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837" r:id="rId2"/>
    <p:sldId id="258" r:id="rId3"/>
    <p:sldId id="284" r:id="rId4"/>
    <p:sldId id="261" r:id="rId5"/>
    <p:sldId id="311" r:id="rId6"/>
    <p:sldId id="262" r:id="rId7"/>
    <p:sldId id="310" r:id="rId8"/>
    <p:sldId id="263" r:id="rId9"/>
    <p:sldId id="291" r:id="rId10"/>
    <p:sldId id="285" r:id="rId11"/>
    <p:sldId id="292" r:id="rId12"/>
    <p:sldId id="293" r:id="rId13"/>
    <p:sldId id="282" r:id="rId14"/>
    <p:sldId id="294" r:id="rId15"/>
    <p:sldId id="295" r:id="rId16"/>
    <p:sldId id="296" r:id="rId17"/>
    <p:sldId id="286" r:id="rId18"/>
    <p:sldId id="297" r:id="rId19"/>
    <p:sldId id="298" r:id="rId20"/>
    <p:sldId id="299" r:id="rId21"/>
    <p:sldId id="287" r:id="rId22"/>
    <p:sldId id="301" r:id="rId23"/>
    <p:sldId id="303" r:id="rId24"/>
    <p:sldId id="288" r:id="rId25"/>
    <p:sldId id="305" r:id="rId26"/>
    <p:sldId id="306" r:id="rId27"/>
    <p:sldId id="289" r:id="rId28"/>
    <p:sldId id="307" r:id="rId29"/>
    <p:sldId id="308" r:id="rId30"/>
    <p:sldId id="309" r:id="rId31"/>
    <p:sldId id="2409" r:id="rId32"/>
    <p:sldId id="1126" r:id="rId33"/>
    <p:sldId id="2410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210" userDrawn="1">
          <p15:clr>
            <a:srgbClr val="A4A3A4"/>
          </p15:clr>
        </p15:guide>
        <p15:guide id="6" orient="horz" pos="4110" userDrawn="1">
          <p15:clr>
            <a:srgbClr val="A4A3A4"/>
          </p15:clr>
        </p15:guide>
        <p15:guide id="8" pos="293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FFF"/>
    <a:srgbClr val="FAFFFF"/>
    <a:srgbClr val="0D121B"/>
    <a:srgbClr val="2EFAC5"/>
    <a:srgbClr val="93FA84"/>
    <a:srgbClr val="F1FFFF"/>
    <a:srgbClr val="F7FFFF"/>
    <a:srgbClr val="EBFFFF"/>
    <a:srgbClr val="CCFFFF"/>
    <a:srgbClr val="F43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208" y="1236"/>
      </p:cViewPr>
      <p:guideLst>
        <p:guide pos="211"/>
        <p:guide pos="7469"/>
        <p:guide orient="horz" pos="210"/>
        <p:guide orient="horz" pos="4110"/>
        <p:guide pos="293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13" d="100"/>
          <a:sy n="113" d="100"/>
        </p:scale>
        <p:origin x="302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EFBA448-A098-4C40-8F2A-368E097DC3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AFC017A-6B0A-4A5E-ABB7-F29EA60E3A6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04429-540F-4047-B3E9-6AFECACE3643}" type="datetimeFigureOut">
              <a:rPr lang="zh-CN" altLang="en-US" smtClean="0">
                <a:latin typeface="MiSans Normal" panose="00000500000000000000" pitchFamily="2" charset="-122"/>
                <a:ea typeface="MiSans Normal" panose="00000500000000000000" pitchFamily="2" charset="-122"/>
              </a:rPr>
              <a:t>2022/7/21</a:t>
            </a:fld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534858-BD9C-4D30-BDA5-9F0D6FA5A22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A5530-F693-4AA8-B2DB-B8751FE2FC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134C5-5B67-4B83-A3B6-356567A1FDA7}" type="slidenum">
              <a:rPr lang="zh-CN" altLang="en-US" smtClean="0">
                <a:latin typeface="MiSans Normal" panose="00000500000000000000" pitchFamily="2" charset="-122"/>
                <a:ea typeface="MiSans Normal" panose="00000500000000000000" pitchFamily="2" charset="-122"/>
              </a:rPr>
              <a:t>‹#›</a:t>
            </a:fld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209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A75B2245-A9AC-4673-9FC9-EFFACE34DFA1}" type="datetimeFigureOut">
              <a:rPr lang="zh-CN" altLang="en-US" smtClean="0"/>
              <a:pPr/>
              <a:t>2022/7/21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CDC44E52-E9F6-4E8D-8A36-3E3AD68C12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450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700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89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99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927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3246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25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254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991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67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04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89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296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7519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1166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714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4844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724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397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260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568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366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722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66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499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1375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457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816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9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3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961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185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301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C44E52-E9F6-4E8D-8A36-3E3AD68C126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78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4AAF3C-DA95-49C1-A238-E8E84DEB8A54}"/>
              </a:ext>
            </a:extLst>
          </p:cNvPr>
          <p:cNvSpPr txBox="1"/>
          <p:nvPr userDrawn="1"/>
        </p:nvSpPr>
        <p:spPr>
          <a:xfrm rot="5400000">
            <a:off x="5859362" y="2544143"/>
            <a:ext cx="8207375" cy="176971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1500" b="1" spc="600">
                <a:solidFill>
                  <a:schemeClr val="accent2">
                    <a:lumMod val="50000"/>
                    <a:alpha val="22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CREATIVE</a:t>
            </a:r>
            <a:endParaRPr lang="zh-CN" altLang="en-US" sz="11500" b="1" spc="600">
              <a:solidFill>
                <a:schemeClr val="accent2">
                  <a:lumMod val="50000"/>
                  <a:alpha val="22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92C4B92F-1A4B-4FA9-BA5B-B996F0B4C45D}"/>
              </a:ext>
            </a:extLst>
          </p:cNvPr>
          <p:cNvSpPr/>
          <p:nvPr userDrawn="1"/>
        </p:nvSpPr>
        <p:spPr>
          <a:xfrm>
            <a:off x="5686973" y="-370581"/>
            <a:ext cx="3631132" cy="3631132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39F1151-5B8F-40D6-8EAA-B0A2AC7243AB}"/>
              </a:ext>
            </a:extLst>
          </p:cNvPr>
          <p:cNvSpPr/>
          <p:nvPr userDrawn="1"/>
        </p:nvSpPr>
        <p:spPr>
          <a:xfrm>
            <a:off x="8277021" y="2156509"/>
            <a:ext cx="3631132" cy="3631132"/>
          </a:xfrm>
          <a:prstGeom prst="ellipse">
            <a:avLst/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id="{4905ADA8-0DDF-4025-95CE-FF160C138060}"/>
              </a:ext>
            </a:extLst>
          </p:cNvPr>
          <p:cNvSpPr/>
          <p:nvPr userDrawn="1"/>
        </p:nvSpPr>
        <p:spPr>
          <a:xfrm>
            <a:off x="6869319" y="3374720"/>
            <a:ext cx="1266441" cy="1266441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229E1D49-4228-4BB8-A164-4FB346CF7754}"/>
              </a:ext>
            </a:extLst>
          </p:cNvPr>
          <p:cNvSpPr/>
          <p:nvPr userDrawn="1"/>
        </p:nvSpPr>
        <p:spPr>
          <a:xfrm>
            <a:off x="9459367" y="811765"/>
            <a:ext cx="1266441" cy="1266441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B68A0522-4867-4253-A580-0FA4E48A80C5}"/>
              </a:ext>
            </a:extLst>
          </p:cNvPr>
          <p:cNvSpPr/>
          <p:nvPr userDrawn="1"/>
        </p:nvSpPr>
        <p:spPr>
          <a:xfrm>
            <a:off x="10857825" y="-616017"/>
            <a:ext cx="4122004" cy="4122004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18B92317-D6F2-49F2-9871-BE67D099F989}"/>
              </a:ext>
            </a:extLst>
          </p:cNvPr>
          <p:cNvSpPr/>
          <p:nvPr userDrawn="1"/>
        </p:nvSpPr>
        <p:spPr>
          <a:xfrm>
            <a:off x="11430530" y="5867401"/>
            <a:ext cx="491066" cy="491066"/>
          </a:xfrm>
          <a:prstGeom prst="diamond">
            <a:avLst/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73D461D-278F-4326-B899-BC3E926DFEB6}"/>
              </a:ext>
            </a:extLst>
          </p:cNvPr>
          <p:cNvSpPr/>
          <p:nvPr userDrawn="1"/>
        </p:nvSpPr>
        <p:spPr>
          <a:xfrm>
            <a:off x="-77258" y="2293252"/>
            <a:ext cx="6765925" cy="2664890"/>
          </a:xfrm>
          <a:custGeom>
            <a:avLst/>
            <a:gdLst>
              <a:gd name="connsiteX0" fmla="*/ 0 w 6975441"/>
              <a:gd name="connsiteY0" fmla="*/ 0 h 2747412"/>
              <a:gd name="connsiteX1" fmla="*/ 5601735 w 6975441"/>
              <a:gd name="connsiteY1" fmla="*/ 0 h 2747412"/>
              <a:gd name="connsiteX2" fmla="*/ 6975441 w 6975441"/>
              <a:gd name="connsiteY2" fmla="*/ 1373706 h 2747412"/>
              <a:gd name="connsiteX3" fmla="*/ 6975441 w 6975441"/>
              <a:gd name="connsiteY3" fmla="*/ 2320492 h 2747412"/>
              <a:gd name="connsiteX4" fmla="*/ 6548521 w 6975441"/>
              <a:gd name="connsiteY4" fmla="*/ 2747412 h 2747412"/>
              <a:gd name="connsiteX5" fmla="*/ 0 w 6975441"/>
              <a:gd name="connsiteY5" fmla="*/ 2747412 h 2747412"/>
              <a:gd name="connsiteX0" fmla="*/ 0 w 6975441"/>
              <a:gd name="connsiteY0" fmla="*/ 0 h 2747412"/>
              <a:gd name="connsiteX1" fmla="*/ 5601735 w 6975441"/>
              <a:gd name="connsiteY1" fmla="*/ 0 h 2747412"/>
              <a:gd name="connsiteX2" fmla="*/ 6975441 w 6975441"/>
              <a:gd name="connsiteY2" fmla="*/ 1373706 h 2747412"/>
              <a:gd name="connsiteX3" fmla="*/ 6975441 w 6975441"/>
              <a:gd name="connsiteY3" fmla="*/ 2320492 h 2747412"/>
              <a:gd name="connsiteX4" fmla="*/ 6548521 w 6975441"/>
              <a:gd name="connsiteY4" fmla="*/ 2747412 h 2747412"/>
              <a:gd name="connsiteX5" fmla="*/ 0 w 6975441"/>
              <a:gd name="connsiteY5" fmla="*/ 2747412 h 2747412"/>
              <a:gd name="connsiteX6" fmla="*/ 91440 w 6975441"/>
              <a:gd name="connsiteY6" fmla="*/ 91440 h 2747412"/>
              <a:gd name="connsiteX0" fmla="*/ 0 w 6975441"/>
              <a:gd name="connsiteY0" fmla="*/ 0 h 2747412"/>
              <a:gd name="connsiteX1" fmla="*/ 5601735 w 6975441"/>
              <a:gd name="connsiteY1" fmla="*/ 0 h 2747412"/>
              <a:gd name="connsiteX2" fmla="*/ 6975441 w 6975441"/>
              <a:gd name="connsiteY2" fmla="*/ 1373706 h 2747412"/>
              <a:gd name="connsiteX3" fmla="*/ 6975441 w 6975441"/>
              <a:gd name="connsiteY3" fmla="*/ 2320492 h 2747412"/>
              <a:gd name="connsiteX4" fmla="*/ 6548521 w 6975441"/>
              <a:gd name="connsiteY4" fmla="*/ 2747412 h 2747412"/>
              <a:gd name="connsiteX5" fmla="*/ 0 w 6975441"/>
              <a:gd name="connsiteY5" fmla="*/ 2747412 h 274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5441" h="2747412">
                <a:moveTo>
                  <a:pt x="0" y="0"/>
                </a:moveTo>
                <a:lnTo>
                  <a:pt x="5601735" y="0"/>
                </a:lnTo>
                <a:cubicBezTo>
                  <a:pt x="6360412" y="0"/>
                  <a:pt x="6975441" y="615029"/>
                  <a:pt x="6975441" y="1373706"/>
                </a:cubicBezTo>
                <a:lnTo>
                  <a:pt x="6975441" y="2320492"/>
                </a:lnTo>
                <a:cubicBezTo>
                  <a:pt x="6975441" y="2556273"/>
                  <a:pt x="6784302" y="2747412"/>
                  <a:pt x="6548521" y="2747412"/>
                </a:cubicBezTo>
                <a:lnTo>
                  <a:pt x="0" y="2747412"/>
                </a:lnTo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72C25BB-6BD4-420E-B08D-DC805B0A90F3}"/>
              </a:ext>
            </a:extLst>
          </p:cNvPr>
          <p:cNvSpPr/>
          <p:nvPr userDrawn="1"/>
        </p:nvSpPr>
        <p:spPr>
          <a:xfrm>
            <a:off x="695324" y="6093971"/>
            <a:ext cx="3921423" cy="1250549"/>
          </a:xfrm>
          <a:custGeom>
            <a:avLst/>
            <a:gdLst>
              <a:gd name="connsiteX0" fmla="*/ 5864225 w 6013450"/>
              <a:gd name="connsiteY0" fmla="*/ 1619250 h 1917700"/>
              <a:gd name="connsiteX1" fmla="*/ 6013450 w 6013450"/>
              <a:gd name="connsiteY1" fmla="*/ 1768475 h 1917700"/>
              <a:gd name="connsiteX2" fmla="*/ 5864225 w 6013450"/>
              <a:gd name="connsiteY2" fmla="*/ 1917700 h 1917700"/>
              <a:gd name="connsiteX3" fmla="*/ 5715000 w 6013450"/>
              <a:gd name="connsiteY3" fmla="*/ 1768475 h 1917700"/>
              <a:gd name="connsiteX4" fmla="*/ 5546725 w 6013450"/>
              <a:gd name="connsiteY4" fmla="*/ 1619250 h 1917700"/>
              <a:gd name="connsiteX5" fmla="*/ 5695950 w 6013450"/>
              <a:gd name="connsiteY5" fmla="*/ 1768475 h 1917700"/>
              <a:gd name="connsiteX6" fmla="*/ 5546725 w 6013450"/>
              <a:gd name="connsiteY6" fmla="*/ 1917700 h 1917700"/>
              <a:gd name="connsiteX7" fmla="*/ 5397500 w 6013450"/>
              <a:gd name="connsiteY7" fmla="*/ 1768475 h 1917700"/>
              <a:gd name="connsiteX8" fmla="*/ 5229225 w 6013450"/>
              <a:gd name="connsiteY8" fmla="*/ 1619250 h 1917700"/>
              <a:gd name="connsiteX9" fmla="*/ 5378450 w 6013450"/>
              <a:gd name="connsiteY9" fmla="*/ 1768475 h 1917700"/>
              <a:gd name="connsiteX10" fmla="*/ 5229225 w 6013450"/>
              <a:gd name="connsiteY10" fmla="*/ 1917700 h 1917700"/>
              <a:gd name="connsiteX11" fmla="*/ 5080000 w 6013450"/>
              <a:gd name="connsiteY11" fmla="*/ 1768475 h 1917700"/>
              <a:gd name="connsiteX12" fmla="*/ 4911725 w 6013450"/>
              <a:gd name="connsiteY12" fmla="*/ 1619250 h 1917700"/>
              <a:gd name="connsiteX13" fmla="*/ 5060950 w 6013450"/>
              <a:gd name="connsiteY13" fmla="*/ 1768475 h 1917700"/>
              <a:gd name="connsiteX14" fmla="*/ 4911725 w 6013450"/>
              <a:gd name="connsiteY14" fmla="*/ 1917700 h 1917700"/>
              <a:gd name="connsiteX15" fmla="*/ 4762500 w 6013450"/>
              <a:gd name="connsiteY15" fmla="*/ 1768475 h 1917700"/>
              <a:gd name="connsiteX16" fmla="*/ 4594225 w 6013450"/>
              <a:gd name="connsiteY16" fmla="*/ 1619250 h 1917700"/>
              <a:gd name="connsiteX17" fmla="*/ 4743450 w 6013450"/>
              <a:gd name="connsiteY17" fmla="*/ 1768475 h 1917700"/>
              <a:gd name="connsiteX18" fmla="*/ 4594225 w 6013450"/>
              <a:gd name="connsiteY18" fmla="*/ 1917700 h 1917700"/>
              <a:gd name="connsiteX19" fmla="*/ 4445000 w 6013450"/>
              <a:gd name="connsiteY19" fmla="*/ 1768475 h 1917700"/>
              <a:gd name="connsiteX20" fmla="*/ 4276725 w 6013450"/>
              <a:gd name="connsiteY20" fmla="*/ 1619250 h 1917700"/>
              <a:gd name="connsiteX21" fmla="*/ 4425950 w 6013450"/>
              <a:gd name="connsiteY21" fmla="*/ 1768475 h 1917700"/>
              <a:gd name="connsiteX22" fmla="*/ 4276725 w 6013450"/>
              <a:gd name="connsiteY22" fmla="*/ 1917700 h 1917700"/>
              <a:gd name="connsiteX23" fmla="*/ 4127500 w 6013450"/>
              <a:gd name="connsiteY23" fmla="*/ 1768475 h 1917700"/>
              <a:gd name="connsiteX24" fmla="*/ 3959225 w 6013450"/>
              <a:gd name="connsiteY24" fmla="*/ 1619250 h 1917700"/>
              <a:gd name="connsiteX25" fmla="*/ 4108450 w 6013450"/>
              <a:gd name="connsiteY25" fmla="*/ 1768475 h 1917700"/>
              <a:gd name="connsiteX26" fmla="*/ 3959225 w 6013450"/>
              <a:gd name="connsiteY26" fmla="*/ 1917700 h 1917700"/>
              <a:gd name="connsiteX27" fmla="*/ 3810000 w 6013450"/>
              <a:gd name="connsiteY27" fmla="*/ 1768475 h 1917700"/>
              <a:gd name="connsiteX28" fmla="*/ 3641725 w 6013450"/>
              <a:gd name="connsiteY28" fmla="*/ 1619250 h 1917700"/>
              <a:gd name="connsiteX29" fmla="*/ 3790950 w 6013450"/>
              <a:gd name="connsiteY29" fmla="*/ 1768475 h 1917700"/>
              <a:gd name="connsiteX30" fmla="*/ 3641725 w 6013450"/>
              <a:gd name="connsiteY30" fmla="*/ 1917700 h 1917700"/>
              <a:gd name="connsiteX31" fmla="*/ 3492500 w 6013450"/>
              <a:gd name="connsiteY31" fmla="*/ 1768475 h 1917700"/>
              <a:gd name="connsiteX32" fmla="*/ 3324225 w 6013450"/>
              <a:gd name="connsiteY32" fmla="*/ 1619250 h 1917700"/>
              <a:gd name="connsiteX33" fmla="*/ 3473450 w 6013450"/>
              <a:gd name="connsiteY33" fmla="*/ 1768475 h 1917700"/>
              <a:gd name="connsiteX34" fmla="*/ 3324225 w 6013450"/>
              <a:gd name="connsiteY34" fmla="*/ 1917700 h 1917700"/>
              <a:gd name="connsiteX35" fmla="*/ 3175000 w 6013450"/>
              <a:gd name="connsiteY35" fmla="*/ 1768475 h 1917700"/>
              <a:gd name="connsiteX36" fmla="*/ 3006725 w 6013450"/>
              <a:gd name="connsiteY36" fmla="*/ 1619250 h 1917700"/>
              <a:gd name="connsiteX37" fmla="*/ 3155950 w 6013450"/>
              <a:gd name="connsiteY37" fmla="*/ 1768475 h 1917700"/>
              <a:gd name="connsiteX38" fmla="*/ 3006725 w 6013450"/>
              <a:gd name="connsiteY38" fmla="*/ 1917700 h 1917700"/>
              <a:gd name="connsiteX39" fmla="*/ 2857500 w 6013450"/>
              <a:gd name="connsiteY39" fmla="*/ 1768475 h 1917700"/>
              <a:gd name="connsiteX40" fmla="*/ 2689225 w 6013450"/>
              <a:gd name="connsiteY40" fmla="*/ 1619250 h 1917700"/>
              <a:gd name="connsiteX41" fmla="*/ 2838450 w 6013450"/>
              <a:gd name="connsiteY41" fmla="*/ 1768475 h 1917700"/>
              <a:gd name="connsiteX42" fmla="*/ 2689225 w 6013450"/>
              <a:gd name="connsiteY42" fmla="*/ 1917700 h 1917700"/>
              <a:gd name="connsiteX43" fmla="*/ 2540000 w 6013450"/>
              <a:gd name="connsiteY43" fmla="*/ 1768475 h 1917700"/>
              <a:gd name="connsiteX44" fmla="*/ 2371725 w 6013450"/>
              <a:gd name="connsiteY44" fmla="*/ 1619250 h 1917700"/>
              <a:gd name="connsiteX45" fmla="*/ 2520950 w 6013450"/>
              <a:gd name="connsiteY45" fmla="*/ 1768475 h 1917700"/>
              <a:gd name="connsiteX46" fmla="*/ 2371725 w 6013450"/>
              <a:gd name="connsiteY46" fmla="*/ 1917700 h 1917700"/>
              <a:gd name="connsiteX47" fmla="*/ 2222500 w 6013450"/>
              <a:gd name="connsiteY47" fmla="*/ 1768475 h 1917700"/>
              <a:gd name="connsiteX48" fmla="*/ 2054225 w 6013450"/>
              <a:gd name="connsiteY48" fmla="*/ 1619250 h 1917700"/>
              <a:gd name="connsiteX49" fmla="*/ 2203450 w 6013450"/>
              <a:gd name="connsiteY49" fmla="*/ 1768475 h 1917700"/>
              <a:gd name="connsiteX50" fmla="*/ 2054225 w 6013450"/>
              <a:gd name="connsiteY50" fmla="*/ 1917700 h 1917700"/>
              <a:gd name="connsiteX51" fmla="*/ 1905000 w 6013450"/>
              <a:gd name="connsiteY51" fmla="*/ 1768475 h 1917700"/>
              <a:gd name="connsiteX52" fmla="*/ 1736725 w 6013450"/>
              <a:gd name="connsiteY52" fmla="*/ 1619250 h 1917700"/>
              <a:gd name="connsiteX53" fmla="*/ 1885950 w 6013450"/>
              <a:gd name="connsiteY53" fmla="*/ 1768475 h 1917700"/>
              <a:gd name="connsiteX54" fmla="*/ 1736725 w 6013450"/>
              <a:gd name="connsiteY54" fmla="*/ 1917700 h 1917700"/>
              <a:gd name="connsiteX55" fmla="*/ 1587500 w 6013450"/>
              <a:gd name="connsiteY55" fmla="*/ 1768475 h 1917700"/>
              <a:gd name="connsiteX56" fmla="*/ 1419225 w 6013450"/>
              <a:gd name="connsiteY56" fmla="*/ 1619250 h 1917700"/>
              <a:gd name="connsiteX57" fmla="*/ 1568450 w 6013450"/>
              <a:gd name="connsiteY57" fmla="*/ 1768475 h 1917700"/>
              <a:gd name="connsiteX58" fmla="*/ 1419225 w 6013450"/>
              <a:gd name="connsiteY58" fmla="*/ 1917700 h 1917700"/>
              <a:gd name="connsiteX59" fmla="*/ 1270000 w 6013450"/>
              <a:gd name="connsiteY59" fmla="*/ 1768475 h 1917700"/>
              <a:gd name="connsiteX60" fmla="*/ 1101725 w 6013450"/>
              <a:gd name="connsiteY60" fmla="*/ 1619250 h 1917700"/>
              <a:gd name="connsiteX61" fmla="*/ 1250950 w 6013450"/>
              <a:gd name="connsiteY61" fmla="*/ 1768475 h 1917700"/>
              <a:gd name="connsiteX62" fmla="*/ 1101725 w 6013450"/>
              <a:gd name="connsiteY62" fmla="*/ 1917700 h 1917700"/>
              <a:gd name="connsiteX63" fmla="*/ 952500 w 6013450"/>
              <a:gd name="connsiteY63" fmla="*/ 1768475 h 1917700"/>
              <a:gd name="connsiteX64" fmla="*/ 784225 w 6013450"/>
              <a:gd name="connsiteY64" fmla="*/ 1619250 h 1917700"/>
              <a:gd name="connsiteX65" fmla="*/ 933450 w 6013450"/>
              <a:gd name="connsiteY65" fmla="*/ 1768475 h 1917700"/>
              <a:gd name="connsiteX66" fmla="*/ 784225 w 6013450"/>
              <a:gd name="connsiteY66" fmla="*/ 1917700 h 1917700"/>
              <a:gd name="connsiteX67" fmla="*/ 635000 w 6013450"/>
              <a:gd name="connsiteY67" fmla="*/ 1768475 h 1917700"/>
              <a:gd name="connsiteX68" fmla="*/ 466725 w 6013450"/>
              <a:gd name="connsiteY68" fmla="*/ 1619250 h 1917700"/>
              <a:gd name="connsiteX69" fmla="*/ 615950 w 6013450"/>
              <a:gd name="connsiteY69" fmla="*/ 1768475 h 1917700"/>
              <a:gd name="connsiteX70" fmla="*/ 466725 w 6013450"/>
              <a:gd name="connsiteY70" fmla="*/ 1917700 h 1917700"/>
              <a:gd name="connsiteX71" fmla="*/ 317501 w 6013450"/>
              <a:gd name="connsiteY71" fmla="*/ 1768475 h 1917700"/>
              <a:gd name="connsiteX72" fmla="*/ 149225 w 6013450"/>
              <a:gd name="connsiteY72" fmla="*/ 1619250 h 1917700"/>
              <a:gd name="connsiteX73" fmla="*/ 298451 w 6013450"/>
              <a:gd name="connsiteY73" fmla="*/ 1768475 h 1917700"/>
              <a:gd name="connsiteX74" fmla="*/ 149225 w 6013450"/>
              <a:gd name="connsiteY74" fmla="*/ 1917700 h 1917700"/>
              <a:gd name="connsiteX75" fmla="*/ 0 w 6013450"/>
              <a:gd name="connsiteY75" fmla="*/ 1768475 h 1917700"/>
              <a:gd name="connsiteX76" fmla="*/ 5864225 w 6013450"/>
              <a:gd name="connsiteY76" fmla="*/ 1295400 h 1917700"/>
              <a:gd name="connsiteX77" fmla="*/ 6013450 w 6013450"/>
              <a:gd name="connsiteY77" fmla="*/ 1444625 h 1917700"/>
              <a:gd name="connsiteX78" fmla="*/ 5864225 w 6013450"/>
              <a:gd name="connsiteY78" fmla="*/ 1593850 h 1917700"/>
              <a:gd name="connsiteX79" fmla="*/ 5715000 w 6013450"/>
              <a:gd name="connsiteY79" fmla="*/ 1444625 h 1917700"/>
              <a:gd name="connsiteX80" fmla="*/ 5546725 w 6013450"/>
              <a:gd name="connsiteY80" fmla="*/ 1295400 h 1917700"/>
              <a:gd name="connsiteX81" fmla="*/ 5695950 w 6013450"/>
              <a:gd name="connsiteY81" fmla="*/ 1444625 h 1917700"/>
              <a:gd name="connsiteX82" fmla="*/ 5546725 w 6013450"/>
              <a:gd name="connsiteY82" fmla="*/ 1593850 h 1917700"/>
              <a:gd name="connsiteX83" fmla="*/ 5397500 w 6013450"/>
              <a:gd name="connsiteY83" fmla="*/ 1444625 h 1917700"/>
              <a:gd name="connsiteX84" fmla="*/ 5229225 w 6013450"/>
              <a:gd name="connsiteY84" fmla="*/ 1295400 h 1917700"/>
              <a:gd name="connsiteX85" fmla="*/ 5378450 w 6013450"/>
              <a:gd name="connsiteY85" fmla="*/ 1444625 h 1917700"/>
              <a:gd name="connsiteX86" fmla="*/ 5229225 w 6013450"/>
              <a:gd name="connsiteY86" fmla="*/ 1593850 h 1917700"/>
              <a:gd name="connsiteX87" fmla="*/ 5080000 w 6013450"/>
              <a:gd name="connsiteY87" fmla="*/ 1444625 h 1917700"/>
              <a:gd name="connsiteX88" fmla="*/ 4911725 w 6013450"/>
              <a:gd name="connsiteY88" fmla="*/ 1295400 h 1917700"/>
              <a:gd name="connsiteX89" fmla="*/ 5060950 w 6013450"/>
              <a:gd name="connsiteY89" fmla="*/ 1444625 h 1917700"/>
              <a:gd name="connsiteX90" fmla="*/ 4911725 w 6013450"/>
              <a:gd name="connsiteY90" fmla="*/ 1593850 h 1917700"/>
              <a:gd name="connsiteX91" fmla="*/ 4762500 w 6013450"/>
              <a:gd name="connsiteY91" fmla="*/ 1444625 h 1917700"/>
              <a:gd name="connsiteX92" fmla="*/ 4594225 w 6013450"/>
              <a:gd name="connsiteY92" fmla="*/ 1295400 h 1917700"/>
              <a:gd name="connsiteX93" fmla="*/ 4743450 w 6013450"/>
              <a:gd name="connsiteY93" fmla="*/ 1444625 h 1917700"/>
              <a:gd name="connsiteX94" fmla="*/ 4594225 w 6013450"/>
              <a:gd name="connsiteY94" fmla="*/ 1593850 h 1917700"/>
              <a:gd name="connsiteX95" fmla="*/ 4445000 w 6013450"/>
              <a:gd name="connsiteY95" fmla="*/ 1444625 h 1917700"/>
              <a:gd name="connsiteX96" fmla="*/ 4276725 w 6013450"/>
              <a:gd name="connsiteY96" fmla="*/ 1295400 h 1917700"/>
              <a:gd name="connsiteX97" fmla="*/ 4425950 w 6013450"/>
              <a:gd name="connsiteY97" fmla="*/ 1444625 h 1917700"/>
              <a:gd name="connsiteX98" fmla="*/ 4276725 w 6013450"/>
              <a:gd name="connsiteY98" fmla="*/ 1593850 h 1917700"/>
              <a:gd name="connsiteX99" fmla="*/ 4127500 w 6013450"/>
              <a:gd name="connsiteY99" fmla="*/ 1444625 h 1917700"/>
              <a:gd name="connsiteX100" fmla="*/ 3959225 w 6013450"/>
              <a:gd name="connsiteY100" fmla="*/ 1295400 h 1917700"/>
              <a:gd name="connsiteX101" fmla="*/ 4108450 w 6013450"/>
              <a:gd name="connsiteY101" fmla="*/ 1444625 h 1917700"/>
              <a:gd name="connsiteX102" fmla="*/ 3959225 w 6013450"/>
              <a:gd name="connsiteY102" fmla="*/ 1593850 h 1917700"/>
              <a:gd name="connsiteX103" fmla="*/ 3810000 w 6013450"/>
              <a:gd name="connsiteY103" fmla="*/ 1444625 h 1917700"/>
              <a:gd name="connsiteX104" fmla="*/ 3641725 w 6013450"/>
              <a:gd name="connsiteY104" fmla="*/ 1295400 h 1917700"/>
              <a:gd name="connsiteX105" fmla="*/ 3790950 w 6013450"/>
              <a:gd name="connsiteY105" fmla="*/ 1444625 h 1917700"/>
              <a:gd name="connsiteX106" fmla="*/ 3641725 w 6013450"/>
              <a:gd name="connsiteY106" fmla="*/ 1593850 h 1917700"/>
              <a:gd name="connsiteX107" fmla="*/ 3492500 w 6013450"/>
              <a:gd name="connsiteY107" fmla="*/ 1444625 h 1917700"/>
              <a:gd name="connsiteX108" fmla="*/ 3324225 w 6013450"/>
              <a:gd name="connsiteY108" fmla="*/ 1295400 h 1917700"/>
              <a:gd name="connsiteX109" fmla="*/ 3473450 w 6013450"/>
              <a:gd name="connsiteY109" fmla="*/ 1444625 h 1917700"/>
              <a:gd name="connsiteX110" fmla="*/ 3324225 w 6013450"/>
              <a:gd name="connsiteY110" fmla="*/ 1593850 h 1917700"/>
              <a:gd name="connsiteX111" fmla="*/ 3175000 w 6013450"/>
              <a:gd name="connsiteY111" fmla="*/ 1444625 h 1917700"/>
              <a:gd name="connsiteX112" fmla="*/ 3006725 w 6013450"/>
              <a:gd name="connsiteY112" fmla="*/ 1295400 h 1917700"/>
              <a:gd name="connsiteX113" fmla="*/ 3155950 w 6013450"/>
              <a:gd name="connsiteY113" fmla="*/ 1444625 h 1917700"/>
              <a:gd name="connsiteX114" fmla="*/ 3006725 w 6013450"/>
              <a:gd name="connsiteY114" fmla="*/ 1593850 h 1917700"/>
              <a:gd name="connsiteX115" fmla="*/ 2857500 w 6013450"/>
              <a:gd name="connsiteY115" fmla="*/ 1444625 h 1917700"/>
              <a:gd name="connsiteX116" fmla="*/ 2689225 w 6013450"/>
              <a:gd name="connsiteY116" fmla="*/ 1295400 h 1917700"/>
              <a:gd name="connsiteX117" fmla="*/ 2838450 w 6013450"/>
              <a:gd name="connsiteY117" fmla="*/ 1444625 h 1917700"/>
              <a:gd name="connsiteX118" fmla="*/ 2689225 w 6013450"/>
              <a:gd name="connsiteY118" fmla="*/ 1593850 h 1917700"/>
              <a:gd name="connsiteX119" fmla="*/ 2540000 w 6013450"/>
              <a:gd name="connsiteY119" fmla="*/ 1444625 h 1917700"/>
              <a:gd name="connsiteX120" fmla="*/ 2371725 w 6013450"/>
              <a:gd name="connsiteY120" fmla="*/ 1295400 h 1917700"/>
              <a:gd name="connsiteX121" fmla="*/ 2520950 w 6013450"/>
              <a:gd name="connsiteY121" fmla="*/ 1444625 h 1917700"/>
              <a:gd name="connsiteX122" fmla="*/ 2371725 w 6013450"/>
              <a:gd name="connsiteY122" fmla="*/ 1593850 h 1917700"/>
              <a:gd name="connsiteX123" fmla="*/ 2222500 w 6013450"/>
              <a:gd name="connsiteY123" fmla="*/ 1444625 h 1917700"/>
              <a:gd name="connsiteX124" fmla="*/ 2054225 w 6013450"/>
              <a:gd name="connsiteY124" fmla="*/ 1295400 h 1917700"/>
              <a:gd name="connsiteX125" fmla="*/ 2203450 w 6013450"/>
              <a:gd name="connsiteY125" fmla="*/ 1444625 h 1917700"/>
              <a:gd name="connsiteX126" fmla="*/ 2054225 w 6013450"/>
              <a:gd name="connsiteY126" fmla="*/ 1593850 h 1917700"/>
              <a:gd name="connsiteX127" fmla="*/ 1905000 w 6013450"/>
              <a:gd name="connsiteY127" fmla="*/ 1444625 h 1917700"/>
              <a:gd name="connsiteX128" fmla="*/ 1736725 w 6013450"/>
              <a:gd name="connsiteY128" fmla="*/ 1295400 h 1917700"/>
              <a:gd name="connsiteX129" fmla="*/ 1885950 w 6013450"/>
              <a:gd name="connsiteY129" fmla="*/ 1444625 h 1917700"/>
              <a:gd name="connsiteX130" fmla="*/ 1736725 w 6013450"/>
              <a:gd name="connsiteY130" fmla="*/ 1593850 h 1917700"/>
              <a:gd name="connsiteX131" fmla="*/ 1587500 w 6013450"/>
              <a:gd name="connsiteY131" fmla="*/ 1444625 h 1917700"/>
              <a:gd name="connsiteX132" fmla="*/ 1419225 w 6013450"/>
              <a:gd name="connsiteY132" fmla="*/ 1295400 h 1917700"/>
              <a:gd name="connsiteX133" fmla="*/ 1568450 w 6013450"/>
              <a:gd name="connsiteY133" fmla="*/ 1444625 h 1917700"/>
              <a:gd name="connsiteX134" fmla="*/ 1419225 w 6013450"/>
              <a:gd name="connsiteY134" fmla="*/ 1593850 h 1917700"/>
              <a:gd name="connsiteX135" fmla="*/ 1270000 w 6013450"/>
              <a:gd name="connsiteY135" fmla="*/ 1444625 h 1917700"/>
              <a:gd name="connsiteX136" fmla="*/ 1101725 w 6013450"/>
              <a:gd name="connsiteY136" fmla="*/ 1295400 h 1917700"/>
              <a:gd name="connsiteX137" fmla="*/ 1250950 w 6013450"/>
              <a:gd name="connsiteY137" fmla="*/ 1444625 h 1917700"/>
              <a:gd name="connsiteX138" fmla="*/ 1101725 w 6013450"/>
              <a:gd name="connsiteY138" fmla="*/ 1593850 h 1917700"/>
              <a:gd name="connsiteX139" fmla="*/ 952500 w 6013450"/>
              <a:gd name="connsiteY139" fmla="*/ 1444625 h 1917700"/>
              <a:gd name="connsiteX140" fmla="*/ 784225 w 6013450"/>
              <a:gd name="connsiteY140" fmla="*/ 1295400 h 1917700"/>
              <a:gd name="connsiteX141" fmla="*/ 933450 w 6013450"/>
              <a:gd name="connsiteY141" fmla="*/ 1444625 h 1917700"/>
              <a:gd name="connsiteX142" fmla="*/ 784225 w 6013450"/>
              <a:gd name="connsiteY142" fmla="*/ 1593850 h 1917700"/>
              <a:gd name="connsiteX143" fmla="*/ 635000 w 6013450"/>
              <a:gd name="connsiteY143" fmla="*/ 1444625 h 1917700"/>
              <a:gd name="connsiteX144" fmla="*/ 466725 w 6013450"/>
              <a:gd name="connsiteY144" fmla="*/ 1295400 h 1917700"/>
              <a:gd name="connsiteX145" fmla="*/ 615950 w 6013450"/>
              <a:gd name="connsiteY145" fmla="*/ 1444625 h 1917700"/>
              <a:gd name="connsiteX146" fmla="*/ 466725 w 6013450"/>
              <a:gd name="connsiteY146" fmla="*/ 1593850 h 1917700"/>
              <a:gd name="connsiteX147" fmla="*/ 317501 w 6013450"/>
              <a:gd name="connsiteY147" fmla="*/ 1444625 h 1917700"/>
              <a:gd name="connsiteX148" fmla="*/ 149226 w 6013450"/>
              <a:gd name="connsiteY148" fmla="*/ 1295400 h 1917700"/>
              <a:gd name="connsiteX149" fmla="*/ 298451 w 6013450"/>
              <a:gd name="connsiteY149" fmla="*/ 1444625 h 1917700"/>
              <a:gd name="connsiteX150" fmla="*/ 149226 w 6013450"/>
              <a:gd name="connsiteY150" fmla="*/ 1593850 h 1917700"/>
              <a:gd name="connsiteX151" fmla="*/ 1 w 6013450"/>
              <a:gd name="connsiteY151" fmla="*/ 1444625 h 1917700"/>
              <a:gd name="connsiteX152" fmla="*/ 5864225 w 6013450"/>
              <a:gd name="connsiteY152" fmla="*/ 971550 h 1917700"/>
              <a:gd name="connsiteX153" fmla="*/ 6013450 w 6013450"/>
              <a:gd name="connsiteY153" fmla="*/ 1120775 h 1917700"/>
              <a:gd name="connsiteX154" fmla="*/ 5864225 w 6013450"/>
              <a:gd name="connsiteY154" fmla="*/ 1270000 h 1917700"/>
              <a:gd name="connsiteX155" fmla="*/ 5715000 w 6013450"/>
              <a:gd name="connsiteY155" fmla="*/ 1120775 h 1917700"/>
              <a:gd name="connsiteX156" fmla="*/ 5546725 w 6013450"/>
              <a:gd name="connsiteY156" fmla="*/ 971550 h 1917700"/>
              <a:gd name="connsiteX157" fmla="*/ 5695950 w 6013450"/>
              <a:gd name="connsiteY157" fmla="*/ 1120775 h 1917700"/>
              <a:gd name="connsiteX158" fmla="*/ 5546725 w 6013450"/>
              <a:gd name="connsiteY158" fmla="*/ 1270000 h 1917700"/>
              <a:gd name="connsiteX159" fmla="*/ 5397500 w 6013450"/>
              <a:gd name="connsiteY159" fmla="*/ 1120775 h 1917700"/>
              <a:gd name="connsiteX160" fmla="*/ 5229225 w 6013450"/>
              <a:gd name="connsiteY160" fmla="*/ 971550 h 1917700"/>
              <a:gd name="connsiteX161" fmla="*/ 5378450 w 6013450"/>
              <a:gd name="connsiteY161" fmla="*/ 1120775 h 1917700"/>
              <a:gd name="connsiteX162" fmla="*/ 5229225 w 6013450"/>
              <a:gd name="connsiteY162" fmla="*/ 1270000 h 1917700"/>
              <a:gd name="connsiteX163" fmla="*/ 5080000 w 6013450"/>
              <a:gd name="connsiteY163" fmla="*/ 1120775 h 1917700"/>
              <a:gd name="connsiteX164" fmla="*/ 4911725 w 6013450"/>
              <a:gd name="connsiteY164" fmla="*/ 971550 h 1917700"/>
              <a:gd name="connsiteX165" fmla="*/ 5060950 w 6013450"/>
              <a:gd name="connsiteY165" fmla="*/ 1120775 h 1917700"/>
              <a:gd name="connsiteX166" fmla="*/ 4911725 w 6013450"/>
              <a:gd name="connsiteY166" fmla="*/ 1270000 h 1917700"/>
              <a:gd name="connsiteX167" fmla="*/ 4762500 w 6013450"/>
              <a:gd name="connsiteY167" fmla="*/ 1120775 h 1917700"/>
              <a:gd name="connsiteX168" fmla="*/ 4594225 w 6013450"/>
              <a:gd name="connsiteY168" fmla="*/ 971550 h 1917700"/>
              <a:gd name="connsiteX169" fmla="*/ 4743450 w 6013450"/>
              <a:gd name="connsiteY169" fmla="*/ 1120775 h 1917700"/>
              <a:gd name="connsiteX170" fmla="*/ 4594225 w 6013450"/>
              <a:gd name="connsiteY170" fmla="*/ 1270000 h 1917700"/>
              <a:gd name="connsiteX171" fmla="*/ 4445000 w 6013450"/>
              <a:gd name="connsiteY171" fmla="*/ 1120775 h 1917700"/>
              <a:gd name="connsiteX172" fmla="*/ 4276725 w 6013450"/>
              <a:gd name="connsiteY172" fmla="*/ 971550 h 1917700"/>
              <a:gd name="connsiteX173" fmla="*/ 4425950 w 6013450"/>
              <a:gd name="connsiteY173" fmla="*/ 1120775 h 1917700"/>
              <a:gd name="connsiteX174" fmla="*/ 4276725 w 6013450"/>
              <a:gd name="connsiteY174" fmla="*/ 1270000 h 1917700"/>
              <a:gd name="connsiteX175" fmla="*/ 4127500 w 6013450"/>
              <a:gd name="connsiteY175" fmla="*/ 1120775 h 1917700"/>
              <a:gd name="connsiteX176" fmla="*/ 3959225 w 6013450"/>
              <a:gd name="connsiteY176" fmla="*/ 971550 h 1917700"/>
              <a:gd name="connsiteX177" fmla="*/ 4108450 w 6013450"/>
              <a:gd name="connsiteY177" fmla="*/ 1120775 h 1917700"/>
              <a:gd name="connsiteX178" fmla="*/ 3959225 w 6013450"/>
              <a:gd name="connsiteY178" fmla="*/ 1270000 h 1917700"/>
              <a:gd name="connsiteX179" fmla="*/ 3810000 w 6013450"/>
              <a:gd name="connsiteY179" fmla="*/ 1120775 h 1917700"/>
              <a:gd name="connsiteX180" fmla="*/ 3641725 w 6013450"/>
              <a:gd name="connsiteY180" fmla="*/ 971550 h 1917700"/>
              <a:gd name="connsiteX181" fmla="*/ 3790950 w 6013450"/>
              <a:gd name="connsiteY181" fmla="*/ 1120775 h 1917700"/>
              <a:gd name="connsiteX182" fmla="*/ 3641725 w 6013450"/>
              <a:gd name="connsiteY182" fmla="*/ 1270000 h 1917700"/>
              <a:gd name="connsiteX183" fmla="*/ 3492500 w 6013450"/>
              <a:gd name="connsiteY183" fmla="*/ 1120775 h 1917700"/>
              <a:gd name="connsiteX184" fmla="*/ 3324225 w 6013450"/>
              <a:gd name="connsiteY184" fmla="*/ 971550 h 1917700"/>
              <a:gd name="connsiteX185" fmla="*/ 3473450 w 6013450"/>
              <a:gd name="connsiteY185" fmla="*/ 1120775 h 1917700"/>
              <a:gd name="connsiteX186" fmla="*/ 3324225 w 6013450"/>
              <a:gd name="connsiteY186" fmla="*/ 1270000 h 1917700"/>
              <a:gd name="connsiteX187" fmla="*/ 3175000 w 6013450"/>
              <a:gd name="connsiteY187" fmla="*/ 1120775 h 1917700"/>
              <a:gd name="connsiteX188" fmla="*/ 3006725 w 6013450"/>
              <a:gd name="connsiteY188" fmla="*/ 971550 h 1917700"/>
              <a:gd name="connsiteX189" fmla="*/ 3155950 w 6013450"/>
              <a:gd name="connsiteY189" fmla="*/ 1120775 h 1917700"/>
              <a:gd name="connsiteX190" fmla="*/ 3006725 w 6013450"/>
              <a:gd name="connsiteY190" fmla="*/ 1270000 h 1917700"/>
              <a:gd name="connsiteX191" fmla="*/ 2857500 w 6013450"/>
              <a:gd name="connsiteY191" fmla="*/ 1120775 h 1917700"/>
              <a:gd name="connsiteX192" fmla="*/ 2689225 w 6013450"/>
              <a:gd name="connsiteY192" fmla="*/ 971550 h 1917700"/>
              <a:gd name="connsiteX193" fmla="*/ 2838450 w 6013450"/>
              <a:gd name="connsiteY193" fmla="*/ 1120775 h 1917700"/>
              <a:gd name="connsiteX194" fmla="*/ 2689225 w 6013450"/>
              <a:gd name="connsiteY194" fmla="*/ 1270000 h 1917700"/>
              <a:gd name="connsiteX195" fmla="*/ 2540000 w 6013450"/>
              <a:gd name="connsiteY195" fmla="*/ 1120775 h 1917700"/>
              <a:gd name="connsiteX196" fmla="*/ 2371725 w 6013450"/>
              <a:gd name="connsiteY196" fmla="*/ 971550 h 1917700"/>
              <a:gd name="connsiteX197" fmla="*/ 2520950 w 6013450"/>
              <a:gd name="connsiteY197" fmla="*/ 1120775 h 1917700"/>
              <a:gd name="connsiteX198" fmla="*/ 2371725 w 6013450"/>
              <a:gd name="connsiteY198" fmla="*/ 1270000 h 1917700"/>
              <a:gd name="connsiteX199" fmla="*/ 2222500 w 6013450"/>
              <a:gd name="connsiteY199" fmla="*/ 1120775 h 1917700"/>
              <a:gd name="connsiteX200" fmla="*/ 2054225 w 6013450"/>
              <a:gd name="connsiteY200" fmla="*/ 971550 h 1917700"/>
              <a:gd name="connsiteX201" fmla="*/ 2203450 w 6013450"/>
              <a:gd name="connsiteY201" fmla="*/ 1120775 h 1917700"/>
              <a:gd name="connsiteX202" fmla="*/ 2054225 w 6013450"/>
              <a:gd name="connsiteY202" fmla="*/ 1270000 h 1917700"/>
              <a:gd name="connsiteX203" fmla="*/ 1905000 w 6013450"/>
              <a:gd name="connsiteY203" fmla="*/ 1120775 h 1917700"/>
              <a:gd name="connsiteX204" fmla="*/ 1736725 w 6013450"/>
              <a:gd name="connsiteY204" fmla="*/ 971550 h 1917700"/>
              <a:gd name="connsiteX205" fmla="*/ 1885950 w 6013450"/>
              <a:gd name="connsiteY205" fmla="*/ 1120775 h 1917700"/>
              <a:gd name="connsiteX206" fmla="*/ 1736725 w 6013450"/>
              <a:gd name="connsiteY206" fmla="*/ 1270000 h 1917700"/>
              <a:gd name="connsiteX207" fmla="*/ 1587500 w 6013450"/>
              <a:gd name="connsiteY207" fmla="*/ 1120775 h 1917700"/>
              <a:gd name="connsiteX208" fmla="*/ 1419225 w 6013450"/>
              <a:gd name="connsiteY208" fmla="*/ 971550 h 1917700"/>
              <a:gd name="connsiteX209" fmla="*/ 1568450 w 6013450"/>
              <a:gd name="connsiteY209" fmla="*/ 1120775 h 1917700"/>
              <a:gd name="connsiteX210" fmla="*/ 1419225 w 6013450"/>
              <a:gd name="connsiteY210" fmla="*/ 1270000 h 1917700"/>
              <a:gd name="connsiteX211" fmla="*/ 1270000 w 6013450"/>
              <a:gd name="connsiteY211" fmla="*/ 1120775 h 1917700"/>
              <a:gd name="connsiteX212" fmla="*/ 1101725 w 6013450"/>
              <a:gd name="connsiteY212" fmla="*/ 971550 h 1917700"/>
              <a:gd name="connsiteX213" fmla="*/ 1250950 w 6013450"/>
              <a:gd name="connsiteY213" fmla="*/ 1120775 h 1917700"/>
              <a:gd name="connsiteX214" fmla="*/ 1101725 w 6013450"/>
              <a:gd name="connsiteY214" fmla="*/ 1270000 h 1917700"/>
              <a:gd name="connsiteX215" fmla="*/ 952500 w 6013450"/>
              <a:gd name="connsiteY215" fmla="*/ 1120775 h 1917700"/>
              <a:gd name="connsiteX216" fmla="*/ 784225 w 6013450"/>
              <a:gd name="connsiteY216" fmla="*/ 971550 h 1917700"/>
              <a:gd name="connsiteX217" fmla="*/ 933450 w 6013450"/>
              <a:gd name="connsiteY217" fmla="*/ 1120775 h 1917700"/>
              <a:gd name="connsiteX218" fmla="*/ 784225 w 6013450"/>
              <a:gd name="connsiteY218" fmla="*/ 1270000 h 1917700"/>
              <a:gd name="connsiteX219" fmla="*/ 635000 w 6013450"/>
              <a:gd name="connsiteY219" fmla="*/ 1120775 h 1917700"/>
              <a:gd name="connsiteX220" fmla="*/ 466725 w 6013450"/>
              <a:gd name="connsiteY220" fmla="*/ 971550 h 1917700"/>
              <a:gd name="connsiteX221" fmla="*/ 615950 w 6013450"/>
              <a:gd name="connsiteY221" fmla="*/ 1120775 h 1917700"/>
              <a:gd name="connsiteX222" fmla="*/ 466725 w 6013450"/>
              <a:gd name="connsiteY222" fmla="*/ 1270000 h 1917700"/>
              <a:gd name="connsiteX223" fmla="*/ 317502 w 6013450"/>
              <a:gd name="connsiteY223" fmla="*/ 1120775 h 1917700"/>
              <a:gd name="connsiteX224" fmla="*/ 149226 w 6013450"/>
              <a:gd name="connsiteY224" fmla="*/ 971550 h 1917700"/>
              <a:gd name="connsiteX225" fmla="*/ 298452 w 6013450"/>
              <a:gd name="connsiteY225" fmla="*/ 1120775 h 1917700"/>
              <a:gd name="connsiteX226" fmla="*/ 149226 w 6013450"/>
              <a:gd name="connsiteY226" fmla="*/ 1270000 h 1917700"/>
              <a:gd name="connsiteX227" fmla="*/ 1 w 6013450"/>
              <a:gd name="connsiteY227" fmla="*/ 1120775 h 1917700"/>
              <a:gd name="connsiteX228" fmla="*/ 5864225 w 6013450"/>
              <a:gd name="connsiteY228" fmla="*/ 647700 h 1917700"/>
              <a:gd name="connsiteX229" fmla="*/ 6013450 w 6013450"/>
              <a:gd name="connsiteY229" fmla="*/ 796925 h 1917700"/>
              <a:gd name="connsiteX230" fmla="*/ 5864225 w 6013450"/>
              <a:gd name="connsiteY230" fmla="*/ 946150 h 1917700"/>
              <a:gd name="connsiteX231" fmla="*/ 5715000 w 6013450"/>
              <a:gd name="connsiteY231" fmla="*/ 796925 h 1917700"/>
              <a:gd name="connsiteX232" fmla="*/ 5546725 w 6013450"/>
              <a:gd name="connsiteY232" fmla="*/ 647700 h 1917700"/>
              <a:gd name="connsiteX233" fmla="*/ 5695950 w 6013450"/>
              <a:gd name="connsiteY233" fmla="*/ 796925 h 1917700"/>
              <a:gd name="connsiteX234" fmla="*/ 5546725 w 6013450"/>
              <a:gd name="connsiteY234" fmla="*/ 946150 h 1917700"/>
              <a:gd name="connsiteX235" fmla="*/ 5397500 w 6013450"/>
              <a:gd name="connsiteY235" fmla="*/ 796925 h 1917700"/>
              <a:gd name="connsiteX236" fmla="*/ 5229225 w 6013450"/>
              <a:gd name="connsiteY236" fmla="*/ 647700 h 1917700"/>
              <a:gd name="connsiteX237" fmla="*/ 5378450 w 6013450"/>
              <a:gd name="connsiteY237" fmla="*/ 796925 h 1917700"/>
              <a:gd name="connsiteX238" fmla="*/ 5229225 w 6013450"/>
              <a:gd name="connsiteY238" fmla="*/ 946150 h 1917700"/>
              <a:gd name="connsiteX239" fmla="*/ 5080000 w 6013450"/>
              <a:gd name="connsiteY239" fmla="*/ 796925 h 1917700"/>
              <a:gd name="connsiteX240" fmla="*/ 4911725 w 6013450"/>
              <a:gd name="connsiteY240" fmla="*/ 647700 h 1917700"/>
              <a:gd name="connsiteX241" fmla="*/ 5060950 w 6013450"/>
              <a:gd name="connsiteY241" fmla="*/ 796925 h 1917700"/>
              <a:gd name="connsiteX242" fmla="*/ 4911725 w 6013450"/>
              <a:gd name="connsiteY242" fmla="*/ 946150 h 1917700"/>
              <a:gd name="connsiteX243" fmla="*/ 4762500 w 6013450"/>
              <a:gd name="connsiteY243" fmla="*/ 796925 h 1917700"/>
              <a:gd name="connsiteX244" fmla="*/ 4594225 w 6013450"/>
              <a:gd name="connsiteY244" fmla="*/ 647700 h 1917700"/>
              <a:gd name="connsiteX245" fmla="*/ 4743450 w 6013450"/>
              <a:gd name="connsiteY245" fmla="*/ 796925 h 1917700"/>
              <a:gd name="connsiteX246" fmla="*/ 4594225 w 6013450"/>
              <a:gd name="connsiteY246" fmla="*/ 946150 h 1917700"/>
              <a:gd name="connsiteX247" fmla="*/ 4445000 w 6013450"/>
              <a:gd name="connsiteY247" fmla="*/ 796925 h 1917700"/>
              <a:gd name="connsiteX248" fmla="*/ 4276725 w 6013450"/>
              <a:gd name="connsiteY248" fmla="*/ 647700 h 1917700"/>
              <a:gd name="connsiteX249" fmla="*/ 4425950 w 6013450"/>
              <a:gd name="connsiteY249" fmla="*/ 796925 h 1917700"/>
              <a:gd name="connsiteX250" fmla="*/ 4276725 w 6013450"/>
              <a:gd name="connsiteY250" fmla="*/ 946150 h 1917700"/>
              <a:gd name="connsiteX251" fmla="*/ 4127500 w 6013450"/>
              <a:gd name="connsiteY251" fmla="*/ 796925 h 1917700"/>
              <a:gd name="connsiteX252" fmla="*/ 3959225 w 6013450"/>
              <a:gd name="connsiteY252" fmla="*/ 647700 h 1917700"/>
              <a:gd name="connsiteX253" fmla="*/ 4108450 w 6013450"/>
              <a:gd name="connsiteY253" fmla="*/ 796925 h 1917700"/>
              <a:gd name="connsiteX254" fmla="*/ 3959225 w 6013450"/>
              <a:gd name="connsiteY254" fmla="*/ 946150 h 1917700"/>
              <a:gd name="connsiteX255" fmla="*/ 3810000 w 6013450"/>
              <a:gd name="connsiteY255" fmla="*/ 796925 h 1917700"/>
              <a:gd name="connsiteX256" fmla="*/ 3641725 w 6013450"/>
              <a:gd name="connsiteY256" fmla="*/ 647700 h 1917700"/>
              <a:gd name="connsiteX257" fmla="*/ 3790950 w 6013450"/>
              <a:gd name="connsiteY257" fmla="*/ 796925 h 1917700"/>
              <a:gd name="connsiteX258" fmla="*/ 3641725 w 6013450"/>
              <a:gd name="connsiteY258" fmla="*/ 946150 h 1917700"/>
              <a:gd name="connsiteX259" fmla="*/ 3492500 w 6013450"/>
              <a:gd name="connsiteY259" fmla="*/ 796925 h 1917700"/>
              <a:gd name="connsiteX260" fmla="*/ 3324225 w 6013450"/>
              <a:gd name="connsiteY260" fmla="*/ 647700 h 1917700"/>
              <a:gd name="connsiteX261" fmla="*/ 3473450 w 6013450"/>
              <a:gd name="connsiteY261" fmla="*/ 796925 h 1917700"/>
              <a:gd name="connsiteX262" fmla="*/ 3324225 w 6013450"/>
              <a:gd name="connsiteY262" fmla="*/ 946150 h 1917700"/>
              <a:gd name="connsiteX263" fmla="*/ 3175000 w 6013450"/>
              <a:gd name="connsiteY263" fmla="*/ 796925 h 1917700"/>
              <a:gd name="connsiteX264" fmla="*/ 3006725 w 6013450"/>
              <a:gd name="connsiteY264" fmla="*/ 647700 h 1917700"/>
              <a:gd name="connsiteX265" fmla="*/ 3155950 w 6013450"/>
              <a:gd name="connsiteY265" fmla="*/ 796925 h 1917700"/>
              <a:gd name="connsiteX266" fmla="*/ 3006725 w 6013450"/>
              <a:gd name="connsiteY266" fmla="*/ 946150 h 1917700"/>
              <a:gd name="connsiteX267" fmla="*/ 2857500 w 6013450"/>
              <a:gd name="connsiteY267" fmla="*/ 796925 h 1917700"/>
              <a:gd name="connsiteX268" fmla="*/ 2689225 w 6013450"/>
              <a:gd name="connsiteY268" fmla="*/ 647700 h 1917700"/>
              <a:gd name="connsiteX269" fmla="*/ 2838450 w 6013450"/>
              <a:gd name="connsiteY269" fmla="*/ 796925 h 1917700"/>
              <a:gd name="connsiteX270" fmla="*/ 2689225 w 6013450"/>
              <a:gd name="connsiteY270" fmla="*/ 946150 h 1917700"/>
              <a:gd name="connsiteX271" fmla="*/ 2540000 w 6013450"/>
              <a:gd name="connsiteY271" fmla="*/ 796925 h 1917700"/>
              <a:gd name="connsiteX272" fmla="*/ 2371725 w 6013450"/>
              <a:gd name="connsiteY272" fmla="*/ 647700 h 1917700"/>
              <a:gd name="connsiteX273" fmla="*/ 2520950 w 6013450"/>
              <a:gd name="connsiteY273" fmla="*/ 796925 h 1917700"/>
              <a:gd name="connsiteX274" fmla="*/ 2371725 w 6013450"/>
              <a:gd name="connsiteY274" fmla="*/ 946150 h 1917700"/>
              <a:gd name="connsiteX275" fmla="*/ 2222500 w 6013450"/>
              <a:gd name="connsiteY275" fmla="*/ 796925 h 1917700"/>
              <a:gd name="connsiteX276" fmla="*/ 2054225 w 6013450"/>
              <a:gd name="connsiteY276" fmla="*/ 647700 h 1917700"/>
              <a:gd name="connsiteX277" fmla="*/ 2203450 w 6013450"/>
              <a:gd name="connsiteY277" fmla="*/ 796925 h 1917700"/>
              <a:gd name="connsiteX278" fmla="*/ 2054225 w 6013450"/>
              <a:gd name="connsiteY278" fmla="*/ 946150 h 1917700"/>
              <a:gd name="connsiteX279" fmla="*/ 1905000 w 6013450"/>
              <a:gd name="connsiteY279" fmla="*/ 796925 h 1917700"/>
              <a:gd name="connsiteX280" fmla="*/ 1736725 w 6013450"/>
              <a:gd name="connsiteY280" fmla="*/ 647700 h 1917700"/>
              <a:gd name="connsiteX281" fmla="*/ 1885950 w 6013450"/>
              <a:gd name="connsiteY281" fmla="*/ 796925 h 1917700"/>
              <a:gd name="connsiteX282" fmla="*/ 1736725 w 6013450"/>
              <a:gd name="connsiteY282" fmla="*/ 946150 h 1917700"/>
              <a:gd name="connsiteX283" fmla="*/ 1587500 w 6013450"/>
              <a:gd name="connsiteY283" fmla="*/ 796925 h 1917700"/>
              <a:gd name="connsiteX284" fmla="*/ 1419225 w 6013450"/>
              <a:gd name="connsiteY284" fmla="*/ 647700 h 1917700"/>
              <a:gd name="connsiteX285" fmla="*/ 1568450 w 6013450"/>
              <a:gd name="connsiteY285" fmla="*/ 796925 h 1917700"/>
              <a:gd name="connsiteX286" fmla="*/ 1419225 w 6013450"/>
              <a:gd name="connsiteY286" fmla="*/ 946150 h 1917700"/>
              <a:gd name="connsiteX287" fmla="*/ 1270000 w 6013450"/>
              <a:gd name="connsiteY287" fmla="*/ 796925 h 1917700"/>
              <a:gd name="connsiteX288" fmla="*/ 1101725 w 6013450"/>
              <a:gd name="connsiteY288" fmla="*/ 647700 h 1917700"/>
              <a:gd name="connsiteX289" fmla="*/ 1250950 w 6013450"/>
              <a:gd name="connsiteY289" fmla="*/ 796925 h 1917700"/>
              <a:gd name="connsiteX290" fmla="*/ 1101725 w 6013450"/>
              <a:gd name="connsiteY290" fmla="*/ 946150 h 1917700"/>
              <a:gd name="connsiteX291" fmla="*/ 952500 w 6013450"/>
              <a:gd name="connsiteY291" fmla="*/ 796925 h 1917700"/>
              <a:gd name="connsiteX292" fmla="*/ 784225 w 6013450"/>
              <a:gd name="connsiteY292" fmla="*/ 647700 h 1917700"/>
              <a:gd name="connsiteX293" fmla="*/ 933450 w 6013450"/>
              <a:gd name="connsiteY293" fmla="*/ 796925 h 1917700"/>
              <a:gd name="connsiteX294" fmla="*/ 784225 w 6013450"/>
              <a:gd name="connsiteY294" fmla="*/ 946150 h 1917700"/>
              <a:gd name="connsiteX295" fmla="*/ 635000 w 6013450"/>
              <a:gd name="connsiteY295" fmla="*/ 796925 h 1917700"/>
              <a:gd name="connsiteX296" fmla="*/ 466725 w 6013450"/>
              <a:gd name="connsiteY296" fmla="*/ 647700 h 1917700"/>
              <a:gd name="connsiteX297" fmla="*/ 615950 w 6013450"/>
              <a:gd name="connsiteY297" fmla="*/ 796925 h 1917700"/>
              <a:gd name="connsiteX298" fmla="*/ 466725 w 6013450"/>
              <a:gd name="connsiteY298" fmla="*/ 946150 h 1917700"/>
              <a:gd name="connsiteX299" fmla="*/ 317503 w 6013450"/>
              <a:gd name="connsiteY299" fmla="*/ 796925 h 1917700"/>
              <a:gd name="connsiteX300" fmla="*/ 149227 w 6013450"/>
              <a:gd name="connsiteY300" fmla="*/ 647700 h 1917700"/>
              <a:gd name="connsiteX301" fmla="*/ 298452 w 6013450"/>
              <a:gd name="connsiteY301" fmla="*/ 796925 h 1917700"/>
              <a:gd name="connsiteX302" fmla="*/ 149227 w 6013450"/>
              <a:gd name="connsiteY302" fmla="*/ 946150 h 1917700"/>
              <a:gd name="connsiteX303" fmla="*/ 2 w 6013450"/>
              <a:gd name="connsiteY303" fmla="*/ 796925 h 1917700"/>
              <a:gd name="connsiteX304" fmla="*/ 5864225 w 6013450"/>
              <a:gd name="connsiteY304" fmla="*/ 323850 h 1917700"/>
              <a:gd name="connsiteX305" fmla="*/ 6013450 w 6013450"/>
              <a:gd name="connsiteY305" fmla="*/ 473075 h 1917700"/>
              <a:gd name="connsiteX306" fmla="*/ 5864225 w 6013450"/>
              <a:gd name="connsiteY306" fmla="*/ 622300 h 1917700"/>
              <a:gd name="connsiteX307" fmla="*/ 5715000 w 6013450"/>
              <a:gd name="connsiteY307" fmla="*/ 473075 h 1917700"/>
              <a:gd name="connsiteX308" fmla="*/ 5546725 w 6013450"/>
              <a:gd name="connsiteY308" fmla="*/ 323850 h 1917700"/>
              <a:gd name="connsiteX309" fmla="*/ 5695950 w 6013450"/>
              <a:gd name="connsiteY309" fmla="*/ 473075 h 1917700"/>
              <a:gd name="connsiteX310" fmla="*/ 5546725 w 6013450"/>
              <a:gd name="connsiteY310" fmla="*/ 622300 h 1917700"/>
              <a:gd name="connsiteX311" fmla="*/ 5397500 w 6013450"/>
              <a:gd name="connsiteY311" fmla="*/ 473075 h 1917700"/>
              <a:gd name="connsiteX312" fmla="*/ 5229225 w 6013450"/>
              <a:gd name="connsiteY312" fmla="*/ 323850 h 1917700"/>
              <a:gd name="connsiteX313" fmla="*/ 5378450 w 6013450"/>
              <a:gd name="connsiteY313" fmla="*/ 473075 h 1917700"/>
              <a:gd name="connsiteX314" fmla="*/ 5229225 w 6013450"/>
              <a:gd name="connsiteY314" fmla="*/ 622300 h 1917700"/>
              <a:gd name="connsiteX315" fmla="*/ 5080000 w 6013450"/>
              <a:gd name="connsiteY315" fmla="*/ 473075 h 1917700"/>
              <a:gd name="connsiteX316" fmla="*/ 4911725 w 6013450"/>
              <a:gd name="connsiteY316" fmla="*/ 323850 h 1917700"/>
              <a:gd name="connsiteX317" fmla="*/ 5060950 w 6013450"/>
              <a:gd name="connsiteY317" fmla="*/ 473075 h 1917700"/>
              <a:gd name="connsiteX318" fmla="*/ 4911725 w 6013450"/>
              <a:gd name="connsiteY318" fmla="*/ 622300 h 1917700"/>
              <a:gd name="connsiteX319" fmla="*/ 4762500 w 6013450"/>
              <a:gd name="connsiteY319" fmla="*/ 473075 h 1917700"/>
              <a:gd name="connsiteX320" fmla="*/ 4594225 w 6013450"/>
              <a:gd name="connsiteY320" fmla="*/ 323850 h 1917700"/>
              <a:gd name="connsiteX321" fmla="*/ 4743450 w 6013450"/>
              <a:gd name="connsiteY321" fmla="*/ 473075 h 1917700"/>
              <a:gd name="connsiteX322" fmla="*/ 4594225 w 6013450"/>
              <a:gd name="connsiteY322" fmla="*/ 622300 h 1917700"/>
              <a:gd name="connsiteX323" fmla="*/ 4445000 w 6013450"/>
              <a:gd name="connsiteY323" fmla="*/ 473075 h 1917700"/>
              <a:gd name="connsiteX324" fmla="*/ 4276725 w 6013450"/>
              <a:gd name="connsiteY324" fmla="*/ 323850 h 1917700"/>
              <a:gd name="connsiteX325" fmla="*/ 4425950 w 6013450"/>
              <a:gd name="connsiteY325" fmla="*/ 473075 h 1917700"/>
              <a:gd name="connsiteX326" fmla="*/ 4276725 w 6013450"/>
              <a:gd name="connsiteY326" fmla="*/ 622300 h 1917700"/>
              <a:gd name="connsiteX327" fmla="*/ 4127500 w 6013450"/>
              <a:gd name="connsiteY327" fmla="*/ 473075 h 1917700"/>
              <a:gd name="connsiteX328" fmla="*/ 3959225 w 6013450"/>
              <a:gd name="connsiteY328" fmla="*/ 323850 h 1917700"/>
              <a:gd name="connsiteX329" fmla="*/ 4108450 w 6013450"/>
              <a:gd name="connsiteY329" fmla="*/ 473075 h 1917700"/>
              <a:gd name="connsiteX330" fmla="*/ 3959225 w 6013450"/>
              <a:gd name="connsiteY330" fmla="*/ 622300 h 1917700"/>
              <a:gd name="connsiteX331" fmla="*/ 3810000 w 6013450"/>
              <a:gd name="connsiteY331" fmla="*/ 473075 h 1917700"/>
              <a:gd name="connsiteX332" fmla="*/ 3641725 w 6013450"/>
              <a:gd name="connsiteY332" fmla="*/ 323850 h 1917700"/>
              <a:gd name="connsiteX333" fmla="*/ 3790950 w 6013450"/>
              <a:gd name="connsiteY333" fmla="*/ 473075 h 1917700"/>
              <a:gd name="connsiteX334" fmla="*/ 3641725 w 6013450"/>
              <a:gd name="connsiteY334" fmla="*/ 622300 h 1917700"/>
              <a:gd name="connsiteX335" fmla="*/ 3492500 w 6013450"/>
              <a:gd name="connsiteY335" fmla="*/ 473075 h 1917700"/>
              <a:gd name="connsiteX336" fmla="*/ 3324225 w 6013450"/>
              <a:gd name="connsiteY336" fmla="*/ 323850 h 1917700"/>
              <a:gd name="connsiteX337" fmla="*/ 3473450 w 6013450"/>
              <a:gd name="connsiteY337" fmla="*/ 473075 h 1917700"/>
              <a:gd name="connsiteX338" fmla="*/ 3324225 w 6013450"/>
              <a:gd name="connsiteY338" fmla="*/ 622300 h 1917700"/>
              <a:gd name="connsiteX339" fmla="*/ 3175000 w 6013450"/>
              <a:gd name="connsiteY339" fmla="*/ 473075 h 1917700"/>
              <a:gd name="connsiteX340" fmla="*/ 3006725 w 6013450"/>
              <a:gd name="connsiteY340" fmla="*/ 323850 h 1917700"/>
              <a:gd name="connsiteX341" fmla="*/ 3155950 w 6013450"/>
              <a:gd name="connsiteY341" fmla="*/ 473075 h 1917700"/>
              <a:gd name="connsiteX342" fmla="*/ 3006725 w 6013450"/>
              <a:gd name="connsiteY342" fmla="*/ 622300 h 1917700"/>
              <a:gd name="connsiteX343" fmla="*/ 2857500 w 6013450"/>
              <a:gd name="connsiteY343" fmla="*/ 473075 h 1917700"/>
              <a:gd name="connsiteX344" fmla="*/ 2689225 w 6013450"/>
              <a:gd name="connsiteY344" fmla="*/ 323850 h 1917700"/>
              <a:gd name="connsiteX345" fmla="*/ 2838450 w 6013450"/>
              <a:gd name="connsiteY345" fmla="*/ 473075 h 1917700"/>
              <a:gd name="connsiteX346" fmla="*/ 2689225 w 6013450"/>
              <a:gd name="connsiteY346" fmla="*/ 622300 h 1917700"/>
              <a:gd name="connsiteX347" fmla="*/ 2540000 w 6013450"/>
              <a:gd name="connsiteY347" fmla="*/ 473075 h 1917700"/>
              <a:gd name="connsiteX348" fmla="*/ 2371725 w 6013450"/>
              <a:gd name="connsiteY348" fmla="*/ 323850 h 1917700"/>
              <a:gd name="connsiteX349" fmla="*/ 2520950 w 6013450"/>
              <a:gd name="connsiteY349" fmla="*/ 473075 h 1917700"/>
              <a:gd name="connsiteX350" fmla="*/ 2371725 w 6013450"/>
              <a:gd name="connsiteY350" fmla="*/ 622300 h 1917700"/>
              <a:gd name="connsiteX351" fmla="*/ 2222500 w 6013450"/>
              <a:gd name="connsiteY351" fmla="*/ 473075 h 1917700"/>
              <a:gd name="connsiteX352" fmla="*/ 2054225 w 6013450"/>
              <a:gd name="connsiteY352" fmla="*/ 323850 h 1917700"/>
              <a:gd name="connsiteX353" fmla="*/ 2203450 w 6013450"/>
              <a:gd name="connsiteY353" fmla="*/ 473075 h 1917700"/>
              <a:gd name="connsiteX354" fmla="*/ 2054225 w 6013450"/>
              <a:gd name="connsiteY354" fmla="*/ 622300 h 1917700"/>
              <a:gd name="connsiteX355" fmla="*/ 1905000 w 6013450"/>
              <a:gd name="connsiteY355" fmla="*/ 473075 h 1917700"/>
              <a:gd name="connsiteX356" fmla="*/ 1736725 w 6013450"/>
              <a:gd name="connsiteY356" fmla="*/ 323850 h 1917700"/>
              <a:gd name="connsiteX357" fmla="*/ 1885950 w 6013450"/>
              <a:gd name="connsiteY357" fmla="*/ 473075 h 1917700"/>
              <a:gd name="connsiteX358" fmla="*/ 1736725 w 6013450"/>
              <a:gd name="connsiteY358" fmla="*/ 622300 h 1917700"/>
              <a:gd name="connsiteX359" fmla="*/ 1587500 w 6013450"/>
              <a:gd name="connsiteY359" fmla="*/ 473075 h 1917700"/>
              <a:gd name="connsiteX360" fmla="*/ 1419225 w 6013450"/>
              <a:gd name="connsiteY360" fmla="*/ 323850 h 1917700"/>
              <a:gd name="connsiteX361" fmla="*/ 1568450 w 6013450"/>
              <a:gd name="connsiteY361" fmla="*/ 473075 h 1917700"/>
              <a:gd name="connsiteX362" fmla="*/ 1419225 w 6013450"/>
              <a:gd name="connsiteY362" fmla="*/ 622300 h 1917700"/>
              <a:gd name="connsiteX363" fmla="*/ 1270000 w 6013450"/>
              <a:gd name="connsiteY363" fmla="*/ 473075 h 1917700"/>
              <a:gd name="connsiteX364" fmla="*/ 1101725 w 6013450"/>
              <a:gd name="connsiteY364" fmla="*/ 323850 h 1917700"/>
              <a:gd name="connsiteX365" fmla="*/ 1250950 w 6013450"/>
              <a:gd name="connsiteY365" fmla="*/ 473075 h 1917700"/>
              <a:gd name="connsiteX366" fmla="*/ 1101725 w 6013450"/>
              <a:gd name="connsiteY366" fmla="*/ 622300 h 1917700"/>
              <a:gd name="connsiteX367" fmla="*/ 952500 w 6013450"/>
              <a:gd name="connsiteY367" fmla="*/ 473075 h 1917700"/>
              <a:gd name="connsiteX368" fmla="*/ 784225 w 6013450"/>
              <a:gd name="connsiteY368" fmla="*/ 323850 h 1917700"/>
              <a:gd name="connsiteX369" fmla="*/ 933450 w 6013450"/>
              <a:gd name="connsiteY369" fmla="*/ 473075 h 1917700"/>
              <a:gd name="connsiteX370" fmla="*/ 784225 w 6013450"/>
              <a:gd name="connsiteY370" fmla="*/ 622300 h 1917700"/>
              <a:gd name="connsiteX371" fmla="*/ 635000 w 6013450"/>
              <a:gd name="connsiteY371" fmla="*/ 473075 h 1917700"/>
              <a:gd name="connsiteX372" fmla="*/ 466725 w 6013450"/>
              <a:gd name="connsiteY372" fmla="*/ 323850 h 1917700"/>
              <a:gd name="connsiteX373" fmla="*/ 615950 w 6013450"/>
              <a:gd name="connsiteY373" fmla="*/ 473075 h 1917700"/>
              <a:gd name="connsiteX374" fmla="*/ 466725 w 6013450"/>
              <a:gd name="connsiteY374" fmla="*/ 622300 h 1917700"/>
              <a:gd name="connsiteX375" fmla="*/ 317503 w 6013450"/>
              <a:gd name="connsiteY375" fmla="*/ 473075 h 1917700"/>
              <a:gd name="connsiteX376" fmla="*/ 149228 w 6013450"/>
              <a:gd name="connsiteY376" fmla="*/ 323850 h 1917700"/>
              <a:gd name="connsiteX377" fmla="*/ 298453 w 6013450"/>
              <a:gd name="connsiteY377" fmla="*/ 473075 h 1917700"/>
              <a:gd name="connsiteX378" fmla="*/ 149228 w 6013450"/>
              <a:gd name="connsiteY378" fmla="*/ 622300 h 1917700"/>
              <a:gd name="connsiteX379" fmla="*/ 3 w 6013450"/>
              <a:gd name="connsiteY379" fmla="*/ 473075 h 1917700"/>
              <a:gd name="connsiteX380" fmla="*/ 5864225 w 6013450"/>
              <a:gd name="connsiteY380" fmla="*/ 0 h 1917700"/>
              <a:gd name="connsiteX381" fmla="*/ 6013450 w 6013450"/>
              <a:gd name="connsiteY381" fmla="*/ 149225 h 1917700"/>
              <a:gd name="connsiteX382" fmla="*/ 5864225 w 6013450"/>
              <a:gd name="connsiteY382" fmla="*/ 298450 h 1917700"/>
              <a:gd name="connsiteX383" fmla="*/ 5715000 w 6013450"/>
              <a:gd name="connsiteY383" fmla="*/ 149225 h 1917700"/>
              <a:gd name="connsiteX384" fmla="*/ 5546725 w 6013450"/>
              <a:gd name="connsiteY384" fmla="*/ 0 h 1917700"/>
              <a:gd name="connsiteX385" fmla="*/ 5695950 w 6013450"/>
              <a:gd name="connsiteY385" fmla="*/ 149225 h 1917700"/>
              <a:gd name="connsiteX386" fmla="*/ 5546725 w 6013450"/>
              <a:gd name="connsiteY386" fmla="*/ 298450 h 1917700"/>
              <a:gd name="connsiteX387" fmla="*/ 5397500 w 6013450"/>
              <a:gd name="connsiteY387" fmla="*/ 149225 h 1917700"/>
              <a:gd name="connsiteX388" fmla="*/ 5229225 w 6013450"/>
              <a:gd name="connsiteY388" fmla="*/ 0 h 1917700"/>
              <a:gd name="connsiteX389" fmla="*/ 5378450 w 6013450"/>
              <a:gd name="connsiteY389" fmla="*/ 149225 h 1917700"/>
              <a:gd name="connsiteX390" fmla="*/ 5229225 w 6013450"/>
              <a:gd name="connsiteY390" fmla="*/ 298450 h 1917700"/>
              <a:gd name="connsiteX391" fmla="*/ 5080000 w 6013450"/>
              <a:gd name="connsiteY391" fmla="*/ 149225 h 1917700"/>
              <a:gd name="connsiteX392" fmla="*/ 4911725 w 6013450"/>
              <a:gd name="connsiteY392" fmla="*/ 0 h 1917700"/>
              <a:gd name="connsiteX393" fmla="*/ 5060950 w 6013450"/>
              <a:gd name="connsiteY393" fmla="*/ 149225 h 1917700"/>
              <a:gd name="connsiteX394" fmla="*/ 4911725 w 6013450"/>
              <a:gd name="connsiteY394" fmla="*/ 298450 h 1917700"/>
              <a:gd name="connsiteX395" fmla="*/ 4762500 w 6013450"/>
              <a:gd name="connsiteY395" fmla="*/ 149225 h 1917700"/>
              <a:gd name="connsiteX396" fmla="*/ 4594225 w 6013450"/>
              <a:gd name="connsiteY396" fmla="*/ 0 h 1917700"/>
              <a:gd name="connsiteX397" fmla="*/ 4743450 w 6013450"/>
              <a:gd name="connsiteY397" fmla="*/ 149225 h 1917700"/>
              <a:gd name="connsiteX398" fmla="*/ 4594225 w 6013450"/>
              <a:gd name="connsiteY398" fmla="*/ 298450 h 1917700"/>
              <a:gd name="connsiteX399" fmla="*/ 4445000 w 6013450"/>
              <a:gd name="connsiteY399" fmla="*/ 149225 h 1917700"/>
              <a:gd name="connsiteX400" fmla="*/ 4276725 w 6013450"/>
              <a:gd name="connsiteY400" fmla="*/ 0 h 1917700"/>
              <a:gd name="connsiteX401" fmla="*/ 4425950 w 6013450"/>
              <a:gd name="connsiteY401" fmla="*/ 149225 h 1917700"/>
              <a:gd name="connsiteX402" fmla="*/ 4276725 w 6013450"/>
              <a:gd name="connsiteY402" fmla="*/ 298450 h 1917700"/>
              <a:gd name="connsiteX403" fmla="*/ 4127500 w 6013450"/>
              <a:gd name="connsiteY403" fmla="*/ 149225 h 1917700"/>
              <a:gd name="connsiteX404" fmla="*/ 3959225 w 6013450"/>
              <a:gd name="connsiteY404" fmla="*/ 0 h 1917700"/>
              <a:gd name="connsiteX405" fmla="*/ 4108450 w 6013450"/>
              <a:gd name="connsiteY405" fmla="*/ 149225 h 1917700"/>
              <a:gd name="connsiteX406" fmla="*/ 3959225 w 6013450"/>
              <a:gd name="connsiteY406" fmla="*/ 298450 h 1917700"/>
              <a:gd name="connsiteX407" fmla="*/ 3810000 w 6013450"/>
              <a:gd name="connsiteY407" fmla="*/ 149225 h 1917700"/>
              <a:gd name="connsiteX408" fmla="*/ 3641725 w 6013450"/>
              <a:gd name="connsiteY408" fmla="*/ 0 h 1917700"/>
              <a:gd name="connsiteX409" fmla="*/ 3790950 w 6013450"/>
              <a:gd name="connsiteY409" fmla="*/ 149225 h 1917700"/>
              <a:gd name="connsiteX410" fmla="*/ 3641725 w 6013450"/>
              <a:gd name="connsiteY410" fmla="*/ 298450 h 1917700"/>
              <a:gd name="connsiteX411" fmla="*/ 3492500 w 6013450"/>
              <a:gd name="connsiteY411" fmla="*/ 149225 h 1917700"/>
              <a:gd name="connsiteX412" fmla="*/ 3324225 w 6013450"/>
              <a:gd name="connsiteY412" fmla="*/ 0 h 1917700"/>
              <a:gd name="connsiteX413" fmla="*/ 3473450 w 6013450"/>
              <a:gd name="connsiteY413" fmla="*/ 149225 h 1917700"/>
              <a:gd name="connsiteX414" fmla="*/ 3324225 w 6013450"/>
              <a:gd name="connsiteY414" fmla="*/ 298450 h 1917700"/>
              <a:gd name="connsiteX415" fmla="*/ 3175000 w 6013450"/>
              <a:gd name="connsiteY415" fmla="*/ 149225 h 1917700"/>
              <a:gd name="connsiteX416" fmla="*/ 3006725 w 6013450"/>
              <a:gd name="connsiteY416" fmla="*/ 0 h 1917700"/>
              <a:gd name="connsiteX417" fmla="*/ 3155950 w 6013450"/>
              <a:gd name="connsiteY417" fmla="*/ 149225 h 1917700"/>
              <a:gd name="connsiteX418" fmla="*/ 3006725 w 6013450"/>
              <a:gd name="connsiteY418" fmla="*/ 298450 h 1917700"/>
              <a:gd name="connsiteX419" fmla="*/ 2857500 w 6013450"/>
              <a:gd name="connsiteY419" fmla="*/ 149225 h 1917700"/>
              <a:gd name="connsiteX420" fmla="*/ 2689225 w 6013450"/>
              <a:gd name="connsiteY420" fmla="*/ 0 h 1917700"/>
              <a:gd name="connsiteX421" fmla="*/ 2838450 w 6013450"/>
              <a:gd name="connsiteY421" fmla="*/ 149225 h 1917700"/>
              <a:gd name="connsiteX422" fmla="*/ 2689225 w 6013450"/>
              <a:gd name="connsiteY422" fmla="*/ 298450 h 1917700"/>
              <a:gd name="connsiteX423" fmla="*/ 2540000 w 6013450"/>
              <a:gd name="connsiteY423" fmla="*/ 149225 h 1917700"/>
              <a:gd name="connsiteX424" fmla="*/ 2371725 w 6013450"/>
              <a:gd name="connsiteY424" fmla="*/ 0 h 1917700"/>
              <a:gd name="connsiteX425" fmla="*/ 2520950 w 6013450"/>
              <a:gd name="connsiteY425" fmla="*/ 149225 h 1917700"/>
              <a:gd name="connsiteX426" fmla="*/ 2371725 w 6013450"/>
              <a:gd name="connsiteY426" fmla="*/ 298450 h 1917700"/>
              <a:gd name="connsiteX427" fmla="*/ 2222500 w 6013450"/>
              <a:gd name="connsiteY427" fmla="*/ 149225 h 1917700"/>
              <a:gd name="connsiteX428" fmla="*/ 2054225 w 6013450"/>
              <a:gd name="connsiteY428" fmla="*/ 0 h 1917700"/>
              <a:gd name="connsiteX429" fmla="*/ 2203450 w 6013450"/>
              <a:gd name="connsiteY429" fmla="*/ 149225 h 1917700"/>
              <a:gd name="connsiteX430" fmla="*/ 2054225 w 6013450"/>
              <a:gd name="connsiteY430" fmla="*/ 298450 h 1917700"/>
              <a:gd name="connsiteX431" fmla="*/ 1905000 w 6013450"/>
              <a:gd name="connsiteY431" fmla="*/ 149225 h 1917700"/>
              <a:gd name="connsiteX432" fmla="*/ 1736725 w 6013450"/>
              <a:gd name="connsiteY432" fmla="*/ 0 h 1917700"/>
              <a:gd name="connsiteX433" fmla="*/ 1885950 w 6013450"/>
              <a:gd name="connsiteY433" fmla="*/ 149225 h 1917700"/>
              <a:gd name="connsiteX434" fmla="*/ 1736725 w 6013450"/>
              <a:gd name="connsiteY434" fmla="*/ 298450 h 1917700"/>
              <a:gd name="connsiteX435" fmla="*/ 1587500 w 6013450"/>
              <a:gd name="connsiteY435" fmla="*/ 149225 h 1917700"/>
              <a:gd name="connsiteX436" fmla="*/ 1419225 w 6013450"/>
              <a:gd name="connsiteY436" fmla="*/ 0 h 1917700"/>
              <a:gd name="connsiteX437" fmla="*/ 1568450 w 6013450"/>
              <a:gd name="connsiteY437" fmla="*/ 149225 h 1917700"/>
              <a:gd name="connsiteX438" fmla="*/ 1419225 w 6013450"/>
              <a:gd name="connsiteY438" fmla="*/ 298450 h 1917700"/>
              <a:gd name="connsiteX439" fmla="*/ 1270000 w 6013450"/>
              <a:gd name="connsiteY439" fmla="*/ 149225 h 1917700"/>
              <a:gd name="connsiteX440" fmla="*/ 1101725 w 6013450"/>
              <a:gd name="connsiteY440" fmla="*/ 0 h 1917700"/>
              <a:gd name="connsiteX441" fmla="*/ 1250950 w 6013450"/>
              <a:gd name="connsiteY441" fmla="*/ 149225 h 1917700"/>
              <a:gd name="connsiteX442" fmla="*/ 1101725 w 6013450"/>
              <a:gd name="connsiteY442" fmla="*/ 298450 h 1917700"/>
              <a:gd name="connsiteX443" fmla="*/ 952500 w 6013450"/>
              <a:gd name="connsiteY443" fmla="*/ 149225 h 1917700"/>
              <a:gd name="connsiteX444" fmla="*/ 784225 w 6013450"/>
              <a:gd name="connsiteY444" fmla="*/ 0 h 1917700"/>
              <a:gd name="connsiteX445" fmla="*/ 933450 w 6013450"/>
              <a:gd name="connsiteY445" fmla="*/ 149225 h 1917700"/>
              <a:gd name="connsiteX446" fmla="*/ 784225 w 6013450"/>
              <a:gd name="connsiteY446" fmla="*/ 298450 h 1917700"/>
              <a:gd name="connsiteX447" fmla="*/ 635000 w 6013450"/>
              <a:gd name="connsiteY447" fmla="*/ 149225 h 1917700"/>
              <a:gd name="connsiteX448" fmla="*/ 466725 w 6013450"/>
              <a:gd name="connsiteY448" fmla="*/ 0 h 1917700"/>
              <a:gd name="connsiteX449" fmla="*/ 615950 w 6013450"/>
              <a:gd name="connsiteY449" fmla="*/ 149225 h 1917700"/>
              <a:gd name="connsiteX450" fmla="*/ 466725 w 6013450"/>
              <a:gd name="connsiteY450" fmla="*/ 298450 h 1917700"/>
              <a:gd name="connsiteX451" fmla="*/ 317504 w 6013450"/>
              <a:gd name="connsiteY451" fmla="*/ 149225 h 1917700"/>
              <a:gd name="connsiteX452" fmla="*/ 149228 w 6013450"/>
              <a:gd name="connsiteY452" fmla="*/ 0 h 1917700"/>
              <a:gd name="connsiteX453" fmla="*/ 298454 w 6013450"/>
              <a:gd name="connsiteY453" fmla="*/ 149225 h 1917700"/>
              <a:gd name="connsiteX454" fmla="*/ 149228 w 6013450"/>
              <a:gd name="connsiteY454" fmla="*/ 298450 h 1917700"/>
              <a:gd name="connsiteX455" fmla="*/ 3 w 6013450"/>
              <a:gd name="connsiteY455" fmla="*/ 149225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6013450" h="1917700">
                <a:moveTo>
                  <a:pt x="5864225" y="1619250"/>
                </a:moveTo>
                <a:lnTo>
                  <a:pt x="6013450" y="1768475"/>
                </a:lnTo>
                <a:lnTo>
                  <a:pt x="5864225" y="1917700"/>
                </a:lnTo>
                <a:lnTo>
                  <a:pt x="5715000" y="1768475"/>
                </a:lnTo>
                <a:close/>
                <a:moveTo>
                  <a:pt x="5546725" y="1619250"/>
                </a:moveTo>
                <a:lnTo>
                  <a:pt x="5695950" y="1768475"/>
                </a:lnTo>
                <a:lnTo>
                  <a:pt x="5546725" y="1917700"/>
                </a:lnTo>
                <a:lnTo>
                  <a:pt x="5397500" y="1768475"/>
                </a:lnTo>
                <a:close/>
                <a:moveTo>
                  <a:pt x="5229225" y="1619250"/>
                </a:moveTo>
                <a:lnTo>
                  <a:pt x="5378450" y="1768475"/>
                </a:lnTo>
                <a:lnTo>
                  <a:pt x="5229225" y="1917700"/>
                </a:lnTo>
                <a:lnTo>
                  <a:pt x="5080000" y="1768475"/>
                </a:lnTo>
                <a:close/>
                <a:moveTo>
                  <a:pt x="4911725" y="1619250"/>
                </a:moveTo>
                <a:lnTo>
                  <a:pt x="5060950" y="1768475"/>
                </a:lnTo>
                <a:lnTo>
                  <a:pt x="4911725" y="1917700"/>
                </a:lnTo>
                <a:lnTo>
                  <a:pt x="4762500" y="1768475"/>
                </a:lnTo>
                <a:close/>
                <a:moveTo>
                  <a:pt x="4594225" y="1619250"/>
                </a:moveTo>
                <a:lnTo>
                  <a:pt x="4743450" y="1768475"/>
                </a:lnTo>
                <a:lnTo>
                  <a:pt x="4594225" y="1917700"/>
                </a:lnTo>
                <a:lnTo>
                  <a:pt x="4445000" y="1768475"/>
                </a:lnTo>
                <a:close/>
                <a:moveTo>
                  <a:pt x="4276725" y="1619250"/>
                </a:moveTo>
                <a:lnTo>
                  <a:pt x="4425950" y="1768475"/>
                </a:lnTo>
                <a:lnTo>
                  <a:pt x="4276725" y="1917700"/>
                </a:lnTo>
                <a:lnTo>
                  <a:pt x="4127500" y="1768475"/>
                </a:lnTo>
                <a:close/>
                <a:moveTo>
                  <a:pt x="3959225" y="1619250"/>
                </a:moveTo>
                <a:lnTo>
                  <a:pt x="4108450" y="1768475"/>
                </a:lnTo>
                <a:lnTo>
                  <a:pt x="3959225" y="1917700"/>
                </a:lnTo>
                <a:lnTo>
                  <a:pt x="3810000" y="1768475"/>
                </a:lnTo>
                <a:close/>
                <a:moveTo>
                  <a:pt x="3641725" y="1619250"/>
                </a:moveTo>
                <a:lnTo>
                  <a:pt x="3790950" y="1768475"/>
                </a:lnTo>
                <a:lnTo>
                  <a:pt x="3641725" y="1917700"/>
                </a:lnTo>
                <a:lnTo>
                  <a:pt x="3492500" y="1768475"/>
                </a:lnTo>
                <a:close/>
                <a:moveTo>
                  <a:pt x="3324225" y="1619250"/>
                </a:moveTo>
                <a:lnTo>
                  <a:pt x="3473450" y="1768475"/>
                </a:lnTo>
                <a:lnTo>
                  <a:pt x="3324225" y="1917700"/>
                </a:lnTo>
                <a:lnTo>
                  <a:pt x="3175000" y="1768475"/>
                </a:lnTo>
                <a:close/>
                <a:moveTo>
                  <a:pt x="3006725" y="1619250"/>
                </a:moveTo>
                <a:lnTo>
                  <a:pt x="3155950" y="1768475"/>
                </a:lnTo>
                <a:lnTo>
                  <a:pt x="3006725" y="1917700"/>
                </a:lnTo>
                <a:lnTo>
                  <a:pt x="2857500" y="1768475"/>
                </a:lnTo>
                <a:close/>
                <a:moveTo>
                  <a:pt x="2689225" y="1619250"/>
                </a:moveTo>
                <a:lnTo>
                  <a:pt x="2838450" y="1768475"/>
                </a:lnTo>
                <a:lnTo>
                  <a:pt x="2689225" y="1917700"/>
                </a:lnTo>
                <a:lnTo>
                  <a:pt x="2540000" y="1768475"/>
                </a:lnTo>
                <a:close/>
                <a:moveTo>
                  <a:pt x="2371725" y="1619250"/>
                </a:moveTo>
                <a:lnTo>
                  <a:pt x="2520950" y="1768475"/>
                </a:lnTo>
                <a:lnTo>
                  <a:pt x="2371725" y="1917700"/>
                </a:lnTo>
                <a:lnTo>
                  <a:pt x="2222500" y="1768475"/>
                </a:lnTo>
                <a:close/>
                <a:moveTo>
                  <a:pt x="2054225" y="1619250"/>
                </a:moveTo>
                <a:lnTo>
                  <a:pt x="2203450" y="1768475"/>
                </a:lnTo>
                <a:lnTo>
                  <a:pt x="2054225" y="1917700"/>
                </a:lnTo>
                <a:lnTo>
                  <a:pt x="1905000" y="1768475"/>
                </a:lnTo>
                <a:close/>
                <a:moveTo>
                  <a:pt x="1736725" y="1619250"/>
                </a:moveTo>
                <a:lnTo>
                  <a:pt x="1885950" y="1768475"/>
                </a:lnTo>
                <a:lnTo>
                  <a:pt x="1736725" y="1917700"/>
                </a:lnTo>
                <a:lnTo>
                  <a:pt x="1587500" y="1768475"/>
                </a:lnTo>
                <a:close/>
                <a:moveTo>
                  <a:pt x="1419225" y="1619250"/>
                </a:moveTo>
                <a:lnTo>
                  <a:pt x="1568450" y="1768475"/>
                </a:lnTo>
                <a:lnTo>
                  <a:pt x="1419225" y="1917700"/>
                </a:lnTo>
                <a:lnTo>
                  <a:pt x="1270000" y="1768475"/>
                </a:lnTo>
                <a:close/>
                <a:moveTo>
                  <a:pt x="1101725" y="1619250"/>
                </a:moveTo>
                <a:lnTo>
                  <a:pt x="1250950" y="1768475"/>
                </a:lnTo>
                <a:lnTo>
                  <a:pt x="1101725" y="1917700"/>
                </a:lnTo>
                <a:lnTo>
                  <a:pt x="952500" y="1768475"/>
                </a:lnTo>
                <a:close/>
                <a:moveTo>
                  <a:pt x="784225" y="1619250"/>
                </a:moveTo>
                <a:lnTo>
                  <a:pt x="933450" y="1768475"/>
                </a:lnTo>
                <a:lnTo>
                  <a:pt x="784225" y="1917700"/>
                </a:lnTo>
                <a:lnTo>
                  <a:pt x="635000" y="1768475"/>
                </a:lnTo>
                <a:close/>
                <a:moveTo>
                  <a:pt x="466725" y="1619250"/>
                </a:moveTo>
                <a:lnTo>
                  <a:pt x="615950" y="1768475"/>
                </a:lnTo>
                <a:lnTo>
                  <a:pt x="466725" y="1917700"/>
                </a:lnTo>
                <a:lnTo>
                  <a:pt x="317501" y="1768475"/>
                </a:lnTo>
                <a:close/>
                <a:moveTo>
                  <a:pt x="149225" y="1619250"/>
                </a:moveTo>
                <a:lnTo>
                  <a:pt x="298451" y="1768475"/>
                </a:lnTo>
                <a:lnTo>
                  <a:pt x="149225" y="1917700"/>
                </a:lnTo>
                <a:lnTo>
                  <a:pt x="0" y="1768475"/>
                </a:lnTo>
                <a:close/>
                <a:moveTo>
                  <a:pt x="5864225" y="1295400"/>
                </a:moveTo>
                <a:lnTo>
                  <a:pt x="6013450" y="1444625"/>
                </a:lnTo>
                <a:lnTo>
                  <a:pt x="5864225" y="1593850"/>
                </a:lnTo>
                <a:lnTo>
                  <a:pt x="5715000" y="1444625"/>
                </a:lnTo>
                <a:close/>
                <a:moveTo>
                  <a:pt x="5546725" y="1295400"/>
                </a:moveTo>
                <a:lnTo>
                  <a:pt x="5695950" y="1444625"/>
                </a:lnTo>
                <a:lnTo>
                  <a:pt x="5546725" y="1593850"/>
                </a:lnTo>
                <a:lnTo>
                  <a:pt x="5397500" y="1444625"/>
                </a:lnTo>
                <a:close/>
                <a:moveTo>
                  <a:pt x="5229225" y="1295400"/>
                </a:moveTo>
                <a:lnTo>
                  <a:pt x="5378450" y="1444625"/>
                </a:lnTo>
                <a:lnTo>
                  <a:pt x="5229225" y="1593850"/>
                </a:lnTo>
                <a:lnTo>
                  <a:pt x="5080000" y="1444625"/>
                </a:lnTo>
                <a:close/>
                <a:moveTo>
                  <a:pt x="4911725" y="1295400"/>
                </a:moveTo>
                <a:lnTo>
                  <a:pt x="5060950" y="1444625"/>
                </a:lnTo>
                <a:lnTo>
                  <a:pt x="4911725" y="1593850"/>
                </a:lnTo>
                <a:lnTo>
                  <a:pt x="4762500" y="1444625"/>
                </a:lnTo>
                <a:close/>
                <a:moveTo>
                  <a:pt x="4594225" y="1295400"/>
                </a:moveTo>
                <a:lnTo>
                  <a:pt x="4743450" y="1444625"/>
                </a:lnTo>
                <a:lnTo>
                  <a:pt x="4594225" y="1593850"/>
                </a:lnTo>
                <a:lnTo>
                  <a:pt x="4445000" y="1444625"/>
                </a:lnTo>
                <a:close/>
                <a:moveTo>
                  <a:pt x="4276725" y="1295400"/>
                </a:moveTo>
                <a:lnTo>
                  <a:pt x="4425950" y="1444625"/>
                </a:lnTo>
                <a:lnTo>
                  <a:pt x="4276725" y="1593850"/>
                </a:lnTo>
                <a:lnTo>
                  <a:pt x="4127500" y="1444625"/>
                </a:lnTo>
                <a:close/>
                <a:moveTo>
                  <a:pt x="3959225" y="1295400"/>
                </a:moveTo>
                <a:lnTo>
                  <a:pt x="4108450" y="1444625"/>
                </a:lnTo>
                <a:lnTo>
                  <a:pt x="3959225" y="1593850"/>
                </a:lnTo>
                <a:lnTo>
                  <a:pt x="3810000" y="1444625"/>
                </a:lnTo>
                <a:close/>
                <a:moveTo>
                  <a:pt x="3641725" y="1295400"/>
                </a:moveTo>
                <a:lnTo>
                  <a:pt x="3790950" y="1444625"/>
                </a:lnTo>
                <a:lnTo>
                  <a:pt x="3641725" y="1593850"/>
                </a:lnTo>
                <a:lnTo>
                  <a:pt x="3492500" y="1444625"/>
                </a:lnTo>
                <a:close/>
                <a:moveTo>
                  <a:pt x="3324225" y="1295400"/>
                </a:moveTo>
                <a:lnTo>
                  <a:pt x="3473450" y="1444625"/>
                </a:lnTo>
                <a:lnTo>
                  <a:pt x="3324225" y="1593850"/>
                </a:lnTo>
                <a:lnTo>
                  <a:pt x="3175000" y="1444625"/>
                </a:lnTo>
                <a:close/>
                <a:moveTo>
                  <a:pt x="3006725" y="1295400"/>
                </a:moveTo>
                <a:lnTo>
                  <a:pt x="3155950" y="1444625"/>
                </a:lnTo>
                <a:lnTo>
                  <a:pt x="3006725" y="1593850"/>
                </a:lnTo>
                <a:lnTo>
                  <a:pt x="2857500" y="1444625"/>
                </a:lnTo>
                <a:close/>
                <a:moveTo>
                  <a:pt x="2689225" y="1295400"/>
                </a:moveTo>
                <a:lnTo>
                  <a:pt x="2838450" y="1444625"/>
                </a:lnTo>
                <a:lnTo>
                  <a:pt x="2689225" y="1593850"/>
                </a:lnTo>
                <a:lnTo>
                  <a:pt x="2540000" y="1444625"/>
                </a:lnTo>
                <a:close/>
                <a:moveTo>
                  <a:pt x="2371725" y="1295400"/>
                </a:moveTo>
                <a:lnTo>
                  <a:pt x="2520950" y="1444625"/>
                </a:lnTo>
                <a:lnTo>
                  <a:pt x="2371725" y="1593850"/>
                </a:lnTo>
                <a:lnTo>
                  <a:pt x="2222500" y="1444625"/>
                </a:lnTo>
                <a:close/>
                <a:moveTo>
                  <a:pt x="2054225" y="1295400"/>
                </a:moveTo>
                <a:lnTo>
                  <a:pt x="2203450" y="1444625"/>
                </a:lnTo>
                <a:lnTo>
                  <a:pt x="2054225" y="1593850"/>
                </a:lnTo>
                <a:lnTo>
                  <a:pt x="1905000" y="1444625"/>
                </a:lnTo>
                <a:close/>
                <a:moveTo>
                  <a:pt x="1736725" y="1295400"/>
                </a:moveTo>
                <a:lnTo>
                  <a:pt x="1885950" y="1444625"/>
                </a:lnTo>
                <a:lnTo>
                  <a:pt x="1736725" y="1593850"/>
                </a:lnTo>
                <a:lnTo>
                  <a:pt x="1587500" y="1444625"/>
                </a:lnTo>
                <a:close/>
                <a:moveTo>
                  <a:pt x="1419225" y="1295400"/>
                </a:moveTo>
                <a:lnTo>
                  <a:pt x="1568450" y="1444625"/>
                </a:lnTo>
                <a:lnTo>
                  <a:pt x="1419225" y="1593850"/>
                </a:lnTo>
                <a:lnTo>
                  <a:pt x="1270000" y="1444625"/>
                </a:lnTo>
                <a:close/>
                <a:moveTo>
                  <a:pt x="1101725" y="1295400"/>
                </a:moveTo>
                <a:lnTo>
                  <a:pt x="1250950" y="1444625"/>
                </a:lnTo>
                <a:lnTo>
                  <a:pt x="1101725" y="1593850"/>
                </a:lnTo>
                <a:lnTo>
                  <a:pt x="952500" y="1444625"/>
                </a:lnTo>
                <a:close/>
                <a:moveTo>
                  <a:pt x="784225" y="1295400"/>
                </a:moveTo>
                <a:lnTo>
                  <a:pt x="933450" y="1444625"/>
                </a:lnTo>
                <a:lnTo>
                  <a:pt x="784225" y="1593850"/>
                </a:lnTo>
                <a:lnTo>
                  <a:pt x="635000" y="1444625"/>
                </a:lnTo>
                <a:close/>
                <a:moveTo>
                  <a:pt x="466725" y="1295400"/>
                </a:moveTo>
                <a:lnTo>
                  <a:pt x="615950" y="1444625"/>
                </a:lnTo>
                <a:lnTo>
                  <a:pt x="466725" y="1593850"/>
                </a:lnTo>
                <a:lnTo>
                  <a:pt x="317501" y="1444625"/>
                </a:lnTo>
                <a:close/>
                <a:moveTo>
                  <a:pt x="149226" y="1295400"/>
                </a:moveTo>
                <a:lnTo>
                  <a:pt x="298451" y="1444625"/>
                </a:lnTo>
                <a:lnTo>
                  <a:pt x="149226" y="1593850"/>
                </a:lnTo>
                <a:lnTo>
                  <a:pt x="1" y="1444625"/>
                </a:lnTo>
                <a:close/>
                <a:moveTo>
                  <a:pt x="5864225" y="971550"/>
                </a:moveTo>
                <a:lnTo>
                  <a:pt x="6013450" y="1120775"/>
                </a:lnTo>
                <a:lnTo>
                  <a:pt x="5864225" y="1270000"/>
                </a:lnTo>
                <a:lnTo>
                  <a:pt x="5715000" y="1120775"/>
                </a:lnTo>
                <a:close/>
                <a:moveTo>
                  <a:pt x="5546725" y="971550"/>
                </a:moveTo>
                <a:lnTo>
                  <a:pt x="5695950" y="1120775"/>
                </a:lnTo>
                <a:lnTo>
                  <a:pt x="5546725" y="1270000"/>
                </a:lnTo>
                <a:lnTo>
                  <a:pt x="5397500" y="1120775"/>
                </a:lnTo>
                <a:close/>
                <a:moveTo>
                  <a:pt x="5229225" y="971550"/>
                </a:moveTo>
                <a:lnTo>
                  <a:pt x="5378450" y="1120775"/>
                </a:lnTo>
                <a:lnTo>
                  <a:pt x="5229225" y="1270000"/>
                </a:lnTo>
                <a:lnTo>
                  <a:pt x="5080000" y="1120775"/>
                </a:lnTo>
                <a:close/>
                <a:moveTo>
                  <a:pt x="4911725" y="971550"/>
                </a:moveTo>
                <a:lnTo>
                  <a:pt x="5060950" y="1120775"/>
                </a:lnTo>
                <a:lnTo>
                  <a:pt x="4911725" y="1270000"/>
                </a:lnTo>
                <a:lnTo>
                  <a:pt x="4762500" y="1120775"/>
                </a:lnTo>
                <a:close/>
                <a:moveTo>
                  <a:pt x="4594225" y="971550"/>
                </a:moveTo>
                <a:lnTo>
                  <a:pt x="4743450" y="1120775"/>
                </a:lnTo>
                <a:lnTo>
                  <a:pt x="4594225" y="1270000"/>
                </a:lnTo>
                <a:lnTo>
                  <a:pt x="4445000" y="1120775"/>
                </a:lnTo>
                <a:close/>
                <a:moveTo>
                  <a:pt x="4276725" y="971550"/>
                </a:moveTo>
                <a:lnTo>
                  <a:pt x="4425950" y="1120775"/>
                </a:lnTo>
                <a:lnTo>
                  <a:pt x="4276725" y="1270000"/>
                </a:lnTo>
                <a:lnTo>
                  <a:pt x="4127500" y="1120775"/>
                </a:lnTo>
                <a:close/>
                <a:moveTo>
                  <a:pt x="3959225" y="971550"/>
                </a:moveTo>
                <a:lnTo>
                  <a:pt x="4108450" y="1120775"/>
                </a:lnTo>
                <a:lnTo>
                  <a:pt x="3959225" y="1270000"/>
                </a:lnTo>
                <a:lnTo>
                  <a:pt x="3810000" y="1120775"/>
                </a:lnTo>
                <a:close/>
                <a:moveTo>
                  <a:pt x="3641725" y="971550"/>
                </a:moveTo>
                <a:lnTo>
                  <a:pt x="3790950" y="1120775"/>
                </a:lnTo>
                <a:lnTo>
                  <a:pt x="3641725" y="1270000"/>
                </a:lnTo>
                <a:lnTo>
                  <a:pt x="3492500" y="1120775"/>
                </a:lnTo>
                <a:close/>
                <a:moveTo>
                  <a:pt x="3324225" y="971550"/>
                </a:moveTo>
                <a:lnTo>
                  <a:pt x="3473450" y="1120775"/>
                </a:lnTo>
                <a:lnTo>
                  <a:pt x="3324225" y="1270000"/>
                </a:lnTo>
                <a:lnTo>
                  <a:pt x="3175000" y="1120775"/>
                </a:lnTo>
                <a:close/>
                <a:moveTo>
                  <a:pt x="3006725" y="971550"/>
                </a:moveTo>
                <a:lnTo>
                  <a:pt x="3155950" y="1120775"/>
                </a:lnTo>
                <a:lnTo>
                  <a:pt x="3006725" y="1270000"/>
                </a:lnTo>
                <a:lnTo>
                  <a:pt x="2857500" y="1120775"/>
                </a:lnTo>
                <a:close/>
                <a:moveTo>
                  <a:pt x="2689225" y="971550"/>
                </a:moveTo>
                <a:lnTo>
                  <a:pt x="2838450" y="1120775"/>
                </a:lnTo>
                <a:lnTo>
                  <a:pt x="2689225" y="1270000"/>
                </a:lnTo>
                <a:lnTo>
                  <a:pt x="2540000" y="1120775"/>
                </a:lnTo>
                <a:close/>
                <a:moveTo>
                  <a:pt x="2371725" y="971550"/>
                </a:moveTo>
                <a:lnTo>
                  <a:pt x="2520950" y="1120775"/>
                </a:lnTo>
                <a:lnTo>
                  <a:pt x="2371725" y="1270000"/>
                </a:lnTo>
                <a:lnTo>
                  <a:pt x="2222500" y="1120775"/>
                </a:lnTo>
                <a:close/>
                <a:moveTo>
                  <a:pt x="2054225" y="971550"/>
                </a:moveTo>
                <a:lnTo>
                  <a:pt x="2203450" y="1120775"/>
                </a:lnTo>
                <a:lnTo>
                  <a:pt x="2054225" y="1270000"/>
                </a:lnTo>
                <a:lnTo>
                  <a:pt x="1905000" y="1120775"/>
                </a:lnTo>
                <a:close/>
                <a:moveTo>
                  <a:pt x="1736725" y="971550"/>
                </a:moveTo>
                <a:lnTo>
                  <a:pt x="1885950" y="1120775"/>
                </a:lnTo>
                <a:lnTo>
                  <a:pt x="1736725" y="1270000"/>
                </a:lnTo>
                <a:lnTo>
                  <a:pt x="1587500" y="1120775"/>
                </a:lnTo>
                <a:close/>
                <a:moveTo>
                  <a:pt x="1419225" y="971550"/>
                </a:moveTo>
                <a:lnTo>
                  <a:pt x="1568450" y="1120775"/>
                </a:lnTo>
                <a:lnTo>
                  <a:pt x="1419225" y="1270000"/>
                </a:lnTo>
                <a:lnTo>
                  <a:pt x="1270000" y="1120775"/>
                </a:lnTo>
                <a:close/>
                <a:moveTo>
                  <a:pt x="1101725" y="971550"/>
                </a:moveTo>
                <a:lnTo>
                  <a:pt x="1250950" y="1120775"/>
                </a:lnTo>
                <a:lnTo>
                  <a:pt x="1101725" y="1270000"/>
                </a:lnTo>
                <a:lnTo>
                  <a:pt x="952500" y="1120775"/>
                </a:lnTo>
                <a:close/>
                <a:moveTo>
                  <a:pt x="784225" y="971550"/>
                </a:moveTo>
                <a:lnTo>
                  <a:pt x="933450" y="1120775"/>
                </a:lnTo>
                <a:lnTo>
                  <a:pt x="784225" y="1270000"/>
                </a:lnTo>
                <a:lnTo>
                  <a:pt x="635000" y="1120775"/>
                </a:lnTo>
                <a:close/>
                <a:moveTo>
                  <a:pt x="466725" y="971550"/>
                </a:moveTo>
                <a:lnTo>
                  <a:pt x="615950" y="1120775"/>
                </a:lnTo>
                <a:lnTo>
                  <a:pt x="466725" y="1270000"/>
                </a:lnTo>
                <a:lnTo>
                  <a:pt x="317502" y="1120775"/>
                </a:lnTo>
                <a:close/>
                <a:moveTo>
                  <a:pt x="149226" y="971550"/>
                </a:moveTo>
                <a:lnTo>
                  <a:pt x="298452" y="1120775"/>
                </a:lnTo>
                <a:lnTo>
                  <a:pt x="149226" y="1270000"/>
                </a:lnTo>
                <a:lnTo>
                  <a:pt x="1" y="1120775"/>
                </a:lnTo>
                <a:close/>
                <a:moveTo>
                  <a:pt x="5864225" y="647700"/>
                </a:moveTo>
                <a:lnTo>
                  <a:pt x="6013450" y="796925"/>
                </a:lnTo>
                <a:lnTo>
                  <a:pt x="5864225" y="946150"/>
                </a:lnTo>
                <a:lnTo>
                  <a:pt x="5715000" y="796925"/>
                </a:lnTo>
                <a:close/>
                <a:moveTo>
                  <a:pt x="5546725" y="647700"/>
                </a:moveTo>
                <a:lnTo>
                  <a:pt x="5695950" y="796925"/>
                </a:lnTo>
                <a:lnTo>
                  <a:pt x="5546725" y="946150"/>
                </a:lnTo>
                <a:lnTo>
                  <a:pt x="5397500" y="796925"/>
                </a:lnTo>
                <a:close/>
                <a:moveTo>
                  <a:pt x="5229225" y="647700"/>
                </a:moveTo>
                <a:lnTo>
                  <a:pt x="5378450" y="796925"/>
                </a:lnTo>
                <a:lnTo>
                  <a:pt x="5229225" y="946150"/>
                </a:lnTo>
                <a:lnTo>
                  <a:pt x="5080000" y="796925"/>
                </a:lnTo>
                <a:close/>
                <a:moveTo>
                  <a:pt x="4911725" y="647700"/>
                </a:moveTo>
                <a:lnTo>
                  <a:pt x="5060950" y="796925"/>
                </a:lnTo>
                <a:lnTo>
                  <a:pt x="4911725" y="946150"/>
                </a:lnTo>
                <a:lnTo>
                  <a:pt x="4762500" y="796925"/>
                </a:lnTo>
                <a:close/>
                <a:moveTo>
                  <a:pt x="4594225" y="647700"/>
                </a:moveTo>
                <a:lnTo>
                  <a:pt x="4743450" y="796925"/>
                </a:lnTo>
                <a:lnTo>
                  <a:pt x="4594225" y="946150"/>
                </a:lnTo>
                <a:lnTo>
                  <a:pt x="4445000" y="796925"/>
                </a:lnTo>
                <a:close/>
                <a:moveTo>
                  <a:pt x="4276725" y="647700"/>
                </a:moveTo>
                <a:lnTo>
                  <a:pt x="4425950" y="796925"/>
                </a:lnTo>
                <a:lnTo>
                  <a:pt x="4276725" y="946150"/>
                </a:lnTo>
                <a:lnTo>
                  <a:pt x="4127500" y="796925"/>
                </a:lnTo>
                <a:close/>
                <a:moveTo>
                  <a:pt x="3959225" y="647700"/>
                </a:moveTo>
                <a:lnTo>
                  <a:pt x="4108450" y="796925"/>
                </a:lnTo>
                <a:lnTo>
                  <a:pt x="3959225" y="946150"/>
                </a:lnTo>
                <a:lnTo>
                  <a:pt x="3810000" y="796925"/>
                </a:lnTo>
                <a:close/>
                <a:moveTo>
                  <a:pt x="3641725" y="647700"/>
                </a:moveTo>
                <a:lnTo>
                  <a:pt x="3790950" y="796925"/>
                </a:lnTo>
                <a:lnTo>
                  <a:pt x="3641725" y="946150"/>
                </a:lnTo>
                <a:lnTo>
                  <a:pt x="3492500" y="796925"/>
                </a:lnTo>
                <a:close/>
                <a:moveTo>
                  <a:pt x="3324225" y="647700"/>
                </a:moveTo>
                <a:lnTo>
                  <a:pt x="3473450" y="796925"/>
                </a:lnTo>
                <a:lnTo>
                  <a:pt x="3324225" y="946150"/>
                </a:lnTo>
                <a:lnTo>
                  <a:pt x="3175000" y="796925"/>
                </a:lnTo>
                <a:close/>
                <a:moveTo>
                  <a:pt x="3006725" y="647700"/>
                </a:moveTo>
                <a:lnTo>
                  <a:pt x="3155950" y="796925"/>
                </a:lnTo>
                <a:lnTo>
                  <a:pt x="3006725" y="946150"/>
                </a:lnTo>
                <a:lnTo>
                  <a:pt x="2857500" y="796925"/>
                </a:lnTo>
                <a:close/>
                <a:moveTo>
                  <a:pt x="2689225" y="647700"/>
                </a:moveTo>
                <a:lnTo>
                  <a:pt x="2838450" y="796925"/>
                </a:lnTo>
                <a:lnTo>
                  <a:pt x="2689225" y="946150"/>
                </a:lnTo>
                <a:lnTo>
                  <a:pt x="2540000" y="796925"/>
                </a:lnTo>
                <a:close/>
                <a:moveTo>
                  <a:pt x="2371725" y="647700"/>
                </a:moveTo>
                <a:lnTo>
                  <a:pt x="2520950" y="796925"/>
                </a:lnTo>
                <a:lnTo>
                  <a:pt x="2371725" y="946150"/>
                </a:lnTo>
                <a:lnTo>
                  <a:pt x="2222500" y="796925"/>
                </a:lnTo>
                <a:close/>
                <a:moveTo>
                  <a:pt x="2054225" y="647700"/>
                </a:moveTo>
                <a:lnTo>
                  <a:pt x="2203450" y="796925"/>
                </a:lnTo>
                <a:lnTo>
                  <a:pt x="2054225" y="946150"/>
                </a:lnTo>
                <a:lnTo>
                  <a:pt x="1905000" y="796925"/>
                </a:lnTo>
                <a:close/>
                <a:moveTo>
                  <a:pt x="1736725" y="647700"/>
                </a:moveTo>
                <a:lnTo>
                  <a:pt x="1885950" y="796925"/>
                </a:lnTo>
                <a:lnTo>
                  <a:pt x="1736725" y="946150"/>
                </a:lnTo>
                <a:lnTo>
                  <a:pt x="1587500" y="796925"/>
                </a:lnTo>
                <a:close/>
                <a:moveTo>
                  <a:pt x="1419225" y="647700"/>
                </a:moveTo>
                <a:lnTo>
                  <a:pt x="1568450" y="796925"/>
                </a:lnTo>
                <a:lnTo>
                  <a:pt x="1419225" y="946150"/>
                </a:lnTo>
                <a:lnTo>
                  <a:pt x="1270000" y="796925"/>
                </a:lnTo>
                <a:close/>
                <a:moveTo>
                  <a:pt x="1101725" y="647700"/>
                </a:moveTo>
                <a:lnTo>
                  <a:pt x="1250950" y="796925"/>
                </a:lnTo>
                <a:lnTo>
                  <a:pt x="1101725" y="946150"/>
                </a:lnTo>
                <a:lnTo>
                  <a:pt x="952500" y="796925"/>
                </a:lnTo>
                <a:close/>
                <a:moveTo>
                  <a:pt x="784225" y="647700"/>
                </a:moveTo>
                <a:lnTo>
                  <a:pt x="933450" y="796925"/>
                </a:lnTo>
                <a:lnTo>
                  <a:pt x="784225" y="946150"/>
                </a:lnTo>
                <a:lnTo>
                  <a:pt x="635000" y="796925"/>
                </a:lnTo>
                <a:close/>
                <a:moveTo>
                  <a:pt x="466725" y="647700"/>
                </a:moveTo>
                <a:lnTo>
                  <a:pt x="615950" y="796925"/>
                </a:lnTo>
                <a:lnTo>
                  <a:pt x="466725" y="946150"/>
                </a:lnTo>
                <a:lnTo>
                  <a:pt x="317503" y="796925"/>
                </a:lnTo>
                <a:close/>
                <a:moveTo>
                  <a:pt x="149227" y="647700"/>
                </a:moveTo>
                <a:lnTo>
                  <a:pt x="298452" y="796925"/>
                </a:lnTo>
                <a:lnTo>
                  <a:pt x="149227" y="946150"/>
                </a:lnTo>
                <a:lnTo>
                  <a:pt x="2" y="796925"/>
                </a:lnTo>
                <a:close/>
                <a:moveTo>
                  <a:pt x="5864225" y="323850"/>
                </a:moveTo>
                <a:lnTo>
                  <a:pt x="6013450" y="473075"/>
                </a:lnTo>
                <a:lnTo>
                  <a:pt x="5864225" y="622300"/>
                </a:lnTo>
                <a:lnTo>
                  <a:pt x="5715000" y="473075"/>
                </a:lnTo>
                <a:close/>
                <a:moveTo>
                  <a:pt x="5546725" y="323850"/>
                </a:moveTo>
                <a:lnTo>
                  <a:pt x="5695950" y="473075"/>
                </a:lnTo>
                <a:lnTo>
                  <a:pt x="5546725" y="622300"/>
                </a:lnTo>
                <a:lnTo>
                  <a:pt x="5397500" y="473075"/>
                </a:lnTo>
                <a:close/>
                <a:moveTo>
                  <a:pt x="5229225" y="323850"/>
                </a:moveTo>
                <a:lnTo>
                  <a:pt x="5378450" y="473075"/>
                </a:lnTo>
                <a:lnTo>
                  <a:pt x="5229225" y="622300"/>
                </a:lnTo>
                <a:lnTo>
                  <a:pt x="5080000" y="473075"/>
                </a:lnTo>
                <a:close/>
                <a:moveTo>
                  <a:pt x="4911725" y="323850"/>
                </a:moveTo>
                <a:lnTo>
                  <a:pt x="5060950" y="473075"/>
                </a:lnTo>
                <a:lnTo>
                  <a:pt x="4911725" y="622300"/>
                </a:lnTo>
                <a:lnTo>
                  <a:pt x="4762500" y="473075"/>
                </a:lnTo>
                <a:close/>
                <a:moveTo>
                  <a:pt x="4594225" y="323850"/>
                </a:moveTo>
                <a:lnTo>
                  <a:pt x="4743450" y="473075"/>
                </a:lnTo>
                <a:lnTo>
                  <a:pt x="4594225" y="622300"/>
                </a:lnTo>
                <a:lnTo>
                  <a:pt x="4445000" y="473075"/>
                </a:lnTo>
                <a:close/>
                <a:moveTo>
                  <a:pt x="4276725" y="323850"/>
                </a:moveTo>
                <a:lnTo>
                  <a:pt x="4425950" y="473075"/>
                </a:lnTo>
                <a:lnTo>
                  <a:pt x="4276725" y="622300"/>
                </a:lnTo>
                <a:lnTo>
                  <a:pt x="4127500" y="473075"/>
                </a:lnTo>
                <a:close/>
                <a:moveTo>
                  <a:pt x="3959225" y="323850"/>
                </a:moveTo>
                <a:lnTo>
                  <a:pt x="4108450" y="473075"/>
                </a:lnTo>
                <a:lnTo>
                  <a:pt x="3959225" y="622300"/>
                </a:lnTo>
                <a:lnTo>
                  <a:pt x="3810000" y="473075"/>
                </a:lnTo>
                <a:close/>
                <a:moveTo>
                  <a:pt x="3641725" y="323850"/>
                </a:moveTo>
                <a:lnTo>
                  <a:pt x="3790950" y="473075"/>
                </a:lnTo>
                <a:lnTo>
                  <a:pt x="3641725" y="622300"/>
                </a:lnTo>
                <a:lnTo>
                  <a:pt x="3492500" y="473075"/>
                </a:lnTo>
                <a:close/>
                <a:moveTo>
                  <a:pt x="3324225" y="323850"/>
                </a:moveTo>
                <a:lnTo>
                  <a:pt x="3473450" y="473075"/>
                </a:lnTo>
                <a:lnTo>
                  <a:pt x="3324225" y="622300"/>
                </a:lnTo>
                <a:lnTo>
                  <a:pt x="3175000" y="473075"/>
                </a:lnTo>
                <a:close/>
                <a:moveTo>
                  <a:pt x="3006725" y="323850"/>
                </a:moveTo>
                <a:lnTo>
                  <a:pt x="3155950" y="473075"/>
                </a:lnTo>
                <a:lnTo>
                  <a:pt x="3006725" y="622300"/>
                </a:lnTo>
                <a:lnTo>
                  <a:pt x="2857500" y="473075"/>
                </a:lnTo>
                <a:close/>
                <a:moveTo>
                  <a:pt x="2689225" y="323850"/>
                </a:moveTo>
                <a:lnTo>
                  <a:pt x="2838450" y="473075"/>
                </a:lnTo>
                <a:lnTo>
                  <a:pt x="2689225" y="622300"/>
                </a:lnTo>
                <a:lnTo>
                  <a:pt x="2540000" y="473075"/>
                </a:lnTo>
                <a:close/>
                <a:moveTo>
                  <a:pt x="2371725" y="323850"/>
                </a:moveTo>
                <a:lnTo>
                  <a:pt x="2520950" y="473075"/>
                </a:lnTo>
                <a:lnTo>
                  <a:pt x="2371725" y="622300"/>
                </a:lnTo>
                <a:lnTo>
                  <a:pt x="2222500" y="473075"/>
                </a:lnTo>
                <a:close/>
                <a:moveTo>
                  <a:pt x="2054225" y="323850"/>
                </a:moveTo>
                <a:lnTo>
                  <a:pt x="2203450" y="473075"/>
                </a:lnTo>
                <a:lnTo>
                  <a:pt x="2054225" y="622300"/>
                </a:lnTo>
                <a:lnTo>
                  <a:pt x="1905000" y="473075"/>
                </a:lnTo>
                <a:close/>
                <a:moveTo>
                  <a:pt x="1736725" y="323850"/>
                </a:moveTo>
                <a:lnTo>
                  <a:pt x="1885950" y="473075"/>
                </a:lnTo>
                <a:lnTo>
                  <a:pt x="1736725" y="622300"/>
                </a:lnTo>
                <a:lnTo>
                  <a:pt x="1587500" y="473075"/>
                </a:lnTo>
                <a:close/>
                <a:moveTo>
                  <a:pt x="1419225" y="323850"/>
                </a:moveTo>
                <a:lnTo>
                  <a:pt x="1568450" y="473075"/>
                </a:lnTo>
                <a:lnTo>
                  <a:pt x="1419225" y="622300"/>
                </a:lnTo>
                <a:lnTo>
                  <a:pt x="1270000" y="473075"/>
                </a:lnTo>
                <a:close/>
                <a:moveTo>
                  <a:pt x="1101725" y="323850"/>
                </a:moveTo>
                <a:lnTo>
                  <a:pt x="1250950" y="473075"/>
                </a:lnTo>
                <a:lnTo>
                  <a:pt x="1101725" y="622300"/>
                </a:lnTo>
                <a:lnTo>
                  <a:pt x="952500" y="473075"/>
                </a:lnTo>
                <a:close/>
                <a:moveTo>
                  <a:pt x="784225" y="323850"/>
                </a:moveTo>
                <a:lnTo>
                  <a:pt x="933450" y="473075"/>
                </a:lnTo>
                <a:lnTo>
                  <a:pt x="784225" y="622300"/>
                </a:lnTo>
                <a:lnTo>
                  <a:pt x="635000" y="473075"/>
                </a:lnTo>
                <a:close/>
                <a:moveTo>
                  <a:pt x="466725" y="323850"/>
                </a:moveTo>
                <a:lnTo>
                  <a:pt x="615950" y="473075"/>
                </a:lnTo>
                <a:lnTo>
                  <a:pt x="466725" y="622300"/>
                </a:lnTo>
                <a:lnTo>
                  <a:pt x="317503" y="473075"/>
                </a:lnTo>
                <a:close/>
                <a:moveTo>
                  <a:pt x="149228" y="323850"/>
                </a:moveTo>
                <a:lnTo>
                  <a:pt x="298453" y="473075"/>
                </a:lnTo>
                <a:lnTo>
                  <a:pt x="149228" y="622300"/>
                </a:lnTo>
                <a:lnTo>
                  <a:pt x="3" y="473075"/>
                </a:lnTo>
                <a:close/>
                <a:moveTo>
                  <a:pt x="5864225" y="0"/>
                </a:moveTo>
                <a:lnTo>
                  <a:pt x="6013450" y="149225"/>
                </a:lnTo>
                <a:lnTo>
                  <a:pt x="5864225" y="298450"/>
                </a:lnTo>
                <a:lnTo>
                  <a:pt x="5715000" y="149225"/>
                </a:lnTo>
                <a:close/>
                <a:moveTo>
                  <a:pt x="5546725" y="0"/>
                </a:moveTo>
                <a:lnTo>
                  <a:pt x="5695950" y="149225"/>
                </a:lnTo>
                <a:lnTo>
                  <a:pt x="5546725" y="298450"/>
                </a:lnTo>
                <a:lnTo>
                  <a:pt x="5397500" y="149225"/>
                </a:lnTo>
                <a:close/>
                <a:moveTo>
                  <a:pt x="5229225" y="0"/>
                </a:moveTo>
                <a:lnTo>
                  <a:pt x="5378450" y="149225"/>
                </a:lnTo>
                <a:lnTo>
                  <a:pt x="5229225" y="298450"/>
                </a:lnTo>
                <a:lnTo>
                  <a:pt x="5080000" y="149225"/>
                </a:lnTo>
                <a:close/>
                <a:moveTo>
                  <a:pt x="4911725" y="0"/>
                </a:moveTo>
                <a:lnTo>
                  <a:pt x="5060950" y="149225"/>
                </a:lnTo>
                <a:lnTo>
                  <a:pt x="4911725" y="298450"/>
                </a:lnTo>
                <a:lnTo>
                  <a:pt x="4762500" y="149225"/>
                </a:lnTo>
                <a:close/>
                <a:moveTo>
                  <a:pt x="4594225" y="0"/>
                </a:moveTo>
                <a:lnTo>
                  <a:pt x="4743450" y="149225"/>
                </a:lnTo>
                <a:lnTo>
                  <a:pt x="4594225" y="298450"/>
                </a:lnTo>
                <a:lnTo>
                  <a:pt x="4445000" y="149225"/>
                </a:lnTo>
                <a:close/>
                <a:moveTo>
                  <a:pt x="4276725" y="0"/>
                </a:moveTo>
                <a:lnTo>
                  <a:pt x="4425950" y="149225"/>
                </a:lnTo>
                <a:lnTo>
                  <a:pt x="4276725" y="298450"/>
                </a:lnTo>
                <a:lnTo>
                  <a:pt x="4127500" y="149225"/>
                </a:lnTo>
                <a:close/>
                <a:moveTo>
                  <a:pt x="3959225" y="0"/>
                </a:moveTo>
                <a:lnTo>
                  <a:pt x="4108450" y="149225"/>
                </a:lnTo>
                <a:lnTo>
                  <a:pt x="3959225" y="298450"/>
                </a:lnTo>
                <a:lnTo>
                  <a:pt x="3810000" y="149225"/>
                </a:lnTo>
                <a:close/>
                <a:moveTo>
                  <a:pt x="3641725" y="0"/>
                </a:moveTo>
                <a:lnTo>
                  <a:pt x="3790950" y="149225"/>
                </a:lnTo>
                <a:lnTo>
                  <a:pt x="3641725" y="298450"/>
                </a:lnTo>
                <a:lnTo>
                  <a:pt x="3492500" y="149225"/>
                </a:lnTo>
                <a:close/>
                <a:moveTo>
                  <a:pt x="3324225" y="0"/>
                </a:moveTo>
                <a:lnTo>
                  <a:pt x="3473450" y="149225"/>
                </a:lnTo>
                <a:lnTo>
                  <a:pt x="3324225" y="298450"/>
                </a:lnTo>
                <a:lnTo>
                  <a:pt x="3175000" y="149225"/>
                </a:lnTo>
                <a:close/>
                <a:moveTo>
                  <a:pt x="3006725" y="0"/>
                </a:moveTo>
                <a:lnTo>
                  <a:pt x="3155950" y="149225"/>
                </a:lnTo>
                <a:lnTo>
                  <a:pt x="3006725" y="298450"/>
                </a:lnTo>
                <a:lnTo>
                  <a:pt x="2857500" y="149225"/>
                </a:lnTo>
                <a:close/>
                <a:moveTo>
                  <a:pt x="2689225" y="0"/>
                </a:moveTo>
                <a:lnTo>
                  <a:pt x="2838450" y="149225"/>
                </a:lnTo>
                <a:lnTo>
                  <a:pt x="2689225" y="298450"/>
                </a:lnTo>
                <a:lnTo>
                  <a:pt x="2540000" y="149225"/>
                </a:lnTo>
                <a:close/>
                <a:moveTo>
                  <a:pt x="2371725" y="0"/>
                </a:moveTo>
                <a:lnTo>
                  <a:pt x="2520950" y="149225"/>
                </a:lnTo>
                <a:lnTo>
                  <a:pt x="2371725" y="298450"/>
                </a:lnTo>
                <a:lnTo>
                  <a:pt x="2222500" y="149225"/>
                </a:lnTo>
                <a:close/>
                <a:moveTo>
                  <a:pt x="2054225" y="0"/>
                </a:moveTo>
                <a:lnTo>
                  <a:pt x="2203450" y="149225"/>
                </a:lnTo>
                <a:lnTo>
                  <a:pt x="2054225" y="298450"/>
                </a:lnTo>
                <a:lnTo>
                  <a:pt x="1905000" y="149225"/>
                </a:lnTo>
                <a:close/>
                <a:moveTo>
                  <a:pt x="1736725" y="0"/>
                </a:moveTo>
                <a:lnTo>
                  <a:pt x="1885950" y="149225"/>
                </a:lnTo>
                <a:lnTo>
                  <a:pt x="1736725" y="298450"/>
                </a:lnTo>
                <a:lnTo>
                  <a:pt x="1587500" y="149225"/>
                </a:lnTo>
                <a:close/>
                <a:moveTo>
                  <a:pt x="1419225" y="0"/>
                </a:moveTo>
                <a:lnTo>
                  <a:pt x="1568450" y="149225"/>
                </a:lnTo>
                <a:lnTo>
                  <a:pt x="1419225" y="298450"/>
                </a:lnTo>
                <a:lnTo>
                  <a:pt x="1270000" y="149225"/>
                </a:lnTo>
                <a:close/>
                <a:moveTo>
                  <a:pt x="1101725" y="0"/>
                </a:moveTo>
                <a:lnTo>
                  <a:pt x="1250950" y="149225"/>
                </a:lnTo>
                <a:lnTo>
                  <a:pt x="1101725" y="298450"/>
                </a:lnTo>
                <a:lnTo>
                  <a:pt x="952500" y="149225"/>
                </a:lnTo>
                <a:close/>
                <a:moveTo>
                  <a:pt x="784225" y="0"/>
                </a:moveTo>
                <a:lnTo>
                  <a:pt x="933450" y="149225"/>
                </a:lnTo>
                <a:lnTo>
                  <a:pt x="784225" y="298450"/>
                </a:lnTo>
                <a:lnTo>
                  <a:pt x="635000" y="149225"/>
                </a:lnTo>
                <a:close/>
                <a:moveTo>
                  <a:pt x="466725" y="0"/>
                </a:moveTo>
                <a:lnTo>
                  <a:pt x="615950" y="149225"/>
                </a:lnTo>
                <a:lnTo>
                  <a:pt x="466725" y="298450"/>
                </a:lnTo>
                <a:lnTo>
                  <a:pt x="317504" y="149225"/>
                </a:lnTo>
                <a:close/>
                <a:moveTo>
                  <a:pt x="149228" y="0"/>
                </a:moveTo>
                <a:lnTo>
                  <a:pt x="298454" y="149225"/>
                </a:lnTo>
                <a:lnTo>
                  <a:pt x="149228" y="298450"/>
                </a:lnTo>
                <a:lnTo>
                  <a:pt x="3" y="1492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016239A5-9A33-4F57-BB0C-DABB56D1604A}"/>
              </a:ext>
            </a:extLst>
          </p:cNvPr>
          <p:cNvSpPr/>
          <p:nvPr userDrawn="1"/>
        </p:nvSpPr>
        <p:spPr>
          <a:xfrm>
            <a:off x="695325" y="2085053"/>
            <a:ext cx="3825875" cy="577850"/>
          </a:xfrm>
          <a:prstGeom prst="round2DiagRect">
            <a:avLst>
              <a:gd name="adj1" fmla="val 47223"/>
              <a:gd name="adj2" fmla="val 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61200" rIns="0" bIns="0" rtlCol="0" anchor="ctr">
            <a:noAutofit/>
          </a:bodyPr>
          <a:lstStyle/>
          <a:p>
            <a:pPr algn="ctr"/>
            <a:endParaRPr lang="zh-CN" altLang="en-US" sz="2400">
              <a:solidFill>
                <a:srgbClr val="0D121B"/>
              </a:solidFill>
              <a:latin typeface="MiSans Semibold" panose="00000700000000000000" pitchFamily="2" charset="-122"/>
              <a:ea typeface="+mj-ea"/>
            </a:endParaRPr>
          </a:p>
        </p:txBody>
      </p:sp>
      <p:sp>
        <p:nvSpPr>
          <p:cNvPr id="18" name="缺角矩形 17">
            <a:extLst>
              <a:ext uri="{FF2B5EF4-FFF2-40B4-BE49-F238E27FC236}">
                <a16:creationId xmlns:a16="http://schemas.microsoft.com/office/drawing/2014/main" id="{6CCDCFE4-7B09-45A5-9905-819579392948}"/>
              </a:ext>
            </a:extLst>
          </p:cNvPr>
          <p:cNvSpPr/>
          <p:nvPr userDrawn="1"/>
        </p:nvSpPr>
        <p:spPr>
          <a:xfrm>
            <a:off x="5071808" y="4755330"/>
            <a:ext cx="4861463" cy="4861463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90DEC54-4898-415C-8C9C-53B4BC055D2B}"/>
              </a:ext>
            </a:extLst>
          </p:cNvPr>
          <p:cNvSpPr/>
          <p:nvPr userDrawn="1"/>
        </p:nvSpPr>
        <p:spPr>
          <a:xfrm flipV="1">
            <a:off x="4521131" y="1531415"/>
            <a:ext cx="574897" cy="558507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0A817876-F141-40CD-8967-B254291F642C}"/>
              </a:ext>
            </a:extLst>
          </p:cNvPr>
          <p:cNvSpPr/>
          <p:nvPr userDrawn="1"/>
        </p:nvSpPr>
        <p:spPr>
          <a:xfrm rot="10800000">
            <a:off x="6059289" y="4328763"/>
            <a:ext cx="629378" cy="629378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084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20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D13EF73-2D81-4A70-A606-A6E5F7036B1E}"/>
              </a:ext>
            </a:extLst>
          </p:cNvPr>
          <p:cNvSpPr txBox="1"/>
          <p:nvPr userDrawn="1"/>
        </p:nvSpPr>
        <p:spPr>
          <a:xfrm rot="5400000">
            <a:off x="5859362" y="2544143"/>
            <a:ext cx="8207375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1500" b="1" spc="600">
                <a:solidFill>
                  <a:schemeClr val="accent2">
                    <a:lumMod val="50000"/>
                    <a:alpha val="22000"/>
                  </a:schemeClr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CREATIVE</a:t>
            </a:r>
            <a:endParaRPr lang="zh-CN" altLang="en-US" sz="11500" b="1" spc="600">
              <a:solidFill>
                <a:schemeClr val="accent2">
                  <a:lumMod val="50000"/>
                  <a:alpha val="22000"/>
                </a:schemeClr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62365F3-04B1-49AC-973D-86EF9F3361D8}"/>
              </a:ext>
            </a:extLst>
          </p:cNvPr>
          <p:cNvSpPr/>
          <p:nvPr userDrawn="1"/>
        </p:nvSpPr>
        <p:spPr>
          <a:xfrm flipH="1">
            <a:off x="1520535" y="2293252"/>
            <a:ext cx="10671465" cy="2664890"/>
          </a:xfrm>
          <a:custGeom>
            <a:avLst/>
            <a:gdLst>
              <a:gd name="connsiteX0" fmla="*/ 9339020 w 10671465"/>
              <a:gd name="connsiteY0" fmla="*/ 0 h 2664890"/>
              <a:gd name="connsiteX1" fmla="*/ 4959526 w 10671465"/>
              <a:gd name="connsiteY1" fmla="*/ 0 h 2664890"/>
              <a:gd name="connsiteX2" fmla="*/ 3905540 w 10671465"/>
              <a:gd name="connsiteY2" fmla="*/ 0 h 2664890"/>
              <a:gd name="connsiteX3" fmla="*/ 0 w 10671465"/>
              <a:gd name="connsiteY3" fmla="*/ 0 h 2664890"/>
              <a:gd name="connsiteX4" fmla="*/ 0 w 10671465"/>
              <a:gd name="connsiteY4" fmla="*/ 2664890 h 2664890"/>
              <a:gd name="connsiteX5" fmla="*/ 3905540 w 10671465"/>
              <a:gd name="connsiteY5" fmla="*/ 2664890 h 2664890"/>
              <a:gd name="connsiteX6" fmla="*/ 5877874 w 10671465"/>
              <a:gd name="connsiteY6" fmla="*/ 2664890 h 2664890"/>
              <a:gd name="connsiteX7" fmla="*/ 10257368 w 10671465"/>
              <a:gd name="connsiteY7" fmla="*/ 2664890 h 2664890"/>
              <a:gd name="connsiteX8" fmla="*/ 10671465 w 10671465"/>
              <a:gd name="connsiteY8" fmla="*/ 2250793 h 2664890"/>
              <a:gd name="connsiteX9" fmla="*/ 10671465 w 10671465"/>
              <a:gd name="connsiteY9" fmla="*/ 1332445 h 2664890"/>
              <a:gd name="connsiteX10" fmla="*/ 9339020 w 10671465"/>
              <a:gd name="connsiteY10" fmla="*/ 0 h 266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1465" h="2664890">
                <a:moveTo>
                  <a:pt x="9339020" y="0"/>
                </a:moveTo>
                <a:lnTo>
                  <a:pt x="4959526" y="0"/>
                </a:lnTo>
                <a:lnTo>
                  <a:pt x="3905540" y="0"/>
                </a:lnTo>
                <a:lnTo>
                  <a:pt x="0" y="0"/>
                </a:lnTo>
                <a:lnTo>
                  <a:pt x="0" y="2664890"/>
                </a:lnTo>
                <a:lnTo>
                  <a:pt x="3905540" y="2664890"/>
                </a:lnTo>
                <a:lnTo>
                  <a:pt x="5877874" y="2664890"/>
                </a:lnTo>
                <a:lnTo>
                  <a:pt x="10257368" y="2664890"/>
                </a:lnTo>
                <a:cubicBezTo>
                  <a:pt x="10486067" y="2664890"/>
                  <a:pt x="10671465" y="2479492"/>
                  <a:pt x="10671465" y="2250793"/>
                </a:cubicBezTo>
                <a:lnTo>
                  <a:pt x="10671465" y="1332445"/>
                </a:lnTo>
                <a:cubicBezTo>
                  <a:pt x="10671465" y="596556"/>
                  <a:pt x="10074909" y="0"/>
                  <a:pt x="9339020" y="0"/>
                </a:cubicBez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缺角矩形 11">
            <a:extLst>
              <a:ext uri="{FF2B5EF4-FFF2-40B4-BE49-F238E27FC236}">
                <a16:creationId xmlns:a16="http://schemas.microsoft.com/office/drawing/2014/main" id="{8FD66FF2-C96B-4AEE-85DE-0E2A2C3C364D}"/>
              </a:ext>
            </a:extLst>
          </p:cNvPr>
          <p:cNvSpPr/>
          <p:nvPr userDrawn="1"/>
        </p:nvSpPr>
        <p:spPr>
          <a:xfrm>
            <a:off x="-470786" y="333375"/>
            <a:ext cx="3176336" cy="3176336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缺角矩形 12">
            <a:extLst>
              <a:ext uri="{FF2B5EF4-FFF2-40B4-BE49-F238E27FC236}">
                <a16:creationId xmlns:a16="http://schemas.microsoft.com/office/drawing/2014/main" id="{2ECBFF11-DEE9-4F10-A4C5-688C9670738C}"/>
              </a:ext>
            </a:extLst>
          </p:cNvPr>
          <p:cNvSpPr/>
          <p:nvPr userDrawn="1"/>
        </p:nvSpPr>
        <p:spPr>
          <a:xfrm>
            <a:off x="10230051" y="6143483"/>
            <a:ext cx="1961949" cy="1961949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48B5A7E-3AE6-4966-9922-9510B386FE8F}"/>
              </a:ext>
            </a:extLst>
          </p:cNvPr>
          <p:cNvSpPr/>
          <p:nvPr userDrawn="1"/>
        </p:nvSpPr>
        <p:spPr>
          <a:xfrm>
            <a:off x="695326" y="6232725"/>
            <a:ext cx="3921422" cy="616993"/>
          </a:xfrm>
          <a:custGeom>
            <a:avLst/>
            <a:gdLst>
              <a:gd name="connsiteX0" fmla="*/ 3824110 w 3921422"/>
              <a:gd name="connsiteY0" fmla="*/ 422371 h 616993"/>
              <a:gd name="connsiteX1" fmla="*/ 3921422 w 3921422"/>
              <a:gd name="connsiteY1" fmla="*/ 519682 h 616993"/>
              <a:gd name="connsiteX2" fmla="*/ 3824110 w 3921422"/>
              <a:gd name="connsiteY2" fmla="*/ 616993 h 616993"/>
              <a:gd name="connsiteX3" fmla="*/ 3726799 w 3921422"/>
              <a:gd name="connsiteY3" fmla="*/ 519682 h 616993"/>
              <a:gd name="connsiteX4" fmla="*/ 3617066 w 3921422"/>
              <a:gd name="connsiteY4" fmla="*/ 422371 h 616993"/>
              <a:gd name="connsiteX5" fmla="*/ 3714377 w 3921422"/>
              <a:gd name="connsiteY5" fmla="*/ 519682 h 616993"/>
              <a:gd name="connsiteX6" fmla="*/ 3617066 w 3921422"/>
              <a:gd name="connsiteY6" fmla="*/ 616993 h 616993"/>
              <a:gd name="connsiteX7" fmla="*/ 3519755 w 3921422"/>
              <a:gd name="connsiteY7" fmla="*/ 519682 h 616993"/>
              <a:gd name="connsiteX8" fmla="*/ 3410021 w 3921422"/>
              <a:gd name="connsiteY8" fmla="*/ 422371 h 616993"/>
              <a:gd name="connsiteX9" fmla="*/ 3507333 w 3921422"/>
              <a:gd name="connsiteY9" fmla="*/ 519682 h 616993"/>
              <a:gd name="connsiteX10" fmla="*/ 3410021 w 3921422"/>
              <a:gd name="connsiteY10" fmla="*/ 616993 h 616993"/>
              <a:gd name="connsiteX11" fmla="*/ 3312711 w 3921422"/>
              <a:gd name="connsiteY11" fmla="*/ 519682 h 616993"/>
              <a:gd name="connsiteX12" fmla="*/ 3202977 w 3921422"/>
              <a:gd name="connsiteY12" fmla="*/ 422371 h 616993"/>
              <a:gd name="connsiteX13" fmla="*/ 3300288 w 3921422"/>
              <a:gd name="connsiteY13" fmla="*/ 519682 h 616993"/>
              <a:gd name="connsiteX14" fmla="*/ 3202977 w 3921422"/>
              <a:gd name="connsiteY14" fmla="*/ 616993 h 616993"/>
              <a:gd name="connsiteX15" fmla="*/ 3105666 w 3921422"/>
              <a:gd name="connsiteY15" fmla="*/ 519682 h 616993"/>
              <a:gd name="connsiteX16" fmla="*/ 2995932 w 3921422"/>
              <a:gd name="connsiteY16" fmla="*/ 422371 h 616993"/>
              <a:gd name="connsiteX17" fmla="*/ 3093243 w 3921422"/>
              <a:gd name="connsiteY17" fmla="*/ 519682 h 616993"/>
              <a:gd name="connsiteX18" fmla="*/ 2995932 w 3921422"/>
              <a:gd name="connsiteY18" fmla="*/ 616993 h 616993"/>
              <a:gd name="connsiteX19" fmla="*/ 2898622 w 3921422"/>
              <a:gd name="connsiteY19" fmla="*/ 519682 h 616993"/>
              <a:gd name="connsiteX20" fmla="*/ 2788888 w 3921422"/>
              <a:gd name="connsiteY20" fmla="*/ 422371 h 616993"/>
              <a:gd name="connsiteX21" fmla="*/ 2886199 w 3921422"/>
              <a:gd name="connsiteY21" fmla="*/ 519682 h 616993"/>
              <a:gd name="connsiteX22" fmla="*/ 2788888 w 3921422"/>
              <a:gd name="connsiteY22" fmla="*/ 616993 h 616993"/>
              <a:gd name="connsiteX23" fmla="*/ 2691577 w 3921422"/>
              <a:gd name="connsiteY23" fmla="*/ 519682 h 616993"/>
              <a:gd name="connsiteX24" fmla="*/ 2581843 w 3921422"/>
              <a:gd name="connsiteY24" fmla="*/ 422371 h 616993"/>
              <a:gd name="connsiteX25" fmla="*/ 2679154 w 3921422"/>
              <a:gd name="connsiteY25" fmla="*/ 519682 h 616993"/>
              <a:gd name="connsiteX26" fmla="*/ 2581843 w 3921422"/>
              <a:gd name="connsiteY26" fmla="*/ 616993 h 616993"/>
              <a:gd name="connsiteX27" fmla="*/ 2484532 w 3921422"/>
              <a:gd name="connsiteY27" fmla="*/ 519682 h 616993"/>
              <a:gd name="connsiteX28" fmla="*/ 2374799 w 3921422"/>
              <a:gd name="connsiteY28" fmla="*/ 422371 h 616993"/>
              <a:gd name="connsiteX29" fmla="*/ 2472110 w 3921422"/>
              <a:gd name="connsiteY29" fmla="*/ 519682 h 616993"/>
              <a:gd name="connsiteX30" fmla="*/ 2374799 w 3921422"/>
              <a:gd name="connsiteY30" fmla="*/ 616993 h 616993"/>
              <a:gd name="connsiteX31" fmla="*/ 2277488 w 3921422"/>
              <a:gd name="connsiteY31" fmla="*/ 519682 h 616993"/>
              <a:gd name="connsiteX32" fmla="*/ 2167754 w 3921422"/>
              <a:gd name="connsiteY32" fmla="*/ 422371 h 616993"/>
              <a:gd name="connsiteX33" fmla="*/ 2265065 w 3921422"/>
              <a:gd name="connsiteY33" fmla="*/ 519682 h 616993"/>
              <a:gd name="connsiteX34" fmla="*/ 2167754 w 3921422"/>
              <a:gd name="connsiteY34" fmla="*/ 616993 h 616993"/>
              <a:gd name="connsiteX35" fmla="*/ 2070443 w 3921422"/>
              <a:gd name="connsiteY35" fmla="*/ 519682 h 616993"/>
              <a:gd name="connsiteX36" fmla="*/ 1960710 w 3921422"/>
              <a:gd name="connsiteY36" fmla="*/ 422371 h 616993"/>
              <a:gd name="connsiteX37" fmla="*/ 2058021 w 3921422"/>
              <a:gd name="connsiteY37" fmla="*/ 519682 h 616993"/>
              <a:gd name="connsiteX38" fmla="*/ 1960710 w 3921422"/>
              <a:gd name="connsiteY38" fmla="*/ 616993 h 616993"/>
              <a:gd name="connsiteX39" fmla="*/ 1863399 w 3921422"/>
              <a:gd name="connsiteY39" fmla="*/ 519682 h 616993"/>
              <a:gd name="connsiteX40" fmla="*/ 1753665 w 3921422"/>
              <a:gd name="connsiteY40" fmla="*/ 422371 h 616993"/>
              <a:gd name="connsiteX41" fmla="*/ 1850976 w 3921422"/>
              <a:gd name="connsiteY41" fmla="*/ 519682 h 616993"/>
              <a:gd name="connsiteX42" fmla="*/ 1753665 w 3921422"/>
              <a:gd name="connsiteY42" fmla="*/ 616993 h 616993"/>
              <a:gd name="connsiteX43" fmla="*/ 1656354 w 3921422"/>
              <a:gd name="connsiteY43" fmla="*/ 519682 h 616993"/>
              <a:gd name="connsiteX44" fmla="*/ 1546621 w 3921422"/>
              <a:gd name="connsiteY44" fmla="*/ 422371 h 616993"/>
              <a:gd name="connsiteX45" fmla="*/ 1643932 w 3921422"/>
              <a:gd name="connsiteY45" fmla="*/ 519682 h 616993"/>
              <a:gd name="connsiteX46" fmla="*/ 1546621 w 3921422"/>
              <a:gd name="connsiteY46" fmla="*/ 616993 h 616993"/>
              <a:gd name="connsiteX47" fmla="*/ 1449310 w 3921422"/>
              <a:gd name="connsiteY47" fmla="*/ 519682 h 616993"/>
              <a:gd name="connsiteX48" fmla="*/ 1339576 w 3921422"/>
              <a:gd name="connsiteY48" fmla="*/ 422371 h 616993"/>
              <a:gd name="connsiteX49" fmla="*/ 1436887 w 3921422"/>
              <a:gd name="connsiteY49" fmla="*/ 519682 h 616993"/>
              <a:gd name="connsiteX50" fmla="*/ 1339576 w 3921422"/>
              <a:gd name="connsiteY50" fmla="*/ 616993 h 616993"/>
              <a:gd name="connsiteX51" fmla="*/ 1242265 w 3921422"/>
              <a:gd name="connsiteY51" fmla="*/ 519682 h 616993"/>
              <a:gd name="connsiteX52" fmla="*/ 1132532 w 3921422"/>
              <a:gd name="connsiteY52" fmla="*/ 422371 h 616993"/>
              <a:gd name="connsiteX53" fmla="*/ 1229843 w 3921422"/>
              <a:gd name="connsiteY53" fmla="*/ 519682 h 616993"/>
              <a:gd name="connsiteX54" fmla="*/ 1132532 w 3921422"/>
              <a:gd name="connsiteY54" fmla="*/ 616993 h 616993"/>
              <a:gd name="connsiteX55" fmla="*/ 1035221 w 3921422"/>
              <a:gd name="connsiteY55" fmla="*/ 519682 h 616993"/>
              <a:gd name="connsiteX56" fmla="*/ 925487 w 3921422"/>
              <a:gd name="connsiteY56" fmla="*/ 422371 h 616993"/>
              <a:gd name="connsiteX57" fmla="*/ 1022798 w 3921422"/>
              <a:gd name="connsiteY57" fmla="*/ 519682 h 616993"/>
              <a:gd name="connsiteX58" fmla="*/ 925487 w 3921422"/>
              <a:gd name="connsiteY58" fmla="*/ 616993 h 616993"/>
              <a:gd name="connsiteX59" fmla="*/ 828176 w 3921422"/>
              <a:gd name="connsiteY59" fmla="*/ 519682 h 616993"/>
              <a:gd name="connsiteX60" fmla="*/ 718443 w 3921422"/>
              <a:gd name="connsiteY60" fmla="*/ 422371 h 616993"/>
              <a:gd name="connsiteX61" fmla="*/ 815754 w 3921422"/>
              <a:gd name="connsiteY61" fmla="*/ 519682 h 616993"/>
              <a:gd name="connsiteX62" fmla="*/ 718443 w 3921422"/>
              <a:gd name="connsiteY62" fmla="*/ 616993 h 616993"/>
              <a:gd name="connsiteX63" fmla="*/ 621132 w 3921422"/>
              <a:gd name="connsiteY63" fmla="*/ 519682 h 616993"/>
              <a:gd name="connsiteX64" fmla="*/ 511398 w 3921422"/>
              <a:gd name="connsiteY64" fmla="*/ 422371 h 616993"/>
              <a:gd name="connsiteX65" fmla="*/ 608709 w 3921422"/>
              <a:gd name="connsiteY65" fmla="*/ 519682 h 616993"/>
              <a:gd name="connsiteX66" fmla="*/ 511398 w 3921422"/>
              <a:gd name="connsiteY66" fmla="*/ 616993 h 616993"/>
              <a:gd name="connsiteX67" fmla="*/ 414087 w 3921422"/>
              <a:gd name="connsiteY67" fmla="*/ 519682 h 616993"/>
              <a:gd name="connsiteX68" fmla="*/ 304354 w 3921422"/>
              <a:gd name="connsiteY68" fmla="*/ 422371 h 616993"/>
              <a:gd name="connsiteX69" fmla="*/ 401665 w 3921422"/>
              <a:gd name="connsiteY69" fmla="*/ 519682 h 616993"/>
              <a:gd name="connsiteX70" fmla="*/ 304354 w 3921422"/>
              <a:gd name="connsiteY70" fmla="*/ 616993 h 616993"/>
              <a:gd name="connsiteX71" fmla="*/ 207045 w 3921422"/>
              <a:gd name="connsiteY71" fmla="*/ 519682 h 616993"/>
              <a:gd name="connsiteX72" fmla="*/ 97310 w 3921422"/>
              <a:gd name="connsiteY72" fmla="*/ 422371 h 616993"/>
              <a:gd name="connsiteX73" fmla="*/ 194621 w 3921422"/>
              <a:gd name="connsiteY73" fmla="*/ 519682 h 616993"/>
              <a:gd name="connsiteX74" fmla="*/ 97310 w 3921422"/>
              <a:gd name="connsiteY74" fmla="*/ 616993 h 616993"/>
              <a:gd name="connsiteX75" fmla="*/ 0 w 3921422"/>
              <a:gd name="connsiteY75" fmla="*/ 519682 h 616993"/>
              <a:gd name="connsiteX76" fmla="*/ 3824110 w 3921422"/>
              <a:gd name="connsiteY76" fmla="*/ 211186 h 616993"/>
              <a:gd name="connsiteX77" fmla="*/ 3921422 w 3921422"/>
              <a:gd name="connsiteY77" fmla="*/ 308497 h 616993"/>
              <a:gd name="connsiteX78" fmla="*/ 3824110 w 3921422"/>
              <a:gd name="connsiteY78" fmla="*/ 405808 h 616993"/>
              <a:gd name="connsiteX79" fmla="*/ 3726799 w 3921422"/>
              <a:gd name="connsiteY79" fmla="*/ 308497 h 616993"/>
              <a:gd name="connsiteX80" fmla="*/ 3617066 w 3921422"/>
              <a:gd name="connsiteY80" fmla="*/ 211186 h 616993"/>
              <a:gd name="connsiteX81" fmla="*/ 3714377 w 3921422"/>
              <a:gd name="connsiteY81" fmla="*/ 308497 h 616993"/>
              <a:gd name="connsiteX82" fmla="*/ 3617066 w 3921422"/>
              <a:gd name="connsiteY82" fmla="*/ 405808 h 616993"/>
              <a:gd name="connsiteX83" fmla="*/ 3519755 w 3921422"/>
              <a:gd name="connsiteY83" fmla="*/ 308497 h 616993"/>
              <a:gd name="connsiteX84" fmla="*/ 3410021 w 3921422"/>
              <a:gd name="connsiteY84" fmla="*/ 211186 h 616993"/>
              <a:gd name="connsiteX85" fmla="*/ 3507333 w 3921422"/>
              <a:gd name="connsiteY85" fmla="*/ 308497 h 616993"/>
              <a:gd name="connsiteX86" fmla="*/ 3410021 w 3921422"/>
              <a:gd name="connsiteY86" fmla="*/ 405808 h 616993"/>
              <a:gd name="connsiteX87" fmla="*/ 3312711 w 3921422"/>
              <a:gd name="connsiteY87" fmla="*/ 308497 h 616993"/>
              <a:gd name="connsiteX88" fmla="*/ 3202977 w 3921422"/>
              <a:gd name="connsiteY88" fmla="*/ 211186 h 616993"/>
              <a:gd name="connsiteX89" fmla="*/ 3300288 w 3921422"/>
              <a:gd name="connsiteY89" fmla="*/ 308497 h 616993"/>
              <a:gd name="connsiteX90" fmla="*/ 3202977 w 3921422"/>
              <a:gd name="connsiteY90" fmla="*/ 405808 h 616993"/>
              <a:gd name="connsiteX91" fmla="*/ 3105666 w 3921422"/>
              <a:gd name="connsiteY91" fmla="*/ 308497 h 616993"/>
              <a:gd name="connsiteX92" fmla="*/ 2995932 w 3921422"/>
              <a:gd name="connsiteY92" fmla="*/ 211186 h 616993"/>
              <a:gd name="connsiteX93" fmla="*/ 3093243 w 3921422"/>
              <a:gd name="connsiteY93" fmla="*/ 308497 h 616993"/>
              <a:gd name="connsiteX94" fmla="*/ 2995932 w 3921422"/>
              <a:gd name="connsiteY94" fmla="*/ 405808 h 616993"/>
              <a:gd name="connsiteX95" fmla="*/ 2898622 w 3921422"/>
              <a:gd name="connsiteY95" fmla="*/ 308497 h 616993"/>
              <a:gd name="connsiteX96" fmla="*/ 2788888 w 3921422"/>
              <a:gd name="connsiteY96" fmla="*/ 211186 h 616993"/>
              <a:gd name="connsiteX97" fmla="*/ 2886199 w 3921422"/>
              <a:gd name="connsiteY97" fmla="*/ 308497 h 616993"/>
              <a:gd name="connsiteX98" fmla="*/ 2788888 w 3921422"/>
              <a:gd name="connsiteY98" fmla="*/ 405808 h 616993"/>
              <a:gd name="connsiteX99" fmla="*/ 2691577 w 3921422"/>
              <a:gd name="connsiteY99" fmla="*/ 308497 h 616993"/>
              <a:gd name="connsiteX100" fmla="*/ 2581843 w 3921422"/>
              <a:gd name="connsiteY100" fmla="*/ 211186 h 616993"/>
              <a:gd name="connsiteX101" fmla="*/ 2679154 w 3921422"/>
              <a:gd name="connsiteY101" fmla="*/ 308497 h 616993"/>
              <a:gd name="connsiteX102" fmla="*/ 2581843 w 3921422"/>
              <a:gd name="connsiteY102" fmla="*/ 405808 h 616993"/>
              <a:gd name="connsiteX103" fmla="*/ 2484532 w 3921422"/>
              <a:gd name="connsiteY103" fmla="*/ 308497 h 616993"/>
              <a:gd name="connsiteX104" fmla="*/ 2374799 w 3921422"/>
              <a:gd name="connsiteY104" fmla="*/ 211186 h 616993"/>
              <a:gd name="connsiteX105" fmla="*/ 2472110 w 3921422"/>
              <a:gd name="connsiteY105" fmla="*/ 308497 h 616993"/>
              <a:gd name="connsiteX106" fmla="*/ 2374799 w 3921422"/>
              <a:gd name="connsiteY106" fmla="*/ 405808 h 616993"/>
              <a:gd name="connsiteX107" fmla="*/ 2277488 w 3921422"/>
              <a:gd name="connsiteY107" fmla="*/ 308497 h 616993"/>
              <a:gd name="connsiteX108" fmla="*/ 2167754 w 3921422"/>
              <a:gd name="connsiteY108" fmla="*/ 211186 h 616993"/>
              <a:gd name="connsiteX109" fmla="*/ 2265065 w 3921422"/>
              <a:gd name="connsiteY109" fmla="*/ 308497 h 616993"/>
              <a:gd name="connsiteX110" fmla="*/ 2167754 w 3921422"/>
              <a:gd name="connsiteY110" fmla="*/ 405808 h 616993"/>
              <a:gd name="connsiteX111" fmla="*/ 2070443 w 3921422"/>
              <a:gd name="connsiteY111" fmla="*/ 308497 h 616993"/>
              <a:gd name="connsiteX112" fmla="*/ 1960710 w 3921422"/>
              <a:gd name="connsiteY112" fmla="*/ 211186 h 616993"/>
              <a:gd name="connsiteX113" fmla="*/ 2058021 w 3921422"/>
              <a:gd name="connsiteY113" fmla="*/ 308497 h 616993"/>
              <a:gd name="connsiteX114" fmla="*/ 1960710 w 3921422"/>
              <a:gd name="connsiteY114" fmla="*/ 405808 h 616993"/>
              <a:gd name="connsiteX115" fmla="*/ 1863399 w 3921422"/>
              <a:gd name="connsiteY115" fmla="*/ 308497 h 616993"/>
              <a:gd name="connsiteX116" fmla="*/ 1753665 w 3921422"/>
              <a:gd name="connsiteY116" fmla="*/ 211186 h 616993"/>
              <a:gd name="connsiteX117" fmla="*/ 1850976 w 3921422"/>
              <a:gd name="connsiteY117" fmla="*/ 308497 h 616993"/>
              <a:gd name="connsiteX118" fmla="*/ 1753665 w 3921422"/>
              <a:gd name="connsiteY118" fmla="*/ 405808 h 616993"/>
              <a:gd name="connsiteX119" fmla="*/ 1656354 w 3921422"/>
              <a:gd name="connsiteY119" fmla="*/ 308497 h 616993"/>
              <a:gd name="connsiteX120" fmla="*/ 1546621 w 3921422"/>
              <a:gd name="connsiteY120" fmla="*/ 211186 h 616993"/>
              <a:gd name="connsiteX121" fmla="*/ 1643932 w 3921422"/>
              <a:gd name="connsiteY121" fmla="*/ 308497 h 616993"/>
              <a:gd name="connsiteX122" fmla="*/ 1546621 w 3921422"/>
              <a:gd name="connsiteY122" fmla="*/ 405808 h 616993"/>
              <a:gd name="connsiteX123" fmla="*/ 1449310 w 3921422"/>
              <a:gd name="connsiteY123" fmla="*/ 308497 h 616993"/>
              <a:gd name="connsiteX124" fmla="*/ 1339576 w 3921422"/>
              <a:gd name="connsiteY124" fmla="*/ 211186 h 616993"/>
              <a:gd name="connsiteX125" fmla="*/ 1436887 w 3921422"/>
              <a:gd name="connsiteY125" fmla="*/ 308497 h 616993"/>
              <a:gd name="connsiteX126" fmla="*/ 1339576 w 3921422"/>
              <a:gd name="connsiteY126" fmla="*/ 405808 h 616993"/>
              <a:gd name="connsiteX127" fmla="*/ 1242265 w 3921422"/>
              <a:gd name="connsiteY127" fmla="*/ 308497 h 616993"/>
              <a:gd name="connsiteX128" fmla="*/ 1132532 w 3921422"/>
              <a:gd name="connsiteY128" fmla="*/ 211186 h 616993"/>
              <a:gd name="connsiteX129" fmla="*/ 1229843 w 3921422"/>
              <a:gd name="connsiteY129" fmla="*/ 308497 h 616993"/>
              <a:gd name="connsiteX130" fmla="*/ 1132532 w 3921422"/>
              <a:gd name="connsiteY130" fmla="*/ 405808 h 616993"/>
              <a:gd name="connsiteX131" fmla="*/ 1035221 w 3921422"/>
              <a:gd name="connsiteY131" fmla="*/ 308497 h 616993"/>
              <a:gd name="connsiteX132" fmla="*/ 925487 w 3921422"/>
              <a:gd name="connsiteY132" fmla="*/ 211186 h 616993"/>
              <a:gd name="connsiteX133" fmla="*/ 1022798 w 3921422"/>
              <a:gd name="connsiteY133" fmla="*/ 308497 h 616993"/>
              <a:gd name="connsiteX134" fmla="*/ 925487 w 3921422"/>
              <a:gd name="connsiteY134" fmla="*/ 405808 h 616993"/>
              <a:gd name="connsiteX135" fmla="*/ 828176 w 3921422"/>
              <a:gd name="connsiteY135" fmla="*/ 308497 h 616993"/>
              <a:gd name="connsiteX136" fmla="*/ 718443 w 3921422"/>
              <a:gd name="connsiteY136" fmla="*/ 211186 h 616993"/>
              <a:gd name="connsiteX137" fmla="*/ 815754 w 3921422"/>
              <a:gd name="connsiteY137" fmla="*/ 308497 h 616993"/>
              <a:gd name="connsiteX138" fmla="*/ 718443 w 3921422"/>
              <a:gd name="connsiteY138" fmla="*/ 405808 h 616993"/>
              <a:gd name="connsiteX139" fmla="*/ 621132 w 3921422"/>
              <a:gd name="connsiteY139" fmla="*/ 308497 h 616993"/>
              <a:gd name="connsiteX140" fmla="*/ 511398 w 3921422"/>
              <a:gd name="connsiteY140" fmla="*/ 211186 h 616993"/>
              <a:gd name="connsiteX141" fmla="*/ 608709 w 3921422"/>
              <a:gd name="connsiteY141" fmla="*/ 308497 h 616993"/>
              <a:gd name="connsiteX142" fmla="*/ 511398 w 3921422"/>
              <a:gd name="connsiteY142" fmla="*/ 405808 h 616993"/>
              <a:gd name="connsiteX143" fmla="*/ 414087 w 3921422"/>
              <a:gd name="connsiteY143" fmla="*/ 308497 h 616993"/>
              <a:gd name="connsiteX144" fmla="*/ 304354 w 3921422"/>
              <a:gd name="connsiteY144" fmla="*/ 211186 h 616993"/>
              <a:gd name="connsiteX145" fmla="*/ 401665 w 3921422"/>
              <a:gd name="connsiteY145" fmla="*/ 308497 h 616993"/>
              <a:gd name="connsiteX146" fmla="*/ 304354 w 3921422"/>
              <a:gd name="connsiteY146" fmla="*/ 405808 h 616993"/>
              <a:gd name="connsiteX147" fmla="*/ 207045 w 3921422"/>
              <a:gd name="connsiteY147" fmla="*/ 308497 h 616993"/>
              <a:gd name="connsiteX148" fmla="*/ 97311 w 3921422"/>
              <a:gd name="connsiteY148" fmla="*/ 211186 h 616993"/>
              <a:gd name="connsiteX149" fmla="*/ 194622 w 3921422"/>
              <a:gd name="connsiteY149" fmla="*/ 308497 h 616993"/>
              <a:gd name="connsiteX150" fmla="*/ 97311 w 3921422"/>
              <a:gd name="connsiteY150" fmla="*/ 405808 h 616993"/>
              <a:gd name="connsiteX151" fmla="*/ 0 w 3921422"/>
              <a:gd name="connsiteY151" fmla="*/ 308497 h 616993"/>
              <a:gd name="connsiteX152" fmla="*/ 3824110 w 3921422"/>
              <a:gd name="connsiteY152" fmla="*/ 0 h 616993"/>
              <a:gd name="connsiteX153" fmla="*/ 3921422 w 3921422"/>
              <a:gd name="connsiteY153" fmla="*/ 97311 h 616993"/>
              <a:gd name="connsiteX154" fmla="*/ 3824110 w 3921422"/>
              <a:gd name="connsiteY154" fmla="*/ 194622 h 616993"/>
              <a:gd name="connsiteX155" fmla="*/ 3726799 w 3921422"/>
              <a:gd name="connsiteY155" fmla="*/ 97311 h 616993"/>
              <a:gd name="connsiteX156" fmla="*/ 3617066 w 3921422"/>
              <a:gd name="connsiteY156" fmla="*/ 0 h 616993"/>
              <a:gd name="connsiteX157" fmla="*/ 3714377 w 3921422"/>
              <a:gd name="connsiteY157" fmla="*/ 97311 h 616993"/>
              <a:gd name="connsiteX158" fmla="*/ 3617066 w 3921422"/>
              <a:gd name="connsiteY158" fmla="*/ 194622 h 616993"/>
              <a:gd name="connsiteX159" fmla="*/ 3519755 w 3921422"/>
              <a:gd name="connsiteY159" fmla="*/ 97311 h 616993"/>
              <a:gd name="connsiteX160" fmla="*/ 3410021 w 3921422"/>
              <a:gd name="connsiteY160" fmla="*/ 0 h 616993"/>
              <a:gd name="connsiteX161" fmla="*/ 3507333 w 3921422"/>
              <a:gd name="connsiteY161" fmla="*/ 97311 h 616993"/>
              <a:gd name="connsiteX162" fmla="*/ 3410021 w 3921422"/>
              <a:gd name="connsiteY162" fmla="*/ 194622 h 616993"/>
              <a:gd name="connsiteX163" fmla="*/ 3312711 w 3921422"/>
              <a:gd name="connsiteY163" fmla="*/ 97311 h 616993"/>
              <a:gd name="connsiteX164" fmla="*/ 3202977 w 3921422"/>
              <a:gd name="connsiteY164" fmla="*/ 0 h 616993"/>
              <a:gd name="connsiteX165" fmla="*/ 3300288 w 3921422"/>
              <a:gd name="connsiteY165" fmla="*/ 97311 h 616993"/>
              <a:gd name="connsiteX166" fmla="*/ 3202977 w 3921422"/>
              <a:gd name="connsiteY166" fmla="*/ 194622 h 616993"/>
              <a:gd name="connsiteX167" fmla="*/ 3105666 w 3921422"/>
              <a:gd name="connsiteY167" fmla="*/ 97311 h 616993"/>
              <a:gd name="connsiteX168" fmla="*/ 2995932 w 3921422"/>
              <a:gd name="connsiteY168" fmla="*/ 0 h 616993"/>
              <a:gd name="connsiteX169" fmla="*/ 3093243 w 3921422"/>
              <a:gd name="connsiteY169" fmla="*/ 97311 h 616993"/>
              <a:gd name="connsiteX170" fmla="*/ 2995932 w 3921422"/>
              <a:gd name="connsiteY170" fmla="*/ 194622 h 616993"/>
              <a:gd name="connsiteX171" fmla="*/ 2898622 w 3921422"/>
              <a:gd name="connsiteY171" fmla="*/ 97311 h 616993"/>
              <a:gd name="connsiteX172" fmla="*/ 2788888 w 3921422"/>
              <a:gd name="connsiteY172" fmla="*/ 0 h 616993"/>
              <a:gd name="connsiteX173" fmla="*/ 2886199 w 3921422"/>
              <a:gd name="connsiteY173" fmla="*/ 97311 h 616993"/>
              <a:gd name="connsiteX174" fmla="*/ 2788888 w 3921422"/>
              <a:gd name="connsiteY174" fmla="*/ 194622 h 616993"/>
              <a:gd name="connsiteX175" fmla="*/ 2691577 w 3921422"/>
              <a:gd name="connsiteY175" fmla="*/ 97311 h 616993"/>
              <a:gd name="connsiteX176" fmla="*/ 2581843 w 3921422"/>
              <a:gd name="connsiteY176" fmla="*/ 0 h 616993"/>
              <a:gd name="connsiteX177" fmla="*/ 2679154 w 3921422"/>
              <a:gd name="connsiteY177" fmla="*/ 97311 h 616993"/>
              <a:gd name="connsiteX178" fmla="*/ 2581843 w 3921422"/>
              <a:gd name="connsiteY178" fmla="*/ 194622 h 616993"/>
              <a:gd name="connsiteX179" fmla="*/ 2484532 w 3921422"/>
              <a:gd name="connsiteY179" fmla="*/ 97311 h 616993"/>
              <a:gd name="connsiteX180" fmla="*/ 2374799 w 3921422"/>
              <a:gd name="connsiteY180" fmla="*/ 0 h 616993"/>
              <a:gd name="connsiteX181" fmla="*/ 2472110 w 3921422"/>
              <a:gd name="connsiteY181" fmla="*/ 97311 h 616993"/>
              <a:gd name="connsiteX182" fmla="*/ 2374799 w 3921422"/>
              <a:gd name="connsiteY182" fmla="*/ 194622 h 616993"/>
              <a:gd name="connsiteX183" fmla="*/ 2277488 w 3921422"/>
              <a:gd name="connsiteY183" fmla="*/ 97311 h 616993"/>
              <a:gd name="connsiteX184" fmla="*/ 2167754 w 3921422"/>
              <a:gd name="connsiteY184" fmla="*/ 0 h 616993"/>
              <a:gd name="connsiteX185" fmla="*/ 2265065 w 3921422"/>
              <a:gd name="connsiteY185" fmla="*/ 97311 h 616993"/>
              <a:gd name="connsiteX186" fmla="*/ 2167754 w 3921422"/>
              <a:gd name="connsiteY186" fmla="*/ 194622 h 616993"/>
              <a:gd name="connsiteX187" fmla="*/ 2070443 w 3921422"/>
              <a:gd name="connsiteY187" fmla="*/ 97311 h 616993"/>
              <a:gd name="connsiteX188" fmla="*/ 1960710 w 3921422"/>
              <a:gd name="connsiteY188" fmla="*/ 0 h 616993"/>
              <a:gd name="connsiteX189" fmla="*/ 2058021 w 3921422"/>
              <a:gd name="connsiteY189" fmla="*/ 97311 h 616993"/>
              <a:gd name="connsiteX190" fmla="*/ 1960710 w 3921422"/>
              <a:gd name="connsiteY190" fmla="*/ 194622 h 616993"/>
              <a:gd name="connsiteX191" fmla="*/ 1863399 w 3921422"/>
              <a:gd name="connsiteY191" fmla="*/ 97311 h 616993"/>
              <a:gd name="connsiteX192" fmla="*/ 1753665 w 3921422"/>
              <a:gd name="connsiteY192" fmla="*/ 0 h 616993"/>
              <a:gd name="connsiteX193" fmla="*/ 1850976 w 3921422"/>
              <a:gd name="connsiteY193" fmla="*/ 97311 h 616993"/>
              <a:gd name="connsiteX194" fmla="*/ 1753665 w 3921422"/>
              <a:gd name="connsiteY194" fmla="*/ 194622 h 616993"/>
              <a:gd name="connsiteX195" fmla="*/ 1656354 w 3921422"/>
              <a:gd name="connsiteY195" fmla="*/ 97311 h 616993"/>
              <a:gd name="connsiteX196" fmla="*/ 1546621 w 3921422"/>
              <a:gd name="connsiteY196" fmla="*/ 0 h 616993"/>
              <a:gd name="connsiteX197" fmla="*/ 1643932 w 3921422"/>
              <a:gd name="connsiteY197" fmla="*/ 97311 h 616993"/>
              <a:gd name="connsiteX198" fmla="*/ 1546621 w 3921422"/>
              <a:gd name="connsiteY198" fmla="*/ 194622 h 616993"/>
              <a:gd name="connsiteX199" fmla="*/ 1449310 w 3921422"/>
              <a:gd name="connsiteY199" fmla="*/ 97311 h 616993"/>
              <a:gd name="connsiteX200" fmla="*/ 1339576 w 3921422"/>
              <a:gd name="connsiteY200" fmla="*/ 0 h 616993"/>
              <a:gd name="connsiteX201" fmla="*/ 1436887 w 3921422"/>
              <a:gd name="connsiteY201" fmla="*/ 97311 h 616993"/>
              <a:gd name="connsiteX202" fmla="*/ 1339576 w 3921422"/>
              <a:gd name="connsiteY202" fmla="*/ 194622 h 616993"/>
              <a:gd name="connsiteX203" fmla="*/ 1242265 w 3921422"/>
              <a:gd name="connsiteY203" fmla="*/ 97311 h 616993"/>
              <a:gd name="connsiteX204" fmla="*/ 1132532 w 3921422"/>
              <a:gd name="connsiteY204" fmla="*/ 0 h 616993"/>
              <a:gd name="connsiteX205" fmla="*/ 1229843 w 3921422"/>
              <a:gd name="connsiteY205" fmla="*/ 97311 h 616993"/>
              <a:gd name="connsiteX206" fmla="*/ 1132532 w 3921422"/>
              <a:gd name="connsiteY206" fmla="*/ 194622 h 616993"/>
              <a:gd name="connsiteX207" fmla="*/ 1035221 w 3921422"/>
              <a:gd name="connsiteY207" fmla="*/ 97311 h 616993"/>
              <a:gd name="connsiteX208" fmla="*/ 925487 w 3921422"/>
              <a:gd name="connsiteY208" fmla="*/ 0 h 616993"/>
              <a:gd name="connsiteX209" fmla="*/ 1022798 w 3921422"/>
              <a:gd name="connsiteY209" fmla="*/ 97311 h 616993"/>
              <a:gd name="connsiteX210" fmla="*/ 925487 w 3921422"/>
              <a:gd name="connsiteY210" fmla="*/ 194622 h 616993"/>
              <a:gd name="connsiteX211" fmla="*/ 828176 w 3921422"/>
              <a:gd name="connsiteY211" fmla="*/ 97311 h 616993"/>
              <a:gd name="connsiteX212" fmla="*/ 718443 w 3921422"/>
              <a:gd name="connsiteY212" fmla="*/ 0 h 616993"/>
              <a:gd name="connsiteX213" fmla="*/ 815754 w 3921422"/>
              <a:gd name="connsiteY213" fmla="*/ 97311 h 616993"/>
              <a:gd name="connsiteX214" fmla="*/ 718443 w 3921422"/>
              <a:gd name="connsiteY214" fmla="*/ 194622 h 616993"/>
              <a:gd name="connsiteX215" fmla="*/ 621132 w 3921422"/>
              <a:gd name="connsiteY215" fmla="*/ 97311 h 616993"/>
              <a:gd name="connsiteX216" fmla="*/ 511398 w 3921422"/>
              <a:gd name="connsiteY216" fmla="*/ 0 h 616993"/>
              <a:gd name="connsiteX217" fmla="*/ 608709 w 3921422"/>
              <a:gd name="connsiteY217" fmla="*/ 97311 h 616993"/>
              <a:gd name="connsiteX218" fmla="*/ 511398 w 3921422"/>
              <a:gd name="connsiteY218" fmla="*/ 194622 h 616993"/>
              <a:gd name="connsiteX219" fmla="*/ 414087 w 3921422"/>
              <a:gd name="connsiteY219" fmla="*/ 97311 h 616993"/>
              <a:gd name="connsiteX220" fmla="*/ 304354 w 3921422"/>
              <a:gd name="connsiteY220" fmla="*/ 0 h 616993"/>
              <a:gd name="connsiteX221" fmla="*/ 401665 w 3921422"/>
              <a:gd name="connsiteY221" fmla="*/ 97311 h 616993"/>
              <a:gd name="connsiteX222" fmla="*/ 304354 w 3921422"/>
              <a:gd name="connsiteY222" fmla="*/ 194622 h 616993"/>
              <a:gd name="connsiteX223" fmla="*/ 207045 w 3921422"/>
              <a:gd name="connsiteY223" fmla="*/ 97311 h 616993"/>
              <a:gd name="connsiteX224" fmla="*/ 97311 w 3921422"/>
              <a:gd name="connsiteY224" fmla="*/ 0 h 616993"/>
              <a:gd name="connsiteX225" fmla="*/ 194623 w 3921422"/>
              <a:gd name="connsiteY225" fmla="*/ 97311 h 616993"/>
              <a:gd name="connsiteX226" fmla="*/ 97311 w 3921422"/>
              <a:gd name="connsiteY226" fmla="*/ 194622 h 616993"/>
              <a:gd name="connsiteX227" fmla="*/ 0 w 3921422"/>
              <a:gd name="connsiteY227" fmla="*/ 97311 h 61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3921422" h="616993">
                <a:moveTo>
                  <a:pt x="3824110" y="422371"/>
                </a:moveTo>
                <a:lnTo>
                  <a:pt x="3921422" y="519682"/>
                </a:lnTo>
                <a:lnTo>
                  <a:pt x="3824110" y="616993"/>
                </a:lnTo>
                <a:lnTo>
                  <a:pt x="3726799" y="519682"/>
                </a:lnTo>
                <a:close/>
                <a:moveTo>
                  <a:pt x="3617066" y="422371"/>
                </a:moveTo>
                <a:lnTo>
                  <a:pt x="3714377" y="519682"/>
                </a:lnTo>
                <a:lnTo>
                  <a:pt x="3617066" y="616993"/>
                </a:lnTo>
                <a:lnTo>
                  <a:pt x="3519755" y="519682"/>
                </a:lnTo>
                <a:close/>
                <a:moveTo>
                  <a:pt x="3410021" y="422371"/>
                </a:moveTo>
                <a:lnTo>
                  <a:pt x="3507333" y="519682"/>
                </a:lnTo>
                <a:lnTo>
                  <a:pt x="3410021" y="616993"/>
                </a:lnTo>
                <a:lnTo>
                  <a:pt x="3312711" y="519682"/>
                </a:lnTo>
                <a:close/>
                <a:moveTo>
                  <a:pt x="3202977" y="422371"/>
                </a:moveTo>
                <a:lnTo>
                  <a:pt x="3300288" y="519682"/>
                </a:lnTo>
                <a:lnTo>
                  <a:pt x="3202977" y="616993"/>
                </a:lnTo>
                <a:lnTo>
                  <a:pt x="3105666" y="519682"/>
                </a:lnTo>
                <a:close/>
                <a:moveTo>
                  <a:pt x="2995932" y="422371"/>
                </a:moveTo>
                <a:lnTo>
                  <a:pt x="3093243" y="519682"/>
                </a:lnTo>
                <a:lnTo>
                  <a:pt x="2995932" y="616993"/>
                </a:lnTo>
                <a:lnTo>
                  <a:pt x="2898622" y="519682"/>
                </a:lnTo>
                <a:close/>
                <a:moveTo>
                  <a:pt x="2788888" y="422371"/>
                </a:moveTo>
                <a:lnTo>
                  <a:pt x="2886199" y="519682"/>
                </a:lnTo>
                <a:lnTo>
                  <a:pt x="2788888" y="616993"/>
                </a:lnTo>
                <a:lnTo>
                  <a:pt x="2691577" y="519682"/>
                </a:lnTo>
                <a:close/>
                <a:moveTo>
                  <a:pt x="2581843" y="422371"/>
                </a:moveTo>
                <a:lnTo>
                  <a:pt x="2679154" y="519682"/>
                </a:lnTo>
                <a:lnTo>
                  <a:pt x="2581843" y="616993"/>
                </a:lnTo>
                <a:lnTo>
                  <a:pt x="2484532" y="519682"/>
                </a:lnTo>
                <a:close/>
                <a:moveTo>
                  <a:pt x="2374799" y="422371"/>
                </a:moveTo>
                <a:lnTo>
                  <a:pt x="2472110" y="519682"/>
                </a:lnTo>
                <a:lnTo>
                  <a:pt x="2374799" y="616993"/>
                </a:lnTo>
                <a:lnTo>
                  <a:pt x="2277488" y="519682"/>
                </a:lnTo>
                <a:close/>
                <a:moveTo>
                  <a:pt x="2167754" y="422371"/>
                </a:moveTo>
                <a:lnTo>
                  <a:pt x="2265065" y="519682"/>
                </a:lnTo>
                <a:lnTo>
                  <a:pt x="2167754" y="616993"/>
                </a:lnTo>
                <a:lnTo>
                  <a:pt x="2070443" y="519682"/>
                </a:lnTo>
                <a:close/>
                <a:moveTo>
                  <a:pt x="1960710" y="422371"/>
                </a:moveTo>
                <a:lnTo>
                  <a:pt x="2058021" y="519682"/>
                </a:lnTo>
                <a:lnTo>
                  <a:pt x="1960710" y="616993"/>
                </a:lnTo>
                <a:lnTo>
                  <a:pt x="1863399" y="519682"/>
                </a:lnTo>
                <a:close/>
                <a:moveTo>
                  <a:pt x="1753665" y="422371"/>
                </a:moveTo>
                <a:lnTo>
                  <a:pt x="1850976" y="519682"/>
                </a:lnTo>
                <a:lnTo>
                  <a:pt x="1753665" y="616993"/>
                </a:lnTo>
                <a:lnTo>
                  <a:pt x="1656354" y="519682"/>
                </a:lnTo>
                <a:close/>
                <a:moveTo>
                  <a:pt x="1546621" y="422371"/>
                </a:moveTo>
                <a:lnTo>
                  <a:pt x="1643932" y="519682"/>
                </a:lnTo>
                <a:lnTo>
                  <a:pt x="1546621" y="616993"/>
                </a:lnTo>
                <a:lnTo>
                  <a:pt x="1449310" y="519682"/>
                </a:lnTo>
                <a:close/>
                <a:moveTo>
                  <a:pt x="1339576" y="422371"/>
                </a:moveTo>
                <a:lnTo>
                  <a:pt x="1436887" y="519682"/>
                </a:lnTo>
                <a:lnTo>
                  <a:pt x="1339576" y="616993"/>
                </a:lnTo>
                <a:lnTo>
                  <a:pt x="1242265" y="519682"/>
                </a:lnTo>
                <a:close/>
                <a:moveTo>
                  <a:pt x="1132532" y="422371"/>
                </a:moveTo>
                <a:lnTo>
                  <a:pt x="1229843" y="519682"/>
                </a:lnTo>
                <a:lnTo>
                  <a:pt x="1132532" y="616993"/>
                </a:lnTo>
                <a:lnTo>
                  <a:pt x="1035221" y="519682"/>
                </a:lnTo>
                <a:close/>
                <a:moveTo>
                  <a:pt x="925487" y="422371"/>
                </a:moveTo>
                <a:lnTo>
                  <a:pt x="1022798" y="519682"/>
                </a:lnTo>
                <a:lnTo>
                  <a:pt x="925487" y="616993"/>
                </a:lnTo>
                <a:lnTo>
                  <a:pt x="828176" y="519682"/>
                </a:lnTo>
                <a:close/>
                <a:moveTo>
                  <a:pt x="718443" y="422371"/>
                </a:moveTo>
                <a:lnTo>
                  <a:pt x="815754" y="519682"/>
                </a:lnTo>
                <a:lnTo>
                  <a:pt x="718443" y="616993"/>
                </a:lnTo>
                <a:lnTo>
                  <a:pt x="621132" y="519682"/>
                </a:lnTo>
                <a:close/>
                <a:moveTo>
                  <a:pt x="511398" y="422371"/>
                </a:moveTo>
                <a:lnTo>
                  <a:pt x="608709" y="519682"/>
                </a:lnTo>
                <a:lnTo>
                  <a:pt x="511398" y="616993"/>
                </a:lnTo>
                <a:lnTo>
                  <a:pt x="414087" y="519682"/>
                </a:lnTo>
                <a:close/>
                <a:moveTo>
                  <a:pt x="304354" y="422371"/>
                </a:moveTo>
                <a:lnTo>
                  <a:pt x="401665" y="519682"/>
                </a:lnTo>
                <a:lnTo>
                  <a:pt x="304354" y="616993"/>
                </a:lnTo>
                <a:lnTo>
                  <a:pt x="207045" y="519682"/>
                </a:lnTo>
                <a:close/>
                <a:moveTo>
                  <a:pt x="97310" y="422371"/>
                </a:moveTo>
                <a:lnTo>
                  <a:pt x="194621" y="519682"/>
                </a:lnTo>
                <a:lnTo>
                  <a:pt x="97310" y="616993"/>
                </a:lnTo>
                <a:lnTo>
                  <a:pt x="0" y="519682"/>
                </a:lnTo>
                <a:close/>
                <a:moveTo>
                  <a:pt x="3824110" y="211186"/>
                </a:moveTo>
                <a:lnTo>
                  <a:pt x="3921422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3" y="308497"/>
                </a:lnTo>
                <a:lnTo>
                  <a:pt x="3410021" y="405808"/>
                </a:lnTo>
                <a:lnTo>
                  <a:pt x="3312711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2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2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3" y="97311"/>
                </a:lnTo>
                <a:lnTo>
                  <a:pt x="3410021" y="194622"/>
                </a:lnTo>
                <a:lnTo>
                  <a:pt x="3312711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2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D83BE3D8-4B4A-43A9-9B4E-6BC5DBCAF2BF}"/>
              </a:ext>
            </a:extLst>
          </p:cNvPr>
          <p:cNvSpPr/>
          <p:nvPr userDrawn="1"/>
        </p:nvSpPr>
        <p:spPr>
          <a:xfrm>
            <a:off x="6123973" y="4683874"/>
            <a:ext cx="3825875" cy="577850"/>
          </a:xfrm>
          <a:prstGeom prst="round2DiagRect">
            <a:avLst>
              <a:gd name="adj1" fmla="val 47223"/>
              <a:gd name="adj2" fmla="val 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61200" rIns="0" bIns="0" rtlCol="0" anchor="ctr">
            <a:noAutofit/>
          </a:bodyPr>
          <a:lstStyle/>
          <a:p>
            <a:pPr algn="ctr"/>
            <a:endParaRPr lang="zh-CN" altLang="en-US" sz="2400">
              <a:solidFill>
                <a:srgbClr val="0D121B"/>
              </a:solidFill>
              <a:latin typeface="MiSans Semibold" panose="00000700000000000000" pitchFamily="2" charset="-122"/>
              <a:ea typeface="+mj-ea"/>
            </a:endParaRPr>
          </a:p>
        </p:txBody>
      </p:sp>
      <p:sp>
        <p:nvSpPr>
          <p:cNvPr id="16" name="缺角矩形 15">
            <a:extLst>
              <a:ext uri="{FF2B5EF4-FFF2-40B4-BE49-F238E27FC236}">
                <a16:creationId xmlns:a16="http://schemas.microsoft.com/office/drawing/2014/main" id="{0FE7B6B2-9A65-4224-8A77-29BA666BB312}"/>
              </a:ext>
            </a:extLst>
          </p:cNvPr>
          <p:cNvSpPr/>
          <p:nvPr userDrawn="1"/>
        </p:nvSpPr>
        <p:spPr>
          <a:xfrm>
            <a:off x="3309248" y="5511110"/>
            <a:ext cx="2693780" cy="2693780"/>
          </a:xfrm>
          <a:prstGeom prst="plaque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9054FE6-A92C-4FA9-A5D6-FA682D657D5C}"/>
              </a:ext>
            </a:extLst>
          </p:cNvPr>
          <p:cNvSpPr/>
          <p:nvPr userDrawn="1"/>
        </p:nvSpPr>
        <p:spPr>
          <a:xfrm flipV="1">
            <a:off x="9924379" y="4146111"/>
            <a:ext cx="574897" cy="558507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菱形 17">
            <a:extLst>
              <a:ext uri="{FF2B5EF4-FFF2-40B4-BE49-F238E27FC236}">
                <a16:creationId xmlns:a16="http://schemas.microsoft.com/office/drawing/2014/main" id="{25DA2ADC-2060-4DD8-87E9-1B9E3B540DCE}"/>
              </a:ext>
            </a:extLst>
          </p:cNvPr>
          <p:cNvSpPr/>
          <p:nvPr userDrawn="1"/>
        </p:nvSpPr>
        <p:spPr>
          <a:xfrm>
            <a:off x="7690962" y="717885"/>
            <a:ext cx="491066" cy="491066"/>
          </a:xfrm>
          <a:prstGeom prst="diamond">
            <a:avLst/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id="{E7499FE9-7E6C-438D-99F3-89CDD47BF605}"/>
              </a:ext>
            </a:extLst>
          </p:cNvPr>
          <p:cNvSpPr/>
          <p:nvPr userDrawn="1"/>
        </p:nvSpPr>
        <p:spPr>
          <a:xfrm rot="10800000">
            <a:off x="1391036" y="4434640"/>
            <a:ext cx="629378" cy="629378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: 空心 19">
            <a:extLst>
              <a:ext uri="{FF2B5EF4-FFF2-40B4-BE49-F238E27FC236}">
                <a16:creationId xmlns:a16="http://schemas.microsoft.com/office/drawing/2014/main" id="{BE6A7C32-C69F-40DD-BDD0-EB8B77D833BF}"/>
              </a:ext>
            </a:extLst>
          </p:cNvPr>
          <p:cNvSpPr/>
          <p:nvPr userDrawn="1"/>
        </p:nvSpPr>
        <p:spPr>
          <a:xfrm rot="10800000">
            <a:off x="10911275" y="1078030"/>
            <a:ext cx="2561450" cy="2561450"/>
          </a:xfrm>
          <a:prstGeom prst="donut">
            <a:avLst>
              <a:gd name="adj" fmla="val 22367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720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58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090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4A30989-35E9-455B-876E-834C22E01DE9}"/>
              </a:ext>
            </a:extLst>
          </p:cNvPr>
          <p:cNvSpPr/>
          <p:nvPr userDrawn="1"/>
        </p:nvSpPr>
        <p:spPr>
          <a:xfrm>
            <a:off x="1" y="0"/>
            <a:ext cx="4514249" cy="6858000"/>
          </a:xfrm>
          <a:custGeom>
            <a:avLst/>
            <a:gdLst>
              <a:gd name="connsiteX0" fmla="*/ 0 w 4514249"/>
              <a:gd name="connsiteY0" fmla="*/ 0 h 6858000"/>
              <a:gd name="connsiteX1" fmla="*/ 3029923 w 4514249"/>
              <a:gd name="connsiteY1" fmla="*/ 0 h 6858000"/>
              <a:gd name="connsiteX2" fmla="*/ 3135673 w 4514249"/>
              <a:gd name="connsiteY2" fmla="*/ 100823 h 6858000"/>
              <a:gd name="connsiteX3" fmla="*/ 4514249 w 4514249"/>
              <a:gd name="connsiteY3" fmla="*/ 3429000 h 6858000"/>
              <a:gd name="connsiteX4" fmla="*/ 3135673 w 4514249"/>
              <a:gd name="connsiteY4" fmla="*/ 6757178 h 6858000"/>
              <a:gd name="connsiteX5" fmla="*/ 3029923 w 4514249"/>
              <a:gd name="connsiteY5" fmla="*/ 6858000 h 6858000"/>
              <a:gd name="connsiteX6" fmla="*/ 0 w 4514249"/>
              <a:gd name="connsiteY6" fmla="*/ 6858000 h 6858000"/>
              <a:gd name="connsiteX7" fmla="*/ 0 w 4514249"/>
              <a:gd name="connsiteY7" fmla="*/ 5772657 h 6858000"/>
              <a:gd name="connsiteX8" fmla="*/ 48114 w 4514249"/>
              <a:gd name="connsiteY8" fmla="*/ 5770227 h 6858000"/>
              <a:gd name="connsiteX9" fmla="*/ 2160872 w 4514249"/>
              <a:gd name="connsiteY9" fmla="*/ 3429000 h 6858000"/>
              <a:gd name="connsiteX10" fmla="*/ 48114 w 4514249"/>
              <a:gd name="connsiteY10" fmla="*/ 1087773 h 6858000"/>
              <a:gd name="connsiteX11" fmla="*/ 0 w 4514249"/>
              <a:gd name="connsiteY11" fmla="*/ 10853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14249" h="6858000">
                <a:moveTo>
                  <a:pt x="0" y="0"/>
                </a:moveTo>
                <a:lnTo>
                  <a:pt x="3029923" y="0"/>
                </a:lnTo>
                <a:lnTo>
                  <a:pt x="3135673" y="100823"/>
                </a:lnTo>
                <a:cubicBezTo>
                  <a:pt x="3987428" y="952578"/>
                  <a:pt x="4514249" y="2129266"/>
                  <a:pt x="4514249" y="3429000"/>
                </a:cubicBezTo>
                <a:cubicBezTo>
                  <a:pt x="4514249" y="4728734"/>
                  <a:pt x="3987428" y="5905423"/>
                  <a:pt x="3135673" y="6757178"/>
                </a:cubicBezTo>
                <a:lnTo>
                  <a:pt x="3029923" y="6858000"/>
                </a:lnTo>
                <a:lnTo>
                  <a:pt x="0" y="6858000"/>
                </a:lnTo>
                <a:lnTo>
                  <a:pt x="0" y="5772657"/>
                </a:lnTo>
                <a:lnTo>
                  <a:pt x="48114" y="5770227"/>
                </a:lnTo>
                <a:cubicBezTo>
                  <a:pt x="1234819" y="5649711"/>
                  <a:pt x="2160872" y="4647501"/>
                  <a:pt x="2160872" y="3429000"/>
                </a:cubicBezTo>
                <a:cubicBezTo>
                  <a:pt x="2160872" y="2210500"/>
                  <a:pt x="1234819" y="1208290"/>
                  <a:pt x="48114" y="1087773"/>
                </a:cubicBezTo>
                <a:lnTo>
                  <a:pt x="0" y="1085344"/>
                </a:lnTo>
                <a:close/>
              </a:path>
            </a:pathLst>
          </a:custGeo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D56EC07-FB14-45C5-B0F6-9184E60B883F}"/>
              </a:ext>
            </a:extLst>
          </p:cNvPr>
          <p:cNvSpPr/>
          <p:nvPr userDrawn="1"/>
        </p:nvSpPr>
        <p:spPr>
          <a:xfrm>
            <a:off x="1000760" y="6089650"/>
            <a:ext cx="10190480" cy="158115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6200000" scaled="1"/>
            <a:tileRect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EC4E34E4-003E-4735-9489-800D576F838F}"/>
              </a:ext>
            </a:extLst>
          </p:cNvPr>
          <p:cNvSpPr/>
          <p:nvPr userDrawn="1"/>
        </p:nvSpPr>
        <p:spPr>
          <a:xfrm>
            <a:off x="1000760" y="5613400"/>
            <a:ext cx="10190480" cy="469900"/>
          </a:xfrm>
          <a:prstGeom prst="trapezoid">
            <a:avLst>
              <a:gd name="adj" fmla="val 466892"/>
            </a:avLst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 w="50800" cap="rnd">
            <a:gradFill flip="none" rotWithShape="1">
              <a:gsLst>
                <a:gs pos="0">
                  <a:schemeClr val="tx1"/>
                </a:gs>
                <a:gs pos="100000">
                  <a:srgbClr val="93FA84">
                    <a:alpha val="0"/>
                  </a:srgb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id="{932A4020-C499-440C-AF3A-B19ACB1EE06A}"/>
              </a:ext>
            </a:extLst>
          </p:cNvPr>
          <p:cNvSpPr/>
          <p:nvPr userDrawn="1"/>
        </p:nvSpPr>
        <p:spPr>
          <a:xfrm>
            <a:off x="10098405" y="5782734"/>
            <a:ext cx="621939" cy="621939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B7CCB9-1955-497F-9306-B858807977C6}"/>
              </a:ext>
            </a:extLst>
          </p:cNvPr>
          <p:cNvSpPr txBox="1"/>
          <p:nvPr userDrawn="1"/>
        </p:nvSpPr>
        <p:spPr>
          <a:xfrm rot="5400000">
            <a:off x="1165575" y="2366746"/>
            <a:ext cx="248201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CONTENTS</a:t>
            </a:r>
            <a:endParaRPr lang="zh-CN" altLang="en-US" sz="2400" spc="6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A4B84C16-9CFF-4911-9FF1-0E70C3C2411E}"/>
              </a:ext>
            </a:extLst>
          </p:cNvPr>
          <p:cNvSpPr/>
          <p:nvPr userDrawn="1"/>
        </p:nvSpPr>
        <p:spPr>
          <a:xfrm>
            <a:off x="1803171" y="3759391"/>
            <a:ext cx="735142" cy="735142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3D590AC-51FD-42A1-AE99-B84B1102FAAD}"/>
              </a:ext>
            </a:extLst>
          </p:cNvPr>
          <p:cNvSpPr/>
          <p:nvPr userDrawn="1"/>
        </p:nvSpPr>
        <p:spPr>
          <a:xfrm flipV="1">
            <a:off x="4423208" y="1313791"/>
            <a:ext cx="2791234" cy="807775"/>
          </a:xfrm>
          <a:custGeom>
            <a:avLst/>
            <a:gdLst>
              <a:gd name="connsiteX0" fmla="*/ 0 w 3615313"/>
              <a:gd name="connsiteY0" fmla="*/ 1046261 h 1046261"/>
              <a:gd name="connsiteX1" fmla="*/ 958947 w 3615313"/>
              <a:gd name="connsiteY1" fmla="*/ 1046261 h 1046261"/>
              <a:gd name="connsiteX2" fmla="*/ 1994255 w 3615313"/>
              <a:gd name="connsiteY2" fmla="*/ 1046261 h 1046261"/>
              <a:gd name="connsiteX3" fmla="*/ 3452735 w 3615313"/>
              <a:gd name="connsiteY3" fmla="*/ 1046261 h 1046261"/>
              <a:gd name="connsiteX4" fmla="*/ 3615313 w 3615313"/>
              <a:gd name="connsiteY4" fmla="*/ 883683 h 1046261"/>
              <a:gd name="connsiteX5" fmla="*/ 3615313 w 3615313"/>
              <a:gd name="connsiteY5" fmla="*/ 523131 h 1046261"/>
              <a:gd name="connsiteX6" fmla="*/ 3092183 w 3615313"/>
              <a:gd name="connsiteY6" fmla="*/ 0 h 1046261"/>
              <a:gd name="connsiteX7" fmla="*/ 1633704 w 3615313"/>
              <a:gd name="connsiteY7" fmla="*/ 0 h 1046261"/>
              <a:gd name="connsiteX8" fmla="*/ 958947 w 3615313"/>
              <a:gd name="connsiteY8" fmla="*/ 0 h 1046261"/>
              <a:gd name="connsiteX9" fmla="*/ 0 w 3615313"/>
              <a:gd name="connsiteY9" fmla="*/ 0 h 10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15313" h="1046261">
                <a:moveTo>
                  <a:pt x="0" y="1046261"/>
                </a:moveTo>
                <a:lnTo>
                  <a:pt x="958947" y="1046261"/>
                </a:lnTo>
                <a:lnTo>
                  <a:pt x="1994255" y="1046261"/>
                </a:lnTo>
                <a:lnTo>
                  <a:pt x="3452735" y="1046261"/>
                </a:lnTo>
                <a:cubicBezTo>
                  <a:pt x="3542524" y="1046261"/>
                  <a:pt x="3615313" y="973472"/>
                  <a:pt x="3615313" y="883683"/>
                </a:cubicBezTo>
                <a:lnTo>
                  <a:pt x="3615313" y="523131"/>
                </a:lnTo>
                <a:cubicBezTo>
                  <a:pt x="3615313" y="234214"/>
                  <a:pt x="3381100" y="0"/>
                  <a:pt x="3092183" y="0"/>
                </a:cubicBezTo>
                <a:lnTo>
                  <a:pt x="1633704" y="0"/>
                </a:lnTo>
                <a:lnTo>
                  <a:pt x="9589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B8057EB-5AF3-4886-9B07-D2276C6D182A}"/>
              </a:ext>
            </a:extLst>
          </p:cNvPr>
          <p:cNvSpPr/>
          <p:nvPr userDrawn="1"/>
        </p:nvSpPr>
        <p:spPr>
          <a:xfrm>
            <a:off x="4004118" y="1287974"/>
            <a:ext cx="835240" cy="83524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B3D7EC-776B-4C88-987C-4E7AB05C1ACC}"/>
              </a:ext>
            </a:extLst>
          </p:cNvPr>
          <p:cNvSpPr txBox="1"/>
          <p:nvPr userDrawn="1"/>
        </p:nvSpPr>
        <p:spPr>
          <a:xfrm>
            <a:off x="4108351" y="1460863"/>
            <a:ext cx="626775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300"/>
              <a:t>01</a:t>
            </a:r>
            <a:endParaRPr lang="zh-CN" altLang="en-US" sz="3200" spc="30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1B2C170-4462-46A5-88BE-9C4DB5B6B55C}"/>
              </a:ext>
            </a:extLst>
          </p:cNvPr>
          <p:cNvSpPr/>
          <p:nvPr userDrawn="1"/>
        </p:nvSpPr>
        <p:spPr>
          <a:xfrm flipV="1">
            <a:off x="6724415" y="1532700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F4AAFEA-516D-4DF4-8B82-9FCB4DC638F1}"/>
              </a:ext>
            </a:extLst>
          </p:cNvPr>
          <p:cNvSpPr/>
          <p:nvPr userDrawn="1"/>
        </p:nvSpPr>
        <p:spPr>
          <a:xfrm flipV="1">
            <a:off x="8424655" y="1313791"/>
            <a:ext cx="2791234" cy="807775"/>
          </a:xfrm>
          <a:custGeom>
            <a:avLst/>
            <a:gdLst>
              <a:gd name="connsiteX0" fmla="*/ 0 w 3615313"/>
              <a:gd name="connsiteY0" fmla="*/ 1046261 h 1046261"/>
              <a:gd name="connsiteX1" fmla="*/ 958947 w 3615313"/>
              <a:gd name="connsiteY1" fmla="*/ 1046261 h 1046261"/>
              <a:gd name="connsiteX2" fmla="*/ 1994255 w 3615313"/>
              <a:gd name="connsiteY2" fmla="*/ 1046261 h 1046261"/>
              <a:gd name="connsiteX3" fmla="*/ 3452735 w 3615313"/>
              <a:gd name="connsiteY3" fmla="*/ 1046261 h 1046261"/>
              <a:gd name="connsiteX4" fmla="*/ 3615313 w 3615313"/>
              <a:gd name="connsiteY4" fmla="*/ 883683 h 1046261"/>
              <a:gd name="connsiteX5" fmla="*/ 3615313 w 3615313"/>
              <a:gd name="connsiteY5" fmla="*/ 523131 h 1046261"/>
              <a:gd name="connsiteX6" fmla="*/ 3092183 w 3615313"/>
              <a:gd name="connsiteY6" fmla="*/ 0 h 1046261"/>
              <a:gd name="connsiteX7" fmla="*/ 1633704 w 3615313"/>
              <a:gd name="connsiteY7" fmla="*/ 0 h 1046261"/>
              <a:gd name="connsiteX8" fmla="*/ 958947 w 3615313"/>
              <a:gd name="connsiteY8" fmla="*/ 0 h 1046261"/>
              <a:gd name="connsiteX9" fmla="*/ 0 w 3615313"/>
              <a:gd name="connsiteY9" fmla="*/ 0 h 10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15313" h="1046261">
                <a:moveTo>
                  <a:pt x="0" y="1046261"/>
                </a:moveTo>
                <a:lnTo>
                  <a:pt x="958947" y="1046261"/>
                </a:lnTo>
                <a:lnTo>
                  <a:pt x="1994255" y="1046261"/>
                </a:lnTo>
                <a:lnTo>
                  <a:pt x="3452735" y="1046261"/>
                </a:lnTo>
                <a:cubicBezTo>
                  <a:pt x="3542524" y="1046261"/>
                  <a:pt x="3615313" y="973472"/>
                  <a:pt x="3615313" y="883683"/>
                </a:cubicBezTo>
                <a:lnTo>
                  <a:pt x="3615313" y="523131"/>
                </a:lnTo>
                <a:cubicBezTo>
                  <a:pt x="3615313" y="234214"/>
                  <a:pt x="3381100" y="0"/>
                  <a:pt x="3092183" y="0"/>
                </a:cubicBezTo>
                <a:lnTo>
                  <a:pt x="1633704" y="0"/>
                </a:lnTo>
                <a:lnTo>
                  <a:pt x="9589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3A8B8CA-3EC3-423F-BF99-561F05AE8646}"/>
              </a:ext>
            </a:extLst>
          </p:cNvPr>
          <p:cNvSpPr/>
          <p:nvPr userDrawn="1"/>
        </p:nvSpPr>
        <p:spPr>
          <a:xfrm>
            <a:off x="8005565" y="1287974"/>
            <a:ext cx="835240" cy="83524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F3C1F3-7C2C-4ED0-8E0A-F05C30079B3E}"/>
              </a:ext>
            </a:extLst>
          </p:cNvPr>
          <p:cNvSpPr txBox="1"/>
          <p:nvPr userDrawn="1"/>
        </p:nvSpPr>
        <p:spPr>
          <a:xfrm>
            <a:off x="8083348" y="1460863"/>
            <a:ext cx="679673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300"/>
              <a:t>02</a:t>
            </a:r>
            <a:endParaRPr lang="zh-CN" altLang="en-US" sz="3200" spc="30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A5AEC8B-16B8-4B36-AC25-CF3CFFFAC049}"/>
              </a:ext>
            </a:extLst>
          </p:cNvPr>
          <p:cNvSpPr/>
          <p:nvPr userDrawn="1"/>
        </p:nvSpPr>
        <p:spPr>
          <a:xfrm flipV="1">
            <a:off x="10725861" y="1532700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1351189-D222-4BE7-A681-B83F53A7FAAA}"/>
              </a:ext>
            </a:extLst>
          </p:cNvPr>
          <p:cNvSpPr/>
          <p:nvPr userDrawn="1"/>
        </p:nvSpPr>
        <p:spPr>
          <a:xfrm flipV="1">
            <a:off x="4423208" y="2775876"/>
            <a:ext cx="2791234" cy="807775"/>
          </a:xfrm>
          <a:custGeom>
            <a:avLst/>
            <a:gdLst>
              <a:gd name="connsiteX0" fmla="*/ 0 w 3615313"/>
              <a:gd name="connsiteY0" fmla="*/ 1046261 h 1046261"/>
              <a:gd name="connsiteX1" fmla="*/ 958947 w 3615313"/>
              <a:gd name="connsiteY1" fmla="*/ 1046261 h 1046261"/>
              <a:gd name="connsiteX2" fmla="*/ 1994255 w 3615313"/>
              <a:gd name="connsiteY2" fmla="*/ 1046261 h 1046261"/>
              <a:gd name="connsiteX3" fmla="*/ 3452735 w 3615313"/>
              <a:gd name="connsiteY3" fmla="*/ 1046261 h 1046261"/>
              <a:gd name="connsiteX4" fmla="*/ 3615313 w 3615313"/>
              <a:gd name="connsiteY4" fmla="*/ 883683 h 1046261"/>
              <a:gd name="connsiteX5" fmla="*/ 3615313 w 3615313"/>
              <a:gd name="connsiteY5" fmla="*/ 523131 h 1046261"/>
              <a:gd name="connsiteX6" fmla="*/ 3092183 w 3615313"/>
              <a:gd name="connsiteY6" fmla="*/ 0 h 1046261"/>
              <a:gd name="connsiteX7" fmla="*/ 1633704 w 3615313"/>
              <a:gd name="connsiteY7" fmla="*/ 0 h 1046261"/>
              <a:gd name="connsiteX8" fmla="*/ 958947 w 3615313"/>
              <a:gd name="connsiteY8" fmla="*/ 0 h 1046261"/>
              <a:gd name="connsiteX9" fmla="*/ 0 w 3615313"/>
              <a:gd name="connsiteY9" fmla="*/ 0 h 10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15313" h="1046261">
                <a:moveTo>
                  <a:pt x="0" y="1046261"/>
                </a:moveTo>
                <a:lnTo>
                  <a:pt x="958947" y="1046261"/>
                </a:lnTo>
                <a:lnTo>
                  <a:pt x="1994255" y="1046261"/>
                </a:lnTo>
                <a:lnTo>
                  <a:pt x="3452735" y="1046261"/>
                </a:lnTo>
                <a:cubicBezTo>
                  <a:pt x="3542524" y="1046261"/>
                  <a:pt x="3615313" y="973472"/>
                  <a:pt x="3615313" y="883683"/>
                </a:cubicBezTo>
                <a:lnTo>
                  <a:pt x="3615313" y="523131"/>
                </a:lnTo>
                <a:cubicBezTo>
                  <a:pt x="3615313" y="234214"/>
                  <a:pt x="3381100" y="0"/>
                  <a:pt x="3092183" y="0"/>
                </a:cubicBezTo>
                <a:lnTo>
                  <a:pt x="1633704" y="0"/>
                </a:lnTo>
                <a:lnTo>
                  <a:pt x="9589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17B6361-27CA-40CF-9AFE-00AD223FB209}"/>
              </a:ext>
            </a:extLst>
          </p:cNvPr>
          <p:cNvSpPr/>
          <p:nvPr userDrawn="1"/>
        </p:nvSpPr>
        <p:spPr>
          <a:xfrm>
            <a:off x="4004118" y="2750058"/>
            <a:ext cx="835240" cy="83524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C5BD6C-2806-423E-BF8B-30D043FF08D8}"/>
              </a:ext>
            </a:extLst>
          </p:cNvPr>
          <p:cNvSpPr txBox="1"/>
          <p:nvPr userDrawn="1"/>
        </p:nvSpPr>
        <p:spPr>
          <a:xfrm>
            <a:off x="4079496" y="2922947"/>
            <a:ext cx="684483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300"/>
              <a:t>03</a:t>
            </a:r>
            <a:endParaRPr lang="zh-CN" altLang="en-US" sz="3200" spc="30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AAD735-5E4B-4252-80BA-C821FCA89FF4}"/>
              </a:ext>
            </a:extLst>
          </p:cNvPr>
          <p:cNvSpPr/>
          <p:nvPr userDrawn="1"/>
        </p:nvSpPr>
        <p:spPr>
          <a:xfrm flipV="1">
            <a:off x="6724415" y="2994784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59678E1-7A22-42F6-87A3-7455E6CE0DB3}"/>
              </a:ext>
            </a:extLst>
          </p:cNvPr>
          <p:cNvSpPr/>
          <p:nvPr userDrawn="1"/>
        </p:nvSpPr>
        <p:spPr>
          <a:xfrm flipV="1">
            <a:off x="8424655" y="2775876"/>
            <a:ext cx="2791234" cy="807775"/>
          </a:xfrm>
          <a:custGeom>
            <a:avLst/>
            <a:gdLst>
              <a:gd name="connsiteX0" fmla="*/ 0 w 3615313"/>
              <a:gd name="connsiteY0" fmla="*/ 1046261 h 1046261"/>
              <a:gd name="connsiteX1" fmla="*/ 958947 w 3615313"/>
              <a:gd name="connsiteY1" fmla="*/ 1046261 h 1046261"/>
              <a:gd name="connsiteX2" fmla="*/ 1994255 w 3615313"/>
              <a:gd name="connsiteY2" fmla="*/ 1046261 h 1046261"/>
              <a:gd name="connsiteX3" fmla="*/ 3452735 w 3615313"/>
              <a:gd name="connsiteY3" fmla="*/ 1046261 h 1046261"/>
              <a:gd name="connsiteX4" fmla="*/ 3615313 w 3615313"/>
              <a:gd name="connsiteY4" fmla="*/ 883683 h 1046261"/>
              <a:gd name="connsiteX5" fmla="*/ 3615313 w 3615313"/>
              <a:gd name="connsiteY5" fmla="*/ 523131 h 1046261"/>
              <a:gd name="connsiteX6" fmla="*/ 3092183 w 3615313"/>
              <a:gd name="connsiteY6" fmla="*/ 0 h 1046261"/>
              <a:gd name="connsiteX7" fmla="*/ 1633704 w 3615313"/>
              <a:gd name="connsiteY7" fmla="*/ 0 h 1046261"/>
              <a:gd name="connsiteX8" fmla="*/ 958947 w 3615313"/>
              <a:gd name="connsiteY8" fmla="*/ 0 h 1046261"/>
              <a:gd name="connsiteX9" fmla="*/ 0 w 3615313"/>
              <a:gd name="connsiteY9" fmla="*/ 0 h 10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15313" h="1046261">
                <a:moveTo>
                  <a:pt x="0" y="1046261"/>
                </a:moveTo>
                <a:lnTo>
                  <a:pt x="958947" y="1046261"/>
                </a:lnTo>
                <a:lnTo>
                  <a:pt x="1994255" y="1046261"/>
                </a:lnTo>
                <a:lnTo>
                  <a:pt x="3452735" y="1046261"/>
                </a:lnTo>
                <a:cubicBezTo>
                  <a:pt x="3542524" y="1046261"/>
                  <a:pt x="3615313" y="973472"/>
                  <a:pt x="3615313" y="883683"/>
                </a:cubicBezTo>
                <a:lnTo>
                  <a:pt x="3615313" y="523131"/>
                </a:lnTo>
                <a:cubicBezTo>
                  <a:pt x="3615313" y="234214"/>
                  <a:pt x="3381100" y="0"/>
                  <a:pt x="3092183" y="0"/>
                </a:cubicBezTo>
                <a:lnTo>
                  <a:pt x="1633704" y="0"/>
                </a:lnTo>
                <a:lnTo>
                  <a:pt x="9589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FA7B179-7FDA-47AB-91FF-EBBB5217992D}"/>
              </a:ext>
            </a:extLst>
          </p:cNvPr>
          <p:cNvSpPr/>
          <p:nvPr userDrawn="1"/>
        </p:nvSpPr>
        <p:spPr>
          <a:xfrm>
            <a:off x="8005565" y="2750058"/>
            <a:ext cx="835240" cy="83524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9B73686-72C9-4C77-8D93-6A61DBB4D4C0}"/>
              </a:ext>
            </a:extLst>
          </p:cNvPr>
          <p:cNvSpPr txBox="1"/>
          <p:nvPr userDrawn="1"/>
        </p:nvSpPr>
        <p:spPr>
          <a:xfrm>
            <a:off x="8077739" y="2922947"/>
            <a:ext cx="690895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300"/>
              <a:t>04</a:t>
            </a:r>
            <a:endParaRPr lang="zh-CN" altLang="en-US" sz="3200" spc="30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B146F3F-1273-43FE-914D-49DD47DF26B0}"/>
              </a:ext>
            </a:extLst>
          </p:cNvPr>
          <p:cNvSpPr/>
          <p:nvPr userDrawn="1"/>
        </p:nvSpPr>
        <p:spPr>
          <a:xfrm flipV="1">
            <a:off x="10725861" y="2994784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A09FABE8-036D-4F82-A774-B292D82EE73F}"/>
              </a:ext>
            </a:extLst>
          </p:cNvPr>
          <p:cNvSpPr/>
          <p:nvPr userDrawn="1"/>
        </p:nvSpPr>
        <p:spPr>
          <a:xfrm flipV="1">
            <a:off x="4423208" y="4237960"/>
            <a:ext cx="2791234" cy="807775"/>
          </a:xfrm>
          <a:custGeom>
            <a:avLst/>
            <a:gdLst>
              <a:gd name="connsiteX0" fmla="*/ 0 w 3615313"/>
              <a:gd name="connsiteY0" fmla="*/ 1046261 h 1046261"/>
              <a:gd name="connsiteX1" fmla="*/ 958947 w 3615313"/>
              <a:gd name="connsiteY1" fmla="*/ 1046261 h 1046261"/>
              <a:gd name="connsiteX2" fmla="*/ 1994255 w 3615313"/>
              <a:gd name="connsiteY2" fmla="*/ 1046261 h 1046261"/>
              <a:gd name="connsiteX3" fmla="*/ 3452735 w 3615313"/>
              <a:gd name="connsiteY3" fmla="*/ 1046261 h 1046261"/>
              <a:gd name="connsiteX4" fmla="*/ 3615313 w 3615313"/>
              <a:gd name="connsiteY4" fmla="*/ 883683 h 1046261"/>
              <a:gd name="connsiteX5" fmla="*/ 3615313 w 3615313"/>
              <a:gd name="connsiteY5" fmla="*/ 523131 h 1046261"/>
              <a:gd name="connsiteX6" fmla="*/ 3092183 w 3615313"/>
              <a:gd name="connsiteY6" fmla="*/ 0 h 1046261"/>
              <a:gd name="connsiteX7" fmla="*/ 1633704 w 3615313"/>
              <a:gd name="connsiteY7" fmla="*/ 0 h 1046261"/>
              <a:gd name="connsiteX8" fmla="*/ 958947 w 3615313"/>
              <a:gd name="connsiteY8" fmla="*/ 0 h 1046261"/>
              <a:gd name="connsiteX9" fmla="*/ 0 w 3615313"/>
              <a:gd name="connsiteY9" fmla="*/ 0 h 10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15313" h="1046261">
                <a:moveTo>
                  <a:pt x="0" y="1046261"/>
                </a:moveTo>
                <a:lnTo>
                  <a:pt x="958947" y="1046261"/>
                </a:lnTo>
                <a:lnTo>
                  <a:pt x="1994255" y="1046261"/>
                </a:lnTo>
                <a:lnTo>
                  <a:pt x="3452735" y="1046261"/>
                </a:lnTo>
                <a:cubicBezTo>
                  <a:pt x="3542524" y="1046261"/>
                  <a:pt x="3615313" y="973472"/>
                  <a:pt x="3615313" y="883683"/>
                </a:cubicBezTo>
                <a:lnTo>
                  <a:pt x="3615313" y="523131"/>
                </a:lnTo>
                <a:cubicBezTo>
                  <a:pt x="3615313" y="234214"/>
                  <a:pt x="3381100" y="0"/>
                  <a:pt x="3092183" y="0"/>
                </a:cubicBezTo>
                <a:lnTo>
                  <a:pt x="1633704" y="0"/>
                </a:lnTo>
                <a:lnTo>
                  <a:pt x="9589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73B1941-18EF-478F-81D2-C2DC43317A82}"/>
              </a:ext>
            </a:extLst>
          </p:cNvPr>
          <p:cNvSpPr/>
          <p:nvPr userDrawn="1"/>
        </p:nvSpPr>
        <p:spPr>
          <a:xfrm>
            <a:off x="4004118" y="4212142"/>
            <a:ext cx="835240" cy="83524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3A109F5-C8FE-4A5B-BCD6-F24BAEA70C0B}"/>
              </a:ext>
            </a:extLst>
          </p:cNvPr>
          <p:cNvSpPr txBox="1"/>
          <p:nvPr userDrawn="1"/>
        </p:nvSpPr>
        <p:spPr>
          <a:xfrm>
            <a:off x="4079496" y="4385031"/>
            <a:ext cx="684483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300"/>
              <a:t>05</a:t>
            </a:r>
            <a:endParaRPr lang="zh-CN" altLang="en-US" sz="3200" spc="30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048C756-8CB8-49F0-9876-FC9E0098CE91}"/>
              </a:ext>
            </a:extLst>
          </p:cNvPr>
          <p:cNvSpPr/>
          <p:nvPr userDrawn="1"/>
        </p:nvSpPr>
        <p:spPr>
          <a:xfrm flipV="1">
            <a:off x="6724415" y="4456868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E61F848-78D8-4A42-B353-82D82E07AC14}"/>
              </a:ext>
            </a:extLst>
          </p:cNvPr>
          <p:cNvSpPr/>
          <p:nvPr userDrawn="1"/>
        </p:nvSpPr>
        <p:spPr>
          <a:xfrm flipV="1">
            <a:off x="8424655" y="4237960"/>
            <a:ext cx="2791234" cy="807775"/>
          </a:xfrm>
          <a:custGeom>
            <a:avLst/>
            <a:gdLst>
              <a:gd name="connsiteX0" fmla="*/ 0 w 3615313"/>
              <a:gd name="connsiteY0" fmla="*/ 1046261 h 1046261"/>
              <a:gd name="connsiteX1" fmla="*/ 958947 w 3615313"/>
              <a:gd name="connsiteY1" fmla="*/ 1046261 h 1046261"/>
              <a:gd name="connsiteX2" fmla="*/ 1994255 w 3615313"/>
              <a:gd name="connsiteY2" fmla="*/ 1046261 h 1046261"/>
              <a:gd name="connsiteX3" fmla="*/ 3452735 w 3615313"/>
              <a:gd name="connsiteY3" fmla="*/ 1046261 h 1046261"/>
              <a:gd name="connsiteX4" fmla="*/ 3615313 w 3615313"/>
              <a:gd name="connsiteY4" fmla="*/ 883683 h 1046261"/>
              <a:gd name="connsiteX5" fmla="*/ 3615313 w 3615313"/>
              <a:gd name="connsiteY5" fmla="*/ 523131 h 1046261"/>
              <a:gd name="connsiteX6" fmla="*/ 3092183 w 3615313"/>
              <a:gd name="connsiteY6" fmla="*/ 0 h 1046261"/>
              <a:gd name="connsiteX7" fmla="*/ 1633704 w 3615313"/>
              <a:gd name="connsiteY7" fmla="*/ 0 h 1046261"/>
              <a:gd name="connsiteX8" fmla="*/ 958947 w 3615313"/>
              <a:gd name="connsiteY8" fmla="*/ 0 h 1046261"/>
              <a:gd name="connsiteX9" fmla="*/ 0 w 3615313"/>
              <a:gd name="connsiteY9" fmla="*/ 0 h 10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15313" h="1046261">
                <a:moveTo>
                  <a:pt x="0" y="1046261"/>
                </a:moveTo>
                <a:lnTo>
                  <a:pt x="958947" y="1046261"/>
                </a:lnTo>
                <a:lnTo>
                  <a:pt x="1994255" y="1046261"/>
                </a:lnTo>
                <a:lnTo>
                  <a:pt x="3452735" y="1046261"/>
                </a:lnTo>
                <a:cubicBezTo>
                  <a:pt x="3542524" y="1046261"/>
                  <a:pt x="3615313" y="973472"/>
                  <a:pt x="3615313" y="883683"/>
                </a:cubicBezTo>
                <a:lnTo>
                  <a:pt x="3615313" y="523131"/>
                </a:lnTo>
                <a:cubicBezTo>
                  <a:pt x="3615313" y="234214"/>
                  <a:pt x="3381100" y="0"/>
                  <a:pt x="3092183" y="0"/>
                </a:cubicBezTo>
                <a:lnTo>
                  <a:pt x="1633704" y="0"/>
                </a:lnTo>
                <a:lnTo>
                  <a:pt x="9589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7645B50-2670-4F8E-B7B4-3B75379E5ED9}"/>
              </a:ext>
            </a:extLst>
          </p:cNvPr>
          <p:cNvSpPr/>
          <p:nvPr userDrawn="1"/>
        </p:nvSpPr>
        <p:spPr>
          <a:xfrm>
            <a:off x="8005565" y="4212142"/>
            <a:ext cx="835240" cy="83524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2E93170-71FE-4043-B9AA-D9CBC85EFB74}"/>
              </a:ext>
            </a:extLst>
          </p:cNvPr>
          <p:cNvSpPr txBox="1"/>
          <p:nvPr userDrawn="1"/>
        </p:nvSpPr>
        <p:spPr>
          <a:xfrm>
            <a:off x="8077739" y="4385031"/>
            <a:ext cx="690895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300"/>
              <a:t>06</a:t>
            </a:r>
            <a:endParaRPr lang="zh-CN" altLang="en-US" sz="3200" spc="300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0B5CC33-A59F-4C61-AF9B-4ADE727908FD}"/>
              </a:ext>
            </a:extLst>
          </p:cNvPr>
          <p:cNvSpPr/>
          <p:nvPr userDrawn="1"/>
        </p:nvSpPr>
        <p:spPr>
          <a:xfrm flipV="1">
            <a:off x="10725861" y="4456868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3829BCE-8E70-445A-A94B-C4C7A586A72A}"/>
              </a:ext>
            </a:extLst>
          </p:cNvPr>
          <p:cNvSpPr txBox="1"/>
          <p:nvPr userDrawn="1"/>
        </p:nvSpPr>
        <p:spPr>
          <a:xfrm>
            <a:off x="859993" y="1163007"/>
            <a:ext cx="1308050" cy="295465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96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目</a:t>
            </a:r>
            <a:endParaRPr lang="en-US" altLang="zh-CN" sz="9600" spc="6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r>
              <a:rPr lang="zh-CN" altLang="en-US" sz="96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录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3A4B37F-995D-441E-95FE-9DC3B0686E8D}"/>
              </a:ext>
            </a:extLst>
          </p:cNvPr>
          <p:cNvSpPr/>
          <p:nvPr userDrawn="1"/>
        </p:nvSpPr>
        <p:spPr>
          <a:xfrm>
            <a:off x="0" y="8281"/>
            <a:ext cx="1229660" cy="616993"/>
          </a:xfrm>
          <a:custGeom>
            <a:avLst/>
            <a:gdLst>
              <a:gd name="connsiteX0" fmla="*/ 1132349 w 1229660"/>
              <a:gd name="connsiteY0" fmla="*/ 422371 h 616993"/>
              <a:gd name="connsiteX1" fmla="*/ 1229660 w 1229660"/>
              <a:gd name="connsiteY1" fmla="*/ 519682 h 616993"/>
              <a:gd name="connsiteX2" fmla="*/ 1132349 w 1229660"/>
              <a:gd name="connsiteY2" fmla="*/ 616993 h 616993"/>
              <a:gd name="connsiteX3" fmla="*/ 1035039 w 1229660"/>
              <a:gd name="connsiteY3" fmla="*/ 519682 h 616993"/>
              <a:gd name="connsiteX4" fmla="*/ 925305 w 1229660"/>
              <a:gd name="connsiteY4" fmla="*/ 422371 h 616993"/>
              <a:gd name="connsiteX5" fmla="*/ 1022616 w 1229660"/>
              <a:gd name="connsiteY5" fmla="*/ 519682 h 616993"/>
              <a:gd name="connsiteX6" fmla="*/ 925305 w 1229660"/>
              <a:gd name="connsiteY6" fmla="*/ 616993 h 616993"/>
              <a:gd name="connsiteX7" fmla="*/ 827994 w 1229660"/>
              <a:gd name="connsiteY7" fmla="*/ 519682 h 616993"/>
              <a:gd name="connsiteX8" fmla="*/ 718260 w 1229660"/>
              <a:gd name="connsiteY8" fmla="*/ 422371 h 616993"/>
              <a:gd name="connsiteX9" fmla="*/ 815571 w 1229660"/>
              <a:gd name="connsiteY9" fmla="*/ 519682 h 616993"/>
              <a:gd name="connsiteX10" fmla="*/ 718260 w 1229660"/>
              <a:gd name="connsiteY10" fmla="*/ 616993 h 616993"/>
              <a:gd name="connsiteX11" fmla="*/ 620950 w 1229660"/>
              <a:gd name="connsiteY11" fmla="*/ 519682 h 616993"/>
              <a:gd name="connsiteX12" fmla="*/ 511216 w 1229660"/>
              <a:gd name="connsiteY12" fmla="*/ 422371 h 616993"/>
              <a:gd name="connsiteX13" fmla="*/ 608527 w 1229660"/>
              <a:gd name="connsiteY13" fmla="*/ 519682 h 616993"/>
              <a:gd name="connsiteX14" fmla="*/ 511216 w 1229660"/>
              <a:gd name="connsiteY14" fmla="*/ 616993 h 616993"/>
              <a:gd name="connsiteX15" fmla="*/ 413905 w 1229660"/>
              <a:gd name="connsiteY15" fmla="*/ 519682 h 616993"/>
              <a:gd name="connsiteX16" fmla="*/ 304171 w 1229660"/>
              <a:gd name="connsiteY16" fmla="*/ 422371 h 616993"/>
              <a:gd name="connsiteX17" fmla="*/ 401482 w 1229660"/>
              <a:gd name="connsiteY17" fmla="*/ 519682 h 616993"/>
              <a:gd name="connsiteX18" fmla="*/ 304171 w 1229660"/>
              <a:gd name="connsiteY18" fmla="*/ 616993 h 616993"/>
              <a:gd name="connsiteX19" fmla="*/ 206861 w 1229660"/>
              <a:gd name="connsiteY19" fmla="*/ 519682 h 616993"/>
              <a:gd name="connsiteX20" fmla="*/ 97127 w 1229660"/>
              <a:gd name="connsiteY20" fmla="*/ 422371 h 616993"/>
              <a:gd name="connsiteX21" fmla="*/ 194438 w 1229660"/>
              <a:gd name="connsiteY21" fmla="*/ 519682 h 616993"/>
              <a:gd name="connsiteX22" fmla="*/ 97127 w 1229660"/>
              <a:gd name="connsiteY22" fmla="*/ 616993 h 616993"/>
              <a:gd name="connsiteX23" fmla="*/ 0 w 1229660"/>
              <a:gd name="connsiteY23" fmla="*/ 519867 h 616993"/>
              <a:gd name="connsiteX24" fmla="*/ 0 w 1229660"/>
              <a:gd name="connsiteY24" fmla="*/ 519498 h 616993"/>
              <a:gd name="connsiteX25" fmla="*/ 1132349 w 1229660"/>
              <a:gd name="connsiteY25" fmla="*/ 211186 h 616993"/>
              <a:gd name="connsiteX26" fmla="*/ 1229660 w 1229660"/>
              <a:gd name="connsiteY26" fmla="*/ 308497 h 616993"/>
              <a:gd name="connsiteX27" fmla="*/ 1132349 w 1229660"/>
              <a:gd name="connsiteY27" fmla="*/ 405808 h 616993"/>
              <a:gd name="connsiteX28" fmla="*/ 1035039 w 1229660"/>
              <a:gd name="connsiteY28" fmla="*/ 308497 h 616993"/>
              <a:gd name="connsiteX29" fmla="*/ 925305 w 1229660"/>
              <a:gd name="connsiteY29" fmla="*/ 211186 h 616993"/>
              <a:gd name="connsiteX30" fmla="*/ 1022616 w 1229660"/>
              <a:gd name="connsiteY30" fmla="*/ 308497 h 616993"/>
              <a:gd name="connsiteX31" fmla="*/ 925305 w 1229660"/>
              <a:gd name="connsiteY31" fmla="*/ 405808 h 616993"/>
              <a:gd name="connsiteX32" fmla="*/ 827994 w 1229660"/>
              <a:gd name="connsiteY32" fmla="*/ 308497 h 616993"/>
              <a:gd name="connsiteX33" fmla="*/ 718260 w 1229660"/>
              <a:gd name="connsiteY33" fmla="*/ 211186 h 616993"/>
              <a:gd name="connsiteX34" fmla="*/ 815571 w 1229660"/>
              <a:gd name="connsiteY34" fmla="*/ 308497 h 616993"/>
              <a:gd name="connsiteX35" fmla="*/ 718260 w 1229660"/>
              <a:gd name="connsiteY35" fmla="*/ 405808 h 616993"/>
              <a:gd name="connsiteX36" fmla="*/ 620950 w 1229660"/>
              <a:gd name="connsiteY36" fmla="*/ 308497 h 616993"/>
              <a:gd name="connsiteX37" fmla="*/ 511216 w 1229660"/>
              <a:gd name="connsiteY37" fmla="*/ 211186 h 616993"/>
              <a:gd name="connsiteX38" fmla="*/ 608527 w 1229660"/>
              <a:gd name="connsiteY38" fmla="*/ 308497 h 616993"/>
              <a:gd name="connsiteX39" fmla="*/ 511216 w 1229660"/>
              <a:gd name="connsiteY39" fmla="*/ 405808 h 616993"/>
              <a:gd name="connsiteX40" fmla="*/ 413905 w 1229660"/>
              <a:gd name="connsiteY40" fmla="*/ 308497 h 616993"/>
              <a:gd name="connsiteX41" fmla="*/ 304171 w 1229660"/>
              <a:gd name="connsiteY41" fmla="*/ 211186 h 616993"/>
              <a:gd name="connsiteX42" fmla="*/ 401482 w 1229660"/>
              <a:gd name="connsiteY42" fmla="*/ 308497 h 616993"/>
              <a:gd name="connsiteX43" fmla="*/ 304171 w 1229660"/>
              <a:gd name="connsiteY43" fmla="*/ 405808 h 616993"/>
              <a:gd name="connsiteX44" fmla="*/ 206861 w 1229660"/>
              <a:gd name="connsiteY44" fmla="*/ 308497 h 616993"/>
              <a:gd name="connsiteX45" fmla="*/ 97127 w 1229660"/>
              <a:gd name="connsiteY45" fmla="*/ 211186 h 616993"/>
              <a:gd name="connsiteX46" fmla="*/ 194438 w 1229660"/>
              <a:gd name="connsiteY46" fmla="*/ 308497 h 616993"/>
              <a:gd name="connsiteX47" fmla="*/ 97127 w 1229660"/>
              <a:gd name="connsiteY47" fmla="*/ 405808 h 616993"/>
              <a:gd name="connsiteX48" fmla="*/ 0 w 1229660"/>
              <a:gd name="connsiteY48" fmla="*/ 308681 h 616993"/>
              <a:gd name="connsiteX49" fmla="*/ 0 w 1229660"/>
              <a:gd name="connsiteY49" fmla="*/ 308312 h 616993"/>
              <a:gd name="connsiteX50" fmla="*/ 1132349 w 1229660"/>
              <a:gd name="connsiteY50" fmla="*/ 0 h 616993"/>
              <a:gd name="connsiteX51" fmla="*/ 1229660 w 1229660"/>
              <a:gd name="connsiteY51" fmla="*/ 97311 h 616993"/>
              <a:gd name="connsiteX52" fmla="*/ 1132349 w 1229660"/>
              <a:gd name="connsiteY52" fmla="*/ 194622 h 616993"/>
              <a:gd name="connsiteX53" fmla="*/ 1035039 w 1229660"/>
              <a:gd name="connsiteY53" fmla="*/ 97311 h 616993"/>
              <a:gd name="connsiteX54" fmla="*/ 925305 w 1229660"/>
              <a:gd name="connsiteY54" fmla="*/ 0 h 616993"/>
              <a:gd name="connsiteX55" fmla="*/ 1022616 w 1229660"/>
              <a:gd name="connsiteY55" fmla="*/ 97311 h 616993"/>
              <a:gd name="connsiteX56" fmla="*/ 925305 w 1229660"/>
              <a:gd name="connsiteY56" fmla="*/ 194622 h 616993"/>
              <a:gd name="connsiteX57" fmla="*/ 827994 w 1229660"/>
              <a:gd name="connsiteY57" fmla="*/ 97311 h 616993"/>
              <a:gd name="connsiteX58" fmla="*/ 718260 w 1229660"/>
              <a:gd name="connsiteY58" fmla="*/ 0 h 616993"/>
              <a:gd name="connsiteX59" fmla="*/ 815571 w 1229660"/>
              <a:gd name="connsiteY59" fmla="*/ 97311 h 616993"/>
              <a:gd name="connsiteX60" fmla="*/ 718260 w 1229660"/>
              <a:gd name="connsiteY60" fmla="*/ 194622 h 616993"/>
              <a:gd name="connsiteX61" fmla="*/ 620950 w 1229660"/>
              <a:gd name="connsiteY61" fmla="*/ 97311 h 616993"/>
              <a:gd name="connsiteX62" fmla="*/ 511216 w 1229660"/>
              <a:gd name="connsiteY62" fmla="*/ 0 h 616993"/>
              <a:gd name="connsiteX63" fmla="*/ 608527 w 1229660"/>
              <a:gd name="connsiteY63" fmla="*/ 97311 h 616993"/>
              <a:gd name="connsiteX64" fmla="*/ 511216 w 1229660"/>
              <a:gd name="connsiteY64" fmla="*/ 194622 h 616993"/>
              <a:gd name="connsiteX65" fmla="*/ 413905 w 1229660"/>
              <a:gd name="connsiteY65" fmla="*/ 97311 h 616993"/>
              <a:gd name="connsiteX66" fmla="*/ 304171 w 1229660"/>
              <a:gd name="connsiteY66" fmla="*/ 0 h 616993"/>
              <a:gd name="connsiteX67" fmla="*/ 401482 w 1229660"/>
              <a:gd name="connsiteY67" fmla="*/ 97311 h 616993"/>
              <a:gd name="connsiteX68" fmla="*/ 304171 w 1229660"/>
              <a:gd name="connsiteY68" fmla="*/ 194622 h 616993"/>
              <a:gd name="connsiteX69" fmla="*/ 206861 w 1229660"/>
              <a:gd name="connsiteY69" fmla="*/ 97311 h 616993"/>
              <a:gd name="connsiteX70" fmla="*/ 97127 w 1229660"/>
              <a:gd name="connsiteY70" fmla="*/ 0 h 616993"/>
              <a:gd name="connsiteX71" fmla="*/ 194438 w 1229660"/>
              <a:gd name="connsiteY71" fmla="*/ 97311 h 616993"/>
              <a:gd name="connsiteX72" fmla="*/ 97127 w 1229660"/>
              <a:gd name="connsiteY72" fmla="*/ 194622 h 616993"/>
              <a:gd name="connsiteX73" fmla="*/ 0 w 1229660"/>
              <a:gd name="connsiteY73" fmla="*/ 97496 h 616993"/>
              <a:gd name="connsiteX74" fmla="*/ 0 w 1229660"/>
              <a:gd name="connsiteY74" fmla="*/ 97127 h 61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229660" h="616993">
                <a:moveTo>
                  <a:pt x="1132349" y="422371"/>
                </a:moveTo>
                <a:lnTo>
                  <a:pt x="1229660" y="519682"/>
                </a:lnTo>
                <a:lnTo>
                  <a:pt x="1132349" y="616993"/>
                </a:lnTo>
                <a:lnTo>
                  <a:pt x="1035039" y="519682"/>
                </a:lnTo>
                <a:close/>
                <a:moveTo>
                  <a:pt x="925305" y="422371"/>
                </a:moveTo>
                <a:lnTo>
                  <a:pt x="1022616" y="519682"/>
                </a:lnTo>
                <a:lnTo>
                  <a:pt x="925305" y="616993"/>
                </a:lnTo>
                <a:lnTo>
                  <a:pt x="827994" y="519682"/>
                </a:lnTo>
                <a:close/>
                <a:moveTo>
                  <a:pt x="718260" y="422371"/>
                </a:moveTo>
                <a:lnTo>
                  <a:pt x="815571" y="519682"/>
                </a:lnTo>
                <a:lnTo>
                  <a:pt x="718260" y="616993"/>
                </a:lnTo>
                <a:lnTo>
                  <a:pt x="620950" y="519682"/>
                </a:lnTo>
                <a:close/>
                <a:moveTo>
                  <a:pt x="511216" y="422371"/>
                </a:moveTo>
                <a:lnTo>
                  <a:pt x="608527" y="519682"/>
                </a:lnTo>
                <a:lnTo>
                  <a:pt x="511216" y="616993"/>
                </a:lnTo>
                <a:lnTo>
                  <a:pt x="413905" y="519682"/>
                </a:lnTo>
                <a:close/>
                <a:moveTo>
                  <a:pt x="304171" y="422371"/>
                </a:moveTo>
                <a:lnTo>
                  <a:pt x="401482" y="519682"/>
                </a:lnTo>
                <a:lnTo>
                  <a:pt x="304171" y="616993"/>
                </a:lnTo>
                <a:lnTo>
                  <a:pt x="206861" y="519682"/>
                </a:lnTo>
                <a:close/>
                <a:moveTo>
                  <a:pt x="97127" y="422371"/>
                </a:moveTo>
                <a:lnTo>
                  <a:pt x="194438" y="519682"/>
                </a:lnTo>
                <a:lnTo>
                  <a:pt x="97127" y="616993"/>
                </a:lnTo>
                <a:lnTo>
                  <a:pt x="0" y="519867"/>
                </a:lnTo>
                <a:lnTo>
                  <a:pt x="0" y="519498"/>
                </a:lnTo>
                <a:close/>
                <a:moveTo>
                  <a:pt x="1132349" y="211186"/>
                </a:moveTo>
                <a:lnTo>
                  <a:pt x="1229660" y="308497"/>
                </a:lnTo>
                <a:lnTo>
                  <a:pt x="1132349" y="405808"/>
                </a:lnTo>
                <a:lnTo>
                  <a:pt x="1035039" y="308497"/>
                </a:lnTo>
                <a:close/>
                <a:moveTo>
                  <a:pt x="925305" y="211186"/>
                </a:moveTo>
                <a:lnTo>
                  <a:pt x="1022616" y="308497"/>
                </a:lnTo>
                <a:lnTo>
                  <a:pt x="925305" y="405808"/>
                </a:lnTo>
                <a:lnTo>
                  <a:pt x="827994" y="308497"/>
                </a:lnTo>
                <a:close/>
                <a:moveTo>
                  <a:pt x="718260" y="211186"/>
                </a:moveTo>
                <a:lnTo>
                  <a:pt x="815571" y="308497"/>
                </a:lnTo>
                <a:lnTo>
                  <a:pt x="718260" y="405808"/>
                </a:lnTo>
                <a:lnTo>
                  <a:pt x="620950" y="308497"/>
                </a:lnTo>
                <a:close/>
                <a:moveTo>
                  <a:pt x="511216" y="211186"/>
                </a:moveTo>
                <a:lnTo>
                  <a:pt x="608527" y="308497"/>
                </a:lnTo>
                <a:lnTo>
                  <a:pt x="511216" y="405808"/>
                </a:lnTo>
                <a:lnTo>
                  <a:pt x="413905" y="308497"/>
                </a:lnTo>
                <a:close/>
                <a:moveTo>
                  <a:pt x="304171" y="211186"/>
                </a:moveTo>
                <a:lnTo>
                  <a:pt x="401482" y="308497"/>
                </a:lnTo>
                <a:lnTo>
                  <a:pt x="304171" y="405808"/>
                </a:lnTo>
                <a:lnTo>
                  <a:pt x="206861" y="308497"/>
                </a:lnTo>
                <a:close/>
                <a:moveTo>
                  <a:pt x="97127" y="211186"/>
                </a:moveTo>
                <a:lnTo>
                  <a:pt x="194438" y="308497"/>
                </a:lnTo>
                <a:lnTo>
                  <a:pt x="97127" y="405808"/>
                </a:lnTo>
                <a:lnTo>
                  <a:pt x="0" y="308681"/>
                </a:lnTo>
                <a:lnTo>
                  <a:pt x="0" y="308312"/>
                </a:lnTo>
                <a:close/>
                <a:moveTo>
                  <a:pt x="1132349" y="0"/>
                </a:moveTo>
                <a:lnTo>
                  <a:pt x="1229660" y="97311"/>
                </a:lnTo>
                <a:lnTo>
                  <a:pt x="1132349" y="194622"/>
                </a:lnTo>
                <a:lnTo>
                  <a:pt x="1035039" y="97311"/>
                </a:lnTo>
                <a:close/>
                <a:moveTo>
                  <a:pt x="925305" y="0"/>
                </a:moveTo>
                <a:lnTo>
                  <a:pt x="1022616" y="97311"/>
                </a:lnTo>
                <a:lnTo>
                  <a:pt x="925305" y="194622"/>
                </a:lnTo>
                <a:lnTo>
                  <a:pt x="827994" y="97311"/>
                </a:lnTo>
                <a:close/>
                <a:moveTo>
                  <a:pt x="718260" y="0"/>
                </a:moveTo>
                <a:lnTo>
                  <a:pt x="815571" y="97311"/>
                </a:lnTo>
                <a:lnTo>
                  <a:pt x="718260" y="194622"/>
                </a:lnTo>
                <a:lnTo>
                  <a:pt x="620950" y="97311"/>
                </a:lnTo>
                <a:close/>
                <a:moveTo>
                  <a:pt x="511216" y="0"/>
                </a:moveTo>
                <a:lnTo>
                  <a:pt x="608527" y="97311"/>
                </a:lnTo>
                <a:lnTo>
                  <a:pt x="511216" y="194622"/>
                </a:lnTo>
                <a:lnTo>
                  <a:pt x="413905" y="97311"/>
                </a:lnTo>
                <a:close/>
                <a:moveTo>
                  <a:pt x="304171" y="0"/>
                </a:moveTo>
                <a:lnTo>
                  <a:pt x="401482" y="97311"/>
                </a:lnTo>
                <a:lnTo>
                  <a:pt x="304171" y="194622"/>
                </a:lnTo>
                <a:lnTo>
                  <a:pt x="206861" y="97311"/>
                </a:lnTo>
                <a:close/>
                <a:moveTo>
                  <a:pt x="97127" y="0"/>
                </a:moveTo>
                <a:lnTo>
                  <a:pt x="194438" y="97311"/>
                </a:lnTo>
                <a:lnTo>
                  <a:pt x="97127" y="194622"/>
                </a:lnTo>
                <a:lnTo>
                  <a:pt x="0" y="97496"/>
                </a:lnTo>
                <a:lnTo>
                  <a:pt x="0" y="97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26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5F93AE-2B11-4341-96A9-7C8708C53746}"/>
              </a:ext>
            </a:extLst>
          </p:cNvPr>
          <p:cNvSpPr/>
          <p:nvPr userDrawn="1"/>
        </p:nvSpPr>
        <p:spPr>
          <a:xfrm rot="10800000" flipH="1">
            <a:off x="2836334" y="2471052"/>
            <a:ext cx="6940378" cy="2018398"/>
          </a:xfrm>
          <a:custGeom>
            <a:avLst/>
            <a:gdLst>
              <a:gd name="connsiteX0" fmla="*/ 0 w 6940378"/>
              <a:gd name="connsiteY0" fmla="*/ 2018398 h 2018398"/>
              <a:gd name="connsiteX1" fmla="*/ 1815840 w 6940378"/>
              <a:gd name="connsiteY1" fmla="*/ 2018398 h 2018398"/>
              <a:gd name="connsiteX2" fmla="*/ 3102491 w 6940378"/>
              <a:gd name="connsiteY2" fmla="*/ 2018398 h 2018398"/>
              <a:gd name="connsiteX3" fmla="*/ 6626740 w 6940378"/>
              <a:gd name="connsiteY3" fmla="*/ 2018398 h 2018398"/>
              <a:gd name="connsiteX4" fmla="*/ 6940378 w 6940378"/>
              <a:gd name="connsiteY4" fmla="*/ 1704759 h 2018398"/>
              <a:gd name="connsiteX5" fmla="*/ 6940378 w 6940378"/>
              <a:gd name="connsiteY5" fmla="*/ 1009199 h 2018398"/>
              <a:gd name="connsiteX6" fmla="*/ 5931179 w 6940378"/>
              <a:gd name="connsiteY6" fmla="*/ 0 h 2018398"/>
              <a:gd name="connsiteX7" fmla="*/ 2406929 w 6940378"/>
              <a:gd name="connsiteY7" fmla="*/ 0 h 2018398"/>
              <a:gd name="connsiteX8" fmla="*/ 1815840 w 6940378"/>
              <a:gd name="connsiteY8" fmla="*/ 0 h 2018398"/>
              <a:gd name="connsiteX9" fmla="*/ 0 w 6940378"/>
              <a:gd name="connsiteY9" fmla="*/ 0 h 201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40378" h="2018398">
                <a:moveTo>
                  <a:pt x="0" y="2018398"/>
                </a:moveTo>
                <a:lnTo>
                  <a:pt x="1815840" y="2018398"/>
                </a:lnTo>
                <a:lnTo>
                  <a:pt x="3102491" y="2018398"/>
                </a:lnTo>
                <a:lnTo>
                  <a:pt x="6626740" y="2018398"/>
                </a:lnTo>
                <a:cubicBezTo>
                  <a:pt x="6799957" y="2018398"/>
                  <a:pt x="6940378" y="1877977"/>
                  <a:pt x="6940378" y="1704759"/>
                </a:cubicBezTo>
                <a:lnTo>
                  <a:pt x="6940378" y="1009199"/>
                </a:lnTo>
                <a:cubicBezTo>
                  <a:pt x="6940378" y="451834"/>
                  <a:pt x="6488544" y="0"/>
                  <a:pt x="5931179" y="0"/>
                </a:cubicBezTo>
                <a:lnTo>
                  <a:pt x="2406929" y="0"/>
                </a:lnTo>
                <a:lnTo>
                  <a:pt x="1815840" y="0"/>
                </a:lnTo>
                <a:lnTo>
                  <a:pt x="0" y="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92AB88E-C2EA-4660-BA74-AD3F983B5625}"/>
              </a:ext>
            </a:extLst>
          </p:cNvPr>
          <p:cNvSpPr/>
          <p:nvPr userDrawn="1"/>
        </p:nvSpPr>
        <p:spPr>
          <a:xfrm>
            <a:off x="2021475" y="2420727"/>
            <a:ext cx="2119523" cy="2119523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C628878-A25E-4E3C-A0CC-4974BCEA13FB}"/>
              </a:ext>
            </a:extLst>
          </p:cNvPr>
          <p:cNvSpPr/>
          <p:nvPr userDrawn="1"/>
        </p:nvSpPr>
        <p:spPr>
          <a:xfrm flipV="1">
            <a:off x="8919393" y="3273984"/>
            <a:ext cx="1251133" cy="1215465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8D2DADD7-3E6F-40AA-AC26-68FF55AE3BBF}"/>
              </a:ext>
            </a:extLst>
          </p:cNvPr>
          <p:cNvSpPr/>
          <p:nvPr userDrawn="1"/>
        </p:nvSpPr>
        <p:spPr>
          <a:xfrm>
            <a:off x="-1588559" y="-787400"/>
            <a:ext cx="2990850" cy="2990850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缺角矩形 9">
            <a:extLst>
              <a:ext uri="{FF2B5EF4-FFF2-40B4-BE49-F238E27FC236}">
                <a16:creationId xmlns:a16="http://schemas.microsoft.com/office/drawing/2014/main" id="{CE5E0059-3C5B-49A3-8E9C-3C04E2D3000C}"/>
              </a:ext>
            </a:extLst>
          </p:cNvPr>
          <p:cNvSpPr/>
          <p:nvPr userDrawn="1"/>
        </p:nvSpPr>
        <p:spPr>
          <a:xfrm>
            <a:off x="10789709" y="5757333"/>
            <a:ext cx="1670050" cy="1670050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9190E8A-D999-4C58-BEEB-051A5FC574B5}"/>
              </a:ext>
            </a:extLst>
          </p:cNvPr>
          <p:cNvGrpSpPr/>
          <p:nvPr userDrawn="1"/>
        </p:nvGrpSpPr>
        <p:grpSpPr>
          <a:xfrm>
            <a:off x="8517468" y="52589"/>
            <a:ext cx="3575175" cy="1539145"/>
            <a:chOff x="8517468" y="52589"/>
            <a:chExt cx="3575175" cy="1539145"/>
          </a:xfrm>
        </p:grpSpPr>
        <p:sp>
          <p:nvSpPr>
            <p:cNvPr id="21" name="圆: 空心 29">
              <a:extLst>
                <a:ext uri="{FF2B5EF4-FFF2-40B4-BE49-F238E27FC236}">
                  <a16:creationId xmlns:a16="http://schemas.microsoft.com/office/drawing/2014/main" id="{52C379D1-2666-460D-9C26-0CBC01C516E4}"/>
                </a:ext>
              </a:extLst>
            </p:cNvPr>
            <p:cNvSpPr/>
            <p:nvPr/>
          </p:nvSpPr>
          <p:spPr>
            <a:xfrm>
              <a:off x="851746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圆: 空心 30">
              <a:extLst>
                <a:ext uri="{FF2B5EF4-FFF2-40B4-BE49-F238E27FC236}">
                  <a16:creationId xmlns:a16="http://schemas.microsoft.com/office/drawing/2014/main" id="{3BD32D7D-3150-4593-8FFC-5536F1AC007E}"/>
                </a:ext>
              </a:extLst>
            </p:cNvPr>
            <p:cNvSpPr/>
            <p:nvPr/>
          </p:nvSpPr>
          <p:spPr>
            <a:xfrm>
              <a:off x="9070913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: 空心 31">
              <a:extLst>
                <a:ext uri="{FF2B5EF4-FFF2-40B4-BE49-F238E27FC236}">
                  <a16:creationId xmlns:a16="http://schemas.microsoft.com/office/drawing/2014/main" id="{949C1E3F-53DD-4BFA-B8D5-BC8F6CD809A2}"/>
                </a:ext>
              </a:extLst>
            </p:cNvPr>
            <p:cNvSpPr/>
            <p:nvPr/>
          </p:nvSpPr>
          <p:spPr>
            <a:xfrm>
              <a:off x="962435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圆: 空心 32">
              <a:extLst>
                <a:ext uri="{FF2B5EF4-FFF2-40B4-BE49-F238E27FC236}">
                  <a16:creationId xmlns:a16="http://schemas.microsoft.com/office/drawing/2014/main" id="{129860C3-3CCB-4768-8D1F-AC6F912A588C}"/>
                </a:ext>
              </a:extLst>
            </p:cNvPr>
            <p:cNvSpPr/>
            <p:nvPr/>
          </p:nvSpPr>
          <p:spPr>
            <a:xfrm>
              <a:off x="1017780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圆: 空心 33">
              <a:extLst>
                <a:ext uri="{FF2B5EF4-FFF2-40B4-BE49-F238E27FC236}">
                  <a16:creationId xmlns:a16="http://schemas.microsoft.com/office/drawing/2014/main" id="{024DB2C4-085D-4F22-86F8-65F885DF292B}"/>
                </a:ext>
              </a:extLst>
            </p:cNvPr>
            <p:cNvSpPr/>
            <p:nvPr/>
          </p:nvSpPr>
          <p:spPr>
            <a:xfrm>
              <a:off x="1073124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圆: 空心 34">
              <a:extLst>
                <a:ext uri="{FF2B5EF4-FFF2-40B4-BE49-F238E27FC236}">
                  <a16:creationId xmlns:a16="http://schemas.microsoft.com/office/drawing/2014/main" id="{8A95E629-F7B6-4969-929B-8575F6567A05}"/>
                </a:ext>
              </a:extLst>
            </p:cNvPr>
            <p:cNvSpPr/>
            <p:nvPr/>
          </p:nvSpPr>
          <p:spPr>
            <a:xfrm>
              <a:off x="1128469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35">
              <a:extLst>
                <a:ext uri="{FF2B5EF4-FFF2-40B4-BE49-F238E27FC236}">
                  <a16:creationId xmlns:a16="http://schemas.microsoft.com/office/drawing/2014/main" id="{327227B5-7D70-42C9-8691-121AF22C63DE}"/>
                </a:ext>
              </a:extLst>
            </p:cNvPr>
            <p:cNvSpPr/>
            <p:nvPr/>
          </p:nvSpPr>
          <p:spPr>
            <a:xfrm>
              <a:off x="1183813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38">
              <a:extLst>
                <a:ext uri="{FF2B5EF4-FFF2-40B4-BE49-F238E27FC236}">
                  <a16:creationId xmlns:a16="http://schemas.microsoft.com/office/drawing/2014/main" id="{DBC02A19-EF05-4F24-BC57-8AE12AB8DF49}"/>
                </a:ext>
              </a:extLst>
            </p:cNvPr>
            <p:cNvSpPr/>
            <p:nvPr/>
          </p:nvSpPr>
          <p:spPr>
            <a:xfrm>
              <a:off x="851746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39">
              <a:extLst>
                <a:ext uri="{FF2B5EF4-FFF2-40B4-BE49-F238E27FC236}">
                  <a16:creationId xmlns:a16="http://schemas.microsoft.com/office/drawing/2014/main" id="{AC821BD1-0788-44BC-B02D-42EF532CC2A6}"/>
                </a:ext>
              </a:extLst>
            </p:cNvPr>
            <p:cNvSpPr/>
            <p:nvPr/>
          </p:nvSpPr>
          <p:spPr>
            <a:xfrm>
              <a:off x="9070913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40">
              <a:extLst>
                <a:ext uri="{FF2B5EF4-FFF2-40B4-BE49-F238E27FC236}">
                  <a16:creationId xmlns:a16="http://schemas.microsoft.com/office/drawing/2014/main" id="{02A6FF93-3BA0-4808-ABF2-16B7D856B6C0}"/>
                </a:ext>
              </a:extLst>
            </p:cNvPr>
            <p:cNvSpPr/>
            <p:nvPr/>
          </p:nvSpPr>
          <p:spPr>
            <a:xfrm>
              <a:off x="962435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41">
              <a:extLst>
                <a:ext uri="{FF2B5EF4-FFF2-40B4-BE49-F238E27FC236}">
                  <a16:creationId xmlns:a16="http://schemas.microsoft.com/office/drawing/2014/main" id="{6F8B5ED1-726D-4F4B-A6AC-2791A7C1C9DE}"/>
                </a:ext>
              </a:extLst>
            </p:cNvPr>
            <p:cNvSpPr/>
            <p:nvPr/>
          </p:nvSpPr>
          <p:spPr>
            <a:xfrm>
              <a:off x="1017780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42">
              <a:extLst>
                <a:ext uri="{FF2B5EF4-FFF2-40B4-BE49-F238E27FC236}">
                  <a16:creationId xmlns:a16="http://schemas.microsoft.com/office/drawing/2014/main" id="{AE03F657-7B1B-4925-B9BF-4E89835E8AED}"/>
                </a:ext>
              </a:extLst>
            </p:cNvPr>
            <p:cNvSpPr/>
            <p:nvPr/>
          </p:nvSpPr>
          <p:spPr>
            <a:xfrm>
              <a:off x="1073124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43">
              <a:extLst>
                <a:ext uri="{FF2B5EF4-FFF2-40B4-BE49-F238E27FC236}">
                  <a16:creationId xmlns:a16="http://schemas.microsoft.com/office/drawing/2014/main" id="{B92D9C86-52B4-4097-A6E2-89613A308A88}"/>
                </a:ext>
              </a:extLst>
            </p:cNvPr>
            <p:cNvSpPr/>
            <p:nvPr/>
          </p:nvSpPr>
          <p:spPr>
            <a:xfrm>
              <a:off x="1128469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圆: 空心 44">
              <a:extLst>
                <a:ext uri="{FF2B5EF4-FFF2-40B4-BE49-F238E27FC236}">
                  <a16:creationId xmlns:a16="http://schemas.microsoft.com/office/drawing/2014/main" id="{632763B4-D45B-4DD6-A57F-1E0C6E646A07}"/>
                </a:ext>
              </a:extLst>
            </p:cNvPr>
            <p:cNvSpPr/>
            <p:nvPr/>
          </p:nvSpPr>
          <p:spPr>
            <a:xfrm>
              <a:off x="1183813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圆: 空心 47">
              <a:extLst>
                <a:ext uri="{FF2B5EF4-FFF2-40B4-BE49-F238E27FC236}">
                  <a16:creationId xmlns:a16="http://schemas.microsoft.com/office/drawing/2014/main" id="{EB5FC071-5FDD-419D-838F-53E0D608EEAA}"/>
                </a:ext>
              </a:extLst>
            </p:cNvPr>
            <p:cNvSpPr/>
            <p:nvPr/>
          </p:nvSpPr>
          <p:spPr>
            <a:xfrm>
              <a:off x="851746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圆: 空心 48">
              <a:extLst>
                <a:ext uri="{FF2B5EF4-FFF2-40B4-BE49-F238E27FC236}">
                  <a16:creationId xmlns:a16="http://schemas.microsoft.com/office/drawing/2014/main" id="{88F51C4B-4989-4746-8657-EE257B340E56}"/>
                </a:ext>
              </a:extLst>
            </p:cNvPr>
            <p:cNvSpPr/>
            <p:nvPr/>
          </p:nvSpPr>
          <p:spPr>
            <a:xfrm>
              <a:off x="9070913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圆: 空心 49">
              <a:extLst>
                <a:ext uri="{FF2B5EF4-FFF2-40B4-BE49-F238E27FC236}">
                  <a16:creationId xmlns:a16="http://schemas.microsoft.com/office/drawing/2014/main" id="{1BBFC6C5-DBF5-4C53-ADCC-A651963843CB}"/>
                </a:ext>
              </a:extLst>
            </p:cNvPr>
            <p:cNvSpPr/>
            <p:nvPr/>
          </p:nvSpPr>
          <p:spPr>
            <a:xfrm>
              <a:off x="962435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圆: 空心 50">
              <a:extLst>
                <a:ext uri="{FF2B5EF4-FFF2-40B4-BE49-F238E27FC236}">
                  <a16:creationId xmlns:a16="http://schemas.microsoft.com/office/drawing/2014/main" id="{76382FE7-1F55-4086-AD8C-4490CD479E09}"/>
                </a:ext>
              </a:extLst>
            </p:cNvPr>
            <p:cNvSpPr/>
            <p:nvPr/>
          </p:nvSpPr>
          <p:spPr>
            <a:xfrm>
              <a:off x="1017780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圆: 空心 51">
              <a:extLst>
                <a:ext uri="{FF2B5EF4-FFF2-40B4-BE49-F238E27FC236}">
                  <a16:creationId xmlns:a16="http://schemas.microsoft.com/office/drawing/2014/main" id="{F27B95B6-45C6-42CC-B1D3-4172F5BA2859}"/>
                </a:ext>
              </a:extLst>
            </p:cNvPr>
            <p:cNvSpPr/>
            <p:nvPr/>
          </p:nvSpPr>
          <p:spPr>
            <a:xfrm>
              <a:off x="1073124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圆: 空心 52">
              <a:extLst>
                <a:ext uri="{FF2B5EF4-FFF2-40B4-BE49-F238E27FC236}">
                  <a16:creationId xmlns:a16="http://schemas.microsoft.com/office/drawing/2014/main" id="{FE67299D-69CC-4B36-989D-FAE775D0E4D2}"/>
                </a:ext>
              </a:extLst>
            </p:cNvPr>
            <p:cNvSpPr/>
            <p:nvPr/>
          </p:nvSpPr>
          <p:spPr>
            <a:xfrm>
              <a:off x="1128469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圆: 空心 53">
              <a:extLst>
                <a:ext uri="{FF2B5EF4-FFF2-40B4-BE49-F238E27FC236}">
                  <a16:creationId xmlns:a16="http://schemas.microsoft.com/office/drawing/2014/main" id="{C928F6CA-0AE9-49B5-9410-F92A5DDBB4AC}"/>
                </a:ext>
              </a:extLst>
            </p:cNvPr>
            <p:cNvSpPr/>
            <p:nvPr/>
          </p:nvSpPr>
          <p:spPr>
            <a:xfrm>
              <a:off x="1183813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圆: 空心 56">
              <a:extLst>
                <a:ext uri="{FF2B5EF4-FFF2-40B4-BE49-F238E27FC236}">
                  <a16:creationId xmlns:a16="http://schemas.microsoft.com/office/drawing/2014/main" id="{058AC3A6-2EC7-4EBE-8F01-0454B9A5017C}"/>
                </a:ext>
              </a:extLst>
            </p:cNvPr>
            <p:cNvSpPr/>
            <p:nvPr/>
          </p:nvSpPr>
          <p:spPr>
            <a:xfrm>
              <a:off x="851746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圆: 空心 57">
              <a:extLst>
                <a:ext uri="{FF2B5EF4-FFF2-40B4-BE49-F238E27FC236}">
                  <a16:creationId xmlns:a16="http://schemas.microsoft.com/office/drawing/2014/main" id="{737D45F2-A13D-40AB-A0DA-0A7B75BE59BF}"/>
                </a:ext>
              </a:extLst>
            </p:cNvPr>
            <p:cNvSpPr/>
            <p:nvPr/>
          </p:nvSpPr>
          <p:spPr>
            <a:xfrm>
              <a:off x="9070913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圆: 空心 58">
              <a:extLst>
                <a:ext uri="{FF2B5EF4-FFF2-40B4-BE49-F238E27FC236}">
                  <a16:creationId xmlns:a16="http://schemas.microsoft.com/office/drawing/2014/main" id="{71AE15AE-F5C0-4E4D-90F1-C8B97CF29ED9}"/>
                </a:ext>
              </a:extLst>
            </p:cNvPr>
            <p:cNvSpPr/>
            <p:nvPr/>
          </p:nvSpPr>
          <p:spPr>
            <a:xfrm>
              <a:off x="962435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圆: 空心 59">
              <a:extLst>
                <a:ext uri="{FF2B5EF4-FFF2-40B4-BE49-F238E27FC236}">
                  <a16:creationId xmlns:a16="http://schemas.microsoft.com/office/drawing/2014/main" id="{7ACA5015-79E3-4F5F-B6CC-0EEBF5D2C0F8}"/>
                </a:ext>
              </a:extLst>
            </p:cNvPr>
            <p:cNvSpPr/>
            <p:nvPr/>
          </p:nvSpPr>
          <p:spPr>
            <a:xfrm>
              <a:off x="1017780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圆: 空心 60">
              <a:extLst>
                <a:ext uri="{FF2B5EF4-FFF2-40B4-BE49-F238E27FC236}">
                  <a16:creationId xmlns:a16="http://schemas.microsoft.com/office/drawing/2014/main" id="{E30B279C-0265-402F-8135-D51846B6BEFA}"/>
                </a:ext>
              </a:extLst>
            </p:cNvPr>
            <p:cNvSpPr/>
            <p:nvPr/>
          </p:nvSpPr>
          <p:spPr>
            <a:xfrm>
              <a:off x="1073124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圆: 空心 61">
              <a:extLst>
                <a:ext uri="{FF2B5EF4-FFF2-40B4-BE49-F238E27FC236}">
                  <a16:creationId xmlns:a16="http://schemas.microsoft.com/office/drawing/2014/main" id="{1DD32355-3392-499D-B8D2-9BD10B416F9D}"/>
                </a:ext>
              </a:extLst>
            </p:cNvPr>
            <p:cNvSpPr/>
            <p:nvPr/>
          </p:nvSpPr>
          <p:spPr>
            <a:xfrm>
              <a:off x="1128469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圆: 空心 62">
              <a:extLst>
                <a:ext uri="{FF2B5EF4-FFF2-40B4-BE49-F238E27FC236}">
                  <a16:creationId xmlns:a16="http://schemas.microsoft.com/office/drawing/2014/main" id="{C6768F2D-69F6-4245-8A8D-EDCB053067D6}"/>
                </a:ext>
              </a:extLst>
            </p:cNvPr>
            <p:cNvSpPr/>
            <p:nvPr/>
          </p:nvSpPr>
          <p:spPr>
            <a:xfrm>
              <a:off x="1183813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空心弧 56">
            <a:extLst>
              <a:ext uri="{FF2B5EF4-FFF2-40B4-BE49-F238E27FC236}">
                <a16:creationId xmlns:a16="http://schemas.microsoft.com/office/drawing/2014/main" id="{4EC57975-176D-41BB-BEE1-DCE78BA17942}"/>
              </a:ext>
            </a:extLst>
          </p:cNvPr>
          <p:cNvSpPr/>
          <p:nvPr userDrawn="1"/>
        </p:nvSpPr>
        <p:spPr>
          <a:xfrm rot="10800000">
            <a:off x="4908433" y="-1280160"/>
            <a:ext cx="2375134" cy="2375134"/>
          </a:xfrm>
          <a:prstGeom prst="blockArc">
            <a:avLst/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id="{00EBE3D8-11E6-4661-9A97-2440D25F49DE}"/>
              </a:ext>
            </a:extLst>
          </p:cNvPr>
          <p:cNvSpPr/>
          <p:nvPr userDrawn="1"/>
        </p:nvSpPr>
        <p:spPr>
          <a:xfrm rot="10800000">
            <a:off x="-547487" y="4303913"/>
            <a:ext cx="1094974" cy="1094974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F8B02386-1FDF-45BA-B55B-A6C286CA20AA}"/>
              </a:ext>
            </a:extLst>
          </p:cNvPr>
          <p:cNvSpPr/>
          <p:nvPr userDrawn="1"/>
        </p:nvSpPr>
        <p:spPr>
          <a:xfrm>
            <a:off x="4135291" y="6441082"/>
            <a:ext cx="3921421" cy="405808"/>
          </a:xfrm>
          <a:custGeom>
            <a:avLst/>
            <a:gdLst>
              <a:gd name="connsiteX0" fmla="*/ 3824110 w 3921421"/>
              <a:gd name="connsiteY0" fmla="*/ 211186 h 405808"/>
              <a:gd name="connsiteX1" fmla="*/ 3921421 w 3921421"/>
              <a:gd name="connsiteY1" fmla="*/ 308497 h 405808"/>
              <a:gd name="connsiteX2" fmla="*/ 3824110 w 3921421"/>
              <a:gd name="connsiteY2" fmla="*/ 405808 h 405808"/>
              <a:gd name="connsiteX3" fmla="*/ 3726799 w 3921421"/>
              <a:gd name="connsiteY3" fmla="*/ 308497 h 405808"/>
              <a:gd name="connsiteX4" fmla="*/ 3617066 w 3921421"/>
              <a:gd name="connsiteY4" fmla="*/ 211186 h 405808"/>
              <a:gd name="connsiteX5" fmla="*/ 3714377 w 3921421"/>
              <a:gd name="connsiteY5" fmla="*/ 308497 h 405808"/>
              <a:gd name="connsiteX6" fmla="*/ 3617066 w 3921421"/>
              <a:gd name="connsiteY6" fmla="*/ 405808 h 405808"/>
              <a:gd name="connsiteX7" fmla="*/ 3519755 w 3921421"/>
              <a:gd name="connsiteY7" fmla="*/ 308497 h 405808"/>
              <a:gd name="connsiteX8" fmla="*/ 3410021 w 3921421"/>
              <a:gd name="connsiteY8" fmla="*/ 211186 h 405808"/>
              <a:gd name="connsiteX9" fmla="*/ 3507332 w 3921421"/>
              <a:gd name="connsiteY9" fmla="*/ 308497 h 405808"/>
              <a:gd name="connsiteX10" fmla="*/ 3410021 w 3921421"/>
              <a:gd name="connsiteY10" fmla="*/ 405808 h 405808"/>
              <a:gd name="connsiteX11" fmla="*/ 3312710 w 3921421"/>
              <a:gd name="connsiteY11" fmla="*/ 308497 h 405808"/>
              <a:gd name="connsiteX12" fmla="*/ 3202977 w 3921421"/>
              <a:gd name="connsiteY12" fmla="*/ 211186 h 405808"/>
              <a:gd name="connsiteX13" fmla="*/ 3300288 w 3921421"/>
              <a:gd name="connsiteY13" fmla="*/ 308497 h 405808"/>
              <a:gd name="connsiteX14" fmla="*/ 3202977 w 3921421"/>
              <a:gd name="connsiteY14" fmla="*/ 405808 h 405808"/>
              <a:gd name="connsiteX15" fmla="*/ 3105666 w 3921421"/>
              <a:gd name="connsiteY15" fmla="*/ 308497 h 405808"/>
              <a:gd name="connsiteX16" fmla="*/ 2995932 w 3921421"/>
              <a:gd name="connsiteY16" fmla="*/ 211186 h 405808"/>
              <a:gd name="connsiteX17" fmla="*/ 3093243 w 3921421"/>
              <a:gd name="connsiteY17" fmla="*/ 308497 h 405808"/>
              <a:gd name="connsiteX18" fmla="*/ 2995932 w 3921421"/>
              <a:gd name="connsiteY18" fmla="*/ 405808 h 405808"/>
              <a:gd name="connsiteX19" fmla="*/ 2898621 w 3921421"/>
              <a:gd name="connsiteY19" fmla="*/ 308497 h 405808"/>
              <a:gd name="connsiteX20" fmla="*/ 2788888 w 3921421"/>
              <a:gd name="connsiteY20" fmla="*/ 211186 h 405808"/>
              <a:gd name="connsiteX21" fmla="*/ 2886199 w 3921421"/>
              <a:gd name="connsiteY21" fmla="*/ 308497 h 405808"/>
              <a:gd name="connsiteX22" fmla="*/ 2788888 w 3921421"/>
              <a:gd name="connsiteY22" fmla="*/ 405808 h 405808"/>
              <a:gd name="connsiteX23" fmla="*/ 2691577 w 3921421"/>
              <a:gd name="connsiteY23" fmla="*/ 308497 h 405808"/>
              <a:gd name="connsiteX24" fmla="*/ 2581843 w 3921421"/>
              <a:gd name="connsiteY24" fmla="*/ 211186 h 405808"/>
              <a:gd name="connsiteX25" fmla="*/ 2679154 w 3921421"/>
              <a:gd name="connsiteY25" fmla="*/ 308497 h 405808"/>
              <a:gd name="connsiteX26" fmla="*/ 2581843 w 3921421"/>
              <a:gd name="connsiteY26" fmla="*/ 405808 h 405808"/>
              <a:gd name="connsiteX27" fmla="*/ 2484532 w 3921421"/>
              <a:gd name="connsiteY27" fmla="*/ 308497 h 405808"/>
              <a:gd name="connsiteX28" fmla="*/ 2374799 w 3921421"/>
              <a:gd name="connsiteY28" fmla="*/ 211186 h 405808"/>
              <a:gd name="connsiteX29" fmla="*/ 2472110 w 3921421"/>
              <a:gd name="connsiteY29" fmla="*/ 308497 h 405808"/>
              <a:gd name="connsiteX30" fmla="*/ 2374799 w 3921421"/>
              <a:gd name="connsiteY30" fmla="*/ 405808 h 405808"/>
              <a:gd name="connsiteX31" fmla="*/ 2277488 w 3921421"/>
              <a:gd name="connsiteY31" fmla="*/ 308497 h 405808"/>
              <a:gd name="connsiteX32" fmla="*/ 2167754 w 3921421"/>
              <a:gd name="connsiteY32" fmla="*/ 211186 h 405808"/>
              <a:gd name="connsiteX33" fmla="*/ 2265065 w 3921421"/>
              <a:gd name="connsiteY33" fmla="*/ 308497 h 405808"/>
              <a:gd name="connsiteX34" fmla="*/ 2167754 w 3921421"/>
              <a:gd name="connsiteY34" fmla="*/ 405808 h 405808"/>
              <a:gd name="connsiteX35" fmla="*/ 2070443 w 3921421"/>
              <a:gd name="connsiteY35" fmla="*/ 308497 h 405808"/>
              <a:gd name="connsiteX36" fmla="*/ 1960710 w 3921421"/>
              <a:gd name="connsiteY36" fmla="*/ 211186 h 405808"/>
              <a:gd name="connsiteX37" fmla="*/ 2058021 w 3921421"/>
              <a:gd name="connsiteY37" fmla="*/ 308497 h 405808"/>
              <a:gd name="connsiteX38" fmla="*/ 1960710 w 3921421"/>
              <a:gd name="connsiteY38" fmla="*/ 405808 h 405808"/>
              <a:gd name="connsiteX39" fmla="*/ 1863399 w 3921421"/>
              <a:gd name="connsiteY39" fmla="*/ 308497 h 405808"/>
              <a:gd name="connsiteX40" fmla="*/ 1753665 w 3921421"/>
              <a:gd name="connsiteY40" fmla="*/ 211186 h 405808"/>
              <a:gd name="connsiteX41" fmla="*/ 1850976 w 3921421"/>
              <a:gd name="connsiteY41" fmla="*/ 308497 h 405808"/>
              <a:gd name="connsiteX42" fmla="*/ 1753665 w 3921421"/>
              <a:gd name="connsiteY42" fmla="*/ 405808 h 405808"/>
              <a:gd name="connsiteX43" fmla="*/ 1656354 w 3921421"/>
              <a:gd name="connsiteY43" fmla="*/ 308497 h 405808"/>
              <a:gd name="connsiteX44" fmla="*/ 1546621 w 3921421"/>
              <a:gd name="connsiteY44" fmla="*/ 211186 h 405808"/>
              <a:gd name="connsiteX45" fmla="*/ 1643932 w 3921421"/>
              <a:gd name="connsiteY45" fmla="*/ 308497 h 405808"/>
              <a:gd name="connsiteX46" fmla="*/ 1546621 w 3921421"/>
              <a:gd name="connsiteY46" fmla="*/ 405808 h 405808"/>
              <a:gd name="connsiteX47" fmla="*/ 1449310 w 3921421"/>
              <a:gd name="connsiteY47" fmla="*/ 308497 h 405808"/>
              <a:gd name="connsiteX48" fmla="*/ 1339576 w 3921421"/>
              <a:gd name="connsiteY48" fmla="*/ 211186 h 405808"/>
              <a:gd name="connsiteX49" fmla="*/ 1436887 w 3921421"/>
              <a:gd name="connsiteY49" fmla="*/ 308497 h 405808"/>
              <a:gd name="connsiteX50" fmla="*/ 1339576 w 3921421"/>
              <a:gd name="connsiteY50" fmla="*/ 405808 h 405808"/>
              <a:gd name="connsiteX51" fmla="*/ 1242265 w 3921421"/>
              <a:gd name="connsiteY51" fmla="*/ 308497 h 405808"/>
              <a:gd name="connsiteX52" fmla="*/ 1132532 w 3921421"/>
              <a:gd name="connsiteY52" fmla="*/ 211186 h 405808"/>
              <a:gd name="connsiteX53" fmla="*/ 1229843 w 3921421"/>
              <a:gd name="connsiteY53" fmla="*/ 308497 h 405808"/>
              <a:gd name="connsiteX54" fmla="*/ 1132532 w 3921421"/>
              <a:gd name="connsiteY54" fmla="*/ 405808 h 405808"/>
              <a:gd name="connsiteX55" fmla="*/ 1035221 w 3921421"/>
              <a:gd name="connsiteY55" fmla="*/ 308497 h 405808"/>
              <a:gd name="connsiteX56" fmla="*/ 925487 w 3921421"/>
              <a:gd name="connsiteY56" fmla="*/ 211186 h 405808"/>
              <a:gd name="connsiteX57" fmla="*/ 1022798 w 3921421"/>
              <a:gd name="connsiteY57" fmla="*/ 308497 h 405808"/>
              <a:gd name="connsiteX58" fmla="*/ 925487 w 3921421"/>
              <a:gd name="connsiteY58" fmla="*/ 405808 h 405808"/>
              <a:gd name="connsiteX59" fmla="*/ 828176 w 3921421"/>
              <a:gd name="connsiteY59" fmla="*/ 308497 h 405808"/>
              <a:gd name="connsiteX60" fmla="*/ 718443 w 3921421"/>
              <a:gd name="connsiteY60" fmla="*/ 211186 h 405808"/>
              <a:gd name="connsiteX61" fmla="*/ 815754 w 3921421"/>
              <a:gd name="connsiteY61" fmla="*/ 308497 h 405808"/>
              <a:gd name="connsiteX62" fmla="*/ 718443 w 3921421"/>
              <a:gd name="connsiteY62" fmla="*/ 405808 h 405808"/>
              <a:gd name="connsiteX63" fmla="*/ 621132 w 3921421"/>
              <a:gd name="connsiteY63" fmla="*/ 308497 h 405808"/>
              <a:gd name="connsiteX64" fmla="*/ 511398 w 3921421"/>
              <a:gd name="connsiteY64" fmla="*/ 211186 h 405808"/>
              <a:gd name="connsiteX65" fmla="*/ 608709 w 3921421"/>
              <a:gd name="connsiteY65" fmla="*/ 308497 h 405808"/>
              <a:gd name="connsiteX66" fmla="*/ 511398 w 3921421"/>
              <a:gd name="connsiteY66" fmla="*/ 405808 h 405808"/>
              <a:gd name="connsiteX67" fmla="*/ 414087 w 3921421"/>
              <a:gd name="connsiteY67" fmla="*/ 308497 h 405808"/>
              <a:gd name="connsiteX68" fmla="*/ 304354 w 3921421"/>
              <a:gd name="connsiteY68" fmla="*/ 211186 h 405808"/>
              <a:gd name="connsiteX69" fmla="*/ 401665 w 3921421"/>
              <a:gd name="connsiteY69" fmla="*/ 308497 h 405808"/>
              <a:gd name="connsiteX70" fmla="*/ 304354 w 3921421"/>
              <a:gd name="connsiteY70" fmla="*/ 405808 h 405808"/>
              <a:gd name="connsiteX71" fmla="*/ 207045 w 3921421"/>
              <a:gd name="connsiteY71" fmla="*/ 308497 h 405808"/>
              <a:gd name="connsiteX72" fmla="*/ 97311 w 3921421"/>
              <a:gd name="connsiteY72" fmla="*/ 211186 h 405808"/>
              <a:gd name="connsiteX73" fmla="*/ 194622 w 3921421"/>
              <a:gd name="connsiteY73" fmla="*/ 308497 h 405808"/>
              <a:gd name="connsiteX74" fmla="*/ 97311 w 3921421"/>
              <a:gd name="connsiteY74" fmla="*/ 405808 h 405808"/>
              <a:gd name="connsiteX75" fmla="*/ 0 w 3921421"/>
              <a:gd name="connsiteY75" fmla="*/ 308497 h 405808"/>
              <a:gd name="connsiteX76" fmla="*/ 3824110 w 3921421"/>
              <a:gd name="connsiteY76" fmla="*/ 0 h 405808"/>
              <a:gd name="connsiteX77" fmla="*/ 3921421 w 3921421"/>
              <a:gd name="connsiteY77" fmla="*/ 97311 h 405808"/>
              <a:gd name="connsiteX78" fmla="*/ 3824110 w 3921421"/>
              <a:gd name="connsiteY78" fmla="*/ 194622 h 405808"/>
              <a:gd name="connsiteX79" fmla="*/ 3726799 w 3921421"/>
              <a:gd name="connsiteY79" fmla="*/ 97311 h 405808"/>
              <a:gd name="connsiteX80" fmla="*/ 3617066 w 3921421"/>
              <a:gd name="connsiteY80" fmla="*/ 0 h 405808"/>
              <a:gd name="connsiteX81" fmla="*/ 3714377 w 3921421"/>
              <a:gd name="connsiteY81" fmla="*/ 97311 h 405808"/>
              <a:gd name="connsiteX82" fmla="*/ 3617066 w 3921421"/>
              <a:gd name="connsiteY82" fmla="*/ 194622 h 405808"/>
              <a:gd name="connsiteX83" fmla="*/ 3519755 w 3921421"/>
              <a:gd name="connsiteY83" fmla="*/ 97311 h 405808"/>
              <a:gd name="connsiteX84" fmla="*/ 3410021 w 3921421"/>
              <a:gd name="connsiteY84" fmla="*/ 0 h 405808"/>
              <a:gd name="connsiteX85" fmla="*/ 3507332 w 3921421"/>
              <a:gd name="connsiteY85" fmla="*/ 97311 h 405808"/>
              <a:gd name="connsiteX86" fmla="*/ 3410021 w 3921421"/>
              <a:gd name="connsiteY86" fmla="*/ 194622 h 405808"/>
              <a:gd name="connsiteX87" fmla="*/ 3312710 w 3921421"/>
              <a:gd name="connsiteY87" fmla="*/ 97311 h 405808"/>
              <a:gd name="connsiteX88" fmla="*/ 3202977 w 3921421"/>
              <a:gd name="connsiteY88" fmla="*/ 0 h 405808"/>
              <a:gd name="connsiteX89" fmla="*/ 3300288 w 3921421"/>
              <a:gd name="connsiteY89" fmla="*/ 97311 h 405808"/>
              <a:gd name="connsiteX90" fmla="*/ 3202977 w 3921421"/>
              <a:gd name="connsiteY90" fmla="*/ 194622 h 405808"/>
              <a:gd name="connsiteX91" fmla="*/ 3105666 w 3921421"/>
              <a:gd name="connsiteY91" fmla="*/ 97311 h 405808"/>
              <a:gd name="connsiteX92" fmla="*/ 2995932 w 3921421"/>
              <a:gd name="connsiteY92" fmla="*/ 0 h 405808"/>
              <a:gd name="connsiteX93" fmla="*/ 3093243 w 3921421"/>
              <a:gd name="connsiteY93" fmla="*/ 97311 h 405808"/>
              <a:gd name="connsiteX94" fmla="*/ 2995932 w 3921421"/>
              <a:gd name="connsiteY94" fmla="*/ 194622 h 405808"/>
              <a:gd name="connsiteX95" fmla="*/ 2898621 w 3921421"/>
              <a:gd name="connsiteY95" fmla="*/ 97311 h 405808"/>
              <a:gd name="connsiteX96" fmla="*/ 2788888 w 3921421"/>
              <a:gd name="connsiteY96" fmla="*/ 0 h 405808"/>
              <a:gd name="connsiteX97" fmla="*/ 2886199 w 3921421"/>
              <a:gd name="connsiteY97" fmla="*/ 97311 h 405808"/>
              <a:gd name="connsiteX98" fmla="*/ 2788888 w 3921421"/>
              <a:gd name="connsiteY98" fmla="*/ 194622 h 405808"/>
              <a:gd name="connsiteX99" fmla="*/ 2691577 w 3921421"/>
              <a:gd name="connsiteY99" fmla="*/ 97311 h 405808"/>
              <a:gd name="connsiteX100" fmla="*/ 2581843 w 3921421"/>
              <a:gd name="connsiteY100" fmla="*/ 0 h 405808"/>
              <a:gd name="connsiteX101" fmla="*/ 2679154 w 3921421"/>
              <a:gd name="connsiteY101" fmla="*/ 97311 h 405808"/>
              <a:gd name="connsiteX102" fmla="*/ 2581843 w 3921421"/>
              <a:gd name="connsiteY102" fmla="*/ 194622 h 405808"/>
              <a:gd name="connsiteX103" fmla="*/ 2484532 w 3921421"/>
              <a:gd name="connsiteY103" fmla="*/ 97311 h 405808"/>
              <a:gd name="connsiteX104" fmla="*/ 2374799 w 3921421"/>
              <a:gd name="connsiteY104" fmla="*/ 0 h 405808"/>
              <a:gd name="connsiteX105" fmla="*/ 2472110 w 3921421"/>
              <a:gd name="connsiteY105" fmla="*/ 97311 h 405808"/>
              <a:gd name="connsiteX106" fmla="*/ 2374799 w 3921421"/>
              <a:gd name="connsiteY106" fmla="*/ 194622 h 405808"/>
              <a:gd name="connsiteX107" fmla="*/ 2277488 w 3921421"/>
              <a:gd name="connsiteY107" fmla="*/ 97311 h 405808"/>
              <a:gd name="connsiteX108" fmla="*/ 2167754 w 3921421"/>
              <a:gd name="connsiteY108" fmla="*/ 0 h 405808"/>
              <a:gd name="connsiteX109" fmla="*/ 2265065 w 3921421"/>
              <a:gd name="connsiteY109" fmla="*/ 97311 h 405808"/>
              <a:gd name="connsiteX110" fmla="*/ 2167754 w 3921421"/>
              <a:gd name="connsiteY110" fmla="*/ 194622 h 405808"/>
              <a:gd name="connsiteX111" fmla="*/ 2070443 w 3921421"/>
              <a:gd name="connsiteY111" fmla="*/ 97311 h 405808"/>
              <a:gd name="connsiteX112" fmla="*/ 1960710 w 3921421"/>
              <a:gd name="connsiteY112" fmla="*/ 0 h 405808"/>
              <a:gd name="connsiteX113" fmla="*/ 2058021 w 3921421"/>
              <a:gd name="connsiteY113" fmla="*/ 97311 h 405808"/>
              <a:gd name="connsiteX114" fmla="*/ 1960710 w 3921421"/>
              <a:gd name="connsiteY114" fmla="*/ 194622 h 405808"/>
              <a:gd name="connsiteX115" fmla="*/ 1863399 w 3921421"/>
              <a:gd name="connsiteY115" fmla="*/ 97311 h 405808"/>
              <a:gd name="connsiteX116" fmla="*/ 1753665 w 3921421"/>
              <a:gd name="connsiteY116" fmla="*/ 0 h 405808"/>
              <a:gd name="connsiteX117" fmla="*/ 1850976 w 3921421"/>
              <a:gd name="connsiteY117" fmla="*/ 97311 h 405808"/>
              <a:gd name="connsiteX118" fmla="*/ 1753665 w 3921421"/>
              <a:gd name="connsiteY118" fmla="*/ 194622 h 405808"/>
              <a:gd name="connsiteX119" fmla="*/ 1656354 w 3921421"/>
              <a:gd name="connsiteY119" fmla="*/ 97311 h 405808"/>
              <a:gd name="connsiteX120" fmla="*/ 1546621 w 3921421"/>
              <a:gd name="connsiteY120" fmla="*/ 0 h 405808"/>
              <a:gd name="connsiteX121" fmla="*/ 1643932 w 3921421"/>
              <a:gd name="connsiteY121" fmla="*/ 97311 h 405808"/>
              <a:gd name="connsiteX122" fmla="*/ 1546621 w 3921421"/>
              <a:gd name="connsiteY122" fmla="*/ 194622 h 405808"/>
              <a:gd name="connsiteX123" fmla="*/ 1449310 w 3921421"/>
              <a:gd name="connsiteY123" fmla="*/ 97311 h 405808"/>
              <a:gd name="connsiteX124" fmla="*/ 1339576 w 3921421"/>
              <a:gd name="connsiteY124" fmla="*/ 0 h 405808"/>
              <a:gd name="connsiteX125" fmla="*/ 1436887 w 3921421"/>
              <a:gd name="connsiteY125" fmla="*/ 97311 h 405808"/>
              <a:gd name="connsiteX126" fmla="*/ 1339576 w 3921421"/>
              <a:gd name="connsiteY126" fmla="*/ 194622 h 405808"/>
              <a:gd name="connsiteX127" fmla="*/ 1242265 w 3921421"/>
              <a:gd name="connsiteY127" fmla="*/ 97311 h 405808"/>
              <a:gd name="connsiteX128" fmla="*/ 1132532 w 3921421"/>
              <a:gd name="connsiteY128" fmla="*/ 0 h 405808"/>
              <a:gd name="connsiteX129" fmla="*/ 1229843 w 3921421"/>
              <a:gd name="connsiteY129" fmla="*/ 97311 h 405808"/>
              <a:gd name="connsiteX130" fmla="*/ 1132532 w 3921421"/>
              <a:gd name="connsiteY130" fmla="*/ 194622 h 405808"/>
              <a:gd name="connsiteX131" fmla="*/ 1035221 w 3921421"/>
              <a:gd name="connsiteY131" fmla="*/ 97311 h 405808"/>
              <a:gd name="connsiteX132" fmla="*/ 925487 w 3921421"/>
              <a:gd name="connsiteY132" fmla="*/ 0 h 405808"/>
              <a:gd name="connsiteX133" fmla="*/ 1022798 w 3921421"/>
              <a:gd name="connsiteY133" fmla="*/ 97311 h 405808"/>
              <a:gd name="connsiteX134" fmla="*/ 925487 w 3921421"/>
              <a:gd name="connsiteY134" fmla="*/ 194622 h 405808"/>
              <a:gd name="connsiteX135" fmla="*/ 828176 w 3921421"/>
              <a:gd name="connsiteY135" fmla="*/ 97311 h 405808"/>
              <a:gd name="connsiteX136" fmla="*/ 718443 w 3921421"/>
              <a:gd name="connsiteY136" fmla="*/ 0 h 405808"/>
              <a:gd name="connsiteX137" fmla="*/ 815754 w 3921421"/>
              <a:gd name="connsiteY137" fmla="*/ 97311 h 405808"/>
              <a:gd name="connsiteX138" fmla="*/ 718443 w 3921421"/>
              <a:gd name="connsiteY138" fmla="*/ 194622 h 405808"/>
              <a:gd name="connsiteX139" fmla="*/ 621132 w 3921421"/>
              <a:gd name="connsiteY139" fmla="*/ 97311 h 405808"/>
              <a:gd name="connsiteX140" fmla="*/ 511398 w 3921421"/>
              <a:gd name="connsiteY140" fmla="*/ 0 h 405808"/>
              <a:gd name="connsiteX141" fmla="*/ 608709 w 3921421"/>
              <a:gd name="connsiteY141" fmla="*/ 97311 h 405808"/>
              <a:gd name="connsiteX142" fmla="*/ 511398 w 3921421"/>
              <a:gd name="connsiteY142" fmla="*/ 194622 h 405808"/>
              <a:gd name="connsiteX143" fmla="*/ 414087 w 3921421"/>
              <a:gd name="connsiteY143" fmla="*/ 97311 h 405808"/>
              <a:gd name="connsiteX144" fmla="*/ 304354 w 3921421"/>
              <a:gd name="connsiteY144" fmla="*/ 0 h 405808"/>
              <a:gd name="connsiteX145" fmla="*/ 401665 w 3921421"/>
              <a:gd name="connsiteY145" fmla="*/ 97311 h 405808"/>
              <a:gd name="connsiteX146" fmla="*/ 304354 w 3921421"/>
              <a:gd name="connsiteY146" fmla="*/ 194622 h 405808"/>
              <a:gd name="connsiteX147" fmla="*/ 207045 w 3921421"/>
              <a:gd name="connsiteY147" fmla="*/ 97311 h 405808"/>
              <a:gd name="connsiteX148" fmla="*/ 97311 w 3921421"/>
              <a:gd name="connsiteY148" fmla="*/ 0 h 405808"/>
              <a:gd name="connsiteX149" fmla="*/ 194623 w 3921421"/>
              <a:gd name="connsiteY149" fmla="*/ 97311 h 405808"/>
              <a:gd name="connsiteX150" fmla="*/ 97311 w 3921421"/>
              <a:gd name="connsiteY150" fmla="*/ 194622 h 405808"/>
              <a:gd name="connsiteX151" fmla="*/ 0 w 3921421"/>
              <a:gd name="connsiteY151" fmla="*/ 97311 h 4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421" h="405808">
                <a:moveTo>
                  <a:pt x="3824110" y="211186"/>
                </a:moveTo>
                <a:lnTo>
                  <a:pt x="3921421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2" y="308497"/>
                </a:lnTo>
                <a:lnTo>
                  <a:pt x="3410021" y="405808"/>
                </a:lnTo>
                <a:lnTo>
                  <a:pt x="3312710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1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1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2" y="97311"/>
                </a:lnTo>
                <a:lnTo>
                  <a:pt x="3410021" y="194622"/>
                </a:lnTo>
                <a:lnTo>
                  <a:pt x="3312710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1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84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E925266-6BEA-4957-9693-B9885C4D2F9D}"/>
              </a:ext>
            </a:extLst>
          </p:cNvPr>
          <p:cNvSpPr/>
          <p:nvPr userDrawn="1"/>
        </p:nvSpPr>
        <p:spPr>
          <a:xfrm>
            <a:off x="8270577" y="0"/>
            <a:ext cx="3921423" cy="1250549"/>
          </a:xfrm>
          <a:custGeom>
            <a:avLst/>
            <a:gdLst>
              <a:gd name="connsiteX0" fmla="*/ 5864225 w 6013450"/>
              <a:gd name="connsiteY0" fmla="*/ 1619250 h 1917700"/>
              <a:gd name="connsiteX1" fmla="*/ 6013450 w 6013450"/>
              <a:gd name="connsiteY1" fmla="*/ 1768475 h 1917700"/>
              <a:gd name="connsiteX2" fmla="*/ 5864225 w 6013450"/>
              <a:gd name="connsiteY2" fmla="*/ 1917700 h 1917700"/>
              <a:gd name="connsiteX3" fmla="*/ 5715000 w 6013450"/>
              <a:gd name="connsiteY3" fmla="*/ 1768475 h 1917700"/>
              <a:gd name="connsiteX4" fmla="*/ 5546725 w 6013450"/>
              <a:gd name="connsiteY4" fmla="*/ 1619250 h 1917700"/>
              <a:gd name="connsiteX5" fmla="*/ 5695950 w 6013450"/>
              <a:gd name="connsiteY5" fmla="*/ 1768475 h 1917700"/>
              <a:gd name="connsiteX6" fmla="*/ 5546725 w 6013450"/>
              <a:gd name="connsiteY6" fmla="*/ 1917700 h 1917700"/>
              <a:gd name="connsiteX7" fmla="*/ 5397500 w 6013450"/>
              <a:gd name="connsiteY7" fmla="*/ 1768475 h 1917700"/>
              <a:gd name="connsiteX8" fmla="*/ 5229225 w 6013450"/>
              <a:gd name="connsiteY8" fmla="*/ 1619250 h 1917700"/>
              <a:gd name="connsiteX9" fmla="*/ 5378450 w 6013450"/>
              <a:gd name="connsiteY9" fmla="*/ 1768475 h 1917700"/>
              <a:gd name="connsiteX10" fmla="*/ 5229225 w 6013450"/>
              <a:gd name="connsiteY10" fmla="*/ 1917700 h 1917700"/>
              <a:gd name="connsiteX11" fmla="*/ 5080000 w 6013450"/>
              <a:gd name="connsiteY11" fmla="*/ 1768475 h 1917700"/>
              <a:gd name="connsiteX12" fmla="*/ 4911725 w 6013450"/>
              <a:gd name="connsiteY12" fmla="*/ 1619250 h 1917700"/>
              <a:gd name="connsiteX13" fmla="*/ 5060950 w 6013450"/>
              <a:gd name="connsiteY13" fmla="*/ 1768475 h 1917700"/>
              <a:gd name="connsiteX14" fmla="*/ 4911725 w 6013450"/>
              <a:gd name="connsiteY14" fmla="*/ 1917700 h 1917700"/>
              <a:gd name="connsiteX15" fmla="*/ 4762500 w 6013450"/>
              <a:gd name="connsiteY15" fmla="*/ 1768475 h 1917700"/>
              <a:gd name="connsiteX16" fmla="*/ 4594225 w 6013450"/>
              <a:gd name="connsiteY16" fmla="*/ 1619250 h 1917700"/>
              <a:gd name="connsiteX17" fmla="*/ 4743450 w 6013450"/>
              <a:gd name="connsiteY17" fmla="*/ 1768475 h 1917700"/>
              <a:gd name="connsiteX18" fmla="*/ 4594225 w 6013450"/>
              <a:gd name="connsiteY18" fmla="*/ 1917700 h 1917700"/>
              <a:gd name="connsiteX19" fmla="*/ 4445000 w 6013450"/>
              <a:gd name="connsiteY19" fmla="*/ 1768475 h 1917700"/>
              <a:gd name="connsiteX20" fmla="*/ 4276725 w 6013450"/>
              <a:gd name="connsiteY20" fmla="*/ 1619250 h 1917700"/>
              <a:gd name="connsiteX21" fmla="*/ 4425950 w 6013450"/>
              <a:gd name="connsiteY21" fmla="*/ 1768475 h 1917700"/>
              <a:gd name="connsiteX22" fmla="*/ 4276725 w 6013450"/>
              <a:gd name="connsiteY22" fmla="*/ 1917700 h 1917700"/>
              <a:gd name="connsiteX23" fmla="*/ 4127500 w 6013450"/>
              <a:gd name="connsiteY23" fmla="*/ 1768475 h 1917700"/>
              <a:gd name="connsiteX24" fmla="*/ 3959225 w 6013450"/>
              <a:gd name="connsiteY24" fmla="*/ 1619250 h 1917700"/>
              <a:gd name="connsiteX25" fmla="*/ 4108450 w 6013450"/>
              <a:gd name="connsiteY25" fmla="*/ 1768475 h 1917700"/>
              <a:gd name="connsiteX26" fmla="*/ 3959225 w 6013450"/>
              <a:gd name="connsiteY26" fmla="*/ 1917700 h 1917700"/>
              <a:gd name="connsiteX27" fmla="*/ 3810000 w 6013450"/>
              <a:gd name="connsiteY27" fmla="*/ 1768475 h 1917700"/>
              <a:gd name="connsiteX28" fmla="*/ 3641725 w 6013450"/>
              <a:gd name="connsiteY28" fmla="*/ 1619250 h 1917700"/>
              <a:gd name="connsiteX29" fmla="*/ 3790950 w 6013450"/>
              <a:gd name="connsiteY29" fmla="*/ 1768475 h 1917700"/>
              <a:gd name="connsiteX30" fmla="*/ 3641725 w 6013450"/>
              <a:gd name="connsiteY30" fmla="*/ 1917700 h 1917700"/>
              <a:gd name="connsiteX31" fmla="*/ 3492500 w 6013450"/>
              <a:gd name="connsiteY31" fmla="*/ 1768475 h 1917700"/>
              <a:gd name="connsiteX32" fmla="*/ 3324225 w 6013450"/>
              <a:gd name="connsiteY32" fmla="*/ 1619250 h 1917700"/>
              <a:gd name="connsiteX33" fmla="*/ 3473450 w 6013450"/>
              <a:gd name="connsiteY33" fmla="*/ 1768475 h 1917700"/>
              <a:gd name="connsiteX34" fmla="*/ 3324225 w 6013450"/>
              <a:gd name="connsiteY34" fmla="*/ 1917700 h 1917700"/>
              <a:gd name="connsiteX35" fmla="*/ 3175000 w 6013450"/>
              <a:gd name="connsiteY35" fmla="*/ 1768475 h 1917700"/>
              <a:gd name="connsiteX36" fmla="*/ 3006725 w 6013450"/>
              <a:gd name="connsiteY36" fmla="*/ 1619250 h 1917700"/>
              <a:gd name="connsiteX37" fmla="*/ 3155950 w 6013450"/>
              <a:gd name="connsiteY37" fmla="*/ 1768475 h 1917700"/>
              <a:gd name="connsiteX38" fmla="*/ 3006725 w 6013450"/>
              <a:gd name="connsiteY38" fmla="*/ 1917700 h 1917700"/>
              <a:gd name="connsiteX39" fmla="*/ 2857500 w 6013450"/>
              <a:gd name="connsiteY39" fmla="*/ 1768475 h 1917700"/>
              <a:gd name="connsiteX40" fmla="*/ 2689225 w 6013450"/>
              <a:gd name="connsiteY40" fmla="*/ 1619250 h 1917700"/>
              <a:gd name="connsiteX41" fmla="*/ 2838450 w 6013450"/>
              <a:gd name="connsiteY41" fmla="*/ 1768475 h 1917700"/>
              <a:gd name="connsiteX42" fmla="*/ 2689225 w 6013450"/>
              <a:gd name="connsiteY42" fmla="*/ 1917700 h 1917700"/>
              <a:gd name="connsiteX43" fmla="*/ 2540000 w 6013450"/>
              <a:gd name="connsiteY43" fmla="*/ 1768475 h 1917700"/>
              <a:gd name="connsiteX44" fmla="*/ 2371725 w 6013450"/>
              <a:gd name="connsiteY44" fmla="*/ 1619250 h 1917700"/>
              <a:gd name="connsiteX45" fmla="*/ 2520950 w 6013450"/>
              <a:gd name="connsiteY45" fmla="*/ 1768475 h 1917700"/>
              <a:gd name="connsiteX46" fmla="*/ 2371725 w 6013450"/>
              <a:gd name="connsiteY46" fmla="*/ 1917700 h 1917700"/>
              <a:gd name="connsiteX47" fmla="*/ 2222500 w 6013450"/>
              <a:gd name="connsiteY47" fmla="*/ 1768475 h 1917700"/>
              <a:gd name="connsiteX48" fmla="*/ 2054225 w 6013450"/>
              <a:gd name="connsiteY48" fmla="*/ 1619250 h 1917700"/>
              <a:gd name="connsiteX49" fmla="*/ 2203450 w 6013450"/>
              <a:gd name="connsiteY49" fmla="*/ 1768475 h 1917700"/>
              <a:gd name="connsiteX50" fmla="*/ 2054225 w 6013450"/>
              <a:gd name="connsiteY50" fmla="*/ 1917700 h 1917700"/>
              <a:gd name="connsiteX51" fmla="*/ 1905000 w 6013450"/>
              <a:gd name="connsiteY51" fmla="*/ 1768475 h 1917700"/>
              <a:gd name="connsiteX52" fmla="*/ 1736725 w 6013450"/>
              <a:gd name="connsiteY52" fmla="*/ 1619250 h 1917700"/>
              <a:gd name="connsiteX53" fmla="*/ 1885950 w 6013450"/>
              <a:gd name="connsiteY53" fmla="*/ 1768475 h 1917700"/>
              <a:gd name="connsiteX54" fmla="*/ 1736725 w 6013450"/>
              <a:gd name="connsiteY54" fmla="*/ 1917700 h 1917700"/>
              <a:gd name="connsiteX55" fmla="*/ 1587500 w 6013450"/>
              <a:gd name="connsiteY55" fmla="*/ 1768475 h 1917700"/>
              <a:gd name="connsiteX56" fmla="*/ 1419225 w 6013450"/>
              <a:gd name="connsiteY56" fmla="*/ 1619250 h 1917700"/>
              <a:gd name="connsiteX57" fmla="*/ 1568450 w 6013450"/>
              <a:gd name="connsiteY57" fmla="*/ 1768475 h 1917700"/>
              <a:gd name="connsiteX58" fmla="*/ 1419225 w 6013450"/>
              <a:gd name="connsiteY58" fmla="*/ 1917700 h 1917700"/>
              <a:gd name="connsiteX59" fmla="*/ 1270000 w 6013450"/>
              <a:gd name="connsiteY59" fmla="*/ 1768475 h 1917700"/>
              <a:gd name="connsiteX60" fmla="*/ 1101725 w 6013450"/>
              <a:gd name="connsiteY60" fmla="*/ 1619250 h 1917700"/>
              <a:gd name="connsiteX61" fmla="*/ 1250950 w 6013450"/>
              <a:gd name="connsiteY61" fmla="*/ 1768475 h 1917700"/>
              <a:gd name="connsiteX62" fmla="*/ 1101725 w 6013450"/>
              <a:gd name="connsiteY62" fmla="*/ 1917700 h 1917700"/>
              <a:gd name="connsiteX63" fmla="*/ 952500 w 6013450"/>
              <a:gd name="connsiteY63" fmla="*/ 1768475 h 1917700"/>
              <a:gd name="connsiteX64" fmla="*/ 784225 w 6013450"/>
              <a:gd name="connsiteY64" fmla="*/ 1619250 h 1917700"/>
              <a:gd name="connsiteX65" fmla="*/ 933450 w 6013450"/>
              <a:gd name="connsiteY65" fmla="*/ 1768475 h 1917700"/>
              <a:gd name="connsiteX66" fmla="*/ 784225 w 6013450"/>
              <a:gd name="connsiteY66" fmla="*/ 1917700 h 1917700"/>
              <a:gd name="connsiteX67" fmla="*/ 635000 w 6013450"/>
              <a:gd name="connsiteY67" fmla="*/ 1768475 h 1917700"/>
              <a:gd name="connsiteX68" fmla="*/ 466725 w 6013450"/>
              <a:gd name="connsiteY68" fmla="*/ 1619250 h 1917700"/>
              <a:gd name="connsiteX69" fmla="*/ 615950 w 6013450"/>
              <a:gd name="connsiteY69" fmla="*/ 1768475 h 1917700"/>
              <a:gd name="connsiteX70" fmla="*/ 466725 w 6013450"/>
              <a:gd name="connsiteY70" fmla="*/ 1917700 h 1917700"/>
              <a:gd name="connsiteX71" fmla="*/ 317501 w 6013450"/>
              <a:gd name="connsiteY71" fmla="*/ 1768475 h 1917700"/>
              <a:gd name="connsiteX72" fmla="*/ 149225 w 6013450"/>
              <a:gd name="connsiteY72" fmla="*/ 1619250 h 1917700"/>
              <a:gd name="connsiteX73" fmla="*/ 298451 w 6013450"/>
              <a:gd name="connsiteY73" fmla="*/ 1768475 h 1917700"/>
              <a:gd name="connsiteX74" fmla="*/ 149225 w 6013450"/>
              <a:gd name="connsiteY74" fmla="*/ 1917700 h 1917700"/>
              <a:gd name="connsiteX75" fmla="*/ 0 w 6013450"/>
              <a:gd name="connsiteY75" fmla="*/ 1768475 h 1917700"/>
              <a:gd name="connsiteX76" fmla="*/ 5864225 w 6013450"/>
              <a:gd name="connsiteY76" fmla="*/ 1295400 h 1917700"/>
              <a:gd name="connsiteX77" fmla="*/ 6013450 w 6013450"/>
              <a:gd name="connsiteY77" fmla="*/ 1444625 h 1917700"/>
              <a:gd name="connsiteX78" fmla="*/ 5864225 w 6013450"/>
              <a:gd name="connsiteY78" fmla="*/ 1593850 h 1917700"/>
              <a:gd name="connsiteX79" fmla="*/ 5715000 w 6013450"/>
              <a:gd name="connsiteY79" fmla="*/ 1444625 h 1917700"/>
              <a:gd name="connsiteX80" fmla="*/ 5546725 w 6013450"/>
              <a:gd name="connsiteY80" fmla="*/ 1295400 h 1917700"/>
              <a:gd name="connsiteX81" fmla="*/ 5695950 w 6013450"/>
              <a:gd name="connsiteY81" fmla="*/ 1444625 h 1917700"/>
              <a:gd name="connsiteX82" fmla="*/ 5546725 w 6013450"/>
              <a:gd name="connsiteY82" fmla="*/ 1593850 h 1917700"/>
              <a:gd name="connsiteX83" fmla="*/ 5397500 w 6013450"/>
              <a:gd name="connsiteY83" fmla="*/ 1444625 h 1917700"/>
              <a:gd name="connsiteX84" fmla="*/ 5229225 w 6013450"/>
              <a:gd name="connsiteY84" fmla="*/ 1295400 h 1917700"/>
              <a:gd name="connsiteX85" fmla="*/ 5378450 w 6013450"/>
              <a:gd name="connsiteY85" fmla="*/ 1444625 h 1917700"/>
              <a:gd name="connsiteX86" fmla="*/ 5229225 w 6013450"/>
              <a:gd name="connsiteY86" fmla="*/ 1593850 h 1917700"/>
              <a:gd name="connsiteX87" fmla="*/ 5080000 w 6013450"/>
              <a:gd name="connsiteY87" fmla="*/ 1444625 h 1917700"/>
              <a:gd name="connsiteX88" fmla="*/ 4911725 w 6013450"/>
              <a:gd name="connsiteY88" fmla="*/ 1295400 h 1917700"/>
              <a:gd name="connsiteX89" fmla="*/ 5060950 w 6013450"/>
              <a:gd name="connsiteY89" fmla="*/ 1444625 h 1917700"/>
              <a:gd name="connsiteX90" fmla="*/ 4911725 w 6013450"/>
              <a:gd name="connsiteY90" fmla="*/ 1593850 h 1917700"/>
              <a:gd name="connsiteX91" fmla="*/ 4762500 w 6013450"/>
              <a:gd name="connsiteY91" fmla="*/ 1444625 h 1917700"/>
              <a:gd name="connsiteX92" fmla="*/ 4594225 w 6013450"/>
              <a:gd name="connsiteY92" fmla="*/ 1295400 h 1917700"/>
              <a:gd name="connsiteX93" fmla="*/ 4743450 w 6013450"/>
              <a:gd name="connsiteY93" fmla="*/ 1444625 h 1917700"/>
              <a:gd name="connsiteX94" fmla="*/ 4594225 w 6013450"/>
              <a:gd name="connsiteY94" fmla="*/ 1593850 h 1917700"/>
              <a:gd name="connsiteX95" fmla="*/ 4445000 w 6013450"/>
              <a:gd name="connsiteY95" fmla="*/ 1444625 h 1917700"/>
              <a:gd name="connsiteX96" fmla="*/ 4276725 w 6013450"/>
              <a:gd name="connsiteY96" fmla="*/ 1295400 h 1917700"/>
              <a:gd name="connsiteX97" fmla="*/ 4425950 w 6013450"/>
              <a:gd name="connsiteY97" fmla="*/ 1444625 h 1917700"/>
              <a:gd name="connsiteX98" fmla="*/ 4276725 w 6013450"/>
              <a:gd name="connsiteY98" fmla="*/ 1593850 h 1917700"/>
              <a:gd name="connsiteX99" fmla="*/ 4127500 w 6013450"/>
              <a:gd name="connsiteY99" fmla="*/ 1444625 h 1917700"/>
              <a:gd name="connsiteX100" fmla="*/ 3959225 w 6013450"/>
              <a:gd name="connsiteY100" fmla="*/ 1295400 h 1917700"/>
              <a:gd name="connsiteX101" fmla="*/ 4108450 w 6013450"/>
              <a:gd name="connsiteY101" fmla="*/ 1444625 h 1917700"/>
              <a:gd name="connsiteX102" fmla="*/ 3959225 w 6013450"/>
              <a:gd name="connsiteY102" fmla="*/ 1593850 h 1917700"/>
              <a:gd name="connsiteX103" fmla="*/ 3810000 w 6013450"/>
              <a:gd name="connsiteY103" fmla="*/ 1444625 h 1917700"/>
              <a:gd name="connsiteX104" fmla="*/ 3641725 w 6013450"/>
              <a:gd name="connsiteY104" fmla="*/ 1295400 h 1917700"/>
              <a:gd name="connsiteX105" fmla="*/ 3790950 w 6013450"/>
              <a:gd name="connsiteY105" fmla="*/ 1444625 h 1917700"/>
              <a:gd name="connsiteX106" fmla="*/ 3641725 w 6013450"/>
              <a:gd name="connsiteY106" fmla="*/ 1593850 h 1917700"/>
              <a:gd name="connsiteX107" fmla="*/ 3492500 w 6013450"/>
              <a:gd name="connsiteY107" fmla="*/ 1444625 h 1917700"/>
              <a:gd name="connsiteX108" fmla="*/ 3324225 w 6013450"/>
              <a:gd name="connsiteY108" fmla="*/ 1295400 h 1917700"/>
              <a:gd name="connsiteX109" fmla="*/ 3473450 w 6013450"/>
              <a:gd name="connsiteY109" fmla="*/ 1444625 h 1917700"/>
              <a:gd name="connsiteX110" fmla="*/ 3324225 w 6013450"/>
              <a:gd name="connsiteY110" fmla="*/ 1593850 h 1917700"/>
              <a:gd name="connsiteX111" fmla="*/ 3175000 w 6013450"/>
              <a:gd name="connsiteY111" fmla="*/ 1444625 h 1917700"/>
              <a:gd name="connsiteX112" fmla="*/ 3006725 w 6013450"/>
              <a:gd name="connsiteY112" fmla="*/ 1295400 h 1917700"/>
              <a:gd name="connsiteX113" fmla="*/ 3155950 w 6013450"/>
              <a:gd name="connsiteY113" fmla="*/ 1444625 h 1917700"/>
              <a:gd name="connsiteX114" fmla="*/ 3006725 w 6013450"/>
              <a:gd name="connsiteY114" fmla="*/ 1593850 h 1917700"/>
              <a:gd name="connsiteX115" fmla="*/ 2857500 w 6013450"/>
              <a:gd name="connsiteY115" fmla="*/ 1444625 h 1917700"/>
              <a:gd name="connsiteX116" fmla="*/ 2689225 w 6013450"/>
              <a:gd name="connsiteY116" fmla="*/ 1295400 h 1917700"/>
              <a:gd name="connsiteX117" fmla="*/ 2838450 w 6013450"/>
              <a:gd name="connsiteY117" fmla="*/ 1444625 h 1917700"/>
              <a:gd name="connsiteX118" fmla="*/ 2689225 w 6013450"/>
              <a:gd name="connsiteY118" fmla="*/ 1593850 h 1917700"/>
              <a:gd name="connsiteX119" fmla="*/ 2540000 w 6013450"/>
              <a:gd name="connsiteY119" fmla="*/ 1444625 h 1917700"/>
              <a:gd name="connsiteX120" fmla="*/ 2371725 w 6013450"/>
              <a:gd name="connsiteY120" fmla="*/ 1295400 h 1917700"/>
              <a:gd name="connsiteX121" fmla="*/ 2520950 w 6013450"/>
              <a:gd name="connsiteY121" fmla="*/ 1444625 h 1917700"/>
              <a:gd name="connsiteX122" fmla="*/ 2371725 w 6013450"/>
              <a:gd name="connsiteY122" fmla="*/ 1593850 h 1917700"/>
              <a:gd name="connsiteX123" fmla="*/ 2222500 w 6013450"/>
              <a:gd name="connsiteY123" fmla="*/ 1444625 h 1917700"/>
              <a:gd name="connsiteX124" fmla="*/ 2054225 w 6013450"/>
              <a:gd name="connsiteY124" fmla="*/ 1295400 h 1917700"/>
              <a:gd name="connsiteX125" fmla="*/ 2203450 w 6013450"/>
              <a:gd name="connsiteY125" fmla="*/ 1444625 h 1917700"/>
              <a:gd name="connsiteX126" fmla="*/ 2054225 w 6013450"/>
              <a:gd name="connsiteY126" fmla="*/ 1593850 h 1917700"/>
              <a:gd name="connsiteX127" fmla="*/ 1905000 w 6013450"/>
              <a:gd name="connsiteY127" fmla="*/ 1444625 h 1917700"/>
              <a:gd name="connsiteX128" fmla="*/ 1736725 w 6013450"/>
              <a:gd name="connsiteY128" fmla="*/ 1295400 h 1917700"/>
              <a:gd name="connsiteX129" fmla="*/ 1885950 w 6013450"/>
              <a:gd name="connsiteY129" fmla="*/ 1444625 h 1917700"/>
              <a:gd name="connsiteX130" fmla="*/ 1736725 w 6013450"/>
              <a:gd name="connsiteY130" fmla="*/ 1593850 h 1917700"/>
              <a:gd name="connsiteX131" fmla="*/ 1587500 w 6013450"/>
              <a:gd name="connsiteY131" fmla="*/ 1444625 h 1917700"/>
              <a:gd name="connsiteX132" fmla="*/ 1419225 w 6013450"/>
              <a:gd name="connsiteY132" fmla="*/ 1295400 h 1917700"/>
              <a:gd name="connsiteX133" fmla="*/ 1568450 w 6013450"/>
              <a:gd name="connsiteY133" fmla="*/ 1444625 h 1917700"/>
              <a:gd name="connsiteX134" fmla="*/ 1419225 w 6013450"/>
              <a:gd name="connsiteY134" fmla="*/ 1593850 h 1917700"/>
              <a:gd name="connsiteX135" fmla="*/ 1270000 w 6013450"/>
              <a:gd name="connsiteY135" fmla="*/ 1444625 h 1917700"/>
              <a:gd name="connsiteX136" fmla="*/ 1101725 w 6013450"/>
              <a:gd name="connsiteY136" fmla="*/ 1295400 h 1917700"/>
              <a:gd name="connsiteX137" fmla="*/ 1250950 w 6013450"/>
              <a:gd name="connsiteY137" fmla="*/ 1444625 h 1917700"/>
              <a:gd name="connsiteX138" fmla="*/ 1101725 w 6013450"/>
              <a:gd name="connsiteY138" fmla="*/ 1593850 h 1917700"/>
              <a:gd name="connsiteX139" fmla="*/ 952500 w 6013450"/>
              <a:gd name="connsiteY139" fmla="*/ 1444625 h 1917700"/>
              <a:gd name="connsiteX140" fmla="*/ 784225 w 6013450"/>
              <a:gd name="connsiteY140" fmla="*/ 1295400 h 1917700"/>
              <a:gd name="connsiteX141" fmla="*/ 933450 w 6013450"/>
              <a:gd name="connsiteY141" fmla="*/ 1444625 h 1917700"/>
              <a:gd name="connsiteX142" fmla="*/ 784225 w 6013450"/>
              <a:gd name="connsiteY142" fmla="*/ 1593850 h 1917700"/>
              <a:gd name="connsiteX143" fmla="*/ 635000 w 6013450"/>
              <a:gd name="connsiteY143" fmla="*/ 1444625 h 1917700"/>
              <a:gd name="connsiteX144" fmla="*/ 466725 w 6013450"/>
              <a:gd name="connsiteY144" fmla="*/ 1295400 h 1917700"/>
              <a:gd name="connsiteX145" fmla="*/ 615950 w 6013450"/>
              <a:gd name="connsiteY145" fmla="*/ 1444625 h 1917700"/>
              <a:gd name="connsiteX146" fmla="*/ 466725 w 6013450"/>
              <a:gd name="connsiteY146" fmla="*/ 1593850 h 1917700"/>
              <a:gd name="connsiteX147" fmla="*/ 317501 w 6013450"/>
              <a:gd name="connsiteY147" fmla="*/ 1444625 h 1917700"/>
              <a:gd name="connsiteX148" fmla="*/ 149226 w 6013450"/>
              <a:gd name="connsiteY148" fmla="*/ 1295400 h 1917700"/>
              <a:gd name="connsiteX149" fmla="*/ 298451 w 6013450"/>
              <a:gd name="connsiteY149" fmla="*/ 1444625 h 1917700"/>
              <a:gd name="connsiteX150" fmla="*/ 149226 w 6013450"/>
              <a:gd name="connsiteY150" fmla="*/ 1593850 h 1917700"/>
              <a:gd name="connsiteX151" fmla="*/ 1 w 6013450"/>
              <a:gd name="connsiteY151" fmla="*/ 1444625 h 1917700"/>
              <a:gd name="connsiteX152" fmla="*/ 5864225 w 6013450"/>
              <a:gd name="connsiteY152" fmla="*/ 971550 h 1917700"/>
              <a:gd name="connsiteX153" fmla="*/ 6013450 w 6013450"/>
              <a:gd name="connsiteY153" fmla="*/ 1120775 h 1917700"/>
              <a:gd name="connsiteX154" fmla="*/ 5864225 w 6013450"/>
              <a:gd name="connsiteY154" fmla="*/ 1270000 h 1917700"/>
              <a:gd name="connsiteX155" fmla="*/ 5715000 w 6013450"/>
              <a:gd name="connsiteY155" fmla="*/ 1120775 h 1917700"/>
              <a:gd name="connsiteX156" fmla="*/ 5546725 w 6013450"/>
              <a:gd name="connsiteY156" fmla="*/ 971550 h 1917700"/>
              <a:gd name="connsiteX157" fmla="*/ 5695950 w 6013450"/>
              <a:gd name="connsiteY157" fmla="*/ 1120775 h 1917700"/>
              <a:gd name="connsiteX158" fmla="*/ 5546725 w 6013450"/>
              <a:gd name="connsiteY158" fmla="*/ 1270000 h 1917700"/>
              <a:gd name="connsiteX159" fmla="*/ 5397500 w 6013450"/>
              <a:gd name="connsiteY159" fmla="*/ 1120775 h 1917700"/>
              <a:gd name="connsiteX160" fmla="*/ 5229225 w 6013450"/>
              <a:gd name="connsiteY160" fmla="*/ 971550 h 1917700"/>
              <a:gd name="connsiteX161" fmla="*/ 5378450 w 6013450"/>
              <a:gd name="connsiteY161" fmla="*/ 1120775 h 1917700"/>
              <a:gd name="connsiteX162" fmla="*/ 5229225 w 6013450"/>
              <a:gd name="connsiteY162" fmla="*/ 1270000 h 1917700"/>
              <a:gd name="connsiteX163" fmla="*/ 5080000 w 6013450"/>
              <a:gd name="connsiteY163" fmla="*/ 1120775 h 1917700"/>
              <a:gd name="connsiteX164" fmla="*/ 4911725 w 6013450"/>
              <a:gd name="connsiteY164" fmla="*/ 971550 h 1917700"/>
              <a:gd name="connsiteX165" fmla="*/ 5060950 w 6013450"/>
              <a:gd name="connsiteY165" fmla="*/ 1120775 h 1917700"/>
              <a:gd name="connsiteX166" fmla="*/ 4911725 w 6013450"/>
              <a:gd name="connsiteY166" fmla="*/ 1270000 h 1917700"/>
              <a:gd name="connsiteX167" fmla="*/ 4762500 w 6013450"/>
              <a:gd name="connsiteY167" fmla="*/ 1120775 h 1917700"/>
              <a:gd name="connsiteX168" fmla="*/ 4594225 w 6013450"/>
              <a:gd name="connsiteY168" fmla="*/ 971550 h 1917700"/>
              <a:gd name="connsiteX169" fmla="*/ 4743450 w 6013450"/>
              <a:gd name="connsiteY169" fmla="*/ 1120775 h 1917700"/>
              <a:gd name="connsiteX170" fmla="*/ 4594225 w 6013450"/>
              <a:gd name="connsiteY170" fmla="*/ 1270000 h 1917700"/>
              <a:gd name="connsiteX171" fmla="*/ 4445000 w 6013450"/>
              <a:gd name="connsiteY171" fmla="*/ 1120775 h 1917700"/>
              <a:gd name="connsiteX172" fmla="*/ 4276725 w 6013450"/>
              <a:gd name="connsiteY172" fmla="*/ 971550 h 1917700"/>
              <a:gd name="connsiteX173" fmla="*/ 4425950 w 6013450"/>
              <a:gd name="connsiteY173" fmla="*/ 1120775 h 1917700"/>
              <a:gd name="connsiteX174" fmla="*/ 4276725 w 6013450"/>
              <a:gd name="connsiteY174" fmla="*/ 1270000 h 1917700"/>
              <a:gd name="connsiteX175" fmla="*/ 4127500 w 6013450"/>
              <a:gd name="connsiteY175" fmla="*/ 1120775 h 1917700"/>
              <a:gd name="connsiteX176" fmla="*/ 3959225 w 6013450"/>
              <a:gd name="connsiteY176" fmla="*/ 971550 h 1917700"/>
              <a:gd name="connsiteX177" fmla="*/ 4108450 w 6013450"/>
              <a:gd name="connsiteY177" fmla="*/ 1120775 h 1917700"/>
              <a:gd name="connsiteX178" fmla="*/ 3959225 w 6013450"/>
              <a:gd name="connsiteY178" fmla="*/ 1270000 h 1917700"/>
              <a:gd name="connsiteX179" fmla="*/ 3810000 w 6013450"/>
              <a:gd name="connsiteY179" fmla="*/ 1120775 h 1917700"/>
              <a:gd name="connsiteX180" fmla="*/ 3641725 w 6013450"/>
              <a:gd name="connsiteY180" fmla="*/ 971550 h 1917700"/>
              <a:gd name="connsiteX181" fmla="*/ 3790950 w 6013450"/>
              <a:gd name="connsiteY181" fmla="*/ 1120775 h 1917700"/>
              <a:gd name="connsiteX182" fmla="*/ 3641725 w 6013450"/>
              <a:gd name="connsiteY182" fmla="*/ 1270000 h 1917700"/>
              <a:gd name="connsiteX183" fmla="*/ 3492500 w 6013450"/>
              <a:gd name="connsiteY183" fmla="*/ 1120775 h 1917700"/>
              <a:gd name="connsiteX184" fmla="*/ 3324225 w 6013450"/>
              <a:gd name="connsiteY184" fmla="*/ 971550 h 1917700"/>
              <a:gd name="connsiteX185" fmla="*/ 3473450 w 6013450"/>
              <a:gd name="connsiteY185" fmla="*/ 1120775 h 1917700"/>
              <a:gd name="connsiteX186" fmla="*/ 3324225 w 6013450"/>
              <a:gd name="connsiteY186" fmla="*/ 1270000 h 1917700"/>
              <a:gd name="connsiteX187" fmla="*/ 3175000 w 6013450"/>
              <a:gd name="connsiteY187" fmla="*/ 1120775 h 1917700"/>
              <a:gd name="connsiteX188" fmla="*/ 3006725 w 6013450"/>
              <a:gd name="connsiteY188" fmla="*/ 971550 h 1917700"/>
              <a:gd name="connsiteX189" fmla="*/ 3155950 w 6013450"/>
              <a:gd name="connsiteY189" fmla="*/ 1120775 h 1917700"/>
              <a:gd name="connsiteX190" fmla="*/ 3006725 w 6013450"/>
              <a:gd name="connsiteY190" fmla="*/ 1270000 h 1917700"/>
              <a:gd name="connsiteX191" fmla="*/ 2857500 w 6013450"/>
              <a:gd name="connsiteY191" fmla="*/ 1120775 h 1917700"/>
              <a:gd name="connsiteX192" fmla="*/ 2689225 w 6013450"/>
              <a:gd name="connsiteY192" fmla="*/ 971550 h 1917700"/>
              <a:gd name="connsiteX193" fmla="*/ 2838450 w 6013450"/>
              <a:gd name="connsiteY193" fmla="*/ 1120775 h 1917700"/>
              <a:gd name="connsiteX194" fmla="*/ 2689225 w 6013450"/>
              <a:gd name="connsiteY194" fmla="*/ 1270000 h 1917700"/>
              <a:gd name="connsiteX195" fmla="*/ 2540000 w 6013450"/>
              <a:gd name="connsiteY195" fmla="*/ 1120775 h 1917700"/>
              <a:gd name="connsiteX196" fmla="*/ 2371725 w 6013450"/>
              <a:gd name="connsiteY196" fmla="*/ 971550 h 1917700"/>
              <a:gd name="connsiteX197" fmla="*/ 2520950 w 6013450"/>
              <a:gd name="connsiteY197" fmla="*/ 1120775 h 1917700"/>
              <a:gd name="connsiteX198" fmla="*/ 2371725 w 6013450"/>
              <a:gd name="connsiteY198" fmla="*/ 1270000 h 1917700"/>
              <a:gd name="connsiteX199" fmla="*/ 2222500 w 6013450"/>
              <a:gd name="connsiteY199" fmla="*/ 1120775 h 1917700"/>
              <a:gd name="connsiteX200" fmla="*/ 2054225 w 6013450"/>
              <a:gd name="connsiteY200" fmla="*/ 971550 h 1917700"/>
              <a:gd name="connsiteX201" fmla="*/ 2203450 w 6013450"/>
              <a:gd name="connsiteY201" fmla="*/ 1120775 h 1917700"/>
              <a:gd name="connsiteX202" fmla="*/ 2054225 w 6013450"/>
              <a:gd name="connsiteY202" fmla="*/ 1270000 h 1917700"/>
              <a:gd name="connsiteX203" fmla="*/ 1905000 w 6013450"/>
              <a:gd name="connsiteY203" fmla="*/ 1120775 h 1917700"/>
              <a:gd name="connsiteX204" fmla="*/ 1736725 w 6013450"/>
              <a:gd name="connsiteY204" fmla="*/ 971550 h 1917700"/>
              <a:gd name="connsiteX205" fmla="*/ 1885950 w 6013450"/>
              <a:gd name="connsiteY205" fmla="*/ 1120775 h 1917700"/>
              <a:gd name="connsiteX206" fmla="*/ 1736725 w 6013450"/>
              <a:gd name="connsiteY206" fmla="*/ 1270000 h 1917700"/>
              <a:gd name="connsiteX207" fmla="*/ 1587500 w 6013450"/>
              <a:gd name="connsiteY207" fmla="*/ 1120775 h 1917700"/>
              <a:gd name="connsiteX208" fmla="*/ 1419225 w 6013450"/>
              <a:gd name="connsiteY208" fmla="*/ 971550 h 1917700"/>
              <a:gd name="connsiteX209" fmla="*/ 1568450 w 6013450"/>
              <a:gd name="connsiteY209" fmla="*/ 1120775 h 1917700"/>
              <a:gd name="connsiteX210" fmla="*/ 1419225 w 6013450"/>
              <a:gd name="connsiteY210" fmla="*/ 1270000 h 1917700"/>
              <a:gd name="connsiteX211" fmla="*/ 1270000 w 6013450"/>
              <a:gd name="connsiteY211" fmla="*/ 1120775 h 1917700"/>
              <a:gd name="connsiteX212" fmla="*/ 1101725 w 6013450"/>
              <a:gd name="connsiteY212" fmla="*/ 971550 h 1917700"/>
              <a:gd name="connsiteX213" fmla="*/ 1250950 w 6013450"/>
              <a:gd name="connsiteY213" fmla="*/ 1120775 h 1917700"/>
              <a:gd name="connsiteX214" fmla="*/ 1101725 w 6013450"/>
              <a:gd name="connsiteY214" fmla="*/ 1270000 h 1917700"/>
              <a:gd name="connsiteX215" fmla="*/ 952500 w 6013450"/>
              <a:gd name="connsiteY215" fmla="*/ 1120775 h 1917700"/>
              <a:gd name="connsiteX216" fmla="*/ 784225 w 6013450"/>
              <a:gd name="connsiteY216" fmla="*/ 971550 h 1917700"/>
              <a:gd name="connsiteX217" fmla="*/ 933450 w 6013450"/>
              <a:gd name="connsiteY217" fmla="*/ 1120775 h 1917700"/>
              <a:gd name="connsiteX218" fmla="*/ 784225 w 6013450"/>
              <a:gd name="connsiteY218" fmla="*/ 1270000 h 1917700"/>
              <a:gd name="connsiteX219" fmla="*/ 635000 w 6013450"/>
              <a:gd name="connsiteY219" fmla="*/ 1120775 h 1917700"/>
              <a:gd name="connsiteX220" fmla="*/ 466725 w 6013450"/>
              <a:gd name="connsiteY220" fmla="*/ 971550 h 1917700"/>
              <a:gd name="connsiteX221" fmla="*/ 615950 w 6013450"/>
              <a:gd name="connsiteY221" fmla="*/ 1120775 h 1917700"/>
              <a:gd name="connsiteX222" fmla="*/ 466725 w 6013450"/>
              <a:gd name="connsiteY222" fmla="*/ 1270000 h 1917700"/>
              <a:gd name="connsiteX223" fmla="*/ 317502 w 6013450"/>
              <a:gd name="connsiteY223" fmla="*/ 1120775 h 1917700"/>
              <a:gd name="connsiteX224" fmla="*/ 149226 w 6013450"/>
              <a:gd name="connsiteY224" fmla="*/ 971550 h 1917700"/>
              <a:gd name="connsiteX225" fmla="*/ 298452 w 6013450"/>
              <a:gd name="connsiteY225" fmla="*/ 1120775 h 1917700"/>
              <a:gd name="connsiteX226" fmla="*/ 149226 w 6013450"/>
              <a:gd name="connsiteY226" fmla="*/ 1270000 h 1917700"/>
              <a:gd name="connsiteX227" fmla="*/ 1 w 6013450"/>
              <a:gd name="connsiteY227" fmla="*/ 1120775 h 1917700"/>
              <a:gd name="connsiteX228" fmla="*/ 5864225 w 6013450"/>
              <a:gd name="connsiteY228" fmla="*/ 647700 h 1917700"/>
              <a:gd name="connsiteX229" fmla="*/ 6013450 w 6013450"/>
              <a:gd name="connsiteY229" fmla="*/ 796925 h 1917700"/>
              <a:gd name="connsiteX230" fmla="*/ 5864225 w 6013450"/>
              <a:gd name="connsiteY230" fmla="*/ 946150 h 1917700"/>
              <a:gd name="connsiteX231" fmla="*/ 5715000 w 6013450"/>
              <a:gd name="connsiteY231" fmla="*/ 796925 h 1917700"/>
              <a:gd name="connsiteX232" fmla="*/ 5546725 w 6013450"/>
              <a:gd name="connsiteY232" fmla="*/ 647700 h 1917700"/>
              <a:gd name="connsiteX233" fmla="*/ 5695950 w 6013450"/>
              <a:gd name="connsiteY233" fmla="*/ 796925 h 1917700"/>
              <a:gd name="connsiteX234" fmla="*/ 5546725 w 6013450"/>
              <a:gd name="connsiteY234" fmla="*/ 946150 h 1917700"/>
              <a:gd name="connsiteX235" fmla="*/ 5397500 w 6013450"/>
              <a:gd name="connsiteY235" fmla="*/ 796925 h 1917700"/>
              <a:gd name="connsiteX236" fmla="*/ 5229225 w 6013450"/>
              <a:gd name="connsiteY236" fmla="*/ 647700 h 1917700"/>
              <a:gd name="connsiteX237" fmla="*/ 5378450 w 6013450"/>
              <a:gd name="connsiteY237" fmla="*/ 796925 h 1917700"/>
              <a:gd name="connsiteX238" fmla="*/ 5229225 w 6013450"/>
              <a:gd name="connsiteY238" fmla="*/ 946150 h 1917700"/>
              <a:gd name="connsiteX239" fmla="*/ 5080000 w 6013450"/>
              <a:gd name="connsiteY239" fmla="*/ 796925 h 1917700"/>
              <a:gd name="connsiteX240" fmla="*/ 4911725 w 6013450"/>
              <a:gd name="connsiteY240" fmla="*/ 647700 h 1917700"/>
              <a:gd name="connsiteX241" fmla="*/ 5060950 w 6013450"/>
              <a:gd name="connsiteY241" fmla="*/ 796925 h 1917700"/>
              <a:gd name="connsiteX242" fmla="*/ 4911725 w 6013450"/>
              <a:gd name="connsiteY242" fmla="*/ 946150 h 1917700"/>
              <a:gd name="connsiteX243" fmla="*/ 4762500 w 6013450"/>
              <a:gd name="connsiteY243" fmla="*/ 796925 h 1917700"/>
              <a:gd name="connsiteX244" fmla="*/ 4594225 w 6013450"/>
              <a:gd name="connsiteY244" fmla="*/ 647700 h 1917700"/>
              <a:gd name="connsiteX245" fmla="*/ 4743450 w 6013450"/>
              <a:gd name="connsiteY245" fmla="*/ 796925 h 1917700"/>
              <a:gd name="connsiteX246" fmla="*/ 4594225 w 6013450"/>
              <a:gd name="connsiteY246" fmla="*/ 946150 h 1917700"/>
              <a:gd name="connsiteX247" fmla="*/ 4445000 w 6013450"/>
              <a:gd name="connsiteY247" fmla="*/ 796925 h 1917700"/>
              <a:gd name="connsiteX248" fmla="*/ 4276725 w 6013450"/>
              <a:gd name="connsiteY248" fmla="*/ 647700 h 1917700"/>
              <a:gd name="connsiteX249" fmla="*/ 4425950 w 6013450"/>
              <a:gd name="connsiteY249" fmla="*/ 796925 h 1917700"/>
              <a:gd name="connsiteX250" fmla="*/ 4276725 w 6013450"/>
              <a:gd name="connsiteY250" fmla="*/ 946150 h 1917700"/>
              <a:gd name="connsiteX251" fmla="*/ 4127500 w 6013450"/>
              <a:gd name="connsiteY251" fmla="*/ 796925 h 1917700"/>
              <a:gd name="connsiteX252" fmla="*/ 3959225 w 6013450"/>
              <a:gd name="connsiteY252" fmla="*/ 647700 h 1917700"/>
              <a:gd name="connsiteX253" fmla="*/ 4108450 w 6013450"/>
              <a:gd name="connsiteY253" fmla="*/ 796925 h 1917700"/>
              <a:gd name="connsiteX254" fmla="*/ 3959225 w 6013450"/>
              <a:gd name="connsiteY254" fmla="*/ 946150 h 1917700"/>
              <a:gd name="connsiteX255" fmla="*/ 3810000 w 6013450"/>
              <a:gd name="connsiteY255" fmla="*/ 796925 h 1917700"/>
              <a:gd name="connsiteX256" fmla="*/ 3641725 w 6013450"/>
              <a:gd name="connsiteY256" fmla="*/ 647700 h 1917700"/>
              <a:gd name="connsiteX257" fmla="*/ 3790950 w 6013450"/>
              <a:gd name="connsiteY257" fmla="*/ 796925 h 1917700"/>
              <a:gd name="connsiteX258" fmla="*/ 3641725 w 6013450"/>
              <a:gd name="connsiteY258" fmla="*/ 946150 h 1917700"/>
              <a:gd name="connsiteX259" fmla="*/ 3492500 w 6013450"/>
              <a:gd name="connsiteY259" fmla="*/ 796925 h 1917700"/>
              <a:gd name="connsiteX260" fmla="*/ 3324225 w 6013450"/>
              <a:gd name="connsiteY260" fmla="*/ 647700 h 1917700"/>
              <a:gd name="connsiteX261" fmla="*/ 3473450 w 6013450"/>
              <a:gd name="connsiteY261" fmla="*/ 796925 h 1917700"/>
              <a:gd name="connsiteX262" fmla="*/ 3324225 w 6013450"/>
              <a:gd name="connsiteY262" fmla="*/ 946150 h 1917700"/>
              <a:gd name="connsiteX263" fmla="*/ 3175000 w 6013450"/>
              <a:gd name="connsiteY263" fmla="*/ 796925 h 1917700"/>
              <a:gd name="connsiteX264" fmla="*/ 3006725 w 6013450"/>
              <a:gd name="connsiteY264" fmla="*/ 647700 h 1917700"/>
              <a:gd name="connsiteX265" fmla="*/ 3155950 w 6013450"/>
              <a:gd name="connsiteY265" fmla="*/ 796925 h 1917700"/>
              <a:gd name="connsiteX266" fmla="*/ 3006725 w 6013450"/>
              <a:gd name="connsiteY266" fmla="*/ 946150 h 1917700"/>
              <a:gd name="connsiteX267" fmla="*/ 2857500 w 6013450"/>
              <a:gd name="connsiteY267" fmla="*/ 796925 h 1917700"/>
              <a:gd name="connsiteX268" fmla="*/ 2689225 w 6013450"/>
              <a:gd name="connsiteY268" fmla="*/ 647700 h 1917700"/>
              <a:gd name="connsiteX269" fmla="*/ 2838450 w 6013450"/>
              <a:gd name="connsiteY269" fmla="*/ 796925 h 1917700"/>
              <a:gd name="connsiteX270" fmla="*/ 2689225 w 6013450"/>
              <a:gd name="connsiteY270" fmla="*/ 946150 h 1917700"/>
              <a:gd name="connsiteX271" fmla="*/ 2540000 w 6013450"/>
              <a:gd name="connsiteY271" fmla="*/ 796925 h 1917700"/>
              <a:gd name="connsiteX272" fmla="*/ 2371725 w 6013450"/>
              <a:gd name="connsiteY272" fmla="*/ 647700 h 1917700"/>
              <a:gd name="connsiteX273" fmla="*/ 2520950 w 6013450"/>
              <a:gd name="connsiteY273" fmla="*/ 796925 h 1917700"/>
              <a:gd name="connsiteX274" fmla="*/ 2371725 w 6013450"/>
              <a:gd name="connsiteY274" fmla="*/ 946150 h 1917700"/>
              <a:gd name="connsiteX275" fmla="*/ 2222500 w 6013450"/>
              <a:gd name="connsiteY275" fmla="*/ 796925 h 1917700"/>
              <a:gd name="connsiteX276" fmla="*/ 2054225 w 6013450"/>
              <a:gd name="connsiteY276" fmla="*/ 647700 h 1917700"/>
              <a:gd name="connsiteX277" fmla="*/ 2203450 w 6013450"/>
              <a:gd name="connsiteY277" fmla="*/ 796925 h 1917700"/>
              <a:gd name="connsiteX278" fmla="*/ 2054225 w 6013450"/>
              <a:gd name="connsiteY278" fmla="*/ 946150 h 1917700"/>
              <a:gd name="connsiteX279" fmla="*/ 1905000 w 6013450"/>
              <a:gd name="connsiteY279" fmla="*/ 796925 h 1917700"/>
              <a:gd name="connsiteX280" fmla="*/ 1736725 w 6013450"/>
              <a:gd name="connsiteY280" fmla="*/ 647700 h 1917700"/>
              <a:gd name="connsiteX281" fmla="*/ 1885950 w 6013450"/>
              <a:gd name="connsiteY281" fmla="*/ 796925 h 1917700"/>
              <a:gd name="connsiteX282" fmla="*/ 1736725 w 6013450"/>
              <a:gd name="connsiteY282" fmla="*/ 946150 h 1917700"/>
              <a:gd name="connsiteX283" fmla="*/ 1587500 w 6013450"/>
              <a:gd name="connsiteY283" fmla="*/ 796925 h 1917700"/>
              <a:gd name="connsiteX284" fmla="*/ 1419225 w 6013450"/>
              <a:gd name="connsiteY284" fmla="*/ 647700 h 1917700"/>
              <a:gd name="connsiteX285" fmla="*/ 1568450 w 6013450"/>
              <a:gd name="connsiteY285" fmla="*/ 796925 h 1917700"/>
              <a:gd name="connsiteX286" fmla="*/ 1419225 w 6013450"/>
              <a:gd name="connsiteY286" fmla="*/ 946150 h 1917700"/>
              <a:gd name="connsiteX287" fmla="*/ 1270000 w 6013450"/>
              <a:gd name="connsiteY287" fmla="*/ 796925 h 1917700"/>
              <a:gd name="connsiteX288" fmla="*/ 1101725 w 6013450"/>
              <a:gd name="connsiteY288" fmla="*/ 647700 h 1917700"/>
              <a:gd name="connsiteX289" fmla="*/ 1250950 w 6013450"/>
              <a:gd name="connsiteY289" fmla="*/ 796925 h 1917700"/>
              <a:gd name="connsiteX290" fmla="*/ 1101725 w 6013450"/>
              <a:gd name="connsiteY290" fmla="*/ 946150 h 1917700"/>
              <a:gd name="connsiteX291" fmla="*/ 952500 w 6013450"/>
              <a:gd name="connsiteY291" fmla="*/ 796925 h 1917700"/>
              <a:gd name="connsiteX292" fmla="*/ 784225 w 6013450"/>
              <a:gd name="connsiteY292" fmla="*/ 647700 h 1917700"/>
              <a:gd name="connsiteX293" fmla="*/ 933450 w 6013450"/>
              <a:gd name="connsiteY293" fmla="*/ 796925 h 1917700"/>
              <a:gd name="connsiteX294" fmla="*/ 784225 w 6013450"/>
              <a:gd name="connsiteY294" fmla="*/ 946150 h 1917700"/>
              <a:gd name="connsiteX295" fmla="*/ 635000 w 6013450"/>
              <a:gd name="connsiteY295" fmla="*/ 796925 h 1917700"/>
              <a:gd name="connsiteX296" fmla="*/ 466725 w 6013450"/>
              <a:gd name="connsiteY296" fmla="*/ 647700 h 1917700"/>
              <a:gd name="connsiteX297" fmla="*/ 615950 w 6013450"/>
              <a:gd name="connsiteY297" fmla="*/ 796925 h 1917700"/>
              <a:gd name="connsiteX298" fmla="*/ 466725 w 6013450"/>
              <a:gd name="connsiteY298" fmla="*/ 946150 h 1917700"/>
              <a:gd name="connsiteX299" fmla="*/ 317503 w 6013450"/>
              <a:gd name="connsiteY299" fmla="*/ 796925 h 1917700"/>
              <a:gd name="connsiteX300" fmla="*/ 149227 w 6013450"/>
              <a:gd name="connsiteY300" fmla="*/ 647700 h 1917700"/>
              <a:gd name="connsiteX301" fmla="*/ 298452 w 6013450"/>
              <a:gd name="connsiteY301" fmla="*/ 796925 h 1917700"/>
              <a:gd name="connsiteX302" fmla="*/ 149227 w 6013450"/>
              <a:gd name="connsiteY302" fmla="*/ 946150 h 1917700"/>
              <a:gd name="connsiteX303" fmla="*/ 2 w 6013450"/>
              <a:gd name="connsiteY303" fmla="*/ 796925 h 1917700"/>
              <a:gd name="connsiteX304" fmla="*/ 5864225 w 6013450"/>
              <a:gd name="connsiteY304" fmla="*/ 323850 h 1917700"/>
              <a:gd name="connsiteX305" fmla="*/ 6013450 w 6013450"/>
              <a:gd name="connsiteY305" fmla="*/ 473075 h 1917700"/>
              <a:gd name="connsiteX306" fmla="*/ 5864225 w 6013450"/>
              <a:gd name="connsiteY306" fmla="*/ 622300 h 1917700"/>
              <a:gd name="connsiteX307" fmla="*/ 5715000 w 6013450"/>
              <a:gd name="connsiteY307" fmla="*/ 473075 h 1917700"/>
              <a:gd name="connsiteX308" fmla="*/ 5546725 w 6013450"/>
              <a:gd name="connsiteY308" fmla="*/ 323850 h 1917700"/>
              <a:gd name="connsiteX309" fmla="*/ 5695950 w 6013450"/>
              <a:gd name="connsiteY309" fmla="*/ 473075 h 1917700"/>
              <a:gd name="connsiteX310" fmla="*/ 5546725 w 6013450"/>
              <a:gd name="connsiteY310" fmla="*/ 622300 h 1917700"/>
              <a:gd name="connsiteX311" fmla="*/ 5397500 w 6013450"/>
              <a:gd name="connsiteY311" fmla="*/ 473075 h 1917700"/>
              <a:gd name="connsiteX312" fmla="*/ 5229225 w 6013450"/>
              <a:gd name="connsiteY312" fmla="*/ 323850 h 1917700"/>
              <a:gd name="connsiteX313" fmla="*/ 5378450 w 6013450"/>
              <a:gd name="connsiteY313" fmla="*/ 473075 h 1917700"/>
              <a:gd name="connsiteX314" fmla="*/ 5229225 w 6013450"/>
              <a:gd name="connsiteY314" fmla="*/ 622300 h 1917700"/>
              <a:gd name="connsiteX315" fmla="*/ 5080000 w 6013450"/>
              <a:gd name="connsiteY315" fmla="*/ 473075 h 1917700"/>
              <a:gd name="connsiteX316" fmla="*/ 4911725 w 6013450"/>
              <a:gd name="connsiteY316" fmla="*/ 323850 h 1917700"/>
              <a:gd name="connsiteX317" fmla="*/ 5060950 w 6013450"/>
              <a:gd name="connsiteY317" fmla="*/ 473075 h 1917700"/>
              <a:gd name="connsiteX318" fmla="*/ 4911725 w 6013450"/>
              <a:gd name="connsiteY318" fmla="*/ 622300 h 1917700"/>
              <a:gd name="connsiteX319" fmla="*/ 4762500 w 6013450"/>
              <a:gd name="connsiteY319" fmla="*/ 473075 h 1917700"/>
              <a:gd name="connsiteX320" fmla="*/ 4594225 w 6013450"/>
              <a:gd name="connsiteY320" fmla="*/ 323850 h 1917700"/>
              <a:gd name="connsiteX321" fmla="*/ 4743450 w 6013450"/>
              <a:gd name="connsiteY321" fmla="*/ 473075 h 1917700"/>
              <a:gd name="connsiteX322" fmla="*/ 4594225 w 6013450"/>
              <a:gd name="connsiteY322" fmla="*/ 622300 h 1917700"/>
              <a:gd name="connsiteX323" fmla="*/ 4445000 w 6013450"/>
              <a:gd name="connsiteY323" fmla="*/ 473075 h 1917700"/>
              <a:gd name="connsiteX324" fmla="*/ 4276725 w 6013450"/>
              <a:gd name="connsiteY324" fmla="*/ 323850 h 1917700"/>
              <a:gd name="connsiteX325" fmla="*/ 4425950 w 6013450"/>
              <a:gd name="connsiteY325" fmla="*/ 473075 h 1917700"/>
              <a:gd name="connsiteX326" fmla="*/ 4276725 w 6013450"/>
              <a:gd name="connsiteY326" fmla="*/ 622300 h 1917700"/>
              <a:gd name="connsiteX327" fmla="*/ 4127500 w 6013450"/>
              <a:gd name="connsiteY327" fmla="*/ 473075 h 1917700"/>
              <a:gd name="connsiteX328" fmla="*/ 3959225 w 6013450"/>
              <a:gd name="connsiteY328" fmla="*/ 323850 h 1917700"/>
              <a:gd name="connsiteX329" fmla="*/ 4108450 w 6013450"/>
              <a:gd name="connsiteY329" fmla="*/ 473075 h 1917700"/>
              <a:gd name="connsiteX330" fmla="*/ 3959225 w 6013450"/>
              <a:gd name="connsiteY330" fmla="*/ 622300 h 1917700"/>
              <a:gd name="connsiteX331" fmla="*/ 3810000 w 6013450"/>
              <a:gd name="connsiteY331" fmla="*/ 473075 h 1917700"/>
              <a:gd name="connsiteX332" fmla="*/ 3641725 w 6013450"/>
              <a:gd name="connsiteY332" fmla="*/ 323850 h 1917700"/>
              <a:gd name="connsiteX333" fmla="*/ 3790950 w 6013450"/>
              <a:gd name="connsiteY333" fmla="*/ 473075 h 1917700"/>
              <a:gd name="connsiteX334" fmla="*/ 3641725 w 6013450"/>
              <a:gd name="connsiteY334" fmla="*/ 622300 h 1917700"/>
              <a:gd name="connsiteX335" fmla="*/ 3492500 w 6013450"/>
              <a:gd name="connsiteY335" fmla="*/ 473075 h 1917700"/>
              <a:gd name="connsiteX336" fmla="*/ 3324225 w 6013450"/>
              <a:gd name="connsiteY336" fmla="*/ 323850 h 1917700"/>
              <a:gd name="connsiteX337" fmla="*/ 3473450 w 6013450"/>
              <a:gd name="connsiteY337" fmla="*/ 473075 h 1917700"/>
              <a:gd name="connsiteX338" fmla="*/ 3324225 w 6013450"/>
              <a:gd name="connsiteY338" fmla="*/ 622300 h 1917700"/>
              <a:gd name="connsiteX339" fmla="*/ 3175000 w 6013450"/>
              <a:gd name="connsiteY339" fmla="*/ 473075 h 1917700"/>
              <a:gd name="connsiteX340" fmla="*/ 3006725 w 6013450"/>
              <a:gd name="connsiteY340" fmla="*/ 323850 h 1917700"/>
              <a:gd name="connsiteX341" fmla="*/ 3155950 w 6013450"/>
              <a:gd name="connsiteY341" fmla="*/ 473075 h 1917700"/>
              <a:gd name="connsiteX342" fmla="*/ 3006725 w 6013450"/>
              <a:gd name="connsiteY342" fmla="*/ 622300 h 1917700"/>
              <a:gd name="connsiteX343" fmla="*/ 2857500 w 6013450"/>
              <a:gd name="connsiteY343" fmla="*/ 473075 h 1917700"/>
              <a:gd name="connsiteX344" fmla="*/ 2689225 w 6013450"/>
              <a:gd name="connsiteY344" fmla="*/ 323850 h 1917700"/>
              <a:gd name="connsiteX345" fmla="*/ 2838450 w 6013450"/>
              <a:gd name="connsiteY345" fmla="*/ 473075 h 1917700"/>
              <a:gd name="connsiteX346" fmla="*/ 2689225 w 6013450"/>
              <a:gd name="connsiteY346" fmla="*/ 622300 h 1917700"/>
              <a:gd name="connsiteX347" fmla="*/ 2540000 w 6013450"/>
              <a:gd name="connsiteY347" fmla="*/ 473075 h 1917700"/>
              <a:gd name="connsiteX348" fmla="*/ 2371725 w 6013450"/>
              <a:gd name="connsiteY348" fmla="*/ 323850 h 1917700"/>
              <a:gd name="connsiteX349" fmla="*/ 2520950 w 6013450"/>
              <a:gd name="connsiteY349" fmla="*/ 473075 h 1917700"/>
              <a:gd name="connsiteX350" fmla="*/ 2371725 w 6013450"/>
              <a:gd name="connsiteY350" fmla="*/ 622300 h 1917700"/>
              <a:gd name="connsiteX351" fmla="*/ 2222500 w 6013450"/>
              <a:gd name="connsiteY351" fmla="*/ 473075 h 1917700"/>
              <a:gd name="connsiteX352" fmla="*/ 2054225 w 6013450"/>
              <a:gd name="connsiteY352" fmla="*/ 323850 h 1917700"/>
              <a:gd name="connsiteX353" fmla="*/ 2203450 w 6013450"/>
              <a:gd name="connsiteY353" fmla="*/ 473075 h 1917700"/>
              <a:gd name="connsiteX354" fmla="*/ 2054225 w 6013450"/>
              <a:gd name="connsiteY354" fmla="*/ 622300 h 1917700"/>
              <a:gd name="connsiteX355" fmla="*/ 1905000 w 6013450"/>
              <a:gd name="connsiteY355" fmla="*/ 473075 h 1917700"/>
              <a:gd name="connsiteX356" fmla="*/ 1736725 w 6013450"/>
              <a:gd name="connsiteY356" fmla="*/ 323850 h 1917700"/>
              <a:gd name="connsiteX357" fmla="*/ 1885950 w 6013450"/>
              <a:gd name="connsiteY357" fmla="*/ 473075 h 1917700"/>
              <a:gd name="connsiteX358" fmla="*/ 1736725 w 6013450"/>
              <a:gd name="connsiteY358" fmla="*/ 622300 h 1917700"/>
              <a:gd name="connsiteX359" fmla="*/ 1587500 w 6013450"/>
              <a:gd name="connsiteY359" fmla="*/ 473075 h 1917700"/>
              <a:gd name="connsiteX360" fmla="*/ 1419225 w 6013450"/>
              <a:gd name="connsiteY360" fmla="*/ 323850 h 1917700"/>
              <a:gd name="connsiteX361" fmla="*/ 1568450 w 6013450"/>
              <a:gd name="connsiteY361" fmla="*/ 473075 h 1917700"/>
              <a:gd name="connsiteX362" fmla="*/ 1419225 w 6013450"/>
              <a:gd name="connsiteY362" fmla="*/ 622300 h 1917700"/>
              <a:gd name="connsiteX363" fmla="*/ 1270000 w 6013450"/>
              <a:gd name="connsiteY363" fmla="*/ 473075 h 1917700"/>
              <a:gd name="connsiteX364" fmla="*/ 1101725 w 6013450"/>
              <a:gd name="connsiteY364" fmla="*/ 323850 h 1917700"/>
              <a:gd name="connsiteX365" fmla="*/ 1250950 w 6013450"/>
              <a:gd name="connsiteY365" fmla="*/ 473075 h 1917700"/>
              <a:gd name="connsiteX366" fmla="*/ 1101725 w 6013450"/>
              <a:gd name="connsiteY366" fmla="*/ 622300 h 1917700"/>
              <a:gd name="connsiteX367" fmla="*/ 952500 w 6013450"/>
              <a:gd name="connsiteY367" fmla="*/ 473075 h 1917700"/>
              <a:gd name="connsiteX368" fmla="*/ 784225 w 6013450"/>
              <a:gd name="connsiteY368" fmla="*/ 323850 h 1917700"/>
              <a:gd name="connsiteX369" fmla="*/ 933450 w 6013450"/>
              <a:gd name="connsiteY369" fmla="*/ 473075 h 1917700"/>
              <a:gd name="connsiteX370" fmla="*/ 784225 w 6013450"/>
              <a:gd name="connsiteY370" fmla="*/ 622300 h 1917700"/>
              <a:gd name="connsiteX371" fmla="*/ 635000 w 6013450"/>
              <a:gd name="connsiteY371" fmla="*/ 473075 h 1917700"/>
              <a:gd name="connsiteX372" fmla="*/ 466725 w 6013450"/>
              <a:gd name="connsiteY372" fmla="*/ 323850 h 1917700"/>
              <a:gd name="connsiteX373" fmla="*/ 615950 w 6013450"/>
              <a:gd name="connsiteY373" fmla="*/ 473075 h 1917700"/>
              <a:gd name="connsiteX374" fmla="*/ 466725 w 6013450"/>
              <a:gd name="connsiteY374" fmla="*/ 622300 h 1917700"/>
              <a:gd name="connsiteX375" fmla="*/ 317503 w 6013450"/>
              <a:gd name="connsiteY375" fmla="*/ 473075 h 1917700"/>
              <a:gd name="connsiteX376" fmla="*/ 149228 w 6013450"/>
              <a:gd name="connsiteY376" fmla="*/ 323850 h 1917700"/>
              <a:gd name="connsiteX377" fmla="*/ 298453 w 6013450"/>
              <a:gd name="connsiteY377" fmla="*/ 473075 h 1917700"/>
              <a:gd name="connsiteX378" fmla="*/ 149228 w 6013450"/>
              <a:gd name="connsiteY378" fmla="*/ 622300 h 1917700"/>
              <a:gd name="connsiteX379" fmla="*/ 3 w 6013450"/>
              <a:gd name="connsiteY379" fmla="*/ 473075 h 1917700"/>
              <a:gd name="connsiteX380" fmla="*/ 5864225 w 6013450"/>
              <a:gd name="connsiteY380" fmla="*/ 0 h 1917700"/>
              <a:gd name="connsiteX381" fmla="*/ 6013450 w 6013450"/>
              <a:gd name="connsiteY381" fmla="*/ 149225 h 1917700"/>
              <a:gd name="connsiteX382" fmla="*/ 5864225 w 6013450"/>
              <a:gd name="connsiteY382" fmla="*/ 298450 h 1917700"/>
              <a:gd name="connsiteX383" fmla="*/ 5715000 w 6013450"/>
              <a:gd name="connsiteY383" fmla="*/ 149225 h 1917700"/>
              <a:gd name="connsiteX384" fmla="*/ 5546725 w 6013450"/>
              <a:gd name="connsiteY384" fmla="*/ 0 h 1917700"/>
              <a:gd name="connsiteX385" fmla="*/ 5695950 w 6013450"/>
              <a:gd name="connsiteY385" fmla="*/ 149225 h 1917700"/>
              <a:gd name="connsiteX386" fmla="*/ 5546725 w 6013450"/>
              <a:gd name="connsiteY386" fmla="*/ 298450 h 1917700"/>
              <a:gd name="connsiteX387" fmla="*/ 5397500 w 6013450"/>
              <a:gd name="connsiteY387" fmla="*/ 149225 h 1917700"/>
              <a:gd name="connsiteX388" fmla="*/ 5229225 w 6013450"/>
              <a:gd name="connsiteY388" fmla="*/ 0 h 1917700"/>
              <a:gd name="connsiteX389" fmla="*/ 5378450 w 6013450"/>
              <a:gd name="connsiteY389" fmla="*/ 149225 h 1917700"/>
              <a:gd name="connsiteX390" fmla="*/ 5229225 w 6013450"/>
              <a:gd name="connsiteY390" fmla="*/ 298450 h 1917700"/>
              <a:gd name="connsiteX391" fmla="*/ 5080000 w 6013450"/>
              <a:gd name="connsiteY391" fmla="*/ 149225 h 1917700"/>
              <a:gd name="connsiteX392" fmla="*/ 4911725 w 6013450"/>
              <a:gd name="connsiteY392" fmla="*/ 0 h 1917700"/>
              <a:gd name="connsiteX393" fmla="*/ 5060950 w 6013450"/>
              <a:gd name="connsiteY393" fmla="*/ 149225 h 1917700"/>
              <a:gd name="connsiteX394" fmla="*/ 4911725 w 6013450"/>
              <a:gd name="connsiteY394" fmla="*/ 298450 h 1917700"/>
              <a:gd name="connsiteX395" fmla="*/ 4762500 w 6013450"/>
              <a:gd name="connsiteY395" fmla="*/ 149225 h 1917700"/>
              <a:gd name="connsiteX396" fmla="*/ 4594225 w 6013450"/>
              <a:gd name="connsiteY396" fmla="*/ 0 h 1917700"/>
              <a:gd name="connsiteX397" fmla="*/ 4743450 w 6013450"/>
              <a:gd name="connsiteY397" fmla="*/ 149225 h 1917700"/>
              <a:gd name="connsiteX398" fmla="*/ 4594225 w 6013450"/>
              <a:gd name="connsiteY398" fmla="*/ 298450 h 1917700"/>
              <a:gd name="connsiteX399" fmla="*/ 4445000 w 6013450"/>
              <a:gd name="connsiteY399" fmla="*/ 149225 h 1917700"/>
              <a:gd name="connsiteX400" fmla="*/ 4276725 w 6013450"/>
              <a:gd name="connsiteY400" fmla="*/ 0 h 1917700"/>
              <a:gd name="connsiteX401" fmla="*/ 4425950 w 6013450"/>
              <a:gd name="connsiteY401" fmla="*/ 149225 h 1917700"/>
              <a:gd name="connsiteX402" fmla="*/ 4276725 w 6013450"/>
              <a:gd name="connsiteY402" fmla="*/ 298450 h 1917700"/>
              <a:gd name="connsiteX403" fmla="*/ 4127500 w 6013450"/>
              <a:gd name="connsiteY403" fmla="*/ 149225 h 1917700"/>
              <a:gd name="connsiteX404" fmla="*/ 3959225 w 6013450"/>
              <a:gd name="connsiteY404" fmla="*/ 0 h 1917700"/>
              <a:gd name="connsiteX405" fmla="*/ 4108450 w 6013450"/>
              <a:gd name="connsiteY405" fmla="*/ 149225 h 1917700"/>
              <a:gd name="connsiteX406" fmla="*/ 3959225 w 6013450"/>
              <a:gd name="connsiteY406" fmla="*/ 298450 h 1917700"/>
              <a:gd name="connsiteX407" fmla="*/ 3810000 w 6013450"/>
              <a:gd name="connsiteY407" fmla="*/ 149225 h 1917700"/>
              <a:gd name="connsiteX408" fmla="*/ 3641725 w 6013450"/>
              <a:gd name="connsiteY408" fmla="*/ 0 h 1917700"/>
              <a:gd name="connsiteX409" fmla="*/ 3790950 w 6013450"/>
              <a:gd name="connsiteY409" fmla="*/ 149225 h 1917700"/>
              <a:gd name="connsiteX410" fmla="*/ 3641725 w 6013450"/>
              <a:gd name="connsiteY410" fmla="*/ 298450 h 1917700"/>
              <a:gd name="connsiteX411" fmla="*/ 3492500 w 6013450"/>
              <a:gd name="connsiteY411" fmla="*/ 149225 h 1917700"/>
              <a:gd name="connsiteX412" fmla="*/ 3324225 w 6013450"/>
              <a:gd name="connsiteY412" fmla="*/ 0 h 1917700"/>
              <a:gd name="connsiteX413" fmla="*/ 3473450 w 6013450"/>
              <a:gd name="connsiteY413" fmla="*/ 149225 h 1917700"/>
              <a:gd name="connsiteX414" fmla="*/ 3324225 w 6013450"/>
              <a:gd name="connsiteY414" fmla="*/ 298450 h 1917700"/>
              <a:gd name="connsiteX415" fmla="*/ 3175000 w 6013450"/>
              <a:gd name="connsiteY415" fmla="*/ 149225 h 1917700"/>
              <a:gd name="connsiteX416" fmla="*/ 3006725 w 6013450"/>
              <a:gd name="connsiteY416" fmla="*/ 0 h 1917700"/>
              <a:gd name="connsiteX417" fmla="*/ 3155950 w 6013450"/>
              <a:gd name="connsiteY417" fmla="*/ 149225 h 1917700"/>
              <a:gd name="connsiteX418" fmla="*/ 3006725 w 6013450"/>
              <a:gd name="connsiteY418" fmla="*/ 298450 h 1917700"/>
              <a:gd name="connsiteX419" fmla="*/ 2857500 w 6013450"/>
              <a:gd name="connsiteY419" fmla="*/ 149225 h 1917700"/>
              <a:gd name="connsiteX420" fmla="*/ 2689225 w 6013450"/>
              <a:gd name="connsiteY420" fmla="*/ 0 h 1917700"/>
              <a:gd name="connsiteX421" fmla="*/ 2838450 w 6013450"/>
              <a:gd name="connsiteY421" fmla="*/ 149225 h 1917700"/>
              <a:gd name="connsiteX422" fmla="*/ 2689225 w 6013450"/>
              <a:gd name="connsiteY422" fmla="*/ 298450 h 1917700"/>
              <a:gd name="connsiteX423" fmla="*/ 2540000 w 6013450"/>
              <a:gd name="connsiteY423" fmla="*/ 149225 h 1917700"/>
              <a:gd name="connsiteX424" fmla="*/ 2371725 w 6013450"/>
              <a:gd name="connsiteY424" fmla="*/ 0 h 1917700"/>
              <a:gd name="connsiteX425" fmla="*/ 2520950 w 6013450"/>
              <a:gd name="connsiteY425" fmla="*/ 149225 h 1917700"/>
              <a:gd name="connsiteX426" fmla="*/ 2371725 w 6013450"/>
              <a:gd name="connsiteY426" fmla="*/ 298450 h 1917700"/>
              <a:gd name="connsiteX427" fmla="*/ 2222500 w 6013450"/>
              <a:gd name="connsiteY427" fmla="*/ 149225 h 1917700"/>
              <a:gd name="connsiteX428" fmla="*/ 2054225 w 6013450"/>
              <a:gd name="connsiteY428" fmla="*/ 0 h 1917700"/>
              <a:gd name="connsiteX429" fmla="*/ 2203450 w 6013450"/>
              <a:gd name="connsiteY429" fmla="*/ 149225 h 1917700"/>
              <a:gd name="connsiteX430" fmla="*/ 2054225 w 6013450"/>
              <a:gd name="connsiteY430" fmla="*/ 298450 h 1917700"/>
              <a:gd name="connsiteX431" fmla="*/ 1905000 w 6013450"/>
              <a:gd name="connsiteY431" fmla="*/ 149225 h 1917700"/>
              <a:gd name="connsiteX432" fmla="*/ 1736725 w 6013450"/>
              <a:gd name="connsiteY432" fmla="*/ 0 h 1917700"/>
              <a:gd name="connsiteX433" fmla="*/ 1885950 w 6013450"/>
              <a:gd name="connsiteY433" fmla="*/ 149225 h 1917700"/>
              <a:gd name="connsiteX434" fmla="*/ 1736725 w 6013450"/>
              <a:gd name="connsiteY434" fmla="*/ 298450 h 1917700"/>
              <a:gd name="connsiteX435" fmla="*/ 1587500 w 6013450"/>
              <a:gd name="connsiteY435" fmla="*/ 149225 h 1917700"/>
              <a:gd name="connsiteX436" fmla="*/ 1419225 w 6013450"/>
              <a:gd name="connsiteY436" fmla="*/ 0 h 1917700"/>
              <a:gd name="connsiteX437" fmla="*/ 1568450 w 6013450"/>
              <a:gd name="connsiteY437" fmla="*/ 149225 h 1917700"/>
              <a:gd name="connsiteX438" fmla="*/ 1419225 w 6013450"/>
              <a:gd name="connsiteY438" fmla="*/ 298450 h 1917700"/>
              <a:gd name="connsiteX439" fmla="*/ 1270000 w 6013450"/>
              <a:gd name="connsiteY439" fmla="*/ 149225 h 1917700"/>
              <a:gd name="connsiteX440" fmla="*/ 1101725 w 6013450"/>
              <a:gd name="connsiteY440" fmla="*/ 0 h 1917700"/>
              <a:gd name="connsiteX441" fmla="*/ 1250950 w 6013450"/>
              <a:gd name="connsiteY441" fmla="*/ 149225 h 1917700"/>
              <a:gd name="connsiteX442" fmla="*/ 1101725 w 6013450"/>
              <a:gd name="connsiteY442" fmla="*/ 298450 h 1917700"/>
              <a:gd name="connsiteX443" fmla="*/ 952500 w 6013450"/>
              <a:gd name="connsiteY443" fmla="*/ 149225 h 1917700"/>
              <a:gd name="connsiteX444" fmla="*/ 784225 w 6013450"/>
              <a:gd name="connsiteY444" fmla="*/ 0 h 1917700"/>
              <a:gd name="connsiteX445" fmla="*/ 933450 w 6013450"/>
              <a:gd name="connsiteY445" fmla="*/ 149225 h 1917700"/>
              <a:gd name="connsiteX446" fmla="*/ 784225 w 6013450"/>
              <a:gd name="connsiteY446" fmla="*/ 298450 h 1917700"/>
              <a:gd name="connsiteX447" fmla="*/ 635000 w 6013450"/>
              <a:gd name="connsiteY447" fmla="*/ 149225 h 1917700"/>
              <a:gd name="connsiteX448" fmla="*/ 466725 w 6013450"/>
              <a:gd name="connsiteY448" fmla="*/ 0 h 1917700"/>
              <a:gd name="connsiteX449" fmla="*/ 615950 w 6013450"/>
              <a:gd name="connsiteY449" fmla="*/ 149225 h 1917700"/>
              <a:gd name="connsiteX450" fmla="*/ 466725 w 6013450"/>
              <a:gd name="connsiteY450" fmla="*/ 298450 h 1917700"/>
              <a:gd name="connsiteX451" fmla="*/ 317504 w 6013450"/>
              <a:gd name="connsiteY451" fmla="*/ 149225 h 1917700"/>
              <a:gd name="connsiteX452" fmla="*/ 149228 w 6013450"/>
              <a:gd name="connsiteY452" fmla="*/ 0 h 1917700"/>
              <a:gd name="connsiteX453" fmla="*/ 298454 w 6013450"/>
              <a:gd name="connsiteY453" fmla="*/ 149225 h 1917700"/>
              <a:gd name="connsiteX454" fmla="*/ 149228 w 6013450"/>
              <a:gd name="connsiteY454" fmla="*/ 298450 h 1917700"/>
              <a:gd name="connsiteX455" fmla="*/ 3 w 6013450"/>
              <a:gd name="connsiteY455" fmla="*/ 149225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6013450" h="1917700">
                <a:moveTo>
                  <a:pt x="5864225" y="1619250"/>
                </a:moveTo>
                <a:lnTo>
                  <a:pt x="6013450" y="1768475"/>
                </a:lnTo>
                <a:lnTo>
                  <a:pt x="5864225" y="1917700"/>
                </a:lnTo>
                <a:lnTo>
                  <a:pt x="5715000" y="1768475"/>
                </a:lnTo>
                <a:close/>
                <a:moveTo>
                  <a:pt x="5546725" y="1619250"/>
                </a:moveTo>
                <a:lnTo>
                  <a:pt x="5695950" y="1768475"/>
                </a:lnTo>
                <a:lnTo>
                  <a:pt x="5546725" y="1917700"/>
                </a:lnTo>
                <a:lnTo>
                  <a:pt x="5397500" y="1768475"/>
                </a:lnTo>
                <a:close/>
                <a:moveTo>
                  <a:pt x="5229225" y="1619250"/>
                </a:moveTo>
                <a:lnTo>
                  <a:pt x="5378450" y="1768475"/>
                </a:lnTo>
                <a:lnTo>
                  <a:pt x="5229225" y="1917700"/>
                </a:lnTo>
                <a:lnTo>
                  <a:pt x="5080000" y="1768475"/>
                </a:lnTo>
                <a:close/>
                <a:moveTo>
                  <a:pt x="4911725" y="1619250"/>
                </a:moveTo>
                <a:lnTo>
                  <a:pt x="5060950" y="1768475"/>
                </a:lnTo>
                <a:lnTo>
                  <a:pt x="4911725" y="1917700"/>
                </a:lnTo>
                <a:lnTo>
                  <a:pt x="4762500" y="1768475"/>
                </a:lnTo>
                <a:close/>
                <a:moveTo>
                  <a:pt x="4594225" y="1619250"/>
                </a:moveTo>
                <a:lnTo>
                  <a:pt x="4743450" y="1768475"/>
                </a:lnTo>
                <a:lnTo>
                  <a:pt x="4594225" y="1917700"/>
                </a:lnTo>
                <a:lnTo>
                  <a:pt x="4445000" y="1768475"/>
                </a:lnTo>
                <a:close/>
                <a:moveTo>
                  <a:pt x="4276725" y="1619250"/>
                </a:moveTo>
                <a:lnTo>
                  <a:pt x="4425950" y="1768475"/>
                </a:lnTo>
                <a:lnTo>
                  <a:pt x="4276725" y="1917700"/>
                </a:lnTo>
                <a:lnTo>
                  <a:pt x="4127500" y="1768475"/>
                </a:lnTo>
                <a:close/>
                <a:moveTo>
                  <a:pt x="3959225" y="1619250"/>
                </a:moveTo>
                <a:lnTo>
                  <a:pt x="4108450" y="1768475"/>
                </a:lnTo>
                <a:lnTo>
                  <a:pt x="3959225" y="1917700"/>
                </a:lnTo>
                <a:lnTo>
                  <a:pt x="3810000" y="1768475"/>
                </a:lnTo>
                <a:close/>
                <a:moveTo>
                  <a:pt x="3641725" y="1619250"/>
                </a:moveTo>
                <a:lnTo>
                  <a:pt x="3790950" y="1768475"/>
                </a:lnTo>
                <a:lnTo>
                  <a:pt x="3641725" y="1917700"/>
                </a:lnTo>
                <a:lnTo>
                  <a:pt x="3492500" y="1768475"/>
                </a:lnTo>
                <a:close/>
                <a:moveTo>
                  <a:pt x="3324225" y="1619250"/>
                </a:moveTo>
                <a:lnTo>
                  <a:pt x="3473450" y="1768475"/>
                </a:lnTo>
                <a:lnTo>
                  <a:pt x="3324225" y="1917700"/>
                </a:lnTo>
                <a:lnTo>
                  <a:pt x="3175000" y="1768475"/>
                </a:lnTo>
                <a:close/>
                <a:moveTo>
                  <a:pt x="3006725" y="1619250"/>
                </a:moveTo>
                <a:lnTo>
                  <a:pt x="3155950" y="1768475"/>
                </a:lnTo>
                <a:lnTo>
                  <a:pt x="3006725" y="1917700"/>
                </a:lnTo>
                <a:lnTo>
                  <a:pt x="2857500" y="1768475"/>
                </a:lnTo>
                <a:close/>
                <a:moveTo>
                  <a:pt x="2689225" y="1619250"/>
                </a:moveTo>
                <a:lnTo>
                  <a:pt x="2838450" y="1768475"/>
                </a:lnTo>
                <a:lnTo>
                  <a:pt x="2689225" y="1917700"/>
                </a:lnTo>
                <a:lnTo>
                  <a:pt x="2540000" y="1768475"/>
                </a:lnTo>
                <a:close/>
                <a:moveTo>
                  <a:pt x="2371725" y="1619250"/>
                </a:moveTo>
                <a:lnTo>
                  <a:pt x="2520950" y="1768475"/>
                </a:lnTo>
                <a:lnTo>
                  <a:pt x="2371725" y="1917700"/>
                </a:lnTo>
                <a:lnTo>
                  <a:pt x="2222500" y="1768475"/>
                </a:lnTo>
                <a:close/>
                <a:moveTo>
                  <a:pt x="2054225" y="1619250"/>
                </a:moveTo>
                <a:lnTo>
                  <a:pt x="2203450" y="1768475"/>
                </a:lnTo>
                <a:lnTo>
                  <a:pt x="2054225" y="1917700"/>
                </a:lnTo>
                <a:lnTo>
                  <a:pt x="1905000" y="1768475"/>
                </a:lnTo>
                <a:close/>
                <a:moveTo>
                  <a:pt x="1736725" y="1619250"/>
                </a:moveTo>
                <a:lnTo>
                  <a:pt x="1885950" y="1768475"/>
                </a:lnTo>
                <a:lnTo>
                  <a:pt x="1736725" y="1917700"/>
                </a:lnTo>
                <a:lnTo>
                  <a:pt x="1587500" y="1768475"/>
                </a:lnTo>
                <a:close/>
                <a:moveTo>
                  <a:pt x="1419225" y="1619250"/>
                </a:moveTo>
                <a:lnTo>
                  <a:pt x="1568450" y="1768475"/>
                </a:lnTo>
                <a:lnTo>
                  <a:pt x="1419225" y="1917700"/>
                </a:lnTo>
                <a:lnTo>
                  <a:pt x="1270000" y="1768475"/>
                </a:lnTo>
                <a:close/>
                <a:moveTo>
                  <a:pt x="1101725" y="1619250"/>
                </a:moveTo>
                <a:lnTo>
                  <a:pt x="1250950" y="1768475"/>
                </a:lnTo>
                <a:lnTo>
                  <a:pt x="1101725" y="1917700"/>
                </a:lnTo>
                <a:lnTo>
                  <a:pt x="952500" y="1768475"/>
                </a:lnTo>
                <a:close/>
                <a:moveTo>
                  <a:pt x="784225" y="1619250"/>
                </a:moveTo>
                <a:lnTo>
                  <a:pt x="933450" y="1768475"/>
                </a:lnTo>
                <a:lnTo>
                  <a:pt x="784225" y="1917700"/>
                </a:lnTo>
                <a:lnTo>
                  <a:pt x="635000" y="1768475"/>
                </a:lnTo>
                <a:close/>
                <a:moveTo>
                  <a:pt x="466725" y="1619250"/>
                </a:moveTo>
                <a:lnTo>
                  <a:pt x="615950" y="1768475"/>
                </a:lnTo>
                <a:lnTo>
                  <a:pt x="466725" y="1917700"/>
                </a:lnTo>
                <a:lnTo>
                  <a:pt x="317501" y="1768475"/>
                </a:lnTo>
                <a:close/>
                <a:moveTo>
                  <a:pt x="149225" y="1619250"/>
                </a:moveTo>
                <a:lnTo>
                  <a:pt x="298451" y="1768475"/>
                </a:lnTo>
                <a:lnTo>
                  <a:pt x="149225" y="1917700"/>
                </a:lnTo>
                <a:lnTo>
                  <a:pt x="0" y="1768475"/>
                </a:lnTo>
                <a:close/>
                <a:moveTo>
                  <a:pt x="5864225" y="1295400"/>
                </a:moveTo>
                <a:lnTo>
                  <a:pt x="6013450" y="1444625"/>
                </a:lnTo>
                <a:lnTo>
                  <a:pt x="5864225" y="1593850"/>
                </a:lnTo>
                <a:lnTo>
                  <a:pt x="5715000" y="1444625"/>
                </a:lnTo>
                <a:close/>
                <a:moveTo>
                  <a:pt x="5546725" y="1295400"/>
                </a:moveTo>
                <a:lnTo>
                  <a:pt x="5695950" y="1444625"/>
                </a:lnTo>
                <a:lnTo>
                  <a:pt x="5546725" y="1593850"/>
                </a:lnTo>
                <a:lnTo>
                  <a:pt x="5397500" y="1444625"/>
                </a:lnTo>
                <a:close/>
                <a:moveTo>
                  <a:pt x="5229225" y="1295400"/>
                </a:moveTo>
                <a:lnTo>
                  <a:pt x="5378450" y="1444625"/>
                </a:lnTo>
                <a:lnTo>
                  <a:pt x="5229225" y="1593850"/>
                </a:lnTo>
                <a:lnTo>
                  <a:pt x="5080000" y="1444625"/>
                </a:lnTo>
                <a:close/>
                <a:moveTo>
                  <a:pt x="4911725" y="1295400"/>
                </a:moveTo>
                <a:lnTo>
                  <a:pt x="5060950" y="1444625"/>
                </a:lnTo>
                <a:lnTo>
                  <a:pt x="4911725" y="1593850"/>
                </a:lnTo>
                <a:lnTo>
                  <a:pt x="4762500" y="1444625"/>
                </a:lnTo>
                <a:close/>
                <a:moveTo>
                  <a:pt x="4594225" y="1295400"/>
                </a:moveTo>
                <a:lnTo>
                  <a:pt x="4743450" y="1444625"/>
                </a:lnTo>
                <a:lnTo>
                  <a:pt x="4594225" y="1593850"/>
                </a:lnTo>
                <a:lnTo>
                  <a:pt x="4445000" y="1444625"/>
                </a:lnTo>
                <a:close/>
                <a:moveTo>
                  <a:pt x="4276725" y="1295400"/>
                </a:moveTo>
                <a:lnTo>
                  <a:pt x="4425950" y="1444625"/>
                </a:lnTo>
                <a:lnTo>
                  <a:pt x="4276725" y="1593850"/>
                </a:lnTo>
                <a:lnTo>
                  <a:pt x="4127500" y="1444625"/>
                </a:lnTo>
                <a:close/>
                <a:moveTo>
                  <a:pt x="3959225" y="1295400"/>
                </a:moveTo>
                <a:lnTo>
                  <a:pt x="4108450" y="1444625"/>
                </a:lnTo>
                <a:lnTo>
                  <a:pt x="3959225" y="1593850"/>
                </a:lnTo>
                <a:lnTo>
                  <a:pt x="3810000" y="1444625"/>
                </a:lnTo>
                <a:close/>
                <a:moveTo>
                  <a:pt x="3641725" y="1295400"/>
                </a:moveTo>
                <a:lnTo>
                  <a:pt x="3790950" y="1444625"/>
                </a:lnTo>
                <a:lnTo>
                  <a:pt x="3641725" y="1593850"/>
                </a:lnTo>
                <a:lnTo>
                  <a:pt x="3492500" y="1444625"/>
                </a:lnTo>
                <a:close/>
                <a:moveTo>
                  <a:pt x="3324225" y="1295400"/>
                </a:moveTo>
                <a:lnTo>
                  <a:pt x="3473450" y="1444625"/>
                </a:lnTo>
                <a:lnTo>
                  <a:pt x="3324225" y="1593850"/>
                </a:lnTo>
                <a:lnTo>
                  <a:pt x="3175000" y="1444625"/>
                </a:lnTo>
                <a:close/>
                <a:moveTo>
                  <a:pt x="3006725" y="1295400"/>
                </a:moveTo>
                <a:lnTo>
                  <a:pt x="3155950" y="1444625"/>
                </a:lnTo>
                <a:lnTo>
                  <a:pt x="3006725" y="1593850"/>
                </a:lnTo>
                <a:lnTo>
                  <a:pt x="2857500" y="1444625"/>
                </a:lnTo>
                <a:close/>
                <a:moveTo>
                  <a:pt x="2689225" y="1295400"/>
                </a:moveTo>
                <a:lnTo>
                  <a:pt x="2838450" y="1444625"/>
                </a:lnTo>
                <a:lnTo>
                  <a:pt x="2689225" y="1593850"/>
                </a:lnTo>
                <a:lnTo>
                  <a:pt x="2540000" y="1444625"/>
                </a:lnTo>
                <a:close/>
                <a:moveTo>
                  <a:pt x="2371725" y="1295400"/>
                </a:moveTo>
                <a:lnTo>
                  <a:pt x="2520950" y="1444625"/>
                </a:lnTo>
                <a:lnTo>
                  <a:pt x="2371725" y="1593850"/>
                </a:lnTo>
                <a:lnTo>
                  <a:pt x="2222500" y="1444625"/>
                </a:lnTo>
                <a:close/>
                <a:moveTo>
                  <a:pt x="2054225" y="1295400"/>
                </a:moveTo>
                <a:lnTo>
                  <a:pt x="2203450" y="1444625"/>
                </a:lnTo>
                <a:lnTo>
                  <a:pt x="2054225" y="1593850"/>
                </a:lnTo>
                <a:lnTo>
                  <a:pt x="1905000" y="1444625"/>
                </a:lnTo>
                <a:close/>
                <a:moveTo>
                  <a:pt x="1736725" y="1295400"/>
                </a:moveTo>
                <a:lnTo>
                  <a:pt x="1885950" y="1444625"/>
                </a:lnTo>
                <a:lnTo>
                  <a:pt x="1736725" y="1593850"/>
                </a:lnTo>
                <a:lnTo>
                  <a:pt x="1587500" y="1444625"/>
                </a:lnTo>
                <a:close/>
                <a:moveTo>
                  <a:pt x="1419225" y="1295400"/>
                </a:moveTo>
                <a:lnTo>
                  <a:pt x="1568450" y="1444625"/>
                </a:lnTo>
                <a:lnTo>
                  <a:pt x="1419225" y="1593850"/>
                </a:lnTo>
                <a:lnTo>
                  <a:pt x="1270000" y="1444625"/>
                </a:lnTo>
                <a:close/>
                <a:moveTo>
                  <a:pt x="1101725" y="1295400"/>
                </a:moveTo>
                <a:lnTo>
                  <a:pt x="1250950" y="1444625"/>
                </a:lnTo>
                <a:lnTo>
                  <a:pt x="1101725" y="1593850"/>
                </a:lnTo>
                <a:lnTo>
                  <a:pt x="952500" y="1444625"/>
                </a:lnTo>
                <a:close/>
                <a:moveTo>
                  <a:pt x="784225" y="1295400"/>
                </a:moveTo>
                <a:lnTo>
                  <a:pt x="933450" y="1444625"/>
                </a:lnTo>
                <a:lnTo>
                  <a:pt x="784225" y="1593850"/>
                </a:lnTo>
                <a:lnTo>
                  <a:pt x="635000" y="1444625"/>
                </a:lnTo>
                <a:close/>
                <a:moveTo>
                  <a:pt x="466725" y="1295400"/>
                </a:moveTo>
                <a:lnTo>
                  <a:pt x="615950" y="1444625"/>
                </a:lnTo>
                <a:lnTo>
                  <a:pt x="466725" y="1593850"/>
                </a:lnTo>
                <a:lnTo>
                  <a:pt x="317501" y="1444625"/>
                </a:lnTo>
                <a:close/>
                <a:moveTo>
                  <a:pt x="149226" y="1295400"/>
                </a:moveTo>
                <a:lnTo>
                  <a:pt x="298451" y="1444625"/>
                </a:lnTo>
                <a:lnTo>
                  <a:pt x="149226" y="1593850"/>
                </a:lnTo>
                <a:lnTo>
                  <a:pt x="1" y="1444625"/>
                </a:lnTo>
                <a:close/>
                <a:moveTo>
                  <a:pt x="5864225" y="971550"/>
                </a:moveTo>
                <a:lnTo>
                  <a:pt x="6013450" y="1120775"/>
                </a:lnTo>
                <a:lnTo>
                  <a:pt x="5864225" y="1270000"/>
                </a:lnTo>
                <a:lnTo>
                  <a:pt x="5715000" y="1120775"/>
                </a:lnTo>
                <a:close/>
                <a:moveTo>
                  <a:pt x="5546725" y="971550"/>
                </a:moveTo>
                <a:lnTo>
                  <a:pt x="5695950" y="1120775"/>
                </a:lnTo>
                <a:lnTo>
                  <a:pt x="5546725" y="1270000"/>
                </a:lnTo>
                <a:lnTo>
                  <a:pt x="5397500" y="1120775"/>
                </a:lnTo>
                <a:close/>
                <a:moveTo>
                  <a:pt x="5229225" y="971550"/>
                </a:moveTo>
                <a:lnTo>
                  <a:pt x="5378450" y="1120775"/>
                </a:lnTo>
                <a:lnTo>
                  <a:pt x="5229225" y="1270000"/>
                </a:lnTo>
                <a:lnTo>
                  <a:pt x="5080000" y="1120775"/>
                </a:lnTo>
                <a:close/>
                <a:moveTo>
                  <a:pt x="4911725" y="971550"/>
                </a:moveTo>
                <a:lnTo>
                  <a:pt x="5060950" y="1120775"/>
                </a:lnTo>
                <a:lnTo>
                  <a:pt x="4911725" y="1270000"/>
                </a:lnTo>
                <a:lnTo>
                  <a:pt x="4762500" y="1120775"/>
                </a:lnTo>
                <a:close/>
                <a:moveTo>
                  <a:pt x="4594225" y="971550"/>
                </a:moveTo>
                <a:lnTo>
                  <a:pt x="4743450" y="1120775"/>
                </a:lnTo>
                <a:lnTo>
                  <a:pt x="4594225" y="1270000"/>
                </a:lnTo>
                <a:lnTo>
                  <a:pt x="4445000" y="1120775"/>
                </a:lnTo>
                <a:close/>
                <a:moveTo>
                  <a:pt x="4276725" y="971550"/>
                </a:moveTo>
                <a:lnTo>
                  <a:pt x="4425950" y="1120775"/>
                </a:lnTo>
                <a:lnTo>
                  <a:pt x="4276725" y="1270000"/>
                </a:lnTo>
                <a:lnTo>
                  <a:pt x="4127500" y="1120775"/>
                </a:lnTo>
                <a:close/>
                <a:moveTo>
                  <a:pt x="3959225" y="971550"/>
                </a:moveTo>
                <a:lnTo>
                  <a:pt x="4108450" y="1120775"/>
                </a:lnTo>
                <a:lnTo>
                  <a:pt x="3959225" y="1270000"/>
                </a:lnTo>
                <a:lnTo>
                  <a:pt x="3810000" y="1120775"/>
                </a:lnTo>
                <a:close/>
                <a:moveTo>
                  <a:pt x="3641725" y="971550"/>
                </a:moveTo>
                <a:lnTo>
                  <a:pt x="3790950" y="1120775"/>
                </a:lnTo>
                <a:lnTo>
                  <a:pt x="3641725" y="1270000"/>
                </a:lnTo>
                <a:lnTo>
                  <a:pt x="3492500" y="1120775"/>
                </a:lnTo>
                <a:close/>
                <a:moveTo>
                  <a:pt x="3324225" y="971550"/>
                </a:moveTo>
                <a:lnTo>
                  <a:pt x="3473450" y="1120775"/>
                </a:lnTo>
                <a:lnTo>
                  <a:pt x="3324225" y="1270000"/>
                </a:lnTo>
                <a:lnTo>
                  <a:pt x="3175000" y="1120775"/>
                </a:lnTo>
                <a:close/>
                <a:moveTo>
                  <a:pt x="3006725" y="971550"/>
                </a:moveTo>
                <a:lnTo>
                  <a:pt x="3155950" y="1120775"/>
                </a:lnTo>
                <a:lnTo>
                  <a:pt x="3006725" y="1270000"/>
                </a:lnTo>
                <a:lnTo>
                  <a:pt x="2857500" y="1120775"/>
                </a:lnTo>
                <a:close/>
                <a:moveTo>
                  <a:pt x="2689225" y="971550"/>
                </a:moveTo>
                <a:lnTo>
                  <a:pt x="2838450" y="1120775"/>
                </a:lnTo>
                <a:lnTo>
                  <a:pt x="2689225" y="1270000"/>
                </a:lnTo>
                <a:lnTo>
                  <a:pt x="2540000" y="1120775"/>
                </a:lnTo>
                <a:close/>
                <a:moveTo>
                  <a:pt x="2371725" y="971550"/>
                </a:moveTo>
                <a:lnTo>
                  <a:pt x="2520950" y="1120775"/>
                </a:lnTo>
                <a:lnTo>
                  <a:pt x="2371725" y="1270000"/>
                </a:lnTo>
                <a:lnTo>
                  <a:pt x="2222500" y="1120775"/>
                </a:lnTo>
                <a:close/>
                <a:moveTo>
                  <a:pt x="2054225" y="971550"/>
                </a:moveTo>
                <a:lnTo>
                  <a:pt x="2203450" y="1120775"/>
                </a:lnTo>
                <a:lnTo>
                  <a:pt x="2054225" y="1270000"/>
                </a:lnTo>
                <a:lnTo>
                  <a:pt x="1905000" y="1120775"/>
                </a:lnTo>
                <a:close/>
                <a:moveTo>
                  <a:pt x="1736725" y="971550"/>
                </a:moveTo>
                <a:lnTo>
                  <a:pt x="1885950" y="1120775"/>
                </a:lnTo>
                <a:lnTo>
                  <a:pt x="1736725" y="1270000"/>
                </a:lnTo>
                <a:lnTo>
                  <a:pt x="1587500" y="1120775"/>
                </a:lnTo>
                <a:close/>
                <a:moveTo>
                  <a:pt x="1419225" y="971550"/>
                </a:moveTo>
                <a:lnTo>
                  <a:pt x="1568450" y="1120775"/>
                </a:lnTo>
                <a:lnTo>
                  <a:pt x="1419225" y="1270000"/>
                </a:lnTo>
                <a:lnTo>
                  <a:pt x="1270000" y="1120775"/>
                </a:lnTo>
                <a:close/>
                <a:moveTo>
                  <a:pt x="1101725" y="971550"/>
                </a:moveTo>
                <a:lnTo>
                  <a:pt x="1250950" y="1120775"/>
                </a:lnTo>
                <a:lnTo>
                  <a:pt x="1101725" y="1270000"/>
                </a:lnTo>
                <a:lnTo>
                  <a:pt x="952500" y="1120775"/>
                </a:lnTo>
                <a:close/>
                <a:moveTo>
                  <a:pt x="784225" y="971550"/>
                </a:moveTo>
                <a:lnTo>
                  <a:pt x="933450" y="1120775"/>
                </a:lnTo>
                <a:lnTo>
                  <a:pt x="784225" y="1270000"/>
                </a:lnTo>
                <a:lnTo>
                  <a:pt x="635000" y="1120775"/>
                </a:lnTo>
                <a:close/>
                <a:moveTo>
                  <a:pt x="466725" y="971550"/>
                </a:moveTo>
                <a:lnTo>
                  <a:pt x="615950" y="1120775"/>
                </a:lnTo>
                <a:lnTo>
                  <a:pt x="466725" y="1270000"/>
                </a:lnTo>
                <a:lnTo>
                  <a:pt x="317502" y="1120775"/>
                </a:lnTo>
                <a:close/>
                <a:moveTo>
                  <a:pt x="149226" y="971550"/>
                </a:moveTo>
                <a:lnTo>
                  <a:pt x="298452" y="1120775"/>
                </a:lnTo>
                <a:lnTo>
                  <a:pt x="149226" y="1270000"/>
                </a:lnTo>
                <a:lnTo>
                  <a:pt x="1" y="1120775"/>
                </a:lnTo>
                <a:close/>
                <a:moveTo>
                  <a:pt x="5864225" y="647700"/>
                </a:moveTo>
                <a:lnTo>
                  <a:pt x="6013450" y="796925"/>
                </a:lnTo>
                <a:lnTo>
                  <a:pt x="5864225" y="946150"/>
                </a:lnTo>
                <a:lnTo>
                  <a:pt x="5715000" y="796925"/>
                </a:lnTo>
                <a:close/>
                <a:moveTo>
                  <a:pt x="5546725" y="647700"/>
                </a:moveTo>
                <a:lnTo>
                  <a:pt x="5695950" y="796925"/>
                </a:lnTo>
                <a:lnTo>
                  <a:pt x="5546725" y="946150"/>
                </a:lnTo>
                <a:lnTo>
                  <a:pt x="5397500" y="796925"/>
                </a:lnTo>
                <a:close/>
                <a:moveTo>
                  <a:pt x="5229225" y="647700"/>
                </a:moveTo>
                <a:lnTo>
                  <a:pt x="5378450" y="796925"/>
                </a:lnTo>
                <a:lnTo>
                  <a:pt x="5229225" y="946150"/>
                </a:lnTo>
                <a:lnTo>
                  <a:pt x="5080000" y="796925"/>
                </a:lnTo>
                <a:close/>
                <a:moveTo>
                  <a:pt x="4911725" y="647700"/>
                </a:moveTo>
                <a:lnTo>
                  <a:pt x="5060950" y="796925"/>
                </a:lnTo>
                <a:lnTo>
                  <a:pt x="4911725" y="946150"/>
                </a:lnTo>
                <a:lnTo>
                  <a:pt x="4762500" y="796925"/>
                </a:lnTo>
                <a:close/>
                <a:moveTo>
                  <a:pt x="4594225" y="647700"/>
                </a:moveTo>
                <a:lnTo>
                  <a:pt x="4743450" y="796925"/>
                </a:lnTo>
                <a:lnTo>
                  <a:pt x="4594225" y="946150"/>
                </a:lnTo>
                <a:lnTo>
                  <a:pt x="4445000" y="796925"/>
                </a:lnTo>
                <a:close/>
                <a:moveTo>
                  <a:pt x="4276725" y="647700"/>
                </a:moveTo>
                <a:lnTo>
                  <a:pt x="4425950" y="796925"/>
                </a:lnTo>
                <a:lnTo>
                  <a:pt x="4276725" y="946150"/>
                </a:lnTo>
                <a:lnTo>
                  <a:pt x="4127500" y="796925"/>
                </a:lnTo>
                <a:close/>
                <a:moveTo>
                  <a:pt x="3959225" y="647700"/>
                </a:moveTo>
                <a:lnTo>
                  <a:pt x="4108450" y="796925"/>
                </a:lnTo>
                <a:lnTo>
                  <a:pt x="3959225" y="946150"/>
                </a:lnTo>
                <a:lnTo>
                  <a:pt x="3810000" y="796925"/>
                </a:lnTo>
                <a:close/>
                <a:moveTo>
                  <a:pt x="3641725" y="647700"/>
                </a:moveTo>
                <a:lnTo>
                  <a:pt x="3790950" y="796925"/>
                </a:lnTo>
                <a:lnTo>
                  <a:pt x="3641725" y="946150"/>
                </a:lnTo>
                <a:lnTo>
                  <a:pt x="3492500" y="796925"/>
                </a:lnTo>
                <a:close/>
                <a:moveTo>
                  <a:pt x="3324225" y="647700"/>
                </a:moveTo>
                <a:lnTo>
                  <a:pt x="3473450" y="796925"/>
                </a:lnTo>
                <a:lnTo>
                  <a:pt x="3324225" y="946150"/>
                </a:lnTo>
                <a:lnTo>
                  <a:pt x="3175000" y="796925"/>
                </a:lnTo>
                <a:close/>
                <a:moveTo>
                  <a:pt x="3006725" y="647700"/>
                </a:moveTo>
                <a:lnTo>
                  <a:pt x="3155950" y="796925"/>
                </a:lnTo>
                <a:lnTo>
                  <a:pt x="3006725" y="946150"/>
                </a:lnTo>
                <a:lnTo>
                  <a:pt x="2857500" y="796925"/>
                </a:lnTo>
                <a:close/>
                <a:moveTo>
                  <a:pt x="2689225" y="647700"/>
                </a:moveTo>
                <a:lnTo>
                  <a:pt x="2838450" y="796925"/>
                </a:lnTo>
                <a:lnTo>
                  <a:pt x="2689225" y="946150"/>
                </a:lnTo>
                <a:lnTo>
                  <a:pt x="2540000" y="796925"/>
                </a:lnTo>
                <a:close/>
                <a:moveTo>
                  <a:pt x="2371725" y="647700"/>
                </a:moveTo>
                <a:lnTo>
                  <a:pt x="2520950" y="796925"/>
                </a:lnTo>
                <a:lnTo>
                  <a:pt x="2371725" y="946150"/>
                </a:lnTo>
                <a:lnTo>
                  <a:pt x="2222500" y="796925"/>
                </a:lnTo>
                <a:close/>
                <a:moveTo>
                  <a:pt x="2054225" y="647700"/>
                </a:moveTo>
                <a:lnTo>
                  <a:pt x="2203450" y="796925"/>
                </a:lnTo>
                <a:lnTo>
                  <a:pt x="2054225" y="946150"/>
                </a:lnTo>
                <a:lnTo>
                  <a:pt x="1905000" y="796925"/>
                </a:lnTo>
                <a:close/>
                <a:moveTo>
                  <a:pt x="1736725" y="647700"/>
                </a:moveTo>
                <a:lnTo>
                  <a:pt x="1885950" y="796925"/>
                </a:lnTo>
                <a:lnTo>
                  <a:pt x="1736725" y="946150"/>
                </a:lnTo>
                <a:lnTo>
                  <a:pt x="1587500" y="796925"/>
                </a:lnTo>
                <a:close/>
                <a:moveTo>
                  <a:pt x="1419225" y="647700"/>
                </a:moveTo>
                <a:lnTo>
                  <a:pt x="1568450" y="796925"/>
                </a:lnTo>
                <a:lnTo>
                  <a:pt x="1419225" y="946150"/>
                </a:lnTo>
                <a:lnTo>
                  <a:pt x="1270000" y="796925"/>
                </a:lnTo>
                <a:close/>
                <a:moveTo>
                  <a:pt x="1101725" y="647700"/>
                </a:moveTo>
                <a:lnTo>
                  <a:pt x="1250950" y="796925"/>
                </a:lnTo>
                <a:lnTo>
                  <a:pt x="1101725" y="946150"/>
                </a:lnTo>
                <a:lnTo>
                  <a:pt x="952500" y="796925"/>
                </a:lnTo>
                <a:close/>
                <a:moveTo>
                  <a:pt x="784225" y="647700"/>
                </a:moveTo>
                <a:lnTo>
                  <a:pt x="933450" y="796925"/>
                </a:lnTo>
                <a:lnTo>
                  <a:pt x="784225" y="946150"/>
                </a:lnTo>
                <a:lnTo>
                  <a:pt x="635000" y="796925"/>
                </a:lnTo>
                <a:close/>
                <a:moveTo>
                  <a:pt x="466725" y="647700"/>
                </a:moveTo>
                <a:lnTo>
                  <a:pt x="615950" y="796925"/>
                </a:lnTo>
                <a:lnTo>
                  <a:pt x="466725" y="946150"/>
                </a:lnTo>
                <a:lnTo>
                  <a:pt x="317503" y="796925"/>
                </a:lnTo>
                <a:close/>
                <a:moveTo>
                  <a:pt x="149227" y="647700"/>
                </a:moveTo>
                <a:lnTo>
                  <a:pt x="298452" y="796925"/>
                </a:lnTo>
                <a:lnTo>
                  <a:pt x="149227" y="946150"/>
                </a:lnTo>
                <a:lnTo>
                  <a:pt x="2" y="796925"/>
                </a:lnTo>
                <a:close/>
                <a:moveTo>
                  <a:pt x="5864225" y="323850"/>
                </a:moveTo>
                <a:lnTo>
                  <a:pt x="6013450" y="473075"/>
                </a:lnTo>
                <a:lnTo>
                  <a:pt x="5864225" y="622300"/>
                </a:lnTo>
                <a:lnTo>
                  <a:pt x="5715000" y="473075"/>
                </a:lnTo>
                <a:close/>
                <a:moveTo>
                  <a:pt x="5546725" y="323850"/>
                </a:moveTo>
                <a:lnTo>
                  <a:pt x="5695950" y="473075"/>
                </a:lnTo>
                <a:lnTo>
                  <a:pt x="5546725" y="622300"/>
                </a:lnTo>
                <a:lnTo>
                  <a:pt x="5397500" y="473075"/>
                </a:lnTo>
                <a:close/>
                <a:moveTo>
                  <a:pt x="5229225" y="323850"/>
                </a:moveTo>
                <a:lnTo>
                  <a:pt x="5378450" y="473075"/>
                </a:lnTo>
                <a:lnTo>
                  <a:pt x="5229225" y="622300"/>
                </a:lnTo>
                <a:lnTo>
                  <a:pt x="5080000" y="473075"/>
                </a:lnTo>
                <a:close/>
                <a:moveTo>
                  <a:pt x="4911725" y="323850"/>
                </a:moveTo>
                <a:lnTo>
                  <a:pt x="5060950" y="473075"/>
                </a:lnTo>
                <a:lnTo>
                  <a:pt x="4911725" y="622300"/>
                </a:lnTo>
                <a:lnTo>
                  <a:pt x="4762500" y="473075"/>
                </a:lnTo>
                <a:close/>
                <a:moveTo>
                  <a:pt x="4594225" y="323850"/>
                </a:moveTo>
                <a:lnTo>
                  <a:pt x="4743450" y="473075"/>
                </a:lnTo>
                <a:lnTo>
                  <a:pt x="4594225" y="622300"/>
                </a:lnTo>
                <a:lnTo>
                  <a:pt x="4445000" y="473075"/>
                </a:lnTo>
                <a:close/>
                <a:moveTo>
                  <a:pt x="4276725" y="323850"/>
                </a:moveTo>
                <a:lnTo>
                  <a:pt x="4425950" y="473075"/>
                </a:lnTo>
                <a:lnTo>
                  <a:pt x="4276725" y="622300"/>
                </a:lnTo>
                <a:lnTo>
                  <a:pt x="4127500" y="473075"/>
                </a:lnTo>
                <a:close/>
                <a:moveTo>
                  <a:pt x="3959225" y="323850"/>
                </a:moveTo>
                <a:lnTo>
                  <a:pt x="4108450" y="473075"/>
                </a:lnTo>
                <a:lnTo>
                  <a:pt x="3959225" y="622300"/>
                </a:lnTo>
                <a:lnTo>
                  <a:pt x="3810000" y="473075"/>
                </a:lnTo>
                <a:close/>
                <a:moveTo>
                  <a:pt x="3641725" y="323850"/>
                </a:moveTo>
                <a:lnTo>
                  <a:pt x="3790950" y="473075"/>
                </a:lnTo>
                <a:lnTo>
                  <a:pt x="3641725" y="622300"/>
                </a:lnTo>
                <a:lnTo>
                  <a:pt x="3492500" y="473075"/>
                </a:lnTo>
                <a:close/>
                <a:moveTo>
                  <a:pt x="3324225" y="323850"/>
                </a:moveTo>
                <a:lnTo>
                  <a:pt x="3473450" y="473075"/>
                </a:lnTo>
                <a:lnTo>
                  <a:pt x="3324225" y="622300"/>
                </a:lnTo>
                <a:lnTo>
                  <a:pt x="3175000" y="473075"/>
                </a:lnTo>
                <a:close/>
                <a:moveTo>
                  <a:pt x="3006725" y="323850"/>
                </a:moveTo>
                <a:lnTo>
                  <a:pt x="3155950" y="473075"/>
                </a:lnTo>
                <a:lnTo>
                  <a:pt x="3006725" y="622300"/>
                </a:lnTo>
                <a:lnTo>
                  <a:pt x="2857500" y="473075"/>
                </a:lnTo>
                <a:close/>
                <a:moveTo>
                  <a:pt x="2689225" y="323850"/>
                </a:moveTo>
                <a:lnTo>
                  <a:pt x="2838450" y="473075"/>
                </a:lnTo>
                <a:lnTo>
                  <a:pt x="2689225" y="622300"/>
                </a:lnTo>
                <a:lnTo>
                  <a:pt x="2540000" y="473075"/>
                </a:lnTo>
                <a:close/>
                <a:moveTo>
                  <a:pt x="2371725" y="323850"/>
                </a:moveTo>
                <a:lnTo>
                  <a:pt x="2520950" y="473075"/>
                </a:lnTo>
                <a:lnTo>
                  <a:pt x="2371725" y="622300"/>
                </a:lnTo>
                <a:lnTo>
                  <a:pt x="2222500" y="473075"/>
                </a:lnTo>
                <a:close/>
                <a:moveTo>
                  <a:pt x="2054225" y="323850"/>
                </a:moveTo>
                <a:lnTo>
                  <a:pt x="2203450" y="473075"/>
                </a:lnTo>
                <a:lnTo>
                  <a:pt x="2054225" y="622300"/>
                </a:lnTo>
                <a:lnTo>
                  <a:pt x="1905000" y="473075"/>
                </a:lnTo>
                <a:close/>
                <a:moveTo>
                  <a:pt x="1736725" y="323850"/>
                </a:moveTo>
                <a:lnTo>
                  <a:pt x="1885950" y="473075"/>
                </a:lnTo>
                <a:lnTo>
                  <a:pt x="1736725" y="622300"/>
                </a:lnTo>
                <a:lnTo>
                  <a:pt x="1587500" y="473075"/>
                </a:lnTo>
                <a:close/>
                <a:moveTo>
                  <a:pt x="1419225" y="323850"/>
                </a:moveTo>
                <a:lnTo>
                  <a:pt x="1568450" y="473075"/>
                </a:lnTo>
                <a:lnTo>
                  <a:pt x="1419225" y="622300"/>
                </a:lnTo>
                <a:lnTo>
                  <a:pt x="1270000" y="473075"/>
                </a:lnTo>
                <a:close/>
                <a:moveTo>
                  <a:pt x="1101725" y="323850"/>
                </a:moveTo>
                <a:lnTo>
                  <a:pt x="1250950" y="473075"/>
                </a:lnTo>
                <a:lnTo>
                  <a:pt x="1101725" y="622300"/>
                </a:lnTo>
                <a:lnTo>
                  <a:pt x="952500" y="473075"/>
                </a:lnTo>
                <a:close/>
                <a:moveTo>
                  <a:pt x="784225" y="323850"/>
                </a:moveTo>
                <a:lnTo>
                  <a:pt x="933450" y="473075"/>
                </a:lnTo>
                <a:lnTo>
                  <a:pt x="784225" y="622300"/>
                </a:lnTo>
                <a:lnTo>
                  <a:pt x="635000" y="473075"/>
                </a:lnTo>
                <a:close/>
                <a:moveTo>
                  <a:pt x="466725" y="323850"/>
                </a:moveTo>
                <a:lnTo>
                  <a:pt x="615950" y="473075"/>
                </a:lnTo>
                <a:lnTo>
                  <a:pt x="466725" y="622300"/>
                </a:lnTo>
                <a:lnTo>
                  <a:pt x="317503" y="473075"/>
                </a:lnTo>
                <a:close/>
                <a:moveTo>
                  <a:pt x="149228" y="323850"/>
                </a:moveTo>
                <a:lnTo>
                  <a:pt x="298453" y="473075"/>
                </a:lnTo>
                <a:lnTo>
                  <a:pt x="149228" y="622300"/>
                </a:lnTo>
                <a:lnTo>
                  <a:pt x="3" y="473075"/>
                </a:lnTo>
                <a:close/>
                <a:moveTo>
                  <a:pt x="5864225" y="0"/>
                </a:moveTo>
                <a:lnTo>
                  <a:pt x="6013450" y="149225"/>
                </a:lnTo>
                <a:lnTo>
                  <a:pt x="5864225" y="298450"/>
                </a:lnTo>
                <a:lnTo>
                  <a:pt x="5715000" y="149225"/>
                </a:lnTo>
                <a:close/>
                <a:moveTo>
                  <a:pt x="5546725" y="0"/>
                </a:moveTo>
                <a:lnTo>
                  <a:pt x="5695950" y="149225"/>
                </a:lnTo>
                <a:lnTo>
                  <a:pt x="5546725" y="298450"/>
                </a:lnTo>
                <a:lnTo>
                  <a:pt x="5397500" y="149225"/>
                </a:lnTo>
                <a:close/>
                <a:moveTo>
                  <a:pt x="5229225" y="0"/>
                </a:moveTo>
                <a:lnTo>
                  <a:pt x="5378450" y="149225"/>
                </a:lnTo>
                <a:lnTo>
                  <a:pt x="5229225" y="298450"/>
                </a:lnTo>
                <a:lnTo>
                  <a:pt x="5080000" y="149225"/>
                </a:lnTo>
                <a:close/>
                <a:moveTo>
                  <a:pt x="4911725" y="0"/>
                </a:moveTo>
                <a:lnTo>
                  <a:pt x="5060950" y="149225"/>
                </a:lnTo>
                <a:lnTo>
                  <a:pt x="4911725" y="298450"/>
                </a:lnTo>
                <a:lnTo>
                  <a:pt x="4762500" y="149225"/>
                </a:lnTo>
                <a:close/>
                <a:moveTo>
                  <a:pt x="4594225" y="0"/>
                </a:moveTo>
                <a:lnTo>
                  <a:pt x="4743450" y="149225"/>
                </a:lnTo>
                <a:lnTo>
                  <a:pt x="4594225" y="298450"/>
                </a:lnTo>
                <a:lnTo>
                  <a:pt x="4445000" y="149225"/>
                </a:lnTo>
                <a:close/>
                <a:moveTo>
                  <a:pt x="4276725" y="0"/>
                </a:moveTo>
                <a:lnTo>
                  <a:pt x="4425950" y="149225"/>
                </a:lnTo>
                <a:lnTo>
                  <a:pt x="4276725" y="298450"/>
                </a:lnTo>
                <a:lnTo>
                  <a:pt x="4127500" y="149225"/>
                </a:lnTo>
                <a:close/>
                <a:moveTo>
                  <a:pt x="3959225" y="0"/>
                </a:moveTo>
                <a:lnTo>
                  <a:pt x="4108450" y="149225"/>
                </a:lnTo>
                <a:lnTo>
                  <a:pt x="3959225" y="298450"/>
                </a:lnTo>
                <a:lnTo>
                  <a:pt x="3810000" y="149225"/>
                </a:lnTo>
                <a:close/>
                <a:moveTo>
                  <a:pt x="3641725" y="0"/>
                </a:moveTo>
                <a:lnTo>
                  <a:pt x="3790950" y="149225"/>
                </a:lnTo>
                <a:lnTo>
                  <a:pt x="3641725" y="298450"/>
                </a:lnTo>
                <a:lnTo>
                  <a:pt x="3492500" y="149225"/>
                </a:lnTo>
                <a:close/>
                <a:moveTo>
                  <a:pt x="3324225" y="0"/>
                </a:moveTo>
                <a:lnTo>
                  <a:pt x="3473450" y="149225"/>
                </a:lnTo>
                <a:lnTo>
                  <a:pt x="3324225" y="298450"/>
                </a:lnTo>
                <a:lnTo>
                  <a:pt x="3175000" y="149225"/>
                </a:lnTo>
                <a:close/>
                <a:moveTo>
                  <a:pt x="3006725" y="0"/>
                </a:moveTo>
                <a:lnTo>
                  <a:pt x="3155950" y="149225"/>
                </a:lnTo>
                <a:lnTo>
                  <a:pt x="3006725" y="298450"/>
                </a:lnTo>
                <a:lnTo>
                  <a:pt x="2857500" y="149225"/>
                </a:lnTo>
                <a:close/>
                <a:moveTo>
                  <a:pt x="2689225" y="0"/>
                </a:moveTo>
                <a:lnTo>
                  <a:pt x="2838450" y="149225"/>
                </a:lnTo>
                <a:lnTo>
                  <a:pt x="2689225" y="298450"/>
                </a:lnTo>
                <a:lnTo>
                  <a:pt x="2540000" y="149225"/>
                </a:lnTo>
                <a:close/>
                <a:moveTo>
                  <a:pt x="2371725" y="0"/>
                </a:moveTo>
                <a:lnTo>
                  <a:pt x="2520950" y="149225"/>
                </a:lnTo>
                <a:lnTo>
                  <a:pt x="2371725" y="298450"/>
                </a:lnTo>
                <a:lnTo>
                  <a:pt x="2222500" y="149225"/>
                </a:lnTo>
                <a:close/>
                <a:moveTo>
                  <a:pt x="2054225" y="0"/>
                </a:moveTo>
                <a:lnTo>
                  <a:pt x="2203450" y="149225"/>
                </a:lnTo>
                <a:lnTo>
                  <a:pt x="2054225" y="298450"/>
                </a:lnTo>
                <a:lnTo>
                  <a:pt x="1905000" y="149225"/>
                </a:lnTo>
                <a:close/>
                <a:moveTo>
                  <a:pt x="1736725" y="0"/>
                </a:moveTo>
                <a:lnTo>
                  <a:pt x="1885950" y="149225"/>
                </a:lnTo>
                <a:lnTo>
                  <a:pt x="1736725" y="298450"/>
                </a:lnTo>
                <a:lnTo>
                  <a:pt x="1587500" y="149225"/>
                </a:lnTo>
                <a:close/>
                <a:moveTo>
                  <a:pt x="1419225" y="0"/>
                </a:moveTo>
                <a:lnTo>
                  <a:pt x="1568450" y="149225"/>
                </a:lnTo>
                <a:lnTo>
                  <a:pt x="1419225" y="298450"/>
                </a:lnTo>
                <a:lnTo>
                  <a:pt x="1270000" y="149225"/>
                </a:lnTo>
                <a:close/>
                <a:moveTo>
                  <a:pt x="1101725" y="0"/>
                </a:moveTo>
                <a:lnTo>
                  <a:pt x="1250950" y="149225"/>
                </a:lnTo>
                <a:lnTo>
                  <a:pt x="1101725" y="298450"/>
                </a:lnTo>
                <a:lnTo>
                  <a:pt x="952500" y="149225"/>
                </a:lnTo>
                <a:close/>
                <a:moveTo>
                  <a:pt x="784225" y="0"/>
                </a:moveTo>
                <a:lnTo>
                  <a:pt x="933450" y="149225"/>
                </a:lnTo>
                <a:lnTo>
                  <a:pt x="784225" y="298450"/>
                </a:lnTo>
                <a:lnTo>
                  <a:pt x="635000" y="149225"/>
                </a:lnTo>
                <a:close/>
                <a:moveTo>
                  <a:pt x="466725" y="0"/>
                </a:moveTo>
                <a:lnTo>
                  <a:pt x="615950" y="149225"/>
                </a:lnTo>
                <a:lnTo>
                  <a:pt x="466725" y="298450"/>
                </a:lnTo>
                <a:lnTo>
                  <a:pt x="317504" y="149225"/>
                </a:lnTo>
                <a:close/>
                <a:moveTo>
                  <a:pt x="149228" y="0"/>
                </a:moveTo>
                <a:lnTo>
                  <a:pt x="298454" y="149225"/>
                </a:lnTo>
                <a:lnTo>
                  <a:pt x="149228" y="298450"/>
                </a:lnTo>
                <a:lnTo>
                  <a:pt x="3" y="1492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D0B9A032-2F81-4EDD-9573-E6B8954820C6}"/>
              </a:ext>
            </a:extLst>
          </p:cNvPr>
          <p:cNvSpPr/>
          <p:nvPr userDrawn="1"/>
        </p:nvSpPr>
        <p:spPr>
          <a:xfrm>
            <a:off x="330200" y="330200"/>
            <a:ext cx="11531600" cy="6197600"/>
          </a:xfrm>
          <a:prstGeom prst="round2DiagRect">
            <a:avLst>
              <a:gd name="adj1" fmla="val 9248"/>
              <a:gd name="adj2" fmla="val 19982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缺角矩形 4">
            <a:extLst>
              <a:ext uri="{FF2B5EF4-FFF2-40B4-BE49-F238E27FC236}">
                <a16:creationId xmlns:a16="http://schemas.microsoft.com/office/drawing/2014/main" id="{8DEA0014-F197-4D70-98D1-D8BCF61714A7}"/>
              </a:ext>
            </a:extLst>
          </p:cNvPr>
          <p:cNvSpPr/>
          <p:nvPr userDrawn="1"/>
        </p:nvSpPr>
        <p:spPr>
          <a:xfrm>
            <a:off x="291846" y="5801450"/>
            <a:ext cx="719667" cy="719667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2C3252E-9AAF-43A4-BF8B-0E5D78C61277}"/>
              </a:ext>
            </a:extLst>
          </p:cNvPr>
          <p:cNvSpPr/>
          <p:nvPr userDrawn="1"/>
        </p:nvSpPr>
        <p:spPr>
          <a:xfrm flipV="1">
            <a:off x="11261635" y="5644725"/>
            <a:ext cx="902108" cy="876391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1D50B58-7C8C-4606-AA0E-2C309DCE6AF9}"/>
              </a:ext>
            </a:extLst>
          </p:cNvPr>
          <p:cNvSpPr/>
          <p:nvPr userDrawn="1"/>
        </p:nvSpPr>
        <p:spPr>
          <a:xfrm>
            <a:off x="2380765" y="6154150"/>
            <a:ext cx="1776973" cy="703850"/>
          </a:xfrm>
          <a:custGeom>
            <a:avLst/>
            <a:gdLst>
              <a:gd name="connsiteX0" fmla="*/ 888486 w 1776973"/>
              <a:gd name="connsiteY0" fmla="*/ 0 h 703850"/>
              <a:gd name="connsiteX1" fmla="*/ 1732057 w 1776973"/>
              <a:gd name="connsiteY1" fmla="*/ 559157 h 703850"/>
              <a:gd name="connsiteX2" fmla="*/ 1776973 w 1776973"/>
              <a:gd name="connsiteY2" fmla="*/ 703850 h 703850"/>
              <a:gd name="connsiteX3" fmla="*/ 1292096 w 1776973"/>
              <a:gd name="connsiteY3" fmla="*/ 703850 h 703850"/>
              <a:gd name="connsiteX4" fmla="*/ 1268067 w 1776973"/>
              <a:gd name="connsiteY4" fmla="*/ 659580 h 703850"/>
              <a:gd name="connsiteX5" fmla="*/ 888486 w 1776973"/>
              <a:gd name="connsiteY5" fmla="*/ 457758 h 703850"/>
              <a:gd name="connsiteX6" fmla="*/ 508905 w 1776973"/>
              <a:gd name="connsiteY6" fmla="*/ 659580 h 703850"/>
              <a:gd name="connsiteX7" fmla="*/ 484876 w 1776973"/>
              <a:gd name="connsiteY7" fmla="*/ 703850 h 703850"/>
              <a:gd name="connsiteX8" fmla="*/ 0 w 1776973"/>
              <a:gd name="connsiteY8" fmla="*/ 703850 h 703850"/>
              <a:gd name="connsiteX9" fmla="*/ 44915 w 1776973"/>
              <a:gd name="connsiteY9" fmla="*/ 559157 h 703850"/>
              <a:gd name="connsiteX10" fmla="*/ 888486 w 1776973"/>
              <a:gd name="connsiteY10" fmla="*/ 0 h 70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6973" h="703850">
                <a:moveTo>
                  <a:pt x="888486" y="0"/>
                </a:moveTo>
                <a:cubicBezTo>
                  <a:pt x="1267706" y="0"/>
                  <a:pt x="1593074" y="230564"/>
                  <a:pt x="1732057" y="559157"/>
                </a:cubicBezTo>
                <a:lnTo>
                  <a:pt x="1776973" y="703850"/>
                </a:lnTo>
                <a:lnTo>
                  <a:pt x="1292096" y="703850"/>
                </a:lnTo>
                <a:lnTo>
                  <a:pt x="1268067" y="659580"/>
                </a:lnTo>
                <a:cubicBezTo>
                  <a:pt x="1185805" y="537815"/>
                  <a:pt x="1046494" y="457758"/>
                  <a:pt x="888486" y="457758"/>
                </a:cubicBezTo>
                <a:cubicBezTo>
                  <a:pt x="730478" y="457758"/>
                  <a:pt x="591168" y="537815"/>
                  <a:pt x="508905" y="659580"/>
                </a:cubicBezTo>
                <a:lnTo>
                  <a:pt x="484876" y="703850"/>
                </a:lnTo>
                <a:lnTo>
                  <a:pt x="0" y="703850"/>
                </a:lnTo>
                <a:lnTo>
                  <a:pt x="44915" y="559157"/>
                </a:lnTo>
                <a:cubicBezTo>
                  <a:pt x="183898" y="230564"/>
                  <a:pt x="509267" y="0"/>
                  <a:pt x="888486" y="0"/>
                </a:cubicBezTo>
                <a:close/>
              </a:path>
            </a:pathLst>
          </a:cu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C19558-45C7-4C6E-89AB-7A0B968B2054}"/>
              </a:ext>
            </a:extLst>
          </p:cNvPr>
          <p:cNvSpPr txBox="1"/>
          <p:nvPr userDrawn="1"/>
        </p:nvSpPr>
        <p:spPr>
          <a:xfrm>
            <a:off x="8902413" y="6605035"/>
            <a:ext cx="1721626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占位符 9">
            <a:extLst>
              <a:ext uri="{FF2B5EF4-FFF2-40B4-BE49-F238E27FC236}">
                <a16:creationId xmlns:a16="http://schemas.microsoft.com/office/drawing/2014/main" id="{FBB49F4F-3126-4EA3-BF84-4CDFCDD3F3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7907745" cy="1190008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49000">
                <a:schemeClr val="accent5"/>
              </a:gs>
              <a:gs pos="0">
                <a:schemeClr val="accent4"/>
              </a:gs>
            </a:gsLst>
            <a:lin ang="8100000" scaled="1"/>
            <a:tileRect/>
          </a:gradFill>
          <a:ln w="50800">
            <a:solidFill>
              <a:schemeClr val="tx1"/>
            </a:solidFill>
          </a:ln>
        </p:spPr>
        <p:txBody>
          <a:bodyPr wrap="none" lIns="1080000" tIns="146520" rIns="363600" bIns="142920" anchor="ctr">
            <a:spAutoFit/>
          </a:bodyPr>
          <a:lstStyle>
            <a:lvl1pPr marL="0" indent="0">
              <a:buNone/>
              <a:defRPr sz="40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0936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D456FF4-23D1-46A4-9A66-EFB30DB3490B}"/>
              </a:ext>
            </a:extLst>
          </p:cNvPr>
          <p:cNvSpPr/>
          <p:nvPr userDrawn="1"/>
        </p:nvSpPr>
        <p:spPr>
          <a:xfrm>
            <a:off x="330200" y="330200"/>
            <a:ext cx="11861800" cy="6527800"/>
          </a:xfrm>
          <a:custGeom>
            <a:avLst/>
            <a:gdLst>
              <a:gd name="connsiteX0" fmla="*/ 781275 w 11861800"/>
              <a:gd name="connsiteY0" fmla="*/ 0 h 6527800"/>
              <a:gd name="connsiteX1" fmla="*/ 11861800 w 11861800"/>
              <a:gd name="connsiteY1" fmla="*/ 0 h 6527800"/>
              <a:gd name="connsiteX2" fmla="*/ 11861800 w 11861800"/>
              <a:gd name="connsiteY2" fmla="*/ 6527800 h 6527800"/>
              <a:gd name="connsiteX3" fmla="*/ 0 w 11861800"/>
              <a:gd name="connsiteY3" fmla="*/ 6527800 h 6527800"/>
              <a:gd name="connsiteX4" fmla="*/ 0 w 11861800"/>
              <a:gd name="connsiteY4" fmla="*/ 781275 h 6527800"/>
              <a:gd name="connsiteX5" fmla="*/ 781275 w 11861800"/>
              <a:gd name="connsiteY5" fmla="*/ 0 h 652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800" h="6527800">
                <a:moveTo>
                  <a:pt x="781275" y="0"/>
                </a:moveTo>
                <a:lnTo>
                  <a:pt x="11861800" y="0"/>
                </a:lnTo>
                <a:lnTo>
                  <a:pt x="11861800" y="6527800"/>
                </a:lnTo>
                <a:lnTo>
                  <a:pt x="0" y="6527800"/>
                </a:lnTo>
                <a:lnTo>
                  <a:pt x="0" y="781275"/>
                </a:lnTo>
                <a:cubicBezTo>
                  <a:pt x="0" y="349789"/>
                  <a:pt x="349789" y="0"/>
                  <a:pt x="781275" y="0"/>
                </a:cubicBez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B5EFA342-15C5-4AEB-A041-2DC9A28F0050}"/>
              </a:ext>
            </a:extLst>
          </p:cNvPr>
          <p:cNvSpPr/>
          <p:nvPr userDrawn="1"/>
        </p:nvSpPr>
        <p:spPr>
          <a:xfrm>
            <a:off x="10944167" y="0"/>
            <a:ext cx="664633" cy="664633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5B95FB7-0C6B-4B73-BC06-58E0CCB29C8E}"/>
              </a:ext>
            </a:extLst>
          </p:cNvPr>
          <p:cNvGrpSpPr/>
          <p:nvPr userDrawn="1"/>
        </p:nvGrpSpPr>
        <p:grpSpPr>
          <a:xfrm>
            <a:off x="30700" y="5054601"/>
            <a:ext cx="2197716" cy="1430866"/>
            <a:chOff x="30700" y="5054601"/>
            <a:chExt cx="2197716" cy="1430866"/>
          </a:xfrm>
        </p:grpSpPr>
        <p:sp>
          <p:nvSpPr>
            <p:cNvPr id="6" name="圆: 空心 23">
              <a:extLst>
                <a:ext uri="{FF2B5EF4-FFF2-40B4-BE49-F238E27FC236}">
                  <a16:creationId xmlns:a16="http://schemas.microsoft.com/office/drawing/2014/main" id="{3A3CA613-3481-4C72-AEC0-B0FA9428311E}"/>
                </a:ext>
              </a:extLst>
            </p:cNvPr>
            <p:cNvSpPr/>
            <p:nvPr/>
          </p:nvSpPr>
          <p:spPr>
            <a:xfrm>
              <a:off x="30700" y="5054601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圆: 空心 24">
              <a:extLst>
                <a:ext uri="{FF2B5EF4-FFF2-40B4-BE49-F238E27FC236}">
                  <a16:creationId xmlns:a16="http://schemas.microsoft.com/office/drawing/2014/main" id="{F247090D-573A-460E-8179-F52D54215281}"/>
                </a:ext>
              </a:extLst>
            </p:cNvPr>
            <p:cNvSpPr/>
            <p:nvPr/>
          </p:nvSpPr>
          <p:spPr>
            <a:xfrm>
              <a:off x="433223" y="5054601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: 空心 25">
              <a:extLst>
                <a:ext uri="{FF2B5EF4-FFF2-40B4-BE49-F238E27FC236}">
                  <a16:creationId xmlns:a16="http://schemas.microsoft.com/office/drawing/2014/main" id="{E01DB257-6B01-456B-B0B8-578EA56B7318}"/>
                </a:ext>
              </a:extLst>
            </p:cNvPr>
            <p:cNvSpPr/>
            <p:nvPr/>
          </p:nvSpPr>
          <p:spPr>
            <a:xfrm>
              <a:off x="835746" y="5054601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: 空心 26">
              <a:extLst>
                <a:ext uri="{FF2B5EF4-FFF2-40B4-BE49-F238E27FC236}">
                  <a16:creationId xmlns:a16="http://schemas.microsoft.com/office/drawing/2014/main" id="{C3A40855-FD31-499F-8688-845C97D36110}"/>
                </a:ext>
              </a:extLst>
            </p:cNvPr>
            <p:cNvSpPr/>
            <p:nvPr/>
          </p:nvSpPr>
          <p:spPr>
            <a:xfrm>
              <a:off x="1238269" y="5054601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圆: 空心 27">
              <a:extLst>
                <a:ext uri="{FF2B5EF4-FFF2-40B4-BE49-F238E27FC236}">
                  <a16:creationId xmlns:a16="http://schemas.microsoft.com/office/drawing/2014/main" id="{C19CFB3D-C7B8-4A01-A4EB-98E84C7EBD50}"/>
                </a:ext>
              </a:extLst>
            </p:cNvPr>
            <p:cNvSpPr/>
            <p:nvPr/>
          </p:nvSpPr>
          <p:spPr>
            <a:xfrm>
              <a:off x="1640791" y="5054601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: 空心 28">
              <a:extLst>
                <a:ext uri="{FF2B5EF4-FFF2-40B4-BE49-F238E27FC236}">
                  <a16:creationId xmlns:a16="http://schemas.microsoft.com/office/drawing/2014/main" id="{88C3F007-40F2-49C8-BACB-6F22FBE85F69}"/>
                </a:ext>
              </a:extLst>
            </p:cNvPr>
            <p:cNvSpPr/>
            <p:nvPr/>
          </p:nvSpPr>
          <p:spPr>
            <a:xfrm>
              <a:off x="2043314" y="5054601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圆: 空心 32">
              <a:extLst>
                <a:ext uri="{FF2B5EF4-FFF2-40B4-BE49-F238E27FC236}">
                  <a16:creationId xmlns:a16="http://schemas.microsoft.com/office/drawing/2014/main" id="{6B28AD32-7505-46CE-9773-8BB9B5129BC2}"/>
                </a:ext>
              </a:extLst>
            </p:cNvPr>
            <p:cNvSpPr/>
            <p:nvPr/>
          </p:nvSpPr>
          <p:spPr>
            <a:xfrm>
              <a:off x="30700" y="5366042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圆: 空心 33">
              <a:extLst>
                <a:ext uri="{FF2B5EF4-FFF2-40B4-BE49-F238E27FC236}">
                  <a16:creationId xmlns:a16="http://schemas.microsoft.com/office/drawing/2014/main" id="{EF857494-DEE0-4FC1-84C4-66216995C6AF}"/>
                </a:ext>
              </a:extLst>
            </p:cNvPr>
            <p:cNvSpPr/>
            <p:nvPr/>
          </p:nvSpPr>
          <p:spPr>
            <a:xfrm>
              <a:off x="433223" y="5366042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: 空心 34">
              <a:extLst>
                <a:ext uri="{FF2B5EF4-FFF2-40B4-BE49-F238E27FC236}">
                  <a16:creationId xmlns:a16="http://schemas.microsoft.com/office/drawing/2014/main" id="{69CD819C-3887-4F13-8935-D29F1532F936}"/>
                </a:ext>
              </a:extLst>
            </p:cNvPr>
            <p:cNvSpPr/>
            <p:nvPr/>
          </p:nvSpPr>
          <p:spPr>
            <a:xfrm>
              <a:off x="835746" y="5366042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: 空心 35">
              <a:extLst>
                <a:ext uri="{FF2B5EF4-FFF2-40B4-BE49-F238E27FC236}">
                  <a16:creationId xmlns:a16="http://schemas.microsoft.com/office/drawing/2014/main" id="{0F4BE722-371C-4BAA-B9A5-74E4EA4D022F}"/>
                </a:ext>
              </a:extLst>
            </p:cNvPr>
            <p:cNvSpPr/>
            <p:nvPr/>
          </p:nvSpPr>
          <p:spPr>
            <a:xfrm>
              <a:off x="1238269" y="5366042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圆: 空心 36">
              <a:extLst>
                <a:ext uri="{FF2B5EF4-FFF2-40B4-BE49-F238E27FC236}">
                  <a16:creationId xmlns:a16="http://schemas.microsoft.com/office/drawing/2014/main" id="{1FA73235-68E1-445D-9C4F-83F421329783}"/>
                </a:ext>
              </a:extLst>
            </p:cNvPr>
            <p:cNvSpPr/>
            <p:nvPr/>
          </p:nvSpPr>
          <p:spPr>
            <a:xfrm>
              <a:off x="1640791" y="5366042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: 空心 37">
              <a:extLst>
                <a:ext uri="{FF2B5EF4-FFF2-40B4-BE49-F238E27FC236}">
                  <a16:creationId xmlns:a16="http://schemas.microsoft.com/office/drawing/2014/main" id="{D82AA878-98FF-4A0A-A6EE-4C125095F4A3}"/>
                </a:ext>
              </a:extLst>
            </p:cNvPr>
            <p:cNvSpPr/>
            <p:nvPr/>
          </p:nvSpPr>
          <p:spPr>
            <a:xfrm>
              <a:off x="2043314" y="5366042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圆: 空心 41">
              <a:extLst>
                <a:ext uri="{FF2B5EF4-FFF2-40B4-BE49-F238E27FC236}">
                  <a16:creationId xmlns:a16="http://schemas.microsoft.com/office/drawing/2014/main" id="{46DD6912-4658-47A5-8F83-4B29B156EE83}"/>
                </a:ext>
              </a:extLst>
            </p:cNvPr>
            <p:cNvSpPr/>
            <p:nvPr/>
          </p:nvSpPr>
          <p:spPr>
            <a:xfrm>
              <a:off x="30700" y="5677483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圆: 空心 42">
              <a:extLst>
                <a:ext uri="{FF2B5EF4-FFF2-40B4-BE49-F238E27FC236}">
                  <a16:creationId xmlns:a16="http://schemas.microsoft.com/office/drawing/2014/main" id="{F2A93CF6-E263-498A-A5EB-35F2962B7D7D}"/>
                </a:ext>
              </a:extLst>
            </p:cNvPr>
            <p:cNvSpPr/>
            <p:nvPr/>
          </p:nvSpPr>
          <p:spPr>
            <a:xfrm>
              <a:off x="433223" y="5677483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圆: 空心 43">
              <a:extLst>
                <a:ext uri="{FF2B5EF4-FFF2-40B4-BE49-F238E27FC236}">
                  <a16:creationId xmlns:a16="http://schemas.microsoft.com/office/drawing/2014/main" id="{6415B987-C86D-4990-BECE-00073BB1A7E6}"/>
                </a:ext>
              </a:extLst>
            </p:cNvPr>
            <p:cNvSpPr/>
            <p:nvPr/>
          </p:nvSpPr>
          <p:spPr>
            <a:xfrm>
              <a:off x="835746" y="5677483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圆: 空心 44">
              <a:extLst>
                <a:ext uri="{FF2B5EF4-FFF2-40B4-BE49-F238E27FC236}">
                  <a16:creationId xmlns:a16="http://schemas.microsoft.com/office/drawing/2014/main" id="{5EB25253-68A9-4DAA-B24A-75A6FC17FA43}"/>
                </a:ext>
              </a:extLst>
            </p:cNvPr>
            <p:cNvSpPr/>
            <p:nvPr/>
          </p:nvSpPr>
          <p:spPr>
            <a:xfrm>
              <a:off x="1238269" y="5677483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圆: 空心 45">
              <a:extLst>
                <a:ext uri="{FF2B5EF4-FFF2-40B4-BE49-F238E27FC236}">
                  <a16:creationId xmlns:a16="http://schemas.microsoft.com/office/drawing/2014/main" id="{D39BB90C-9DEB-47B8-B44F-A206AEB4FCFA}"/>
                </a:ext>
              </a:extLst>
            </p:cNvPr>
            <p:cNvSpPr/>
            <p:nvPr/>
          </p:nvSpPr>
          <p:spPr>
            <a:xfrm>
              <a:off x="1640791" y="5677483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: 空心 46">
              <a:extLst>
                <a:ext uri="{FF2B5EF4-FFF2-40B4-BE49-F238E27FC236}">
                  <a16:creationId xmlns:a16="http://schemas.microsoft.com/office/drawing/2014/main" id="{DBB9BDA8-0DAC-4D1C-AC73-8A9D3C960023}"/>
                </a:ext>
              </a:extLst>
            </p:cNvPr>
            <p:cNvSpPr/>
            <p:nvPr/>
          </p:nvSpPr>
          <p:spPr>
            <a:xfrm>
              <a:off x="2043314" y="5677483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圆: 空心 50">
              <a:extLst>
                <a:ext uri="{FF2B5EF4-FFF2-40B4-BE49-F238E27FC236}">
                  <a16:creationId xmlns:a16="http://schemas.microsoft.com/office/drawing/2014/main" id="{8ED3DEA1-ECC2-493F-A65D-9623DF7F2FC5}"/>
                </a:ext>
              </a:extLst>
            </p:cNvPr>
            <p:cNvSpPr/>
            <p:nvPr/>
          </p:nvSpPr>
          <p:spPr>
            <a:xfrm>
              <a:off x="30700" y="5988924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圆: 空心 51">
              <a:extLst>
                <a:ext uri="{FF2B5EF4-FFF2-40B4-BE49-F238E27FC236}">
                  <a16:creationId xmlns:a16="http://schemas.microsoft.com/office/drawing/2014/main" id="{3477B4CC-5C26-42A8-A6D0-E6F9719E7229}"/>
                </a:ext>
              </a:extLst>
            </p:cNvPr>
            <p:cNvSpPr/>
            <p:nvPr/>
          </p:nvSpPr>
          <p:spPr>
            <a:xfrm>
              <a:off x="433223" y="5988924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圆: 空心 52">
              <a:extLst>
                <a:ext uri="{FF2B5EF4-FFF2-40B4-BE49-F238E27FC236}">
                  <a16:creationId xmlns:a16="http://schemas.microsoft.com/office/drawing/2014/main" id="{A90D41D4-2BF6-4B41-964C-BCF6C0AC61E8}"/>
                </a:ext>
              </a:extLst>
            </p:cNvPr>
            <p:cNvSpPr/>
            <p:nvPr/>
          </p:nvSpPr>
          <p:spPr>
            <a:xfrm>
              <a:off x="835746" y="5988924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53">
              <a:extLst>
                <a:ext uri="{FF2B5EF4-FFF2-40B4-BE49-F238E27FC236}">
                  <a16:creationId xmlns:a16="http://schemas.microsoft.com/office/drawing/2014/main" id="{2826EFC6-E027-4961-BDBF-7963D39812BC}"/>
                </a:ext>
              </a:extLst>
            </p:cNvPr>
            <p:cNvSpPr/>
            <p:nvPr/>
          </p:nvSpPr>
          <p:spPr>
            <a:xfrm>
              <a:off x="1238269" y="5988924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圆: 空心 54">
              <a:extLst>
                <a:ext uri="{FF2B5EF4-FFF2-40B4-BE49-F238E27FC236}">
                  <a16:creationId xmlns:a16="http://schemas.microsoft.com/office/drawing/2014/main" id="{3A5ECD8D-81F4-4CBB-8B2B-A2C4A87D284E}"/>
                </a:ext>
              </a:extLst>
            </p:cNvPr>
            <p:cNvSpPr/>
            <p:nvPr/>
          </p:nvSpPr>
          <p:spPr>
            <a:xfrm>
              <a:off x="1640791" y="5988924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: 空心 55">
              <a:extLst>
                <a:ext uri="{FF2B5EF4-FFF2-40B4-BE49-F238E27FC236}">
                  <a16:creationId xmlns:a16="http://schemas.microsoft.com/office/drawing/2014/main" id="{1558AC70-89D1-448C-BACF-35DD5926D622}"/>
                </a:ext>
              </a:extLst>
            </p:cNvPr>
            <p:cNvSpPr/>
            <p:nvPr/>
          </p:nvSpPr>
          <p:spPr>
            <a:xfrm>
              <a:off x="2043314" y="5988924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59">
              <a:extLst>
                <a:ext uri="{FF2B5EF4-FFF2-40B4-BE49-F238E27FC236}">
                  <a16:creationId xmlns:a16="http://schemas.microsoft.com/office/drawing/2014/main" id="{08732D73-83A9-4DB6-B563-72ADAC8C467D}"/>
                </a:ext>
              </a:extLst>
            </p:cNvPr>
            <p:cNvSpPr/>
            <p:nvPr/>
          </p:nvSpPr>
          <p:spPr>
            <a:xfrm>
              <a:off x="30700" y="6300365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60">
              <a:extLst>
                <a:ext uri="{FF2B5EF4-FFF2-40B4-BE49-F238E27FC236}">
                  <a16:creationId xmlns:a16="http://schemas.microsoft.com/office/drawing/2014/main" id="{D1838241-881A-472B-9233-4A9DE3DF6C84}"/>
                </a:ext>
              </a:extLst>
            </p:cNvPr>
            <p:cNvSpPr/>
            <p:nvPr/>
          </p:nvSpPr>
          <p:spPr>
            <a:xfrm>
              <a:off x="433223" y="6300365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61">
              <a:extLst>
                <a:ext uri="{FF2B5EF4-FFF2-40B4-BE49-F238E27FC236}">
                  <a16:creationId xmlns:a16="http://schemas.microsoft.com/office/drawing/2014/main" id="{39B1D0E0-C5DD-4915-AF62-0D2B6DA80BF1}"/>
                </a:ext>
              </a:extLst>
            </p:cNvPr>
            <p:cNvSpPr/>
            <p:nvPr/>
          </p:nvSpPr>
          <p:spPr>
            <a:xfrm>
              <a:off x="835746" y="6300365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62">
              <a:extLst>
                <a:ext uri="{FF2B5EF4-FFF2-40B4-BE49-F238E27FC236}">
                  <a16:creationId xmlns:a16="http://schemas.microsoft.com/office/drawing/2014/main" id="{530DB363-7A92-463D-92AF-9BC9391EEF73}"/>
                </a:ext>
              </a:extLst>
            </p:cNvPr>
            <p:cNvSpPr/>
            <p:nvPr/>
          </p:nvSpPr>
          <p:spPr>
            <a:xfrm>
              <a:off x="1238269" y="6300365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63">
              <a:extLst>
                <a:ext uri="{FF2B5EF4-FFF2-40B4-BE49-F238E27FC236}">
                  <a16:creationId xmlns:a16="http://schemas.microsoft.com/office/drawing/2014/main" id="{50227D0C-00F9-47B4-9AE9-80EA1905F1B8}"/>
                </a:ext>
              </a:extLst>
            </p:cNvPr>
            <p:cNvSpPr/>
            <p:nvPr/>
          </p:nvSpPr>
          <p:spPr>
            <a:xfrm>
              <a:off x="1640791" y="6300365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64">
              <a:extLst>
                <a:ext uri="{FF2B5EF4-FFF2-40B4-BE49-F238E27FC236}">
                  <a16:creationId xmlns:a16="http://schemas.microsoft.com/office/drawing/2014/main" id="{E086CD66-78A2-4309-B30E-EEF4DC3DEF97}"/>
                </a:ext>
              </a:extLst>
            </p:cNvPr>
            <p:cNvSpPr/>
            <p:nvPr/>
          </p:nvSpPr>
          <p:spPr>
            <a:xfrm>
              <a:off x="2043314" y="6300365"/>
              <a:ext cx="185102" cy="185102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AE001BB3-912D-4788-B777-ED65578FF7CA}"/>
              </a:ext>
            </a:extLst>
          </p:cNvPr>
          <p:cNvSpPr txBox="1"/>
          <p:nvPr userDrawn="1"/>
        </p:nvSpPr>
        <p:spPr>
          <a:xfrm rot="5400000">
            <a:off x="-695187" y="3352056"/>
            <a:ext cx="1721626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3BF44F0-C2AE-46C5-A000-B6B07EF54C5D}"/>
              </a:ext>
            </a:extLst>
          </p:cNvPr>
          <p:cNvSpPr/>
          <p:nvPr userDrawn="1"/>
        </p:nvSpPr>
        <p:spPr>
          <a:xfrm flipV="1">
            <a:off x="0" y="4102101"/>
            <a:ext cx="716816" cy="696381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DC8E989-6EE9-416F-BBCE-EB0FF0BB766C}"/>
              </a:ext>
            </a:extLst>
          </p:cNvPr>
          <p:cNvSpPr/>
          <p:nvPr userDrawn="1"/>
        </p:nvSpPr>
        <p:spPr>
          <a:xfrm>
            <a:off x="10387998" y="6154150"/>
            <a:ext cx="1776973" cy="703850"/>
          </a:xfrm>
          <a:custGeom>
            <a:avLst/>
            <a:gdLst>
              <a:gd name="connsiteX0" fmla="*/ 888486 w 1776973"/>
              <a:gd name="connsiteY0" fmla="*/ 0 h 703850"/>
              <a:gd name="connsiteX1" fmla="*/ 1732057 w 1776973"/>
              <a:gd name="connsiteY1" fmla="*/ 559157 h 703850"/>
              <a:gd name="connsiteX2" fmla="*/ 1776973 w 1776973"/>
              <a:gd name="connsiteY2" fmla="*/ 703850 h 703850"/>
              <a:gd name="connsiteX3" fmla="*/ 1292096 w 1776973"/>
              <a:gd name="connsiteY3" fmla="*/ 703850 h 703850"/>
              <a:gd name="connsiteX4" fmla="*/ 1268067 w 1776973"/>
              <a:gd name="connsiteY4" fmla="*/ 659580 h 703850"/>
              <a:gd name="connsiteX5" fmla="*/ 888486 w 1776973"/>
              <a:gd name="connsiteY5" fmla="*/ 457758 h 703850"/>
              <a:gd name="connsiteX6" fmla="*/ 508905 w 1776973"/>
              <a:gd name="connsiteY6" fmla="*/ 659580 h 703850"/>
              <a:gd name="connsiteX7" fmla="*/ 484876 w 1776973"/>
              <a:gd name="connsiteY7" fmla="*/ 703850 h 703850"/>
              <a:gd name="connsiteX8" fmla="*/ 0 w 1776973"/>
              <a:gd name="connsiteY8" fmla="*/ 703850 h 703850"/>
              <a:gd name="connsiteX9" fmla="*/ 44915 w 1776973"/>
              <a:gd name="connsiteY9" fmla="*/ 559157 h 703850"/>
              <a:gd name="connsiteX10" fmla="*/ 888486 w 1776973"/>
              <a:gd name="connsiteY10" fmla="*/ 0 h 70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6973" h="703850">
                <a:moveTo>
                  <a:pt x="888486" y="0"/>
                </a:moveTo>
                <a:cubicBezTo>
                  <a:pt x="1267705" y="0"/>
                  <a:pt x="1593074" y="230564"/>
                  <a:pt x="1732057" y="559157"/>
                </a:cubicBezTo>
                <a:lnTo>
                  <a:pt x="1776973" y="703850"/>
                </a:lnTo>
                <a:lnTo>
                  <a:pt x="1292096" y="703850"/>
                </a:lnTo>
                <a:lnTo>
                  <a:pt x="1268067" y="659580"/>
                </a:lnTo>
                <a:cubicBezTo>
                  <a:pt x="1185804" y="537815"/>
                  <a:pt x="1046494" y="457758"/>
                  <a:pt x="888486" y="457758"/>
                </a:cubicBezTo>
                <a:cubicBezTo>
                  <a:pt x="730478" y="457758"/>
                  <a:pt x="591168" y="537815"/>
                  <a:pt x="508905" y="659580"/>
                </a:cubicBezTo>
                <a:lnTo>
                  <a:pt x="484876" y="703850"/>
                </a:lnTo>
                <a:lnTo>
                  <a:pt x="0" y="703850"/>
                </a:lnTo>
                <a:lnTo>
                  <a:pt x="44915" y="559157"/>
                </a:lnTo>
                <a:cubicBezTo>
                  <a:pt x="183898" y="230564"/>
                  <a:pt x="509266" y="0"/>
                  <a:pt x="888486" y="0"/>
                </a:cubicBezTo>
                <a:close/>
              </a:path>
            </a:pathLst>
          </a:cu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占位符 9">
            <a:extLst>
              <a:ext uri="{FF2B5EF4-FFF2-40B4-BE49-F238E27FC236}">
                <a16:creationId xmlns:a16="http://schemas.microsoft.com/office/drawing/2014/main" id="{18B59629-7A0F-4836-ADD5-3F282BB641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7907745" cy="1190008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49000">
                <a:schemeClr val="accent5"/>
              </a:gs>
              <a:gs pos="0">
                <a:schemeClr val="accent4"/>
              </a:gs>
            </a:gsLst>
            <a:lin ang="8100000" scaled="1"/>
            <a:tileRect/>
          </a:gradFill>
          <a:ln w="50800">
            <a:solidFill>
              <a:schemeClr val="tx1"/>
            </a:solidFill>
          </a:ln>
        </p:spPr>
        <p:txBody>
          <a:bodyPr wrap="none" lIns="1080000" tIns="146520" rIns="363600" bIns="142920" anchor="ctr">
            <a:spAutoFit/>
          </a:bodyPr>
          <a:lstStyle>
            <a:lvl1pPr marL="0" indent="0">
              <a:buNone/>
              <a:defRPr sz="40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270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C234317-E22F-4810-9B1F-043413C0229C}"/>
              </a:ext>
            </a:extLst>
          </p:cNvPr>
          <p:cNvSpPr/>
          <p:nvPr userDrawn="1"/>
        </p:nvSpPr>
        <p:spPr>
          <a:xfrm>
            <a:off x="0" y="0"/>
            <a:ext cx="11861798" cy="6527800"/>
          </a:xfrm>
          <a:custGeom>
            <a:avLst/>
            <a:gdLst>
              <a:gd name="connsiteX0" fmla="*/ 0 w 11861798"/>
              <a:gd name="connsiteY0" fmla="*/ 0 h 6527800"/>
              <a:gd name="connsiteX1" fmla="*/ 10819569 w 11861798"/>
              <a:gd name="connsiteY1" fmla="*/ 0 h 6527800"/>
              <a:gd name="connsiteX2" fmla="*/ 11861798 w 11861798"/>
              <a:gd name="connsiteY2" fmla="*/ 1042229 h 6527800"/>
              <a:gd name="connsiteX3" fmla="*/ 11861798 w 11861798"/>
              <a:gd name="connsiteY3" fmla="*/ 6319237 h 6527800"/>
              <a:gd name="connsiteX4" fmla="*/ 11653235 w 11861798"/>
              <a:gd name="connsiteY4" fmla="*/ 6527800 h 6527800"/>
              <a:gd name="connsiteX5" fmla="*/ 0 w 11861798"/>
              <a:gd name="connsiteY5" fmla="*/ 6527800 h 652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798" h="6527800">
                <a:moveTo>
                  <a:pt x="0" y="0"/>
                </a:moveTo>
                <a:lnTo>
                  <a:pt x="10819569" y="0"/>
                </a:lnTo>
                <a:cubicBezTo>
                  <a:pt x="11395176" y="0"/>
                  <a:pt x="11861798" y="466622"/>
                  <a:pt x="11861798" y="1042229"/>
                </a:cubicBezTo>
                <a:lnTo>
                  <a:pt x="11861798" y="6319237"/>
                </a:lnTo>
                <a:cubicBezTo>
                  <a:pt x="11861798" y="6434423"/>
                  <a:pt x="11768421" y="6527800"/>
                  <a:pt x="11653235" y="6527800"/>
                </a:cubicBezTo>
                <a:lnTo>
                  <a:pt x="0" y="6527800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5B188E-F2DC-4860-A09F-BDDDC865157C}"/>
              </a:ext>
            </a:extLst>
          </p:cNvPr>
          <p:cNvGrpSpPr/>
          <p:nvPr userDrawn="1"/>
        </p:nvGrpSpPr>
        <p:grpSpPr>
          <a:xfrm>
            <a:off x="9533466" y="5185923"/>
            <a:ext cx="2568199" cy="1672077"/>
            <a:chOff x="9533466" y="5185923"/>
            <a:chExt cx="2568199" cy="1672077"/>
          </a:xfrm>
        </p:grpSpPr>
        <p:sp>
          <p:nvSpPr>
            <p:cNvPr id="6" name="圆: 空心 20">
              <a:extLst>
                <a:ext uri="{FF2B5EF4-FFF2-40B4-BE49-F238E27FC236}">
                  <a16:creationId xmlns:a16="http://schemas.microsoft.com/office/drawing/2014/main" id="{F19444D6-A72B-4E19-B57D-E56FC3451ACD}"/>
                </a:ext>
              </a:extLst>
            </p:cNvPr>
            <p:cNvSpPr/>
            <p:nvPr/>
          </p:nvSpPr>
          <p:spPr>
            <a:xfrm>
              <a:off x="9533466" y="518592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圆: 空心 21">
              <a:extLst>
                <a:ext uri="{FF2B5EF4-FFF2-40B4-BE49-F238E27FC236}">
                  <a16:creationId xmlns:a16="http://schemas.microsoft.com/office/drawing/2014/main" id="{2544EA8D-AA40-4456-9F56-5D5F1AC71B8B}"/>
                </a:ext>
              </a:extLst>
            </p:cNvPr>
            <p:cNvSpPr/>
            <p:nvPr/>
          </p:nvSpPr>
          <p:spPr>
            <a:xfrm>
              <a:off x="10003845" y="518592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: 空心 22">
              <a:extLst>
                <a:ext uri="{FF2B5EF4-FFF2-40B4-BE49-F238E27FC236}">
                  <a16:creationId xmlns:a16="http://schemas.microsoft.com/office/drawing/2014/main" id="{66618C35-F71F-4981-9CCE-60ADFC0A46AC}"/>
                </a:ext>
              </a:extLst>
            </p:cNvPr>
            <p:cNvSpPr/>
            <p:nvPr/>
          </p:nvSpPr>
          <p:spPr>
            <a:xfrm>
              <a:off x="10474223" y="518592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: 空心 23">
              <a:extLst>
                <a:ext uri="{FF2B5EF4-FFF2-40B4-BE49-F238E27FC236}">
                  <a16:creationId xmlns:a16="http://schemas.microsoft.com/office/drawing/2014/main" id="{2E2597C9-F688-44BF-90B8-23AF2D29FB05}"/>
                </a:ext>
              </a:extLst>
            </p:cNvPr>
            <p:cNvSpPr/>
            <p:nvPr/>
          </p:nvSpPr>
          <p:spPr>
            <a:xfrm>
              <a:off x="10944602" y="518592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圆: 空心 24">
              <a:extLst>
                <a:ext uri="{FF2B5EF4-FFF2-40B4-BE49-F238E27FC236}">
                  <a16:creationId xmlns:a16="http://schemas.microsoft.com/office/drawing/2014/main" id="{F4204626-198A-4BB1-A711-86865EEFE9C6}"/>
                </a:ext>
              </a:extLst>
            </p:cNvPr>
            <p:cNvSpPr/>
            <p:nvPr/>
          </p:nvSpPr>
          <p:spPr>
            <a:xfrm>
              <a:off x="11414981" y="518592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: 空心 25">
              <a:extLst>
                <a:ext uri="{FF2B5EF4-FFF2-40B4-BE49-F238E27FC236}">
                  <a16:creationId xmlns:a16="http://schemas.microsoft.com/office/drawing/2014/main" id="{9EB83B50-00E4-49D4-8E20-A26539461096}"/>
                </a:ext>
              </a:extLst>
            </p:cNvPr>
            <p:cNvSpPr/>
            <p:nvPr/>
          </p:nvSpPr>
          <p:spPr>
            <a:xfrm>
              <a:off x="11885359" y="518592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圆: 空心 29">
              <a:extLst>
                <a:ext uri="{FF2B5EF4-FFF2-40B4-BE49-F238E27FC236}">
                  <a16:creationId xmlns:a16="http://schemas.microsoft.com/office/drawing/2014/main" id="{1302846F-FC82-4872-B976-F80DE95FC76F}"/>
                </a:ext>
              </a:extLst>
            </p:cNvPr>
            <p:cNvSpPr/>
            <p:nvPr/>
          </p:nvSpPr>
          <p:spPr>
            <a:xfrm>
              <a:off x="9533466" y="554986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圆: 空心 30">
              <a:extLst>
                <a:ext uri="{FF2B5EF4-FFF2-40B4-BE49-F238E27FC236}">
                  <a16:creationId xmlns:a16="http://schemas.microsoft.com/office/drawing/2014/main" id="{F27AC738-7147-47C7-95F5-7CE95C2F0942}"/>
                </a:ext>
              </a:extLst>
            </p:cNvPr>
            <p:cNvSpPr/>
            <p:nvPr/>
          </p:nvSpPr>
          <p:spPr>
            <a:xfrm>
              <a:off x="10003845" y="554986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: 空心 31">
              <a:extLst>
                <a:ext uri="{FF2B5EF4-FFF2-40B4-BE49-F238E27FC236}">
                  <a16:creationId xmlns:a16="http://schemas.microsoft.com/office/drawing/2014/main" id="{65EAC037-8C74-4567-9CD8-C56F69254AAF}"/>
                </a:ext>
              </a:extLst>
            </p:cNvPr>
            <p:cNvSpPr/>
            <p:nvPr/>
          </p:nvSpPr>
          <p:spPr>
            <a:xfrm>
              <a:off x="10474223" y="554986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: 空心 32">
              <a:extLst>
                <a:ext uri="{FF2B5EF4-FFF2-40B4-BE49-F238E27FC236}">
                  <a16:creationId xmlns:a16="http://schemas.microsoft.com/office/drawing/2014/main" id="{5FFE67E9-F2C7-4E6E-A2B9-E4695162D9F0}"/>
                </a:ext>
              </a:extLst>
            </p:cNvPr>
            <p:cNvSpPr/>
            <p:nvPr/>
          </p:nvSpPr>
          <p:spPr>
            <a:xfrm>
              <a:off x="10944602" y="554986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圆: 空心 33">
              <a:extLst>
                <a:ext uri="{FF2B5EF4-FFF2-40B4-BE49-F238E27FC236}">
                  <a16:creationId xmlns:a16="http://schemas.microsoft.com/office/drawing/2014/main" id="{2A2A4CF6-C985-47C1-9853-7C2F0B7BAAC1}"/>
                </a:ext>
              </a:extLst>
            </p:cNvPr>
            <p:cNvSpPr/>
            <p:nvPr/>
          </p:nvSpPr>
          <p:spPr>
            <a:xfrm>
              <a:off x="11414981" y="554986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: 空心 34">
              <a:extLst>
                <a:ext uri="{FF2B5EF4-FFF2-40B4-BE49-F238E27FC236}">
                  <a16:creationId xmlns:a16="http://schemas.microsoft.com/office/drawing/2014/main" id="{1CC44C04-EECF-472D-BD30-686C4C70E56B}"/>
                </a:ext>
              </a:extLst>
            </p:cNvPr>
            <p:cNvSpPr/>
            <p:nvPr/>
          </p:nvSpPr>
          <p:spPr>
            <a:xfrm>
              <a:off x="11885359" y="554986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圆: 空心 38">
              <a:extLst>
                <a:ext uri="{FF2B5EF4-FFF2-40B4-BE49-F238E27FC236}">
                  <a16:creationId xmlns:a16="http://schemas.microsoft.com/office/drawing/2014/main" id="{C5C89111-36BA-40A1-9380-6DFC5113FECE}"/>
                </a:ext>
              </a:extLst>
            </p:cNvPr>
            <p:cNvSpPr/>
            <p:nvPr/>
          </p:nvSpPr>
          <p:spPr>
            <a:xfrm>
              <a:off x="9533466" y="591380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圆: 空心 39">
              <a:extLst>
                <a:ext uri="{FF2B5EF4-FFF2-40B4-BE49-F238E27FC236}">
                  <a16:creationId xmlns:a16="http://schemas.microsoft.com/office/drawing/2014/main" id="{DD3B8BF2-9D6A-4C6D-86E5-A023F551C35F}"/>
                </a:ext>
              </a:extLst>
            </p:cNvPr>
            <p:cNvSpPr/>
            <p:nvPr/>
          </p:nvSpPr>
          <p:spPr>
            <a:xfrm>
              <a:off x="10003845" y="591380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圆: 空心 40">
              <a:extLst>
                <a:ext uri="{FF2B5EF4-FFF2-40B4-BE49-F238E27FC236}">
                  <a16:creationId xmlns:a16="http://schemas.microsoft.com/office/drawing/2014/main" id="{1B5F9B05-BF8D-4EAD-A26B-F83782FCF034}"/>
                </a:ext>
              </a:extLst>
            </p:cNvPr>
            <p:cNvSpPr/>
            <p:nvPr/>
          </p:nvSpPr>
          <p:spPr>
            <a:xfrm>
              <a:off x="10474223" y="591380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圆: 空心 41">
              <a:extLst>
                <a:ext uri="{FF2B5EF4-FFF2-40B4-BE49-F238E27FC236}">
                  <a16:creationId xmlns:a16="http://schemas.microsoft.com/office/drawing/2014/main" id="{DFE2B2F5-24B7-48A8-AF9F-A38FC92CB93C}"/>
                </a:ext>
              </a:extLst>
            </p:cNvPr>
            <p:cNvSpPr/>
            <p:nvPr/>
          </p:nvSpPr>
          <p:spPr>
            <a:xfrm>
              <a:off x="10944602" y="591380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圆: 空心 42">
              <a:extLst>
                <a:ext uri="{FF2B5EF4-FFF2-40B4-BE49-F238E27FC236}">
                  <a16:creationId xmlns:a16="http://schemas.microsoft.com/office/drawing/2014/main" id="{CC1D1A6E-C620-4107-A985-0C744BEC5342}"/>
                </a:ext>
              </a:extLst>
            </p:cNvPr>
            <p:cNvSpPr/>
            <p:nvPr/>
          </p:nvSpPr>
          <p:spPr>
            <a:xfrm>
              <a:off x="11414981" y="591380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: 空心 43">
              <a:extLst>
                <a:ext uri="{FF2B5EF4-FFF2-40B4-BE49-F238E27FC236}">
                  <a16:creationId xmlns:a16="http://schemas.microsoft.com/office/drawing/2014/main" id="{621C327A-1015-4142-ABC5-91773A3936D1}"/>
                </a:ext>
              </a:extLst>
            </p:cNvPr>
            <p:cNvSpPr/>
            <p:nvPr/>
          </p:nvSpPr>
          <p:spPr>
            <a:xfrm>
              <a:off x="11885359" y="591380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圆: 空心 47">
              <a:extLst>
                <a:ext uri="{FF2B5EF4-FFF2-40B4-BE49-F238E27FC236}">
                  <a16:creationId xmlns:a16="http://schemas.microsoft.com/office/drawing/2014/main" id="{52B6B248-361D-4A79-B805-319FDD5AC141}"/>
                </a:ext>
              </a:extLst>
            </p:cNvPr>
            <p:cNvSpPr/>
            <p:nvPr/>
          </p:nvSpPr>
          <p:spPr>
            <a:xfrm>
              <a:off x="9533466" y="627775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圆: 空心 48">
              <a:extLst>
                <a:ext uri="{FF2B5EF4-FFF2-40B4-BE49-F238E27FC236}">
                  <a16:creationId xmlns:a16="http://schemas.microsoft.com/office/drawing/2014/main" id="{0A856292-9B38-4F91-9ABC-BEF06466747F}"/>
                </a:ext>
              </a:extLst>
            </p:cNvPr>
            <p:cNvSpPr/>
            <p:nvPr/>
          </p:nvSpPr>
          <p:spPr>
            <a:xfrm>
              <a:off x="10003845" y="627775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圆: 空心 49">
              <a:extLst>
                <a:ext uri="{FF2B5EF4-FFF2-40B4-BE49-F238E27FC236}">
                  <a16:creationId xmlns:a16="http://schemas.microsoft.com/office/drawing/2014/main" id="{E60E5421-6678-4881-96A0-5364E69F2F71}"/>
                </a:ext>
              </a:extLst>
            </p:cNvPr>
            <p:cNvSpPr/>
            <p:nvPr/>
          </p:nvSpPr>
          <p:spPr>
            <a:xfrm>
              <a:off x="10474223" y="627775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50">
              <a:extLst>
                <a:ext uri="{FF2B5EF4-FFF2-40B4-BE49-F238E27FC236}">
                  <a16:creationId xmlns:a16="http://schemas.microsoft.com/office/drawing/2014/main" id="{E41B27CC-FB68-4171-BBB4-91A3FE195556}"/>
                </a:ext>
              </a:extLst>
            </p:cNvPr>
            <p:cNvSpPr/>
            <p:nvPr/>
          </p:nvSpPr>
          <p:spPr>
            <a:xfrm>
              <a:off x="10944602" y="627775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圆: 空心 51">
              <a:extLst>
                <a:ext uri="{FF2B5EF4-FFF2-40B4-BE49-F238E27FC236}">
                  <a16:creationId xmlns:a16="http://schemas.microsoft.com/office/drawing/2014/main" id="{FDA03F33-6EFB-4F9A-B88E-2337030E540F}"/>
                </a:ext>
              </a:extLst>
            </p:cNvPr>
            <p:cNvSpPr/>
            <p:nvPr/>
          </p:nvSpPr>
          <p:spPr>
            <a:xfrm>
              <a:off x="11414981" y="627775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: 空心 52">
              <a:extLst>
                <a:ext uri="{FF2B5EF4-FFF2-40B4-BE49-F238E27FC236}">
                  <a16:creationId xmlns:a16="http://schemas.microsoft.com/office/drawing/2014/main" id="{DEEAD9E0-8317-466B-B963-308FAFCD2621}"/>
                </a:ext>
              </a:extLst>
            </p:cNvPr>
            <p:cNvSpPr/>
            <p:nvPr/>
          </p:nvSpPr>
          <p:spPr>
            <a:xfrm>
              <a:off x="11885359" y="627775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56">
              <a:extLst>
                <a:ext uri="{FF2B5EF4-FFF2-40B4-BE49-F238E27FC236}">
                  <a16:creationId xmlns:a16="http://schemas.microsoft.com/office/drawing/2014/main" id="{7B2290BF-1C55-416F-BD03-D6168372725C}"/>
                </a:ext>
              </a:extLst>
            </p:cNvPr>
            <p:cNvSpPr/>
            <p:nvPr/>
          </p:nvSpPr>
          <p:spPr>
            <a:xfrm>
              <a:off x="9533466" y="664169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57">
              <a:extLst>
                <a:ext uri="{FF2B5EF4-FFF2-40B4-BE49-F238E27FC236}">
                  <a16:creationId xmlns:a16="http://schemas.microsoft.com/office/drawing/2014/main" id="{57AE96A3-D70E-4FD1-A5A6-1FC743BF45CA}"/>
                </a:ext>
              </a:extLst>
            </p:cNvPr>
            <p:cNvSpPr/>
            <p:nvPr/>
          </p:nvSpPr>
          <p:spPr>
            <a:xfrm>
              <a:off x="10003845" y="664169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58">
              <a:extLst>
                <a:ext uri="{FF2B5EF4-FFF2-40B4-BE49-F238E27FC236}">
                  <a16:creationId xmlns:a16="http://schemas.microsoft.com/office/drawing/2014/main" id="{69A8D039-7398-4367-8E19-2E44A2F20497}"/>
                </a:ext>
              </a:extLst>
            </p:cNvPr>
            <p:cNvSpPr/>
            <p:nvPr/>
          </p:nvSpPr>
          <p:spPr>
            <a:xfrm>
              <a:off x="10474223" y="664169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59">
              <a:extLst>
                <a:ext uri="{FF2B5EF4-FFF2-40B4-BE49-F238E27FC236}">
                  <a16:creationId xmlns:a16="http://schemas.microsoft.com/office/drawing/2014/main" id="{A6CC130F-5BA5-4DE4-A1B7-2D906030E63E}"/>
                </a:ext>
              </a:extLst>
            </p:cNvPr>
            <p:cNvSpPr/>
            <p:nvPr/>
          </p:nvSpPr>
          <p:spPr>
            <a:xfrm>
              <a:off x="10944602" y="664169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60">
              <a:extLst>
                <a:ext uri="{FF2B5EF4-FFF2-40B4-BE49-F238E27FC236}">
                  <a16:creationId xmlns:a16="http://schemas.microsoft.com/office/drawing/2014/main" id="{BCFC1299-327C-441F-AFC5-6F3CF36142AC}"/>
                </a:ext>
              </a:extLst>
            </p:cNvPr>
            <p:cNvSpPr/>
            <p:nvPr/>
          </p:nvSpPr>
          <p:spPr>
            <a:xfrm>
              <a:off x="11414981" y="664169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61">
              <a:extLst>
                <a:ext uri="{FF2B5EF4-FFF2-40B4-BE49-F238E27FC236}">
                  <a16:creationId xmlns:a16="http://schemas.microsoft.com/office/drawing/2014/main" id="{A0DA115C-1083-4BBC-A933-DC09B296F9A1}"/>
                </a:ext>
              </a:extLst>
            </p:cNvPr>
            <p:cNvSpPr/>
            <p:nvPr/>
          </p:nvSpPr>
          <p:spPr>
            <a:xfrm>
              <a:off x="11885359" y="664169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420355C1-0B94-4ED2-9E97-A2B3B07D0FCC}"/>
              </a:ext>
            </a:extLst>
          </p:cNvPr>
          <p:cNvSpPr txBox="1"/>
          <p:nvPr userDrawn="1"/>
        </p:nvSpPr>
        <p:spPr>
          <a:xfrm>
            <a:off x="5677950" y="6628655"/>
            <a:ext cx="1721626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7" name="缺角矩形 36">
            <a:extLst>
              <a:ext uri="{FF2B5EF4-FFF2-40B4-BE49-F238E27FC236}">
                <a16:creationId xmlns:a16="http://schemas.microsoft.com/office/drawing/2014/main" id="{640BE029-60BE-45B0-AF86-04C297E30F2D}"/>
              </a:ext>
            </a:extLst>
          </p:cNvPr>
          <p:cNvSpPr/>
          <p:nvPr userDrawn="1"/>
        </p:nvSpPr>
        <p:spPr>
          <a:xfrm>
            <a:off x="11458794" y="304799"/>
            <a:ext cx="796487" cy="796487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D6B35AB-7428-43D8-B2D2-1AB40421A4AE}"/>
              </a:ext>
            </a:extLst>
          </p:cNvPr>
          <p:cNvSpPr/>
          <p:nvPr userDrawn="1"/>
        </p:nvSpPr>
        <p:spPr>
          <a:xfrm flipV="1">
            <a:off x="11144983" y="6161619"/>
            <a:ext cx="716816" cy="696381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C662EB6-0918-45C4-9D48-53DD82ABCC56}"/>
              </a:ext>
            </a:extLst>
          </p:cNvPr>
          <p:cNvSpPr/>
          <p:nvPr userDrawn="1"/>
        </p:nvSpPr>
        <p:spPr>
          <a:xfrm>
            <a:off x="347767" y="6069484"/>
            <a:ext cx="1805429" cy="788517"/>
          </a:xfrm>
          <a:custGeom>
            <a:avLst/>
            <a:gdLst>
              <a:gd name="connsiteX0" fmla="*/ 902714 w 1805429"/>
              <a:gd name="connsiteY0" fmla="*/ 0 h 788517"/>
              <a:gd name="connsiteX1" fmla="*/ 1799631 w 1805429"/>
              <a:gd name="connsiteY1" fmla="*/ 731009 h 788517"/>
              <a:gd name="connsiteX2" fmla="*/ 1805429 w 1805429"/>
              <a:gd name="connsiteY2" fmla="*/ 788517 h 788517"/>
              <a:gd name="connsiteX3" fmla="*/ 1340387 w 1805429"/>
              <a:gd name="connsiteY3" fmla="*/ 788517 h 788517"/>
              <a:gd name="connsiteX4" fmla="*/ 1324500 w 1805429"/>
              <a:gd name="connsiteY4" fmla="*/ 737337 h 788517"/>
              <a:gd name="connsiteX5" fmla="*/ 902714 w 1805429"/>
              <a:gd name="connsiteY5" fmla="*/ 457758 h 788517"/>
              <a:gd name="connsiteX6" fmla="*/ 480928 w 1805429"/>
              <a:gd name="connsiteY6" fmla="*/ 737337 h 788517"/>
              <a:gd name="connsiteX7" fmla="*/ 465041 w 1805429"/>
              <a:gd name="connsiteY7" fmla="*/ 788517 h 788517"/>
              <a:gd name="connsiteX8" fmla="*/ 0 w 1805429"/>
              <a:gd name="connsiteY8" fmla="*/ 788517 h 788517"/>
              <a:gd name="connsiteX9" fmla="*/ 5797 w 1805429"/>
              <a:gd name="connsiteY9" fmla="*/ 731009 h 788517"/>
              <a:gd name="connsiteX10" fmla="*/ 902714 w 1805429"/>
              <a:gd name="connsiteY10" fmla="*/ 0 h 78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5429" h="788517">
                <a:moveTo>
                  <a:pt x="902714" y="0"/>
                </a:moveTo>
                <a:cubicBezTo>
                  <a:pt x="1345137" y="0"/>
                  <a:pt x="1714263" y="313823"/>
                  <a:pt x="1799631" y="731009"/>
                </a:cubicBezTo>
                <a:lnTo>
                  <a:pt x="1805429" y="788517"/>
                </a:lnTo>
                <a:lnTo>
                  <a:pt x="1340387" y="788517"/>
                </a:lnTo>
                <a:lnTo>
                  <a:pt x="1324500" y="737337"/>
                </a:lnTo>
                <a:cubicBezTo>
                  <a:pt x="1255009" y="573040"/>
                  <a:pt x="1092324" y="457758"/>
                  <a:pt x="902714" y="457758"/>
                </a:cubicBezTo>
                <a:cubicBezTo>
                  <a:pt x="713104" y="457758"/>
                  <a:pt x="550420" y="573040"/>
                  <a:pt x="480928" y="737337"/>
                </a:cubicBezTo>
                <a:lnTo>
                  <a:pt x="465041" y="788517"/>
                </a:lnTo>
                <a:lnTo>
                  <a:pt x="0" y="788517"/>
                </a:lnTo>
                <a:lnTo>
                  <a:pt x="5797" y="731009"/>
                </a:lnTo>
                <a:cubicBezTo>
                  <a:pt x="91166" y="313823"/>
                  <a:pt x="460292" y="0"/>
                  <a:pt x="902714" y="0"/>
                </a:cubicBezTo>
                <a:close/>
              </a:path>
            </a:pathLst>
          </a:cu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占位符 9">
            <a:extLst>
              <a:ext uri="{FF2B5EF4-FFF2-40B4-BE49-F238E27FC236}">
                <a16:creationId xmlns:a16="http://schemas.microsoft.com/office/drawing/2014/main" id="{83D70728-F679-40B8-B2D3-F31EF5B5D7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7907745" cy="1190008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49000">
                <a:schemeClr val="accent5"/>
              </a:gs>
              <a:gs pos="0">
                <a:schemeClr val="accent4"/>
              </a:gs>
            </a:gsLst>
            <a:lin ang="8100000" scaled="1"/>
            <a:tileRect/>
          </a:gradFill>
          <a:ln w="50800">
            <a:solidFill>
              <a:schemeClr val="tx1"/>
            </a:solidFill>
          </a:ln>
        </p:spPr>
        <p:txBody>
          <a:bodyPr wrap="none" lIns="1080000" tIns="146520" rIns="363600" bIns="142920" anchor="ctr">
            <a:spAutoFit/>
          </a:bodyPr>
          <a:lstStyle>
            <a:lvl1pPr marL="0" indent="0">
              <a:buNone/>
              <a:defRPr sz="40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6934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id="{6CC3566D-E885-41C9-BD75-71D9D851C253}"/>
              </a:ext>
            </a:extLst>
          </p:cNvPr>
          <p:cNvGrpSpPr/>
          <p:nvPr userDrawn="1"/>
        </p:nvGrpSpPr>
        <p:grpSpPr>
          <a:xfrm>
            <a:off x="34823" y="2156973"/>
            <a:ext cx="216306" cy="1672077"/>
            <a:chOff x="34823" y="848873"/>
            <a:chExt cx="216306" cy="1672077"/>
          </a:xfrm>
        </p:grpSpPr>
        <p:sp>
          <p:nvSpPr>
            <p:cNvPr id="40" name="圆: 空心 22">
              <a:extLst>
                <a:ext uri="{FF2B5EF4-FFF2-40B4-BE49-F238E27FC236}">
                  <a16:creationId xmlns:a16="http://schemas.microsoft.com/office/drawing/2014/main" id="{58E1BBDD-2242-4F0C-893A-01462FB956D3}"/>
                </a:ext>
              </a:extLst>
            </p:cNvPr>
            <p:cNvSpPr/>
            <p:nvPr/>
          </p:nvSpPr>
          <p:spPr>
            <a:xfrm>
              <a:off x="34823" y="848873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: 空心 31">
              <a:extLst>
                <a:ext uri="{FF2B5EF4-FFF2-40B4-BE49-F238E27FC236}">
                  <a16:creationId xmlns:a16="http://schemas.microsoft.com/office/drawing/2014/main" id="{F5419894-1F97-4F9B-AA3D-6EF464664A03}"/>
                </a:ext>
              </a:extLst>
            </p:cNvPr>
            <p:cNvSpPr/>
            <p:nvPr/>
          </p:nvSpPr>
          <p:spPr>
            <a:xfrm>
              <a:off x="34823" y="1212816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圆: 空心 40">
              <a:extLst>
                <a:ext uri="{FF2B5EF4-FFF2-40B4-BE49-F238E27FC236}">
                  <a16:creationId xmlns:a16="http://schemas.microsoft.com/office/drawing/2014/main" id="{20EABBAD-5860-405B-A6F5-8D779D60F96E}"/>
                </a:ext>
              </a:extLst>
            </p:cNvPr>
            <p:cNvSpPr/>
            <p:nvPr/>
          </p:nvSpPr>
          <p:spPr>
            <a:xfrm>
              <a:off x="34823" y="1576759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圆: 空心 49">
              <a:extLst>
                <a:ext uri="{FF2B5EF4-FFF2-40B4-BE49-F238E27FC236}">
                  <a16:creationId xmlns:a16="http://schemas.microsoft.com/office/drawing/2014/main" id="{059397FC-0216-4518-9A1C-008DAA831353}"/>
                </a:ext>
              </a:extLst>
            </p:cNvPr>
            <p:cNvSpPr/>
            <p:nvPr/>
          </p:nvSpPr>
          <p:spPr>
            <a:xfrm>
              <a:off x="34823" y="1940702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圆: 空心 58">
              <a:extLst>
                <a:ext uri="{FF2B5EF4-FFF2-40B4-BE49-F238E27FC236}">
                  <a16:creationId xmlns:a16="http://schemas.microsoft.com/office/drawing/2014/main" id="{1784A79B-26D8-4FBF-83F1-0CB39AED87AB}"/>
                </a:ext>
              </a:extLst>
            </p:cNvPr>
            <p:cNvSpPr/>
            <p:nvPr/>
          </p:nvSpPr>
          <p:spPr>
            <a:xfrm>
              <a:off x="34823" y="2304644"/>
              <a:ext cx="216306" cy="216306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44A0667-04BE-4B5D-8EF6-54BDD48CCAEE}"/>
              </a:ext>
            </a:extLst>
          </p:cNvPr>
          <p:cNvSpPr/>
          <p:nvPr userDrawn="1"/>
        </p:nvSpPr>
        <p:spPr>
          <a:xfrm rot="5400000">
            <a:off x="5801963" y="4272014"/>
            <a:ext cx="3921423" cy="1250549"/>
          </a:xfrm>
          <a:custGeom>
            <a:avLst/>
            <a:gdLst>
              <a:gd name="connsiteX0" fmla="*/ 5864225 w 6013450"/>
              <a:gd name="connsiteY0" fmla="*/ 1619250 h 1917700"/>
              <a:gd name="connsiteX1" fmla="*/ 6013450 w 6013450"/>
              <a:gd name="connsiteY1" fmla="*/ 1768475 h 1917700"/>
              <a:gd name="connsiteX2" fmla="*/ 5864225 w 6013450"/>
              <a:gd name="connsiteY2" fmla="*/ 1917700 h 1917700"/>
              <a:gd name="connsiteX3" fmla="*/ 5715000 w 6013450"/>
              <a:gd name="connsiteY3" fmla="*/ 1768475 h 1917700"/>
              <a:gd name="connsiteX4" fmla="*/ 5546725 w 6013450"/>
              <a:gd name="connsiteY4" fmla="*/ 1619250 h 1917700"/>
              <a:gd name="connsiteX5" fmla="*/ 5695950 w 6013450"/>
              <a:gd name="connsiteY5" fmla="*/ 1768475 h 1917700"/>
              <a:gd name="connsiteX6" fmla="*/ 5546725 w 6013450"/>
              <a:gd name="connsiteY6" fmla="*/ 1917700 h 1917700"/>
              <a:gd name="connsiteX7" fmla="*/ 5397500 w 6013450"/>
              <a:gd name="connsiteY7" fmla="*/ 1768475 h 1917700"/>
              <a:gd name="connsiteX8" fmla="*/ 5229225 w 6013450"/>
              <a:gd name="connsiteY8" fmla="*/ 1619250 h 1917700"/>
              <a:gd name="connsiteX9" fmla="*/ 5378450 w 6013450"/>
              <a:gd name="connsiteY9" fmla="*/ 1768475 h 1917700"/>
              <a:gd name="connsiteX10" fmla="*/ 5229225 w 6013450"/>
              <a:gd name="connsiteY10" fmla="*/ 1917700 h 1917700"/>
              <a:gd name="connsiteX11" fmla="*/ 5080000 w 6013450"/>
              <a:gd name="connsiteY11" fmla="*/ 1768475 h 1917700"/>
              <a:gd name="connsiteX12" fmla="*/ 4911725 w 6013450"/>
              <a:gd name="connsiteY12" fmla="*/ 1619250 h 1917700"/>
              <a:gd name="connsiteX13" fmla="*/ 5060950 w 6013450"/>
              <a:gd name="connsiteY13" fmla="*/ 1768475 h 1917700"/>
              <a:gd name="connsiteX14" fmla="*/ 4911725 w 6013450"/>
              <a:gd name="connsiteY14" fmla="*/ 1917700 h 1917700"/>
              <a:gd name="connsiteX15" fmla="*/ 4762500 w 6013450"/>
              <a:gd name="connsiteY15" fmla="*/ 1768475 h 1917700"/>
              <a:gd name="connsiteX16" fmla="*/ 4594225 w 6013450"/>
              <a:gd name="connsiteY16" fmla="*/ 1619250 h 1917700"/>
              <a:gd name="connsiteX17" fmla="*/ 4743450 w 6013450"/>
              <a:gd name="connsiteY17" fmla="*/ 1768475 h 1917700"/>
              <a:gd name="connsiteX18" fmla="*/ 4594225 w 6013450"/>
              <a:gd name="connsiteY18" fmla="*/ 1917700 h 1917700"/>
              <a:gd name="connsiteX19" fmla="*/ 4445000 w 6013450"/>
              <a:gd name="connsiteY19" fmla="*/ 1768475 h 1917700"/>
              <a:gd name="connsiteX20" fmla="*/ 4276725 w 6013450"/>
              <a:gd name="connsiteY20" fmla="*/ 1619250 h 1917700"/>
              <a:gd name="connsiteX21" fmla="*/ 4425950 w 6013450"/>
              <a:gd name="connsiteY21" fmla="*/ 1768475 h 1917700"/>
              <a:gd name="connsiteX22" fmla="*/ 4276725 w 6013450"/>
              <a:gd name="connsiteY22" fmla="*/ 1917700 h 1917700"/>
              <a:gd name="connsiteX23" fmla="*/ 4127500 w 6013450"/>
              <a:gd name="connsiteY23" fmla="*/ 1768475 h 1917700"/>
              <a:gd name="connsiteX24" fmla="*/ 3959225 w 6013450"/>
              <a:gd name="connsiteY24" fmla="*/ 1619250 h 1917700"/>
              <a:gd name="connsiteX25" fmla="*/ 4108450 w 6013450"/>
              <a:gd name="connsiteY25" fmla="*/ 1768475 h 1917700"/>
              <a:gd name="connsiteX26" fmla="*/ 3959225 w 6013450"/>
              <a:gd name="connsiteY26" fmla="*/ 1917700 h 1917700"/>
              <a:gd name="connsiteX27" fmla="*/ 3810000 w 6013450"/>
              <a:gd name="connsiteY27" fmla="*/ 1768475 h 1917700"/>
              <a:gd name="connsiteX28" fmla="*/ 3641725 w 6013450"/>
              <a:gd name="connsiteY28" fmla="*/ 1619250 h 1917700"/>
              <a:gd name="connsiteX29" fmla="*/ 3790950 w 6013450"/>
              <a:gd name="connsiteY29" fmla="*/ 1768475 h 1917700"/>
              <a:gd name="connsiteX30" fmla="*/ 3641725 w 6013450"/>
              <a:gd name="connsiteY30" fmla="*/ 1917700 h 1917700"/>
              <a:gd name="connsiteX31" fmla="*/ 3492500 w 6013450"/>
              <a:gd name="connsiteY31" fmla="*/ 1768475 h 1917700"/>
              <a:gd name="connsiteX32" fmla="*/ 3324225 w 6013450"/>
              <a:gd name="connsiteY32" fmla="*/ 1619250 h 1917700"/>
              <a:gd name="connsiteX33" fmla="*/ 3473450 w 6013450"/>
              <a:gd name="connsiteY33" fmla="*/ 1768475 h 1917700"/>
              <a:gd name="connsiteX34" fmla="*/ 3324225 w 6013450"/>
              <a:gd name="connsiteY34" fmla="*/ 1917700 h 1917700"/>
              <a:gd name="connsiteX35" fmla="*/ 3175000 w 6013450"/>
              <a:gd name="connsiteY35" fmla="*/ 1768475 h 1917700"/>
              <a:gd name="connsiteX36" fmla="*/ 3006725 w 6013450"/>
              <a:gd name="connsiteY36" fmla="*/ 1619250 h 1917700"/>
              <a:gd name="connsiteX37" fmla="*/ 3155950 w 6013450"/>
              <a:gd name="connsiteY37" fmla="*/ 1768475 h 1917700"/>
              <a:gd name="connsiteX38" fmla="*/ 3006725 w 6013450"/>
              <a:gd name="connsiteY38" fmla="*/ 1917700 h 1917700"/>
              <a:gd name="connsiteX39" fmla="*/ 2857500 w 6013450"/>
              <a:gd name="connsiteY39" fmla="*/ 1768475 h 1917700"/>
              <a:gd name="connsiteX40" fmla="*/ 2689225 w 6013450"/>
              <a:gd name="connsiteY40" fmla="*/ 1619250 h 1917700"/>
              <a:gd name="connsiteX41" fmla="*/ 2838450 w 6013450"/>
              <a:gd name="connsiteY41" fmla="*/ 1768475 h 1917700"/>
              <a:gd name="connsiteX42" fmla="*/ 2689225 w 6013450"/>
              <a:gd name="connsiteY42" fmla="*/ 1917700 h 1917700"/>
              <a:gd name="connsiteX43" fmla="*/ 2540000 w 6013450"/>
              <a:gd name="connsiteY43" fmla="*/ 1768475 h 1917700"/>
              <a:gd name="connsiteX44" fmla="*/ 2371725 w 6013450"/>
              <a:gd name="connsiteY44" fmla="*/ 1619250 h 1917700"/>
              <a:gd name="connsiteX45" fmla="*/ 2520950 w 6013450"/>
              <a:gd name="connsiteY45" fmla="*/ 1768475 h 1917700"/>
              <a:gd name="connsiteX46" fmla="*/ 2371725 w 6013450"/>
              <a:gd name="connsiteY46" fmla="*/ 1917700 h 1917700"/>
              <a:gd name="connsiteX47" fmla="*/ 2222500 w 6013450"/>
              <a:gd name="connsiteY47" fmla="*/ 1768475 h 1917700"/>
              <a:gd name="connsiteX48" fmla="*/ 2054225 w 6013450"/>
              <a:gd name="connsiteY48" fmla="*/ 1619250 h 1917700"/>
              <a:gd name="connsiteX49" fmla="*/ 2203450 w 6013450"/>
              <a:gd name="connsiteY49" fmla="*/ 1768475 h 1917700"/>
              <a:gd name="connsiteX50" fmla="*/ 2054225 w 6013450"/>
              <a:gd name="connsiteY50" fmla="*/ 1917700 h 1917700"/>
              <a:gd name="connsiteX51" fmla="*/ 1905000 w 6013450"/>
              <a:gd name="connsiteY51" fmla="*/ 1768475 h 1917700"/>
              <a:gd name="connsiteX52" fmla="*/ 1736725 w 6013450"/>
              <a:gd name="connsiteY52" fmla="*/ 1619250 h 1917700"/>
              <a:gd name="connsiteX53" fmla="*/ 1885950 w 6013450"/>
              <a:gd name="connsiteY53" fmla="*/ 1768475 h 1917700"/>
              <a:gd name="connsiteX54" fmla="*/ 1736725 w 6013450"/>
              <a:gd name="connsiteY54" fmla="*/ 1917700 h 1917700"/>
              <a:gd name="connsiteX55" fmla="*/ 1587500 w 6013450"/>
              <a:gd name="connsiteY55" fmla="*/ 1768475 h 1917700"/>
              <a:gd name="connsiteX56" fmla="*/ 1419225 w 6013450"/>
              <a:gd name="connsiteY56" fmla="*/ 1619250 h 1917700"/>
              <a:gd name="connsiteX57" fmla="*/ 1568450 w 6013450"/>
              <a:gd name="connsiteY57" fmla="*/ 1768475 h 1917700"/>
              <a:gd name="connsiteX58" fmla="*/ 1419225 w 6013450"/>
              <a:gd name="connsiteY58" fmla="*/ 1917700 h 1917700"/>
              <a:gd name="connsiteX59" fmla="*/ 1270000 w 6013450"/>
              <a:gd name="connsiteY59" fmla="*/ 1768475 h 1917700"/>
              <a:gd name="connsiteX60" fmla="*/ 1101725 w 6013450"/>
              <a:gd name="connsiteY60" fmla="*/ 1619250 h 1917700"/>
              <a:gd name="connsiteX61" fmla="*/ 1250950 w 6013450"/>
              <a:gd name="connsiteY61" fmla="*/ 1768475 h 1917700"/>
              <a:gd name="connsiteX62" fmla="*/ 1101725 w 6013450"/>
              <a:gd name="connsiteY62" fmla="*/ 1917700 h 1917700"/>
              <a:gd name="connsiteX63" fmla="*/ 952500 w 6013450"/>
              <a:gd name="connsiteY63" fmla="*/ 1768475 h 1917700"/>
              <a:gd name="connsiteX64" fmla="*/ 784225 w 6013450"/>
              <a:gd name="connsiteY64" fmla="*/ 1619250 h 1917700"/>
              <a:gd name="connsiteX65" fmla="*/ 933450 w 6013450"/>
              <a:gd name="connsiteY65" fmla="*/ 1768475 h 1917700"/>
              <a:gd name="connsiteX66" fmla="*/ 784225 w 6013450"/>
              <a:gd name="connsiteY66" fmla="*/ 1917700 h 1917700"/>
              <a:gd name="connsiteX67" fmla="*/ 635000 w 6013450"/>
              <a:gd name="connsiteY67" fmla="*/ 1768475 h 1917700"/>
              <a:gd name="connsiteX68" fmla="*/ 466725 w 6013450"/>
              <a:gd name="connsiteY68" fmla="*/ 1619250 h 1917700"/>
              <a:gd name="connsiteX69" fmla="*/ 615950 w 6013450"/>
              <a:gd name="connsiteY69" fmla="*/ 1768475 h 1917700"/>
              <a:gd name="connsiteX70" fmla="*/ 466725 w 6013450"/>
              <a:gd name="connsiteY70" fmla="*/ 1917700 h 1917700"/>
              <a:gd name="connsiteX71" fmla="*/ 317501 w 6013450"/>
              <a:gd name="connsiteY71" fmla="*/ 1768475 h 1917700"/>
              <a:gd name="connsiteX72" fmla="*/ 149225 w 6013450"/>
              <a:gd name="connsiteY72" fmla="*/ 1619250 h 1917700"/>
              <a:gd name="connsiteX73" fmla="*/ 298451 w 6013450"/>
              <a:gd name="connsiteY73" fmla="*/ 1768475 h 1917700"/>
              <a:gd name="connsiteX74" fmla="*/ 149225 w 6013450"/>
              <a:gd name="connsiteY74" fmla="*/ 1917700 h 1917700"/>
              <a:gd name="connsiteX75" fmla="*/ 0 w 6013450"/>
              <a:gd name="connsiteY75" fmla="*/ 1768475 h 1917700"/>
              <a:gd name="connsiteX76" fmla="*/ 5864225 w 6013450"/>
              <a:gd name="connsiteY76" fmla="*/ 1295400 h 1917700"/>
              <a:gd name="connsiteX77" fmla="*/ 6013450 w 6013450"/>
              <a:gd name="connsiteY77" fmla="*/ 1444625 h 1917700"/>
              <a:gd name="connsiteX78" fmla="*/ 5864225 w 6013450"/>
              <a:gd name="connsiteY78" fmla="*/ 1593850 h 1917700"/>
              <a:gd name="connsiteX79" fmla="*/ 5715000 w 6013450"/>
              <a:gd name="connsiteY79" fmla="*/ 1444625 h 1917700"/>
              <a:gd name="connsiteX80" fmla="*/ 5546725 w 6013450"/>
              <a:gd name="connsiteY80" fmla="*/ 1295400 h 1917700"/>
              <a:gd name="connsiteX81" fmla="*/ 5695950 w 6013450"/>
              <a:gd name="connsiteY81" fmla="*/ 1444625 h 1917700"/>
              <a:gd name="connsiteX82" fmla="*/ 5546725 w 6013450"/>
              <a:gd name="connsiteY82" fmla="*/ 1593850 h 1917700"/>
              <a:gd name="connsiteX83" fmla="*/ 5397500 w 6013450"/>
              <a:gd name="connsiteY83" fmla="*/ 1444625 h 1917700"/>
              <a:gd name="connsiteX84" fmla="*/ 5229225 w 6013450"/>
              <a:gd name="connsiteY84" fmla="*/ 1295400 h 1917700"/>
              <a:gd name="connsiteX85" fmla="*/ 5378450 w 6013450"/>
              <a:gd name="connsiteY85" fmla="*/ 1444625 h 1917700"/>
              <a:gd name="connsiteX86" fmla="*/ 5229225 w 6013450"/>
              <a:gd name="connsiteY86" fmla="*/ 1593850 h 1917700"/>
              <a:gd name="connsiteX87" fmla="*/ 5080000 w 6013450"/>
              <a:gd name="connsiteY87" fmla="*/ 1444625 h 1917700"/>
              <a:gd name="connsiteX88" fmla="*/ 4911725 w 6013450"/>
              <a:gd name="connsiteY88" fmla="*/ 1295400 h 1917700"/>
              <a:gd name="connsiteX89" fmla="*/ 5060950 w 6013450"/>
              <a:gd name="connsiteY89" fmla="*/ 1444625 h 1917700"/>
              <a:gd name="connsiteX90" fmla="*/ 4911725 w 6013450"/>
              <a:gd name="connsiteY90" fmla="*/ 1593850 h 1917700"/>
              <a:gd name="connsiteX91" fmla="*/ 4762500 w 6013450"/>
              <a:gd name="connsiteY91" fmla="*/ 1444625 h 1917700"/>
              <a:gd name="connsiteX92" fmla="*/ 4594225 w 6013450"/>
              <a:gd name="connsiteY92" fmla="*/ 1295400 h 1917700"/>
              <a:gd name="connsiteX93" fmla="*/ 4743450 w 6013450"/>
              <a:gd name="connsiteY93" fmla="*/ 1444625 h 1917700"/>
              <a:gd name="connsiteX94" fmla="*/ 4594225 w 6013450"/>
              <a:gd name="connsiteY94" fmla="*/ 1593850 h 1917700"/>
              <a:gd name="connsiteX95" fmla="*/ 4445000 w 6013450"/>
              <a:gd name="connsiteY95" fmla="*/ 1444625 h 1917700"/>
              <a:gd name="connsiteX96" fmla="*/ 4276725 w 6013450"/>
              <a:gd name="connsiteY96" fmla="*/ 1295400 h 1917700"/>
              <a:gd name="connsiteX97" fmla="*/ 4425950 w 6013450"/>
              <a:gd name="connsiteY97" fmla="*/ 1444625 h 1917700"/>
              <a:gd name="connsiteX98" fmla="*/ 4276725 w 6013450"/>
              <a:gd name="connsiteY98" fmla="*/ 1593850 h 1917700"/>
              <a:gd name="connsiteX99" fmla="*/ 4127500 w 6013450"/>
              <a:gd name="connsiteY99" fmla="*/ 1444625 h 1917700"/>
              <a:gd name="connsiteX100" fmla="*/ 3959225 w 6013450"/>
              <a:gd name="connsiteY100" fmla="*/ 1295400 h 1917700"/>
              <a:gd name="connsiteX101" fmla="*/ 4108450 w 6013450"/>
              <a:gd name="connsiteY101" fmla="*/ 1444625 h 1917700"/>
              <a:gd name="connsiteX102" fmla="*/ 3959225 w 6013450"/>
              <a:gd name="connsiteY102" fmla="*/ 1593850 h 1917700"/>
              <a:gd name="connsiteX103" fmla="*/ 3810000 w 6013450"/>
              <a:gd name="connsiteY103" fmla="*/ 1444625 h 1917700"/>
              <a:gd name="connsiteX104" fmla="*/ 3641725 w 6013450"/>
              <a:gd name="connsiteY104" fmla="*/ 1295400 h 1917700"/>
              <a:gd name="connsiteX105" fmla="*/ 3790950 w 6013450"/>
              <a:gd name="connsiteY105" fmla="*/ 1444625 h 1917700"/>
              <a:gd name="connsiteX106" fmla="*/ 3641725 w 6013450"/>
              <a:gd name="connsiteY106" fmla="*/ 1593850 h 1917700"/>
              <a:gd name="connsiteX107" fmla="*/ 3492500 w 6013450"/>
              <a:gd name="connsiteY107" fmla="*/ 1444625 h 1917700"/>
              <a:gd name="connsiteX108" fmla="*/ 3324225 w 6013450"/>
              <a:gd name="connsiteY108" fmla="*/ 1295400 h 1917700"/>
              <a:gd name="connsiteX109" fmla="*/ 3473450 w 6013450"/>
              <a:gd name="connsiteY109" fmla="*/ 1444625 h 1917700"/>
              <a:gd name="connsiteX110" fmla="*/ 3324225 w 6013450"/>
              <a:gd name="connsiteY110" fmla="*/ 1593850 h 1917700"/>
              <a:gd name="connsiteX111" fmla="*/ 3175000 w 6013450"/>
              <a:gd name="connsiteY111" fmla="*/ 1444625 h 1917700"/>
              <a:gd name="connsiteX112" fmla="*/ 3006725 w 6013450"/>
              <a:gd name="connsiteY112" fmla="*/ 1295400 h 1917700"/>
              <a:gd name="connsiteX113" fmla="*/ 3155950 w 6013450"/>
              <a:gd name="connsiteY113" fmla="*/ 1444625 h 1917700"/>
              <a:gd name="connsiteX114" fmla="*/ 3006725 w 6013450"/>
              <a:gd name="connsiteY114" fmla="*/ 1593850 h 1917700"/>
              <a:gd name="connsiteX115" fmla="*/ 2857500 w 6013450"/>
              <a:gd name="connsiteY115" fmla="*/ 1444625 h 1917700"/>
              <a:gd name="connsiteX116" fmla="*/ 2689225 w 6013450"/>
              <a:gd name="connsiteY116" fmla="*/ 1295400 h 1917700"/>
              <a:gd name="connsiteX117" fmla="*/ 2838450 w 6013450"/>
              <a:gd name="connsiteY117" fmla="*/ 1444625 h 1917700"/>
              <a:gd name="connsiteX118" fmla="*/ 2689225 w 6013450"/>
              <a:gd name="connsiteY118" fmla="*/ 1593850 h 1917700"/>
              <a:gd name="connsiteX119" fmla="*/ 2540000 w 6013450"/>
              <a:gd name="connsiteY119" fmla="*/ 1444625 h 1917700"/>
              <a:gd name="connsiteX120" fmla="*/ 2371725 w 6013450"/>
              <a:gd name="connsiteY120" fmla="*/ 1295400 h 1917700"/>
              <a:gd name="connsiteX121" fmla="*/ 2520950 w 6013450"/>
              <a:gd name="connsiteY121" fmla="*/ 1444625 h 1917700"/>
              <a:gd name="connsiteX122" fmla="*/ 2371725 w 6013450"/>
              <a:gd name="connsiteY122" fmla="*/ 1593850 h 1917700"/>
              <a:gd name="connsiteX123" fmla="*/ 2222500 w 6013450"/>
              <a:gd name="connsiteY123" fmla="*/ 1444625 h 1917700"/>
              <a:gd name="connsiteX124" fmla="*/ 2054225 w 6013450"/>
              <a:gd name="connsiteY124" fmla="*/ 1295400 h 1917700"/>
              <a:gd name="connsiteX125" fmla="*/ 2203450 w 6013450"/>
              <a:gd name="connsiteY125" fmla="*/ 1444625 h 1917700"/>
              <a:gd name="connsiteX126" fmla="*/ 2054225 w 6013450"/>
              <a:gd name="connsiteY126" fmla="*/ 1593850 h 1917700"/>
              <a:gd name="connsiteX127" fmla="*/ 1905000 w 6013450"/>
              <a:gd name="connsiteY127" fmla="*/ 1444625 h 1917700"/>
              <a:gd name="connsiteX128" fmla="*/ 1736725 w 6013450"/>
              <a:gd name="connsiteY128" fmla="*/ 1295400 h 1917700"/>
              <a:gd name="connsiteX129" fmla="*/ 1885950 w 6013450"/>
              <a:gd name="connsiteY129" fmla="*/ 1444625 h 1917700"/>
              <a:gd name="connsiteX130" fmla="*/ 1736725 w 6013450"/>
              <a:gd name="connsiteY130" fmla="*/ 1593850 h 1917700"/>
              <a:gd name="connsiteX131" fmla="*/ 1587500 w 6013450"/>
              <a:gd name="connsiteY131" fmla="*/ 1444625 h 1917700"/>
              <a:gd name="connsiteX132" fmla="*/ 1419225 w 6013450"/>
              <a:gd name="connsiteY132" fmla="*/ 1295400 h 1917700"/>
              <a:gd name="connsiteX133" fmla="*/ 1568450 w 6013450"/>
              <a:gd name="connsiteY133" fmla="*/ 1444625 h 1917700"/>
              <a:gd name="connsiteX134" fmla="*/ 1419225 w 6013450"/>
              <a:gd name="connsiteY134" fmla="*/ 1593850 h 1917700"/>
              <a:gd name="connsiteX135" fmla="*/ 1270000 w 6013450"/>
              <a:gd name="connsiteY135" fmla="*/ 1444625 h 1917700"/>
              <a:gd name="connsiteX136" fmla="*/ 1101725 w 6013450"/>
              <a:gd name="connsiteY136" fmla="*/ 1295400 h 1917700"/>
              <a:gd name="connsiteX137" fmla="*/ 1250950 w 6013450"/>
              <a:gd name="connsiteY137" fmla="*/ 1444625 h 1917700"/>
              <a:gd name="connsiteX138" fmla="*/ 1101725 w 6013450"/>
              <a:gd name="connsiteY138" fmla="*/ 1593850 h 1917700"/>
              <a:gd name="connsiteX139" fmla="*/ 952500 w 6013450"/>
              <a:gd name="connsiteY139" fmla="*/ 1444625 h 1917700"/>
              <a:gd name="connsiteX140" fmla="*/ 784225 w 6013450"/>
              <a:gd name="connsiteY140" fmla="*/ 1295400 h 1917700"/>
              <a:gd name="connsiteX141" fmla="*/ 933450 w 6013450"/>
              <a:gd name="connsiteY141" fmla="*/ 1444625 h 1917700"/>
              <a:gd name="connsiteX142" fmla="*/ 784225 w 6013450"/>
              <a:gd name="connsiteY142" fmla="*/ 1593850 h 1917700"/>
              <a:gd name="connsiteX143" fmla="*/ 635000 w 6013450"/>
              <a:gd name="connsiteY143" fmla="*/ 1444625 h 1917700"/>
              <a:gd name="connsiteX144" fmla="*/ 466725 w 6013450"/>
              <a:gd name="connsiteY144" fmla="*/ 1295400 h 1917700"/>
              <a:gd name="connsiteX145" fmla="*/ 615950 w 6013450"/>
              <a:gd name="connsiteY145" fmla="*/ 1444625 h 1917700"/>
              <a:gd name="connsiteX146" fmla="*/ 466725 w 6013450"/>
              <a:gd name="connsiteY146" fmla="*/ 1593850 h 1917700"/>
              <a:gd name="connsiteX147" fmla="*/ 317501 w 6013450"/>
              <a:gd name="connsiteY147" fmla="*/ 1444625 h 1917700"/>
              <a:gd name="connsiteX148" fmla="*/ 149226 w 6013450"/>
              <a:gd name="connsiteY148" fmla="*/ 1295400 h 1917700"/>
              <a:gd name="connsiteX149" fmla="*/ 298451 w 6013450"/>
              <a:gd name="connsiteY149" fmla="*/ 1444625 h 1917700"/>
              <a:gd name="connsiteX150" fmla="*/ 149226 w 6013450"/>
              <a:gd name="connsiteY150" fmla="*/ 1593850 h 1917700"/>
              <a:gd name="connsiteX151" fmla="*/ 1 w 6013450"/>
              <a:gd name="connsiteY151" fmla="*/ 1444625 h 1917700"/>
              <a:gd name="connsiteX152" fmla="*/ 5864225 w 6013450"/>
              <a:gd name="connsiteY152" fmla="*/ 971550 h 1917700"/>
              <a:gd name="connsiteX153" fmla="*/ 6013450 w 6013450"/>
              <a:gd name="connsiteY153" fmla="*/ 1120775 h 1917700"/>
              <a:gd name="connsiteX154" fmla="*/ 5864225 w 6013450"/>
              <a:gd name="connsiteY154" fmla="*/ 1270000 h 1917700"/>
              <a:gd name="connsiteX155" fmla="*/ 5715000 w 6013450"/>
              <a:gd name="connsiteY155" fmla="*/ 1120775 h 1917700"/>
              <a:gd name="connsiteX156" fmla="*/ 5546725 w 6013450"/>
              <a:gd name="connsiteY156" fmla="*/ 971550 h 1917700"/>
              <a:gd name="connsiteX157" fmla="*/ 5695950 w 6013450"/>
              <a:gd name="connsiteY157" fmla="*/ 1120775 h 1917700"/>
              <a:gd name="connsiteX158" fmla="*/ 5546725 w 6013450"/>
              <a:gd name="connsiteY158" fmla="*/ 1270000 h 1917700"/>
              <a:gd name="connsiteX159" fmla="*/ 5397500 w 6013450"/>
              <a:gd name="connsiteY159" fmla="*/ 1120775 h 1917700"/>
              <a:gd name="connsiteX160" fmla="*/ 5229225 w 6013450"/>
              <a:gd name="connsiteY160" fmla="*/ 971550 h 1917700"/>
              <a:gd name="connsiteX161" fmla="*/ 5378450 w 6013450"/>
              <a:gd name="connsiteY161" fmla="*/ 1120775 h 1917700"/>
              <a:gd name="connsiteX162" fmla="*/ 5229225 w 6013450"/>
              <a:gd name="connsiteY162" fmla="*/ 1270000 h 1917700"/>
              <a:gd name="connsiteX163" fmla="*/ 5080000 w 6013450"/>
              <a:gd name="connsiteY163" fmla="*/ 1120775 h 1917700"/>
              <a:gd name="connsiteX164" fmla="*/ 4911725 w 6013450"/>
              <a:gd name="connsiteY164" fmla="*/ 971550 h 1917700"/>
              <a:gd name="connsiteX165" fmla="*/ 5060950 w 6013450"/>
              <a:gd name="connsiteY165" fmla="*/ 1120775 h 1917700"/>
              <a:gd name="connsiteX166" fmla="*/ 4911725 w 6013450"/>
              <a:gd name="connsiteY166" fmla="*/ 1270000 h 1917700"/>
              <a:gd name="connsiteX167" fmla="*/ 4762500 w 6013450"/>
              <a:gd name="connsiteY167" fmla="*/ 1120775 h 1917700"/>
              <a:gd name="connsiteX168" fmla="*/ 4594225 w 6013450"/>
              <a:gd name="connsiteY168" fmla="*/ 971550 h 1917700"/>
              <a:gd name="connsiteX169" fmla="*/ 4743450 w 6013450"/>
              <a:gd name="connsiteY169" fmla="*/ 1120775 h 1917700"/>
              <a:gd name="connsiteX170" fmla="*/ 4594225 w 6013450"/>
              <a:gd name="connsiteY170" fmla="*/ 1270000 h 1917700"/>
              <a:gd name="connsiteX171" fmla="*/ 4445000 w 6013450"/>
              <a:gd name="connsiteY171" fmla="*/ 1120775 h 1917700"/>
              <a:gd name="connsiteX172" fmla="*/ 4276725 w 6013450"/>
              <a:gd name="connsiteY172" fmla="*/ 971550 h 1917700"/>
              <a:gd name="connsiteX173" fmla="*/ 4425950 w 6013450"/>
              <a:gd name="connsiteY173" fmla="*/ 1120775 h 1917700"/>
              <a:gd name="connsiteX174" fmla="*/ 4276725 w 6013450"/>
              <a:gd name="connsiteY174" fmla="*/ 1270000 h 1917700"/>
              <a:gd name="connsiteX175" fmla="*/ 4127500 w 6013450"/>
              <a:gd name="connsiteY175" fmla="*/ 1120775 h 1917700"/>
              <a:gd name="connsiteX176" fmla="*/ 3959225 w 6013450"/>
              <a:gd name="connsiteY176" fmla="*/ 971550 h 1917700"/>
              <a:gd name="connsiteX177" fmla="*/ 4108450 w 6013450"/>
              <a:gd name="connsiteY177" fmla="*/ 1120775 h 1917700"/>
              <a:gd name="connsiteX178" fmla="*/ 3959225 w 6013450"/>
              <a:gd name="connsiteY178" fmla="*/ 1270000 h 1917700"/>
              <a:gd name="connsiteX179" fmla="*/ 3810000 w 6013450"/>
              <a:gd name="connsiteY179" fmla="*/ 1120775 h 1917700"/>
              <a:gd name="connsiteX180" fmla="*/ 3641725 w 6013450"/>
              <a:gd name="connsiteY180" fmla="*/ 971550 h 1917700"/>
              <a:gd name="connsiteX181" fmla="*/ 3790950 w 6013450"/>
              <a:gd name="connsiteY181" fmla="*/ 1120775 h 1917700"/>
              <a:gd name="connsiteX182" fmla="*/ 3641725 w 6013450"/>
              <a:gd name="connsiteY182" fmla="*/ 1270000 h 1917700"/>
              <a:gd name="connsiteX183" fmla="*/ 3492500 w 6013450"/>
              <a:gd name="connsiteY183" fmla="*/ 1120775 h 1917700"/>
              <a:gd name="connsiteX184" fmla="*/ 3324225 w 6013450"/>
              <a:gd name="connsiteY184" fmla="*/ 971550 h 1917700"/>
              <a:gd name="connsiteX185" fmla="*/ 3473450 w 6013450"/>
              <a:gd name="connsiteY185" fmla="*/ 1120775 h 1917700"/>
              <a:gd name="connsiteX186" fmla="*/ 3324225 w 6013450"/>
              <a:gd name="connsiteY186" fmla="*/ 1270000 h 1917700"/>
              <a:gd name="connsiteX187" fmla="*/ 3175000 w 6013450"/>
              <a:gd name="connsiteY187" fmla="*/ 1120775 h 1917700"/>
              <a:gd name="connsiteX188" fmla="*/ 3006725 w 6013450"/>
              <a:gd name="connsiteY188" fmla="*/ 971550 h 1917700"/>
              <a:gd name="connsiteX189" fmla="*/ 3155950 w 6013450"/>
              <a:gd name="connsiteY189" fmla="*/ 1120775 h 1917700"/>
              <a:gd name="connsiteX190" fmla="*/ 3006725 w 6013450"/>
              <a:gd name="connsiteY190" fmla="*/ 1270000 h 1917700"/>
              <a:gd name="connsiteX191" fmla="*/ 2857500 w 6013450"/>
              <a:gd name="connsiteY191" fmla="*/ 1120775 h 1917700"/>
              <a:gd name="connsiteX192" fmla="*/ 2689225 w 6013450"/>
              <a:gd name="connsiteY192" fmla="*/ 971550 h 1917700"/>
              <a:gd name="connsiteX193" fmla="*/ 2838450 w 6013450"/>
              <a:gd name="connsiteY193" fmla="*/ 1120775 h 1917700"/>
              <a:gd name="connsiteX194" fmla="*/ 2689225 w 6013450"/>
              <a:gd name="connsiteY194" fmla="*/ 1270000 h 1917700"/>
              <a:gd name="connsiteX195" fmla="*/ 2540000 w 6013450"/>
              <a:gd name="connsiteY195" fmla="*/ 1120775 h 1917700"/>
              <a:gd name="connsiteX196" fmla="*/ 2371725 w 6013450"/>
              <a:gd name="connsiteY196" fmla="*/ 971550 h 1917700"/>
              <a:gd name="connsiteX197" fmla="*/ 2520950 w 6013450"/>
              <a:gd name="connsiteY197" fmla="*/ 1120775 h 1917700"/>
              <a:gd name="connsiteX198" fmla="*/ 2371725 w 6013450"/>
              <a:gd name="connsiteY198" fmla="*/ 1270000 h 1917700"/>
              <a:gd name="connsiteX199" fmla="*/ 2222500 w 6013450"/>
              <a:gd name="connsiteY199" fmla="*/ 1120775 h 1917700"/>
              <a:gd name="connsiteX200" fmla="*/ 2054225 w 6013450"/>
              <a:gd name="connsiteY200" fmla="*/ 971550 h 1917700"/>
              <a:gd name="connsiteX201" fmla="*/ 2203450 w 6013450"/>
              <a:gd name="connsiteY201" fmla="*/ 1120775 h 1917700"/>
              <a:gd name="connsiteX202" fmla="*/ 2054225 w 6013450"/>
              <a:gd name="connsiteY202" fmla="*/ 1270000 h 1917700"/>
              <a:gd name="connsiteX203" fmla="*/ 1905000 w 6013450"/>
              <a:gd name="connsiteY203" fmla="*/ 1120775 h 1917700"/>
              <a:gd name="connsiteX204" fmla="*/ 1736725 w 6013450"/>
              <a:gd name="connsiteY204" fmla="*/ 971550 h 1917700"/>
              <a:gd name="connsiteX205" fmla="*/ 1885950 w 6013450"/>
              <a:gd name="connsiteY205" fmla="*/ 1120775 h 1917700"/>
              <a:gd name="connsiteX206" fmla="*/ 1736725 w 6013450"/>
              <a:gd name="connsiteY206" fmla="*/ 1270000 h 1917700"/>
              <a:gd name="connsiteX207" fmla="*/ 1587500 w 6013450"/>
              <a:gd name="connsiteY207" fmla="*/ 1120775 h 1917700"/>
              <a:gd name="connsiteX208" fmla="*/ 1419225 w 6013450"/>
              <a:gd name="connsiteY208" fmla="*/ 971550 h 1917700"/>
              <a:gd name="connsiteX209" fmla="*/ 1568450 w 6013450"/>
              <a:gd name="connsiteY209" fmla="*/ 1120775 h 1917700"/>
              <a:gd name="connsiteX210" fmla="*/ 1419225 w 6013450"/>
              <a:gd name="connsiteY210" fmla="*/ 1270000 h 1917700"/>
              <a:gd name="connsiteX211" fmla="*/ 1270000 w 6013450"/>
              <a:gd name="connsiteY211" fmla="*/ 1120775 h 1917700"/>
              <a:gd name="connsiteX212" fmla="*/ 1101725 w 6013450"/>
              <a:gd name="connsiteY212" fmla="*/ 971550 h 1917700"/>
              <a:gd name="connsiteX213" fmla="*/ 1250950 w 6013450"/>
              <a:gd name="connsiteY213" fmla="*/ 1120775 h 1917700"/>
              <a:gd name="connsiteX214" fmla="*/ 1101725 w 6013450"/>
              <a:gd name="connsiteY214" fmla="*/ 1270000 h 1917700"/>
              <a:gd name="connsiteX215" fmla="*/ 952500 w 6013450"/>
              <a:gd name="connsiteY215" fmla="*/ 1120775 h 1917700"/>
              <a:gd name="connsiteX216" fmla="*/ 784225 w 6013450"/>
              <a:gd name="connsiteY216" fmla="*/ 971550 h 1917700"/>
              <a:gd name="connsiteX217" fmla="*/ 933450 w 6013450"/>
              <a:gd name="connsiteY217" fmla="*/ 1120775 h 1917700"/>
              <a:gd name="connsiteX218" fmla="*/ 784225 w 6013450"/>
              <a:gd name="connsiteY218" fmla="*/ 1270000 h 1917700"/>
              <a:gd name="connsiteX219" fmla="*/ 635000 w 6013450"/>
              <a:gd name="connsiteY219" fmla="*/ 1120775 h 1917700"/>
              <a:gd name="connsiteX220" fmla="*/ 466725 w 6013450"/>
              <a:gd name="connsiteY220" fmla="*/ 971550 h 1917700"/>
              <a:gd name="connsiteX221" fmla="*/ 615950 w 6013450"/>
              <a:gd name="connsiteY221" fmla="*/ 1120775 h 1917700"/>
              <a:gd name="connsiteX222" fmla="*/ 466725 w 6013450"/>
              <a:gd name="connsiteY222" fmla="*/ 1270000 h 1917700"/>
              <a:gd name="connsiteX223" fmla="*/ 317502 w 6013450"/>
              <a:gd name="connsiteY223" fmla="*/ 1120775 h 1917700"/>
              <a:gd name="connsiteX224" fmla="*/ 149226 w 6013450"/>
              <a:gd name="connsiteY224" fmla="*/ 971550 h 1917700"/>
              <a:gd name="connsiteX225" fmla="*/ 298452 w 6013450"/>
              <a:gd name="connsiteY225" fmla="*/ 1120775 h 1917700"/>
              <a:gd name="connsiteX226" fmla="*/ 149226 w 6013450"/>
              <a:gd name="connsiteY226" fmla="*/ 1270000 h 1917700"/>
              <a:gd name="connsiteX227" fmla="*/ 1 w 6013450"/>
              <a:gd name="connsiteY227" fmla="*/ 1120775 h 1917700"/>
              <a:gd name="connsiteX228" fmla="*/ 5864225 w 6013450"/>
              <a:gd name="connsiteY228" fmla="*/ 647700 h 1917700"/>
              <a:gd name="connsiteX229" fmla="*/ 6013450 w 6013450"/>
              <a:gd name="connsiteY229" fmla="*/ 796925 h 1917700"/>
              <a:gd name="connsiteX230" fmla="*/ 5864225 w 6013450"/>
              <a:gd name="connsiteY230" fmla="*/ 946150 h 1917700"/>
              <a:gd name="connsiteX231" fmla="*/ 5715000 w 6013450"/>
              <a:gd name="connsiteY231" fmla="*/ 796925 h 1917700"/>
              <a:gd name="connsiteX232" fmla="*/ 5546725 w 6013450"/>
              <a:gd name="connsiteY232" fmla="*/ 647700 h 1917700"/>
              <a:gd name="connsiteX233" fmla="*/ 5695950 w 6013450"/>
              <a:gd name="connsiteY233" fmla="*/ 796925 h 1917700"/>
              <a:gd name="connsiteX234" fmla="*/ 5546725 w 6013450"/>
              <a:gd name="connsiteY234" fmla="*/ 946150 h 1917700"/>
              <a:gd name="connsiteX235" fmla="*/ 5397500 w 6013450"/>
              <a:gd name="connsiteY235" fmla="*/ 796925 h 1917700"/>
              <a:gd name="connsiteX236" fmla="*/ 5229225 w 6013450"/>
              <a:gd name="connsiteY236" fmla="*/ 647700 h 1917700"/>
              <a:gd name="connsiteX237" fmla="*/ 5378450 w 6013450"/>
              <a:gd name="connsiteY237" fmla="*/ 796925 h 1917700"/>
              <a:gd name="connsiteX238" fmla="*/ 5229225 w 6013450"/>
              <a:gd name="connsiteY238" fmla="*/ 946150 h 1917700"/>
              <a:gd name="connsiteX239" fmla="*/ 5080000 w 6013450"/>
              <a:gd name="connsiteY239" fmla="*/ 796925 h 1917700"/>
              <a:gd name="connsiteX240" fmla="*/ 4911725 w 6013450"/>
              <a:gd name="connsiteY240" fmla="*/ 647700 h 1917700"/>
              <a:gd name="connsiteX241" fmla="*/ 5060950 w 6013450"/>
              <a:gd name="connsiteY241" fmla="*/ 796925 h 1917700"/>
              <a:gd name="connsiteX242" fmla="*/ 4911725 w 6013450"/>
              <a:gd name="connsiteY242" fmla="*/ 946150 h 1917700"/>
              <a:gd name="connsiteX243" fmla="*/ 4762500 w 6013450"/>
              <a:gd name="connsiteY243" fmla="*/ 796925 h 1917700"/>
              <a:gd name="connsiteX244" fmla="*/ 4594225 w 6013450"/>
              <a:gd name="connsiteY244" fmla="*/ 647700 h 1917700"/>
              <a:gd name="connsiteX245" fmla="*/ 4743450 w 6013450"/>
              <a:gd name="connsiteY245" fmla="*/ 796925 h 1917700"/>
              <a:gd name="connsiteX246" fmla="*/ 4594225 w 6013450"/>
              <a:gd name="connsiteY246" fmla="*/ 946150 h 1917700"/>
              <a:gd name="connsiteX247" fmla="*/ 4445000 w 6013450"/>
              <a:gd name="connsiteY247" fmla="*/ 796925 h 1917700"/>
              <a:gd name="connsiteX248" fmla="*/ 4276725 w 6013450"/>
              <a:gd name="connsiteY248" fmla="*/ 647700 h 1917700"/>
              <a:gd name="connsiteX249" fmla="*/ 4425950 w 6013450"/>
              <a:gd name="connsiteY249" fmla="*/ 796925 h 1917700"/>
              <a:gd name="connsiteX250" fmla="*/ 4276725 w 6013450"/>
              <a:gd name="connsiteY250" fmla="*/ 946150 h 1917700"/>
              <a:gd name="connsiteX251" fmla="*/ 4127500 w 6013450"/>
              <a:gd name="connsiteY251" fmla="*/ 796925 h 1917700"/>
              <a:gd name="connsiteX252" fmla="*/ 3959225 w 6013450"/>
              <a:gd name="connsiteY252" fmla="*/ 647700 h 1917700"/>
              <a:gd name="connsiteX253" fmla="*/ 4108450 w 6013450"/>
              <a:gd name="connsiteY253" fmla="*/ 796925 h 1917700"/>
              <a:gd name="connsiteX254" fmla="*/ 3959225 w 6013450"/>
              <a:gd name="connsiteY254" fmla="*/ 946150 h 1917700"/>
              <a:gd name="connsiteX255" fmla="*/ 3810000 w 6013450"/>
              <a:gd name="connsiteY255" fmla="*/ 796925 h 1917700"/>
              <a:gd name="connsiteX256" fmla="*/ 3641725 w 6013450"/>
              <a:gd name="connsiteY256" fmla="*/ 647700 h 1917700"/>
              <a:gd name="connsiteX257" fmla="*/ 3790950 w 6013450"/>
              <a:gd name="connsiteY257" fmla="*/ 796925 h 1917700"/>
              <a:gd name="connsiteX258" fmla="*/ 3641725 w 6013450"/>
              <a:gd name="connsiteY258" fmla="*/ 946150 h 1917700"/>
              <a:gd name="connsiteX259" fmla="*/ 3492500 w 6013450"/>
              <a:gd name="connsiteY259" fmla="*/ 796925 h 1917700"/>
              <a:gd name="connsiteX260" fmla="*/ 3324225 w 6013450"/>
              <a:gd name="connsiteY260" fmla="*/ 647700 h 1917700"/>
              <a:gd name="connsiteX261" fmla="*/ 3473450 w 6013450"/>
              <a:gd name="connsiteY261" fmla="*/ 796925 h 1917700"/>
              <a:gd name="connsiteX262" fmla="*/ 3324225 w 6013450"/>
              <a:gd name="connsiteY262" fmla="*/ 946150 h 1917700"/>
              <a:gd name="connsiteX263" fmla="*/ 3175000 w 6013450"/>
              <a:gd name="connsiteY263" fmla="*/ 796925 h 1917700"/>
              <a:gd name="connsiteX264" fmla="*/ 3006725 w 6013450"/>
              <a:gd name="connsiteY264" fmla="*/ 647700 h 1917700"/>
              <a:gd name="connsiteX265" fmla="*/ 3155950 w 6013450"/>
              <a:gd name="connsiteY265" fmla="*/ 796925 h 1917700"/>
              <a:gd name="connsiteX266" fmla="*/ 3006725 w 6013450"/>
              <a:gd name="connsiteY266" fmla="*/ 946150 h 1917700"/>
              <a:gd name="connsiteX267" fmla="*/ 2857500 w 6013450"/>
              <a:gd name="connsiteY267" fmla="*/ 796925 h 1917700"/>
              <a:gd name="connsiteX268" fmla="*/ 2689225 w 6013450"/>
              <a:gd name="connsiteY268" fmla="*/ 647700 h 1917700"/>
              <a:gd name="connsiteX269" fmla="*/ 2838450 w 6013450"/>
              <a:gd name="connsiteY269" fmla="*/ 796925 h 1917700"/>
              <a:gd name="connsiteX270" fmla="*/ 2689225 w 6013450"/>
              <a:gd name="connsiteY270" fmla="*/ 946150 h 1917700"/>
              <a:gd name="connsiteX271" fmla="*/ 2540000 w 6013450"/>
              <a:gd name="connsiteY271" fmla="*/ 796925 h 1917700"/>
              <a:gd name="connsiteX272" fmla="*/ 2371725 w 6013450"/>
              <a:gd name="connsiteY272" fmla="*/ 647700 h 1917700"/>
              <a:gd name="connsiteX273" fmla="*/ 2520950 w 6013450"/>
              <a:gd name="connsiteY273" fmla="*/ 796925 h 1917700"/>
              <a:gd name="connsiteX274" fmla="*/ 2371725 w 6013450"/>
              <a:gd name="connsiteY274" fmla="*/ 946150 h 1917700"/>
              <a:gd name="connsiteX275" fmla="*/ 2222500 w 6013450"/>
              <a:gd name="connsiteY275" fmla="*/ 796925 h 1917700"/>
              <a:gd name="connsiteX276" fmla="*/ 2054225 w 6013450"/>
              <a:gd name="connsiteY276" fmla="*/ 647700 h 1917700"/>
              <a:gd name="connsiteX277" fmla="*/ 2203450 w 6013450"/>
              <a:gd name="connsiteY277" fmla="*/ 796925 h 1917700"/>
              <a:gd name="connsiteX278" fmla="*/ 2054225 w 6013450"/>
              <a:gd name="connsiteY278" fmla="*/ 946150 h 1917700"/>
              <a:gd name="connsiteX279" fmla="*/ 1905000 w 6013450"/>
              <a:gd name="connsiteY279" fmla="*/ 796925 h 1917700"/>
              <a:gd name="connsiteX280" fmla="*/ 1736725 w 6013450"/>
              <a:gd name="connsiteY280" fmla="*/ 647700 h 1917700"/>
              <a:gd name="connsiteX281" fmla="*/ 1885950 w 6013450"/>
              <a:gd name="connsiteY281" fmla="*/ 796925 h 1917700"/>
              <a:gd name="connsiteX282" fmla="*/ 1736725 w 6013450"/>
              <a:gd name="connsiteY282" fmla="*/ 946150 h 1917700"/>
              <a:gd name="connsiteX283" fmla="*/ 1587500 w 6013450"/>
              <a:gd name="connsiteY283" fmla="*/ 796925 h 1917700"/>
              <a:gd name="connsiteX284" fmla="*/ 1419225 w 6013450"/>
              <a:gd name="connsiteY284" fmla="*/ 647700 h 1917700"/>
              <a:gd name="connsiteX285" fmla="*/ 1568450 w 6013450"/>
              <a:gd name="connsiteY285" fmla="*/ 796925 h 1917700"/>
              <a:gd name="connsiteX286" fmla="*/ 1419225 w 6013450"/>
              <a:gd name="connsiteY286" fmla="*/ 946150 h 1917700"/>
              <a:gd name="connsiteX287" fmla="*/ 1270000 w 6013450"/>
              <a:gd name="connsiteY287" fmla="*/ 796925 h 1917700"/>
              <a:gd name="connsiteX288" fmla="*/ 1101725 w 6013450"/>
              <a:gd name="connsiteY288" fmla="*/ 647700 h 1917700"/>
              <a:gd name="connsiteX289" fmla="*/ 1250950 w 6013450"/>
              <a:gd name="connsiteY289" fmla="*/ 796925 h 1917700"/>
              <a:gd name="connsiteX290" fmla="*/ 1101725 w 6013450"/>
              <a:gd name="connsiteY290" fmla="*/ 946150 h 1917700"/>
              <a:gd name="connsiteX291" fmla="*/ 952500 w 6013450"/>
              <a:gd name="connsiteY291" fmla="*/ 796925 h 1917700"/>
              <a:gd name="connsiteX292" fmla="*/ 784225 w 6013450"/>
              <a:gd name="connsiteY292" fmla="*/ 647700 h 1917700"/>
              <a:gd name="connsiteX293" fmla="*/ 933450 w 6013450"/>
              <a:gd name="connsiteY293" fmla="*/ 796925 h 1917700"/>
              <a:gd name="connsiteX294" fmla="*/ 784225 w 6013450"/>
              <a:gd name="connsiteY294" fmla="*/ 946150 h 1917700"/>
              <a:gd name="connsiteX295" fmla="*/ 635000 w 6013450"/>
              <a:gd name="connsiteY295" fmla="*/ 796925 h 1917700"/>
              <a:gd name="connsiteX296" fmla="*/ 466725 w 6013450"/>
              <a:gd name="connsiteY296" fmla="*/ 647700 h 1917700"/>
              <a:gd name="connsiteX297" fmla="*/ 615950 w 6013450"/>
              <a:gd name="connsiteY297" fmla="*/ 796925 h 1917700"/>
              <a:gd name="connsiteX298" fmla="*/ 466725 w 6013450"/>
              <a:gd name="connsiteY298" fmla="*/ 946150 h 1917700"/>
              <a:gd name="connsiteX299" fmla="*/ 317503 w 6013450"/>
              <a:gd name="connsiteY299" fmla="*/ 796925 h 1917700"/>
              <a:gd name="connsiteX300" fmla="*/ 149227 w 6013450"/>
              <a:gd name="connsiteY300" fmla="*/ 647700 h 1917700"/>
              <a:gd name="connsiteX301" fmla="*/ 298452 w 6013450"/>
              <a:gd name="connsiteY301" fmla="*/ 796925 h 1917700"/>
              <a:gd name="connsiteX302" fmla="*/ 149227 w 6013450"/>
              <a:gd name="connsiteY302" fmla="*/ 946150 h 1917700"/>
              <a:gd name="connsiteX303" fmla="*/ 2 w 6013450"/>
              <a:gd name="connsiteY303" fmla="*/ 796925 h 1917700"/>
              <a:gd name="connsiteX304" fmla="*/ 5864225 w 6013450"/>
              <a:gd name="connsiteY304" fmla="*/ 323850 h 1917700"/>
              <a:gd name="connsiteX305" fmla="*/ 6013450 w 6013450"/>
              <a:gd name="connsiteY305" fmla="*/ 473075 h 1917700"/>
              <a:gd name="connsiteX306" fmla="*/ 5864225 w 6013450"/>
              <a:gd name="connsiteY306" fmla="*/ 622300 h 1917700"/>
              <a:gd name="connsiteX307" fmla="*/ 5715000 w 6013450"/>
              <a:gd name="connsiteY307" fmla="*/ 473075 h 1917700"/>
              <a:gd name="connsiteX308" fmla="*/ 5546725 w 6013450"/>
              <a:gd name="connsiteY308" fmla="*/ 323850 h 1917700"/>
              <a:gd name="connsiteX309" fmla="*/ 5695950 w 6013450"/>
              <a:gd name="connsiteY309" fmla="*/ 473075 h 1917700"/>
              <a:gd name="connsiteX310" fmla="*/ 5546725 w 6013450"/>
              <a:gd name="connsiteY310" fmla="*/ 622300 h 1917700"/>
              <a:gd name="connsiteX311" fmla="*/ 5397500 w 6013450"/>
              <a:gd name="connsiteY311" fmla="*/ 473075 h 1917700"/>
              <a:gd name="connsiteX312" fmla="*/ 5229225 w 6013450"/>
              <a:gd name="connsiteY312" fmla="*/ 323850 h 1917700"/>
              <a:gd name="connsiteX313" fmla="*/ 5378450 w 6013450"/>
              <a:gd name="connsiteY313" fmla="*/ 473075 h 1917700"/>
              <a:gd name="connsiteX314" fmla="*/ 5229225 w 6013450"/>
              <a:gd name="connsiteY314" fmla="*/ 622300 h 1917700"/>
              <a:gd name="connsiteX315" fmla="*/ 5080000 w 6013450"/>
              <a:gd name="connsiteY315" fmla="*/ 473075 h 1917700"/>
              <a:gd name="connsiteX316" fmla="*/ 4911725 w 6013450"/>
              <a:gd name="connsiteY316" fmla="*/ 323850 h 1917700"/>
              <a:gd name="connsiteX317" fmla="*/ 5060950 w 6013450"/>
              <a:gd name="connsiteY317" fmla="*/ 473075 h 1917700"/>
              <a:gd name="connsiteX318" fmla="*/ 4911725 w 6013450"/>
              <a:gd name="connsiteY318" fmla="*/ 622300 h 1917700"/>
              <a:gd name="connsiteX319" fmla="*/ 4762500 w 6013450"/>
              <a:gd name="connsiteY319" fmla="*/ 473075 h 1917700"/>
              <a:gd name="connsiteX320" fmla="*/ 4594225 w 6013450"/>
              <a:gd name="connsiteY320" fmla="*/ 323850 h 1917700"/>
              <a:gd name="connsiteX321" fmla="*/ 4743450 w 6013450"/>
              <a:gd name="connsiteY321" fmla="*/ 473075 h 1917700"/>
              <a:gd name="connsiteX322" fmla="*/ 4594225 w 6013450"/>
              <a:gd name="connsiteY322" fmla="*/ 622300 h 1917700"/>
              <a:gd name="connsiteX323" fmla="*/ 4445000 w 6013450"/>
              <a:gd name="connsiteY323" fmla="*/ 473075 h 1917700"/>
              <a:gd name="connsiteX324" fmla="*/ 4276725 w 6013450"/>
              <a:gd name="connsiteY324" fmla="*/ 323850 h 1917700"/>
              <a:gd name="connsiteX325" fmla="*/ 4425950 w 6013450"/>
              <a:gd name="connsiteY325" fmla="*/ 473075 h 1917700"/>
              <a:gd name="connsiteX326" fmla="*/ 4276725 w 6013450"/>
              <a:gd name="connsiteY326" fmla="*/ 622300 h 1917700"/>
              <a:gd name="connsiteX327" fmla="*/ 4127500 w 6013450"/>
              <a:gd name="connsiteY327" fmla="*/ 473075 h 1917700"/>
              <a:gd name="connsiteX328" fmla="*/ 3959225 w 6013450"/>
              <a:gd name="connsiteY328" fmla="*/ 323850 h 1917700"/>
              <a:gd name="connsiteX329" fmla="*/ 4108450 w 6013450"/>
              <a:gd name="connsiteY329" fmla="*/ 473075 h 1917700"/>
              <a:gd name="connsiteX330" fmla="*/ 3959225 w 6013450"/>
              <a:gd name="connsiteY330" fmla="*/ 622300 h 1917700"/>
              <a:gd name="connsiteX331" fmla="*/ 3810000 w 6013450"/>
              <a:gd name="connsiteY331" fmla="*/ 473075 h 1917700"/>
              <a:gd name="connsiteX332" fmla="*/ 3641725 w 6013450"/>
              <a:gd name="connsiteY332" fmla="*/ 323850 h 1917700"/>
              <a:gd name="connsiteX333" fmla="*/ 3790950 w 6013450"/>
              <a:gd name="connsiteY333" fmla="*/ 473075 h 1917700"/>
              <a:gd name="connsiteX334" fmla="*/ 3641725 w 6013450"/>
              <a:gd name="connsiteY334" fmla="*/ 622300 h 1917700"/>
              <a:gd name="connsiteX335" fmla="*/ 3492500 w 6013450"/>
              <a:gd name="connsiteY335" fmla="*/ 473075 h 1917700"/>
              <a:gd name="connsiteX336" fmla="*/ 3324225 w 6013450"/>
              <a:gd name="connsiteY336" fmla="*/ 323850 h 1917700"/>
              <a:gd name="connsiteX337" fmla="*/ 3473450 w 6013450"/>
              <a:gd name="connsiteY337" fmla="*/ 473075 h 1917700"/>
              <a:gd name="connsiteX338" fmla="*/ 3324225 w 6013450"/>
              <a:gd name="connsiteY338" fmla="*/ 622300 h 1917700"/>
              <a:gd name="connsiteX339" fmla="*/ 3175000 w 6013450"/>
              <a:gd name="connsiteY339" fmla="*/ 473075 h 1917700"/>
              <a:gd name="connsiteX340" fmla="*/ 3006725 w 6013450"/>
              <a:gd name="connsiteY340" fmla="*/ 323850 h 1917700"/>
              <a:gd name="connsiteX341" fmla="*/ 3155950 w 6013450"/>
              <a:gd name="connsiteY341" fmla="*/ 473075 h 1917700"/>
              <a:gd name="connsiteX342" fmla="*/ 3006725 w 6013450"/>
              <a:gd name="connsiteY342" fmla="*/ 622300 h 1917700"/>
              <a:gd name="connsiteX343" fmla="*/ 2857500 w 6013450"/>
              <a:gd name="connsiteY343" fmla="*/ 473075 h 1917700"/>
              <a:gd name="connsiteX344" fmla="*/ 2689225 w 6013450"/>
              <a:gd name="connsiteY344" fmla="*/ 323850 h 1917700"/>
              <a:gd name="connsiteX345" fmla="*/ 2838450 w 6013450"/>
              <a:gd name="connsiteY345" fmla="*/ 473075 h 1917700"/>
              <a:gd name="connsiteX346" fmla="*/ 2689225 w 6013450"/>
              <a:gd name="connsiteY346" fmla="*/ 622300 h 1917700"/>
              <a:gd name="connsiteX347" fmla="*/ 2540000 w 6013450"/>
              <a:gd name="connsiteY347" fmla="*/ 473075 h 1917700"/>
              <a:gd name="connsiteX348" fmla="*/ 2371725 w 6013450"/>
              <a:gd name="connsiteY348" fmla="*/ 323850 h 1917700"/>
              <a:gd name="connsiteX349" fmla="*/ 2520950 w 6013450"/>
              <a:gd name="connsiteY349" fmla="*/ 473075 h 1917700"/>
              <a:gd name="connsiteX350" fmla="*/ 2371725 w 6013450"/>
              <a:gd name="connsiteY350" fmla="*/ 622300 h 1917700"/>
              <a:gd name="connsiteX351" fmla="*/ 2222500 w 6013450"/>
              <a:gd name="connsiteY351" fmla="*/ 473075 h 1917700"/>
              <a:gd name="connsiteX352" fmla="*/ 2054225 w 6013450"/>
              <a:gd name="connsiteY352" fmla="*/ 323850 h 1917700"/>
              <a:gd name="connsiteX353" fmla="*/ 2203450 w 6013450"/>
              <a:gd name="connsiteY353" fmla="*/ 473075 h 1917700"/>
              <a:gd name="connsiteX354" fmla="*/ 2054225 w 6013450"/>
              <a:gd name="connsiteY354" fmla="*/ 622300 h 1917700"/>
              <a:gd name="connsiteX355" fmla="*/ 1905000 w 6013450"/>
              <a:gd name="connsiteY355" fmla="*/ 473075 h 1917700"/>
              <a:gd name="connsiteX356" fmla="*/ 1736725 w 6013450"/>
              <a:gd name="connsiteY356" fmla="*/ 323850 h 1917700"/>
              <a:gd name="connsiteX357" fmla="*/ 1885950 w 6013450"/>
              <a:gd name="connsiteY357" fmla="*/ 473075 h 1917700"/>
              <a:gd name="connsiteX358" fmla="*/ 1736725 w 6013450"/>
              <a:gd name="connsiteY358" fmla="*/ 622300 h 1917700"/>
              <a:gd name="connsiteX359" fmla="*/ 1587500 w 6013450"/>
              <a:gd name="connsiteY359" fmla="*/ 473075 h 1917700"/>
              <a:gd name="connsiteX360" fmla="*/ 1419225 w 6013450"/>
              <a:gd name="connsiteY360" fmla="*/ 323850 h 1917700"/>
              <a:gd name="connsiteX361" fmla="*/ 1568450 w 6013450"/>
              <a:gd name="connsiteY361" fmla="*/ 473075 h 1917700"/>
              <a:gd name="connsiteX362" fmla="*/ 1419225 w 6013450"/>
              <a:gd name="connsiteY362" fmla="*/ 622300 h 1917700"/>
              <a:gd name="connsiteX363" fmla="*/ 1270000 w 6013450"/>
              <a:gd name="connsiteY363" fmla="*/ 473075 h 1917700"/>
              <a:gd name="connsiteX364" fmla="*/ 1101725 w 6013450"/>
              <a:gd name="connsiteY364" fmla="*/ 323850 h 1917700"/>
              <a:gd name="connsiteX365" fmla="*/ 1250950 w 6013450"/>
              <a:gd name="connsiteY365" fmla="*/ 473075 h 1917700"/>
              <a:gd name="connsiteX366" fmla="*/ 1101725 w 6013450"/>
              <a:gd name="connsiteY366" fmla="*/ 622300 h 1917700"/>
              <a:gd name="connsiteX367" fmla="*/ 952500 w 6013450"/>
              <a:gd name="connsiteY367" fmla="*/ 473075 h 1917700"/>
              <a:gd name="connsiteX368" fmla="*/ 784225 w 6013450"/>
              <a:gd name="connsiteY368" fmla="*/ 323850 h 1917700"/>
              <a:gd name="connsiteX369" fmla="*/ 933450 w 6013450"/>
              <a:gd name="connsiteY369" fmla="*/ 473075 h 1917700"/>
              <a:gd name="connsiteX370" fmla="*/ 784225 w 6013450"/>
              <a:gd name="connsiteY370" fmla="*/ 622300 h 1917700"/>
              <a:gd name="connsiteX371" fmla="*/ 635000 w 6013450"/>
              <a:gd name="connsiteY371" fmla="*/ 473075 h 1917700"/>
              <a:gd name="connsiteX372" fmla="*/ 466725 w 6013450"/>
              <a:gd name="connsiteY372" fmla="*/ 323850 h 1917700"/>
              <a:gd name="connsiteX373" fmla="*/ 615950 w 6013450"/>
              <a:gd name="connsiteY373" fmla="*/ 473075 h 1917700"/>
              <a:gd name="connsiteX374" fmla="*/ 466725 w 6013450"/>
              <a:gd name="connsiteY374" fmla="*/ 622300 h 1917700"/>
              <a:gd name="connsiteX375" fmla="*/ 317503 w 6013450"/>
              <a:gd name="connsiteY375" fmla="*/ 473075 h 1917700"/>
              <a:gd name="connsiteX376" fmla="*/ 149228 w 6013450"/>
              <a:gd name="connsiteY376" fmla="*/ 323850 h 1917700"/>
              <a:gd name="connsiteX377" fmla="*/ 298453 w 6013450"/>
              <a:gd name="connsiteY377" fmla="*/ 473075 h 1917700"/>
              <a:gd name="connsiteX378" fmla="*/ 149228 w 6013450"/>
              <a:gd name="connsiteY378" fmla="*/ 622300 h 1917700"/>
              <a:gd name="connsiteX379" fmla="*/ 3 w 6013450"/>
              <a:gd name="connsiteY379" fmla="*/ 473075 h 1917700"/>
              <a:gd name="connsiteX380" fmla="*/ 5864225 w 6013450"/>
              <a:gd name="connsiteY380" fmla="*/ 0 h 1917700"/>
              <a:gd name="connsiteX381" fmla="*/ 6013450 w 6013450"/>
              <a:gd name="connsiteY381" fmla="*/ 149225 h 1917700"/>
              <a:gd name="connsiteX382" fmla="*/ 5864225 w 6013450"/>
              <a:gd name="connsiteY382" fmla="*/ 298450 h 1917700"/>
              <a:gd name="connsiteX383" fmla="*/ 5715000 w 6013450"/>
              <a:gd name="connsiteY383" fmla="*/ 149225 h 1917700"/>
              <a:gd name="connsiteX384" fmla="*/ 5546725 w 6013450"/>
              <a:gd name="connsiteY384" fmla="*/ 0 h 1917700"/>
              <a:gd name="connsiteX385" fmla="*/ 5695950 w 6013450"/>
              <a:gd name="connsiteY385" fmla="*/ 149225 h 1917700"/>
              <a:gd name="connsiteX386" fmla="*/ 5546725 w 6013450"/>
              <a:gd name="connsiteY386" fmla="*/ 298450 h 1917700"/>
              <a:gd name="connsiteX387" fmla="*/ 5397500 w 6013450"/>
              <a:gd name="connsiteY387" fmla="*/ 149225 h 1917700"/>
              <a:gd name="connsiteX388" fmla="*/ 5229225 w 6013450"/>
              <a:gd name="connsiteY388" fmla="*/ 0 h 1917700"/>
              <a:gd name="connsiteX389" fmla="*/ 5378450 w 6013450"/>
              <a:gd name="connsiteY389" fmla="*/ 149225 h 1917700"/>
              <a:gd name="connsiteX390" fmla="*/ 5229225 w 6013450"/>
              <a:gd name="connsiteY390" fmla="*/ 298450 h 1917700"/>
              <a:gd name="connsiteX391" fmla="*/ 5080000 w 6013450"/>
              <a:gd name="connsiteY391" fmla="*/ 149225 h 1917700"/>
              <a:gd name="connsiteX392" fmla="*/ 4911725 w 6013450"/>
              <a:gd name="connsiteY392" fmla="*/ 0 h 1917700"/>
              <a:gd name="connsiteX393" fmla="*/ 5060950 w 6013450"/>
              <a:gd name="connsiteY393" fmla="*/ 149225 h 1917700"/>
              <a:gd name="connsiteX394" fmla="*/ 4911725 w 6013450"/>
              <a:gd name="connsiteY394" fmla="*/ 298450 h 1917700"/>
              <a:gd name="connsiteX395" fmla="*/ 4762500 w 6013450"/>
              <a:gd name="connsiteY395" fmla="*/ 149225 h 1917700"/>
              <a:gd name="connsiteX396" fmla="*/ 4594225 w 6013450"/>
              <a:gd name="connsiteY396" fmla="*/ 0 h 1917700"/>
              <a:gd name="connsiteX397" fmla="*/ 4743450 w 6013450"/>
              <a:gd name="connsiteY397" fmla="*/ 149225 h 1917700"/>
              <a:gd name="connsiteX398" fmla="*/ 4594225 w 6013450"/>
              <a:gd name="connsiteY398" fmla="*/ 298450 h 1917700"/>
              <a:gd name="connsiteX399" fmla="*/ 4445000 w 6013450"/>
              <a:gd name="connsiteY399" fmla="*/ 149225 h 1917700"/>
              <a:gd name="connsiteX400" fmla="*/ 4276725 w 6013450"/>
              <a:gd name="connsiteY400" fmla="*/ 0 h 1917700"/>
              <a:gd name="connsiteX401" fmla="*/ 4425950 w 6013450"/>
              <a:gd name="connsiteY401" fmla="*/ 149225 h 1917700"/>
              <a:gd name="connsiteX402" fmla="*/ 4276725 w 6013450"/>
              <a:gd name="connsiteY402" fmla="*/ 298450 h 1917700"/>
              <a:gd name="connsiteX403" fmla="*/ 4127500 w 6013450"/>
              <a:gd name="connsiteY403" fmla="*/ 149225 h 1917700"/>
              <a:gd name="connsiteX404" fmla="*/ 3959225 w 6013450"/>
              <a:gd name="connsiteY404" fmla="*/ 0 h 1917700"/>
              <a:gd name="connsiteX405" fmla="*/ 4108450 w 6013450"/>
              <a:gd name="connsiteY405" fmla="*/ 149225 h 1917700"/>
              <a:gd name="connsiteX406" fmla="*/ 3959225 w 6013450"/>
              <a:gd name="connsiteY406" fmla="*/ 298450 h 1917700"/>
              <a:gd name="connsiteX407" fmla="*/ 3810000 w 6013450"/>
              <a:gd name="connsiteY407" fmla="*/ 149225 h 1917700"/>
              <a:gd name="connsiteX408" fmla="*/ 3641725 w 6013450"/>
              <a:gd name="connsiteY408" fmla="*/ 0 h 1917700"/>
              <a:gd name="connsiteX409" fmla="*/ 3790950 w 6013450"/>
              <a:gd name="connsiteY409" fmla="*/ 149225 h 1917700"/>
              <a:gd name="connsiteX410" fmla="*/ 3641725 w 6013450"/>
              <a:gd name="connsiteY410" fmla="*/ 298450 h 1917700"/>
              <a:gd name="connsiteX411" fmla="*/ 3492500 w 6013450"/>
              <a:gd name="connsiteY411" fmla="*/ 149225 h 1917700"/>
              <a:gd name="connsiteX412" fmla="*/ 3324225 w 6013450"/>
              <a:gd name="connsiteY412" fmla="*/ 0 h 1917700"/>
              <a:gd name="connsiteX413" fmla="*/ 3473450 w 6013450"/>
              <a:gd name="connsiteY413" fmla="*/ 149225 h 1917700"/>
              <a:gd name="connsiteX414" fmla="*/ 3324225 w 6013450"/>
              <a:gd name="connsiteY414" fmla="*/ 298450 h 1917700"/>
              <a:gd name="connsiteX415" fmla="*/ 3175000 w 6013450"/>
              <a:gd name="connsiteY415" fmla="*/ 149225 h 1917700"/>
              <a:gd name="connsiteX416" fmla="*/ 3006725 w 6013450"/>
              <a:gd name="connsiteY416" fmla="*/ 0 h 1917700"/>
              <a:gd name="connsiteX417" fmla="*/ 3155950 w 6013450"/>
              <a:gd name="connsiteY417" fmla="*/ 149225 h 1917700"/>
              <a:gd name="connsiteX418" fmla="*/ 3006725 w 6013450"/>
              <a:gd name="connsiteY418" fmla="*/ 298450 h 1917700"/>
              <a:gd name="connsiteX419" fmla="*/ 2857500 w 6013450"/>
              <a:gd name="connsiteY419" fmla="*/ 149225 h 1917700"/>
              <a:gd name="connsiteX420" fmla="*/ 2689225 w 6013450"/>
              <a:gd name="connsiteY420" fmla="*/ 0 h 1917700"/>
              <a:gd name="connsiteX421" fmla="*/ 2838450 w 6013450"/>
              <a:gd name="connsiteY421" fmla="*/ 149225 h 1917700"/>
              <a:gd name="connsiteX422" fmla="*/ 2689225 w 6013450"/>
              <a:gd name="connsiteY422" fmla="*/ 298450 h 1917700"/>
              <a:gd name="connsiteX423" fmla="*/ 2540000 w 6013450"/>
              <a:gd name="connsiteY423" fmla="*/ 149225 h 1917700"/>
              <a:gd name="connsiteX424" fmla="*/ 2371725 w 6013450"/>
              <a:gd name="connsiteY424" fmla="*/ 0 h 1917700"/>
              <a:gd name="connsiteX425" fmla="*/ 2520950 w 6013450"/>
              <a:gd name="connsiteY425" fmla="*/ 149225 h 1917700"/>
              <a:gd name="connsiteX426" fmla="*/ 2371725 w 6013450"/>
              <a:gd name="connsiteY426" fmla="*/ 298450 h 1917700"/>
              <a:gd name="connsiteX427" fmla="*/ 2222500 w 6013450"/>
              <a:gd name="connsiteY427" fmla="*/ 149225 h 1917700"/>
              <a:gd name="connsiteX428" fmla="*/ 2054225 w 6013450"/>
              <a:gd name="connsiteY428" fmla="*/ 0 h 1917700"/>
              <a:gd name="connsiteX429" fmla="*/ 2203450 w 6013450"/>
              <a:gd name="connsiteY429" fmla="*/ 149225 h 1917700"/>
              <a:gd name="connsiteX430" fmla="*/ 2054225 w 6013450"/>
              <a:gd name="connsiteY430" fmla="*/ 298450 h 1917700"/>
              <a:gd name="connsiteX431" fmla="*/ 1905000 w 6013450"/>
              <a:gd name="connsiteY431" fmla="*/ 149225 h 1917700"/>
              <a:gd name="connsiteX432" fmla="*/ 1736725 w 6013450"/>
              <a:gd name="connsiteY432" fmla="*/ 0 h 1917700"/>
              <a:gd name="connsiteX433" fmla="*/ 1885950 w 6013450"/>
              <a:gd name="connsiteY433" fmla="*/ 149225 h 1917700"/>
              <a:gd name="connsiteX434" fmla="*/ 1736725 w 6013450"/>
              <a:gd name="connsiteY434" fmla="*/ 298450 h 1917700"/>
              <a:gd name="connsiteX435" fmla="*/ 1587500 w 6013450"/>
              <a:gd name="connsiteY435" fmla="*/ 149225 h 1917700"/>
              <a:gd name="connsiteX436" fmla="*/ 1419225 w 6013450"/>
              <a:gd name="connsiteY436" fmla="*/ 0 h 1917700"/>
              <a:gd name="connsiteX437" fmla="*/ 1568450 w 6013450"/>
              <a:gd name="connsiteY437" fmla="*/ 149225 h 1917700"/>
              <a:gd name="connsiteX438" fmla="*/ 1419225 w 6013450"/>
              <a:gd name="connsiteY438" fmla="*/ 298450 h 1917700"/>
              <a:gd name="connsiteX439" fmla="*/ 1270000 w 6013450"/>
              <a:gd name="connsiteY439" fmla="*/ 149225 h 1917700"/>
              <a:gd name="connsiteX440" fmla="*/ 1101725 w 6013450"/>
              <a:gd name="connsiteY440" fmla="*/ 0 h 1917700"/>
              <a:gd name="connsiteX441" fmla="*/ 1250950 w 6013450"/>
              <a:gd name="connsiteY441" fmla="*/ 149225 h 1917700"/>
              <a:gd name="connsiteX442" fmla="*/ 1101725 w 6013450"/>
              <a:gd name="connsiteY442" fmla="*/ 298450 h 1917700"/>
              <a:gd name="connsiteX443" fmla="*/ 952500 w 6013450"/>
              <a:gd name="connsiteY443" fmla="*/ 149225 h 1917700"/>
              <a:gd name="connsiteX444" fmla="*/ 784225 w 6013450"/>
              <a:gd name="connsiteY444" fmla="*/ 0 h 1917700"/>
              <a:gd name="connsiteX445" fmla="*/ 933450 w 6013450"/>
              <a:gd name="connsiteY445" fmla="*/ 149225 h 1917700"/>
              <a:gd name="connsiteX446" fmla="*/ 784225 w 6013450"/>
              <a:gd name="connsiteY446" fmla="*/ 298450 h 1917700"/>
              <a:gd name="connsiteX447" fmla="*/ 635000 w 6013450"/>
              <a:gd name="connsiteY447" fmla="*/ 149225 h 1917700"/>
              <a:gd name="connsiteX448" fmla="*/ 466725 w 6013450"/>
              <a:gd name="connsiteY448" fmla="*/ 0 h 1917700"/>
              <a:gd name="connsiteX449" fmla="*/ 615950 w 6013450"/>
              <a:gd name="connsiteY449" fmla="*/ 149225 h 1917700"/>
              <a:gd name="connsiteX450" fmla="*/ 466725 w 6013450"/>
              <a:gd name="connsiteY450" fmla="*/ 298450 h 1917700"/>
              <a:gd name="connsiteX451" fmla="*/ 317504 w 6013450"/>
              <a:gd name="connsiteY451" fmla="*/ 149225 h 1917700"/>
              <a:gd name="connsiteX452" fmla="*/ 149228 w 6013450"/>
              <a:gd name="connsiteY452" fmla="*/ 0 h 1917700"/>
              <a:gd name="connsiteX453" fmla="*/ 298454 w 6013450"/>
              <a:gd name="connsiteY453" fmla="*/ 149225 h 1917700"/>
              <a:gd name="connsiteX454" fmla="*/ 149228 w 6013450"/>
              <a:gd name="connsiteY454" fmla="*/ 298450 h 1917700"/>
              <a:gd name="connsiteX455" fmla="*/ 3 w 6013450"/>
              <a:gd name="connsiteY455" fmla="*/ 149225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6013450" h="1917700">
                <a:moveTo>
                  <a:pt x="5864225" y="1619250"/>
                </a:moveTo>
                <a:lnTo>
                  <a:pt x="6013450" y="1768475"/>
                </a:lnTo>
                <a:lnTo>
                  <a:pt x="5864225" y="1917700"/>
                </a:lnTo>
                <a:lnTo>
                  <a:pt x="5715000" y="1768475"/>
                </a:lnTo>
                <a:close/>
                <a:moveTo>
                  <a:pt x="5546725" y="1619250"/>
                </a:moveTo>
                <a:lnTo>
                  <a:pt x="5695950" y="1768475"/>
                </a:lnTo>
                <a:lnTo>
                  <a:pt x="5546725" y="1917700"/>
                </a:lnTo>
                <a:lnTo>
                  <a:pt x="5397500" y="1768475"/>
                </a:lnTo>
                <a:close/>
                <a:moveTo>
                  <a:pt x="5229225" y="1619250"/>
                </a:moveTo>
                <a:lnTo>
                  <a:pt x="5378450" y="1768475"/>
                </a:lnTo>
                <a:lnTo>
                  <a:pt x="5229225" y="1917700"/>
                </a:lnTo>
                <a:lnTo>
                  <a:pt x="5080000" y="1768475"/>
                </a:lnTo>
                <a:close/>
                <a:moveTo>
                  <a:pt x="4911725" y="1619250"/>
                </a:moveTo>
                <a:lnTo>
                  <a:pt x="5060950" y="1768475"/>
                </a:lnTo>
                <a:lnTo>
                  <a:pt x="4911725" y="1917700"/>
                </a:lnTo>
                <a:lnTo>
                  <a:pt x="4762500" y="1768475"/>
                </a:lnTo>
                <a:close/>
                <a:moveTo>
                  <a:pt x="4594225" y="1619250"/>
                </a:moveTo>
                <a:lnTo>
                  <a:pt x="4743450" y="1768475"/>
                </a:lnTo>
                <a:lnTo>
                  <a:pt x="4594225" y="1917700"/>
                </a:lnTo>
                <a:lnTo>
                  <a:pt x="4445000" y="1768475"/>
                </a:lnTo>
                <a:close/>
                <a:moveTo>
                  <a:pt x="4276725" y="1619250"/>
                </a:moveTo>
                <a:lnTo>
                  <a:pt x="4425950" y="1768475"/>
                </a:lnTo>
                <a:lnTo>
                  <a:pt x="4276725" y="1917700"/>
                </a:lnTo>
                <a:lnTo>
                  <a:pt x="4127500" y="1768475"/>
                </a:lnTo>
                <a:close/>
                <a:moveTo>
                  <a:pt x="3959225" y="1619250"/>
                </a:moveTo>
                <a:lnTo>
                  <a:pt x="4108450" y="1768475"/>
                </a:lnTo>
                <a:lnTo>
                  <a:pt x="3959225" y="1917700"/>
                </a:lnTo>
                <a:lnTo>
                  <a:pt x="3810000" y="1768475"/>
                </a:lnTo>
                <a:close/>
                <a:moveTo>
                  <a:pt x="3641725" y="1619250"/>
                </a:moveTo>
                <a:lnTo>
                  <a:pt x="3790950" y="1768475"/>
                </a:lnTo>
                <a:lnTo>
                  <a:pt x="3641725" y="1917700"/>
                </a:lnTo>
                <a:lnTo>
                  <a:pt x="3492500" y="1768475"/>
                </a:lnTo>
                <a:close/>
                <a:moveTo>
                  <a:pt x="3324225" y="1619250"/>
                </a:moveTo>
                <a:lnTo>
                  <a:pt x="3473450" y="1768475"/>
                </a:lnTo>
                <a:lnTo>
                  <a:pt x="3324225" y="1917700"/>
                </a:lnTo>
                <a:lnTo>
                  <a:pt x="3175000" y="1768475"/>
                </a:lnTo>
                <a:close/>
                <a:moveTo>
                  <a:pt x="3006725" y="1619250"/>
                </a:moveTo>
                <a:lnTo>
                  <a:pt x="3155950" y="1768475"/>
                </a:lnTo>
                <a:lnTo>
                  <a:pt x="3006725" y="1917700"/>
                </a:lnTo>
                <a:lnTo>
                  <a:pt x="2857500" y="1768475"/>
                </a:lnTo>
                <a:close/>
                <a:moveTo>
                  <a:pt x="2689225" y="1619250"/>
                </a:moveTo>
                <a:lnTo>
                  <a:pt x="2838450" y="1768475"/>
                </a:lnTo>
                <a:lnTo>
                  <a:pt x="2689225" y="1917700"/>
                </a:lnTo>
                <a:lnTo>
                  <a:pt x="2540000" y="1768475"/>
                </a:lnTo>
                <a:close/>
                <a:moveTo>
                  <a:pt x="2371725" y="1619250"/>
                </a:moveTo>
                <a:lnTo>
                  <a:pt x="2520950" y="1768475"/>
                </a:lnTo>
                <a:lnTo>
                  <a:pt x="2371725" y="1917700"/>
                </a:lnTo>
                <a:lnTo>
                  <a:pt x="2222500" y="1768475"/>
                </a:lnTo>
                <a:close/>
                <a:moveTo>
                  <a:pt x="2054225" y="1619250"/>
                </a:moveTo>
                <a:lnTo>
                  <a:pt x="2203450" y="1768475"/>
                </a:lnTo>
                <a:lnTo>
                  <a:pt x="2054225" y="1917700"/>
                </a:lnTo>
                <a:lnTo>
                  <a:pt x="1905000" y="1768475"/>
                </a:lnTo>
                <a:close/>
                <a:moveTo>
                  <a:pt x="1736725" y="1619250"/>
                </a:moveTo>
                <a:lnTo>
                  <a:pt x="1885950" y="1768475"/>
                </a:lnTo>
                <a:lnTo>
                  <a:pt x="1736725" y="1917700"/>
                </a:lnTo>
                <a:lnTo>
                  <a:pt x="1587500" y="1768475"/>
                </a:lnTo>
                <a:close/>
                <a:moveTo>
                  <a:pt x="1419225" y="1619250"/>
                </a:moveTo>
                <a:lnTo>
                  <a:pt x="1568450" y="1768475"/>
                </a:lnTo>
                <a:lnTo>
                  <a:pt x="1419225" y="1917700"/>
                </a:lnTo>
                <a:lnTo>
                  <a:pt x="1270000" y="1768475"/>
                </a:lnTo>
                <a:close/>
                <a:moveTo>
                  <a:pt x="1101725" y="1619250"/>
                </a:moveTo>
                <a:lnTo>
                  <a:pt x="1250950" y="1768475"/>
                </a:lnTo>
                <a:lnTo>
                  <a:pt x="1101725" y="1917700"/>
                </a:lnTo>
                <a:lnTo>
                  <a:pt x="952500" y="1768475"/>
                </a:lnTo>
                <a:close/>
                <a:moveTo>
                  <a:pt x="784225" y="1619250"/>
                </a:moveTo>
                <a:lnTo>
                  <a:pt x="933450" y="1768475"/>
                </a:lnTo>
                <a:lnTo>
                  <a:pt x="784225" y="1917700"/>
                </a:lnTo>
                <a:lnTo>
                  <a:pt x="635000" y="1768475"/>
                </a:lnTo>
                <a:close/>
                <a:moveTo>
                  <a:pt x="466725" y="1619250"/>
                </a:moveTo>
                <a:lnTo>
                  <a:pt x="615950" y="1768475"/>
                </a:lnTo>
                <a:lnTo>
                  <a:pt x="466725" y="1917700"/>
                </a:lnTo>
                <a:lnTo>
                  <a:pt x="317501" y="1768475"/>
                </a:lnTo>
                <a:close/>
                <a:moveTo>
                  <a:pt x="149225" y="1619250"/>
                </a:moveTo>
                <a:lnTo>
                  <a:pt x="298451" y="1768475"/>
                </a:lnTo>
                <a:lnTo>
                  <a:pt x="149225" y="1917700"/>
                </a:lnTo>
                <a:lnTo>
                  <a:pt x="0" y="1768475"/>
                </a:lnTo>
                <a:close/>
                <a:moveTo>
                  <a:pt x="5864225" y="1295400"/>
                </a:moveTo>
                <a:lnTo>
                  <a:pt x="6013450" y="1444625"/>
                </a:lnTo>
                <a:lnTo>
                  <a:pt x="5864225" y="1593850"/>
                </a:lnTo>
                <a:lnTo>
                  <a:pt x="5715000" y="1444625"/>
                </a:lnTo>
                <a:close/>
                <a:moveTo>
                  <a:pt x="5546725" y="1295400"/>
                </a:moveTo>
                <a:lnTo>
                  <a:pt x="5695950" y="1444625"/>
                </a:lnTo>
                <a:lnTo>
                  <a:pt x="5546725" y="1593850"/>
                </a:lnTo>
                <a:lnTo>
                  <a:pt x="5397500" y="1444625"/>
                </a:lnTo>
                <a:close/>
                <a:moveTo>
                  <a:pt x="5229225" y="1295400"/>
                </a:moveTo>
                <a:lnTo>
                  <a:pt x="5378450" y="1444625"/>
                </a:lnTo>
                <a:lnTo>
                  <a:pt x="5229225" y="1593850"/>
                </a:lnTo>
                <a:lnTo>
                  <a:pt x="5080000" y="1444625"/>
                </a:lnTo>
                <a:close/>
                <a:moveTo>
                  <a:pt x="4911725" y="1295400"/>
                </a:moveTo>
                <a:lnTo>
                  <a:pt x="5060950" y="1444625"/>
                </a:lnTo>
                <a:lnTo>
                  <a:pt x="4911725" y="1593850"/>
                </a:lnTo>
                <a:lnTo>
                  <a:pt x="4762500" y="1444625"/>
                </a:lnTo>
                <a:close/>
                <a:moveTo>
                  <a:pt x="4594225" y="1295400"/>
                </a:moveTo>
                <a:lnTo>
                  <a:pt x="4743450" y="1444625"/>
                </a:lnTo>
                <a:lnTo>
                  <a:pt x="4594225" y="1593850"/>
                </a:lnTo>
                <a:lnTo>
                  <a:pt x="4445000" y="1444625"/>
                </a:lnTo>
                <a:close/>
                <a:moveTo>
                  <a:pt x="4276725" y="1295400"/>
                </a:moveTo>
                <a:lnTo>
                  <a:pt x="4425950" y="1444625"/>
                </a:lnTo>
                <a:lnTo>
                  <a:pt x="4276725" y="1593850"/>
                </a:lnTo>
                <a:lnTo>
                  <a:pt x="4127500" y="1444625"/>
                </a:lnTo>
                <a:close/>
                <a:moveTo>
                  <a:pt x="3959225" y="1295400"/>
                </a:moveTo>
                <a:lnTo>
                  <a:pt x="4108450" y="1444625"/>
                </a:lnTo>
                <a:lnTo>
                  <a:pt x="3959225" y="1593850"/>
                </a:lnTo>
                <a:lnTo>
                  <a:pt x="3810000" y="1444625"/>
                </a:lnTo>
                <a:close/>
                <a:moveTo>
                  <a:pt x="3641725" y="1295400"/>
                </a:moveTo>
                <a:lnTo>
                  <a:pt x="3790950" y="1444625"/>
                </a:lnTo>
                <a:lnTo>
                  <a:pt x="3641725" y="1593850"/>
                </a:lnTo>
                <a:lnTo>
                  <a:pt x="3492500" y="1444625"/>
                </a:lnTo>
                <a:close/>
                <a:moveTo>
                  <a:pt x="3324225" y="1295400"/>
                </a:moveTo>
                <a:lnTo>
                  <a:pt x="3473450" y="1444625"/>
                </a:lnTo>
                <a:lnTo>
                  <a:pt x="3324225" y="1593850"/>
                </a:lnTo>
                <a:lnTo>
                  <a:pt x="3175000" y="1444625"/>
                </a:lnTo>
                <a:close/>
                <a:moveTo>
                  <a:pt x="3006725" y="1295400"/>
                </a:moveTo>
                <a:lnTo>
                  <a:pt x="3155950" y="1444625"/>
                </a:lnTo>
                <a:lnTo>
                  <a:pt x="3006725" y="1593850"/>
                </a:lnTo>
                <a:lnTo>
                  <a:pt x="2857500" y="1444625"/>
                </a:lnTo>
                <a:close/>
                <a:moveTo>
                  <a:pt x="2689225" y="1295400"/>
                </a:moveTo>
                <a:lnTo>
                  <a:pt x="2838450" y="1444625"/>
                </a:lnTo>
                <a:lnTo>
                  <a:pt x="2689225" y="1593850"/>
                </a:lnTo>
                <a:lnTo>
                  <a:pt x="2540000" y="1444625"/>
                </a:lnTo>
                <a:close/>
                <a:moveTo>
                  <a:pt x="2371725" y="1295400"/>
                </a:moveTo>
                <a:lnTo>
                  <a:pt x="2520950" y="1444625"/>
                </a:lnTo>
                <a:lnTo>
                  <a:pt x="2371725" y="1593850"/>
                </a:lnTo>
                <a:lnTo>
                  <a:pt x="2222500" y="1444625"/>
                </a:lnTo>
                <a:close/>
                <a:moveTo>
                  <a:pt x="2054225" y="1295400"/>
                </a:moveTo>
                <a:lnTo>
                  <a:pt x="2203450" y="1444625"/>
                </a:lnTo>
                <a:lnTo>
                  <a:pt x="2054225" y="1593850"/>
                </a:lnTo>
                <a:lnTo>
                  <a:pt x="1905000" y="1444625"/>
                </a:lnTo>
                <a:close/>
                <a:moveTo>
                  <a:pt x="1736725" y="1295400"/>
                </a:moveTo>
                <a:lnTo>
                  <a:pt x="1885950" y="1444625"/>
                </a:lnTo>
                <a:lnTo>
                  <a:pt x="1736725" y="1593850"/>
                </a:lnTo>
                <a:lnTo>
                  <a:pt x="1587500" y="1444625"/>
                </a:lnTo>
                <a:close/>
                <a:moveTo>
                  <a:pt x="1419225" y="1295400"/>
                </a:moveTo>
                <a:lnTo>
                  <a:pt x="1568450" y="1444625"/>
                </a:lnTo>
                <a:lnTo>
                  <a:pt x="1419225" y="1593850"/>
                </a:lnTo>
                <a:lnTo>
                  <a:pt x="1270000" y="1444625"/>
                </a:lnTo>
                <a:close/>
                <a:moveTo>
                  <a:pt x="1101725" y="1295400"/>
                </a:moveTo>
                <a:lnTo>
                  <a:pt x="1250950" y="1444625"/>
                </a:lnTo>
                <a:lnTo>
                  <a:pt x="1101725" y="1593850"/>
                </a:lnTo>
                <a:lnTo>
                  <a:pt x="952500" y="1444625"/>
                </a:lnTo>
                <a:close/>
                <a:moveTo>
                  <a:pt x="784225" y="1295400"/>
                </a:moveTo>
                <a:lnTo>
                  <a:pt x="933450" y="1444625"/>
                </a:lnTo>
                <a:lnTo>
                  <a:pt x="784225" y="1593850"/>
                </a:lnTo>
                <a:lnTo>
                  <a:pt x="635000" y="1444625"/>
                </a:lnTo>
                <a:close/>
                <a:moveTo>
                  <a:pt x="466725" y="1295400"/>
                </a:moveTo>
                <a:lnTo>
                  <a:pt x="615950" y="1444625"/>
                </a:lnTo>
                <a:lnTo>
                  <a:pt x="466725" y="1593850"/>
                </a:lnTo>
                <a:lnTo>
                  <a:pt x="317501" y="1444625"/>
                </a:lnTo>
                <a:close/>
                <a:moveTo>
                  <a:pt x="149226" y="1295400"/>
                </a:moveTo>
                <a:lnTo>
                  <a:pt x="298451" y="1444625"/>
                </a:lnTo>
                <a:lnTo>
                  <a:pt x="149226" y="1593850"/>
                </a:lnTo>
                <a:lnTo>
                  <a:pt x="1" y="1444625"/>
                </a:lnTo>
                <a:close/>
                <a:moveTo>
                  <a:pt x="5864225" y="971550"/>
                </a:moveTo>
                <a:lnTo>
                  <a:pt x="6013450" y="1120775"/>
                </a:lnTo>
                <a:lnTo>
                  <a:pt x="5864225" y="1270000"/>
                </a:lnTo>
                <a:lnTo>
                  <a:pt x="5715000" y="1120775"/>
                </a:lnTo>
                <a:close/>
                <a:moveTo>
                  <a:pt x="5546725" y="971550"/>
                </a:moveTo>
                <a:lnTo>
                  <a:pt x="5695950" y="1120775"/>
                </a:lnTo>
                <a:lnTo>
                  <a:pt x="5546725" y="1270000"/>
                </a:lnTo>
                <a:lnTo>
                  <a:pt x="5397500" y="1120775"/>
                </a:lnTo>
                <a:close/>
                <a:moveTo>
                  <a:pt x="5229225" y="971550"/>
                </a:moveTo>
                <a:lnTo>
                  <a:pt x="5378450" y="1120775"/>
                </a:lnTo>
                <a:lnTo>
                  <a:pt x="5229225" y="1270000"/>
                </a:lnTo>
                <a:lnTo>
                  <a:pt x="5080000" y="1120775"/>
                </a:lnTo>
                <a:close/>
                <a:moveTo>
                  <a:pt x="4911725" y="971550"/>
                </a:moveTo>
                <a:lnTo>
                  <a:pt x="5060950" y="1120775"/>
                </a:lnTo>
                <a:lnTo>
                  <a:pt x="4911725" y="1270000"/>
                </a:lnTo>
                <a:lnTo>
                  <a:pt x="4762500" y="1120775"/>
                </a:lnTo>
                <a:close/>
                <a:moveTo>
                  <a:pt x="4594225" y="971550"/>
                </a:moveTo>
                <a:lnTo>
                  <a:pt x="4743450" y="1120775"/>
                </a:lnTo>
                <a:lnTo>
                  <a:pt x="4594225" y="1270000"/>
                </a:lnTo>
                <a:lnTo>
                  <a:pt x="4445000" y="1120775"/>
                </a:lnTo>
                <a:close/>
                <a:moveTo>
                  <a:pt x="4276725" y="971550"/>
                </a:moveTo>
                <a:lnTo>
                  <a:pt x="4425950" y="1120775"/>
                </a:lnTo>
                <a:lnTo>
                  <a:pt x="4276725" y="1270000"/>
                </a:lnTo>
                <a:lnTo>
                  <a:pt x="4127500" y="1120775"/>
                </a:lnTo>
                <a:close/>
                <a:moveTo>
                  <a:pt x="3959225" y="971550"/>
                </a:moveTo>
                <a:lnTo>
                  <a:pt x="4108450" y="1120775"/>
                </a:lnTo>
                <a:lnTo>
                  <a:pt x="3959225" y="1270000"/>
                </a:lnTo>
                <a:lnTo>
                  <a:pt x="3810000" y="1120775"/>
                </a:lnTo>
                <a:close/>
                <a:moveTo>
                  <a:pt x="3641725" y="971550"/>
                </a:moveTo>
                <a:lnTo>
                  <a:pt x="3790950" y="1120775"/>
                </a:lnTo>
                <a:lnTo>
                  <a:pt x="3641725" y="1270000"/>
                </a:lnTo>
                <a:lnTo>
                  <a:pt x="3492500" y="1120775"/>
                </a:lnTo>
                <a:close/>
                <a:moveTo>
                  <a:pt x="3324225" y="971550"/>
                </a:moveTo>
                <a:lnTo>
                  <a:pt x="3473450" y="1120775"/>
                </a:lnTo>
                <a:lnTo>
                  <a:pt x="3324225" y="1270000"/>
                </a:lnTo>
                <a:lnTo>
                  <a:pt x="3175000" y="1120775"/>
                </a:lnTo>
                <a:close/>
                <a:moveTo>
                  <a:pt x="3006725" y="971550"/>
                </a:moveTo>
                <a:lnTo>
                  <a:pt x="3155950" y="1120775"/>
                </a:lnTo>
                <a:lnTo>
                  <a:pt x="3006725" y="1270000"/>
                </a:lnTo>
                <a:lnTo>
                  <a:pt x="2857500" y="1120775"/>
                </a:lnTo>
                <a:close/>
                <a:moveTo>
                  <a:pt x="2689225" y="971550"/>
                </a:moveTo>
                <a:lnTo>
                  <a:pt x="2838450" y="1120775"/>
                </a:lnTo>
                <a:lnTo>
                  <a:pt x="2689225" y="1270000"/>
                </a:lnTo>
                <a:lnTo>
                  <a:pt x="2540000" y="1120775"/>
                </a:lnTo>
                <a:close/>
                <a:moveTo>
                  <a:pt x="2371725" y="971550"/>
                </a:moveTo>
                <a:lnTo>
                  <a:pt x="2520950" y="1120775"/>
                </a:lnTo>
                <a:lnTo>
                  <a:pt x="2371725" y="1270000"/>
                </a:lnTo>
                <a:lnTo>
                  <a:pt x="2222500" y="1120775"/>
                </a:lnTo>
                <a:close/>
                <a:moveTo>
                  <a:pt x="2054225" y="971550"/>
                </a:moveTo>
                <a:lnTo>
                  <a:pt x="2203450" y="1120775"/>
                </a:lnTo>
                <a:lnTo>
                  <a:pt x="2054225" y="1270000"/>
                </a:lnTo>
                <a:lnTo>
                  <a:pt x="1905000" y="1120775"/>
                </a:lnTo>
                <a:close/>
                <a:moveTo>
                  <a:pt x="1736725" y="971550"/>
                </a:moveTo>
                <a:lnTo>
                  <a:pt x="1885950" y="1120775"/>
                </a:lnTo>
                <a:lnTo>
                  <a:pt x="1736725" y="1270000"/>
                </a:lnTo>
                <a:lnTo>
                  <a:pt x="1587500" y="1120775"/>
                </a:lnTo>
                <a:close/>
                <a:moveTo>
                  <a:pt x="1419225" y="971550"/>
                </a:moveTo>
                <a:lnTo>
                  <a:pt x="1568450" y="1120775"/>
                </a:lnTo>
                <a:lnTo>
                  <a:pt x="1419225" y="1270000"/>
                </a:lnTo>
                <a:lnTo>
                  <a:pt x="1270000" y="1120775"/>
                </a:lnTo>
                <a:close/>
                <a:moveTo>
                  <a:pt x="1101725" y="971550"/>
                </a:moveTo>
                <a:lnTo>
                  <a:pt x="1250950" y="1120775"/>
                </a:lnTo>
                <a:lnTo>
                  <a:pt x="1101725" y="1270000"/>
                </a:lnTo>
                <a:lnTo>
                  <a:pt x="952500" y="1120775"/>
                </a:lnTo>
                <a:close/>
                <a:moveTo>
                  <a:pt x="784225" y="971550"/>
                </a:moveTo>
                <a:lnTo>
                  <a:pt x="933450" y="1120775"/>
                </a:lnTo>
                <a:lnTo>
                  <a:pt x="784225" y="1270000"/>
                </a:lnTo>
                <a:lnTo>
                  <a:pt x="635000" y="1120775"/>
                </a:lnTo>
                <a:close/>
                <a:moveTo>
                  <a:pt x="466725" y="971550"/>
                </a:moveTo>
                <a:lnTo>
                  <a:pt x="615950" y="1120775"/>
                </a:lnTo>
                <a:lnTo>
                  <a:pt x="466725" y="1270000"/>
                </a:lnTo>
                <a:lnTo>
                  <a:pt x="317502" y="1120775"/>
                </a:lnTo>
                <a:close/>
                <a:moveTo>
                  <a:pt x="149226" y="971550"/>
                </a:moveTo>
                <a:lnTo>
                  <a:pt x="298452" y="1120775"/>
                </a:lnTo>
                <a:lnTo>
                  <a:pt x="149226" y="1270000"/>
                </a:lnTo>
                <a:lnTo>
                  <a:pt x="1" y="1120775"/>
                </a:lnTo>
                <a:close/>
                <a:moveTo>
                  <a:pt x="5864225" y="647700"/>
                </a:moveTo>
                <a:lnTo>
                  <a:pt x="6013450" y="796925"/>
                </a:lnTo>
                <a:lnTo>
                  <a:pt x="5864225" y="946150"/>
                </a:lnTo>
                <a:lnTo>
                  <a:pt x="5715000" y="796925"/>
                </a:lnTo>
                <a:close/>
                <a:moveTo>
                  <a:pt x="5546725" y="647700"/>
                </a:moveTo>
                <a:lnTo>
                  <a:pt x="5695950" y="796925"/>
                </a:lnTo>
                <a:lnTo>
                  <a:pt x="5546725" y="946150"/>
                </a:lnTo>
                <a:lnTo>
                  <a:pt x="5397500" y="796925"/>
                </a:lnTo>
                <a:close/>
                <a:moveTo>
                  <a:pt x="5229225" y="647700"/>
                </a:moveTo>
                <a:lnTo>
                  <a:pt x="5378450" y="796925"/>
                </a:lnTo>
                <a:lnTo>
                  <a:pt x="5229225" y="946150"/>
                </a:lnTo>
                <a:lnTo>
                  <a:pt x="5080000" y="796925"/>
                </a:lnTo>
                <a:close/>
                <a:moveTo>
                  <a:pt x="4911725" y="647700"/>
                </a:moveTo>
                <a:lnTo>
                  <a:pt x="5060950" y="796925"/>
                </a:lnTo>
                <a:lnTo>
                  <a:pt x="4911725" y="946150"/>
                </a:lnTo>
                <a:lnTo>
                  <a:pt x="4762500" y="796925"/>
                </a:lnTo>
                <a:close/>
                <a:moveTo>
                  <a:pt x="4594225" y="647700"/>
                </a:moveTo>
                <a:lnTo>
                  <a:pt x="4743450" y="796925"/>
                </a:lnTo>
                <a:lnTo>
                  <a:pt x="4594225" y="946150"/>
                </a:lnTo>
                <a:lnTo>
                  <a:pt x="4445000" y="796925"/>
                </a:lnTo>
                <a:close/>
                <a:moveTo>
                  <a:pt x="4276725" y="647700"/>
                </a:moveTo>
                <a:lnTo>
                  <a:pt x="4425950" y="796925"/>
                </a:lnTo>
                <a:lnTo>
                  <a:pt x="4276725" y="946150"/>
                </a:lnTo>
                <a:lnTo>
                  <a:pt x="4127500" y="796925"/>
                </a:lnTo>
                <a:close/>
                <a:moveTo>
                  <a:pt x="3959225" y="647700"/>
                </a:moveTo>
                <a:lnTo>
                  <a:pt x="4108450" y="796925"/>
                </a:lnTo>
                <a:lnTo>
                  <a:pt x="3959225" y="946150"/>
                </a:lnTo>
                <a:lnTo>
                  <a:pt x="3810000" y="796925"/>
                </a:lnTo>
                <a:close/>
                <a:moveTo>
                  <a:pt x="3641725" y="647700"/>
                </a:moveTo>
                <a:lnTo>
                  <a:pt x="3790950" y="796925"/>
                </a:lnTo>
                <a:lnTo>
                  <a:pt x="3641725" y="946150"/>
                </a:lnTo>
                <a:lnTo>
                  <a:pt x="3492500" y="796925"/>
                </a:lnTo>
                <a:close/>
                <a:moveTo>
                  <a:pt x="3324225" y="647700"/>
                </a:moveTo>
                <a:lnTo>
                  <a:pt x="3473450" y="796925"/>
                </a:lnTo>
                <a:lnTo>
                  <a:pt x="3324225" y="946150"/>
                </a:lnTo>
                <a:lnTo>
                  <a:pt x="3175000" y="796925"/>
                </a:lnTo>
                <a:close/>
                <a:moveTo>
                  <a:pt x="3006725" y="647700"/>
                </a:moveTo>
                <a:lnTo>
                  <a:pt x="3155950" y="796925"/>
                </a:lnTo>
                <a:lnTo>
                  <a:pt x="3006725" y="946150"/>
                </a:lnTo>
                <a:lnTo>
                  <a:pt x="2857500" y="796925"/>
                </a:lnTo>
                <a:close/>
                <a:moveTo>
                  <a:pt x="2689225" y="647700"/>
                </a:moveTo>
                <a:lnTo>
                  <a:pt x="2838450" y="796925"/>
                </a:lnTo>
                <a:lnTo>
                  <a:pt x="2689225" y="946150"/>
                </a:lnTo>
                <a:lnTo>
                  <a:pt x="2540000" y="796925"/>
                </a:lnTo>
                <a:close/>
                <a:moveTo>
                  <a:pt x="2371725" y="647700"/>
                </a:moveTo>
                <a:lnTo>
                  <a:pt x="2520950" y="796925"/>
                </a:lnTo>
                <a:lnTo>
                  <a:pt x="2371725" y="946150"/>
                </a:lnTo>
                <a:lnTo>
                  <a:pt x="2222500" y="796925"/>
                </a:lnTo>
                <a:close/>
                <a:moveTo>
                  <a:pt x="2054225" y="647700"/>
                </a:moveTo>
                <a:lnTo>
                  <a:pt x="2203450" y="796925"/>
                </a:lnTo>
                <a:lnTo>
                  <a:pt x="2054225" y="946150"/>
                </a:lnTo>
                <a:lnTo>
                  <a:pt x="1905000" y="796925"/>
                </a:lnTo>
                <a:close/>
                <a:moveTo>
                  <a:pt x="1736725" y="647700"/>
                </a:moveTo>
                <a:lnTo>
                  <a:pt x="1885950" y="796925"/>
                </a:lnTo>
                <a:lnTo>
                  <a:pt x="1736725" y="946150"/>
                </a:lnTo>
                <a:lnTo>
                  <a:pt x="1587500" y="796925"/>
                </a:lnTo>
                <a:close/>
                <a:moveTo>
                  <a:pt x="1419225" y="647700"/>
                </a:moveTo>
                <a:lnTo>
                  <a:pt x="1568450" y="796925"/>
                </a:lnTo>
                <a:lnTo>
                  <a:pt x="1419225" y="946150"/>
                </a:lnTo>
                <a:lnTo>
                  <a:pt x="1270000" y="796925"/>
                </a:lnTo>
                <a:close/>
                <a:moveTo>
                  <a:pt x="1101725" y="647700"/>
                </a:moveTo>
                <a:lnTo>
                  <a:pt x="1250950" y="796925"/>
                </a:lnTo>
                <a:lnTo>
                  <a:pt x="1101725" y="946150"/>
                </a:lnTo>
                <a:lnTo>
                  <a:pt x="952500" y="796925"/>
                </a:lnTo>
                <a:close/>
                <a:moveTo>
                  <a:pt x="784225" y="647700"/>
                </a:moveTo>
                <a:lnTo>
                  <a:pt x="933450" y="796925"/>
                </a:lnTo>
                <a:lnTo>
                  <a:pt x="784225" y="946150"/>
                </a:lnTo>
                <a:lnTo>
                  <a:pt x="635000" y="796925"/>
                </a:lnTo>
                <a:close/>
                <a:moveTo>
                  <a:pt x="466725" y="647700"/>
                </a:moveTo>
                <a:lnTo>
                  <a:pt x="615950" y="796925"/>
                </a:lnTo>
                <a:lnTo>
                  <a:pt x="466725" y="946150"/>
                </a:lnTo>
                <a:lnTo>
                  <a:pt x="317503" y="796925"/>
                </a:lnTo>
                <a:close/>
                <a:moveTo>
                  <a:pt x="149227" y="647700"/>
                </a:moveTo>
                <a:lnTo>
                  <a:pt x="298452" y="796925"/>
                </a:lnTo>
                <a:lnTo>
                  <a:pt x="149227" y="946150"/>
                </a:lnTo>
                <a:lnTo>
                  <a:pt x="2" y="796925"/>
                </a:lnTo>
                <a:close/>
                <a:moveTo>
                  <a:pt x="5864225" y="323850"/>
                </a:moveTo>
                <a:lnTo>
                  <a:pt x="6013450" y="473075"/>
                </a:lnTo>
                <a:lnTo>
                  <a:pt x="5864225" y="622300"/>
                </a:lnTo>
                <a:lnTo>
                  <a:pt x="5715000" y="473075"/>
                </a:lnTo>
                <a:close/>
                <a:moveTo>
                  <a:pt x="5546725" y="323850"/>
                </a:moveTo>
                <a:lnTo>
                  <a:pt x="5695950" y="473075"/>
                </a:lnTo>
                <a:lnTo>
                  <a:pt x="5546725" y="622300"/>
                </a:lnTo>
                <a:lnTo>
                  <a:pt x="5397500" y="473075"/>
                </a:lnTo>
                <a:close/>
                <a:moveTo>
                  <a:pt x="5229225" y="323850"/>
                </a:moveTo>
                <a:lnTo>
                  <a:pt x="5378450" y="473075"/>
                </a:lnTo>
                <a:lnTo>
                  <a:pt x="5229225" y="622300"/>
                </a:lnTo>
                <a:lnTo>
                  <a:pt x="5080000" y="473075"/>
                </a:lnTo>
                <a:close/>
                <a:moveTo>
                  <a:pt x="4911725" y="323850"/>
                </a:moveTo>
                <a:lnTo>
                  <a:pt x="5060950" y="473075"/>
                </a:lnTo>
                <a:lnTo>
                  <a:pt x="4911725" y="622300"/>
                </a:lnTo>
                <a:lnTo>
                  <a:pt x="4762500" y="473075"/>
                </a:lnTo>
                <a:close/>
                <a:moveTo>
                  <a:pt x="4594225" y="323850"/>
                </a:moveTo>
                <a:lnTo>
                  <a:pt x="4743450" y="473075"/>
                </a:lnTo>
                <a:lnTo>
                  <a:pt x="4594225" y="622300"/>
                </a:lnTo>
                <a:lnTo>
                  <a:pt x="4445000" y="473075"/>
                </a:lnTo>
                <a:close/>
                <a:moveTo>
                  <a:pt x="4276725" y="323850"/>
                </a:moveTo>
                <a:lnTo>
                  <a:pt x="4425950" y="473075"/>
                </a:lnTo>
                <a:lnTo>
                  <a:pt x="4276725" y="622300"/>
                </a:lnTo>
                <a:lnTo>
                  <a:pt x="4127500" y="473075"/>
                </a:lnTo>
                <a:close/>
                <a:moveTo>
                  <a:pt x="3959225" y="323850"/>
                </a:moveTo>
                <a:lnTo>
                  <a:pt x="4108450" y="473075"/>
                </a:lnTo>
                <a:lnTo>
                  <a:pt x="3959225" y="622300"/>
                </a:lnTo>
                <a:lnTo>
                  <a:pt x="3810000" y="473075"/>
                </a:lnTo>
                <a:close/>
                <a:moveTo>
                  <a:pt x="3641725" y="323850"/>
                </a:moveTo>
                <a:lnTo>
                  <a:pt x="3790950" y="473075"/>
                </a:lnTo>
                <a:lnTo>
                  <a:pt x="3641725" y="622300"/>
                </a:lnTo>
                <a:lnTo>
                  <a:pt x="3492500" y="473075"/>
                </a:lnTo>
                <a:close/>
                <a:moveTo>
                  <a:pt x="3324225" y="323850"/>
                </a:moveTo>
                <a:lnTo>
                  <a:pt x="3473450" y="473075"/>
                </a:lnTo>
                <a:lnTo>
                  <a:pt x="3324225" y="622300"/>
                </a:lnTo>
                <a:lnTo>
                  <a:pt x="3175000" y="473075"/>
                </a:lnTo>
                <a:close/>
                <a:moveTo>
                  <a:pt x="3006725" y="323850"/>
                </a:moveTo>
                <a:lnTo>
                  <a:pt x="3155950" y="473075"/>
                </a:lnTo>
                <a:lnTo>
                  <a:pt x="3006725" y="622300"/>
                </a:lnTo>
                <a:lnTo>
                  <a:pt x="2857500" y="473075"/>
                </a:lnTo>
                <a:close/>
                <a:moveTo>
                  <a:pt x="2689225" y="323850"/>
                </a:moveTo>
                <a:lnTo>
                  <a:pt x="2838450" y="473075"/>
                </a:lnTo>
                <a:lnTo>
                  <a:pt x="2689225" y="622300"/>
                </a:lnTo>
                <a:lnTo>
                  <a:pt x="2540000" y="473075"/>
                </a:lnTo>
                <a:close/>
                <a:moveTo>
                  <a:pt x="2371725" y="323850"/>
                </a:moveTo>
                <a:lnTo>
                  <a:pt x="2520950" y="473075"/>
                </a:lnTo>
                <a:lnTo>
                  <a:pt x="2371725" y="622300"/>
                </a:lnTo>
                <a:lnTo>
                  <a:pt x="2222500" y="473075"/>
                </a:lnTo>
                <a:close/>
                <a:moveTo>
                  <a:pt x="2054225" y="323850"/>
                </a:moveTo>
                <a:lnTo>
                  <a:pt x="2203450" y="473075"/>
                </a:lnTo>
                <a:lnTo>
                  <a:pt x="2054225" y="622300"/>
                </a:lnTo>
                <a:lnTo>
                  <a:pt x="1905000" y="473075"/>
                </a:lnTo>
                <a:close/>
                <a:moveTo>
                  <a:pt x="1736725" y="323850"/>
                </a:moveTo>
                <a:lnTo>
                  <a:pt x="1885950" y="473075"/>
                </a:lnTo>
                <a:lnTo>
                  <a:pt x="1736725" y="622300"/>
                </a:lnTo>
                <a:lnTo>
                  <a:pt x="1587500" y="473075"/>
                </a:lnTo>
                <a:close/>
                <a:moveTo>
                  <a:pt x="1419225" y="323850"/>
                </a:moveTo>
                <a:lnTo>
                  <a:pt x="1568450" y="473075"/>
                </a:lnTo>
                <a:lnTo>
                  <a:pt x="1419225" y="622300"/>
                </a:lnTo>
                <a:lnTo>
                  <a:pt x="1270000" y="473075"/>
                </a:lnTo>
                <a:close/>
                <a:moveTo>
                  <a:pt x="1101725" y="323850"/>
                </a:moveTo>
                <a:lnTo>
                  <a:pt x="1250950" y="473075"/>
                </a:lnTo>
                <a:lnTo>
                  <a:pt x="1101725" y="622300"/>
                </a:lnTo>
                <a:lnTo>
                  <a:pt x="952500" y="473075"/>
                </a:lnTo>
                <a:close/>
                <a:moveTo>
                  <a:pt x="784225" y="323850"/>
                </a:moveTo>
                <a:lnTo>
                  <a:pt x="933450" y="473075"/>
                </a:lnTo>
                <a:lnTo>
                  <a:pt x="784225" y="622300"/>
                </a:lnTo>
                <a:lnTo>
                  <a:pt x="635000" y="473075"/>
                </a:lnTo>
                <a:close/>
                <a:moveTo>
                  <a:pt x="466725" y="323850"/>
                </a:moveTo>
                <a:lnTo>
                  <a:pt x="615950" y="473075"/>
                </a:lnTo>
                <a:lnTo>
                  <a:pt x="466725" y="622300"/>
                </a:lnTo>
                <a:lnTo>
                  <a:pt x="317503" y="473075"/>
                </a:lnTo>
                <a:close/>
                <a:moveTo>
                  <a:pt x="149228" y="323850"/>
                </a:moveTo>
                <a:lnTo>
                  <a:pt x="298453" y="473075"/>
                </a:lnTo>
                <a:lnTo>
                  <a:pt x="149228" y="622300"/>
                </a:lnTo>
                <a:lnTo>
                  <a:pt x="3" y="473075"/>
                </a:lnTo>
                <a:close/>
                <a:moveTo>
                  <a:pt x="5864225" y="0"/>
                </a:moveTo>
                <a:lnTo>
                  <a:pt x="6013450" y="149225"/>
                </a:lnTo>
                <a:lnTo>
                  <a:pt x="5864225" y="298450"/>
                </a:lnTo>
                <a:lnTo>
                  <a:pt x="5715000" y="149225"/>
                </a:lnTo>
                <a:close/>
                <a:moveTo>
                  <a:pt x="5546725" y="0"/>
                </a:moveTo>
                <a:lnTo>
                  <a:pt x="5695950" y="149225"/>
                </a:lnTo>
                <a:lnTo>
                  <a:pt x="5546725" y="298450"/>
                </a:lnTo>
                <a:lnTo>
                  <a:pt x="5397500" y="149225"/>
                </a:lnTo>
                <a:close/>
                <a:moveTo>
                  <a:pt x="5229225" y="0"/>
                </a:moveTo>
                <a:lnTo>
                  <a:pt x="5378450" y="149225"/>
                </a:lnTo>
                <a:lnTo>
                  <a:pt x="5229225" y="298450"/>
                </a:lnTo>
                <a:lnTo>
                  <a:pt x="5080000" y="149225"/>
                </a:lnTo>
                <a:close/>
                <a:moveTo>
                  <a:pt x="4911725" y="0"/>
                </a:moveTo>
                <a:lnTo>
                  <a:pt x="5060950" y="149225"/>
                </a:lnTo>
                <a:lnTo>
                  <a:pt x="4911725" y="298450"/>
                </a:lnTo>
                <a:lnTo>
                  <a:pt x="4762500" y="149225"/>
                </a:lnTo>
                <a:close/>
                <a:moveTo>
                  <a:pt x="4594225" y="0"/>
                </a:moveTo>
                <a:lnTo>
                  <a:pt x="4743450" y="149225"/>
                </a:lnTo>
                <a:lnTo>
                  <a:pt x="4594225" y="298450"/>
                </a:lnTo>
                <a:lnTo>
                  <a:pt x="4445000" y="149225"/>
                </a:lnTo>
                <a:close/>
                <a:moveTo>
                  <a:pt x="4276725" y="0"/>
                </a:moveTo>
                <a:lnTo>
                  <a:pt x="4425950" y="149225"/>
                </a:lnTo>
                <a:lnTo>
                  <a:pt x="4276725" y="298450"/>
                </a:lnTo>
                <a:lnTo>
                  <a:pt x="4127500" y="149225"/>
                </a:lnTo>
                <a:close/>
                <a:moveTo>
                  <a:pt x="3959225" y="0"/>
                </a:moveTo>
                <a:lnTo>
                  <a:pt x="4108450" y="149225"/>
                </a:lnTo>
                <a:lnTo>
                  <a:pt x="3959225" y="298450"/>
                </a:lnTo>
                <a:lnTo>
                  <a:pt x="3810000" y="149225"/>
                </a:lnTo>
                <a:close/>
                <a:moveTo>
                  <a:pt x="3641725" y="0"/>
                </a:moveTo>
                <a:lnTo>
                  <a:pt x="3790950" y="149225"/>
                </a:lnTo>
                <a:lnTo>
                  <a:pt x="3641725" y="298450"/>
                </a:lnTo>
                <a:lnTo>
                  <a:pt x="3492500" y="149225"/>
                </a:lnTo>
                <a:close/>
                <a:moveTo>
                  <a:pt x="3324225" y="0"/>
                </a:moveTo>
                <a:lnTo>
                  <a:pt x="3473450" y="149225"/>
                </a:lnTo>
                <a:lnTo>
                  <a:pt x="3324225" y="298450"/>
                </a:lnTo>
                <a:lnTo>
                  <a:pt x="3175000" y="149225"/>
                </a:lnTo>
                <a:close/>
                <a:moveTo>
                  <a:pt x="3006725" y="0"/>
                </a:moveTo>
                <a:lnTo>
                  <a:pt x="3155950" y="149225"/>
                </a:lnTo>
                <a:lnTo>
                  <a:pt x="3006725" y="298450"/>
                </a:lnTo>
                <a:lnTo>
                  <a:pt x="2857500" y="149225"/>
                </a:lnTo>
                <a:close/>
                <a:moveTo>
                  <a:pt x="2689225" y="0"/>
                </a:moveTo>
                <a:lnTo>
                  <a:pt x="2838450" y="149225"/>
                </a:lnTo>
                <a:lnTo>
                  <a:pt x="2689225" y="298450"/>
                </a:lnTo>
                <a:lnTo>
                  <a:pt x="2540000" y="149225"/>
                </a:lnTo>
                <a:close/>
                <a:moveTo>
                  <a:pt x="2371725" y="0"/>
                </a:moveTo>
                <a:lnTo>
                  <a:pt x="2520950" y="149225"/>
                </a:lnTo>
                <a:lnTo>
                  <a:pt x="2371725" y="298450"/>
                </a:lnTo>
                <a:lnTo>
                  <a:pt x="2222500" y="149225"/>
                </a:lnTo>
                <a:close/>
                <a:moveTo>
                  <a:pt x="2054225" y="0"/>
                </a:moveTo>
                <a:lnTo>
                  <a:pt x="2203450" y="149225"/>
                </a:lnTo>
                <a:lnTo>
                  <a:pt x="2054225" y="298450"/>
                </a:lnTo>
                <a:lnTo>
                  <a:pt x="1905000" y="149225"/>
                </a:lnTo>
                <a:close/>
                <a:moveTo>
                  <a:pt x="1736725" y="0"/>
                </a:moveTo>
                <a:lnTo>
                  <a:pt x="1885950" y="149225"/>
                </a:lnTo>
                <a:lnTo>
                  <a:pt x="1736725" y="298450"/>
                </a:lnTo>
                <a:lnTo>
                  <a:pt x="1587500" y="149225"/>
                </a:lnTo>
                <a:close/>
                <a:moveTo>
                  <a:pt x="1419225" y="0"/>
                </a:moveTo>
                <a:lnTo>
                  <a:pt x="1568450" y="149225"/>
                </a:lnTo>
                <a:lnTo>
                  <a:pt x="1419225" y="298450"/>
                </a:lnTo>
                <a:lnTo>
                  <a:pt x="1270000" y="149225"/>
                </a:lnTo>
                <a:close/>
                <a:moveTo>
                  <a:pt x="1101725" y="0"/>
                </a:moveTo>
                <a:lnTo>
                  <a:pt x="1250950" y="149225"/>
                </a:lnTo>
                <a:lnTo>
                  <a:pt x="1101725" y="298450"/>
                </a:lnTo>
                <a:lnTo>
                  <a:pt x="952500" y="149225"/>
                </a:lnTo>
                <a:close/>
                <a:moveTo>
                  <a:pt x="784225" y="0"/>
                </a:moveTo>
                <a:lnTo>
                  <a:pt x="933450" y="149225"/>
                </a:lnTo>
                <a:lnTo>
                  <a:pt x="784225" y="298450"/>
                </a:lnTo>
                <a:lnTo>
                  <a:pt x="635000" y="149225"/>
                </a:lnTo>
                <a:close/>
                <a:moveTo>
                  <a:pt x="466725" y="0"/>
                </a:moveTo>
                <a:lnTo>
                  <a:pt x="615950" y="149225"/>
                </a:lnTo>
                <a:lnTo>
                  <a:pt x="466725" y="298450"/>
                </a:lnTo>
                <a:lnTo>
                  <a:pt x="317504" y="149225"/>
                </a:lnTo>
                <a:close/>
                <a:moveTo>
                  <a:pt x="149228" y="0"/>
                </a:moveTo>
                <a:lnTo>
                  <a:pt x="298454" y="149225"/>
                </a:lnTo>
                <a:lnTo>
                  <a:pt x="149228" y="298450"/>
                </a:lnTo>
                <a:lnTo>
                  <a:pt x="3" y="1492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6237073-35B8-4AD1-818E-C365AC9815F3}"/>
              </a:ext>
            </a:extLst>
          </p:cNvPr>
          <p:cNvSpPr/>
          <p:nvPr userDrawn="1"/>
        </p:nvSpPr>
        <p:spPr>
          <a:xfrm>
            <a:off x="330200" y="0"/>
            <a:ext cx="11861800" cy="6527800"/>
          </a:xfrm>
          <a:custGeom>
            <a:avLst/>
            <a:gdLst>
              <a:gd name="connsiteX0" fmla="*/ 0 w 11861800"/>
              <a:gd name="connsiteY0" fmla="*/ 0 h 6527800"/>
              <a:gd name="connsiteX1" fmla="*/ 11861800 w 11861800"/>
              <a:gd name="connsiteY1" fmla="*/ 0 h 6527800"/>
              <a:gd name="connsiteX2" fmla="*/ 11861800 w 11861800"/>
              <a:gd name="connsiteY2" fmla="*/ 6527800 h 6527800"/>
              <a:gd name="connsiteX3" fmla="*/ 1199036 w 11861800"/>
              <a:gd name="connsiteY3" fmla="*/ 6527800 h 6527800"/>
              <a:gd name="connsiteX4" fmla="*/ 0 w 11861800"/>
              <a:gd name="connsiteY4" fmla="*/ 5328764 h 652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1800" h="6527800">
                <a:moveTo>
                  <a:pt x="0" y="0"/>
                </a:moveTo>
                <a:lnTo>
                  <a:pt x="11861800" y="0"/>
                </a:lnTo>
                <a:lnTo>
                  <a:pt x="11861800" y="6527800"/>
                </a:lnTo>
                <a:lnTo>
                  <a:pt x="1199036" y="6527800"/>
                </a:lnTo>
                <a:cubicBezTo>
                  <a:pt x="536827" y="6527800"/>
                  <a:pt x="0" y="5990973"/>
                  <a:pt x="0" y="5328764"/>
                </a:cubicBez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32897E-5A85-4D23-9FD3-DE6F0BAEA051}"/>
              </a:ext>
            </a:extLst>
          </p:cNvPr>
          <p:cNvSpPr txBox="1"/>
          <p:nvPr userDrawn="1"/>
        </p:nvSpPr>
        <p:spPr>
          <a:xfrm>
            <a:off x="8858921" y="6605035"/>
            <a:ext cx="1721626" cy="1538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8EA0BC0A-FEA0-4915-A9F9-EF2404F3905F}"/>
              </a:ext>
            </a:extLst>
          </p:cNvPr>
          <p:cNvSpPr/>
          <p:nvPr userDrawn="1"/>
        </p:nvSpPr>
        <p:spPr>
          <a:xfrm>
            <a:off x="11458794" y="6126381"/>
            <a:ext cx="796487" cy="796487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8BA5DA-81D6-44E6-B45C-089594B2D1BA}"/>
              </a:ext>
            </a:extLst>
          </p:cNvPr>
          <p:cNvGrpSpPr/>
          <p:nvPr userDrawn="1"/>
        </p:nvGrpSpPr>
        <p:grpSpPr>
          <a:xfrm>
            <a:off x="7295622" y="215648"/>
            <a:ext cx="4682066" cy="1110931"/>
            <a:chOff x="7174972" y="-127252"/>
            <a:chExt cx="4682066" cy="1110931"/>
          </a:xfrm>
        </p:grpSpPr>
        <p:sp>
          <p:nvSpPr>
            <p:cNvPr id="9" name="圆: 空心 38">
              <a:extLst>
                <a:ext uri="{FF2B5EF4-FFF2-40B4-BE49-F238E27FC236}">
                  <a16:creationId xmlns:a16="http://schemas.microsoft.com/office/drawing/2014/main" id="{7806B2F6-2855-4099-8AA6-9D0C99D3413F}"/>
                </a:ext>
              </a:extLst>
            </p:cNvPr>
            <p:cNvSpPr/>
            <p:nvPr/>
          </p:nvSpPr>
          <p:spPr>
            <a:xfrm>
              <a:off x="7174972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圆: 空心 39">
              <a:extLst>
                <a:ext uri="{FF2B5EF4-FFF2-40B4-BE49-F238E27FC236}">
                  <a16:creationId xmlns:a16="http://schemas.microsoft.com/office/drawing/2014/main" id="{40580817-E512-40D4-93F9-BA8C8353C81D}"/>
                </a:ext>
              </a:extLst>
            </p:cNvPr>
            <p:cNvSpPr/>
            <p:nvPr/>
          </p:nvSpPr>
          <p:spPr>
            <a:xfrm>
              <a:off x="7728417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: 空心 40">
              <a:extLst>
                <a:ext uri="{FF2B5EF4-FFF2-40B4-BE49-F238E27FC236}">
                  <a16:creationId xmlns:a16="http://schemas.microsoft.com/office/drawing/2014/main" id="{B9DFB2C7-9CE3-499F-8221-7411F940810E}"/>
                </a:ext>
              </a:extLst>
            </p:cNvPr>
            <p:cNvSpPr/>
            <p:nvPr/>
          </p:nvSpPr>
          <p:spPr>
            <a:xfrm>
              <a:off x="8281862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圆: 空心 41">
              <a:extLst>
                <a:ext uri="{FF2B5EF4-FFF2-40B4-BE49-F238E27FC236}">
                  <a16:creationId xmlns:a16="http://schemas.microsoft.com/office/drawing/2014/main" id="{8F924A47-0FE3-46AE-873C-09116047CA16}"/>
                </a:ext>
              </a:extLst>
            </p:cNvPr>
            <p:cNvSpPr/>
            <p:nvPr/>
          </p:nvSpPr>
          <p:spPr>
            <a:xfrm>
              <a:off x="8835308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圆: 空心 42">
              <a:extLst>
                <a:ext uri="{FF2B5EF4-FFF2-40B4-BE49-F238E27FC236}">
                  <a16:creationId xmlns:a16="http://schemas.microsoft.com/office/drawing/2014/main" id="{45AA50FE-5D89-41E7-99C4-482D0DA34A54}"/>
                </a:ext>
              </a:extLst>
            </p:cNvPr>
            <p:cNvSpPr/>
            <p:nvPr/>
          </p:nvSpPr>
          <p:spPr>
            <a:xfrm>
              <a:off x="9388753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: 空心 43">
              <a:extLst>
                <a:ext uri="{FF2B5EF4-FFF2-40B4-BE49-F238E27FC236}">
                  <a16:creationId xmlns:a16="http://schemas.microsoft.com/office/drawing/2014/main" id="{EB537935-9DE0-4C78-AD87-E6F1913375F9}"/>
                </a:ext>
              </a:extLst>
            </p:cNvPr>
            <p:cNvSpPr/>
            <p:nvPr/>
          </p:nvSpPr>
          <p:spPr>
            <a:xfrm>
              <a:off x="9942198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: 空心 44">
              <a:extLst>
                <a:ext uri="{FF2B5EF4-FFF2-40B4-BE49-F238E27FC236}">
                  <a16:creationId xmlns:a16="http://schemas.microsoft.com/office/drawing/2014/main" id="{23A41E39-C152-4D15-896E-315E50BC81DD}"/>
                </a:ext>
              </a:extLst>
            </p:cNvPr>
            <p:cNvSpPr/>
            <p:nvPr/>
          </p:nvSpPr>
          <p:spPr>
            <a:xfrm>
              <a:off x="10495643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圆: 空心 45">
              <a:extLst>
                <a:ext uri="{FF2B5EF4-FFF2-40B4-BE49-F238E27FC236}">
                  <a16:creationId xmlns:a16="http://schemas.microsoft.com/office/drawing/2014/main" id="{98B9F0E6-311B-44D7-A9AE-09280262B209}"/>
                </a:ext>
              </a:extLst>
            </p:cNvPr>
            <p:cNvSpPr/>
            <p:nvPr/>
          </p:nvSpPr>
          <p:spPr>
            <a:xfrm>
              <a:off x="11049089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: 空心 46">
              <a:extLst>
                <a:ext uri="{FF2B5EF4-FFF2-40B4-BE49-F238E27FC236}">
                  <a16:creationId xmlns:a16="http://schemas.microsoft.com/office/drawing/2014/main" id="{996C292E-A13A-453D-81C4-1A95EEC1A2CC}"/>
                </a:ext>
              </a:extLst>
            </p:cNvPr>
            <p:cNvSpPr/>
            <p:nvPr/>
          </p:nvSpPr>
          <p:spPr>
            <a:xfrm>
              <a:off x="11602534" y="-127252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圆: 空心 47">
              <a:extLst>
                <a:ext uri="{FF2B5EF4-FFF2-40B4-BE49-F238E27FC236}">
                  <a16:creationId xmlns:a16="http://schemas.microsoft.com/office/drawing/2014/main" id="{C65787ED-5DF1-4C34-83EA-C32DBE4FE443}"/>
                </a:ext>
              </a:extLst>
            </p:cNvPr>
            <p:cNvSpPr/>
            <p:nvPr/>
          </p:nvSpPr>
          <p:spPr>
            <a:xfrm>
              <a:off x="7174972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圆: 空心 48">
              <a:extLst>
                <a:ext uri="{FF2B5EF4-FFF2-40B4-BE49-F238E27FC236}">
                  <a16:creationId xmlns:a16="http://schemas.microsoft.com/office/drawing/2014/main" id="{0EFFEBF9-952B-484D-B966-807398B4D13D}"/>
                </a:ext>
              </a:extLst>
            </p:cNvPr>
            <p:cNvSpPr/>
            <p:nvPr/>
          </p:nvSpPr>
          <p:spPr>
            <a:xfrm>
              <a:off x="7728417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圆: 空心 49">
              <a:extLst>
                <a:ext uri="{FF2B5EF4-FFF2-40B4-BE49-F238E27FC236}">
                  <a16:creationId xmlns:a16="http://schemas.microsoft.com/office/drawing/2014/main" id="{69AE8DAA-9285-437D-831E-3E0076AA54ED}"/>
                </a:ext>
              </a:extLst>
            </p:cNvPr>
            <p:cNvSpPr/>
            <p:nvPr/>
          </p:nvSpPr>
          <p:spPr>
            <a:xfrm>
              <a:off x="8281862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圆: 空心 50">
              <a:extLst>
                <a:ext uri="{FF2B5EF4-FFF2-40B4-BE49-F238E27FC236}">
                  <a16:creationId xmlns:a16="http://schemas.microsoft.com/office/drawing/2014/main" id="{EE1A683C-7AAC-4900-811D-7FBC95A8B21F}"/>
                </a:ext>
              </a:extLst>
            </p:cNvPr>
            <p:cNvSpPr/>
            <p:nvPr/>
          </p:nvSpPr>
          <p:spPr>
            <a:xfrm>
              <a:off x="8835308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圆: 空心 51">
              <a:extLst>
                <a:ext uri="{FF2B5EF4-FFF2-40B4-BE49-F238E27FC236}">
                  <a16:creationId xmlns:a16="http://schemas.microsoft.com/office/drawing/2014/main" id="{57C34926-B085-42D1-9F02-DD30F5F98A67}"/>
                </a:ext>
              </a:extLst>
            </p:cNvPr>
            <p:cNvSpPr/>
            <p:nvPr/>
          </p:nvSpPr>
          <p:spPr>
            <a:xfrm>
              <a:off x="9388753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: 空心 52">
              <a:extLst>
                <a:ext uri="{FF2B5EF4-FFF2-40B4-BE49-F238E27FC236}">
                  <a16:creationId xmlns:a16="http://schemas.microsoft.com/office/drawing/2014/main" id="{BE07D047-D8F1-44BE-ABF6-5EE85ECE35C0}"/>
                </a:ext>
              </a:extLst>
            </p:cNvPr>
            <p:cNvSpPr/>
            <p:nvPr/>
          </p:nvSpPr>
          <p:spPr>
            <a:xfrm>
              <a:off x="9942198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圆: 空心 53">
              <a:extLst>
                <a:ext uri="{FF2B5EF4-FFF2-40B4-BE49-F238E27FC236}">
                  <a16:creationId xmlns:a16="http://schemas.microsoft.com/office/drawing/2014/main" id="{C9963E86-4695-441A-917D-EAF1B0D45D89}"/>
                </a:ext>
              </a:extLst>
            </p:cNvPr>
            <p:cNvSpPr/>
            <p:nvPr/>
          </p:nvSpPr>
          <p:spPr>
            <a:xfrm>
              <a:off x="10495643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圆: 空心 54">
              <a:extLst>
                <a:ext uri="{FF2B5EF4-FFF2-40B4-BE49-F238E27FC236}">
                  <a16:creationId xmlns:a16="http://schemas.microsoft.com/office/drawing/2014/main" id="{079E9603-DD11-49E6-B059-469A5B2E7D70}"/>
                </a:ext>
              </a:extLst>
            </p:cNvPr>
            <p:cNvSpPr/>
            <p:nvPr/>
          </p:nvSpPr>
          <p:spPr>
            <a:xfrm>
              <a:off x="11049089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圆: 空心 55">
              <a:extLst>
                <a:ext uri="{FF2B5EF4-FFF2-40B4-BE49-F238E27FC236}">
                  <a16:creationId xmlns:a16="http://schemas.microsoft.com/office/drawing/2014/main" id="{F978CF60-07C4-409A-809B-3CE70563C12F}"/>
                </a:ext>
              </a:extLst>
            </p:cNvPr>
            <p:cNvSpPr/>
            <p:nvPr/>
          </p:nvSpPr>
          <p:spPr>
            <a:xfrm>
              <a:off x="11602534" y="300961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56">
              <a:extLst>
                <a:ext uri="{FF2B5EF4-FFF2-40B4-BE49-F238E27FC236}">
                  <a16:creationId xmlns:a16="http://schemas.microsoft.com/office/drawing/2014/main" id="{2B61C011-D890-41F5-9845-8549658728A6}"/>
                </a:ext>
              </a:extLst>
            </p:cNvPr>
            <p:cNvSpPr/>
            <p:nvPr/>
          </p:nvSpPr>
          <p:spPr>
            <a:xfrm>
              <a:off x="7174972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圆: 空心 57">
              <a:extLst>
                <a:ext uri="{FF2B5EF4-FFF2-40B4-BE49-F238E27FC236}">
                  <a16:creationId xmlns:a16="http://schemas.microsoft.com/office/drawing/2014/main" id="{20A37CA1-981D-4F79-BBBA-20F4486584B0}"/>
                </a:ext>
              </a:extLst>
            </p:cNvPr>
            <p:cNvSpPr/>
            <p:nvPr/>
          </p:nvSpPr>
          <p:spPr>
            <a:xfrm>
              <a:off x="7728417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: 空心 58">
              <a:extLst>
                <a:ext uri="{FF2B5EF4-FFF2-40B4-BE49-F238E27FC236}">
                  <a16:creationId xmlns:a16="http://schemas.microsoft.com/office/drawing/2014/main" id="{A46E25CC-7D3C-42EC-A626-7771D6C3A154}"/>
                </a:ext>
              </a:extLst>
            </p:cNvPr>
            <p:cNvSpPr/>
            <p:nvPr/>
          </p:nvSpPr>
          <p:spPr>
            <a:xfrm>
              <a:off x="8281862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59">
              <a:extLst>
                <a:ext uri="{FF2B5EF4-FFF2-40B4-BE49-F238E27FC236}">
                  <a16:creationId xmlns:a16="http://schemas.microsoft.com/office/drawing/2014/main" id="{C71AD480-E50B-43EE-B347-4CD4935A2E3E}"/>
                </a:ext>
              </a:extLst>
            </p:cNvPr>
            <p:cNvSpPr/>
            <p:nvPr/>
          </p:nvSpPr>
          <p:spPr>
            <a:xfrm>
              <a:off x="8835308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60">
              <a:extLst>
                <a:ext uri="{FF2B5EF4-FFF2-40B4-BE49-F238E27FC236}">
                  <a16:creationId xmlns:a16="http://schemas.microsoft.com/office/drawing/2014/main" id="{58351FA7-E38B-4F17-B4CC-A05096989DB3}"/>
                </a:ext>
              </a:extLst>
            </p:cNvPr>
            <p:cNvSpPr/>
            <p:nvPr/>
          </p:nvSpPr>
          <p:spPr>
            <a:xfrm>
              <a:off x="9388753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61">
              <a:extLst>
                <a:ext uri="{FF2B5EF4-FFF2-40B4-BE49-F238E27FC236}">
                  <a16:creationId xmlns:a16="http://schemas.microsoft.com/office/drawing/2014/main" id="{665DA9E2-8041-43D7-A33C-DB75A38E7F31}"/>
                </a:ext>
              </a:extLst>
            </p:cNvPr>
            <p:cNvSpPr/>
            <p:nvPr/>
          </p:nvSpPr>
          <p:spPr>
            <a:xfrm>
              <a:off x="9942198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62">
              <a:extLst>
                <a:ext uri="{FF2B5EF4-FFF2-40B4-BE49-F238E27FC236}">
                  <a16:creationId xmlns:a16="http://schemas.microsoft.com/office/drawing/2014/main" id="{06D8E2DA-EDD2-4FB4-91FC-A6E9EF6B5499}"/>
                </a:ext>
              </a:extLst>
            </p:cNvPr>
            <p:cNvSpPr/>
            <p:nvPr/>
          </p:nvSpPr>
          <p:spPr>
            <a:xfrm>
              <a:off x="10495643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63">
              <a:extLst>
                <a:ext uri="{FF2B5EF4-FFF2-40B4-BE49-F238E27FC236}">
                  <a16:creationId xmlns:a16="http://schemas.microsoft.com/office/drawing/2014/main" id="{BF3D820F-73DE-439A-ADF3-2AE8578916FB}"/>
                </a:ext>
              </a:extLst>
            </p:cNvPr>
            <p:cNvSpPr/>
            <p:nvPr/>
          </p:nvSpPr>
          <p:spPr>
            <a:xfrm>
              <a:off x="11049089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64">
              <a:extLst>
                <a:ext uri="{FF2B5EF4-FFF2-40B4-BE49-F238E27FC236}">
                  <a16:creationId xmlns:a16="http://schemas.microsoft.com/office/drawing/2014/main" id="{A0AD3478-75B6-4C42-AAA8-8B2F3B66E9D3}"/>
                </a:ext>
              </a:extLst>
            </p:cNvPr>
            <p:cNvSpPr/>
            <p:nvPr/>
          </p:nvSpPr>
          <p:spPr>
            <a:xfrm>
              <a:off x="11602534" y="729175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文本占位符 9">
            <a:extLst>
              <a:ext uri="{FF2B5EF4-FFF2-40B4-BE49-F238E27FC236}">
                <a16:creationId xmlns:a16="http://schemas.microsoft.com/office/drawing/2014/main" id="{C20D8799-C0A0-4FFE-AA46-12362D737CD9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-895149" y="5667992"/>
            <a:ext cx="7907745" cy="1190008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49000">
                <a:schemeClr val="accent5"/>
              </a:gs>
              <a:gs pos="0">
                <a:schemeClr val="accent4"/>
              </a:gs>
            </a:gsLst>
            <a:lin ang="8100000" scaled="1"/>
            <a:tileRect/>
          </a:gradFill>
          <a:ln w="50800">
            <a:solidFill>
              <a:schemeClr val="tx1"/>
            </a:solidFill>
          </a:ln>
        </p:spPr>
        <p:txBody>
          <a:bodyPr wrap="none" lIns="1080000" tIns="146520" rIns="363600" bIns="142920" anchor="ctr">
            <a:spAutoFit/>
          </a:bodyPr>
          <a:lstStyle>
            <a:lvl1pPr marL="0" indent="0">
              <a:buNone/>
              <a:defRPr sz="40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6240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9">
            <a:extLst>
              <a:ext uri="{FF2B5EF4-FFF2-40B4-BE49-F238E27FC236}">
                <a16:creationId xmlns:a16="http://schemas.microsoft.com/office/drawing/2014/main" id="{000938F4-74DE-4E15-A021-49D386C6C5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7907745" cy="1190008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49000">
                <a:schemeClr val="accent5"/>
              </a:gs>
              <a:gs pos="0">
                <a:schemeClr val="accent4"/>
              </a:gs>
            </a:gsLst>
            <a:lin ang="8100000" scaled="1"/>
            <a:tileRect/>
          </a:gradFill>
          <a:ln w="50800">
            <a:solidFill>
              <a:schemeClr val="tx1"/>
            </a:solidFill>
          </a:ln>
        </p:spPr>
        <p:txBody>
          <a:bodyPr wrap="none" lIns="1080000" tIns="146520" rIns="363600" bIns="142920" anchor="ctr">
            <a:spAutoFit/>
          </a:bodyPr>
          <a:lstStyle>
            <a:lvl1pPr marL="0" indent="0">
              <a:buNone/>
              <a:defRPr sz="40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1641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对比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72E83C2-DC79-4343-AE93-AF7B50E91819}"/>
              </a:ext>
            </a:extLst>
          </p:cNvPr>
          <p:cNvGrpSpPr/>
          <p:nvPr userDrawn="1"/>
        </p:nvGrpSpPr>
        <p:grpSpPr>
          <a:xfrm>
            <a:off x="8517468" y="52589"/>
            <a:ext cx="3575175" cy="1539145"/>
            <a:chOff x="8517468" y="52589"/>
            <a:chExt cx="3575175" cy="1539145"/>
          </a:xfrm>
        </p:grpSpPr>
        <p:sp>
          <p:nvSpPr>
            <p:cNvPr id="4" name="圆: 空心 29">
              <a:extLst>
                <a:ext uri="{FF2B5EF4-FFF2-40B4-BE49-F238E27FC236}">
                  <a16:creationId xmlns:a16="http://schemas.microsoft.com/office/drawing/2014/main" id="{416417C6-75D2-4FFA-BB7D-EDE253D3D72F}"/>
                </a:ext>
              </a:extLst>
            </p:cNvPr>
            <p:cNvSpPr/>
            <p:nvPr/>
          </p:nvSpPr>
          <p:spPr>
            <a:xfrm>
              <a:off x="851746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圆: 空心 30">
              <a:extLst>
                <a:ext uri="{FF2B5EF4-FFF2-40B4-BE49-F238E27FC236}">
                  <a16:creationId xmlns:a16="http://schemas.microsoft.com/office/drawing/2014/main" id="{0DF482D4-427F-4AE7-A49A-7447CD401378}"/>
                </a:ext>
              </a:extLst>
            </p:cNvPr>
            <p:cNvSpPr/>
            <p:nvPr/>
          </p:nvSpPr>
          <p:spPr>
            <a:xfrm>
              <a:off x="9070913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圆: 空心 31">
              <a:extLst>
                <a:ext uri="{FF2B5EF4-FFF2-40B4-BE49-F238E27FC236}">
                  <a16:creationId xmlns:a16="http://schemas.microsoft.com/office/drawing/2014/main" id="{06EEDFBD-B563-4FB5-ABDC-1F64943ECC93}"/>
                </a:ext>
              </a:extLst>
            </p:cNvPr>
            <p:cNvSpPr/>
            <p:nvPr/>
          </p:nvSpPr>
          <p:spPr>
            <a:xfrm>
              <a:off x="962435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圆: 空心 32">
              <a:extLst>
                <a:ext uri="{FF2B5EF4-FFF2-40B4-BE49-F238E27FC236}">
                  <a16:creationId xmlns:a16="http://schemas.microsoft.com/office/drawing/2014/main" id="{6513FFAF-A2BC-4D99-97CD-EF9551ED79C1}"/>
                </a:ext>
              </a:extLst>
            </p:cNvPr>
            <p:cNvSpPr/>
            <p:nvPr/>
          </p:nvSpPr>
          <p:spPr>
            <a:xfrm>
              <a:off x="1017780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: 空心 33">
              <a:extLst>
                <a:ext uri="{FF2B5EF4-FFF2-40B4-BE49-F238E27FC236}">
                  <a16:creationId xmlns:a16="http://schemas.microsoft.com/office/drawing/2014/main" id="{E3FB5120-99C7-497A-A2C3-50783AA6CE21}"/>
                </a:ext>
              </a:extLst>
            </p:cNvPr>
            <p:cNvSpPr/>
            <p:nvPr/>
          </p:nvSpPr>
          <p:spPr>
            <a:xfrm>
              <a:off x="1073124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: 空心 34">
              <a:extLst>
                <a:ext uri="{FF2B5EF4-FFF2-40B4-BE49-F238E27FC236}">
                  <a16:creationId xmlns:a16="http://schemas.microsoft.com/office/drawing/2014/main" id="{6ABBE758-E837-4E99-B802-47D8E2AD36D9}"/>
                </a:ext>
              </a:extLst>
            </p:cNvPr>
            <p:cNvSpPr/>
            <p:nvPr/>
          </p:nvSpPr>
          <p:spPr>
            <a:xfrm>
              <a:off x="1128469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圆: 空心 35">
              <a:extLst>
                <a:ext uri="{FF2B5EF4-FFF2-40B4-BE49-F238E27FC236}">
                  <a16:creationId xmlns:a16="http://schemas.microsoft.com/office/drawing/2014/main" id="{CFC12F1B-18AB-4B1C-8900-3214EDD47028}"/>
                </a:ext>
              </a:extLst>
            </p:cNvPr>
            <p:cNvSpPr/>
            <p:nvPr/>
          </p:nvSpPr>
          <p:spPr>
            <a:xfrm>
              <a:off x="1183813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: 空心 38">
              <a:extLst>
                <a:ext uri="{FF2B5EF4-FFF2-40B4-BE49-F238E27FC236}">
                  <a16:creationId xmlns:a16="http://schemas.microsoft.com/office/drawing/2014/main" id="{F37BC1A7-4956-4F6F-BEB5-75A7202E0207}"/>
                </a:ext>
              </a:extLst>
            </p:cNvPr>
            <p:cNvSpPr/>
            <p:nvPr/>
          </p:nvSpPr>
          <p:spPr>
            <a:xfrm>
              <a:off x="851746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圆: 空心 39">
              <a:extLst>
                <a:ext uri="{FF2B5EF4-FFF2-40B4-BE49-F238E27FC236}">
                  <a16:creationId xmlns:a16="http://schemas.microsoft.com/office/drawing/2014/main" id="{6574DDB3-B849-4146-8F76-FAC56322194E}"/>
                </a:ext>
              </a:extLst>
            </p:cNvPr>
            <p:cNvSpPr/>
            <p:nvPr/>
          </p:nvSpPr>
          <p:spPr>
            <a:xfrm>
              <a:off x="9070913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圆: 空心 40">
              <a:extLst>
                <a:ext uri="{FF2B5EF4-FFF2-40B4-BE49-F238E27FC236}">
                  <a16:creationId xmlns:a16="http://schemas.microsoft.com/office/drawing/2014/main" id="{93DA9615-5822-498C-A843-477A46A0AFC0}"/>
                </a:ext>
              </a:extLst>
            </p:cNvPr>
            <p:cNvSpPr/>
            <p:nvPr/>
          </p:nvSpPr>
          <p:spPr>
            <a:xfrm>
              <a:off x="962435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: 空心 41">
              <a:extLst>
                <a:ext uri="{FF2B5EF4-FFF2-40B4-BE49-F238E27FC236}">
                  <a16:creationId xmlns:a16="http://schemas.microsoft.com/office/drawing/2014/main" id="{C06F5003-42DC-4DB2-95BD-FFC48B1B4C76}"/>
                </a:ext>
              </a:extLst>
            </p:cNvPr>
            <p:cNvSpPr/>
            <p:nvPr/>
          </p:nvSpPr>
          <p:spPr>
            <a:xfrm>
              <a:off x="1017780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: 空心 42">
              <a:extLst>
                <a:ext uri="{FF2B5EF4-FFF2-40B4-BE49-F238E27FC236}">
                  <a16:creationId xmlns:a16="http://schemas.microsoft.com/office/drawing/2014/main" id="{B43CF124-6D1B-4534-A6D8-82D8ED752859}"/>
                </a:ext>
              </a:extLst>
            </p:cNvPr>
            <p:cNvSpPr/>
            <p:nvPr/>
          </p:nvSpPr>
          <p:spPr>
            <a:xfrm>
              <a:off x="1073124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圆: 空心 43">
              <a:extLst>
                <a:ext uri="{FF2B5EF4-FFF2-40B4-BE49-F238E27FC236}">
                  <a16:creationId xmlns:a16="http://schemas.microsoft.com/office/drawing/2014/main" id="{E3B633FE-45CA-4C06-84A6-2AA6A408BD99}"/>
                </a:ext>
              </a:extLst>
            </p:cNvPr>
            <p:cNvSpPr/>
            <p:nvPr/>
          </p:nvSpPr>
          <p:spPr>
            <a:xfrm>
              <a:off x="1128469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: 空心 44">
              <a:extLst>
                <a:ext uri="{FF2B5EF4-FFF2-40B4-BE49-F238E27FC236}">
                  <a16:creationId xmlns:a16="http://schemas.microsoft.com/office/drawing/2014/main" id="{DA33BC77-D2E4-4E77-A108-56AADB0219C1}"/>
                </a:ext>
              </a:extLst>
            </p:cNvPr>
            <p:cNvSpPr/>
            <p:nvPr/>
          </p:nvSpPr>
          <p:spPr>
            <a:xfrm>
              <a:off x="1183813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圆: 空心 47">
              <a:extLst>
                <a:ext uri="{FF2B5EF4-FFF2-40B4-BE49-F238E27FC236}">
                  <a16:creationId xmlns:a16="http://schemas.microsoft.com/office/drawing/2014/main" id="{3EA89391-234F-4119-88F8-06349A6ACC70}"/>
                </a:ext>
              </a:extLst>
            </p:cNvPr>
            <p:cNvSpPr/>
            <p:nvPr/>
          </p:nvSpPr>
          <p:spPr>
            <a:xfrm>
              <a:off x="851746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圆: 空心 48">
              <a:extLst>
                <a:ext uri="{FF2B5EF4-FFF2-40B4-BE49-F238E27FC236}">
                  <a16:creationId xmlns:a16="http://schemas.microsoft.com/office/drawing/2014/main" id="{24B8F049-5D6C-4F3D-9E1D-D1BD10DC6CE6}"/>
                </a:ext>
              </a:extLst>
            </p:cNvPr>
            <p:cNvSpPr/>
            <p:nvPr/>
          </p:nvSpPr>
          <p:spPr>
            <a:xfrm>
              <a:off x="9070913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圆: 空心 49">
              <a:extLst>
                <a:ext uri="{FF2B5EF4-FFF2-40B4-BE49-F238E27FC236}">
                  <a16:creationId xmlns:a16="http://schemas.microsoft.com/office/drawing/2014/main" id="{3033733F-15B9-46E2-AFCC-EFE66005D15E}"/>
                </a:ext>
              </a:extLst>
            </p:cNvPr>
            <p:cNvSpPr/>
            <p:nvPr/>
          </p:nvSpPr>
          <p:spPr>
            <a:xfrm>
              <a:off x="962435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圆: 空心 50">
              <a:extLst>
                <a:ext uri="{FF2B5EF4-FFF2-40B4-BE49-F238E27FC236}">
                  <a16:creationId xmlns:a16="http://schemas.microsoft.com/office/drawing/2014/main" id="{46A6C676-832F-4229-9A61-CC7D84E21CFB}"/>
                </a:ext>
              </a:extLst>
            </p:cNvPr>
            <p:cNvSpPr/>
            <p:nvPr/>
          </p:nvSpPr>
          <p:spPr>
            <a:xfrm>
              <a:off x="1017780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圆: 空心 51">
              <a:extLst>
                <a:ext uri="{FF2B5EF4-FFF2-40B4-BE49-F238E27FC236}">
                  <a16:creationId xmlns:a16="http://schemas.microsoft.com/office/drawing/2014/main" id="{7684B36F-5014-427D-8520-6D75D74BFCE9}"/>
                </a:ext>
              </a:extLst>
            </p:cNvPr>
            <p:cNvSpPr/>
            <p:nvPr/>
          </p:nvSpPr>
          <p:spPr>
            <a:xfrm>
              <a:off x="1073124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: 空心 52">
              <a:extLst>
                <a:ext uri="{FF2B5EF4-FFF2-40B4-BE49-F238E27FC236}">
                  <a16:creationId xmlns:a16="http://schemas.microsoft.com/office/drawing/2014/main" id="{EFAB5918-0AB4-4124-9417-C3A503279F5F}"/>
                </a:ext>
              </a:extLst>
            </p:cNvPr>
            <p:cNvSpPr/>
            <p:nvPr/>
          </p:nvSpPr>
          <p:spPr>
            <a:xfrm>
              <a:off x="1128469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圆: 空心 53">
              <a:extLst>
                <a:ext uri="{FF2B5EF4-FFF2-40B4-BE49-F238E27FC236}">
                  <a16:creationId xmlns:a16="http://schemas.microsoft.com/office/drawing/2014/main" id="{3856DFF4-2121-42AE-82F5-F7CD6E4521B8}"/>
                </a:ext>
              </a:extLst>
            </p:cNvPr>
            <p:cNvSpPr/>
            <p:nvPr/>
          </p:nvSpPr>
          <p:spPr>
            <a:xfrm>
              <a:off x="1183813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圆: 空心 56">
              <a:extLst>
                <a:ext uri="{FF2B5EF4-FFF2-40B4-BE49-F238E27FC236}">
                  <a16:creationId xmlns:a16="http://schemas.microsoft.com/office/drawing/2014/main" id="{CD223EDD-2DE1-4A2C-9D91-640D0A35F003}"/>
                </a:ext>
              </a:extLst>
            </p:cNvPr>
            <p:cNvSpPr/>
            <p:nvPr/>
          </p:nvSpPr>
          <p:spPr>
            <a:xfrm>
              <a:off x="851746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圆: 空心 57">
              <a:extLst>
                <a:ext uri="{FF2B5EF4-FFF2-40B4-BE49-F238E27FC236}">
                  <a16:creationId xmlns:a16="http://schemas.microsoft.com/office/drawing/2014/main" id="{99CD521E-1F10-4633-A092-25B679043A7A}"/>
                </a:ext>
              </a:extLst>
            </p:cNvPr>
            <p:cNvSpPr/>
            <p:nvPr/>
          </p:nvSpPr>
          <p:spPr>
            <a:xfrm>
              <a:off x="9070913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58">
              <a:extLst>
                <a:ext uri="{FF2B5EF4-FFF2-40B4-BE49-F238E27FC236}">
                  <a16:creationId xmlns:a16="http://schemas.microsoft.com/office/drawing/2014/main" id="{0577FA9D-63D0-49E0-8982-51997ACCB3AD}"/>
                </a:ext>
              </a:extLst>
            </p:cNvPr>
            <p:cNvSpPr/>
            <p:nvPr/>
          </p:nvSpPr>
          <p:spPr>
            <a:xfrm>
              <a:off x="962435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圆: 空心 59">
              <a:extLst>
                <a:ext uri="{FF2B5EF4-FFF2-40B4-BE49-F238E27FC236}">
                  <a16:creationId xmlns:a16="http://schemas.microsoft.com/office/drawing/2014/main" id="{6CBC4FD3-34ED-4831-B97A-9CC00FA38C9F}"/>
                </a:ext>
              </a:extLst>
            </p:cNvPr>
            <p:cNvSpPr/>
            <p:nvPr/>
          </p:nvSpPr>
          <p:spPr>
            <a:xfrm>
              <a:off x="1017780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: 空心 60">
              <a:extLst>
                <a:ext uri="{FF2B5EF4-FFF2-40B4-BE49-F238E27FC236}">
                  <a16:creationId xmlns:a16="http://schemas.microsoft.com/office/drawing/2014/main" id="{D8D669B2-6B6A-4F60-8851-9EB797D6A35D}"/>
                </a:ext>
              </a:extLst>
            </p:cNvPr>
            <p:cNvSpPr/>
            <p:nvPr/>
          </p:nvSpPr>
          <p:spPr>
            <a:xfrm>
              <a:off x="1073124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61">
              <a:extLst>
                <a:ext uri="{FF2B5EF4-FFF2-40B4-BE49-F238E27FC236}">
                  <a16:creationId xmlns:a16="http://schemas.microsoft.com/office/drawing/2014/main" id="{037B4526-5008-4B64-A8F3-95EE36B642AD}"/>
                </a:ext>
              </a:extLst>
            </p:cNvPr>
            <p:cNvSpPr/>
            <p:nvPr/>
          </p:nvSpPr>
          <p:spPr>
            <a:xfrm>
              <a:off x="1128469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62">
              <a:extLst>
                <a:ext uri="{FF2B5EF4-FFF2-40B4-BE49-F238E27FC236}">
                  <a16:creationId xmlns:a16="http://schemas.microsoft.com/office/drawing/2014/main" id="{D8FA7CA8-B86F-4E53-9152-E81EB7CE8E94}"/>
                </a:ext>
              </a:extLst>
            </p:cNvPr>
            <p:cNvSpPr/>
            <p:nvPr/>
          </p:nvSpPr>
          <p:spPr>
            <a:xfrm>
              <a:off x="1183813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635CFD3A-D3B0-42FD-B44B-F6E2B7D87B7A}"/>
              </a:ext>
            </a:extLst>
          </p:cNvPr>
          <p:cNvSpPr/>
          <p:nvPr userDrawn="1"/>
        </p:nvSpPr>
        <p:spPr>
          <a:xfrm flipH="1">
            <a:off x="1" y="1257299"/>
            <a:ext cx="6885519" cy="5600701"/>
          </a:xfrm>
          <a:custGeom>
            <a:avLst/>
            <a:gdLst>
              <a:gd name="connsiteX0" fmla="*/ 6885519 w 6885519"/>
              <a:gd name="connsiteY0" fmla="*/ 0 h 5600701"/>
              <a:gd name="connsiteX1" fmla="*/ 1400175 w 6885519"/>
              <a:gd name="connsiteY1" fmla="*/ 0 h 5600701"/>
              <a:gd name="connsiteX2" fmla="*/ 0 w 6885519"/>
              <a:gd name="connsiteY2" fmla="*/ 5600701 h 5600701"/>
              <a:gd name="connsiteX3" fmla="*/ 6885519 w 6885519"/>
              <a:gd name="connsiteY3" fmla="*/ 5600701 h 560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5519" h="5600701">
                <a:moveTo>
                  <a:pt x="6885519" y="0"/>
                </a:moveTo>
                <a:lnTo>
                  <a:pt x="1400175" y="0"/>
                </a:lnTo>
                <a:lnTo>
                  <a:pt x="0" y="5600701"/>
                </a:lnTo>
                <a:lnTo>
                  <a:pt x="6885519" y="5600701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7BC5257-85D7-4346-BCD7-2B7200348439}"/>
              </a:ext>
            </a:extLst>
          </p:cNvPr>
          <p:cNvSpPr/>
          <p:nvPr userDrawn="1"/>
        </p:nvSpPr>
        <p:spPr>
          <a:xfrm flipH="1">
            <a:off x="5724526" y="1282699"/>
            <a:ext cx="6467475" cy="5575301"/>
          </a:xfrm>
          <a:custGeom>
            <a:avLst/>
            <a:gdLst>
              <a:gd name="connsiteX0" fmla="*/ 6467475 w 6467475"/>
              <a:gd name="connsiteY0" fmla="*/ 0 h 5575301"/>
              <a:gd name="connsiteX1" fmla="*/ 0 w 6467475"/>
              <a:gd name="connsiteY1" fmla="*/ 0 h 5575301"/>
              <a:gd name="connsiteX2" fmla="*/ 0 w 6467475"/>
              <a:gd name="connsiteY2" fmla="*/ 5575301 h 5575301"/>
              <a:gd name="connsiteX3" fmla="*/ 5073650 w 6467475"/>
              <a:gd name="connsiteY3" fmla="*/ 5575301 h 557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7475" h="5575301">
                <a:moveTo>
                  <a:pt x="6467475" y="0"/>
                </a:moveTo>
                <a:lnTo>
                  <a:pt x="0" y="0"/>
                </a:lnTo>
                <a:lnTo>
                  <a:pt x="0" y="5575301"/>
                </a:lnTo>
                <a:lnTo>
                  <a:pt x="5073650" y="5575301"/>
                </a:lnTo>
                <a:close/>
              </a:path>
            </a:pathLst>
          </a:cu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D79DF857-0922-41CB-9B3D-8AEAB88B35A4}"/>
              </a:ext>
            </a:extLst>
          </p:cNvPr>
          <p:cNvSpPr/>
          <p:nvPr userDrawn="1"/>
        </p:nvSpPr>
        <p:spPr>
          <a:xfrm>
            <a:off x="5117200" y="2750239"/>
            <a:ext cx="2119523" cy="2119523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E866F0D-532B-4CBF-9574-3CB2686306C7}"/>
              </a:ext>
            </a:extLst>
          </p:cNvPr>
          <p:cNvSpPr txBox="1"/>
          <p:nvPr userDrawn="1"/>
        </p:nvSpPr>
        <p:spPr>
          <a:xfrm>
            <a:off x="5409997" y="3245935"/>
            <a:ext cx="160781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VS</a:t>
            </a:r>
            <a:endParaRPr lang="zh-CN" altLang="en-US" sz="8000"/>
          </a:p>
        </p:txBody>
      </p:sp>
      <p:sp>
        <p:nvSpPr>
          <p:cNvPr id="36" name="缺角矩形 35">
            <a:extLst>
              <a:ext uri="{FF2B5EF4-FFF2-40B4-BE49-F238E27FC236}">
                <a16:creationId xmlns:a16="http://schemas.microsoft.com/office/drawing/2014/main" id="{311D40AA-4986-4883-AF7B-8120A80D4D5F}"/>
              </a:ext>
            </a:extLst>
          </p:cNvPr>
          <p:cNvSpPr/>
          <p:nvPr userDrawn="1"/>
        </p:nvSpPr>
        <p:spPr>
          <a:xfrm>
            <a:off x="2078565" y="-365126"/>
            <a:ext cx="2033059" cy="2033059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缺角矩形 36">
            <a:extLst>
              <a:ext uri="{FF2B5EF4-FFF2-40B4-BE49-F238E27FC236}">
                <a16:creationId xmlns:a16="http://schemas.microsoft.com/office/drawing/2014/main" id="{6C2D5574-6EC1-46C0-9887-35C780558847}"/>
              </a:ext>
            </a:extLst>
          </p:cNvPr>
          <p:cNvSpPr/>
          <p:nvPr userDrawn="1"/>
        </p:nvSpPr>
        <p:spPr>
          <a:xfrm>
            <a:off x="7005108" y="118532"/>
            <a:ext cx="950383" cy="950383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894B6C3-296F-436F-919C-E9378C40D388}"/>
              </a:ext>
            </a:extLst>
          </p:cNvPr>
          <p:cNvSpPr/>
          <p:nvPr userDrawn="1"/>
        </p:nvSpPr>
        <p:spPr>
          <a:xfrm rot="2228553">
            <a:off x="-215782" y="6097123"/>
            <a:ext cx="1311971" cy="656500"/>
          </a:xfrm>
          <a:custGeom>
            <a:avLst/>
            <a:gdLst>
              <a:gd name="connsiteX0" fmla="*/ 0 w 1311971"/>
              <a:gd name="connsiteY0" fmla="*/ 191273 h 656500"/>
              <a:gd name="connsiteX1" fmla="*/ 41351 w 1311971"/>
              <a:gd name="connsiteY1" fmla="*/ 160350 h 656500"/>
              <a:gd name="connsiteX2" fmla="*/ 566303 w 1311971"/>
              <a:gd name="connsiteY2" fmla="*/ 0 h 656500"/>
              <a:gd name="connsiteX3" fmla="*/ 1230211 w 1311971"/>
              <a:gd name="connsiteY3" fmla="*/ 274999 h 656500"/>
              <a:gd name="connsiteX4" fmla="*/ 1311971 w 1311971"/>
              <a:gd name="connsiteY4" fmla="*/ 374093 h 656500"/>
              <a:gd name="connsiteX5" fmla="*/ 939138 w 1311971"/>
              <a:gd name="connsiteY5" fmla="*/ 656500 h 656500"/>
              <a:gd name="connsiteX6" fmla="*/ 898258 w 1311971"/>
              <a:gd name="connsiteY6" fmla="*/ 606953 h 656500"/>
              <a:gd name="connsiteX7" fmla="*/ 566304 w 1311971"/>
              <a:gd name="connsiteY7" fmla="*/ 469453 h 656500"/>
              <a:gd name="connsiteX8" fmla="*/ 303828 w 1311971"/>
              <a:gd name="connsiteY8" fmla="*/ 549628 h 656500"/>
              <a:gd name="connsiteX9" fmla="*/ 283897 w 1311971"/>
              <a:gd name="connsiteY9" fmla="*/ 566073 h 65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1971" h="656500">
                <a:moveTo>
                  <a:pt x="0" y="191273"/>
                </a:moveTo>
                <a:lnTo>
                  <a:pt x="41351" y="160350"/>
                </a:lnTo>
                <a:cubicBezTo>
                  <a:pt x="191202" y="59113"/>
                  <a:pt x="371849" y="0"/>
                  <a:pt x="566303" y="0"/>
                </a:cubicBezTo>
                <a:cubicBezTo>
                  <a:pt x="825575" y="0"/>
                  <a:pt x="1060302" y="105090"/>
                  <a:pt x="1230211" y="274999"/>
                </a:cubicBezTo>
                <a:lnTo>
                  <a:pt x="1311971" y="374093"/>
                </a:lnTo>
                <a:lnTo>
                  <a:pt x="939138" y="656500"/>
                </a:lnTo>
                <a:lnTo>
                  <a:pt x="898258" y="606953"/>
                </a:lnTo>
                <a:cubicBezTo>
                  <a:pt x="813304" y="521999"/>
                  <a:pt x="695940" y="469453"/>
                  <a:pt x="566304" y="469453"/>
                </a:cubicBezTo>
                <a:cubicBezTo>
                  <a:pt x="469077" y="469453"/>
                  <a:pt x="378753" y="499010"/>
                  <a:pt x="303828" y="549628"/>
                </a:cubicBezTo>
                <a:lnTo>
                  <a:pt x="283897" y="566073"/>
                </a:lnTo>
                <a:close/>
              </a:path>
            </a:pathLst>
          </a:cu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9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2EFAC5"/>
            </a:gs>
            <a:gs pos="65000">
              <a:schemeClr val="accent2"/>
            </a:gs>
            <a:gs pos="0">
              <a:schemeClr val="accent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901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54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55" r:id="rId10"/>
    <p:sldLayoutId id="2147483667" r:id="rId11"/>
    <p:sldLayoutId id="2147483669" r:id="rId12"/>
    <p:sldLayoutId id="214748367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6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63C8FD3-1064-419A-9022-61BF9DD9C06B}"/>
              </a:ext>
            </a:extLst>
          </p:cNvPr>
          <p:cNvSpPr txBox="1"/>
          <p:nvPr/>
        </p:nvSpPr>
        <p:spPr>
          <a:xfrm>
            <a:off x="624416" y="2862806"/>
            <a:ext cx="5232202" cy="147732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9600" spc="600" dirty="0">
                <a:latin typeface="MiSans Semibold" panose="00000700000000000000" pitchFamily="2" charset="-122"/>
                <a:ea typeface="MiSans Semibold" panose="00000700000000000000" pitchFamily="2" charset="-122"/>
              </a:rPr>
              <a:t>活动策划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C1512F-479A-4A2E-AE78-D1AC43BE180D}"/>
              </a:ext>
            </a:extLst>
          </p:cNvPr>
          <p:cNvSpPr txBox="1"/>
          <p:nvPr/>
        </p:nvSpPr>
        <p:spPr>
          <a:xfrm>
            <a:off x="1177501" y="4296513"/>
            <a:ext cx="4486699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dist"/>
            <a:r>
              <a:rPr lang="en-US" altLang="zh-CN" sz="24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2400" spc="6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D9BE9EDF-02DD-4005-8C95-07A51156C108}"/>
              </a:ext>
            </a:extLst>
          </p:cNvPr>
          <p:cNvSpPr/>
          <p:nvPr/>
        </p:nvSpPr>
        <p:spPr>
          <a:xfrm rot="5400000">
            <a:off x="688371" y="4325276"/>
            <a:ext cx="361696" cy="311807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30D9A4-741E-4EF6-B836-9F992F2F9E6F}"/>
              </a:ext>
            </a:extLst>
          </p:cNvPr>
          <p:cNvSpPr txBox="1"/>
          <p:nvPr/>
        </p:nvSpPr>
        <p:spPr>
          <a:xfrm>
            <a:off x="692151" y="5255848"/>
            <a:ext cx="48712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3200" spc="600" dirty="0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创意引领世界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81673C-B3C0-4638-A11F-BA5FCE63F4FB}"/>
              </a:ext>
            </a:extLst>
          </p:cNvPr>
          <p:cNvGrpSpPr/>
          <p:nvPr/>
        </p:nvGrpSpPr>
        <p:grpSpPr>
          <a:xfrm>
            <a:off x="2110962" y="730900"/>
            <a:ext cx="1847927" cy="615553"/>
            <a:chOff x="2679487" y="530939"/>
            <a:chExt cx="2608485" cy="8689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CE5CBB7-EA00-4B30-BD0B-3ADAA6028DA2}"/>
                </a:ext>
              </a:extLst>
            </p:cNvPr>
            <p:cNvSpPr/>
            <p:nvPr/>
          </p:nvSpPr>
          <p:spPr>
            <a:xfrm rot="2700000">
              <a:off x="2679488" y="599662"/>
              <a:ext cx="659764" cy="659765"/>
            </a:xfrm>
            <a:custGeom>
              <a:avLst/>
              <a:gdLst>
                <a:gd name="connsiteX0" fmla="*/ 0 w 729342"/>
                <a:gd name="connsiteY0" fmla="*/ 407874 h 729343"/>
                <a:gd name="connsiteX1" fmla="*/ 0 w 729342"/>
                <a:gd name="connsiteY1" fmla="*/ 321469 h 729343"/>
                <a:gd name="connsiteX2" fmla="*/ 321469 w 729342"/>
                <a:gd name="connsiteY2" fmla="*/ 321469 h 729343"/>
                <a:gd name="connsiteX3" fmla="*/ 321469 w 729342"/>
                <a:gd name="connsiteY3" fmla="*/ 0 h 729343"/>
                <a:gd name="connsiteX4" fmla="*/ 407874 w 729342"/>
                <a:gd name="connsiteY4" fmla="*/ 0 h 729343"/>
                <a:gd name="connsiteX5" fmla="*/ 407874 w 729342"/>
                <a:gd name="connsiteY5" fmla="*/ 321469 h 729343"/>
                <a:gd name="connsiteX6" fmla="*/ 729342 w 729342"/>
                <a:gd name="connsiteY6" fmla="*/ 321469 h 729343"/>
                <a:gd name="connsiteX7" fmla="*/ 729342 w 729342"/>
                <a:gd name="connsiteY7" fmla="*/ 407874 h 729343"/>
                <a:gd name="connsiteX8" fmla="*/ 407874 w 729342"/>
                <a:gd name="connsiteY8" fmla="*/ 407874 h 729343"/>
                <a:gd name="connsiteX9" fmla="*/ 407874 w 729342"/>
                <a:gd name="connsiteY9" fmla="*/ 729343 h 729343"/>
                <a:gd name="connsiteX10" fmla="*/ 321469 w 729342"/>
                <a:gd name="connsiteY10" fmla="*/ 729343 h 729343"/>
                <a:gd name="connsiteX11" fmla="*/ 321469 w 729342"/>
                <a:gd name="connsiteY11" fmla="*/ 407874 h 72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9342" h="729343">
                  <a:moveTo>
                    <a:pt x="0" y="407874"/>
                  </a:moveTo>
                  <a:lnTo>
                    <a:pt x="0" y="321469"/>
                  </a:lnTo>
                  <a:lnTo>
                    <a:pt x="321469" y="321469"/>
                  </a:lnTo>
                  <a:lnTo>
                    <a:pt x="321469" y="0"/>
                  </a:lnTo>
                  <a:lnTo>
                    <a:pt x="407874" y="0"/>
                  </a:lnTo>
                  <a:lnTo>
                    <a:pt x="407874" y="321469"/>
                  </a:lnTo>
                  <a:lnTo>
                    <a:pt x="729342" y="321469"/>
                  </a:lnTo>
                  <a:lnTo>
                    <a:pt x="729342" y="407874"/>
                  </a:lnTo>
                  <a:lnTo>
                    <a:pt x="407874" y="407874"/>
                  </a:lnTo>
                  <a:lnTo>
                    <a:pt x="407874" y="729343"/>
                  </a:lnTo>
                  <a:lnTo>
                    <a:pt x="321469" y="729343"/>
                  </a:lnTo>
                  <a:lnTo>
                    <a:pt x="321469" y="407874"/>
                  </a:lnTo>
                  <a:close/>
                </a:path>
              </a:pathLst>
            </a:cu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6892503-BF02-4C7D-9ACD-4FA0984E63BF}"/>
                </a:ext>
              </a:extLst>
            </p:cNvPr>
            <p:cNvSpPr txBox="1"/>
            <p:nvPr/>
          </p:nvSpPr>
          <p:spPr>
            <a:xfrm>
              <a:off x="3622583" y="530939"/>
              <a:ext cx="1665389" cy="8689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4000" spc="6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创意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17A621C-2EA2-4FCB-BC7B-03F4BA700A7C}"/>
              </a:ext>
            </a:extLst>
          </p:cNvPr>
          <p:cNvSpPr txBox="1"/>
          <p:nvPr/>
        </p:nvSpPr>
        <p:spPr>
          <a:xfrm rot="5400000">
            <a:off x="3773241" y="984815"/>
            <a:ext cx="493725" cy="10772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700">
                <a:latin typeface="MiSans Semibold" panose="00000700000000000000" pitchFamily="2" charset="-122"/>
                <a:ea typeface="MiSans Semibold" panose="00000700000000000000" pitchFamily="2" charset="-122"/>
              </a:rPr>
              <a:t>KEYWORD</a:t>
            </a:r>
            <a:endParaRPr lang="zh-CN" altLang="en-US" sz="7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1B7795-901B-4BF8-91D1-8FF71C1B1603}"/>
              </a:ext>
            </a:extLst>
          </p:cNvPr>
          <p:cNvSpPr txBox="1"/>
          <p:nvPr/>
        </p:nvSpPr>
        <p:spPr>
          <a:xfrm>
            <a:off x="404813" y="761677"/>
            <a:ext cx="1594988" cy="5539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6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20XX</a:t>
            </a:r>
            <a:endParaRPr lang="zh-CN" altLang="en-US" sz="3600" spc="6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11" name="图片 10" descr="男人戴着帽子&#10;&#10;描述已自动生成">
            <a:extLst>
              <a:ext uri="{FF2B5EF4-FFF2-40B4-BE49-F238E27FC236}">
                <a16:creationId xmlns:a16="http://schemas.microsoft.com/office/drawing/2014/main" id="{BE8F4FFA-33FD-4765-BF09-6581E6933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9717" y="2495555"/>
            <a:ext cx="3001258" cy="3001258"/>
          </a:xfrm>
          <a:prstGeom prst="ellipse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D962094-402F-45FB-AC00-95682A7F1A63}"/>
              </a:ext>
            </a:extLst>
          </p:cNvPr>
          <p:cNvSpPr txBox="1"/>
          <p:nvPr/>
        </p:nvSpPr>
        <p:spPr>
          <a:xfrm>
            <a:off x="1112501" y="2173923"/>
            <a:ext cx="299152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0D121B"/>
                </a:solidFill>
                <a:latin typeface="MiSans Semibold" panose="00000700000000000000" pitchFamily="2" charset="-122"/>
                <a:ea typeface="+mj-ea"/>
              </a:rPr>
              <a:t>CATOGAME3 DESIGN</a:t>
            </a:r>
            <a:endParaRPr lang="zh-CN" altLang="en-US" sz="2000" dirty="0">
              <a:solidFill>
                <a:srgbClr val="0D121B"/>
              </a:solidFill>
              <a:latin typeface="MiSans Semibold" panose="00000700000000000000" pitchFamily="2" charset="-122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51870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5A224E-12DE-4452-B057-F049E8CC7238}"/>
              </a:ext>
            </a:extLst>
          </p:cNvPr>
          <p:cNvSpPr txBox="1"/>
          <p:nvPr/>
        </p:nvSpPr>
        <p:spPr>
          <a:xfrm>
            <a:off x="2345460" y="2859453"/>
            <a:ext cx="1471557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02</a:t>
            </a:r>
            <a:endParaRPr lang="zh-CN" altLang="en-US" sz="80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4BBB84-73DC-47BA-8E88-F680AD881872}"/>
              </a:ext>
            </a:extLst>
          </p:cNvPr>
          <p:cNvSpPr txBox="1"/>
          <p:nvPr/>
        </p:nvSpPr>
        <p:spPr>
          <a:xfrm>
            <a:off x="4554562" y="274203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72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内容构成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90924-CD7D-4E5C-801C-17AB2558DBA5}"/>
              </a:ext>
            </a:extLst>
          </p:cNvPr>
          <p:cNvSpPr txBox="1"/>
          <p:nvPr/>
        </p:nvSpPr>
        <p:spPr>
          <a:xfrm>
            <a:off x="4632348" y="3861833"/>
            <a:ext cx="5222851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24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CONTENT COMPOSITION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EED493-A77A-42FC-8EA0-C25E0F836C07}"/>
              </a:ext>
            </a:extLst>
          </p:cNvPr>
          <p:cNvSpPr txBox="1"/>
          <p:nvPr/>
        </p:nvSpPr>
        <p:spPr>
          <a:xfrm>
            <a:off x="4521050" y="5919233"/>
            <a:ext cx="3149901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CREATIVITY LEADS THE WORLD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486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17F7EA99-363F-4D8B-B825-CFC9777603E5}"/>
              </a:ext>
            </a:extLst>
          </p:cNvPr>
          <p:cNvSpPr/>
          <p:nvPr/>
        </p:nvSpPr>
        <p:spPr>
          <a:xfrm>
            <a:off x="4986868" y="0"/>
            <a:ext cx="7205132" cy="6858000"/>
          </a:xfrm>
          <a:custGeom>
            <a:avLst/>
            <a:gdLst>
              <a:gd name="connsiteX0" fmla="*/ 4491565 w 7205132"/>
              <a:gd name="connsiteY0" fmla="*/ 1183218 h 6858000"/>
              <a:gd name="connsiteX1" fmla="*/ 2245782 w 7205132"/>
              <a:gd name="connsiteY1" fmla="*/ 3429001 h 6858000"/>
              <a:gd name="connsiteX2" fmla="*/ 4491565 w 7205132"/>
              <a:gd name="connsiteY2" fmla="*/ 5674784 h 6858000"/>
              <a:gd name="connsiteX3" fmla="*/ 6737348 w 7205132"/>
              <a:gd name="connsiteY3" fmla="*/ 3429001 h 6858000"/>
              <a:gd name="connsiteX4" fmla="*/ 4491565 w 7205132"/>
              <a:gd name="connsiteY4" fmla="*/ 1183218 h 6858000"/>
              <a:gd name="connsiteX5" fmla="*/ 1591902 w 7205132"/>
              <a:gd name="connsiteY5" fmla="*/ 0 h 6858000"/>
              <a:gd name="connsiteX6" fmla="*/ 7205132 w 7205132"/>
              <a:gd name="connsiteY6" fmla="*/ 0 h 6858000"/>
              <a:gd name="connsiteX7" fmla="*/ 7205132 w 7205132"/>
              <a:gd name="connsiteY7" fmla="*/ 6858000 h 6858000"/>
              <a:gd name="connsiteX8" fmla="*/ 1591900 w 7205132"/>
              <a:gd name="connsiteY8" fmla="*/ 6858000 h 6858000"/>
              <a:gd name="connsiteX9" fmla="*/ 1471538 w 7205132"/>
              <a:gd name="connsiteY9" fmla="*/ 6753741 h 6858000"/>
              <a:gd name="connsiteX10" fmla="*/ 0 w 7205132"/>
              <a:gd name="connsiteY10" fmla="*/ 3429001 h 6858000"/>
              <a:gd name="connsiteX11" fmla="*/ 1471538 w 7205132"/>
              <a:gd name="connsiteY11" fmla="*/ 1042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05132" h="6858000">
                <a:moveTo>
                  <a:pt x="4491565" y="1183218"/>
                </a:moveTo>
                <a:cubicBezTo>
                  <a:pt x="3251253" y="1183218"/>
                  <a:pt x="2245782" y="2188689"/>
                  <a:pt x="2245782" y="3429001"/>
                </a:cubicBezTo>
                <a:cubicBezTo>
                  <a:pt x="2245782" y="4669313"/>
                  <a:pt x="3251253" y="5674784"/>
                  <a:pt x="4491565" y="5674784"/>
                </a:cubicBezTo>
                <a:cubicBezTo>
                  <a:pt x="5731877" y="5674784"/>
                  <a:pt x="6737348" y="4669313"/>
                  <a:pt x="6737348" y="3429001"/>
                </a:cubicBezTo>
                <a:cubicBezTo>
                  <a:pt x="6737348" y="2188689"/>
                  <a:pt x="5731877" y="1183218"/>
                  <a:pt x="4491565" y="1183218"/>
                </a:cubicBezTo>
                <a:close/>
                <a:moveTo>
                  <a:pt x="1591902" y="0"/>
                </a:moveTo>
                <a:lnTo>
                  <a:pt x="7205132" y="0"/>
                </a:lnTo>
                <a:lnTo>
                  <a:pt x="7205132" y="6858000"/>
                </a:lnTo>
                <a:lnTo>
                  <a:pt x="1591900" y="6858000"/>
                </a:lnTo>
                <a:lnTo>
                  <a:pt x="1471538" y="6753741"/>
                </a:lnTo>
                <a:cubicBezTo>
                  <a:pt x="567541" y="5932108"/>
                  <a:pt x="0" y="4746833"/>
                  <a:pt x="0" y="3429001"/>
                </a:cubicBezTo>
                <a:cubicBezTo>
                  <a:pt x="0" y="2111170"/>
                  <a:pt x="567541" y="925895"/>
                  <a:pt x="1471538" y="104262"/>
                </a:cubicBezTo>
                <a:close/>
              </a:path>
            </a:pathLst>
          </a:custGeo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53F06F9-3217-4716-91A6-82FF54B4400D}"/>
              </a:ext>
            </a:extLst>
          </p:cNvPr>
          <p:cNvGrpSpPr/>
          <p:nvPr/>
        </p:nvGrpSpPr>
        <p:grpSpPr>
          <a:xfrm>
            <a:off x="2357968" y="4527222"/>
            <a:ext cx="3575175" cy="1539145"/>
            <a:chOff x="8517468" y="52589"/>
            <a:chExt cx="3575175" cy="1539145"/>
          </a:xfrm>
        </p:grpSpPr>
        <p:sp>
          <p:nvSpPr>
            <p:cNvPr id="65" name="圆: 空心 29">
              <a:extLst>
                <a:ext uri="{FF2B5EF4-FFF2-40B4-BE49-F238E27FC236}">
                  <a16:creationId xmlns:a16="http://schemas.microsoft.com/office/drawing/2014/main" id="{8336C4B2-6CE9-4CC0-A6B0-B8305F25D8E4}"/>
                </a:ext>
              </a:extLst>
            </p:cNvPr>
            <p:cNvSpPr/>
            <p:nvPr/>
          </p:nvSpPr>
          <p:spPr>
            <a:xfrm>
              <a:off x="851746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圆: 空心 30">
              <a:extLst>
                <a:ext uri="{FF2B5EF4-FFF2-40B4-BE49-F238E27FC236}">
                  <a16:creationId xmlns:a16="http://schemas.microsoft.com/office/drawing/2014/main" id="{714EE1C5-F399-41C1-BE0E-9379F51BC886}"/>
                </a:ext>
              </a:extLst>
            </p:cNvPr>
            <p:cNvSpPr/>
            <p:nvPr/>
          </p:nvSpPr>
          <p:spPr>
            <a:xfrm>
              <a:off x="9070913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圆: 空心 31">
              <a:extLst>
                <a:ext uri="{FF2B5EF4-FFF2-40B4-BE49-F238E27FC236}">
                  <a16:creationId xmlns:a16="http://schemas.microsoft.com/office/drawing/2014/main" id="{05252E99-2B26-4D8D-A191-EE088F7C1F41}"/>
                </a:ext>
              </a:extLst>
            </p:cNvPr>
            <p:cNvSpPr/>
            <p:nvPr/>
          </p:nvSpPr>
          <p:spPr>
            <a:xfrm>
              <a:off x="962435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圆: 空心 32">
              <a:extLst>
                <a:ext uri="{FF2B5EF4-FFF2-40B4-BE49-F238E27FC236}">
                  <a16:creationId xmlns:a16="http://schemas.microsoft.com/office/drawing/2014/main" id="{B41F9D17-EB21-4588-87A6-2DE81094DEF4}"/>
                </a:ext>
              </a:extLst>
            </p:cNvPr>
            <p:cNvSpPr/>
            <p:nvPr/>
          </p:nvSpPr>
          <p:spPr>
            <a:xfrm>
              <a:off x="1017780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圆: 空心 33">
              <a:extLst>
                <a:ext uri="{FF2B5EF4-FFF2-40B4-BE49-F238E27FC236}">
                  <a16:creationId xmlns:a16="http://schemas.microsoft.com/office/drawing/2014/main" id="{A9D2E042-C770-42F6-BEDC-772C3841D818}"/>
                </a:ext>
              </a:extLst>
            </p:cNvPr>
            <p:cNvSpPr/>
            <p:nvPr/>
          </p:nvSpPr>
          <p:spPr>
            <a:xfrm>
              <a:off x="1073124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圆: 空心 34">
              <a:extLst>
                <a:ext uri="{FF2B5EF4-FFF2-40B4-BE49-F238E27FC236}">
                  <a16:creationId xmlns:a16="http://schemas.microsoft.com/office/drawing/2014/main" id="{377521CF-CE12-410F-8C54-52DF31488A91}"/>
                </a:ext>
              </a:extLst>
            </p:cNvPr>
            <p:cNvSpPr/>
            <p:nvPr/>
          </p:nvSpPr>
          <p:spPr>
            <a:xfrm>
              <a:off x="1128469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圆: 空心 35">
              <a:extLst>
                <a:ext uri="{FF2B5EF4-FFF2-40B4-BE49-F238E27FC236}">
                  <a16:creationId xmlns:a16="http://schemas.microsoft.com/office/drawing/2014/main" id="{B49E1E7B-D773-48BB-BA1F-9C1645A32C97}"/>
                </a:ext>
              </a:extLst>
            </p:cNvPr>
            <p:cNvSpPr/>
            <p:nvPr/>
          </p:nvSpPr>
          <p:spPr>
            <a:xfrm>
              <a:off x="1183813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圆: 空心 38">
              <a:extLst>
                <a:ext uri="{FF2B5EF4-FFF2-40B4-BE49-F238E27FC236}">
                  <a16:creationId xmlns:a16="http://schemas.microsoft.com/office/drawing/2014/main" id="{9057F60B-B769-49FA-8697-A0ED153F5B5D}"/>
                </a:ext>
              </a:extLst>
            </p:cNvPr>
            <p:cNvSpPr/>
            <p:nvPr/>
          </p:nvSpPr>
          <p:spPr>
            <a:xfrm>
              <a:off x="851746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圆: 空心 39">
              <a:extLst>
                <a:ext uri="{FF2B5EF4-FFF2-40B4-BE49-F238E27FC236}">
                  <a16:creationId xmlns:a16="http://schemas.microsoft.com/office/drawing/2014/main" id="{A4612292-6D64-46C0-97D1-9B1200F1DF70}"/>
                </a:ext>
              </a:extLst>
            </p:cNvPr>
            <p:cNvSpPr/>
            <p:nvPr/>
          </p:nvSpPr>
          <p:spPr>
            <a:xfrm>
              <a:off x="9070913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圆: 空心 40">
              <a:extLst>
                <a:ext uri="{FF2B5EF4-FFF2-40B4-BE49-F238E27FC236}">
                  <a16:creationId xmlns:a16="http://schemas.microsoft.com/office/drawing/2014/main" id="{62375D20-88EF-462E-B162-B42126EBA3CF}"/>
                </a:ext>
              </a:extLst>
            </p:cNvPr>
            <p:cNvSpPr/>
            <p:nvPr/>
          </p:nvSpPr>
          <p:spPr>
            <a:xfrm>
              <a:off x="962435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圆: 空心 41">
              <a:extLst>
                <a:ext uri="{FF2B5EF4-FFF2-40B4-BE49-F238E27FC236}">
                  <a16:creationId xmlns:a16="http://schemas.microsoft.com/office/drawing/2014/main" id="{90C9B139-3C5B-4A34-9C0F-6D42CEC567FE}"/>
                </a:ext>
              </a:extLst>
            </p:cNvPr>
            <p:cNvSpPr/>
            <p:nvPr/>
          </p:nvSpPr>
          <p:spPr>
            <a:xfrm>
              <a:off x="1017780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圆: 空心 42">
              <a:extLst>
                <a:ext uri="{FF2B5EF4-FFF2-40B4-BE49-F238E27FC236}">
                  <a16:creationId xmlns:a16="http://schemas.microsoft.com/office/drawing/2014/main" id="{BAA637F7-E4B1-46B2-9898-37B66A4351D5}"/>
                </a:ext>
              </a:extLst>
            </p:cNvPr>
            <p:cNvSpPr/>
            <p:nvPr/>
          </p:nvSpPr>
          <p:spPr>
            <a:xfrm>
              <a:off x="1073124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圆: 空心 43">
              <a:extLst>
                <a:ext uri="{FF2B5EF4-FFF2-40B4-BE49-F238E27FC236}">
                  <a16:creationId xmlns:a16="http://schemas.microsoft.com/office/drawing/2014/main" id="{E1B87DA9-7E98-4C7C-937C-B863003FB4F1}"/>
                </a:ext>
              </a:extLst>
            </p:cNvPr>
            <p:cNvSpPr/>
            <p:nvPr/>
          </p:nvSpPr>
          <p:spPr>
            <a:xfrm>
              <a:off x="1128469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圆: 空心 44">
              <a:extLst>
                <a:ext uri="{FF2B5EF4-FFF2-40B4-BE49-F238E27FC236}">
                  <a16:creationId xmlns:a16="http://schemas.microsoft.com/office/drawing/2014/main" id="{47734AD6-6707-4279-8707-E6C1CB3B9CF0}"/>
                </a:ext>
              </a:extLst>
            </p:cNvPr>
            <p:cNvSpPr/>
            <p:nvPr/>
          </p:nvSpPr>
          <p:spPr>
            <a:xfrm>
              <a:off x="1183813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圆: 空心 47">
              <a:extLst>
                <a:ext uri="{FF2B5EF4-FFF2-40B4-BE49-F238E27FC236}">
                  <a16:creationId xmlns:a16="http://schemas.microsoft.com/office/drawing/2014/main" id="{EC3BE91F-7C66-42F4-BEC0-B710371FB90E}"/>
                </a:ext>
              </a:extLst>
            </p:cNvPr>
            <p:cNvSpPr/>
            <p:nvPr/>
          </p:nvSpPr>
          <p:spPr>
            <a:xfrm>
              <a:off x="851746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圆: 空心 48">
              <a:extLst>
                <a:ext uri="{FF2B5EF4-FFF2-40B4-BE49-F238E27FC236}">
                  <a16:creationId xmlns:a16="http://schemas.microsoft.com/office/drawing/2014/main" id="{B6196A21-6CE7-4443-825D-B437B1BDB6ED}"/>
                </a:ext>
              </a:extLst>
            </p:cNvPr>
            <p:cNvSpPr/>
            <p:nvPr/>
          </p:nvSpPr>
          <p:spPr>
            <a:xfrm>
              <a:off x="9070913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圆: 空心 49">
              <a:extLst>
                <a:ext uri="{FF2B5EF4-FFF2-40B4-BE49-F238E27FC236}">
                  <a16:creationId xmlns:a16="http://schemas.microsoft.com/office/drawing/2014/main" id="{FF2C0AE7-9D5A-4204-8ADF-D630433D4B23}"/>
                </a:ext>
              </a:extLst>
            </p:cNvPr>
            <p:cNvSpPr/>
            <p:nvPr/>
          </p:nvSpPr>
          <p:spPr>
            <a:xfrm>
              <a:off x="962435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圆: 空心 50">
              <a:extLst>
                <a:ext uri="{FF2B5EF4-FFF2-40B4-BE49-F238E27FC236}">
                  <a16:creationId xmlns:a16="http://schemas.microsoft.com/office/drawing/2014/main" id="{68A18A42-05DE-4AD8-9F42-946A95EB3AB7}"/>
                </a:ext>
              </a:extLst>
            </p:cNvPr>
            <p:cNvSpPr/>
            <p:nvPr/>
          </p:nvSpPr>
          <p:spPr>
            <a:xfrm>
              <a:off x="1017780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圆: 空心 51">
              <a:extLst>
                <a:ext uri="{FF2B5EF4-FFF2-40B4-BE49-F238E27FC236}">
                  <a16:creationId xmlns:a16="http://schemas.microsoft.com/office/drawing/2014/main" id="{3BB6A379-4B55-4DBC-8E1E-D6182716E1F9}"/>
                </a:ext>
              </a:extLst>
            </p:cNvPr>
            <p:cNvSpPr/>
            <p:nvPr/>
          </p:nvSpPr>
          <p:spPr>
            <a:xfrm>
              <a:off x="1073124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圆: 空心 52">
              <a:extLst>
                <a:ext uri="{FF2B5EF4-FFF2-40B4-BE49-F238E27FC236}">
                  <a16:creationId xmlns:a16="http://schemas.microsoft.com/office/drawing/2014/main" id="{AFF1E0E0-7A6D-46A7-988E-BFBF9DFB2BA9}"/>
                </a:ext>
              </a:extLst>
            </p:cNvPr>
            <p:cNvSpPr/>
            <p:nvPr/>
          </p:nvSpPr>
          <p:spPr>
            <a:xfrm>
              <a:off x="1128469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圆: 空心 53">
              <a:extLst>
                <a:ext uri="{FF2B5EF4-FFF2-40B4-BE49-F238E27FC236}">
                  <a16:creationId xmlns:a16="http://schemas.microsoft.com/office/drawing/2014/main" id="{87E955CE-5B6C-4B6B-A44A-9B6509F8B65E}"/>
                </a:ext>
              </a:extLst>
            </p:cNvPr>
            <p:cNvSpPr/>
            <p:nvPr/>
          </p:nvSpPr>
          <p:spPr>
            <a:xfrm>
              <a:off x="1183813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圆: 空心 56">
              <a:extLst>
                <a:ext uri="{FF2B5EF4-FFF2-40B4-BE49-F238E27FC236}">
                  <a16:creationId xmlns:a16="http://schemas.microsoft.com/office/drawing/2014/main" id="{74274731-4A58-4CDD-B8CA-A781BF29845D}"/>
                </a:ext>
              </a:extLst>
            </p:cNvPr>
            <p:cNvSpPr/>
            <p:nvPr/>
          </p:nvSpPr>
          <p:spPr>
            <a:xfrm>
              <a:off x="851746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圆: 空心 57">
              <a:extLst>
                <a:ext uri="{FF2B5EF4-FFF2-40B4-BE49-F238E27FC236}">
                  <a16:creationId xmlns:a16="http://schemas.microsoft.com/office/drawing/2014/main" id="{371B918E-16E2-4741-A741-6496F043A04C}"/>
                </a:ext>
              </a:extLst>
            </p:cNvPr>
            <p:cNvSpPr/>
            <p:nvPr/>
          </p:nvSpPr>
          <p:spPr>
            <a:xfrm>
              <a:off x="9070913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圆: 空心 58">
              <a:extLst>
                <a:ext uri="{FF2B5EF4-FFF2-40B4-BE49-F238E27FC236}">
                  <a16:creationId xmlns:a16="http://schemas.microsoft.com/office/drawing/2014/main" id="{81B21ADD-D969-433E-BCB9-D90E230B05D5}"/>
                </a:ext>
              </a:extLst>
            </p:cNvPr>
            <p:cNvSpPr/>
            <p:nvPr/>
          </p:nvSpPr>
          <p:spPr>
            <a:xfrm>
              <a:off x="962435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圆: 空心 59">
              <a:extLst>
                <a:ext uri="{FF2B5EF4-FFF2-40B4-BE49-F238E27FC236}">
                  <a16:creationId xmlns:a16="http://schemas.microsoft.com/office/drawing/2014/main" id="{79B23AB9-E8F1-4EED-87AE-4DE52AA5381E}"/>
                </a:ext>
              </a:extLst>
            </p:cNvPr>
            <p:cNvSpPr/>
            <p:nvPr/>
          </p:nvSpPr>
          <p:spPr>
            <a:xfrm>
              <a:off x="1017780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圆: 空心 60">
              <a:extLst>
                <a:ext uri="{FF2B5EF4-FFF2-40B4-BE49-F238E27FC236}">
                  <a16:creationId xmlns:a16="http://schemas.microsoft.com/office/drawing/2014/main" id="{CBCE16F2-59D3-4CEC-8C58-297C384AFAC7}"/>
                </a:ext>
              </a:extLst>
            </p:cNvPr>
            <p:cNvSpPr/>
            <p:nvPr/>
          </p:nvSpPr>
          <p:spPr>
            <a:xfrm>
              <a:off x="1073124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圆: 空心 61">
              <a:extLst>
                <a:ext uri="{FF2B5EF4-FFF2-40B4-BE49-F238E27FC236}">
                  <a16:creationId xmlns:a16="http://schemas.microsoft.com/office/drawing/2014/main" id="{3CE507F4-69FF-41B6-8CE0-222BC9494351}"/>
                </a:ext>
              </a:extLst>
            </p:cNvPr>
            <p:cNvSpPr/>
            <p:nvPr/>
          </p:nvSpPr>
          <p:spPr>
            <a:xfrm>
              <a:off x="1128469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圆: 空心 62">
              <a:extLst>
                <a:ext uri="{FF2B5EF4-FFF2-40B4-BE49-F238E27FC236}">
                  <a16:creationId xmlns:a16="http://schemas.microsoft.com/office/drawing/2014/main" id="{9C37997B-CE69-4347-B113-5E69635E8E83}"/>
                </a:ext>
              </a:extLst>
            </p:cNvPr>
            <p:cNvSpPr/>
            <p:nvPr/>
          </p:nvSpPr>
          <p:spPr>
            <a:xfrm>
              <a:off x="1183813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245D9444-714F-411B-88C5-927BA0EF839D}"/>
              </a:ext>
            </a:extLst>
          </p:cNvPr>
          <p:cNvSpPr/>
          <p:nvPr/>
        </p:nvSpPr>
        <p:spPr>
          <a:xfrm>
            <a:off x="-1495426" y="3007871"/>
            <a:ext cx="3921423" cy="1250549"/>
          </a:xfrm>
          <a:custGeom>
            <a:avLst/>
            <a:gdLst>
              <a:gd name="connsiteX0" fmla="*/ 5864225 w 6013450"/>
              <a:gd name="connsiteY0" fmla="*/ 1619250 h 1917700"/>
              <a:gd name="connsiteX1" fmla="*/ 6013450 w 6013450"/>
              <a:gd name="connsiteY1" fmla="*/ 1768475 h 1917700"/>
              <a:gd name="connsiteX2" fmla="*/ 5864225 w 6013450"/>
              <a:gd name="connsiteY2" fmla="*/ 1917700 h 1917700"/>
              <a:gd name="connsiteX3" fmla="*/ 5715000 w 6013450"/>
              <a:gd name="connsiteY3" fmla="*/ 1768475 h 1917700"/>
              <a:gd name="connsiteX4" fmla="*/ 5546725 w 6013450"/>
              <a:gd name="connsiteY4" fmla="*/ 1619250 h 1917700"/>
              <a:gd name="connsiteX5" fmla="*/ 5695950 w 6013450"/>
              <a:gd name="connsiteY5" fmla="*/ 1768475 h 1917700"/>
              <a:gd name="connsiteX6" fmla="*/ 5546725 w 6013450"/>
              <a:gd name="connsiteY6" fmla="*/ 1917700 h 1917700"/>
              <a:gd name="connsiteX7" fmla="*/ 5397500 w 6013450"/>
              <a:gd name="connsiteY7" fmla="*/ 1768475 h 1917700"/>
              <a:gd name="connsiteX8" fmla="*/ 5229225 w 6013450"/>
              <a:gd name="connsiteY8" fmla="*/ 1619250 h 1917700"/>
              <a:gd name="connsiteX9" fmla="*/ 5378450 w 6013450"/>
              <a:gd name="connsiteY9" fmla="*/ 1768475 h 1917700"/>
              <a:gd name="connsiteX10" fmla="*/ 5229225 w 6013450"/>
              <a:gd name="connsiteY10" fmla="*/ 1917700 h 1917700"/>
              <a:gd name="connsiteX11" fmla="*/ 5080000 w 6013450"/>
              <a:gd name="connsiteY11" fmla="*/ 1768475 h 1917700"/>
              <a:gd name="connsiteX12" fmla="*/ 4911725 w 6013450"/>
              <a:gd name="connsiteY12" fmla="*/ 1619250 h 1917700"/>
              <a:gd name="connsiteX13" fmla="*/ 5060950 w 6013450"/>
              <a:gd name="connsiteY13" fmla="*/ 1768475 h 1917700"/>
              <a:gd name="connsiteX14" fmla="*/ 4911725 w 6013450"/>
              <a:gd name="connsiteY14" fmla="*/ 1917700 h 1917700"/>
              <a:gd name="connsiteX15" fmla="*/ 4762500 w 6013450"/>
              <a:gd name="connsiteY15" fmla="*/ 1768475 h 1917700"/>
              <a:gd name="connsiteX16" fmla="*/ 4594225 w 6013450"/>
              <a:gd name="connsiteY16" fmla="*/ 1619250 h 1917700"/>
              <a:gd name="connsiteX17" fmla="*/ 4743450 w 6013450"/>
              <a:gd name="connsiteY17" fmla="*/ 1768475 h 1917700"/>
              <a:gd name="connsiteX18" fmla="*/ 4594225 w 6013450"/>
              <a:gd name="connsiteY18" fmla="*/ 1917700 h 1917700"/>
              <a:gd name="connsiteX19" fmla="*/ 4445000 w 6013450"/>
              <a:gd name="connsiteY19" fmla="*/ 1768475 h 1917700"/>
              <a:gd name="connsiteX20" fmla="*/ 4276725 w 6013450"/>
              <a:gd name="connsiteY20" fmla="*/ 1619250 h 1917700"/>
              <a:gd name="connsiteX21" fmla="*/ 4425950 w 6013450"/>
              <a:gd name="connsiteY21" fmla="*/ 1768475 h 1917700"/>
              <a:gd name="connsiteX22" fmla="*/ 4276725 w 6013450"/>
              <a:gd name="connsiteY22" fmla="*/ 1917700 h 1917700"/>
              <a:gd name="connsiteX23" fmla="*/ 4127500 w 6013450"/>
              <a:gd name="connsiteY23" fmla="*/ 1768475 h 1917700"/>
              <a:gd name="connsiteX24" fmla="*/ 3959225 w 6013450"/>
              <a:gd name="connsiteY24" fmla="*/ 1619250 h 1917700"/>
              <a:gd name="connsiteX25" fmla="*/ 4108450 w 6013450"/>
              <a:gd name="connsiteY25" fmla="*/ 1768475 h 1917700"/>
              <a:gd name="connsiteX26" fmla="*/ 3959225 w 6013450"/>
              <a:gd name="connsiteY26" fmla="*/ 1917700 h 1917700"/>
              <a:gd name="connsiteX27" fmla="*/ 3810000 w 6013450"/>
              <a:gd name="connsiteY27" fmla="*/ 1768475 h 1917700"/>
              <a:gd name="connsiteX28" fmla="*/ 3641725 w 6013450"/>
              <a:gd name="connsiteY28" fmla="*/ 1619250 h 1917700"/>
              <a:gd name="connsiteX29" fmla="*/ 3790950 w 6013450"/>
              <a:gd name="connsiteY29" fmla="*/ 1768475 h 1917700"/>
              <a:gd name="connsiteX30" fmla="*/ 3641725 w 6013450"/>
              <a:gd name="connsiteY30" fmla="*/ 1917700 h 1917700"/>
              <a:gd name="connsiteX31" fmla="*/ 3492500 w 6013450"/>
              <a:gd name="connsiteY31" fmla="*/ 1768475 h 1917700"/>
              <a:gd name="connsiteX32" fmla="*/ 3324225 w 6013450"/>
              <a:gd name="connsiteY32" fmla="*/ 1619250 h 1917700"/>
              <a:gd name="connsiteX33" fmla="*/ 3473450 w 6013450"/>
              <a:gd name="connsiteY33" fmla="*/ 1768475 h 1917700"/>
              <a:gd name="connsiteX34" fmla="*/ 3324225 w 6013450"/>
              <a:gd name="connsiteY34" fmla="*/ 1917700 h 1917700"/>
              <a:gd name="connsiteX35" fmla="*/ 3175000 w 6013450"/>
              <a:gd name="connsiteY35" fmla="*/ 1768475 h 1917700"/>
              <a:gd name="connsiteX36" fmla="*/ 3006725 w 6013450"/>
              <a:gd name="connsiteY36" fmla="*/ 1619250 h 1917700"/>
              <a:gd name="connsiteX37" fmla="*/ 3155950 w 6013450"/>
              <a:gd name="connsiteY37" fmla="*/ 1768475 h 1917700"/>
              <a:gd name="connsiteX38" fmla="*/ 3006725 w 6013450"/>
              <a:gd name="connsiteY38" fmla="*/ 1917700 h 1917700"/>
              <a:gd name="connsiteX39" fmla="*/ 2857500 w 6013450"/>
              <a:gd name="connsiteY39" fmla="*/ 1768475 h 1917700"/>
              <a:gd name="connsiteX40" fmla="*/ 2689225 w 6013450"/>
              <a:gd name="connsiteY40" fmla="*/ 1619250 h 1917700"/>
              <a:gd name="connsiteX41" fmla="*/ 2838450 w 6013450"/>
              <a:gd name="connsiteY41" fmla="*/ 1768475 h 1917700"/>
              <a:gd name="connsiteX42" fmla="*/ 2689225 w 6013450"/>
              <a:gd name="connsiteY42" fmla="*/ 1917700 h 1917700"/>
              <a:gd name="connsiteX43" fmla="*/ 2540000 w 6013450"/>
              <a:gd name="connsiteY43" fmla="*/ 1768475 h 1917700"/>
              <a:gd name="connsiteX44" fmla="*/ 2371725 w 6013450"/>
              <a:gd name="connsiteY44" fmla="*/ 1619250 h 1917700"/>
              <a:gd name="connsiteX45" fmla="*/ 2520950 w 6013450"/>
              <a:gd name="connsiteY45" fmla="*/ 1768475 h 1917700"/>
              <a:gd name="connsiteX46" fmla="*/ 2371725 w 6013450"/>
              <a:gd name="connsiteY46" fmla="*/ 1917700 h 1917700"/>
              <a:gd name="connsiteX47" fmla="*/ 2222500 w 6013450"/>
              <a:gd name="connsiteY47" fmla="*/ 1768475 h 1917700"/>
              <a:gd name="connsiteX48" fmla="*/ 2054225 w 6013450"/>
              <a:gd name="connsiteY48" fmla="*/ 1619250 h 1917700"/>
              <a:gd name="connsiteX49" fmla="*/ 2203450 w 6013450"/>
              <a:gd name="connsiteY49" fmla="*/ 1768475 h 1917700"/>
              <a:gd name="connsiteX50" fmla="*/ 2054225 w 6013450"/>
              <a:gd name="connsiteY50" fmla="*/ 1917700 h 1917700"/>
              <a:gd name="connsiteX51" fmla="*/ 1905000 w 6013450"/>
              <a:gd name="connsiteY51" fmla="*/ 1768475 h 1917700"/>
              <a:gd name="connsiteX52" fmla="*/ 1736725 w 6013450"/>
              <a:gd name="connsiteY52" fmla="*/ 1619250 h 1917700"/>
              <a:gd name="connsiteX53" fmla="*/ 1885950 w 6013450"/>
              <a:gd name="connsiteY53" fmla="*/ 1768475 h 1917700"/>
              <a:gd name="connsiteX54" fmla="*/ 1736725 w 6013450"/>
              <a:gd name="connsiteY54" fmla="*/ 1917700 h 1917700"/>
              <a:gd name="connsiteX55" fmla="*/ 1587500 w 6013450"/>
              <a:gd name="connsiteY55" fmla="*/ 1768475 h 1917700"/>
              <a:gd name="connsiteX56" fmla="*/ 1419225 w 6013450"/>
              <a:gd name="connsiteY56" fmla="*/ 1619250 h 1917700"/>
              <a:gd name="connsiteX57" fmla="*/ 1568450 w 6013450"/>
              <a:gd name="connsiteY57" fmla="*/ 1768475 h 1917700"/>
              <a:gd name="connsiteX58" fmla="*/ 1419225 w 6013450"/>
              <a:gd name="connsiteY58" fmla="*/ 1917700 h 1917700"/>
              <a:gd name="connsiteX59" fmla="*/ 1270000 w 6013450"/>
              <a:gd name="connsiteY59" fmla="*/ 1768475 h 1917700"/>
              <a:gd name="connsiteX60" fmla="*/ 1101725 w 6013450"/>
              <a:gd name="connsiteY60" fmla="*/ 1619250 h 1917700"/>
              <a:gd name="connsiteX61" fmla="*/ 1250950 w 6013450"/>
              <a:gd name="connsiteY61" fmla="*/ 1768475 h 1917700"/>
              <a:gd name="connsiteX62" fmla="*/ 1101725 w 6013450"/>
              <a:gd name="connsiteY62" fmla="*/ 1917700 h 1917700"/>
              <a:gd name="connsiteX63" fmla="*/ 952500 w 6013450"/>
              <a:gd name="connsiteY63" fmla="*/ 1768475 h 1917700"/>
              <a:gd name="connsiteX64" fmla="*/ 784225 w 6013450"/>
              <a:gd name="connsiteY64" fmla="*/ 1619250 h 1917700"/>
              <a:gd name="connsiteX65" fmla="*/ 933450 w 6013450"/>
              <a:gd name="connsiteY65" fmla="*/ 1768475 h 1917700"/>
              <a:gd name="connsiteX66" fmla="*/ 784225 w 6013450"/>
              <a:gd name="connsiteY66" fmla="*/ 1917700 h 1917700"/>
              <a:gd name="connsiteX67" fmla="*/ 635000 w 6013450"/>
              <a:gd name="connsiteY67" fmla="*/ 1768475 h 1917700"/>
              <a:gd name="connsiteX68" fmla="*/ 466725 w 6013450"/>
              <a:gd name="connsiteY68" fmla="*/ 1619250 h 1917700"/>
              <a:gd name="connsiteX69" fmla="*/ 615950 w 6013450"/>
              <a:gd name="connsiteY69" fmla="*/ 1768475 h 1917700"/>
              <a:gd name="connsiteX70" fmla="*/ 466725 w 6013450"/>
              <a:gd name="connsiteY70" fmla="*/ 1917700 h 1917700"/>
              <a:gd name="connsiteX71" fmla="*/ 317501 w 6013450"/>
              <a:gd name="connsiteY71" fmla="*/ 1768475 h 1917700"/>
              <a:gd name="connsiteX72" fmla="*/ 149225 w 6013450"/>
              <a:gd name="connsiteY72" fmla="*/ 1619250 h 1917700"/>
              <a:gd name="connsiteX73" fmla="*/ 298451 w 6013450"/>
              <a:gd name="connsiteY73" fmla="*/ 1768475 h 1917700"/>
              <a:gd name="connsiteX74" fmla="*/ 149225 w 6013450"/>
              <a:gd name="connsiteY74" fmla="*/ 1917700 h 1917700"/>
              <a:gd name="connsiteX75" fmla="*/ 0 w 6013450"/>
              <a:gd name="connsiteY75" fmla="*/ 1768475 h 1917700"/>
              <a:gd name="connsiteX76" fmla="*/ 5864225 w 6013450"/>
              <a:gd name="connsiteY76" fmla="*/ 1295400 h 1917700"/>
              <a:gd name="connsiteX77" fmla="*/ 6013450 w 6013450"/>
              <a:gd name="connsiteY77" fmla="*/ 1444625 h 1917700"/>
              <a:gd name="connsiteX78" fmla="*/ 5864225 w 6013450"/>
              <a:gd name="connsiteY78" fmla="*/ 1593850 h 1917700"/>
              <a:gd name="connsiteX79" fmla="*/ 5715000 w 6013450"/>
              <a:gd name="connsiteY79" fmla="*/ 1444625 h 1917700"/>
              <a:gd name="connsiteX80" fmla="*/ 5546725 w 6013450"/>
              <a:gd name="connsiteY80" fmla="*/ 1295400 h 1917700"/>
              <a:gd name="connsiteX81" fmla="*/ 5695950 w 6013450"/>
              <a:gd name="connsiteY81" fmla="*/ 1444625 h 1917700"/>
              <a:gd name="connsiteX82" fmla="*/ 5546725 w 6013450"/>
              <a:gd name="connsiteY82" fmla="*/ 1593850 h 1917700"/>
              <a:gd name="connsiteX83" fmla="*/ 5397500 w 6013450"/>
              <a:gd name="connsiteY83" fmla="*/ 1444625 h 1917700"/>
              <a:gd name="connsiteX84" fmla="*/ 5229225 w 6013450"/>
              <a:gd name="connsiteY84" fmla="*/ 1295400 h 1917700"/>
              <a:gd name="connsiteX85" fmla="*/ 5378450 w 6013450"/>
              <a:gd name="connsiteY85" fmla="*/ 1444625 h 1917700"/>
              <a:gd name="connsiteX86" fmla="*/ 5229225 w 6013450"/>
              <a:gd name="connsiteY86" fmla="*/ 1593850 h 1917700"/>
              <a:gd name="connsiteX87" fmla="*/ 5080000 w 6013450"/>
              <a:gd name="connsiteY87" fmla="*/ 1444625 h 1917700"/>
              <a:gd name="connsiteX88" fmla="*/ 4911725 w 6013450"/>
              <a:gd name="connsiteY88" fmla="*/ 1295400 h 1917700"/>
              <a:gd name="connsiteX89" fmla="*/ 5060950 w 6013450"/>
              <a:gd name="connsiteY89" fmla="*/ 1444625 h 1917700"/>
              <a:gd name="connsiteX90" fmla="*/ 4911725 w 6013450"/>
              <a:gd name="connsiteY90" fmla="*/ 1593850 h 1917700"/>
              <a:gd name="connsiteX91" fmla="*/ 4762500 w 6013450"/>
              <a:gd name="connsiteY91" fmla="*/ 1444625 h 1917700"/>
              <a:gd name="connsiteX92" fmla="*/ 4594225 w 6013450"/>
              <a:gd name="connsiteY92" fmla="*/ 1295400 h 1917700"/>
              <a:gd name="connsiteX93" fmla="*/ 4743450 w 6013450"/>
              <a:gd name="connsiteY93" fmla="*/ 1444625 h 1917700"/>
              <a:gd name="connsiteX94" fmla="*/ 4594225 w 6013450"/>
              <a:gd name="connsiteY94" fmla="*/ 1593850 h 1917700"/>
              <a:gd name="connsiteX95" fmla="*/ 4445000 w 6013450"/>
              <a:gd name="connsiteY95" fmla="*/ 1444625 h 1917700"/>
              <a:gd name="connsiteX96" fmla="*/ 4276725 w 6013450"/>
              <a:gd name="connsiteY96" fmla="*/ 1295400 h 1917700"/>
              <a:gd name="connsiteX97" fmla="*/ 4425950 w 6013450"/>
              <a:gd name="connsiteY97" fmla="*/ 1444625 h 1917700"/>
              <a:gd name="connsiteX98" fmla="*/ 4276725 w 6013450"/>
              <a:gd name="connsiteY98" fmla="*/ 1593850 h 1917700"/>
              <a:gd name="connsiteX99" fmla="*/ 4127500 w 6013450"/>
              <a:gd name="connsiteY99" fmla="*/ 1444625 h 1917700"/>
              <a:gd name="connsiteX100" fmla="*/ 3959225 w 6013450"/>
              <a:gd name="connsiteY100" fmla="*/ 1295400 h 1917700"/>
              <a:gd name="connsiteX101" fmla="*/ 4108450 w 6013450"/>
              <a:gd name="connsiteY101" fmla="*/ 1444625 h 1917700"/>
              <a:gd name="connsiteX102" fmla="*/ 3959225 w 6013450"/>
              <a:gd name="connsiteY102" fmla="*/ 1593850 h 1917700"/>
              <a:gd name="connsiteX103" fmla="*/ 3810000 w 6013450"/>
              <a:gd name="connsiteY103" fmla="*/ 1444625 h 1917700"/>
              <a:gd name="connsiteX104" fmla="*/ 3641725 w 6013450"/>
              <a:gd name="connsiteY104" fmla="*/ 1295400 h 1917700"/>
              <a:gd name="connsiteX105" fmla="*/ 3790950 w 6013450"/>
              <a:gd name="connsiteY105" fmla="*/ 1444625 h 1917700"/>
              <a:gd name="connsiteX106" fmla="*/ 3641725 w 6013450"/>
              <a:gd name="connsiteY106" fmla="*/ 1593850 h 1917700"/>
              <a:gd name="connsiteX107" fmla="*/ 3492500 w 6013450"/>
              <a:gd name="connsiteY107" fmla="*/ 1444625 h 1917700"/>
              <a:gd name="connsiteX108" fmla="*/ 3324225 w 6013450"/>
              <a:gd name="connsiteY108" fmla="*/ 1295400 h 1917700"/>
              <a:gd name="connsiteX109" fmla="*/ 3473450 w 6013450"/>
              <a:gd name="connsiteY109" fmla="*/ 1444625 h 1917700"/>
              <a:gd name="connsiteX110" fmla="*/ 3324225 w 6013450"/>
              <a:gd name="connsiteY110" fmla="*/ 1593850 h 1917700"/>
              <a:gd name="connsiteX111" fmla="*/ 3175000 w 6013450"/>
              <a:gd name="connsiteY111" fmla="*/ 1444625 h 1917700"/>
              <a:gd name="connsiteX112" fmla="*/ 3006725 w 6013450"/>
              <a:gd name="connsiteY112" fmla="*/ 1295400 h 1917700"/>
              <a:gd name="connsiteX113" fmla="*/ 3155950 w 6013450"/>
              <a:gd name="connsiteY113" fmla="*/ 1444625 h 1917700"/>
              <a:gd name="connsiteX114" fmla="*/ 3006725 w 6013450"/>
              <a:gd name="connsiteY114" fmla="*/ 1593850 h 1917700"/>
              <a:gd name="connsiteX115" fmla="*/ 2857500 w 6013450"/>
              <a:gd name="connsiteY115" fmla="*/ 1444625 h 1917700"/>
              <a:gd name="connsiteX116" fmla="*/ 2689225 w 6013450"/>
              <a:gd name="connsiteY116" fmla="*/ 1295400 h 1917700"/>
              <a:gd name="connsiteX117" fmla="*/ 2838450 w 6013450"/>
              <a:gd name="connsiteY117" fmla="*/ 1444625 h 1917700"/>
              <a:gd name="connsiteX118" fmla="*/ 2689225 w 6013450"/>
              <a:gd name="connsiteY118" fmla="*/ 1593850 h 1917700"/>
              <a:gd name="connsiteX119" fmla="*/ 2540000 w 6013450"/>
              <a:gd name="connsiteY119" fmla="*/ 1444625 h 1917700"/>
              <a:gd name="connsiteX120" fmla="*/ 2371725 w 6013450"/>
              <a:gd name="connsiteY120" fmla="*/ 1295400 h 1917700"/>
              <a:gd name="connsiteX121" fmla="*/ 2520950 w 6013450"/>
              <a:gd name="connsiteY121" fmla="*/ 1444625 h 1917700"/>
              <a:gd name="connsiteX122" fmla="*/ 2371725 w 6013450"/>
              <a:gd name="connsiteY122" fmla="*/ 1593850 h 1917700"/>
              <a:gd name="connsiteX123" fmla="*/ 2222500 w 6013450"/>
              <a:gd name="connsiteY123" fmla="*/ 1444625 h 1917700"/>
              <a:gd name="connsiteX124" fmla="*/ 2054225 w 6013450"/>
              <a:gd name="connsiteY124" fmla="*/ 1295400 h 1917700"/>
              <a:gd name="connsiteX125" fmla="*/ 2203450 w 6013450"/>
              <a:gd name="connsiteY125" fmla="*/ 1444625 h 1917700"/>
              <a:gd name="connsiteX126" fmla="*/ 2054225 w 6013450"/>
              <a:gd name="connsiteY126" fmla="*/ 1593850 h 1917700"/>
              <a:gd name="connsiteX127" fmla="*/ 1905000 w 6013450"/>
              <a:gd name="connsiteY127" fmla="*/ 1444625 h 1917700"/>
              <a:gd name="connsiteX128" fmla="*/ 1736725 w 6013450"/>
              <a:gd name="connsiteY128" fmla="*/ 1295400 h 1917700"/>
              <a:gd name="connsiteX129" fmla="*/ 1885950 w 6013450"/>
              <a:gd name="connsiteY129" fmla="*/ 1444625 h 1917700"/>
              <a:gd name="connsiteX130" fmla="*/ 1736725 w 6013450"/>
              <a:gd name="connsiteY130" fmla="*/ 1593850 h 1917700"/>
              <a:gd name="connsiteX131" fmla="*/ 1587500 w 6013450"/>
              <a:gd name="connsiteY131" fmla="*/ 1444625 h 1917700"/>
              <a:gd name="connsiteX132" fmla="*/ 1419225 w 6013450"/>
              <a:gd name="connsiteY132" fmla="*/ 1295400 h 1917700"/>
              <a:gd name="connsiteX133" fmla="*/ 1568450 w 6013450"/>
              <a:gd name="connsiteY133" fmla="*/ 1444625 h 1917700"/>
              <a:gd name="connsiteX134" fmla="*/ 1419225 w 6013450"/>
              <a:gd name="connsiteY134" fmla="*/ 1593850 h 1917700"/>
              <a:gd name="connsiteX135" fmla="*/ 1270000 w 6013450"/>
              <a:gd name="connsiteY135" fmla="*/ 1444625 h 1917700"/>
              <a:gd name="connsiteX136" fmla="*/ 1101725 w 6013450"/>
              <a:gd name="connsiteY136" fmla="*/ 1295400 h 1917700"/>
              <a:gd name="connsiteX137" fmla="*/ 1250950 w 6013450"/>
              <a:gd name="connsiteY137" fmla="*/ 1444625 h 1917700"/>
              <a:gd name="connsiteX138" fmla="*/ 1101725 w 6013450"/>
              <a:gd name="connsiteY138" fmla="*/ 1593850 h 1917700"/>
              <a:gd name="connsiteX139" fmla="*/ 952500 w 6013450"/>
              <a:gd name="connsiteY139" fmla="*/ 1444625 h 1917700"/>
              <a:gd name="connsiteX140" fmla="*/ 784225 w 6013450"/>
              <a:gd name="connsiteY140" fmla="*/ 1295400 h 1917700"/>
              <a:gd name="connsiteX141" fmla="*/ 933450 w 6013450"/>
              <a:gd name="connsiteY141" fmla="*/ 1444625 h 1917700"/>
              <a:gd name="connsiteX142" fmla="*/ 784225 w 6013450"/>
              <a:gd name="connsiteY142" fmla="*/ 1593850 h 1917700"/>
              <a:gd name="connsiteX143" fmla="*/ 635000 w 6013450"/>
              <a:gd name="connsiteY143" fmla="*/ 1444625 h 1917700"/>
              <a:gd name="connsiteX144" fmla="*/ 466725 w 6013450"/>
              <a:gd name="connsiteY144" fmla="*/ 1295400 h 1917700"/>
              <a:gd name="connsiteX145" fmla="*/ 615950 w 6013450"/>
              <a:gd name="connsiteY145" fmla="*/ 1444625 h 1917700"/>
              <a:gd name="connsiteX146" fmla="*/ 466725 w 6013450"/>
              <a:gd name="connsiteY146" fmla="*/ 1593850 h 1917700"/>
              <a:gd name="connsiteX147" fmla="*/ 317501 w 6013450"/>
              <a:gd name="connsiteY147" fmla="*/ 1444625 h 1917700"/>
              <a:gd name="connsiteX148" fmla="*/ 149226 w 6013450"/>
              <a:gd name="connsiteY148" fmla="*/ 1295400 h 1917700"/>
              <a:gd name="connsiteX149" fmla="*/ 298451 w 6013450"/>
              <a:gd name="connsiteY149" fmla="*/ 1444625 h 1917700"/>
              <a:gd name="connsiteX150" fmla="*/ 149226 w 6013450"/>
              <a:gd name="connsiteY150" fmla="*/ 1593850 h 1917700"/>
              <a:gd name="connsiteX151" fmla="*/ 1 w 6013450"/>
              <a:gd name="connsiteY151" fmla="*/ 1444625 h 1917700"/>
              <a:gd name="connsiteX152" fmla="*/ 5864225 w 6013450"/>
              <a:gd name="connsiteY152" fmla="*/ 971550 h 1917700"/>
              <a:gd name="connsiteX153" fmla="*/ 6013450 w 6013450"/>
              <a:gd name="connsiteY153" fmla="*/ 1120775 h 1917700"/>
              <a:gd name="connsiteX154" fmla="*/ 5864225 w 6013450"/>
              <a:gd name="connsiteY154" fmla="*/ 1270000 h 1917700"/>
              <a:gd name="connsiteX155" fmla="*/ 5715000 w 6013450"/>
              <a:gd name="connsiteY155" fmla="*/ 1120775 h 1917700"/>
              <a:gd name="connsiteX156" fmla="*/ 5546725 w 6013450"/>
              <a:gd name="connsiteY156" fmla="*/ 971550 h 1917700"/>
              <a:gd name="connsiteX157" fmla="*/ 5695950 w 6013450"/>
              <a:gd name="connsiteY157" fmla="*/ 1120775 h 1917700"/>
              <a:gd name="connsiteX158" fmla="*/ 5546725 w 6013450"/>
              <a:gd name="connsiteY158" fmla="*/ 1270000 h 1917700"/>
              <a:gd name="connsiteX159" fmla="*/ 5397500 w 6013450"/>
              <a:gd name="connsiteY159" fmla="*/ 1120775 h 1917700"/>
              <a:gd name="connsiteX160" fmla="*/ 5229225 w 6013450"/>
              <a:gd name="connsiteY160" fmla="*/ 971550 h 1917700"/>
              <a:gd name="connsiteX161" fmla="*/ 5378450 w 6013450"/>
              <a:gd name="connsiteY161" fmla="*/ 1120775 h 1917700"/>
              <a:gd name="connsiteX162" fmla="*/ 5229225 w 6013450"/>
              <a:gd name="connsiteY162" fmla="*/ 1270000 h 1917700"/>
              <a:gd name="connsiteX163" fmla="*/ 5080000 w 6013450"/>
              <a:gd name="connsiteY163" fmla="*/ 1120775 h 1917700"/>
              <a:gd name="connsiteX164" fmla="*/ 4911725 w 6013450"/>
              <a:gd name="connsiteY164" fmla="*/ 971550 h 1917700"/>
              <a:gd name="connsiteX165" fmla="*/ 5060950 w 6013450"/>
              <a:gd name="connsiteY165" fmla="*/ 1120775 h 1917700"/>
              <a:gd name="connsiteX166" fmla="*/ 4911725 w 6013450"/>
              <a:gd name="connsiteY166" fmla="*/ 1270000 h 1917700"/>
              <a:gd name="connsiteX167" fmla="*/ 4762500 w 6013450"/>
              <a:gd name="connsiteY167" fmla="*/ 1120775 h 1917700"/>
              <a:gd name="connsiteX168" fmla="*/ 4594225 w 6013450"/>
              <a:gd name="connsiteY168" fmla="*/ 971550 h 1917700"/>
              <a:gd name="connsiteX169" fmla="*/ 4743450 w 6013450"/>
              <a:gd name="connsiteY169" fmla="*/ 1120775 h 1917700"/>
              <a:gd name="connsiteX170" fmla="*/ 4594225 w 6013450"/>
              <a:gd name="connsiteY170" fmla="*/ 1270000 h 1917700"/>
              <a:gd name="connsiteX171" fmla="*/ 4445000 w 6013450"/>
              <a:gd name="connsiteY171" fmla="*/ 1120775 h 1917700"/>
              <a:gd name="connsiteX172" fmla="*/ 4276725 w 6013450"/>
              <a:gd name="connsiteY172" fmla="*/ 971550 h 1917700"/>
              <a:gd name="connsiteX173" fmla="*/ 4425950 w 6013450"/>
              <a:gd name="connsiteY173" fmla="*/ 1120775 h 1917700"/>
              <a:gd name="connsiteX174" fmla="*/ 4276725 w 6013450"/>
              <a:gd name="connsiteY174" fmla="*/ 1270000 h 1917700"/>
              <a:gd name="connsiteX175" fmla="*/ 4127500 w 6013450"/>
              <a:gd name="connsiteY175" fmla="*/ 1120775 h 1917700"/>
              <a:gd name="connsiteX176" fmla="*/ 3959225 w 6013450"/>
              <a:gd name="connsiteY176" fmla="*/ 971550 h 1917700"/>
              <a:gd name="connsiteX177" fmla="*/ 4108450 w 6013450"/>
              <a:gd name="connsiteY177" fmla="*/ 1120775 h 1917700"/>
              <a:gd name="connsiteX178" fmla="*/ 3959225 w 6013450"/>
              <a:gd name="connsiteY178" fmla="*/ 1270000 h 1917700"/>
              <a:gd name="connsiteX179" fmla="*/ 3810000 w 6013450"/>
              <a:gd name="connsiteY179" fmla="*/ 1120775 h 1917700"/>
              <a:gd name="connsiteX180" fmla="*/ 3641725 w 6013450"/>
              <a:gd name="connsiteY180" fmla="*/ 971550 h 1917700"/>
              <a:gd name="connsiteX181" fmla="*/ 3790950 w 6013450"/>
              <a:gd name="connsiteY181" fmla="*/ 1120775 h 1917700"/>
              <a:gd name="connsiteX182" fmla="*/ 3641725 w 6013450"/>
              <a:gd name="connsiteY182" fmla="*/ 1270000 h 1917700"/>
              <a:gd name="connsiteX183" fmla="*/ 3492500 w 6013450"/>
              <a:gd name="connsiteY183" fmla="*/ 1120775 h 1917700"/>
              <a:gd name="connsiteX184" fmla="*/ 3324225 w 6013450"/>
              <a:gd name="connsiteY184" fmla="*/ 971550 h 1917700"/>
              <a:gd name="connsiteX185" fmla="*/ 3473450 w 6013450"/>
              <a:gd name="connsiteY185" fmla="*/ 1120775 h 1917700"/>
              <a:gd name="connsiteX186" fmla="*/ 3324225 w 6013450"/>
              <a:gd name="connsiteY186" fmla="*/ 1270000 h 1917700"/>
              <a:gd name="connsiteX187" fmla="*/ 3175000 w 6013450"/>
              <a:gd name="connsiteY187" fmla="*/ 1120775 h 1917700"/>
              <a:gd name="connsiteX188" fmla="*/ 3006725 w 6013450"/>
              <a:gd name="connsiteY188" fmla="*/ 971550 h 1917700"/>
              <a:gd name="connsiteX189" fmla="*/ 3155950 w 6013450"/>
              <a:gd name="connsiteY189" fmla="*/ 1120775 h 1917700"/>
              <a:gd name="connsiteX190" fmla="*/ 3006725 w 6013450"/>
              <a:gd name="connsiteY190" fmla="*/ 1270000 h 1917700"/>
              <a:gd name="connsiteX191" fmla="*/ 2857500 w 6013450"/>
              <a:gd name="connsiteY191" fmla="*/ 1120775 h 1917700"/>
              <a:gd name="connsiteX192" fmla="*/ 2689225 w 6013450"/>
              <a:gd name="connsiteY192" fmla="*/ 971550 h 1917700"/>
              <a:gd name="connsiteX193" fmla="*/ 2838450 w 6013450"/>
              <a:gd name="connsiteY193" fmla="*/ 1120775 h 1917700"/>
              <a:gd name="connsiteX194" fmla="*/ 2689225 w 6013450"/>
              <a:gd name="connsiteY194" fmla="*/ 1270000 h 1917700"/>
              <a:gd name="connsiteX195" fmla="*/ 2540000 w 6013450"/>
              <a:gd name="connsiteY195" fmla="*/ 1120775 h 1917700"/>
              <a:gd name="connsiteX196" fmla="*/ 2371725 w 6013450"/>
              <a:gd name="connsiteY196" fmla="*/ 971550 h 1917700"/>
              <a:gd name="connsiteX197" fmla="*/ 2520950 w 6013450"/>
              <a:gd name="connsiteY197" fmla="*/ 1120775 h 1917700"/>
              <a:gd name="connsiteX198" fmla="*/ 2371725 w 6013450"/>
              <a:gd name="connsiteY198" fmla="*/ 1270000 h 1917700"/>
              <a:gd name="connsiteX199" fmla="*/ 2222500 w 6013450"/>
              <a:gd name="connsiteY199" fmla="*/ 1120775 h 1917700"/>
              <a:gd name="connsiteX200" fmla="*/ 2054225 w 6013450"/>
              <a:gd name="connsiteY200" fmla="*/ 971550 h 1917700"/>
              <a:gd name="connsiteX201" fmla="*/ 2203450 w 6013450"/>
              <a:gd name="connsiteY201" fmla="*/ 1120775 h 1917700"/>
              <a:gd name="connsiteX202" fmla="*/ 2054225 w 6013450"/>
              <a:gd name="connsiteY202" fmla="*/ 1270000 h 1917700"/>
              <a:gd name="connsiteX203" fmla="*/ 1905000 w 6013450"/>
              <a:gd name="connsiteY203" fmla="*/ 1120775 h 1917700"/>
              <a:gd name="connsiteX204" fmla="*/ 1736725 w 6013450"/>
              <a:gd name="connsiteY204" fmla="*/ 971550 h 1917700"/>
              <a:gd name="connsiteX205" fmla="*/ 1885950 w 6013450"/>
              <a:gd name="connsiteY205" fmla="*/ 1120775 h 1917700"/>
              <a:gd name="connsiteX206" fmla="*/ 1736725 w 6013450"/>
              <a:gd name="connsiteY206" fmla="*/ 1270000 h 1917700"/>
              <a:gd name="connsiteX207" fmla="*/ 1587500 w 6013450"/>
              <a:gd name="connsiteY207" fmla="*/ 1120775 h 1917700"/>
              <a:gd name="connsiteX208" fmla="*/ 1419225 w 6013450"/>
              <a:gd name="connsiteY208" fmla="*/ 971550 h 1917700"/>
              <a:gd name="connsiteX209" fmla="*/ 1568450 w 6013450"/>
              <a:gd name="connsiteY209" fmla="*/ 1120775 h 1917700"/>
              <a:gd name="connsiteX210" fmla="*/ 1419225 w 6013450"/>
              <a:gd name="connsiteY210" fmla="*/ 1270000 h 1917700"/>
              <a:gd name="connsiteX211" fmla="*/ 1270000 w 6013450"/>
              <a:gd name="connsiteY211" fmla="*/ 1120775 h 1917700"/>
              <a:gd name="connsiteX212" fmla="*/ 1101725 w 6013450"/>
              <a:gd name="connsiteY212" fmla="*/ 971550 h 1917700"/>
              <a:gd name="connsiteX213" fmla="*/ 1250950 w 6013450"/>
              <a:gd name="connsiteY213" fmla="*/ 1120775 h 1917700"/>
              <a:gd name="connsiteX214" fmla="*/ 1101725 w 6013450"/>
              <a:gd name="connsiteY214" fmla="*/ 1270000 h 1917700"/>
              <a:gd name="connsiteX215" fmla="*/ 952500 w 6013450"/>
              <a:gd name="connsiteY215" fmla="*/ 1120775 h 1917700"/>
              <a:gd name="connsiteX216" fmla="*/ 784225 w 6013450"/>
              <a:gd name="connsiteY216" fmla="*/ 971550 h 1917700"/>
              <a:gd name="connsiteX217" fmla="*/ 933450 w 6013450"/>
              <a:gd name="connsiteY217" fmla="*/ 1120775 h 1917700"/>
              <a:gd name="connsiteX218" fmla="*/ 784225 w 6013450"/>
              <a:gd name="connsiteY218" fmla="*/ 1270000 h 1917700"/>
              <a:gd name="connsiteX219" fmla="*/ 635000 w 6013450"/>
              <a:gd name="connsiteY219" fmla="*/ 1120775 h 1917700"/>
              <a:gd name="connsiteX220" fmla="*/ 466725 w 6013450"/>
              <a:gd name="connsiteY220" fmla="*/ 971550 h 1917700"/>
              <a:gd name="connsiteX221" fmla="*/ 615950 w 6013450"/>
              <a:gd name="connsiteY221" fmla="*/ 1120775 h 1917700"/>
              <a:gd name="connsiteX222" fmla="*/ 466725 w 6013450"/>
              <a:gd name="connsiteY222" fmla="*/ 1270000 h 1917700"/>
              <a:gd name="connsiteX223" fmla="*/ 317502 w 6013450"/>
              <a:gd name="connsiteY223" fmla="*/ 1120775 h 1917700"/>
              <a:gd name="connsiteX224" fmla="*/ 149226 w 6013450"/>
              <a:gd name="connsiteY224" fmla="*/ 971550 h 1917700"/>
              <a:gd name="connsiteX225" fmla="*/ 298452 w 6013450"/>
              <a:gd name="connsiteY225" fmla="*/ 1120775 h 1917700"/>
              <a:gd name="connsiteX226" fmla="*/ 149226 w 6013450"/>
              <a:gd name="connsiteY226" fmla="*/ 1270000 h 1917700"/>
              <a:gd name="connsiteX227" fmla="*/ 1 w 6013450"/>
              <a:gd name="connsiteY227" fmla="*/ 1120775 h 1917700"/>
              <a:gd name="connsiteX228" fmla="*/ 5864225 w 6013450"/>
              <a:gd name="connsiteY228" fmla="*/ 647700 h 1917700"/>
              <a:gd name="connsiteX229" fmla="*/ 6013450 w 6013450"/>
              <a:gd name="connsiteY229" fmla="*/ 796925 h 1917700"/>
              <a:gd name="connsiteX230" fmla="*/ 5864225 w 6013450"/>
              <a:gd name="connsiteY230" fmla="*/ 946150 h 1917700"/>
              <a:gd name="connsiteX231" fmla="*/ 5715000 w 6013450"/>
              <a:gd name="connsiteY231" fmla="*/ 796925 h 1917700"/>
              <a:gd name="connsiteX232" fmla="*/ 5546725 w 6013450"/>
              <a:gd name="connsiteY232" fmla="*/ 647700 h 1917700"/>
              <a:gd name="connsiteX233" fmla="*/ 5695950 w 6013450"/>
              <a:gd name="connsiteY233" fmla="*/ 796925 h 1917700"/>
              <a:gd name="connsiteX234" fmla="*/ 5546725 w 6013450"/>
              <a:gd name="connsiteY234" fmla="*/ 946150 h 1917700"/>
              <a:gd name="connsiteX235" fmla="*/ 5397500 w 6013450"/>
              <a:gd name="connsiteY235" fmla="*/ 796925 h 1917700"/>
              <a:gd name="connsiteX236" fmla="*/ 5229225 w 6013450"/>
              <a:gd name="connsiteY236" fmla="*/ 647700 h 1917700"/>
              <a:gd name="connsiteX237" fmla="*/ 5378450 w 6013450"/>
              <a:gd name="connsiteY237" fmla="*/ 796925 h 1917700"/>
              <a:gd name="connsiteX238" fmla="*/ 5229225 w 6013450"/>
              <a:gd name="connsiteY238" fmla="*/ 946150 h 1917700"/>
              <a:gd name="connsiteX239" fmla="*/ 5080000 w 6013450"/>
              <a:gd name="connsiteY239" fmla="*/ 796925 h 1917700"/>
              <a:gd name="connsiteX240" fmla="*/ 4911725 w 6013450"/>
              <a:gd name="connsiteY240" fmla="*/ 647700 h 1917700"/>
              <a:gd name="connsiteX241" fmla="*/ 5060950 w 6013450"/>
              <a:gd name="connsiteY241" fmla="*/ 796925 h 1917700"/>
              <a:gd name="connsiteX242" fmla="*/ 4911725 w 6013450"/>
              <a:gd name="connsiteY242" fmla="*/ 946150 h 1917700"/>
              <a:gd name="connsiteX243" fmla="*/ 4762500 w 6013450"/>
              <a:gd name="connsiteY243" fmla="*/ 796925 h 1917700"/>
              <a:gd name="connsiteX244" fmla="*/ 4594225 w 6013450"/>
              <a:gd name="connsiteY244" fmla="*/ 647700 h 1917700"/>
              <a:gd name="connsiteX245" fmla="*/ 4743450 w 6013450"/>
              <a:gd name="connsiteY245" fmla="*/ 796925 h 1917700"/>
              <a:gd name="connsiteX246" fmla="*/ 4594225 w 6013450"/>
              <a:gd name="connsiteY246" fmla="*/ 946150 h 1917700"/>
              <a:gd name="connsiteX247" fmla="*/ 4445000 w 6013450"/>
              <a:gd name="connsiteY247" fmla="*/ 796925 h 1917700"/>
              <a:gd name="connsiteX248" fmla="*/ 4276725 w 6013450"/>
              <a:gd name="connsiteY248" fmla="*/ 647700 h 1917700"/>
              <a:gd name="connsiteX249" fmla="*/ 4425950 w 6013450"/>
              <a:gd name="connsiteY249" fmla="*/ 796925 h 1917700"/>
              <a:gd name="connsiteX250" fmla="*/ 4276725 w 6013450"/>
              <a:gd name="connsiteY250" fmla="*/ 946150 h 1917700"/>
              <a:gd name="connsiteX251" fmla="*/ 4127500 w 6013450"/>
              <a:gd name="connsiteY251" fmla="*/ 796925 h 1917700"/>
              <a:gd name="connsiteX252" fmla="*/ 3959225 w 6013450"/>
              <a:gd name="connsiteY252" fmla="*/ 647700 h 1917700"/>
              <a:gd name="connsiteX253" fmla="*/ 4108450 w 6013450"/>
              <a:gd name="connsiteY253" fmla="*/ 796925 h 1917700"/>
              <a:gd name="connsiteX254" fmla="*/ 3959225 w 6013450"/>
              <a:gd name="connsiteY254" fmla="*/ 946150 h 1917700"/>
              <a:gd name="connsiteX255" fmla="*/ 3810000 w 6013450"/>
              <a:gd name="connsiteY255" fmla="*/ 796925 h 1917700"/>
              <a:gd name="connsiteX256" fmla="*/ 3641725 w 6013450"/>
              <a:gd name="connsiteY256" fmla="*/ 647700 h 1917700"/>
              <a:gd name="connsiteX257" fmla="*/ 3790950 w 6013450"/>
              <a:gd name="connsiteY257" fmla="*/ 796925 h 1917700"/>
              <a:gd name="connsiteX258" fmla="*/ 3641725 w 6013450"/>
              <a:gd name="connsiteY258" fmla="*/ 946150 h 1917700"/>
              <a:gd name="connsiteX259" fmla="*/ 3492500 w 6013450"/>
              <a:gd name="connsiteY259" fmla="*/ 796925 h 1917700"/>
              <a:gd name="connsiteX260" fmla="*/ 3324225 w 6013450"/>
              <a:gd name="connsiteY260" fmla="*/ 647700 h 1917700"/>
              <a:gd name="connsiteX261" fmla="*/ 3473450 w 6013450"/>
              <a:gd name="connsiteY261" fmla="*/ 796925 h 1917700"/>
              <a:gd name="connsiteX262" fmla="*/ 3324225 w 6013450"/>
              <a:gd name="connsiteY262" fmla="*/ 946150 h 1917700"/>
              <a:gd name="connsiteX263" fmla="*/ 3175000 w 6013450"/>
              <a:gd name="connsiteY263" fmla="*/ 796925 h 1917700"/>
              <a:gd name="connsiteX264" fmla="*/ 3006725 w 6013450"/>
              <a:gd name="connsiteY264" fmla="*/ 647700 h 1917700"/>
              <a:gd name="connsiteX265" fmla="*/ 3155950 w 6013450"/>
              <a:gd name="connsiteY265" fmla="*/ 796925 h 1917700"/>
              <a:gd name="connsiteX266" fmla="*/ 3006725 w 6013450"/>
              <a:gd name="connsiteY266" fmla="*/ 946150 h 1917700"/>
              <a:gd name="connsiteX267" fmla="*/ 2857500 w 6013450"/>
              <a:gd name="connsiteY267" fmla="*/ 796925 h 1917700"/>
              <a:gd name="connsiteX268" fmla="*/ 2689225 w 6013450"/>
              <a:gd name="connsiteY268" fmla="*/ 647700 h 1917700"/>
              <a:gd name="connsiteX269" fmla="*/ 2838450 w 6013450"/>
              <a:gd name="connsiteY269" fmla="*/ 796925 h 1917700"/>
              <a:gd name="connsiteX270" fmla="*/ 2689225 w 6013450"/>
              <a:gd name="connsiteY270" fmla="*/ 946150 h 1917700"/>
              <a:gd name="connsiteX271" fmla="*/ 2540000 w 6013450"/>
              <a:gd name="connsiteY271" fmla="*/ 796925 h 1917700"/>
              <a:gd name="connsiteX272" fmla="*/ 2371725 w 6013450"/>
              <a:gd name="connsiteY272" fmla="*/ 647700 h 1917700"/>
              <a:gd name="connsiteX273" fmla="*/ 2520950 w 6013450"/>
              <a:gd name="connsiteY273" fmla="*/ 796925 h 1917700"/>
              <a:gd name="connsiteX274" fmla="*/ 2371725 w 6013450"/>
              <a:gd name="connsiteY274" fmla="*/ 946150 h 1917700"/>
              <a:gd name="connsiteX275" fmla="*/ 2222500 w 6013450"/>
              <a:gd name="connsiteY275" fmla="*/ 796925 h 1917700"/>
              <a:gd name="connsiteX276" fmla="*/ 2054225 w 6013450"/>
              <a:gd name="connsiteY276" fmla="*/ 647700 h 1917700"/>
              <a:gd name="connsiteX277" fmla="*/ 2203450 w 6013450"/>
              <a:gd name="connsiteY277" fmla="*/ 796925 h 1917700"/>
              <a:gd name="connsiteX278" fmla="*/ 2054225 w 6013450"/>
              <a:gd name="connsiteY278" fmla="*/ 946150 h 1917700"/>
              <a:gd name="connsiteX279" fmla="*/ 1905000 w 6013450"/>
              <a:gd name="connsiteY279" fmla="*/ 796925 h 1917700"/>
              <a:gd name="connsiteX280" fmla="*/ 1736725 w 6013450"/>
              <a:gd name="connsiteY280" fmla="*/ 647700 h 1917700"/>
              <a:gd name="connsiteX281" fmla="*/ 1885950 w 6013450"/>
              <a:gd name="connsiteY281" fmla="*/ 796925 h 1917700"/>
              <a:gd name="connsiteX282" fmla="*/ 1736725 w 6013450"/>
              <a:gd name="connsiteY282" fmla="*/ 946150 h 1917700"/>
              <a:gd name="connsiteX283" fmla="*/ 1587500 w 6013450"/>
              <a:gd name="connsiteY283" fmla="*/ 796925 h 1917700"/>
              <a:gd name="connsiteX284" fmla="*/ 1419225 w 6013450"/>
              <a:gd name="connsiteY284" fmla="*/ 647700 h 1917700"/>
              <a:gd name="connsiteX285" fmla="*/ 1568450 w 6013450"/>
              <a:gd name="connsiteY285" fmla="*/ 796925 h 1917700"/>
              <a:gd name="connsiteX286" fmla="*/ 1419225 w 6013450"/>
              <a:gd name="connsiteY286" fmla="*/ 946150 h 1917700"/>
              <a:gd name="connsiteX287" fmla="*/ 1270000 w 6013450"/>
              <a:gd name="connsiteY287" fmla="*/ 796925 h 1917700"/>
              <a:gd name="connsiteX288" fmla="*/ 1101725 w 6013450"/>
              <a:gd name="connsiteY288" fmla="*/ 647700 h 1917700"/>
              <a:gd name="connsiteX289" fmla="*/ 1250950 w 6013450"/>
              <a:gd name="connsiteY289" fmla="*/ 796925 h 1917700"/>
              <a:gd name="connsiteX290" fmla="*/ 1101725 w 6013450"/>
              <a:gd name="connsiteY290" fmla="*/ 946150 h 1917700"/>
              <a:gd name="connsiteX291" fmla="*/ 952500 w 6013450"/>
              <a:gd name="connsiteY291" fmla="*/ 796925 h 1917700"/>
              <a:gd name="connsiteX292" fmla="*/ 784225 w 6013450"/>
              <a:gd name="connsiteY292" fmla="*/ 647700 h 1917700"/>
              <a:gd name="connsiteX293" fmla="*/ 933450 w 6013450"/>
              <a:gd name="connsiteY293" fmla="*/ 796925 h 1917700"/>
              <a:gd name="connsiteX294" fmla="*/ 784225 w 6013450"/>
              <a:gd name="connsiteY294" fmla="*/ 946150 h 1917700"/>
              <a:gd name="connsiteX295" fmla="*/ 635000 w 6013450"/>
              <a:gd name="connsiteY295" fmla="*/ 796925 h 1917700"/>
              <a:gd name="connsiteX296" fmla="*/ 466725 w 6013450"/>
              <a:gd name="connsiteY296" fmla="*/ 647700 h 1917700"/>
              <a:gd name="connsiteX297" fmla="*/ 615950 w 6013450"/>
              <a:gd name="connsiteY297" fmla="*/ 796925 h 1917700"/>
              <a:gd name="connsiteX298" fmla="*/ 466725 w 6013450"/>
              <a:gd name="connsiteY298" fmla="*/ 946150 h 1917700"/>
              <a:gd name="connsiteX299" fmla="*/ 317503 w 6013450"/>
              <a:gd name="connsiteY299" fmla="*/ 796925 h 1917700"/>
              <a:gd name="connsiteX300" fmla="*/ 149227 w 6013450"/>
              <a:gd name="connsiteY300" fmla="*/ 647700 h 1917700"/>
              <a:gd name="connsiteX301" fmla="*/ 298452 w 6013450"/>
              <a:gd name="connsiteY301" fmla="*/ 796925 h 1917700"/>
              <a:gd name="connsiteX302" fmla="*/ 149227 w 6013450"/>
              <a:gd name="connsiteY302" fmla="*/ 946150 h 1917700"/>
              <a:gd name="connsiteX303" fmla="*/ 2 w 6013450"/>
              <a:gd name="connsiteY303" fmla="*/ 796925 h 1917700"/>
              <a:gd name="connsiteX304" fmla="*/ 5864225 w 6013450"/>
              <a:gd name="connsiteY304" fmla="*/ 323850 h 1917700"/>
              <a:gd name="connsiteX305" fmla="*/ 6013450 w 6013450"/>
              <a:gd name="connsiteY305" fmla="*/ 473075 h 1917700"/>
              <a:gd name="connsiteX306" fmla="*/ 5864225 w 6013450"/>
              <a:gd name="connsiteY306" fmla="*/ 622300 h 1917700"/>
              <a:gd name="connsiteX307" fmla="*/ 5715000 w 6013450"/>
              <a:gd name="connsiteY307" fmla="*/ 473075 h 1917700"/>
              <a:gd name="connsiteX308" fmla="*/ 5546725 w 6013450"/>
              <a:gd name="connsiteY308" fmla="*/ 323850 h 1917700"/>
              <a:gd name="connsiteX309" fmla="*/ 5695950 w 6013450"/>
              <a:gd name="connsiteY309" fmla="*/ 473075 h 1917700"/>
              <a:gd name="connsiteX310" fmla="*/ 5546725 w 6013450"/>
              <a:gd name="connsiteY310" fmla="*/ 622300 h 1917700"/>
              <a:gd name="connsiteX311" fmla="*/ 5397500 w 6013450"/>
              <a:gd name="connsiteY311" fmla="*/ 473075 h 1917700"/>
              <a:gd name="connsiteX312" fmla="*/ 5229225 w 6013450"/>
              <a:gd name="connsiteY312" fmla="*/ 323850 h 1917700"/>
              <a:gd name="connsiteX313" fmla="*/ 5378450 w 6013450"/>
              <a:gd name="connsiteY313" fmla="*/ 473075 h 1917700"/>
              <a:gd name="connsiteX314" fmla="*/ 5229225 w 6013450"/>
              <a:gd name="connsiteY314" fmla="*/ 622300 h 1917700"/>
              <a:gd name="connsiteX315" fmla="*/ 5080000 w 6013450"/>
              <a:gd name="connsiteY315" fmla="*/ 473075 h 1917700"/>
              <a:gd name="connsiteX316" fmla="*/ 4911725 w 6013450"/>
              <a:gd name="connsiteY316" fmla="*/ 323850 h 1917700"/>
              <a:gd name="connsiteX317" fmla="*/ 5060950 w 6013450"/>
              <a:gd name="connsiteY317" fmla="*/ 473075 h 1917700"/>
              <a:gd name="connsiteX318" fmla="*/ 4911725 w 6013450"/>
              <a:gd name="connsiteY318" fmla="*/ 622300 h 1917700"/>
              <a:gd name="connsiteX319" fmla="*/ 4762500 w 6013450"/>
              <a:gd name="connsiteY319" fmla="*/ 473075 h 1917700"/>
              <a:gd name="connsiteX320" fmla="*/ 4594225 w 6013450"/>
              <a:gd name="connsiteY320" fmla="*/ 323850 h 1917700"/>
              <a:gd name="connsiteX321" fmla="*/ 4743450 w 6013450"/>
              <a:gd name="connsiteY321" fmla="*/ 473075 h 1917700"/>
              <a:gd name="connsiteX322" fmla="*/ 4594225 w 6013450"/>
              <a:gd name="connsiteY322" fmla="*/ 622300 h 1917700"/>
              <a:gd name="connsiteX323" fmla="*/ 4445000 w 6013450"/>
              <a:gd name="connsiteY323" fmla="*/ 473075 h 1917700"/>
              <a:gd name="connsiteX324" fmla="*/ 4276725 w 6013450"/>
              <a:gd name="connsiteY324" fmla="*/ 323850 h 1917700"/>
              <a:gd name="connsiteX325" fmla="*/ 4425950 w 6013450"/>
              <a:gd name="connsiteY325" fmla="*/ 473075 h 1917700"/>
              <a:gd name="connsiteX326" fmla="*/ 4276725 w 6013450"/>
              <a:gd name="connsiteY326" fmla="*/ 622300 h 1917700"/>
              <a:gd name="connsiteX327" fmla="*/ 4127500 w 6013450"/>
              <a:gd name="connsiteY327" fmla="*/ 473075 h 1917700"/>
              <a:gd name="connsiteX328" fmla="*/ 3959225 w 6013450"/>
              <a:gd name="connsiteY328" fmla="*/ 323850 h 1917700"/>
              <a:gd name="connsiteX329" fmla="*/ 4108450 w 6013450"/>
              <a:gd name="connsiteY329" fmla="*/ 473075 h 1917700"/>
              <a:gd name="connsiteX330" fmla="*/ 3959225 w 6013450"/>
              <a:gd name="connsiteY330" fmla="*/ 622300 h 1917700"/>
              <a:gd name="connsiteX331" fmla="*/ 3810000 w 6013450"/>
              <a:gd name="connsiteY331" fmla="*/ 473075 h 1917700"/>
              <a:gd name="connsiteX332" fmla="*/ 3641725 w 6013450"/>
              <a:gd name="connsiteY332" fmla="*/ 323850 h 1917700"/>
              <a:gd name="connsiteX333" fmla="*/ 3790950 w 6013450"/>
              <a:gd name="connsiteY333" fmla="*/ 473075 h 1917700"/>
              <a:gd name="connsiteX334" fmla="*/ 3641725 w 6013450"/>
              <a:gd name="connsiteY334" fmla="*/ 622300 h 1917700"/>
              <a:gd name="connsiteX335" fmla="*/ 3492500 w 6013450"/>
              <a:gd name="connsiteY335" fmla="*/ 473075 h 1917700"/>
              <a:gd name="connsiteX336" fmla="*/ 3324225 w 6013450"/>
              <a:gd name="connsiteY336" fmla="*/ 323850 h 1917700"/>
              <a:gd name="connsiteX337" fmla="*/ 3473450 w 6013450"/>
              <a:gd name="connsiteY337" fmla="*/ 473075 h 1917700"/>
              <a:gd name="connsiteX338" fmla="*/ 3324225 w 6013450"/>
              <a:gd name="connsiteY338" fmla="*/ 622300 h 1917700"/>
              <a:gd name="connsiteX339" fmla="*/ 3175000 w 6013450"/>
              <a:gd name="connsiteY339" fmla="*/ 473075 h 1917700"/>
              <a:gd name="connsiteX340" fmla="*/ 3006725 w 6013450"/>
              <a:gd name="connsiteY340" fmla="*/ 323850 h 1917700"/>
              <a:gd name="connsiteX341" fmla="*/ 3155950 w 6013450"/>
              <a:gd name="connsiteY341" fmla="*/ 473075 h 1917700"/>
              <a:gd name="connsiteX342" fmla="*/ 3006725 w 6013450"/>
              <a:gd name="connsiteY342" fmla="*/ 622300 h 1917700"/>
              <a:gd name="connsiteX343" fmla="*/ 2857500 w 6013450"/>
              <a:gd name="connsiteY343" fmla="*/ 473075 h 1917700"/>
              <a:gd name="connsiteX344" fmla="*/ 2689225 w 6013450"/>
              <a:gd name="connsiteY344" fmla="*/ 323850 h 1917700"/>
              <a:gd name="connsiteX345" fmla="*/ 2838450 w 6013450"/>
              <a:gd name="connsiteY345" fmla="*/ 473075 h 1917700"/>
              <a:gd name="connsiteX346" fmla="*/ 2689225 w 6013450"/>
              <a:gd name="connsiteY346" fmla="*/ 622300 h 1917700"/>
              <a:gd name="connsiteX347" fmla="*/ 2540000 w 6013450"/>
              <a:gd name="connsiteY347" fmla="*/ 473075 h 1917700"/>
              <a:gd name="connsiteX348" fmla="*/ 2371725 w 6013450"/>
              <a:gd name="connsiteY348" fmla="*/ 323850 h 1917700"/>
              <a:gd name="connsiteX349" fmla="*/ 2520950 w 6013450"/>
              <a:gd name="connsiteY349" fmla="*/ 473075 h 1917700"/>
              <a:gd name="connsiteX350" fmla="*/ 2371725 w 6013450"/>
              <a:gd name="connsiteY350" fmla="*/ 622300 h 1917700"/>
              <a:gd name="connsiteX351" fmla="*/ 2222500 w 6013450"/>
              <a:gd name="connsiteY351" fmla="*/ 473075 h 1917700"/>
              <a:gd name="connsiteX352" fmla="*/ 2054225 w 6013450"/>
              <a:gd name="connsiteY352" fmla="*/ 323850 h 1917700"/>
              <a:gd name="connsiteX353" fmla="*/ 2203450 w 6013450"/>
              <a:gd name="connsiteY353" fmla="*/ 473075 h 1917700"/>
              <a:gd name="connsiteX354" fmla="*/ 2054225 w 6013450"/>
              <a:gd name="connsiteY354" fmla="*/ 622300 h 1917700"/>
              <a:gd name="connsiteX355" fmla="*/ 1905000 w 6013450"/>
              <a:gd name="connsiteY355" fmla="*/ 473075 h 1917700"/>
              <a:gd name="connsiteX356" fmla="*/ 1736725 w 6013450"/>
              <a:gd name="connsiteY356" fmla="*/ 323850 h 1917700"/>
              <a:gd name="connsiteX357" fmla="*/ 1885950 w 6013450"/>
              <a:gd name="connsiteY357" fmla="*/ 473075 h 1917700"/>
              <a:gd name="connsiteX358" fmla="*/ 1736725 w 6013450"/>
              <a:gd name="connsiteY358" fmla="*/ 622300 h 1917700"/>
              <a:gd name="connsiteX359" fmla="*/ 1587500 w 6013450"/>
              <a:gd name="connsiteY359" fmla="*/ 473075 h 1917700"/>
              <a:gd name="connsiteX360" fmla="*/ 1419225 w 6013450"/>
              <a:gd name="connsiteY360" fmla="*/ 323850 h 1917700"/>
              <a:gd name="connsiteX361" fmla="*/ 1568450 w 6013450"/>
              <a:gd name="connsiteY361" fmla="*/ 473075 h 1917700"/>
              <a:gd name="connsiteX362" fmla="*/ 1419225 w 6013450"/>
              <a:gd name="connsiteY362" fmla="*/ 622300 h 1917700"/>
              <a:gd name="connsiteX363" fmla="*/ 1270000 w 6013450"/>
              <a:gd name="connsiteY363" fmla="*/ 473075 h 1917700"/>
              <a:gd name="connsiteX364" fmla="*/ 1101725 w 6013450"/>
              <a:gd name="connsiteY364" fmla="*/ 323850 h 1917700"/>
              <a:gd name="connsiteX365" fmla="*/ 1250950 w 6013450"/>
              <a:gd name="connsiteY365" fmla="*/ 473075 h 1917700"/>
              <a:gd name="connsiteX366" fmla="*/ 1101725 w 6013450"/>
              <a:gd name="connsiteY366" fmla="*/ 622300 h 1917700"/>
              <a:gd name="connsiteX367" fmla="*/ 952500 w 6013450"/>
              <a:gd name="connsiteY367" fmla="*/ 473075 h 1917700"/>
              <a:gd name="connsiteX368" fmla="*/ 784225 w 6013450"/>
              <a:gd name="connsiteY368" fmla="*/ 323850 h 1917700"/>
              <a:gd name="connsiteX369" fmla="*/ 933450 w 6013450"/>
              <a:gd name="connsiteY369" fmla="*/ 473075 h 1917700"/>
              <a:gd name="connsiteX370" fmla="*/ 784225 w 6013450"/>
              <a:gd name="connsiteY370" fmla="*/ 622300 h 1917700"/>
              <a:gd name="connsiteX371" fmla="*/ 635000 w 6013450"/>
              <a:gd name="connsiteY371" fmla="*/ 473075 h 1917700"/>
              <a:gd name="connsiteX372" fmla="*/ 466725 w 6013450"/>
              <a:gd name="connsiteY372" fmla="*/ 323850 h 1917700"/>
              <a:gd name="connsiteX373" fmla="*/ 615950 w 6013450"/>
              <a:gd name="connsiteY373" fmla="*/ 473075 h 1917700"/>
              <a:gd name="connsiteX374" fmla="*/ 466725 w 6013450"/>
              <a:gd name="connsiteY374" fmla="*/ 622300 h 1917700"/>
              <a:gd name="connsiteX375" fmla="*/ 317503 w 6013450"/>
              <a:gd name="connsiteY375" fmla="*/ 473075 h 1917700"/>
              <a:gd name="connsiteX376" fmla="*/ 149228 w 6013450"/>
              <a:gd name="connsiteY376" fmla="*/ 323850 h 1917700"/>
              <a:gd name="connsiteX377" fmla="*/ 298453 w 6013450"/>
              <a:gd name="connsiteY377" fmla="*/ 473075 h 1917700"/>
              <a:gd name="connsiteX378" fmla="*/ 149228 w 6013450"/>
              <a:gd name="connsiteY378" fmla="*/ 622300 h 1917700"/>
              <a:gd name="connsiteX379" fmla="*/ 3 w 6013450"/>
              <a:gd name="connsiteY379" fmla="*/ 473075 h 1917700"/>
              <a:gd name="connsiteX380" fmla="*/ 5864225 w 6013450"/>
              <a:gd name="connsiteY380" fmla="*/ 0 h 1917700"/>
              <a:gd name="connsiteX381" fmla="*/ 6013450 w 6013450"/>
              <a:gd name="connsiteY381" fmla="*/ 149225 h 1917700"/>
              <a:gd name="connsiteX382" fmla="*/ 5864225 w 6013450"/>
              <a:gd name="connsiteY382" fmla="*/ 298450 h 1917700"/>
              <a:gd name="connsiteX383" fmla="*/ 5715000 w 6013450"/>
              <a:gd name="connsiteY383" fmla="*/ 149225 h 1917700"/>
              <a:gd name="connsiteX384" fmla="*/ 5546725 w 6013450"/>
              <a:gd name="connsiteY384" fmla="*/ 0 h 1917700"/>
              <a:gd name="connsiteX385" fmla="*/ 5695950 w 6013450"/>
              <a:gd name="connsiteY385" fmla="*/ 149225 h 1917700"/>
              <a:gd name="connsiteX386" fmla="*/ 5546725 w 6013450"/>
              <a:gd name="connsiteY386" fmla="*/ 298450 h 1917700"/>
              <a:gd name="connsiteX387" fmla="*/ 5397500 w 6013450"/>
              <a:gd name="connsiteY387" fmla="*/ 149225 h 1917700"/>
              <a:gd name="connsiteX388" fmla="*/ 5229225 w 6013450"/>
              <a:gd name="connsiteY388" fmla="*/ 0 h 1917700"/>
              <a:gd name="connsiteX389" fmla="*/ 5378450 w 6013450"/>
              <a:gd name="connsiteY389" fmla="*/ 149225 h 1917700"/>
              <a:gd name="connsiteX390" fmla="*/ 5229225 w 6013450"/>
              <a:gd name="connsiteY390" fmla="*/ 298450 h 1917700"/>
              <a:gd name="connsiteX391" fmla="*/ 5080000 w 6013450"/>
              <a:gd name="connsiteY391" fmla="*/ 149225 h 1917700"/>
              <a:gd name="connsiteX392" fmla="*/ 4911725 w 6013450"/>
              <a:gd name="connsiteY392" fmla="*/ 0 h 1917700"/>
              <a:gd name="connsiteX393" fmla="*/ 5060950 w 6013450"/>
              <a:gd name="connsiteY393" fmla="*/ 149225 h 1917700"/>
              <a:gd name="connsiteX394" fmla="*/ 4911725 w 6013450"/>
              <a:gd name="connsiteY394" fmla="*/ 298450 h 1917700"/>
              <a:gd name="connsiteX395" fmla="*/ 4762500 w 6013450"/>
              <a:gd name="connsiteY395" fmla="*/ 149225 h 1917700"/>
              <a:gd name="connsiteX396" fmla="*/ 4594225 w 6013450"/>
              <a:gd name="connsiteY396" fmla="*/ 0 h 1917700"/>
              <a:gd name="connsiteX397" fmla="*/ 4743450 w 6013450"/>
              <a:gd name="connsiteY397" fmla="*/ 149225 h 1917700"/>
              <a:gd name="connsiteX398" fmla="*/ 4594225 w 6013450"/>
              <a:gd name="connsiteY398" fmla="*/ 298450 h 1917700"/>
              <a:gd name="connsiteX399" fmla="*/ 4445000 w 6013450"/>
              <a:gd name="connsiteY399" fmla="*/ 149225 h 1917700"/>
              <a:gd name="connsiteX400" fmla="*/ 4276725 w 6013450"/>
              <a:gd name="connsiteY400" fmla="*/ 0 h 1917700"/>
              <a:gd name="connsiteX401" fmla="*/ 4425950 w 6013450"/>
              <a:gd name="connsiteY401" fmla="*/ 149225 h 1917700"/>
              <a:gd name="connsiteX402" fmla="*/ 4276725 w 6013450"/>
              <a:gd name="connsiteY402" fmla="*/ 298450 h 1917700"/>
              <a:gd name="connsiteX403" fmla="*/ 4127500 w 6013450"/>
              <a:gd name="connsiteY403" fmla="*/ 149225 h 1917700"/>
              <a:gd name="connsiteX404" fmla="*/ 3959225 w 6013450"/>
              <a:gd name="connsiteY404" fmla="*/ 0 h 1917700"/>
              <a:gd name="connsiteX405" fmla="*/ 4108450 w 6013450"/>
              <a:gd name="connsiteY405" fmla="*/ 149225 h 1917700"/>
              <a:gd name="connsiteX406" fmla="*/ 3959225 w 6013450"/>
              <a:gd name="connsiteY406" fmla="*/ 298450 h 1917700"/>
              <a:gd name="connsiteX407" fmla="*/ 3810000 w 6013450"/>
              <a:gd name="connsiteY407" fmla="*/ 149225 h 1917700"/>
              <a:gd name="connsiteX408" fmla="*/ 3641725 w 6013450"/>
              <a:gd name="connsiteY408" fmla="*/ 0 h 1917700"/>
              <a:gd name="connsiteX409" fmla="*/ 3790950 w 6013450"/>
              <a:gd name="connsiteY409" fmla="*/ 149225 h 1917700"/>
              <a:gd name="connsiteX410" fmla="*/ 3641725 w 6013450"/>
              <a:gd name="connsiteY410" fmla="*/ 298450 h 1917700"/>
              <a:gd name="connsiteX411" fmla="*/ 3492500 w 6013450"/>
              <a:gd name="connsiteY411" fmla="*/ 149225 h 1917700"/>
              <a:gd name="connsiteX412" fmla="*/ 3324225 w 6013450"/>
              <a:gd name="connsiteY412" fmla="*/ 0 h 1917700"/>
              <a:gd name="connsiteX413" fmla="*/ 3473450 w 6013450"/>
              <a:gd name="connsiteY413" fmla="*/ 149225 h 1917700"/>
              <a:gd name="connsiteX414" fmla="*/ 3324225 w 6013450"/>
              <a:gd name="connsiteY414" fmla="*/ 298450 h 1917700"/>
              <a:gd name="connsiteX415" fmla="*/ 3175000 w 6013450"/>
              <a:gd name="connsiteY415" fmla="*/ 149225 h 1917700"/>
              <a:gd name="connsiteX416" fmla="*/ 3006725 w 6013450"/>
              <a:gd name="connsiteY416" fmla="*/ 0 h 1917700"/>
              <a:gd name="connsiteX417" fmla="*/ 3155950 w 6013450"/>
              <a:gd name="connsiteY417" fmla="*/ 149225 h 1917700"/>
              <a:gd name="connsiteX418" fmla="*/ 3006725 w 6013450"/>
              <a:gd name="connsiteY418" fmla="*/ 298450 h 1917700"/>
              <a:gd name="connsiteX419" fmla="*/ 2857500 w 6013450"/>
              <a:gd name="connsiteY419" fmla="*/ 149225 h 1917700"/>
              <a:gd name="connsiteX420" fmla="*/ 2689225 w 6013450"/>
              <a:gd name="connsiteY420" fmla="*/ 0 h 1917700"/>
              <a:gd name="connsiteX421" fmla="*/ 2838450 w 6013450"/>
              <a:gd name="connsiteY421" fmla="*/ 149225 h 1917700"/>
              <a:gd name="connsiteX422" fmla="*/ 2689225 w 6013450"/>
              <a:gd name="connsiteY422" fmla="*/ 298450 h 1917700"/>
              <a:gd name="connsiteX423" fmla="*/ 2540000 w 6013450"/>
              <a:gd name="connsiteY423" fmla="*/ 149225 h 1917700"/>
              <a:gd name="connsiteX424" fmla="*/ 2371725 w 6013450"/>
              <a:gd name="connsiteY424" fmla="*/ 0 h 1917700"/>
              <a:gd name="connsiteX425" fmla="*/ 2520950 w 6013450"/>
              <a:gd name="connsiteY425" fmla="*/ 149225 h 1917700"/>
              <a:gd name="connsiteX426" fmla="*/ 2371725 w 6013450"/>
              <a:gd name="connsiteY426" fmla="*/ 298450 h 1917700"/>
              <a:gd name="connsiteX427" fmla="*/ 2222500 w 6013450"/>
              <a:gd name="connsiteY427" fmla="*/ 149225 h 1917700"/>
              <a:gd name="connsiteX428" fmla="*/ 2054225 w 6013450"/>
              <a:gd name="connsiteY428" fmla="*/ 0 h 1917700"/>
              <a:gd name="connsiteX429" fmla="*/ 2203450 w 6013450"/>
              <a:gd name="connsiteY429" fmla="*/ 149225 h 1917700"/>
              <a:gd name="connsiteX430" fmla="*/ 2054225 w 6013450"/>
              <a:gd name="connsiteY430" fmla="*/ 298450 h 1917700"/>
              <a:gd name="connsiteX431" fmla="*/ 1905000 w 6013450"/>
              <a:gd name="connsiteY431" fmla="*/ 149225 h 1917700"/>
              <a:gd name="connsiteX432" fmla="*/ 1736725 w 6013450"/>
              <a:gd name="connsiteY432" fmla="*/ 0 h 1917700"/>
              <a:gd name="connsiteX433" fmla="*/ 1885950 w 6013450"/>
              <a:gd name="connsiteY433" fmla="*/ 149225 h 1917700"/>
              <a:gd name="connsiteX434" fmla="*/ 1736725 w 6013450"/>
              <a:gd name="connsiteY434" fmla="*/ 298450 h 1917700"/>
              <a:gd name="connsiteX435" fmla="*/ 1587500 w 6013450"/>
              <a:gd name="connsiteY435" fmla="*/ 149225 h 1917700"/>
              <a:gd name="connsiteX436" fmla="*/ 1419225 w 6013450"/>
              <a:gd name="connsiteY436" fmla="*/ 0 h 1917700"/>
              <a:gd name="connsiteX437" fmla="*/ 1568450 w 6013450"/>
              <a:gd name="connsiteY437" fmla="*/ 149225 h 1917700"/>
              <a:gd name="connsiteX438" fmla="*/ 1419225 w 6013450"/>
              <a:gd name="connsiteY438" fmla="*/ 298450 h 1917700"/>
              <a:gd name="connsiteX439" fmla="*/ 1270000 w 6013450"/>
              <a:gd name="connsiteY439" fmla="*/ 149225 h 1917700"/>
              <a:gd name="connsiteX440" fmla="*/ 1101725 w 6013450"/>
              <a:gd name="connsiteY440" fmla="*/ 0 h 1917700"/>
              <a:gd name="connsiteX441" fmla="*/ 1250950 w 6013450"/>
              <a:gd name="connsiteY441" fmla="*/ 149225 h 1917700"/>
              <a:gd name="connsiteX442" fmla="*/ 1101725 w 6013450"/>
              <a:gd name="connsiteY442" fmla="*/ 298450 h 1917700"/>
              <a:gd name="connsiteX443" fmla="*/ 952500 w 6013450"/>
              <a:gd name="connsiteY443" fmla="*/ 149225 h 1917700"/>
              <a:gd name="connsiteX444" fmla="*/ 784225 w 6013450"/>
              <a:gd name="connsiteY444" fmla="*/ 0 h 1917700"/>
              <a:gd name="connsiteX445" fmla="*/ 933450 w 6013450"/>
              <a:gd name="connsiteY445" fmla="*/ 149225 h 1917700"/>
              <a:gd name="connsiteX446" fmla="*/ 784225 w 6013450"/>
              <a:gd name="connsiteY446" fmla="*/ 298450 h 1917700"/>
              <a:gd name="connsiteX447" fmla="*/ 635000 w 6013450"/>
              <a:gd name="connsiteY447" fmla="*/ 149225 h 1917700"/>
              <a:gd name="connsiteX448" fmla="*/ 466725 w 6013450"/>
              <a:gd name="connsiteY448" fmla="*/ 0 h 1917700"/>
              <a:gd name="connsiteX449" fmla="*/ 615950 w 6013450"/>
              <a:gd name="connsiteY449" fmla="*/ 149225 h 1917700"/>
              <a:gd name="connsiteX450" fmla="*/ 466725 w 6013450"/>
              <a:gd name="connsiteY450" fmla="*/ 298450 h 1917700"/>
              <a:gd name="connsiteX451" fmla="*/ 317504 w 6013450"/>
              <a:gd name="connsiteY451" fmla="*/ 149225 h 1917700"/>
              <a:gd name="connsiteX452" fmla="*/ 149228 w 6013450"/>
              <a:gd name="connsiteY452" fmla="*/ 0 h 1917700"/>
              <a:gd name="connsiteX453" fmla="*/ 298454 w 6013450"/>
              <a:gd name="connsiteY453" fmla="*/ 149225 h 1917700"/>
              <a:gd name="connsiteX454" fmla="*/ 149228 w 6013450"/>
              <a:gd name="connsiteY454" fmla="*/ 298450 h 1917700"/>
              <a:gd name="connsiteX455" fmla="*/ 3 w 6013450"/>
              <a:gd name="connsiteY455" fmla="*/ 149225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6013450" h="1917700">
                <a:moveTo>
                  <a:pt x="5864225" y="1619250"/>
                </a:moveTo>
                <a:lnTo>
                  <a:pt x="6013450" y="1768475"/>
                </a:lnTo>
                <a:lnTo>
                  <a:pt x="5864225" y="1917700"/>
                </a:lnTo>
                <a:lnTo>
                  <a:pt x="5715000" y="1768475"/>
                </a:lnTo>
                <a:close/>
                <a:moveTo>
                  <a:pt x="5546725" y="1619250"/>
                </a:moveTo>
                <a:lnTo>
                  <a:pt x="5695950" y="1768475"/>
                </a:lnTo>
                <a:lnTo>
                  <a:pt x="5546725" y="1917700"/>
                </a:lnTo>
                <a:lnTo>
                  <a:pt x="5397500" y="1768475"/>
                </a:lnTo>
                <a:close/>
                <a:moveTo>
                  <a:pt x="5229225" y="1619250"/>
                </a:moveTo>
                <a:lnTo>
                  <a:pt x="5378450" y="1768475"/>
                </a:lnTo>
                <a:lnTo>
                  <a:pt x="5229225" y="1917700"/>
                </a:lnTo>
                <a:lnTo>
                  <a:pt x="5080000" y="1768475"/>
                </a:lnTo>
                <a:close/>
                <a:moveTo>
                  <a:pt x="4911725" y="1619250"/>
                </a:moveTo>
                <a:lnTo>
                  <a:pt x="5060950" y="1768475"/>
                </a:lnTo>
                <a:lnTo>
                  <a:pt x="4911725" y="1917700"/>
                </a:lnTo>
                <a:lnTo>
                  <a:pt x="4762500" y="1768475"/>
                </a:lnTo>
                <a:close/>
                <a:moveTo>
                  <a:pt x="4594225" y="1619250"/>
                </a:moveTo>
                <a:lnTo>
                  <a:pt x="4743450" y="1768475"/>
                </a:lnTo>
                <a:lnTo>
                  <a:pt x="4594225" y="1917700"/>
                </a:lnTo>
                <a:lnTo>
                  <a:pt x="4445000" y="1768475"/>
                </a:lnTo>
                <a:close/>
                <a:moveTo>
                  <a:pt x="4276725" y="1619250"/>
                </a:moveTo>
                <a:lnTo>
                  <a:pt x="4425950" y="1768475"/>
                </a:lnTo>
                <a:lnTo>
                  <a:pt x="4276725" y="1917700"/>
                </a:lnTo>
                <a:lnTo>
                  <a:pt x="4127500" y="1768475"/>
                </a:lnTo>
                <a:close/>
                <a:moveTo>
                  <a:pt x="3959225" y="1619250"/>
                </a:moveTo>
                <a:lnTo>
                  <a:pt x="4108450" y="1768475"/>
                </a:lnTo>
                <a:lnTo>
                  <a:pt x="3959225" y="1917700"/>
                </a:lnTo>
                <a:lnTo>
                  <a:pt x="3810000" y="1768475"/>
                </a:lnTo>
                <a:close/>
                <a:moveTo>
                  <a:pt x="3641725" y="1619250"/>
                </a:moveTo>
                <a:lnTo>
                  <a:pt x="3790950" y="1768475"/>
                </a:lnTo>
                <a:lnTo>
                  <a:pt x="3641725" y="1917700"/>
                </a:lnTo>
                <a:lnTo>
                  <a:pt x="3492500" y="1768475"/>
                </a:lnTo>
                <a:close/>
                <a:moveTo>
                  <a:pt x="3324225" y="1619250"/>
                </a:moveTo>
                <a:lnTo>
                  <a:pt x="3473450" y="1768475"/>
                </a:lnTo>
                <a:lnTo>
                  <a:pt x="3324225" y="1917700"/>
                </a:lnTo>
                <a:lnTo>
                  <a:pt x="3175000" y="1768475"/>
                </a:lnTo>
                <a:close/>
                <a:moveTo>
                  <a:pt x="3006725" y="1619250"/>
                </a:moveTo>
                <a:lnTo>
                  <a:pt x="3155950" y="1768475"/>
                </a:lnTo>
                <a:lnTo>
                  <a:pt x="3006725" y="1917700"/>
                </a:lnTo>
                <a:lnTo>
                  <a:pt x="2857500" y="1768475"/>
                </a:lnTo>
                <a:close/>
                <a:moveTo>
                  <a:pt x="2689225" y="1619250"/>
                </a:moveTo>
                <a:lnTo>
                  <a:pt x="2838450" y="1768475"/>
                </a:lnTo>
                <a:lnTo>
                  <a:pt x="2689225" y="1917700"/>
                </a:lnTo>
                <a:lnTo>
                  <a:pt x="2540000" y="1768475"/>
                </a:lnTo>
                <a:close/>
                <a:moveTo>
                  <a:pt x="2371725" y="1619250"/>
                </a:moveTo>
                <a:lnTo>
                  <a:pt x="2520950" y="1768475"/>
                </a:lnTo>
                <a:lnTo>
                  <a:pt x="2371725" y="1917700"/>
                </a:lnTo>
                <a:lnTo>
                  <a:pt x="2222500" y="1768475"/>
                </a:lnTo>
                <a:close/>
                <a:moveTo>
                  <a:pt x="2054225" y="1619250"/>
                </a:moveTo>
                <a:lnTo>
                  <a:pt x="2203450" y="1768475"/>
                </a:lnTo>
                <a:lnTo>
                  <a:pt x="2054225" y="1917700"/>
                </a:lnTo>
                <a:lnTo>
                  <a:pt x="1905000" y="1768475"/>
                </a:lnTo>
                <a:close/>
                <a:moveTo>
                  <a:pt x="1736725" y="1619250"/>
                </a:moveTo>
                <a:lnTo>
                  <a:pt x="1885950" y="1768475"/>
                </a:lnTo>
                <a:lnTo>
                  <a:pt x="1736725" y="1917700"/>
                </a:lnTo>
                <a:lnTo>
                  <a:pt x="1587500" y="1768475"/>
                </a:lnTo>
                <a:close/>
                <a:moveTo>
                  <a:pt x="1419225" y="1619250"/>
                </a:moveTo>
                <a:lnTo>
                  <a:pt x="1568450" y="1768475"/>
                </a:lnTo>
                <a:lnTo>
                  <a:pt x="1419225" y="1917700"/>
                </a:lnTo>
                <a:lnTo>
                  <a:pt x="1270000" y="1768475"/>
                </a:lnTo>
                <a:close/>
                <a:moveTo>
                  <a:pt x="1101725" y="1619250"/>
                </a:moveTo>
                <a:lnTo>
                  <a:pt x="1250950" y="1768475"/>
                </a:lnTo>
                <a:lnTo>
                  <a:pt x="1101725" y="1917700"/>
                </a:lnTo>
                <a:lnTo>
                  <a:pt x="952500" y="1768475"/>
                </a:lnTo>
                <a:close/>
                <a:moveTo>
                  <a:pt x="784225" y="1619250"/>
                </a:moveTo>
                <a:lnTo>
                  <a:pt x="933450" y="1768475"/>
                </a:lnTo>
                <a:lnTo>
                  <a:pt x="784225" y="1917700"/>
                </a:lnTo>
                <a:lnTo>
                  <a:pt x="635000" y="1768475"/>
                </a:lnTo>
                <a:close/>
                <a:moveTo>
                  <a:pt x="466725" y="1619250"/>
                </a:moveTo>
                <a:lnTo>
                  <a:pt x="615950" y="1768475"/>
                </a:lnTo>
                <a:lnTo>
                  <a:pt x="466725" y="1917700"/>
                </a:lnTo>
                <a:lnTo>
                  <a:pt x="317501" y="1768475"/>
                </a:lnTo>
                <a:close/>
                <a:moveTo>
                  <a:pt x="149225" y="1619250"/>
                </a:moveTo>
                <a:lnTo>
                  <a:pt x="298451" y="1768475"/>
                </a:lnTo>
                <a:lnTo>
                  <a:pt x="149225" y="1917700"/>
                </a:lnTo>
                <a:lnTo>
                  <a:pt x="0" y="1768475"/>
                </a:lnTo>
                <a:close/>
                <a:moveTo>
                  <a:pt x="5864225" y="1295400"/>
                </a:moveTo>
                <a:lnTo>
                  <a:pt x="6013450" y="1444625"/>
                </a:lnTo>
                <a:lnTo>
                  <a:pt x="5864225" y="1593850"/>
                </a:lnTo>
                <a:lnTo>
                  <a:pt x="5715000" y="1444625"/>
                </a:lnTo>
                <a:close/>
                <a:moveTo>
                  <a:pt x="5546725" y="1295400"/>
                </a:moveTo>
                <a:lnTo>
                  <a:pt x="5695950" y="1444625"/>
                </a:lnTo>
                <a:lnTo>
                  <a:pt x="5546725" y="1593850"/>
                </a:lnTo>
                <a:lnTo>
                  <a:pt x="5397500" y="1444625"/>
                </a:lnTo>
                <a:close/>
                <a:moveTo>
                  <a:pt x="5229225" y="1295400"/>
                </a:moveTo>
                <a:lnTo>
                  <a:pt x="5378450" y="1444625"/>
                </a:lnTo>
                <a:lnTo>
                  <a:pt x="5229225" y="1593850"/>
                </a:lnTo>
                <a:lnTo>
                  <a:pt x="5080000" y="1444625"/>
                </a:lnTo>
                <a:close/>
                <a:moveTo>
                  <a:pt x="4911725" y="1295400"/>
                </a:moveTo>
                <a:lnTo>
                  <a:pt x="5060950" y="1444625"/>
                </a:lnTo>
                <a:lnTo>
                  <a:pt x="4911725" y="1593850"/>
                </a:lnTo>
                <a:lnTo>
                  <a:pt x="4762500" y="1444625"/>
                </a:lnTo>
                <a:close/>
                <a:moveTo>
                  <a:pt x="4594225" y="1295400"/>
                </a:moveTo>
                <a:lnTo>
                  <a:pt x="4743450" y="1444625"/>
                </a:lnTo>
                <a:lnTo>
                  <a:pt x="4594225" y="1593850"/>
                </a:lnTo>
                <a:lnTo>
                  <a:pt x="4445000" y="1444625"/>
                </a:lnTo>
                <a:close/>
                <a:moveTo>
                  <a:pt x="4276725" y="1295400"/>
                </a:moveTo>
                <a:lnTo>
                  <a:pt x="4425950" y="1444625"/>
                </a:lnTo>
                <a:lnTo>
                  <a:pt x="4276725" y="1593850"/>
                </a:lnTo>
                <a:lnTo>
                  <a:pt x="4127500" y="1444625"/>
                </a:lnTo>
                <a:close/>
                <a:moveTo>
                  <a:pt x="3959225" y="1295400"/>
                </a:moveTo>
                <a:lnTo>
                  <a:pt x="4108450" y="1444625"/>
                </a:lnTo>
                <a:lnTo>
                  <a:pt x="3959225" y="1593850"/>
                </a:lnTo>
                <a:lnTo>
                  <a:pt x="3810000" y="1444625"/>
                </a:lnTo>
                <a:close/>
                <a:moveTo>
                  <a:pt x="3641725" y="1295400"/>
                </a:moveTo>
                <a:lnTo>
                  <a:pt x="3790950" y="1444625"/>
                </a:lnTo>
                <a:lnTo>
                  <a:pt x="3641725" y="1593850"/>
                </a:lnTo>
                <a:lnTo>
                  <a:pt x="3492500" y="1444625"/>
                </a:lnTo>
                <a:close/>
                <a:moveTo>
                  <a:pt x="3324225" y="1295400"/>
                </a:moveTo>
                <a:lnTo>
                  <a:pt x="3473450" y="1444625"/>
                </a:lnTo>
                <a:lnTo>
                  <a:pt x="3324225" y="1593850"/>
                </a:lnTo>
                <a:lnTo>
                  <a:pt x="3175000" y="1444625"/>
                </a:lnTo>
                <a:close/>
                <a:moveTo>
                  <a:pt x="3006725" y="1295400"/>
                </a:moveTo>
                <a:lnTo>
                  <a:pt x="3155950" y="1444625"/>
                </a:lnTo>
                <a:lnTo>
                  <a:pt x="3006725" y="1593850"/>
                </a:lnTo>
                <a:lnTo>
                  <a:pt x="2857500" y="1444625"/>
                </a:lnTo>
                <a:close/>
                <a:moveTo>
                  <a:pt x="2689225" y="1295400"/>
                </a:moveTo>
                <a:lnTo>
                  <a:pt x="2838450" y="1444625"/>
                </a:lnTo>
                <a:lnTo>
                  <a:pt x="2689225" y="1593850"/>
                </a:lnTo>
                <a:lnTo>
                  <a:pt x="2540000" y="1444625"/>
                </a:lnTo>
                <a:close/>
                <a:moveTo>
                  <a:pt x="2371725" y="1295400"/>
                </a:moveTo>
                <a:lnTo>
                  <a:pt x="2520950" y="1444625"/>
                </a:lnTo>
                <a:lnTo>
                  <a:pt x="2371725" y="1593850"/>
                </a:lnTo>
                <a:lnTo>
                  <a:pt x="2222500" y="1444625"/>
                </a:lnTo>
                <a:close/>
                <a:moveTo>
                  <a:pt x="2054225" y="1295400"/>
                </a:moveTo>
                <a:lnTo>
                  <a:pt x="2203450" y="1444625"/>
                </a:lnTo>
                <a:lnTo>
                  <a:pt x="2054225" y="1593850"/>
                </a:lnTo>
                <a:lnTo>
                  <a:pt x="1905000" y="1444625"/>
                </a:lnTo>
                <a:close/>
                <a:moveTo>
                  <a:pt x="1736725" y="1295400"/>
                </a:moveTo>
                <a:lnTo>
                  <a:pt x="1885950" y="1444625"/>
                </a:lnTo>
                <a:lnTo>
                  <a:pt x="1736725" y="1593850"/>
                </a:lnTo>
                <a:lnTo>
                  <a:pt x="1587500" y="1444625"/>
                </a:lnTo>
                <a:close/>
                <a:moveTo>
                  <a:pt x="1419225" y="1295400"/>
                </a:moveTo>
                <a:lnTo>
                  <a:pt x="1568450" y="1444625"/>
                </a:lnTo>
                <a:lnTo>
                  <a:pt x="1419225" y="1593850"/>
                </a:lnTo>
                <a:lnTo>
                  <a:pt x="1270000" y="1444625"/>
                </a:lnTo>
                <a:close/>
                <a:moveTo>
                  <a:pt x="1101725" y="1295400"/>
                </a:moveTo>
                <a:lnTo>
                  <a:pt x="1250950" y="1444625"/>
                </a:lnTo>
                <a:lnTo>
                  <a:pt x="1101725" y="1593850"/>
                </a:lnTo>
                <a:lnTo>
                  <a:pt x="952500" y="1444625"/>
                </a:lnTo>
                <a:close/>
                <a:moveTo>
                  <a:pt x="784225" y="1295400"/>
                </a:moveTo>
                <a:lnTo>
                  <a:pt x="933450" y="1444625"/>
                </a:lnTo>
                <a:lnTo>
                  <a:pt x="784225" y="1593850"/>
                </a:lnTo>
                <a:lnTo>
                  <a:pt x="635000" y="1444625"/>
                </a:lnTo>
                <a:close/>
                <a:moveTo>
                  <a:pt x="466725" y="1295400"/>
                </a:moveTo>
                <a:lnTo>
                  <a:pt x="615950" y="1444625"/>
                </a:lnTo>
                <a:lnTo>
                  <a:pt x="466725" y="1593850"/>
                </a:lnTo>
                <a:lnTo>
                  <a:pt x="317501" y="1444625"/>
                </a:lnTo>
                <a:close/>
                <a:moveTo>
                  <a:pt x="149226" y="1295400"/>
                </a:moveTo>
                <a:lnTo>
                  <a:pt x="298451" y="1444625"/>
                </a:lnTo>
                <a:lnTo>
                  <a:pt x="149226" y="1593850"/>
                </a:lnTo>
                <a:lnTo>
                  <a:pt x="1" y="1444625"/>
                </a:lnTo>
                <a:close/>
                <a:moveTo>
                  <a:pt x="5864225" y="971550"/>
                </a:moveTo>
                <a:lnTo>
                  <a:pt x="6013450" y="1120775"/>
                </a:lnTo>
                <a:lnTo>
                  <a:pt x="5864225" y="1270000"/>
                </a:lnTo>
                <a:lnTo>
                  <a:pt x="5715000" y="1120775"/>
                </a:lnTo>
                <a:close/>
                <a:moveTo>
                  <a:pt x="5546725" y="971550"/>
                </a:moveTo>
                <a:lnTo>
                  <a:pt x="5695950" y="1120775"/>
                </a:lnTo>
                <a:lnTo>
                  <a:pt x="5546725" y="1270000"/>
                </a:lnTo>
                <a:lnTo>
                  <a:pt x="5397500" y="1120775"/>
                </a:lnTo>
                <a:close/>
                <a:moveTo>
                  <a:pt x="5229225" y="971550"/>
                </a:moveTo>
                <a:lnTo>
                  <a:pt x="5378450" y="1120775"/>
                </a:lnTo>
                <a:lnTo>
                  <a:pt x="5229225" y="1270000"/>
                </a:lnTo>
                <a:lnTo>
                  <a:pt x="5080000" y="1120775"/>
                </a:lnTo>
                <a:close/>
                <a:moveTo>
                  <a:pt x="4911725" y="971550"/>
                </a:moveTo>
                <a:lnTo>
                  <a:pt x="5060950" y="1120775"/>
                </a:lnTo>
                <a:lnTo>
                  <a:pt x="4911725" y="1270000"/>
                </a:lnTo>
                <a:lnTo>
                  <a:pt x="4762500" y="1120775"/>
                </a:lnTo>
                <a:close/>
                <a:moveTo>
                  <a:pt x="4594225" y="971550"/>
                </a:moveTo>
                <a:lnTo>
                  <a:pt x="4743450" y="1120775"/>
                </a:lnTo>
                <a:lnTo>
                  <a:pt x="4594225" y="1270000"/>
                </a:lnTo>
                <a:lnTo>
                  <a:pt x="4445000" y="1120775"/>
                </a:lnTo>
                <a:close/>
                <a:moveTo>
                  <a:pt x="4276725" y="971550"/>
                </a:moveTo>
                <a:lnTo>
                  <a:pt x="4425950" y="1120775"/>
                </a:lnTo>
                <a:lnTo>
                  <a:pt x="4276725" y="1270000"/>
                </a:lnTo>
                <a:lnTo>
                  <a:pt x="4127500" y="1120775"/>
                </a:lnTo>
                <a:close/>
                <a:moveTo>
                  <a:pt x="3959225" y="971550"/>
                </a:moveTo>
                <a:lnTo>
                  <a:pt x="4108450" y="1120775"/>
                </a:lnTo>
                <a:lnTo>
                  <a:pt x="3959225" y="1270000"/>
                </a:lnTo>
                <a:lnTo>
                  <a:pt x="3810000" y="1120775"/>
                </a:lnTo>
                <a:close/>
                <a:moveTo>
                  <a:pt x="3641725" y="971550"/>
                </a:moveTo>
                <a:lnTo>
                  <a:pt x="3790950" y="1120775"/>
                </a:lnTo>
                <a:lnTo>
                  <a:pt x="3641725" y="1270000"/>
                </a:lnTo>
                <a:lnTo>
                  <a:pt x="3492500" y="1120775"/>
                </a:lnTo>
                <a:close/>
                <a:moveTo>
                  <a:pt x="3324225" y="971550"/>
                </a:moveTo>
                <a:lnTo>
                  <a:pt x="3473450" y="1120775"/>
                </a:lnTo>
                <a:lnTo>
                  <a:pt x="3324225" y="1270000"/>
                </a:lnTo>
                <a:lnTo>
                  <a:pt x="3175000" y="1120775"/>
                </a:lnTo>
                <a:close/>
                <a:moveTo>
                  <a:pt x="3006725" y="971550"/>
                </a:moveTo>
                <a:lnTo>
                  <a:pt x="3155950" y="1120775"/>
                </a:lnTo>
                <a:lnTo>
                  <a:pt x="3006725" y="1270000"/>
                </a:lnTo>
                <a:lnTo>
                  <a:pt x="2857500" y="1120775"/>
                </a:lnTo>
                <a:close/>
                <a:moveTo>
                  <a:pt x="2689225" y="971550"/>
                </a:moveTo>
                <a:lnTo>
                  <a:pt x="2838450" y="1120775"/>
                </a:lnTo>
                <a:lnTo>
                  <a:pt x="2689225" y="1270000"/>
                </a:lnTo>
                <a:lnTo>
                  <a:pt x="2540000" y="1120775"/>
                </a:lnTo>
                <a:close/>
                <a:moveTo>
                  <a:pt x="2371725" y="971550"/>
                </a:moveTo>
                <a:lnTo>
                  <a:pt x="2520950" y="1120775"/>
                </a:lnTo>
                <a:lnTo>
                  <a:pt x="2371725" y="1270000"/>
                </a:lnTo>
                <a:lnTo>
                  <a:pt x="2222500" y="1120775"/>
                </a:lnTo>
                <a:close/>
                <a:moveTo>
                  <a:pt x="2054225" y="971550"/>
                </a:moveTo>
                <a:lnTo>
                  <a:pt x="2203450" y="1120775"/>
                </a:lnTo>
                <a:lnTo>
                  <a:pt x="2054225" y="1270000"/>
                </a:lnTo>
                <a:lnTo>
                  <a:pt x="1905000" y="1120775"/>
                </a:lnTo>
                <a:close/>
                <a:moveTo>
                  <a:pt x="1736725" y="971550"/>
                </a:moveTo>
                <a:lnTo>
                  <a:pt x="1885950" y="1120775"/>
                </a:lnTo>
                <a:lnTo>
                  <a:pt x="1736725" y="1270000"/>
                </a:lnTo>
                <a:lnTo>
                  <a:pt x="1587500" y="1120775"/>
                </a:lnTo>
                <a:close/>
                <a:moveTo>
                  <a:pt x="1419225" y="971550"/>
                </a:moveTo>
                <a:lnTo>
                  <a:pt x="1568450" y="1120775"/>
                </a:lnTo>
                <a:lnTo>
                  <a:pt x="1419225" y="1270000"/>
                </a:lnTo>
                <a:lnTo>
                  <a:pt x="1270000" y="1120775"/>
                </a:lnTo>
                <a:close/>
                <a:moveTo>
                  <a:pt x="1101725" y="971550"/>
                </a:moveTo>
                <a:lnTo>
                  <a:pt x="1250950" y="1120775"/>
                </a:lnTo>
                <a:lnTo>
                  <a:pt x="1101725" y="1270000"/>
                </a:lnTo>
                <a:lnTo>
                  <a:pt x="952500" y="1120775"/>
                </a:lnTo>
                <a:close/>
                <a:moveTo>
                  <a:pt x="784225" y="971550"/>
                </a:moveTo>
                <a:lnTo>
                  <a:pt x="933450" y="1120775"/>
                </a:lnTo>
                <a:lnTo>
                  <a:pt x="784225" y="1270000"/>
                </a:lnTo>
                <a:lnTo>
                  <a:pt x="635000" y="1120775"/>
                </a:lnTo>
                <a:close/>
                <a:moveTo>
                  <a:pt x="466725" y="971550"/>
                </a:moveTo>
                <a:lnTo>
                  <a:pt x="615950" y="1120775"/>
                </a:lnTo>
                <a:lnTo>
                  <a:pt x="466725" y="1270000"/>
                </a:lnTo>
                <a:lnTo>
                  <a:pt x="317502" y="1120775"/>
                </a:lnTo>
                <a:close/>
                <a:moveTo>
                  <a:pt x="149226" y="971550"/>
                </a:moveTo>
                <a:lnTo>
                  <a:pt x="298452" y="1120775"/>
                </a:lnTo>
                <a:lnTo>
                  <a:pt x="149226" y="1270000"/>
                </a:lnTo>
                <a:lnTo>
                  <a:pt x="1" y="1120775"/>
                </a:lnTo>
                <a:close/>
                <a:moveTo>
                  <a:pt x="5864225" y="647700"/>
                </a:moveTo>
                <a:lnTo>
                  <a:pt x="6013450" y="796925"/>
                </a:lnTo>
                <a:lnTo>
                  <a:pt x="5864225" y="946150"/>
                </a:lnTo>
                <a:lnTo>
                  <a:pt x="5715000" y="796925"/>
                </a:lnTo>
                <a:close/>
                <a:moveTo>
                  <a:pt x="5546725" y="647700"/>
                </a:moveTo>
                <a:lnTo>
                  <a:pt x="5695950" y="796925"/>
                </a:lnTo>
                <a:lnTo>
                  <a:pt x="5546725" y="946150"/>
                </a:lnTo>
                <a:lnTo>
                  <a:pt x="5397500" y="796925"/>
                </a:lnTo>
                <a:close/>
                <a:moveTo>
                  <a:pt x="5229225" y="647700"/>
                </a:moveTo>
                <a:lnTo>
                  <a:pt x="5378450" y="796925"/>
                </a:lnTo>
                <a:lnTo>
                  <a:pt x="5229225" y="946150"/>
                </a:lnTo>
                <a:lnTo>
                  <a:pt x="5080000" y="796925"/>
                </a:lnTo>
                <a:close/>
                <a:moveTo>
                  <a:pt x="4911725" y="647700"/>
                </a:moveTo>
                <a:lnTo>
                  <a:pt x="5060950" y="796925"/>
                </a:lnTo>
                <a:lnTo>
                  <a:pt x="4911725" y="946150"/>
                </a:lnTo>
                <a:lnTo>
                  <a:pt x="4762500" y="796925"/>
                </a:lnTo>
                <a:close/>
                <a:moveTo>
                  <a:pt x="4594225" y="647700"/>
                </a:moveTo>
                <a:lnTo>
                  <a:pt x="4743450" y="796925"/>
                </a:lnTo>
                <a:lnTo>
                  <a:pt x="4594225" y="946150"/>
                </a:lnTo>
                <a:lnTo>
                  <a:pt x="4445000" y="796925"/>
                </a:lnTo>
                <a:close/>
                <a:moveTo>
                  <a:pt x="4276725" y="647700"/>
                </a:moveTo>
                <a:lnTo>
                  <a:pt x="4425950" y="796925"/>
                </a:lnTo>
                <a:lnTo>
                  <a:pt x="4276725" y="946150"/>
                </a:lnTo>
                <a:lnTo>
                  <a:pt x="4127500" y="796925"/>
                </a:lnTo>
                <a:close/>
                <a:moveTo>
                  <a:pt x="3959225" y="647700"/>
                </a:moveTo>
                <a:lnTo>
                  <a:pt x="4108450" y="796925"/>
                </a:lnTo>
                <a:lnTo>
                  <a:pt x="3959225" y="946150"/>
                </a:lnTo>
                <a:lnTo>
                  <a:pt x="3810000" y="796925"/>
                </a:lnTo>
                <a:close/>
                <a:moveTo>
                  <a:pt x="3641725" y="647700"/>
                </a:moveTo>
                <a:lnTo>
                  <a:pt x="3790950" y="796925"/>
                </a:lnTo>
                <a:lnTo>
                  <a:pt x="3641725" y="946150"/>
                </a:lnTo>
                <a:lnTo>
                  <a:pt x="3492500" y="796925"/>
                </a:lnTo>
                <a:close/>
                <a:moveTo>
                  <a:pt x="3324225" y="647700"/>
                </a:moveTo>
                <a:lnTo>
                  <a:pt x="3473450" y="796925"/>
                </a:lnTo>
                <a:lnTo>
                  <a:pt x="3324225" y="946150"/>
                </a:lnTo>
                <a:lnTo>
                  <a:pt x="3175000" y="796925"/>
                </a:lnTo>
                <a:close/>
                <a:moveTo>
                  <a:pt x="3006725" y="647700"/>
                </a:moveTo>
                <a:lnTo>
                  <a:pt x="3155950" y="796925"/>
                </a:lnTo>
                <a:lnTo>
                  <a:pt x="3006725" y="946150"/>
                </a:lnTo>
                <a:lnTo>
                  <a:pt x="2857500" y="796925"/>
                </a:lnTo>
                <a:close/>
                <a:moveTo>
                  <a:pt x="2689225" y="647700"/>
                </a:moveTo>
                <a:lnTo>
                  <a:pt x="2838450" y="796925"/>
                </a:lnTo>
                <a:lnTo>
                  <a:pt x="2689225" y="946150"/>
                </a:lnTo>
                <a:lnTo>
                  <a:pt x="2540000" y="796925"/>
                </a:lnTo>
                <a:close/>
                <a:moveTo>
                  <a:pt x="2371725" y="647700"/>
                </a:moveTo>
                <a:lnTo>
                  <a:pt x="2520950" y="796925"/>
                </a:lnTo>
                <a:lnTo>
                  <a:pt x="2371725" y="946150"/>
                </a:lnTo>
                <a:lnTo>
                  <a:pt x="2222500" y="796925"/>
                </a:lnTo>
                <a:close/>
                <a:moveTo>
                  <a:pt x="2054225" y="647700"/>
                </a:moveTo>
                <a:lnTo>
                  <a:pt x="2203450" y="796925"/>
                </a:lnTo>
                <a:lnTo>
                  <a:pt x="2054225" y="946150"/>
                </a:lnTo>
                <a:lnTo>
                  <a:pt x="1905000" y="796925"/>
                </a:lnTo>
                <a:close/>
                <a:moveTo>
                  <a:pt x="1736725" y="647700"/>
                </a:moveTo>
                <a:lnTo>
                  <a:pt x="1885950" y="796925"/>
                </a:lnTo>
                <a:lnTo>
                  <a:pt x="1736725" y="946150"/>
                </a:lnTo>
                <a:lnTo>
                  <a:pt x="1587500" y="796925"/>
                </a:lnTo>
                <a:close/>
                <a:moveTo>
                  <a:pt x="1419225" y="647700"/>
                </a:moveTo>
                <a:lnTo>
                  <a:pt x="1568450" y="796925"/>
                </a:lnTo>
                <a:lnTo>
                  <a:pt x="1419225" y="946150"/>
                </a:lnTo>
                <a:lnTo>
                  <a:pt x="1270000" y="796925"/>
                </a:lnTo>
                <a:close/>
                <a:moveTo>
                  <a:pt x="1101725" y="647700"/>
                </a:moveTo>
                <a:lnTo>
                  <a:pt x="1250950" y="796925"/>
                </a:lnTo>
                <a:lnTo>
                  <a:pt x="1101725" y="946150"/>
                </a:lnTo>
                <a:lnTo>
                  <a:pt x="952500" y="796925"/>
                </a:lnTo>
                <a:close/>
                <a:moveTo>
                  <a:pt x="784225" y="647700"/>
                </a:moveTo>
                <a:lnTo>
                  <a:pt x="933450" y="796925"/>
                </a:lnTo>
                <a:lnTo>
                  <a:pt x="784225" y="946150"/>
                </a:lnTo>
                <a:lnTo>
                  <a:pt x="635000" y="796925"/>
                </a:lnTo>
                <a:close/>
                <a:moveTo>
                  <a:pt x="466725" y="647700"/>
                </a:moveTo>
                <a:lnTo>
                  <a:pt x="615950" y="796925"/>
                </a:lnTo>
                <a:lnTo>
                  <a:pt x="466725" y="946150"/>
                </a:lnTo>
                <a:lnTo>
                  <a:pt x="317503" y="796925"/>
                </a:lnTo>
                <a:close/>
                <a:moveTo>
                  <a:pt x="149227" y="647700"/>
                </a:moveTo>
                <a:lnTo>
                  <a:pt x="298452" y="796925"/>
                </a:lnTo>
                <a:lnTo>
                  <a:pt x="149227" y="946150"/>
                </a:lnTo>
                <a:lnTo>
                  <a:pt x="2" y="796925"/>
                </a:lnTo>
                <a:close/>
                <a:moveTo>
                  <a:pt x="5864225" y="323850"/>
                </a:moveTo>
                <a:lnTo>
                  <a:pt x="6013450" y="473075"/>
                </a:lnTo>
                <a:lnTo>
                  <a:pt x="5864225" y="622300"/>
                </a:lnTo>
                <a:lnTo>
                  <a:pt x="5715000" y="473075"/>
                </a:lnTo>
                <a:close/>
                <a:moveTo>
                  <a:pt x="5546725" y="323850"/>
                </a:moveTo>
                <a:lnTo>
                  <a:pt x="5695950" y="473075"/>
                </a:lnTo>
                <a:lnTo>
                  <a:pt x="5546725" y="622300"/>
                </a:lnTo>
                <a:lnTo>
                  <a:pt x="5397500" y="473075"/>
                </a:lnTo>
                <a:close/>
                <a:moveTo>
                  <a:pt x="5229225" y="323850"/>
                </a:moveTo>
                <a:lnTo>
                  <a:pt x="5378450" y="473075"/>
                </a:lnTo>
                <a:lnTo>
                  <a:pt x="5229225" y="622300"/>
                </a:lnTo>
                <a:lnTo>
                  <a:pt x="5080000" y="473075"/>
                </a:lnTo>
                <a:close/>
                <a:moveTo>
                  <a:pt x="4911725" y="323850"/>
                </a:moveTo>
                <a:lnTo>
                  <a:pt x="5060950" y="473075"/>
                </a:lnTo>
                <a:lnTo>
                  <a:pt x="4911725" y="622300"/>
                </a:lnTo>
                <a:lnTo>
                  <a:pt x="4762500" y="473075"/>
                </a:lnTo>
                <a:close/>
                <a:moveTo>
                  <a:pt x="4594225" y="323850"/>
                </a:moveTo>
                <a:lnTo>
                  <a:pt x="4743450" y="473075"/>
                </a:lnTo>
                <a:lnTo>
                  <a:pt x="4594225" y="622300"/>
                </a:lnTo>
                <a:lnTo>
                  <a:pt x="4445000" y="473075"/>
                </a:lnTo>
                <a:close/>
                <a:moveTo>
                  <a:pt x="4276725" y="323850"/>
                </a:moveTo>
                <a:lnTo>
                  <a:pt x="4425950" y="473075"/>
                </a:lnTo>
                <a:lnTo>
                  <a:pt x="4276725" y="622300"/>
                </a:lnTo>
                <a:lnTo>
                  <a:pt x="4127500" y="473075"/>
                </a:lnTo>
                <a:close/>
                <a:moveTo>
                  <a:pt x="3959225" y="323850"/>
                </a:moveTo>
                <a:lnTo>
                  <a:pt x="4108450" y="473075"/>
                </a:lnTo>
                <a:lnTo>
                  <a:pt x="3959225" y="622300"/>
                </a:lnTo>
                <a:lnTo>
                  <a:pt x="3810000" y="473075"/>
                </a:lnTo>
                <a:close/>
                <a:moveTo>
                  <a:pt x="3641725" y="323850"/>
                </a:moveTo>
                <a:lnTo>
                  <a:pt x="3790950" y="473075"/>
                </a:lnTo>
                <a:lnTo>
                  <a:pt x="3641725" y="622300"/>
                </a:lnTo>
                <a:lnTo>
                  <a:pt x="3492500" y="473075"/>
                </a:lnTo>
                <a:close/>
                <a:moveTo>
                  <a:pt x="3324225" y="323850"/>
                </a:moveTo>
                <a:lnTo>
                  <a:pt x="3473450" y="473075"/>
                </a:lnTo>
                <a:lnTo>
                  <a:pt x="3324225" y="622300"/>
                </a:lnTo>
                <a:lnTo>
                  <a:pt x="3175000" y="473075"/>
                </a:lnTo>
                <a:close/>
                <a:moveTo>
                  <a:pt x="3006725" y="323850"/>
                </a:moveTo>
                <a:lnTo>
                  <a:pt x="3155950" y="473075"/>
                </a:lnTo>
                <a:lnTo>
                  <a:pt x="3006725" y="622300"/>
                </a:lnTo>
                <a:lnTo>
                  <a:pt x="2857500" y="473075"/>
                </a:lnTo>
                <a:close/>
                <a:moveTo>
                  <a:pt x="2689225" y="323850"/>
                </a:moveTo>
                <a:lnTo>
                  <a:pt x="2838450" y="473075"/>
                </a:lnTo>
                <a:lnTo>
                  <a:pt x="2689225" y="622300"/>
                </a:lnTo>
                <a:lnTo>
                  <a:pt x="2540000" y="473075"/>
                </a:lnTo>
                <a:close/>
                <a:moveTo>
                  <a:pt x="2371725" y="323850"/>
                </a:moveTo>
                <a:lnTo>
                  <a:pt x="2520950" y="473075"/>
                </a:lnTo>
                <a:lnTo>
                  <a:pt x="2371725" y="622300"/>
                </a:lnTo>
                <a:lnTo>
                  <a:pt x="2222500" y="473075"/>
                </a:lnTo>
                <a:close/>
                <a:moveTo>
                  <a:pt x="2054225" y="323850"/>
                </a:moveTo>
                <a:lnTo>
                  <a:pt x="2203450" y="473075"/>
                </a:lnTo>
                <a:lnTo>
                  <a:pt x="2054225" y="622300"/>
                </a:lnTo>
                <a:lnTo>
                  <a:pt x="1905000" y="473075"/>
                </a:lnTo>
                <a:close/>
                <a:moveTo>
                  <a:pt x="1736725" y="323850"/>
                </a:moveTo>
                <a:lnTo>
                  <a:pt x="1885950" y="473075"/>
                </a:lnTo>
                <a:lnTo>
                  <a:pt x="1736725" y="622300"/>
                </a:lnTo>
                <a:lnTo>
                  <a:pt x="1587500" y="473075"/>
                </a:lnTo>
                <a:close/>
                <a:moveTo>
                  <a:pt x="1419225" y="323850"/>
                </a:moveTo>
                <a:lnTo>
                  <a:pt x="1568450" y="473075"/>
                </a:lnTo>
                <a:lnTo>
                  <a:pt x="1419225" y="622300"/>
                </a:lnTo>
                <a:lnTo>
                  <a:pt x="1270000" y="473075"/>
                </a:lnTo>
                <a:close/>
                <a:moveTo>
                  <a:pt x="1101725" y="323850"/>
                </a:moveTo>
                <a:lnTo>
                  <a:pt x="1250950" y="473075"/>
                </a:lnTo>
                <a:lnTo>
                  <a:pt x="1101725" y="622300"/>
                </a:lnTo>
                <a:lnTo>
                  <a:pt x="952500" y="473075"/>
                </a:lnTo>
                <a:close/>
                <a:moveTo>
                  <a:pt x="784225" y="323850"/>
                </a:moveTo>
                <a:lnTo>
                  <a:pt x="933450" y="473075"/>
                </a:lnTo>
                <a:lnTo>
                  <a:pt x="784225" y="622300"/>
                </a:lnTo>
                <a:lnTo>
                  <a:pt x="635000" y="473075"/>
                </a:lnTo>
                <a:close/>
                <a:moveTo>
                  <a:pt x="466725" y="323850"/>
                </a:moveTo>
                <a:lnTo>
                  <a:pt x="615950" y="473075"/>
                </a:lnTo>
                <a:lnTo>
                  <a:pt x="466725" y="622300"/>
                </a:lnTo>
                <a:lnTo>
                  <a:pt x="317503" y="473075"/>
                </a:lnTo>
                <a:close/>
                <a:moveTo>
                  <a:pt x="149228" y="323850"/>
                </a:moveTo>
                <a:lnTo>
                  <a:pt x="298453" y="473075"/>
                </a:lnTo>
                <a:lnTo>
                  <a:pt x="149228" y="622300"/>
                </a:lnTo>
                <a:lnTo>
                  <a:pt x="3" y="473075"/>
                </a:lnTo>
                <a:close/>
                <a:moveTo>
                  <a:pt x="5864225" y="0"/>
                </a:moveTo>
                <a:lnTo>
                  <a:pt x="6013450" y="149225"/>
                </a:lnTo>
                <a:lnTo>
                  <a:pt x="5864225" y="298450"/>
                </a:lnTo>
                <a:lnTo>
                  <a:pt x="5715000" y="149225"/>
                </a:lnTo>
                <a:close/>
                <a:moveTo>
                  <a:pt x="5546725" y="0"/>
                </a:moveTo>
                <a:lnTo>
                  <a:pt x="5695950" y="149225"/>
                </a:lnTo>
                <a:lnTo>
                  <a:pt x="5546725" y="298450"/>
                </a:lnTo>
                <a:lnTo>
                  <a:pt x="5397500" y="149225"/>
                </a:lnTo>
                <a:close/>
                <a:moveTo>
                  <a:pt x="5229225" y="0"/>
                </a:moveTo>
                <a:lnTo>
                  <a:pt x="5378450" y="149225"/>
                </a:lnTo>
                <a:lnTo>
                  <a:pt x="5229225" y="298450"/>
                </a:lnTo>
                <a:lnTo>
                  <a:pt x="5080000" y="149225"/>
                </a:lnTo>
                <a:close/>
                <a:moveTo>
                  <a:pt x="4911725" y="0"/>
                </a:moveTo>
                <a:lnTo>
                  <a:pt x="5060950" y="149225"/>
                </a:lnTo>
                <a:lnTo>
                  <a:pt x="4911725" y="298450"/>
                </a:lnTo>
                <a:lnTo>
                  <a:pt x="4762500" y="149225"/>
                </a:lnTo>
                <a:close/>
                <a:moveTo>
                  <a:pt x="4594225" y="0"/>
                </a:moveTo>
                <a:lnTo>
                  <a:pt x="4743450" y="149225"/>
                </a:lnTo>
                <a:lnTo>
                  <a:pt x="4594225" y="298450"/>
                </a:lnTo>
                <a:lnTo>
                  <a:pt x="4445000" y="149225"/>
                </a:lnTo>
                <a:close/>
                <a:moveTo>
                  <a:pt x="4276725" y="0"/>
                </a:moveTo>
                <a:lnTo>
                  <a:pt x="4425950" y="149225"/>
                </a:lnTo>
                <a:lnTo>
                  <a:pt x="4276725" y="298450"/>
                </a:lnTo>
                <a:lnTo>
                  <a:pt x="4127500" y="149225"/>
                </a:lnTo>
                <a:close/>
                <a:moveTo>
                  <a:pt x="3959225" y="0"/>
                </a:moveTo>
                <a:lnTo>
                  <a:pt x="4108450" y="149225"/>
                </a:lnTo>
                <a:lnTo>
                  <a:pt x="3959225" y="298450"/>
                </a:lnTo>
                <a:lnTo>
                  <a:pt x="3810000" y="149225"/>
                </a:lnTo>
                <a:close/>
                <a:moveTo>
                  <a:pt x="3641725" y="0"/>
                </a:moveTo>
                <a:lnTo>
                  <a:pt x="3790950" y="149225"/>
                </a:lnTo>
                <a:lnTo>
                  <a:pt x="3641725" y="298450"/>
                </a:lnTo>
                <a:lnTo>
                  <a:pt x="3492500" y="149225"/>
                </a:lnTo>
                <a:close/>
                <a:moveTo>
                  <a:pt x="3324225" y="0"/>
                </a:moveTo>
                <a:lnTo>
                  <a:pt x="3473450" y="149225"/>
                </a:lnTo>
                <a:lnTo>
                  <a:pt x="3324225" y="298450"/>
                </a:lnTo>
                <a:lnTo>
                  <a:pt x="3175000" y="149225"/>
                </a:lnTo>
                <a:close/>
                <a:moveTo>
                  <a:pt x="3006725" y="0"/>
                </a:moveTo>
                <a:lnTo>
                  <a:pt x="3155950" y="149225"/>
                </a:lnTo>
                <a:lnTo>
                  <a:pt x="3006725" y="298450"/>
                </a:lnTo>
                <a:lnTo>
                  <a:pt x="2857500" y="149225"/>
                </a:lnTo>
                <a:close/>
                <a:moveTo>
                  <a:pt x="2689225" y="0"/>
                </a:moveTo>
                <a:lnTo>
                  <a:pt x="2838450" y="149225"/>
                </a:lnTo>
                <a:lnTo>
                  <a:pt x="2689225" y="298450"/>
                </a:lnTo>
                <a:lnTo>
                  <a:pt x="2540000" y="149225"/>
                </a:lnTo>
                <a:close/>
                <a:moveTo>
                  <a:pt x="2371725" y="0"/>
                </a:moveTo>
                <a:lnTo>
                  <a:pt x="2520950" y="149225"/>
                </a:lnTo>
                <a:lnTo>
                  <a:pt x="2371725" y="298450"/>
                </a:lnTo>
                <a:lnTo>
                  <a:pt x="2222500" y="149225"/>
                </a:lnTo>
                <a:close/>
                <a:moveTo>
                  <a:pt x="2054225" y="0"/>
                </a:moveTo>
                <a:lnTo>
                  <a:pt x="2203450" y="149225"/>
                </a:lnTo>
                <a:lnTo>
                  <a:pt x="2054225" y="298450"/>
                </a:lnTo>
                <a:lnTo>
                  <a:pt x="1905000" y="149225"/>
                </a:lnTo>
                <a:close/>
                <a:moveTo>
                  <a:pt x="1736725" y="0"/>
                </a:moveTo>
                <a:lnTo>
                  <a:pt x="1885950" y="149225"/>
                </a:lnTo>
                <a:lnTo>
                  <a:pt x="1736725" y="298450"/>
                </a:lnTo>
                <a:lnTo>
                  <a:pt x="1587500" y="149225"/>
                </a:lnTo>
                <a:close/>
                <a:moveTo>
                  <a:pt x="1419225" y="0"/>
                </a:moveTo>
                <a:lnTo>
                  <a:pt x="1568450" y="149225"/>
                </a:lnTo>
                <a:lnTo>
                  <a:pt x="1419225" y="298450"/>
                </a:lnTo>
                <a:lnTo>
                  <a:pt x="1270000" y="149225"/>
                </a:lnTo>
                <a:close/>
                <a:moveTo>
                  <a:pt x="1101725" y="0"/>
                </a:moveTo>
                <a:lnTo>
                  <a:pt x="1250950" y="149225"/>
                </a:lnTo>
                <a:lnTo>
                  <a:pt x="1101725" y="298450"/>
                </a:lnTo>
                <a:lnTo>
                  <a:pt x="952500" y="149225"/>
                </a:lnTo>
                <a:close/>
                <a:moveTo>
                  <a:pt x="784225" y="0"/>
                </a:moveTo>
                <a:lnTo>
                  <a:pt x="933450" y="149225"/>
                </a:lnTo>
                <a:lnTo>
                  <a:pt x="784225" y="298450"/>
                </a:lnTo>
                <a:lnTo>
                  <a:pt x="635000" y="149225"/>
                </a:lnTo>
                <a:close/>
                <a:moveTo>
                  <a:pt x="466725" y="0"/>
                </a:moveTo>
                <a:lnTo>
                  <a:pt x="615950" y="149225"/>
                </a:lnTo>
                <a:lnTo>
                  <a:pt x="466725" y="298450"/>
                </a:lnTo>
                <a:lnTo>
                  <a:pt x="317504" y="149225"/>
                </a:lnTo>
                <a:close/>
                <a:moveTo>
                  <a:pt x="149228" y="0"/>
                </a:moveTo>
                <a:lnTo>
                  <a:pt x="298454" y="149225"/>
                </a:lnTo>
                <a:lnTo>
                  <a:pt x="149228" y="298450"/>
                </a:lnTo>
                <a:lnTo>
                  <a:pt x="3" y="1492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EB11BF-02EC-48AF-9FFA-E8965D6B3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活动主题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CE9F569C-8745-4254-BA51-E7B2E956CD56}"/>
              </a:ext>
            </a:extLst>
          </p:cNvPr>
          <p:cNvGrpSpPr/>
          <p:nvPr/>
        </p:nvGrpSpPr>
        <p:grpSpPr>
          <a:xfrm>
            <a:off x="727869" y="1380820"/>
            <a:ext cx="10736263" cy="3540428"/>
            <a:chOff x="1120775" y="1133170"/>
            <a:chExt cx="10736263" cy="3540428"/>
          </a:xfrm>
        </p:grpSpPr>
        <p:sp>
          <p:nvSpPr>
            <p:cNvPr id="59" name="矩形: 对角圆角 58">
              <a:extLst>
                <a:ext uri="{FF2B5EF4-FFF2-40B4-BE49-F238E27FC236}">
                  <a16:creationId xmlns:a16="http://schemas.microsoft.com/office/drawing/2014/main" id="{358D061D-7057-410A-87DD-02466A17A026}"/>
                </a:ext>
              </a:extLst>
            </p:cNvPr>
            <p:cNvSpPr/>
            <p:nvPr/>
          </p:nvSpPr>
          <p:spPr>
            <a:xfrm>
              <a:off x="1343025" y="2338332"/>
              <a:ext cx="9728200" cy="2335266"/>
            </a:xfrm>
            <a:prstGeom prst="round2DiagRect">
              <a:avLst>
                <a:gd name="adj1" fmla="val 50000"/>
                <a:gd name="adj2" fmla="val 17403"/>
              </a:avLst>
            </a:prstGeom>
            <a:solidFill>
              <a:srgbClr val="FAFFFF"/>
            </a:solidFill>
            <a:ln w="508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DC63103-1356-4A51-AD0C-4E62D7DB12D0}"/>
                </a:ext>
              </a:extLst>
            </p:cNvPr>
            <p:cNvSpPr/>
            <p:nvPr/>
          </p:nvSpPr>
          <p:spPr>
            <a:xfrm flipV="1">
              <a:off x="9992543" y="3289299"/>
              <a:ext cx="1424920" cy="1384297"/>
            </a:xfrm>
            <a:custGeom>
              <a:avLst/>
              <a:gdLst>
                <a:gd name="connsiteX0" fmla="*/ 616263 w 616263"/>
                <a:gd name="connsiteY0" fmla="*/ 598694 h 598694"/>
                <a:gd name="connsiteX1" fmla="*/ 616263 w 616263"/>
                <a:gd name="connsiteY1" fmla="*/ 507933 h 598694"/>
                <a:gd name="connsiteX2" fmla="*/ 108331 w 616263"/>
                <a:gd name="connsiteY2" fmla="*/ 0 h 598694"/>
                <a:gd name="connsiteX3" fmla="*/ 0 w 616263"/>
                <a:gd name="connsiteY3" fmla="*/ 0 h 598694"/>
                <a:gd name="connsiteX4" fmla="*/ 34439 w 616263"/>
                <a:gd name="connsiteY4" fmla="*/ 110946 h 598694"/>
                <a:gd name="connsiteX5" fmla="*/ 555037 w 616263"/>
                <a:gd name="connsiteY5" fmla="*/ 582952 h 5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263" h="598694">
                  <a:moveTo>
                    <a:pt x="616263" y="598694"/>
                  </a:moveTo>
                  <a:lnTo>
                    <a:pt x="616263" y="507933"/>
                  </a:lnTo>
                  <a:cubicBezTo>
                    <a:pt x="616263" y="227410"/>
                    <a:pt x="388855" y="0"/>
                    <a:pt x="108331" y="0"/>
                  </a:cubicBezTo>
                  <a:lnTo>
                    <a:pt x="0" y="0"/>
                  </a:lnTo>
                  <a:lnTo>
                    <a:pt x="34439" y="110946"/>
                  </a:lnTo>
                  <a:cubicBezTo>
                    <a:pt x="129422" y="335510"/>
                    <a:pt x="319937" y="509828"/>
                    <a:pt x="555037" y="582952"/>
                  </a:cubicBezTo>
                  <a:close/>
                </a:path>
              </a:pathLst>
            </a:custGeom>
            <a:gradFill>
              <a:gsLst>
                <a:gs pos="49000">
                  <a:schemeClr val="accent5"/>
                </a:gs>
                <a:gs pos="15000">
                  <a:schemeClr val="accent4"/>
                </a:gs>
              </a:gsLst>
              <a:lin ang="2700000" scaled="1"/>
            </a:gradFill>
            <a:ln w="508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: 对角圆角 57">
              <a:extLst>
                <a:ext uri="{FF2B5EF4-FFF2-40B4-BE49-F238E27FC236}">
                  <a16:creationId xmlns:a16="http://schemas.microsoft.com/office/drawing/2014/main" id="{D9B433D4-8129-494A-9BAE-2F903EF45621}"/>
                </a:ext>
              </a:extLst>
            </p:cNvPr>
            <p:cNvSpPr/>
            <p:nvPr/>
          </p:nvSpPr>
          <p:spPr>
            <a:xfrm>
              <a:off x="1120775" y="2064517"/>
              <a:ext cx="9728200" cy="2335266"/>
            </a:xfrm>
            <a:prstGeom prst="round2DiagRect">
              <a:avLst>
                <a:gd name="adj1" fmla="val 50000"/>
                <a:gd name="adj2" fmla="val 17403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508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B01E910-4C2B-4837-A046-9E9C29018643}"/>
                </a:ext>
              </a:extLst>
            </p:cNvPr>
            <p:cNvSpPr txBox="1"/>
            <p:nvPr/>
          </p:nvSpPr>
          <p:spPr>
            <a:xfrm>
              <a:off x="1933575" y="2678152"/>
              <a:ext cx="8102600" cy="11079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r>
                <a:rPr lang="zh-CN" altLang="en-US" sz="66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这个主题确实挺牛的！</a:t>
              </a:r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2732C447-7D48-46F9-947A-F072C14D6679}"/>
                </a:ext>
              </a:extLst>
            </p:cNvPr>
            <p:cNvSpPr/>
            <p:nvPr/>
          </p:nvSpPr>
          <p:spPr>
            <a:xfrm>
              <a:off x="10590597" y="1133170"/>
              <a:ext cx="1266441" cy="1266441"/>
            </a:xfrm>
            <a:prstGeom prst="plaque">
              <a:avLst>
                <a:gd name="adj" fmla="val 50000"/>
              </a:avLst>
            </a:prstGeom>
            <a:gradFill>
              <a:gsLst>
                <a:gs pos="21000">
                  <a:schemeClr val="accent3"/>
                </a:gs>
                <a:gs pos="53000">
                  <a:schemeClr val="accent4"/>
                </a:gs>
              </a:gsLst>
              <a:lin ang="2700000" scaled="1"/>
            </a:gradFill>
            <a:ln w="508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8093DF6-5569-4528-9670-B237A0D7E3D0}"/>
                </a:ext>
              </a:extLst>
            </p:cNvPr>
            <p:cNvSpPr/>
            <p:nvPr/>
          </p:nvSpPr>
          <p:spPr>
            <a:xfrm flipV="1">
              <a:off x="1267643" y="1625600"/>
              <a:ext cx="1078495" cy="1047748"/>
            </a:xfrm>
            <a:custGeom>
              <a:avLst/>
              <a:gdLst>
                <a:gd name="connsiteX0" fmla="*/ 616263 w 616263"/>
                <a:gd name="connsiteY0" fmla="*/ 598694 h 598694"/>
                <a:gd name="connsiteX1" fmla="*/ 616263 w 616263"/>
                <a:gd name="connsiteY1" fmla="*/ 507933 h 598694"/>
                <a:gd name="connsiteX2" fmla="*/ 108331 w 616263"/>
                <a:gd name="connsiteY2" fmla="*/ 0 h 598694"/>
                <a:gd name="connsiteX3" fmla="*/ 0 w 616263"/>
                <a:gd name="connsiteY3" fmla="*/ 0 h 598694"/>
                <a:gd name="connsiteX4" fmla="*/ 34439 w 616263"/>
                <a:gd name="connsiteY4" fmla="*/ 110946 h 598694"/>
                <a:gd name="connsiteX5" fmla="*/ 555037 w 616263"/>
                <a:gd name="connsiteY5" fmla="*/ 582952 h 5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263" h="598694">
                  <a:moveTo>
                    <a:pt x="616263" y="598694"/>
                  </a:moveTo>
                  <a:lnTo>
                    <a:pt x="616263" y="507933"/>
                  </a:lnTo>
                  <a:cubicBezTo>
                    <a:pt x="616263" y="227410"/>
                    <a:pt x="388855" y="0"/>
                    <a:pt x="108331" y="0"/>
                  </a:cubicBezTo>
                  <a:lnTo>
                    <a:pt x="0" y="0"/>
                  </a:lnTo>
                  <a:lnTo>
                    <a:pt x="34439" y="110946"/>
                  </a:lnTo>
                  <a:cubicBezTo>
                    <a:pt x="129422" y="335510"/>
                    <a:pt x="319937" y="509828"/>
                    <a:pt x="555037" y="582952"/>
                  </a:cubicBezTo>
                  <a:close/>
                </a:path>
              </a:pathLst>
            </a:custGeom>
            <a:gradFill>
              <a:gsLst>
                <a:gs pos="49000">
                  <a:schemeClr val="accent5"/>
                </a:gs>
                <a:gs pos="15000">
                  <a:schemeClr val="accent4"/>
                </a:gs>
              </a:gsLst>
              <a:lin ang="2700000" scaled="1"/>
            </a:gradFill>
            <a:ln w="508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3D930031-F305-4FE1-A3D1-338FC6944FD7}"/>
              </a:ext>
            </a:extLst>
          </p:cNvPr>
          <p:cNvSpPr/>
          <p:nvPr/>
        </p:nvSpPr>
        <p:spPr>
          <a:xfrm rot="19800000">
            <a:off x="10578609" y="5656580"/>
            <a:ext cx="1867570" cy="1068574"/>
          </a:xfrm>
          <a:custGeom>
            <a:avLst/>
            <a:gdLst>
              <a:gd name="connsiteX0" fmla="*/ 1672784 w 1867570"/>
              <a:gd name="connsiteY0" fmla="*/ 143333 h 1068574"/>
              <a:gd name="connsiteX1" fmla="*/ 1862122 w 1867570"/>
              <a:gd name="connsiteY1" fmla="*/ 271183 h 1068574"/>
              <a:gd name="connsiteX2" fmla="*/ 1867570 w 1867570"/>
              <a:gd name="connsiteY2" fmla="*/ 276134 h 1068574"/>
              <a:gd name="connsiteX3" fmla="*/ 1560227 w 1867570"/>
              <a:gd name="connsiteY3" fmla="*/ 808469 h 1068574"/>
              <a:gd name="connsiteX4" fmla="*/ 1526588 w 1867570"/>
              <a:gd name="connsiteY4" fmla="*/ 767698 h 1068574"/>
              <a:gd name="connsiteX5" fmla="*/ 1106719 w 1867570"/>
              <a:gd name="connsiteY5" fmla="*/ 593783 h 1068574"/>
              <a:gd name="connsiteX6" fmla="*/ 524998 w 1867570"/>
              <a:gd name="connsiteY6" fmla="*/ 1067899 h 1068574"/>
              <a:gd name="connsiteX7" fmla="*/ 524931 w 1867570"/>
              <a:gd name="connsiteY7" fmla="*/ 1068574 h 1068574"/>
              <a:gd name="connsiteX8" fmla="*/ 0 w 1867570"/>
              <a:gd name="connsiteY8" fmla="*/ 765505 h 1068574"/>
              <a:gd name="connsiteX9" fmla="*/ 12477 w 1867570"/>
              <a:gd name="connsiteY9" fmla="*/ 725312 h 1068574"/>
              <a:gd name="connsiteX10" fmla="*/ 1106718 w 1867570"/>
              <a:gd name="connsiteY10" fmla="*/ 0 h 1068574"/>
              <a:gd name="connsiteX11" fmla="*/ 1672784 w 1867570"/>
              <a:gd name="connsiteY11" fmla="*/ 143333 h 106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67570" h="1068574">
                <a:moveTo>
                  <a:pt x="1672784" y="143333"/>
                </a:moveTo>
                <a:cubicBezTo>
                  <a:pt x="1740092" y="179897"/>
                  <a:pt x="1803470" y="222779"/>
                  <a:pt x="1862122" y="271183"/>
                </a:cubicBezTo>
                <a:lnTo>
                  <a:pt x="1867570" y="276134"/>
                </a:lnTo>
                <a:lnTo>
                  <a:pt x="1560227" y="808469"/>
                </a:lnTo>
                <a:lnTo>
                  <a:pt x="1526588" y="767698"/>
                </a:lnTo>
                <a:cubicBezTo>
                  <a:pt x="1419134" y="660245"/>
                  <a:pt x="1270689" y="593783"/>
                  <a:pt x="1106719" y="593783"/>
                </a:cubicBezTo>
                <a:cubicBezTo>
                  <a:pt x="819773" y="593783"/>
                  <a:pt x="580367" y="797321"/>
                  <a:pt x="524998" y="1067899"/>
                </a:cubicBezTo>
                <a:lnTo>
                  <a:pt x="524931" y="1068574"/>
                </a:lnTo>
                <a:lnTo>
                  <a:pt x="0" y="765505"/>
                </a:lnTo>
                <a:lnTo>
                  <a:pt x="12477" y="725312"/>
                </a:lnTo>
                <a:cubicBezTo>
                  <a:pt x="192759" y="299076"/>
                  <a:pt x="614813" y="0"/>
                  <a:pt x="1106718" y="0"/>
                </a:cubicBezTo>
                <a:cubicBezTo>
                  <a:pt x="1311680" y="0"/>
                  <a:pt x="1504513" y="51923"/>
                  <a:pt x="1672784" y="143333"/>
                </a:cubicBezTo>
                <a:close/>
              </a:path>
            </a:pathLst>
          </a:cu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A119D349-C2F8-475F-AC17-2DF7C70C3EC8}"/>
              </a:ext>
            </a:extLst>
          </p:cNvPr>
          <p:cNvGrpSpPr/>
          <p:nvPr/>
        </p:nvGrpSpPr>
        <p:grpSpPr>
          <a:xfrm>
            <a:off x="7548034" y="-832178"/>
            <a:ext cx="3575175" cy="1539145"/>
            <a:chOff x="8517468" y="52589"/>
            <a:chExt cx="3575175" cy="1539145"/>
          </a:xfrm>
        </p:grpSpPr>
        <p:sp>
          <p:nvSpPr>
            <p:cNvPr id="102" name="圆: 空心 29">
              <a:extLst>
                <a:ext uri="{FF2B5EF4-FFF2-40B4-BE49-F238E27FC236}">
                  <a16:creationId xmlns:a16="http://schemas.microsoft.com/office/drawing/2014/main" id="{29CB460D-810A-41CB-9DC8-EA72E7B19078}"/>
                </a:ext>
              </a:extLst>
            </p:cNvPr>
            <p:cNvSpPr/>
            <p:nvPr/>
          </p:nvSpPr>
          <p:spPr>
            <a:xfrm>
              <a:off x="851746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圆: 空心 30">
              <a:extLst>
                <a:ext uri="{FF2B5EF4-FFF2-40B4-BE49-F238E27FC236}">
                  <a16:creationId xmlns:a16="http://schemas.microsoft.com/office/drawing/2014/main" id="{2124A7BD-CBAE-4364-A683-D477F80DB4B8}"/>
                </a:ext>
              </a:extLst>
            </p:cNvPr>
            <p:cNvSpPr/>
            <p:nvPr/>
          </p:nvSpPr>
          <p:spPr>
            <a:xfrm>
              <a:off x="9070913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圆: 空心 31">
              <a:extLst>
                <a:ext uri="{FF2B5EF4-FFF2-40B4-BE49-F238E27FC236}">
                  <a16:creationId xmlns:a16="http://schemas.microsoft.com/office/drawing/2014/main" id="{883C420E-3D1D-4582-84DB-C21C5B523B3A}"/>
                </a:ext>
              </a:extLst>
            </p:cNvPr>
            <p:cNvSpPr/>
            <p:nvPr/>
          </p:nvSpPr>
          <p:spPr>
            <a:xfrm>
              <a:off x="962435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圆: 空心 32">
              <a:extLst>
                <a:ext uri="{FF2B5EF4-FFF2-40B4-BE49-F238E27FC236}">
                  <a16:creationId xmlns:a16="http://schemas.microsoft.com/office/drawing/2014/main" id="{E0CAC836-D7DF-4720-8CC0-4CE6F29963F7}"/>
                </a:ext>
              </a:extLst>
            </p:cNvPr>
            <p:cNvSpPr/>
            <p:nvPr/>
          </p:nvSpPr>
          <p:spPr>
            <a:xfrm>
              <a:off x="1017780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圆: 空心 33">
              <a:extLst>
                <a:ext uri="{FF2B5EF4-FFF2-40B4-BE49-F238E27FC236}">
                  <a16:creationId xmlns:a16="http://schemas.microsoft.com/office/drawing/2014/main" id="{E268BA7B-64C8-463D-B675-484C9FCE35EC}"/>
                </a:ext>
              </a:extLst>
            </p:cNvPr>
            <p:cNvSpPr/>
            <p:nvPr/>
          </p:nvSpPr>
          <p:spPr>
            <a:xfrm>
              <a:off x="1073124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圆: 空心 34">
              <a:extLst>
                <a:ext uri="{FF2B5EF4-FFF2-40B4-BE49-F238E27FC236}">
                  <a16:creationId xmlns:a16="http://schemas.microsoft.com/office/drawing/2014/main" id="{ABD0681D-BD95-401C-8F2D-6B67B1647C6F}"/>
                </a:ext>
              </a:extLst>
            </p:cNvPr>
            <p:cNvSpPr/>
            <p:nvPr/>
          </p:nvSpPr>
          <p:spPr>
            <a:xfrm>
              <a:off x="1128469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圆: 空心 35">
              <a:extLst>
                <a:ext uri="{FF2B5EF4-FFF2-40B4-BE49-F238E27FC236}">
                  <a16:creationId xmlns:a16="http://schemas.microsoft.com/office/drawing/2014/main" id="{E6187D44-3187-43B8-B4ED-D554C5132A70}"/>
                </a:ext>
              </a:extLst>
            </p:cNvPr>
            <p:cNvSpPr/>
            <p:nvPr/>
          </p:nvSpPr>
          <p:spPr>
            <a:xfrm>
              <a:off x="1183813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圆: 空心 38">
              <a:extLst>
                <a:ext uri="{FF2B5EF4-FFF2-40B4-BE49-F238E27FC236}">
                  <a16:creationId xmlns:a16="http://schemas.microsoft.com/office/drawing/2014/main" id="{0148F557-B53A-484A-86E8-E1B99668EB4D}"/>
                </a:ext>
              </a:extLst>
            </p:cNvPr>
            <p:cNvSpPr/>
            <p:nvPr/>
          </p:nvSpPr>
          <p:spPr>
            <a:xfrm>
              <a:off x="851746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圆: 空心 39">
              <a:extLst>
                <a:ext uri="{FF2B5EF4-FFF2-40B4-BE49-F238E27FC236}">
                  <a16:creationId xmlns:a16="http://schemas.microsoft.com/office/drawing/2014/main" id="{91D53893-2940-401D-8406-463F667182B6}"/>
                </a:ext>
              </a:extLst>
            </p:cNvPr>
            <p:cNvSpPr/>
            <p:nvPr/>
          </p:nvSpPr>
          <p:spPr>
            <a:xfrm>
              <a:off x="9070913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圆: 空心 40">
              <a:extLst>
                <a:ext uri="{FF2B5EF4-FFF2-40B4-BE49-F238E27FC236}">
                  <a16:creationId xmlns:a16="http://schemas.microsoft.com/office/drawing/2014/main" id="{DA061BFC-A63C-475C-A140-5559062E1A86}"/>
                </a:ext>
              </a:extLst>
            </p:cNvPr>
            <p:cNvSpPr/>
            <p:nvPr/>
          </p:nvSpPr>
          <p:spPr>
            <a:xfrm>
              <a:off x="962435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圆: 空心 41">
              <a:extLst>
                <a:ext uri="{FF2B5EF4-FFF2-40B4-BE49-F238E27FC236}">
                  <a16:creationId xmlns:a16="http://schemas.microsoft.com/office/drawing/2014/main" id="{B6BD85A6-02B5-45D5-BA8E-AAA5B72720E0}"/>
                </a:ext>
              </a:extLst>
            </p:cNvPr>
            <p:cNvSpPr/>
            <p:nvPr/>
          </p:nvSpPr>
          <p:spPr>
            <a:xfrm>
              <a:off x="1017780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圆: 空心 42">
              <a:extLst>
                <a:ext uri="{FF2B5EF4-FFF2-40B4-BE49-F238E27FC236}">
                  <a16:creationId xmlns:a16="http://schemas.microsoft.com/office/drawing/2014/main" id="{859224D9-F3AA-402A-9CB7-EC881DC1533F}"/>
                </a:ext>
              </a:extLst>
            </p:cNvPr>
            <p:cNvSpPr/>
            <p:nvPr/>
          </p:nvSpPr>
          <p:spPr>
            <a:xfrm>
              <a:off x="1073124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圆: 空心 43">
              <a:extLst>
                <a:ext uri="{FF2B5EF4-FFF2-40B4-BE49-F238E27FC236}">
                  <a16:creationId xmlns:a16="http://schemas.microsoft.com/office/drawing/2014/main" id="{D6C30E59-54E3-4C77-B5B3-E0192044CC1F}"/>
                </a:ext>
              </a:extLst>
            </p:cNvPr>
            <p:cNvSpPr/>
            <p:nvPr/>
          </p:nvSpPr>
          <p:spPr>
            <a:xfrm>
              <a:off x="1128469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圆: 空心 44">
              <a:extLst>
                <a:ext uri="{FF2B5EF4-FFF2-40B4-BE49-F238E27FC236}">
                  <a16:creationId xmlns:a16="http://schemas.microsoft.com/office/drawing/2014/main" id="{AFB158E9-0EF6-40ED-B416-66D67DC412FF}"/>
                </a:ext>
              </a:extLst>
            </p:cNvPr>
            <p:cNvSpPr/>
            <p:nvPr/>
          </p:nvSpPr>
          <p:spPr>
            <a:xfrm>
              <a:off x="1183813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圆: 空心 47">
              <a:extLst>
                <a:ext uri="{FF2B5EF4-FFF2-40B4-BE49-F238E27FC236}">
                  <a16:creationId xmlns:a16="http://schemas.microsoft.com/office/drawing/2014/main" id="{CBE149C8-7872-432B-8051-B1EC988F51FD}"/>
                </a:ext>
              </a:extLst>
            </p:cNvPr>
            <p:cNvSpPr/>
            <p:nvPr/>
          </p:nvSpPr>
          <p:spPr>
            <a:xfrm>
              <a:off x="851746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圆: 空心 48">
              <a:extLst>
                <a:ext uri="{FF2B5EF4-FFF2-40B4-BE49-F238E27FC236}">
                  <a16:creationId xmlns:a16="http://schemas.microsoft.com/office/drawing/2014/main" id="{2EE2AAD7-8F7B-4F00-A87A-6EE5205555F2}"/>
                </a:ext>
              </a:extLst>
            </p:cNvPr>
            <p:cNvSpPr/>
            <p:nvPr/>
          </p:nvSpPr>
          <p:spPr>
            <a:xfrm>
              <a:off x="9070913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圆: 空心 49">
              <a:extLst>
                <a:ext uri="{FF2B5EF4-FFF2-40B4-BE49-F238E27FC236}">
                  <a16:creationId xmlns:a16="http://schemas.microsoft.com/office/drawing/2014/main" id="{2C913228-4990-40E1-B826-4D3226347903}"/>
                </a:ext>
              </a:extLst>
            </p:cNvPr>
            <p:cNvSpPr/>
            <p:nvPr/>
          </p:nvSpPr>
          <p:spPr>
            <a:xfrm>
              <a:off x="962435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圆: 空心 50">
              <a:extLst>
                <a:ext uri="{FF2B5EF4-FFF2-40B4-BE49-F238E27FC236}">
                  <a16:creationId xmlns:a16="http://schemas.microsoft.com/office/drawing/2014/main" id="{E9E541A0-3377-4B63-9E82-19BCDA11CAE9}"/>
                </a:ext>
              </a:extLst>
            </p:cNvPr>
            <p:cNvSpPr/>
            <p:nvPr/>
          </p:nvSpPr>
          <p:spPr>
            <a:xfrm>
              <a:off x="1017780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圆: 空心 51">
              <a:extLst>
                <a:ext uri="{FF2B5EF4-FFF2-40B4-BE49-F238E27FC236}">
                  <a16:creationId xmlns:a16="http://schemas.microsoft.com/office/drawing/2014/main" id="{D4E5C0D3-3543-4E76-85D2-9A17C9D5F173}"/>
                </a:ext>
              </a:extLst>
            </p:cNvPr>
            <p:cNvSpPr/>
            <p:nvPr/>
          </p:nvSpPr>
          <p:spPr>
            <a:xfrm>
              <a:off x="1073124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圆: 空心 52">
              <a:extLst>
                <a:ext uri="{FF2B5EF4-FFF2-40B4-BE49-F238E27FC236}">
                  <a16:creationId xmlns:a16="http://schemas.microsoft.com/office/drawing/2014/main" id="{45FA95D8-AA11-465E-BC36-73D7FF428FB3}"/>
                </a:ext>
              </a:extLst>
            </p:cNvPr>
            <p:cNvSpPr/>
            <p:nvPr/>
          </p:nvSpPr>
          <p:spPr>
            <a:xfrm>
              <a:off x="1128469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圆: 空心 53">
              <a:extLst>
                <a:ext uri="{FF2B5EF4-FFF2-40B4-BE49-F238E27FC236}">
                  <a16:creationId xmlns:a16="http://schemas.microsoft.com/office/drawing/2014/main" id="{74DB8C06-6E68-4763-A7C9-6CBCF724417C}"/>
                </a:ext>
              </a:extLst>
            </p:cNvPr>
            <p:cNvSpPr/>
            <p:nvPr/>
          </p:nvSpPr>
          <p:spPr>
            <a:xfrm>
              <a:off x="1183813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圆: 空心 56">
              <a:extLst>
                <a:ext uri="{FF2B5EF4-FFF2-40B4-BE49-F238E27FC236}">
                  <a16:creationId xmlns:a16="http://schemas.microsoft.com/office/drawing/2014/main" id="{05BFC857-9939-4413-872D-8FF85AA232AC}"/>
                </a:ext>
              </a:extLst>
            </p:cNvPr>
            <p:cNvSpPr/>
            <p:nvPr/>
          </p:nvSpPr>
          <p:spPr>
            <a:xfrm>
              <a:off x="851746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圆: 空心 57">
              <a:extLst>
                <a:ext uri="{FF2B5EF4-FFF2-40B4-BE49-F238E27FC236}">
                  <a16:creationId xmlns:a16="http://schemas.microsoft.com/office/drawing/2014/main" id="{CFC601A2-E93A-4A87-8445-B4EC6A6E2D13}"/>
                </a:ext>
              </a:extLst>
            </p:cNvPr>
            <p:cNvSpPr/>
            <p:nvPr/>
          </p:nvSpPr>
          <p:spPr>
            <a:xfrm>
              <a:off x="9070913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圆: 空心 58">
              <a:extLst>
                <a:ext uri="{FF2B5EF4-FFF2-40B4-BE49-F238E27FC236}">
                  <a16:creationId xmlns:a16="http://schemas.microsoft.com/office/drawing/2014/main" id="{89D1C659-5FFD-4CB8-8018-09D89E22D42E}"/>
                </a:ext>
              </a:extLst>
            </p:cNvPr>
            <p:cNvSpPr/>
            <p:nvPr/>
          </p:nvSpPr>
          <p:spPr>
            <a:xfrm>
              <a:off x="962435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圆: 空心 59">
              <a:extLst>
                <a:ext uri="{FF2B5EF4-FFF2-40B4-BE49-F238E27FC236}">
                  <a16:creationId xmlns:a16="http://schemas.microsoft.com/office/drawing/2014/main" id="{C2AD9682-A555-45D8-B23D-A82F7484F2AB}"/>
                </a:ext>
              </a:extLst>
            </p:cNvPr>
            <p:cNvSpPr/>
            <p:nvPr/>
          </p:nvSpPr>
          <p:spPr>
            <a:xfrm>
              <a:off x="1017780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圆: 空心 60">
              <a:extLst>
                <a:ext uri="{FF2B5EF4-FFF2-40B4-BE49-F238E27FC236}">
                  <a16:creationId xmlns:a16="http://schemas.microsoft.com/office/drawing/2014/main" id="{EEF94DCE-EAE8-4E40-9B38-F0B72272FB5B}"/>
                </a:ext>
              </a:extLst>
            </p:cNvPr>
            <p:cNvSpPr/>
            <p:nvPr/>
          </p:nvSpPr>
          <p:spPr>
            <a:xfrm>
              <a:off x="1073124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8" name="圆: 空心 61">
              <a:extLst>
                <a:ext uri="{FF2B5EF4-FFF2-40B4-BE49-F238E27FC236}">
                  <a16:creationId xmlns:a16="http://schemas.microsoft.com/office/drawing/2014/main" id="{9E7D643A-096E-4F26-9689-E5FC0AB3AB23}"/>
                </a:ext>
              </a:extLst>
            </p:cNvPr>
            <p:cNvSpPr/>
            <p:nvPr/>
          </p:nvSpPr>
          <p:spPr>
            <a:xfrm>
              <a:off x="1128469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圆: 空心 62">
              <a:extLst>
                <a:ext uri="{FF2B5EF4-FFF2-40B4-BE49-F238E27FC236}">
                  <a16:creationId xmlns:a16="http://schemas.microsoft.com/office/drawing/2014/main" id="{CD7BD5F4-F7B4-4203-A478-31031C8AAB62}"/>
                </a:ext>
              </a:extLst>
            </p:cNvPr>
            <p:cNvSpPr/>
            <p:nvPr/>
          </p:nvSpPr>
          <p:spPr>
            <a:xfrm>
              <a:off x="1183813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17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425ED52-340A-4288-88BE-EDB7B3F6CFEE}"/>
              </a:ext>
            </a:extLst>
          </p:cNvPr>
          <p:cNvSpPr/>
          <p:nvPr/>
        </p:nvSpPr>
        <p:spPr>
          <a:xfrm rot="10800000">
            <a:off x="0" y="0"/>
            <a:ext cx="11593513" cy="2335266"/>
          </a:xfrm>
          <a:custGeom>
            <a:avLst/>
            <a:gdLst>
              <a:gd name="connsiteX0" fmla="*/ 11593513 w 11593513"/>
              <a:gd name="connsiteY0" fmla="*/ 2335266 h 2335266"/>
              <a:gd name="connsiteX1" fmla="*/ 11385550 w 11593513"/>
              <a:gd name="connsiteY1" fmla="*/ 2335266 h 2335266"/>
              <a:gd name="connsiteX2" fmla="*/ 831856 w 11593513"/>
              <a:gd name="connsiteY2" fmla="*/ 2335266 h 2335266"/>
              <a:gd name="connsiteX3" fmla="*/ 406406 w 11593513"/>
              <a:gd name="connsiteY3" fmla="*/ 2335266 h 2335266"/>
              <a:gd name="connsiteX4" fmla="*/ 0 w 11593513"/>
              <a:gd name="connsiteY4" fmla="*/ 1928860 h 2335266"/>
              <a:gd name="connsiteX5" fmla="*/ 0 w 11593513"/>
              <a:gd name="connsiteY5" fmla="*/ 1167633 h 2335266"/>
              <a:gd name="connsiteX6" fmla="*/ 1167633 w 11593513"/>
              <a:gd name="connsiteY6" fmla="*/ 0 h 2335266"/>
              <a:gd name="connsiteX7" fmla="*/ 1593083 w 11593513"/>
              <a:gd name="connsiteY7" fmla="*/ 0 h 2335266"/>
              <a:gd name="connsiteX8" fmla="*/ 11385550 w 11593513"/>
              <a:gd name="connsiteY8" fmla="*/ 0 h 2335266"/>
              <a:gd name="connsiteX9" fmla="*/ 11593513 w 11593513"/>
              <a:gd name="connsiteY9" fmla="*/ 0 h 233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593513" h="2335266">
                <a:moveTo>
                  <a:pt x="11593513" y="2335266"/>
                </a:moveTo>
                <a:lnTo>
                  <a:pt x="11385550" y="2335266"/>
                </a:lnTo>
                <a:lnTo>
                  <a:pt x="831856" y="2335266"/>
                </a:lnTo>
                <a:lnTo>
                  <a:pt x="406406" y="2335266"/>
                </a:lnTo>
                <a:cubicBezTo>
                  <a:pt x="181954" y="2335266"/>
                  <a:pt x="0" y="2153312"/>
                  <a:pt x="0" y="1928860"/>
                </a:cubicBezTo>
                <a:lnTo>
                  <a:pt x="0" y="1167633"/>
                </a:lnTo>
                <a:cubicBezTo>
                  <a:pt x="0" y="522767"/>
                  <a:pt x="522767" y="0"/>
                  <a:pt x="1167633" y="0"/>
                </a:cubicBezTo>
                <a:lnTo>
                  <a:pt x="1593083" y="0"/>
                </a:lnTo>
                <a:lnTo>
                  <a:pt x="11385550" y="0"/>
                </a:lnTo>
                <a:lnTo>
                  <a:pt x="11593513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0F3D41-697F-4731-A2FF-2DB21CD328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5667992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活动内容</a:t>
            </a:r>
          </a:p>
        </p:txBody>
      </p:sp>
      <p:sp>
        <p:nvSpPr>
          <p:cNvPr id="4" name="菱形 39">
            <a:extLst>
              <a:ext uri="{FF2B5EF4-FFF2-40B4-BE49-F238E27FC236}">
                <a16:creationId xmlns:a16="http://schemas.microsoft.com/office/drawing/2014/main" id="{0AE88A39-692B-408C-AD6D-C9530F079330}"/>
              </a:ext>
            </a:extLst>
          </p:cNvPr>
          <p:cNvSpPr/>
          <p:nvPr/>
        </p:nvSpPr>
        <p:spPr>
          <a:xfrm>
            <a:off x="1202393" y="1396403"/>
            <a:ext cx="2775882" cy="3816947"/>
          </a:xfrm>
          <a:prstGeom prst="roundRect">
            <a:avLst>
              <a:gd name="adj" fmla="val 480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1BEAF3-59F7-4789-8056-8C63F507AC71}"/>
              </a:ext>
            </a:extLst>
          </p:cNvPr>
          <p:cNvSpPr txBox="1"/>
          <p:nvPr/>
        </p:nvSpPr>
        <p:spPr>
          <a:xfrm>
            <a:off x="1421513" y="1929796"/>
            <a:ext cx="2324944" cy="300697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6" name="文本占位符 61">
            <a:extLst>
              <a:ext uri="{FF2B5EF4-FFF2-40B4-BE49-F238E27FC236}">
                <a16:creationId xmlns:a16="http://schemas.microsoft.com/office/drawing/2014/main" id="{07C43964-7C93-4660-9B5C-36F42E7D30CC}"/>
              </a:ext>
            </a:extLst>
          </p:cNvPr>
          <p:cNvSpPr txBox="1">
            <a:spLocks/>
          </p:cNvSpPr>
          <p:nvPr/>
        </p:nvSpPr>
        <p:spPr>
          <a:xfrm>
            <a:off x="1005543" y="1237863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第一模块要如何做</a:t>
            </a:r>
          </a:p>
        </p:txBody>
      </p:sp>
      <p:sp>
        <p:nvSpPr>
          <p:cNvPr id="9" name="菱形 39">
            <a:extLst>
              <a:ext uri="{FF2B5EF4-FFF2-40B4-BE49-F238E27FC236}">
                <a16:creationId xmlns:a16="http://schemas.microsoft.com/office/drawing/2014/main" id="{37EE0571-2091-4D11-815E-6ACB7D53208F}"/>
              </a:ext>
            </a:extLst>
          </p:cNvPr>
          <p:cNvSpPr/>
          <p:nvPr/>
        </p:nvSpPr>
        <p:spPr>
          <a:xfrm>
            <a:off x="4708059" y="1396403"/>
            <a:ext cx="2775882" cy="3816947"/>
          </a:xfrm>
          <a:prstGeom prst="roundRect">
            <a:avLst>
              <a:gd name="adj" fmla="val 480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4FB5E0-0F48-4697-B1B6-F9091767515C}"/>
              </a:ext>
            </a:extLst>
          </p:cNvPr>
          <p:cNvSpPr txBox="1"/>
          <p:nvPr/>
        </p:nvSpPr>
        <p:spPr>
          <a:xfrm>
            <a:off x="4927179" y="1929796"/>
            <a:ext cx="2324944" cy="300697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11" name="文本占位符 61">
            <a:extLst>
              <a:ext uri="{FF2B5EF4-FFF2-40B4-BE49-F238E27FC236}">
                <a16:creationId xmlns:a16="http://schemas.microsoft.com/office/drawing/2014/main" id="{19507AF5-8AD8-4656-8F50-290B1453A75C}"/>
              </a:ext>
            </a:extLst>
          </p:cNvPr>
          <p:cNvSpPr txBox="1">
            <a:spLocks/>
          </p:cNvSpPr>
          <p:nvPr/>
        </p:nvSpPr>
        <p:spPr>
          <a:xfrm>
            <a:off x="4511209" y="1237863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第二模块要如何做</a:t>
            </a:r>
          </a:p>
        </p:txBody>
      </p:sp>
      <p:sp>
        <p:nvSpPr>
          <p:cNvPr id="15" name="菱形 39">
            <a:extLst>
              <a:ext uri="{FF2B5EF4-FFF2-40B4-BE49-F238E27FC236}">
                <a16:creationId xmlns:a16="http://schemas.microsoft.com/office/drawing/2014/main" id="{FE9A6056-A90D-4E21-A5DA-6A6CE8FF53B9}"/>
              </a:ext>
            </a:extLst>
          </p:cNvPr>
          <p:cNvSpPr/>
          <p:nvPr/>
        </p:nvSpPr>
        <p:spPr>
          <a:xfrm>
            <a:off x="8213726" y="1396403"/>
            <a:ext cx="2775882" cy="3816947"/>
          </a:xfrm>
          <a:prstGeom prst="roundRect">
            <a:avLst>
              <a:gd name="adj" fmla="val 480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EA72158-0B45-4F07-8DB4-D8A2AE79A1DB}"/>
              </a:ext>
            </a:extLst>
          </p:cNvPr>
          <p:cNvSpPr txBox="1"/>
          <p:nvPr/>
        </p:nvSpPr>
        <p:spPr>
          <a:xfrm>
            <a:off x="8439195" y="1929796"/>
            <a:ext cx="2324944" cy="300697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17" name="文本占位符 61">
            <a:extLst>
              <a:ext uri="{FF2B5EF4-FFF2-40B4-BE49-F238E27FC236}">
                <a16:creationId xmlns:a16="http://schemas.microsoft.com/office/drawing/2014/main" id="{0BECBFE4-E36A-4B01-901E-C2839940C897}"/>
              </a:ext>
            </a:extLst>
          </p:cNvPr>
          <p:cNvSpPr txBox="1">
            <a:spLocks/>
          </p:cNvSpPr>
          <p:nvPr/>
        </p:nvSpPr>
        <p:spPr>
          <a:xfrm>
            <a:off x="8016876" y="1237863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62000">
                <a:schemeClr val="accent5"/>
              </a:gs>
              <a:gs pos="0">
                <a:schemeClr val="accent4"/>
              </a:gs>
            </a:gsLst>
            <a:lin ang="27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第一模块要如何做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01E879A-3AD7-4E50-8254-BE76DD4FB67A}"/>
              </a:ext>
            </a:extLst>
          </p:cNvPr>
          <p:cNvSpPr txBox="1"/>
          <p:nvPr/>
        </p:nvSpPr>
        <p:spPr>
          <a:xfrm>
            <a:off x="921941" y="333375"/>
            <a:ext cx="4134465" cy="66870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MiSans Semibold" panose="00000700000000000000" pitchFamily="2" charset="-122"/>
                <a:ea typeface="MiSans Semibold" panose="00000700000000000000" pitchFamily="2" charset="-122"/>
              </a:rPr>
              <a:t>活动还是要规划一下的！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5E2D63D-8994-4B30-B89E-13E21E4920F9}"/>
              </a:ext>
            </a:extLst>
          </p:cNvPr>
          <p:cNvCxnSpPr>
            <a:cxnSpLocks/>
          </p:cNvCxnSpPr>
          <p:nvPr/>
        </p:nvCxnSpPr>
        <p:spPr>
          <a:xfrm>
            <a:off x="11068050" y="5667992"/>
            <a:ext cx="788988" cy="0"/>
          </a:xfrm>
          <a:prstGeom prst="line">
            <a:avLst/>
          </a:prstGeom>
          <a:ln w="50800" cap="rnd">
            <a:solidFill>
              <a:srgbClr val="0D121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1">
            <a:extLst>
              <a:ext uri="{FF2B5EF4-FFF2-40B4-BE49-F238E27FC236}">
                <a16:creationId xmlns:a16="http://schemas.microsoft.com/office/drawing/2014/main" id="{0DA0756B-54CD-43AB-A2A8-A2BE26A1F3A9}"/>
              </a:ext>
            </a:extLst>
          </p:cNvPr>
          <p:cNvSpPr/>
          <p:nvPr/>
        </p:nvSpPr>
        <p:spPr>
          <a:xfrm>
            <a:off x="11533188" y="5667992"/>
            <a:ext cx="323850" cy="323850"/>
          </a:xfrm>
          <a:custGeom>
            <a:avLst/>
            <a:gdLst>
              <a:gd name="connsiteX0" fmla="*/ 0 w 939800"/>
              <a:gd name="connsiteY0" fmla="*/ 469900 h 939800"/>
              <a:gd name="connsiteX1" fmla="*/ 469900 w 939800"/>
              <a:gd name="connsiteY1" fmla="*/ 0 h 939800"/>
              <a:gd name="connsiteX2" fmla="*/ 939800 w 939800"/>
              <a:gd name="connsiteY2" fmla="*/ 469900 h 939800"/>
              <a:gd name="connsiteX3" fmla="*/ 469900 w 939800"/>
              <a:gd name="connsiteY3" fmla="*/ 939800 h 939800"/>
              <a:gd name="connsiteX4" fmla="*/ 0 w 939800"/>
              <a:gd name="connsiteY4" fmla="*/ 469900 h 939800"/>
              <a:gd name="connsiteX0" fmla="*/ 469900 w 939800"/>
              <a:gd name="connsiteY0" fmla="*/ 939800 h 1031240"/>
              <a:gd name="connsiteX1" fmla="*/ 0 w 939800"/>
              <a:gd name="connsiteY1" fmla="*/ 469900 h 1031240"/>
              <a:gd name="connsiteX2" fmla="*/ 469900 w 939800"/>
              <a:gd name="connsiteY2" fmla="*/ 0 h 1031240"/>
              <a:gd name="connsiteX3" fmla="*/ 939800 w 939800"/>
              <a:gd name="connsiteY3" fmla="*/ 469900 h 1031240"/>
              <a:gd name="connsiteX4" fmla="*/ 561340 w 939800"/>
              <a:gd name="connsiteY4" fmla="*/ 1031240 h 1031240"/>
              <a:gd name="connsiteX0" fmla="*/ 469900 w 939800"/>
              <a:gd name="connsiteY0" fmla="*/ 939800 h 939800"/>
              <a:gd name="connsiteX1" fmla="*/ 0 w 939800"/>
              <a:gd name="connsiteY1" fmla="*/ 469900 h 939800"/>
              <a:gd name="connsiteX2" fmla="*/ 469900 w 939800"/>
              <a:gd name="connsiteY2" fmla="*/ 0 h 939800"/>
              <a:gd name="connsiteX3" fmla="*/ 939800 w 939800"/>
              <a:gd name="connsiteY3" fmla="*/ 469900 h 939800"/>
              <a:gd name="connsiteX0" fmla="*/ 469900 w 965344"/>
              <a:gd name="connsiteY0" fmla="*/ 939800 h 939800"/>
              <a:gd name="connsiteX1" fmla="*/ 0 w 965344"/>
              <a:gd name="connsiteY1" fmla="*/ 469900 h 939800"/>
              <a:gd name="connsiteX2" fmla="*/ 469900 w 965344"/>
              <a:gd name="connsiteY2" fmla="*/ 0 h 939800"/>
              <a:gd name="connsiteX3" fmla="*/ 939800 w 965344"/>
              <a:gd name="connsiteY3" fmla="*/ 469900 h 939800"/>
              <a:gd name="connsiteX4" fmla="*/ 901700 w 965344"/>
              <a:gd name="connsiteY4" fmla="*/ 425450 h 939800"/>
              <a:gd name="connsiteX0" fmla="*/ 469900 w 939800"/>
              <a:gd name="connsiteY0" fmla="*/ 939800 h 939800"/>
              <a:gd name="connsiteX1" fmla="*/ 0 w 939800"/>
              <a:gd name="connsiteY1" fmla="*/ 469900 h 939800"/>
              <a:gd name="connsiteX2" fmla="*/ 469900 w 939800"/>
              <a:gd name="connsiteY2" fmla="*/ 0 h 939800"/>
              <a:gd name="connsiteX3" fmla="*/ 939800 w 939800"/>
              <a:gd name="connsiteY3" fmla="*/ 469900 h 939800"/>
              <a:gd name="connsiteX0" fmla="*/ 469900 w 469900"/>
              <a:gd name="connsiteY0" fmla="*/ 939800 h 939800"/>
              <a:gd name="connsiteX1" fmla="*/ 0 w 469900"/>
              <a:gd name="connsiteY1" fmla="*/ 469900 h 939800"/>
              <a:gd name="connsiteX2" fmla="*/ 469900 w 469900"/>
              <a:gd name="connsiteY2" fmla="*/ 0 h 939800"/>
              <a:gd name="connsiteX0" fmla="*/ 0 w 469900"/>
              <a:gd name="connsiteY0" fmla="*/ 469900 h 469900"/>
              <a:gd name="connsiteX1" fmla="*/ 469900 w 469900"/>
              <a:gd name="connsiteY1" fmla="*/ 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9900" h="469900">
                <a:moveTo>
                  <a:pt x="0" y="469900"/>
                </a:moveTo>
                <a:cubicBezTo>
                  <a:pt x="0" y="210381"/>
                  <a:pt x="210381" y="0"/>
                  <a:pt x="469900" y="0"/>
                </a:cubicBezTo>
              </a:path>
            </a:pathLst>
          </a:custGeom>
          <a:ln w="50800" cap="rnd">
            <a:solidFill>
              <a:srgbClr val="0D121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DF4D32-A82E-4083-B9A3-82E7DA06F3C0}"/>
              </a:ext>
            </a:extLst>
          </p:cNvPr>
          <p:cNvSpPr txBox="1"/>
          <p:nvPr/>
        </p:nvSpPr>
        <p:spPr>
          <a:xfrm>
            <a:off x="9532541" y="5540375"/>
            <a:ext cx="1407758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altLang="zh-CN" sz="2800">
                <a:latin typeface="MiSans Semibold" panose="00000700000000000000" pitchFamily="2" charset="-122"/>
                <a:ea typeface="MiSans Semibold" panose="00000700000000000000" pitchFamily="2" charset="-122"/>
              </a:rPr>
              <a:t>START</a:t>
            </a:r>
            <a:endParaRPr lang="zh-CN" altLang="en-US" sz="28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619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249CB1D-F37B-4360-86DD-126D56ED30C8}"/>
              </a:ext>
            </a:extLst>
          </p:cNvPr>
          <p:cNvSpPr txBox="1"/>
          <p:nvPr/>
        </p:nvSpPr>
        <p:spPr>
          <a:xfrm>
            <a:off x="4288417" y="333375"/>
            <a:ext cx="2616101" cy="73866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48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方案对比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B7B974C6-A33D-4216-B006-A3D31CE7C121}"/>
              </a:ext>
            </a:extLst>
          </p:cNvPr>
          <p:cNvSpPr txBox="1"/>
          <p:nvPr/>
        </p:nvSpPr>
        <p:spPr>
          <a:xfrm>
            <a:off x="681137" y="1870075"/>
            <a:ext cx="3462486" cy="3693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一种方案多维度的评价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F5117B5-C45E-4948-A121-547D742D084E}"/>
              </a:ext>
            </a:extLst>
          </p:cNvPr>
          <p:cNvSpPr txBox="1"/>
          <p:nvPr/>
        </p:nvSpPr>
        <p:spPr>
          <a:xfrm>
            <a:off x="7824887" y="1870075"/>
            <a:ext cx="3818353" cy="3693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另一种方案多维度的评价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0261015E-5818-4D42-8A83-290392FA8875}"/>
              </a:ext>
            </a:extLst>
          </p:cNvPr>
          <p:cNvGrpSpPr/>
          <p:nvPr/>
        </p:nvGrpSpPr>
        <p:grpSpPr>
          <a:xfrm>
            <a:off x="334963" y="2806250"/>
            <a:ext cx="5468450" cy="2725050"/>
            <a:chOff x="334963" y="2806250"/>
            <a:chExt cx="5468450" cy="2725050"/>
          </a:xfrm>
        </p:grpSpPr>
        <p:sp>
          <p:nvSpPr>
            <p:cNvPr id="112" name="矩形: 圆顶角 111">
              <a:extLst>
                <a:ext uri="{FF2B5EF4-FFF2-40B4-BE49-F238E27FC236}">
                  <a16:creationId xmlns:a16="http://schemas.microsoft.com/office/drawing/2014/main" id="{8E8C5776-BA05-41AF-B6E0-207354F8795F}"/>
                </a:ext>
              </a:extLst>
            </p:cNvPr>
            <p:cNvSpPr/>
            <p:nvPr/>
          </p:nvSpPr>
          <p:spPr>
            <a:xfrm rot="5400000" flipH="1">
              <a:off x="2512729" y="1547019"/>
              <a:ext cx="400950" cy="2919412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EFAC5"/>
                </a:gs>
                <a:gs pos="65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EB82254D-03DC-452B-8B82-329B65C52904}"/>
                </a:ext>
              </a:extLst>
            </p:cNvPr>
            <p:cNvSpPr txBox="1"/>
            <p:nvPr/>
          </p:nvSpPr>
          <p:spPr>
            <a:xfrm>
              <a:off x="334963" y="28528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项目壹</a:t>
              </a:r>
            </a:p>
          </p:txBody>
        </p:sp>
        <p:sp>
          <p:nvSpPr>
            <p:cNvPr id="117" name="矩形: 圆顶角 116">
              <a:extLst>
                <a:ext uri="{FF2B5EF4-FFF2-40B4-BE49-F238E27FC236}">
                  <a16:creationId xmlns:a16="http://schemas.microsoft.com/office/drawing/2014/main" id="{995B41B8-4135-4AC5-B2F4-E5FBC2C83230}"/>
                </a:ext>
              </a:extLst>
            </p:cNvPr>
            <p:cNvSpPr/>
            <p:nvPr/>
          </p:nvSpPr>
          <p:spPr>
            <a:xfrm rot="5400000" flipH="1">
              <a:off x="2011873" y="2822575"/>
              <a:ext cx="400950" cy="191770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EFAC5"/>
                </a:gs>
                <a:gs pos="65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CE66C06E-BFEE-4E34-BB7D-7EA4F31E515E}"/>
                </a:ext>
              </a:extLst>
            </p:cNvPr>
            <p:cNvSpPr txBox="1"/>
            <p:nvPr/>
          </p:nvSpPr>
          <p:spPr>
            <a:xfrm>
              <a:off x="334963" y="36275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项目贰</a:t>
              </a:r>
            </a:p>
          </p:txBody>
        </p:sp>
        <p:sp>
          <p:nvSpPr>
            <p:cNvPr id="119" name="矩形: 圆顶角 118">
              <a:extLst>
                <a:ext uri="{FF2B5EF4-FFF2-40B4-BE49-F238E27FC236}">
                  <a16:creationId xmlns:a16="http://schemas.microsoft.com/office/drawing/2014/main" id="{37D23EF9-2BC5-450E-A7BE-1D4D28FB4920}"/>
                </a:ext>
              </a:extLst>
            </p:cNvPr>
            <p:cNvSpPr/>
            <p:nvPr/>
          </p:nvSpPr>
          <p:spPr>
            <a:xfrm rot="5400000" flipH="1">
              <a:off x="2512729" y="3096419"/>
              <a:ext cx="400950" cy="2919412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EFAC5"/>
                </a:gs>
                <a:gs pos="65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34B7FDCD-5BD3-42AA-A9BD-105D422DFCEB}"/>
                </a:ext>
              </a:extLst>
            </p:cNvPr>
            <p:cNvSpPr txBox="1"/>
            <p:nvPr/>
          </p:nvSpPr>
          <p:spPr>
            <a:xfrm>
              <a:off x="334963" y="44022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项目叁</a:t>
              </a:r>
            </a:p>
          </p:txBody>
        </p:sp>
        <p:sp>
          <p:nvSpPr>
            <p:cNvPr id="121" name="矩形: 圆顶角 120">
              <a:extLst>
                <a:ext uri="{FF2B5EF4-FFF2-40B4-BE49-F238E27FC236}">
                  <a16:creationId xmlns:a16="http://schemas.microsoft.com/office/drawing/2014/main" id="{27000AE2-73FD-448F-9D10-A7A3E9895922}"/>
                </a:ext>
              </a:extLst>
            </p:cNvPr>
            <p:cNvSpPr/>
            <p:nvPr/>
          </p:nvSpPr>
          <p:spPr>
            <a:xfrm rot="5400000" flipH="1">
              <a:off x="2982103" y="3401745"/>
              <a:ext cx="400950" cy="385815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EFAC5"/>
                </a:gs>
                <a:gs pos="65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06D3BC9A-04C5-406B-A741-15C7E7B6CBA6}"/>
                </a:ext>
              </a:extLst>
            </p:cNvPr>
            <p:cNvSpPr txBox="1"/>
            <p:nvPr/>
          </p:nvSpPr>
          <p:spPr>
            <a:xfrm>
              <a:off x="334963" y="51769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项目肆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6CA89F8D-909C-42D4-BB01-3938F55C4F49}"/>
                </a:ext>
              </a:extLst>
            </p:cNvPr>
            <p:cNvSpPr txBox="1"/>
            <p:nvPr/>
          </p:nvSpPr>
          <p:spPr>
            <a:xfrm>
              <a:off x="4358747" y="2852837"/>
              <a:ext cx="54502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60%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00431268-6D78-4025-9B03-E2E8C7793DCD}"/>
                </a:ext>
              </a:extLst>
            </p:cNvPr>
            <p:cNvSpPr txBox="1"/>
            <p:nvPr/>
          </p:nvSpPr>
          <p:spPr>
            <a:xfrm>
              <a:off x="3330047" y="3627536"/>
              <a:ext cx="54181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40%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978AA76C-1B45-4E3B-895D-48393E7AD860}"/>
                </a:ext>
              </a:extLst>
            </p:cNvPr>
            <p:cNvSpPr txBox="1"/>
            <p:nvPr/>
          </p:nvSpPr>
          <p:spPr>
            <a:xfrm>
              <a:off x="4346047" y="4402237"/>
              <a:ext cx="52899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62%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5E6353D4-D4D3-438C-A75D-99CBEEFBBC39}"/>
                </a:ext>
              </a:extLst>
            </p:cNvPr>
            <p:cNvSpPr txBox="1"/>
            <p:nvPr/>
          </p:nvSpPr>
          <p:spPr>
            <a:xfrm>
              <a:off x="5251980" y="5164237"/>
              <a:ext cx="55143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80%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C4955E1B-FBF4-4348-A4D4-4F3AFB9327E6}"/>
              </a:ext>
            </a:extLst>
          </p:cNvPr>
          <p:cNvGrpSpPr/>
          <p:nvPr/>
        </p:nvGrpSpPr>
        <p:grpSpPr>
          <a:xfrm flipH="1">
            <a:off x="7288233" y="2806250"/>
            <a:ext cx="4568805" cy="2725050"/>
            <a:chOff x="334963" y="2806250"/>
            <a:chExt cx="4568805" cy="2725050"/>
          </a:xfrm>
        </p:grpSpPr>
        <p:sp>
          <p:nvSpPr>
            <p:cNvPr id="131" name="矩形: 圆顶角 130">
              <a:extLst>
                <a:ext uri="{FF2B5EF4-FFF2-40B4-BE49-F238E27FC236}">
                  <a16:creationId xmlns:a16="http://schemas.microsoft.com/office/drawing/2014/main" id="{39A6FF1D-D604-4812-9B74-6B0825165774}"/>
                </a:ext>
              </a:extLst>
            </p:cNvPr>
            <p:cNvSpPr/>
            <p:nvPr/>
          </p:nvSpPr>
          <p:spPr>
            <a:xfrm rot="5400000" flipH="1">
              <a:off x="2512729" y="1547019"/>
              <a:ext cx="400950" cy="2919412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4"/>
                </a:gs>
                <a:gs pos="57000">
                  <a:schemeClr val="accent5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9637C773-2305-403B-B240-FE0A58F38350}"/>
                </a:ext>
              </a:extLst>
            </p:cNvPr>
            <p:cNvSpPr txBox="1"/>
            <p:nvPr/>
          </p:nvSpPr>
          <p:spPr>
            <a:xfrm>
              <a:off x="334963" y="28528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项目壹</a:t>
              </a:r>
            </a:p>
          </p:txBody>
        </p:sp>
        <p:sp>
          <p:nvSpPr>
            <p:cNvPr id="133" name="矩形: 圆顶角 132">
              <a:extLst>
                <a:ext uri="{FF2B5EF4-FFF2-40B4-BE49-F238E27FC236}">
                  <a16:creationId xmlns:a16="http://schemas.microsoft.com/office/drawing/2014/main" id="{ED49E041-3569-4EEC-9114-DB96B073A9C9}"/>
                </a:ext>
              </a:extLst>
            </p:cNvPr>
            <p:cNvSpPr/>
            <p:nvPr/>
          </p:nvSpPr>
          <p:spPr>
            <a:xfrm rot="5400000" flipH="1">
              <a:off x="2011873" y="2822575"/>
              <a:ext cx="400950" cy="191770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4"/>
                </a:gs>
                <a:gs pos="57000">
                  <a:schemeClr val="accent5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6D4E4178-4518-4DB4-BC2E-387174BA996D}"/>
                </a:ext>
              </a:extLst>
            </p:cNvPr>
            <p:cNvSpPr txBox="1"/>
            <p:nvPr/>
          </p:nvSpPr>
          <p:spPr>
            <a:xfrm>
              <a:off x="334963" y="36275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项目贰</a:t>
              </a:r>
            </a:p>
          </p:txBody>
        </p:sp>
        <p:sp>
          <p:nvSpPr>
            <p:cNvPr id="135" name="矩形: 圆顶角 134">
              <a:extLst>
                <a:ext uri="{FF2B5EF4-FFF2-40B4-BE49-F238E27FC236}">
                  <a16:creationId xmlns:a16="http://schemas.microsoft.com/office/drawing/2014/main" id="{AC40727D-369D-4FB9-9DF4-046E28ECE21F}"/>
                </a:ext>
              </a:extLst>
            </p:cNvPr>
            <p:cNvSpPr/>
            <p:nvPr/>
          </p:nvSpPr>
          <p:spPr>
            <a:xfrm rot="5400000" flipH="1">
              <a:off x="2512729" y="3096419"/>
              <a:ext cx="400950" cy="2919412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4"/>
                </a:gs>
                <a:gs pos="57000">
                  <a:schemeClr val="accent5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569A5022-C664-4349-B86C-217149264464}"/>
                </a:ext>
              </a:extLst>
            </p:cNvPr>
            <p:cNvSpPr txBox="1"/>
            <p:nvPr/>
          </p:nvSpPr>
          <p:spPr>
            <a:xfrm>
              <a:off x="334963" y="44022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项目叁</a:t>
              </a:r>
            </a:p>
          </p:txBody>
        </p:sp>
        <p:sp>
          <p:nvSpPr>
            <p:cNvPr id="137" name="矩形: 圆顶角 136">
              <a:extLst>
                <a:ext uri="{FF2B5EF4-FFF2-40B4-BE49-F238E27FC236}">
                  <a16:creationId xmlns:a16="http://schemas.microsoft.com/office/drawing/2014/main" id="{3FE00DBE-9C33-4C5B-A1AA-FB147E31995B}"/>
                </a:ext>
              </a:extLst>
            </p:cNvPr>
            <p:cNvSpPr/>
            <p:nvPr/>
          </p:nvSpPr>
          <p:spPr>
            <a:xfrm rot="5400000" flipH="1">
              <a:off x="2289639" y="4094209"/>
              <a:ext cx="400950" cy="247323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4"/>
                </a:gs>
                <a:gs pos="57000">
                  <a:schemeClr val="accent5"/>
                </a:gs>
              </a:gsLst>
              <a:lin ang="2700000" scaled="1"/>
            </a:gradFill>
            <a:ln w="25400">
              <a:solidFill>
                <a:srgbClr val="0D1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217D0D22-74C2-4E71-8BFC-F7ECF11DD1F8}"/>
                </a:ext>
              </a:extLst>
            </p:cNvPr>
            <p:cNvSpPr txBox="1"/>
            <p:nvPr/>
          </p:nvSpPr>
          <p:spPr>
            <a:xfrm>
              <a:off x="334963" y="5176937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20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项目肆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B77A3D84-6F38-4396-9B17-B3E37BEB6064}"/>
                </a:ext>
              </a:extLst>
            </p:cNvPr>
            <p:cNvSpPr txBox="1"/>
            <p:nvPr/>
          </p:nvSpPr>
          <p:spPr>
            <a:xfrm>
              <a:off x="4358747" y="2852837"/>
              <a:ext cx="54502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60%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3119F5F2-6E3F-4013-8FB3-4420156555B0}"/>
                </a:ext>
              </a:extLst>
            </p:cNvPr>
            <p:cNvSpPr txBox="1"/>
            <p:nvPr/>
          </p:nvSpPr>
          <p:spPr>
            <a:xfrm>
              <a:off x="3330047" y="3627536"/>
              <a:ext cx="54181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40%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4DA3DC7C-E5B5-4C77-BE3F-6D38FBEEF9AF}"/>
                </a:ext>
              </a:extLst>
            </p:cNvPr>
            <p:cNvSpPr txBox="1"/>
            <p:nvPr/>
          </p:nvSpPr>
          <p:spPr>
            <a:xfrm>
              <a:off x="4346047" y="4402237"/>
              <a:ext cx="52899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62%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CCCA75B8-330C-4C64-8365-3A7FF0398653}"/>
                </a:ext>
              </a:extLst>
            </p:cNvPr>
            <p:cNvSpPr txBox="1"/>
            <p:nvPr/>
          </p:nvSpPr>
          <p:spPr>
            <a:xfrm>
              <a:off x="3870855" y="5164237"/>
              <a:ext cx="55143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2000">
                  <a:latin typeface="MiSans Medium" panose="00000600000000000000" pitchFamily="2" charset="-122"/>
                  <a:ea typeface="MiSans Medium" panose="00000600000000000000" pitchFamily="2" charset="-122"/>
                </a:rPr>
                <a:t>50%</a:t>
              </a:r>
              <a:endParaRPr lang="zh-CN" altLang="en-US" sz="200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F2F0901-B767-4881-8748-B15799BF2009}"/>
              </a:ext>
            </a:extLst>
          </p:cNvPr>
          <p:cNvSpPr/>
          <p:nvPr/>
        </p:nvSpPr>
        <p:spPr>
          <a:xfrm>
            <a:off x="8173890" y="6441082"/>
            <a:ext cx="3921421" cy="405808"/>
          </a:xfrm>
          <a:custGeom>
            <a:avLst/>
            <a:gdLst>
              <a:gd name="connsiteX0" fmla="*/ 3824110 w 3921421"/>
              <a:gd name="connsiteY0" fmla="*/ 211186 h 405808"/>
              <a:gd name="connsiteX1" fmla="*/ 3921421 w 3921421"/>
              <a:gd name="connsiteY1" fmla="*/ 308497 h 405808"/>
              <a:gd name="connsiteX2" fmla="*/ 3824110 w 3921421"/>
              <a:gd name="connsiteY2" fmla="*/ 405808 h 405808"/>
              <a:gd name="connsiteX3" fmla="*/ 3726799 w 3921421"/>
              <a:gd name="connsiteY3" fmla="*/ 308497 h 405808"/>
              <a:gd name="connsiteX4" fmla="*/ 3617066 w 3921421"/>
              <a:gd name="connsiteY4" fmla="*/ 211186 h 405808"/>
              <a:gd name="connsiteX5" fmla="*/ 3714377 w 3921421"/>
              <a:gd name="connsiteY5" fmla="*/ 308497 h 405808"/>
              <a:gd name="connsiteX6" fmla="*/ 3617066 w 3921421"/>
              <a:gd name="connsiteY6" fmla="*/ 405808 h 405808"/>
              <a:gd name="connsiteX7" fmla="*/ 3519755 w 3921421"/>
              <a:gd name="connsiteY7" fmla="*/ 308497 h 405808"/>
              <a:gd name="connsiteX8" fmla="*/ 3410021 w 3921421"/>
              <a:gd name="connsiteY8" fmla="*/ 211186 h 405808"/>
              <a:gd name="connsiteX9" fmla="*/ 3507332 w 3921421"/>
              <a:gd name="connsiteY9" fmla="*/ 308497 h 405808"/>
              <a:gd name="connsiteX10" fmla="*/ 3410021 w 3921421"/>
              <a:gd name="connsiteY10" fmla="*/ 405808 h 405808"/>
              <a:gd name="connsiteX11" fmla="*/ 3312710 w 3921421"/>
              <a:gd name="connsiteY11" fmla="*/ 308497 h 405808"/>
              <a:gd name="connsiteX12" fmla="*/ 3202977 w 3921421"/>
              <a:gd name="connsiteY12" fmla="*/ 211186 h 405808"/>
              <a:gd name="connsiteX13" fmla="*/ 3300288 w 3921421"/>
              <a:gd name="connsiteY13" fmla="*/ 308497 h 405808"/>
              <a:gd name="connsiteX14" fmla="*/ 3202977 w 3921421"/>
              <a:gd name="connsiteY14" fmla="*/ 405808 h 405808"/>
              <a:gd name="connsiteX15" fmla="*/ 3105666 w 3921421"/>
              <a:gd name="connsiteY15" fmla="*/ 308497 h 405808"/>
              <a:gd name="connsiteX16" fmla="*/ 2995932 w 3921421"/>
              <a:gd name="connsiteY16" fmla="*/ 211186 h 405808"/>
              <a:gd name="connsiteX17" fmla="*/ 3093243 w 3921421"/>
              <a:gd name="connsiteY17" fmla="*/ 308497 h 405808"/>
              <a:gd name="connsiteX18" fmla="*/ 2995932 w 3921421"/>
              <a:gd name="connsiteY18" fmla="*/ 405808 h 405808"/>
              <a:gd name="connsiteX19" fmla="*/ 2898621 w 3921421"/>
              <a:gd name="connsiteY19" fmla="*/ 308497 h 405808"/>
              <a:gd name="connsiteX20" fmla="*/ 2788888 w 3921421"/>
              <a:gd name="connsiteY20" fmla="*/ 211186 h 405808"/>
              <a:gd name="connsiteX21" fmla="*/ 2886199 w 3921421"/>
              <a:gd name="connsiteY21" fmla="*/ 308497 h 405808"/>
              <a:gd name="connsiteX22" fmla="*/ 2788888 w 3921421"/>
              <a:gd name="connsiteY22" fmla="*/ 405808 h 405808"/>
              <a:gd name="connsiteX23" fmla="*/ 2691577 w 3921421"/>
              <a:gd name="connsiteY23" fmla="*/ 308497 h 405808"/>
              <a:gd name="connsiteX24" fmla="*/ 2581843 w 3921421"/>
              <a:gd name="connsiteY24" fmla="*/ 211186 h 405808"/>
              <a:gd name="connsiteX25" fmla="*/ 2679154 w 3921421"/>
              <a:gd name="connsiteY25" fmla="*/ 308497 h 405808"/>
              <a:gd name="connsiteX26" fmla="*/ 2581843 w 3921421"/>
              <a:gd name="connsiteY26" fmla="*/ 405808 h 405808"/>
              <a:gd name="connsiteX27" fmla="*/ 2484532 w 3921421"/>
              <a:gd name="connsiteY27" fmla="*/ 308497 h 405808"/>
              <a:gd name="connsiteX28" fmla="*/ 2374799 w 3921421"/>
              <a:gd name="connsiteY28" fmla="*/ 211186 h 405808"/>
              <a:gd name="connsiteX29" fmla="*/ 2472110 w 3921421"/>
              <a:gd name="connsiteY29" fmla="*/ 308497 h 405808"/>
              <a:gd name="connsiteX30" fmla="*/ 2374799 w 3921421"/>
              <a:gd name="connsiteY30" fmla="*/ 405808 h 405808"/>
              <a:gd name="connsiteX31" fmla="*/ 2277488 w 3921421"/>
              <a:gd name="connsiteY31" fmla="*/ 308497 h 405808"/>
              <a:gd name="connsiteX32" fmla="*/ 2167754 w 3921421"/>
              <a:gd name="connsiteY32" fmla="*/ 211186 h 405808"/>
              <a:gd name="connsiteX33" fmla="*/ 2265065 w 3921421"/>
              <a:gd name="connsiteY33" fmla="*/ 308497 h 405808"/>
              <a:gd name="connsiteX34" fmla="*/ 2167754 w 3921421"/>
              <a:gd name="connsiteY34" fmla="*/ 405808 h 405808"/>
              <a:gd name="connsiteX35" fmla="*/ 2070443 w 3921421"/>
              <a:gd name="connsiteY35" fmla="*/ 308497 h 405808"/>
              <a:gd name="connsiteX36" fmla="*/ 1960710 w 3921421"/>
              <a:gd name="connsiteY36" fmla="*/ 211186 h 405808"/>
              <a:gd name="connsiteX37" fmla="*/ 2058021 w 3921421"/>
              <a:gd name="connsiteY37" fmla="*/ 308497 h 405808"/>
              <a:gd name="connsiteX38" fmla="*/ 1960710 w 3921421"/>
              <a:gd name="connsiteY38" fmla="*/ 405808 h 405808"/>
              <a:gd name="connsiteX39" fmla="*/ 1863399 w 3921421"/>
              <a:gd name="connsiteY39" fmla="*/ 308497 h 405808"/>
              <a:gd name="connsiteX40" fmla="*/ 1753665 w 3921421"/>
              <a:gd name="connsiteY40" fmla="*/ 211186 h 405808"/>
              <a:gd name="connsiteX41" fmla="*/ 1850976 w 3921421"/>
              <a:gd name="connsiteY41" fmla="*/ 308497 h 405808"/>
              <a:gd name="connsiteX42" fmla="*/ 1753665 w 3921421"/>
              <a:gd name="connsiteY42" fmla="*/ 405808 h 405808"/>
              <a:gd name="connsiteX43" fmla="*/ 1656354 w 3921421"/>
              <a:gd name="connsiteY43" fmla="*/ 308497 h 405808"/>
              <a:gd name="connsiteX44" fmla="*/ 1546621 w 3921421"/>
              <a:gd name="connsiteY44" fmla="*/ 211186 h 405808"/>
              <a:gd name="connsiteX45" fmla="*/ 1643932 w 3921421"/>
              <a:gd name="connsiteY45" fmla="*/ 308497 h 405808"/>
              <a:gd name="connsiteX46" fmla="*/ 1546621 w 3921421"/>
              <a:gd name="connsiteY46" fmla="*/ 405808 h 405808"/>
              <a:gd name="connsiteX47" fmla="*/ 1449310 w 3921421"/>
              <a:gd name="connsiteY47" fmla="*/ 308497 h 405808"/>
              <a:gd name="connsiteX48" fmla="*/ 1339576 w 3921421"/>
              <a:gd name="connsiteY48" fmla="*/ 211186 h 405808"/>
              <a:gd name="connsiteX49" fmla="*/ 1436887 w 3921421"/>
              <a:gd name="connsiteY49" fmla="*/ 308497 h 405808"/>
              <a:gd name="connsiteX50" fmla="*/ 1339576 w 3921421"/>
              <a:gd name="connsiteY50" fmla="*/ 405808 h 405808"/>
              <a:gd name="connsiteX51" fmla="*/ 1242265 w 3921421"/>
              <a:gd name="connsiteY51" fmla="*/ 308497 h 405808"/>
              <a:gd name="connsiteX52" fmla="*/ 1132532 w 3921421"/>
              <a:gd name="connsiteY52" fmla="*/ 211186 h 405808"/>
              <a:gd name="connsiteX53" fmla="*/ 1229843 w 3921421"/>
              <a:gd name="connsiteY53" fmla="*/ 308497 h 405808"/>
              <a:gd name="connsiteX54" fmla="*/ 1132532 w 3921421"/>
              <a:gd name="connsiteY54" fmla="*/ 405808 h 405808"/>
              <a:gd name="connsiteX55" fmla="*/ 1035221 w 3921421"/>
              <a:gd name="connsiteY55" fmla="*/ 308497 h 405808"/>
              <a:gd name="connsiteX56" fmla="*/ 925487 w 3921421"/>
              <a:gd name="connsiteY56" fmla="*/ 211186 h 405808"/>
              <a:gd name="connsiteX57" fmla="*/ 1022798 w 3921421"/>
              <a:gd name="connsiteY57" fmla="*/ 308497 h 405808"/>
              <a:gd name="connsiteX58" fmla="*/ 925487 w 3921421"/>
              <a:gd name="connsiteY58" fmla="*/ 405808 h 405808"/>
              <a:gd name="connsiteX59" fmla="*/ 828176 w 3921421"/>
              <a:gd name="connsiteY59" fmla="*/ 308497 h 405808"/>
              <a:gd name="connsiteX60" fmla="*/ 718443 w 3921421"/>
              <a:gd name="connsiteY60" fmla="*/ 211186 h 405808"/>
              <a:gd name="connsiteX61" fmla="*/ 815754 w 3921421"/>
              <a:gd name="connsiteY61" fmla="*/ 308497 h 405808"/>
              <a:gd name="connsiteX62" fmla="*/ 718443 w 3921421"/>
              <a:gd name="connsiteY62" fmla="*/ 405808 h 405808"/>
              <a:gd name="connsiteX63" fmla="*/ 621132 w 3921421"/>
              <a:gd name="connsiteY63" fmla="*/ 308497 h 405808"/>
              <a:gd name="connsiteX64" fmla="*/ 511398 w 3921421"/>
              <a:gd name="connsiteY64" fmla="*/ 211186 h 405808"/>
              <a:gd name="connsiteX65" fmla="*/ 608709 w 3921421"/>
              <a:gd name="connsiteY65" fmla="*/ 308497 h 405808"/>
              <a:gd name="connsiteX66" fmla="*/ 511398 w 3921421"/>
              <a:gd name="connsiteY66" fmla="*/ 405808 h 405808"/>
              <a:gd name="connsiteX67" fmla="*/ 414087 w 3921421"/>
              <a:gd name="connsiteY67" fmla="*/ 308497 h 405808"/>
              <a:gd name="connsiteX68" fmla="*/ 304354 w 3921421"/>
              <a:gd name="connsiteY68" fmla="*/ 211186 h 405808"/>
              <a:gd name="connsiteX69" fmla="*/ 401665 w 3921421"/>
              <a:gd name="connsiteY69" fmla="*/ 308497 h 405808"/>
              <a:gd name="connsiteX70" fmla="*/ 304354 w 3921421"/>
              <a:gd name="connsiteY70" fmla="*/ 405808 h 405808"/>
              <a:gd name="connsiteX71" fmla="*/ 207045 w 3921421"/>
              <a:gd name="connsiteY71" fmla="*/ 308497 h 405808"/>
              <a:gd name="connsiteX72" fmla="*/ 97311 w 3921421"/>
              <a:gd name="connsiteY72" fmla="*/ 211186 h 405808"/>
              <a:gd name="connsiteX73" fmla="*/ 194622 w 3921421"/>
              <a:gd name="connsiteY73" fmla="*/ 308497 h 405808"/>
              <a:gd name="connsiteX74" fmla="*/ 97311 w 3921421"/>
              <a:gd name="connsiteY74" fmla="*/ 405808 h 405808"/>
              <a:gd name="connsiteX75" fmla="*/ 0 w 3921421"/>
              <a:gd name="connsiteY75" fmla="*/ 308497 h 405808"/>
              <a:gd name="connsiteX76" fmla="*/ 3824110 w 3921421"/>
              <a:gd name="connsiteY76" fmla="*/ 0 h 405808"/>
              <a:gd name="connsiteX77" fmla="*/ 3921421 w 3921421"/>
              <a:gd name="connsiteY77" fmla="*/ 97311 h 405808"/>
              <a:gd name="connsiteX78" fmla="*/ 3824110 w 3921421"/>
              <a:gd name="connsiteY78" fmla="*/ 194622 h 405808"/>
              <a:gd name="connsiteX79" fmla="*/ 3726799 w 3921421"/>
              <a:gd name="connsiteY79" fmla="*/ 97311 h 405808"/>
              <a:gd name="connsiteX80" fmla="*/ 3617066 w 3921421"/>
              <a:gd name="connsiteY80" fmla="*/ 0 h 405808"/>
              <a:gd name="connsiteX81" fmla="*/ 3714377 w 3921421"/>
              <a:gd name="connsiteY81" fmla="*/ 97311 h 405808"/>
              <a:gd name="connsiteX82" fmla="*/ 3617066 w 3921421"/>
              <a:gd name="connsiteY82" fmla="*/ 194622 h 405808"/>
              <a:gd name="connsiteX83" fmla="*/ 3519755 w 3921421"/>
              <a:gd name="connsiteY83" fmla="*/ 97311 h 405808"/>
              <a:gd name="connsiteX84" fmla="*/ 3410021 w 3921421"/>
              <a:gd name="connsiteY84" fmla="*/ 0 h 405808"/>
              <a:gd name="connsiteX85" fmla="*/ 3507332 w 3921421"/>
              <a:gd name="connsiteY85" fmla="*/ 97311 h 405808"/>
              <a:gd name="connsiteX86" fmla="*/ 3410021 w 3921421"/>
              <a:gd name="connsiteY86" fmla="*/ 194622 h 405808"/>
              <a:gd name="connsiteX87" fmla="*/ 3312710 w 3921421"/>
              <a:gd name="connsiteY87" fmla="*/ 97311 h 405808"/>
              <a:gd name="connsiteX88" fmla="*/ 3202977 w 3921421"/>
              <a:gd name="connsiteY88" fmla="*/ 0 h 405808"/>
              <a:gd name="connsiteX89" fmla="*/ 3300288 w 3921421"/>
              <a:gd name="connsiteY89" fmla="*/ 97311 h 405808"/>
              <a:gd name="connsiteX90" fmla="*/ 3202977 w 3921421"/>
              <a:gd name="connsiteY90" fmla="*/ 194622 h 405808"/>
              <a:gd name="connsiteX91" fmla="*/ 3105666 w 3921421"/>
              <a:gd name="connsiteY91" fmla="*/ 97311 h 405808"/>
              <a:gd name="connsiteX92" fmla="*/ 2995932 w 3921421"/>
              <a:gd name="connsiteY92" fmla="*/ 0 h 405808"/>
              <a:gd name="connsiteX93" fmla="*/ 3093243 w 3921421"/>
              <a:gd name="connsiteY93" fmla="*/ 97311 h 405808"/>
              <a:gd name="connsiteX94" fmla="*/ 2995932 w 3921421"/>
              <a:gd name="connsiteY94" fmla="*/ 194622 h 405808"/>
              <a:gd name="connsiteX95" fmla="*/ 2898621 w 3921421"/>
              <a:gd name="connsiteY95" fmla="*/ 97311 h 405808"/>
              <a:gd name="connsiteX96" fmla="*/ 2788888 w 3921421"/>
              <a:gd name="connsiteY96" fmla="*/ 0 h 405808"/>
              <a:gd name="connsiteX97" fmla="*/ 2886199 w 3921421"/>
              <a:gd name="connsiteY97" fmla="*/ 97311 h 405808"/>
              <a:gd name="connsiteX98" fmla="*/ 2788888 w 3921421"/>
              <a:gd name="connsiteY98" fmla="*/ 194622 h 405808"/>
              <a:gd name="connsiteX99" fmla="*/ 2691577 w 3921421"/>
              <a:gd name="connsiteY99" fmla="*/ 97311 h 405808"/>
              <a:gd name="connsiteX100" fmla="*/ 2581843 w 3921421"/>
              <a:gd name="connsiteY100" fmla="*/ 0 h 405808"/>
              <a:gd name="connsiteX101" fmla="*/ 2679154 w 3921421"/>
              <a:gd name="connsiteY101" fmla="*/ 97311 h 405808"/>
              <a:gd name="connsiteX102" fmla="*/ 2581843 w 3921421"/>
              <a:gd name="connsiteY102" fmla="*/ 194622 h 405808"/>
              <a:gd name="connsiteX103" fmla="*/ 2484532 w 3921421"/>
              <a:gd name="connsiteY103" fmla="*/ 97311 h 405808"/>
              <a:gd name="connsiteX104" fmla="*/ 2374799 w 3921421"/>
              <a:gd name="connsiteY104" fmla="*/ 0 h 405808"/>
              <a:gd name="connsiteX105" fmla="*/ 2472110 w 3921421"/>
              <a:gd name="connsiteY105" fmla="*/ 97311 h 405808"/>
              <a:gd name="connsiteX106" fmla="*/ 2374799 w 3921421"/>
              <a:gd name="connsiteY106" fmla="*/ 194622 h 405808"/>
              <a:gd name="connsiteX107" fmla="*/ 2277488 w 3921421"/>
              <a:gd name="connsiteY107" fmla="*/ 97311 h 405808"/>
              <a:gd name="connsiteX108" fmla="*/ 2167754 w 3921421"/>
              <a:gd name="connsiteY108" fmla="*/ 0 h 405808"/>
              <a:gd name="connsiteX109" fmla="*/ 2265065 w 3921421"/>
              <a:gd name="connsiteY109" fmla="*/ 97311 h 405808"/>
              <a:gd name="connsiteX110" fmla="*/ 2167754 w 3921421"/>
              <a:gd name="connsiteY110" fmla="*/ 194622 h 405808"/>
              <a:gd name="connsiteX111" fmla="*/ 2070443 w 3921421"/>
              <a:gd name="connsiteY111" fmla="*/ 97311 h 405808"/>
              <a:gd name="connsiteX112" fmla="*/ 1960710 w 3921421"/>
              <a:gd name="connsiteY112" fmla="*/ 0 h 405808"/>
              <a:gd name="connsiteX113" fmla="*/ 2058021 w 3921421"/>
              <a:gd name="connsiteY113" fmla="*/ 97311 h 405808"/>
              <a:gd name="connsiteX114" fmla="*/ 1960710 w 3921421"/>
              <a:gd name="connsiteY114" fmla="*/ 194622 h 405808"/>
              <a:gd name="connsiteX115" fmla="*/ 1863399 w 3921421"/>
              <a:gd name="connsiteY115" fmla="*/ 97311 h 405808"/>
              <a:gd name="connsiteX116" fmla="*/ 1753665 w 3921421"/>
              <a:gd name="connsiteY116" fmla="*/ 0 h 405808"/>
              <a:gd name="connsiteX117" fmla="*/ 1850976 w 3921421"/>
              <a:gd name="connsiteY117" fmla="*/ 97311 h 405808"/>
              <a:gd name="connsiteX118" fmla="*/ 1753665 w 3921421"/>
              <a:gd name="connsiteY118" fmla="*/ 194622 h 405808"/>
              <a:gd name="connsiteX119" fmla="*/ 1656354 w 3921421"/>
              <a:gd name="connsiteY119" fmla="*/ 97311 h 405808"/>
              <a:gd name="connsiteX120" fmla="*/ 1546621 w 3921421"/>
              <a:gd name="connsiteY120" fmla="*/ 0 h 405808"/>
              <a:gd name="connsiteX121" fmla="*/ 1643932 w 3921421"/>
              <a:gd name="connsiteY121" fmla="*/ 97311 h 405808"/>
              <a:gd name="connsiteX122" fmla="*/ 1546621 w 3921421"/>
              <a:gd name="connsiteY122" fmla="*/ 194622 h 405808"/>
              <a:gd name="connsiteX123" fmla="*/ 1449310 w 3921421"/>
              <a:gd name="connsiteY123" fmla="*/ 97311 h 405808"/>
              <a:gd name="connsiteX124" fmla="*/ 1339576 w 3921421"/>
              <a:gd name="connsiteY124" fmla="*/ 0 h 405808"/>
              <a:gd name="connsiteX125" fmla="*/ 1436887 w 3921421"/>
              <a:gd name="connsiteY125" fmla="*/ 97311 h 405808"/>
              <a:gd name="connsiteX126" fmla="*/ 1339576 w 3921421"/>
              <a:gd name="connsiteY126" fmla="*/ 194622 h 405808"/>
              <a:gd name="connsiteX127" fmla="*/ 1242265 w 3921421"/>
              <a:gd name="connsiteY127" fmla="*/ 97311 h 405808"/>
              <a:gd name="connsiteX128" fmla="*/ 1132532 w 3921421"/>
              <a:gd name="connsiteY128" fmla="*/ 0 h 405808"/>
              <a:gd name="connsiteX129" fmla="*/ 1229843 w 3921421"/>
              <a:gd name="connsiteY129" fmla="*/ 97311 h 405808"/>
              <a:gd name="connsiteX130" fmla="*/ 1132532 w 3921421"/>
              <a:gd name="connsiteY130" fmla="*/ 194622 h 405808"/>
              <a:gd name="connsiteX131" fmla="*/ 1035221 w 3921421"/>
              <a:gd name="connsiteY131" fmla="*/ 97311 h 405808"/>
              <a:gd name="connsiteX132" fmla="*/ 925487 w 3921421"/>
              <a:gd name="connsiteY132" fmla="*/ 0 h 405808"/>
              <a:gd name="connsiteX133" fmla="*/ 1022798 w 3921421"/>
              <a:gd name="connsiteY133" fmla="*/ 97311 h 405808"/>
              <a:gd name="connsiteX134" fmla="*/ 925487 w 3921421"/>
              <a:gd name="connsiteY134" fmla="*/ 194622 h 405808"/>
              <a:gd name="connsiteX135" fmla="*/ 828176 w 3921421"/>
              <a:gd name="connsiteY135" fmla="*/ 97311 h 405808"/>
              <a:gd name="connsiteX136" fmla="*/ 718443 w 3921421"/>
              <a:gd name="connsiteY136" fmla="*/ 0 h 405808"/>
              <a:gd name="connsiteX137" fmla="*/ 815754 w 3921421"/>
              <a:gd name="connsiteY137" fmla="*/ 97311 h 405808"/>
              <a:gd name="connsiteX138" fmla="*/ 718443 w 3921421"/>
              <a:gd name="connsiteY138" fmla="*/ 194622 h 405808"/>
              <a:gd name="connsiteX139" fmla="*/ 621132 w 3921421"/>
              <a:gd name="connsiteY139" fmla="*/ 97311 h 405808"/>
              <a:gd name="connsiteX140" fmla="*/ 511398 w 3921421"/>
              <a:gd name="connsiteY140" fmla="*/ 0 h 405808"/>
              <a:gd name="connsiteX141" fmla="*/ 608709 w 3921421"/>
              <a:gd name="connsiteY141" fmla="*/ 97311 h 405808"/>
              <a:gd name="connsiteX142" fmla="*/ 511398 w 3921421"/>
              <a:gd name="connsiteY142" fmla="*/ 194622 h 405808"/>
              <a:gd name="connsiteX143" fmla="*/ 414087 w 3921421"/>
              <a:gd name="connsiteY143" fmla="*/ 97311 h 405808"/>
              <a:gd name="connsiteX144" fmla="*/ 304354 w 3921421"/>
              <a:gd name="connsiteY144" fmla="*/ 0 h 405808"/>
              <a:gd name="connsiteX145" fmla="*/ 401665 w 3921421"/>
              <a:gd name="connsiteY145" fmla="*/ 97311 h 405808"/>
              <a:gd name="connsiteX146" fmla="*/ 304354 w 3921421"/>
              <a:gd name="connsiteY146" fmla="*/ 194622 h 405808"/>
              <a:gd name="connsiteX147" fmla="*/ 207045 w 3921421"/>
              <a:gd name="connsiteY147" fmla="*/ 97311 h 405808"/>
              <a:gd name="connsiteX148" fmla="*/ 97311 w 3921421"/>
              <a:gd name="connsiteY148" fmla="*/ 0 h 405808"/>
              <a:gd name="connsiteX149" fmla="*/ 194623 w 3921421"/>
              <a:gd name="connsiteY149" fmla="*/ 97311 h 405808"/>
              <a:gd name="connsiteX150" fmla="*/ 97311 w 3921421"/>
              <a:gd name="connsiteY150" fmla="*/ 194622 h 405808"/>
              <a:gd name="connsiteX151" fmla="*/ 0 w 3921421"/>
              <a:gd name="connsiteY151" fmla="*/ 97311 h 4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421" h="405808">
                <a:moveTo>
                  <a:pt x="3824110" y="211186"/>
                </a:moveTo>
                <a:lnTo>
                  <a:pt x="3921421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2" y="308497"/>
                </a:lnTo>
                <a:lnTo>
                  <a:pt x="3410021" y="405808"/>
                </a:lnTo>
                <a:lnTo>
                  <a:pt x="3312710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1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1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2" y="97311"/>
                </a:lnTo>
                <a:lnTo>
                  <a:pt x="3410021" y="194622"/>
                </a:lnTo>
                <a:lnTo>
                  <a:pt x="3312710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1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02DB4C9C-7286-4CCE-8E92-7AB1D7FEE28A}"/>
              </a:ext>
            </a:extLst>
          </p:cNvPr>
          <p:cNvSpPr/>
          <p:nvPr/>
        </p:nvSpPr>
        <p:spPr>
          <a:xfrm>
            <a:off x="1417490" y="6441082"/>
            <a:ext cx="3921421" cy="405808"/>
          </a:xfrm>
          <a:custGeom>
            <a:avLst/>
            <a:gdLst>
              <a:gd name="connsiteX0" fmla="*/ 3824110 w 3921421"/>
              <a:gd name="connsiteY0" fmla="*/ 211186 h 405808"/>
              <a:gd name="connsiteX1" fmla="*/ 3921421 w 3921421"/>
              <a:gd name="connsiteY1" fmla="*/ 308497 h 405808"/>
              <a:gd name="connsiteX2" fmla="*/ 3824110 w 3921421"/>
              <a:gd name="connsiteY2" fmla="*/ 405808 h 405808"/>
              <a:gd name="connsiteX3" fmla="*/ 3726799 w 3921421"/>
              <a:gd name="connsiteY3" fmla="*/ 308497 h 405808"/>
              <a:gd name="connsiteX4" fmla="*/ 3617066 w 3921421"/>
              <a:gd name="connsiteY4" fmla="*/ 211186 h 405808"/>
              <a:gd name="connsiteX5" fmla="*/ 3714377 w 3921421"/>
              <a:gd name="connsiteY5" fmla="*/ 308497 h 405808"/>
              <a:gd name="connsiteX6" fmla="*/ 3617066 w 3921421"/>
              <a:gd name="connsiteY6" fmla="*/ 405808 h 405808"/>
              <a:gd name="connsiteX7" fmla="*/ 3519755 w 3921421"/>
              <a:gd name="connsiteY7" fmla="*/ 308497 h 405808"/>
              <a:gd name="connsiteX8" fmla="*/ 3410021 w 3921421"/>
              <a:gd name="connsiteY8" fmla="*/ 211186 h 405808"/>
              <a:gd name="connsiteX9" fmla="*/ 3507332 w 3921421"/>
              <a:gd name="connsiteY9" fmla="*/ 308497 h 405808"/>
              <a:gd name="connsiteX10" fmla="*/ 3410021 w 3921421"/>
              <a:gd name="connsiteY10" fmla="*/ 405808 h 405808"/>
              <a:gd name="connsiteX11" fmla="*/ 3312710 w 3921421"/>
              <a:gd name="connsiteY11" fmla="*/ 308497 h 405808"/>
              <a:gd name="connsiteX12" fmla="*/ 3202977 w 3921421"/>
              <a:gd name="connsiteY12" fmla="*/ 211186 h 405808"/>
              <a:gd name="connsiteX13" fmla="*/ 3300288 w 3921421"/>
              <a:gd name="connsiteY13" fmla="*/ 308497 h 405808"/>
              <a:gd name="connsiteX14" fmla="*/ 3202977 w 3921421"/>
              <a:gd name="connsiteY14" fmla="*/ 405808 h 405808"/>
              <a:gd name="connsiteX15" fmla="*/ 3105666 w 3921421"/>
              <a:gd name="connsiteY15" fmla="*/ 308497 h 405808"/>
              <a:gd name="connsiteX16" fmla="*/ 2995932 w 3921421"/>
              <a:gd name="connsiteY16" fmla="*/ 211186 h 405808"/>
              <a:gd name="connsiteX17" fmla="*/ 3093243 w 3921421"/>
              <a:gd name="connsiteY17" fmla="*/ 308497 h 405808"/>
              <a:gd name="connsiteX18" fmla="*/ 2995932 w 3921421"/>
              <a:gd name="connsiteY18" fmla="*/ 405808 h 405808"/>
              <a:gd name="connsiteX19" fmla="*/ 2898621 w 3921421"/>
              <a:gd name="connsiteY19" fmla="*/ 308497 h 405808"/>
              <a:gd name="connsiteX20" fmla="*/ 2788888 w 3921421"/>
              <a:gd name="connsiteY20" fmla="*/ 211186 h 405808"/>
              <a:gd name="connsiteX21" fmla="*/ 2886199 w 3921421"/>
              <a:gd name="connsiteY21" fmla="*/ 308497 h 405808"/>
              <a:gd name="connsiteX22" fmla="*/ 2788888 w 3921421"/>
              <a:gd name="connsiteY22" fmla="*/ 405808 h 405808"/>
              <a:gd name="connsiteX23" fmla="*/ 2691577 w 3921421"/>
              <a:gd name="connsiteY23" fmla="*/ 308497 h 405808"/>
              <a:gd name="connsiteX24" fmla="*/ 2581843 w 3921421"/>
              <a:gd name="connsiteY24" fmla="*/ 211186 h 405808"/>
              <a:gd name="connsiteX25" fmla="*/ 2679154 w 3921421"/>
              <a:gd name="connsiteY25" fmla="*/ 308497 h 405808"/>
              <a:gd name="connsiteX26" fmla="*/ 2581843 w 3921421"/>
              <a:gd name="connsiteY26" fmla="*/ 405808 h 405808"/>
              <a:gd name="connsiteX27" fmla="*/ 2484532 w 3921421"/>
              <a:gd name="connsiteY27" fmla="*/ 308497 h 405808"/>
              <a:gd name="connsiteX28" fmla="*/ 2374799 w 3921421"/>
              <a:gd name="connsiteY28" fmla="*/ 211186 h 405808"/>
              <a:gd name="connsiteX29" fmla="*/ 2472110 w 3921421"/>
              <a:gd name="connsiteY29" fmla="*/ 308497 h 405808"/>
              <a:gd name="connsiteX30" fmla="*/ 2374799 w 3921421"/>
              <a:gd name="connsiteY30" fmla="*/ 405808 h 405808"/>
              <a:gd name="connsiteX31" fmla="*/ 2277488 w 3921421"/>
              <a:gd name="connsiteY31" fmla="*/ 308497 h 405808"/>
              <a:gd name="connsiteX32" fmla="*/ 2167754 w 3921421"/>
              <a:gd name="connsiteY32" fmla="*/ 211186 h 405808"/>
              <a:gd name="connsiteX33" fmla="*/ 2265065 w 3921421"/>
              <a:gd name="connsiteY33" fmla="*/ 308497 h 405808"/>
              <a:gd name="connsiteX34" fmla="*/ 2167754 w 3921421"/>
              <a:gd name="connsiteY34" fmla="*/ 405808 h 405808"/>
              <a:gd name="connsiteX35" fmla="*/ 2070443 w 3921421"/>
              <a:gd name="connsiteY35" fmla="*/ 308497 h 405808"/>
              <a:gd name="connsiteX36" fmla="*/ 1960710 w 3921421"/>
              <a:gd name="connsiteY36" fmla="*/ 211186 h 405808"/>
              <a:gd name="connsiteX37" fmla="*/ 2058021 w 3921421"/>
              <a:gd name="connsiteY37" fmla="*/ 308497 h 405808"/>
              <a:gd name="connsiteX38" fmla="*/ 1960710 w 3921421"/>
              <a:gd name="connsiteY38" fmla="*/ 405808 h 405808"/>
              <a:gd name="connsiteX39" fmla="*/ 1863399 w 3921421"/>
              <a:gd name="connsiteY39" fmla="*/ 308497 h 405808"/>
              <a:gd name="connsiteX40" fmla="*/ 1753665 w 3921421"/>
              <a:gd name="connsiteY40" fmla="*/ 211186 h 405808"/>
              <a:gd name="connsiteX41" fmla="*/ 1850976 w 3921421"/>
              <a:gd name="connsiteY41" fmla="*/ 308497 h 405808"/>
              <a:gd name="connsiteX42" fmla="*/ 1753665 w 3921421"/>
              <a:gd name="connsiteY42" fmla="*/ 405808 h 405808"/>
              <a:gd name="connsiteX43" fmla="*/ 1656354 w 3921421"/>
              <a:gd name="connsiteY43" fmla="*/ 308497 h 405808"/>
              <a:gd name="connsiteX44" fmla="*/ 1546621 w 3921421"/>
              <a:gd name="connsiteY44" fmla="*/ 211186 h 405808"/>
              <a:gd name="connsiteX45" fmla="*/ 1643932 w 3921421"/>
              <a:gd name="connsiteY45" fmla="*/ 308497 h 405808"/>
              <a:gd name="connsiteX46" fmla="*/ 1546621 w 3921421"/>
              <a:gd name="connsiteY46" fmla="*/ 405808 h 405808"/>
              <a:gd name="connsiteX47" fmla="*/ 1449310 w 3921421"/>
              <a:gd name="connsiteY47" fmla="*/ 308497 h 405808"/>
              <a:gd name="connsiteX48" fmla="*/ 1339576 w 3921421"/>
              <a:gd name="connsiteY48" fmla="*/ 211186 h 405808"/>
              <a:gd name="connsiteX49" fmla="*/ 1436887 w 3921421"/>
              <a:gd name="connsiteY49" fmla="*/ 308497 h 405808"/>
              <a:gd name="connsiteX50" fmla="*/ 1339576 w 3921421"/>
              <a:gd name="connsiteY50" fmla="*/ 405808 h 405808"/>
              <a:gd name="connsiteX51" fmla="*/ 1242265 w 3921421"/>
              <a:gd name="connsiteY51" fmla="*/ 308497 h 405808"/>
              <a:gd name="connsiteX52" fmla="*/ 1132532 w 3921421"/>
              <a:gd name="connsiteY52" fmla="*/ 211186 h 405808"/>
              <a:gd name="connsiteX53" fmla="*/ 1229843 w 3921421"/>
              <a:gd name="connsiteY53" fmla="*/ 308497 h 405808"/>
              <a:gd name="connsiteX54" fmla="*/ 1132532 w 3921421"/>
              <a:gd name="connsiteY54" fmla="*/ 405808 h 405808"/>
              <a:gd name="connsiteX55" fmla="*/ 1035221 w 3921421"/>
              <a:gd name="connsiteY55" fmla="*/ 308497 h 405808"/>
              <a:gd name="connsiteX56" fmla="*/ 925487 w 3921421"/>
              <a:gd name="connsiteY56" fmla="*/ 211186 h 405808"/>
              <a:gd name="connsiteX57" fmla="*/ 1022798 w 3921421"/>
              <a:gd name="connsiteY57" fmla="*/ 308497 h 405808"/>
              <a:gd name="connsiteX58" fmla="*/ 925487 w 3921421"/>
              <a:gd name="connsiteY58" fmla="*/ 405808 h 405808"/>
              <a:gd name="connsiteX59" fmla="*/ 828176 w 3921421"/>
              <a:gd name="connsiteY59" fmla="*/ 308497 h 405808"/>
              <a:gd name="connsiteX60" fmla="*/ 718443 w 3921421"/>
              <a:gd name="connsiteY60" fmla="*/ 211186 h 405808"/>
              <a:gd name="connsiteX61" fmla="*/ 815754 w 3921421"/>
              <a:gd name="connsiteY61" fmla="*/ 308497 h 405808"/>
              <a:gd name="connsiteX62" fmla="*/ 718443 w 3921421"/>
              <a:gd name="connsiteY62" fmla="*/ 405808 h 405808"/>
              <a:gd name="connsiteX63" fmla="*/ 621132 w 3921421"/>
              <a:gd name="connsiteY63" fmla="*/ 308497 h 405808"/>
              <a:gd name="connsiteX64" fmla="*/ 511398 w 3921421"/>
              <a:gd name="connsiteY64" fmla="*/ 211186 h 405808"/>
              <a:gd name="connsiteX65" fmla="*/ 608709 w 3921421"/>
              <a:gd name="connsiteY65" fmla="*/ 308497 h 405808"/>
              <a:gd name="connsiteX66" fmla="*/ 511398 w 3921421"/>
              <a:gd name="connsiteY66" fmla="*/ 405808 h 405808"/>
              <a:gd name="connsiteX67" fmla="*/ 414087 w 3921421"/>
              <a:gd name="connsiteY67" fmla="*/ 308497 h 405808"/>
              <a:gd name="connsiteX68" fmla="*/ 304354 w 3921421"/>
              <a:gd name="connsiteY68" fmla="*/ 211186 h 405808"/>
              <a:gd name="connsiteX69" fmla="*/ 401665 w 3921421"/>
              <a:gd name="connsiteY69" fmla="*/ 308497 h 405808"/>
              <a:gd name="connsiteX70" fmla="*/ 304354 w 3921421"/>
              <a:gd name="connsiteY70" fmla="*/ 405808 h 405808"/>
              <a:gd name="connsiteX71" fmla="*/ 207045 w 3921421"/>
              <a:gd name="connsiteY71" fmla="*/ 308497 h 405808"/>
              <a:gd name="connsiteX72" fmla="*/ 97311 w 3921421"/>
              <a:gd name="connsiteY72" fmla="*/ 211186 h 405808"/>
              <a:gd name="connsiteX73" fmla="*/ 194622 w 3921421"/>
              <a:gd name="connsiteY73" fmla="*/ 308497 h 405808"/>
              <a:gd name="connsiteX74" fmla="*/ 97311 w 3921421"/>
              <a:gd name="connsiteY74" fmla="*/ 405808 h 405808"/>
              <a:gd name="connsiteX75" fmla="*/ 0 w 3921421"/>
              <a:gd name="connsiteY75" fmla="*/ 308497 h 405808"/>
              <a:gd name="connsiteX76" fmla="*/ 3824110 w 3921421"/>
              <a:gd name="connsiteY76" fmla="*/ 0 h 405808"/>
              <a:gd name="connsiteX77" fmla="*/ 3921421 w 3921421"/>
              <a:gd name="connsiteY77" fmla="*/ 97311 h 405808"/>
              <a:gd name="connsiteX78" fmla="*/ 3824110 w 3921421"/>
              <a:gd name="connsiteY78" fmla="*/ 194622 h 405808"/>
              <a:gd name="connsiteX79" fmla="*/ 3726799 w 3921421"/>
              <a:gd name="connsiteY79" fmla="*/ 97311 h 405808"/>
              <a:gd name="connsiteX80" fmla="*/ 3617066 w 3921421"/>
              <a:gd name="connsiteY80" fmla="*/ 0 h 405808"/>
              <a:gd name="connsiteX81" fmla="*/ 3714377 w 3921421"/>
              <a:gd name="connsiteY81" fmla="*/ 97311 h 405808"/>
              <a:gd name="connsiteX82" fmla="*/ 3617066 w 3921421"/>
              <a:gd name="connsiteY82" fmla="*/ 194622 h 405808"/>
              <a:gd name="connsiteX83" fmla="*/ 3519755 w 3921421"/>
              <a:gd name="connsiteY83" fmla="*/ 97311 h 405808"/>
              <a:gd name="connsiteX84" fmla="*/ 3410021 w 3921421"/>
              <a:gd name="connsiteY84" fmla="*/ 0 h 405808"/>
              <a:gd name="connsiteX85" fmla="*/ 3507332 w 3921421"/>
              <a:gd name="connsiteY85" fmla="*/ 97311 h 405808"/>
              <a:gd name="connsiteX86" fmla="*/ 3410021 w 3921421"/>
              <a:gd name="connsiteY86" fmla="*/ 194622 h 405808"/>
              <a:gd name="connsiteX87" fmla="*/ 3312710 w 3921421"/>
              <a:gd name="connsiteY87" fmla="*/ 97311 h 405808"/>
              <a:gd name="connsiteX88" fmla="*/ 3202977 w 3921421"/>
              <a:gd name="connsiteY88" fmla="*/ 0 h 405808"/>
              <a:gd name="connsiteX89" fmla="*/ 3300288 w 3921421"/>
              <a:gd name="connsiteY89" fmla="*/ 97311 h 405808"/>
              <a:gd name="connsiteX90" fmla="*/ 3202977 w 3921421"/>
              <a:gd name="connsiteY90" fmla="*/ 194622 h 405808"/>
              <a:gd name="connsiteX91" fmla="*/ 3105666 w 3921421"/>
              <a:gd name="connsiteY91" fmla="*/ 97311 h 405808"/>
              <a:gd name="connsiteX92" fmla="*/ 2995932 w 3921421"/>
              <a:gd name="connsiteY92" fmla="*/ 0 h 405808"/>
              <a:gd name="connsiteX93" fmla="*/ 3093243 w 3921421"/>
              <a:gd name="connsiteY93" fmla="*/ 97311 h 405808"/>
              <a:gd name="connsiteX94" fmla="*/ 2995932 w 3921421"/>
              <a:gd name="connsiteY94" fmla="*/ 194622 h 405808"/>
              <a:gd name="connsiteX95" fmla="*/ 2898621 w 3921421"/>
              <a:gd name="connsiteY95" fmla="*/ 97311 h 405808"/>
              <a:gd name="connsiteX96" fmla="*/ 2788888 w 3921421"/>
              <a:gd name="connsiteY96" fmla="*/ 0 h 405808"/>
              <a:gd name="connsiteX97" fmla="*/ 2886199 w 3921421"/>
              <a:gd name="connsiteY97" fmla="*/ 97311 h 405808"/>
              <a:gd name="connsiteX98" fmla="*/ 2788888 w 3921421"/>
              <a:gd name="connsiteY98" fmla="*/ 194622 h 405808"/>
              <a:gd name="connsiteX99" fmla="*/ 2691577 w 3921421"/>
              <a:gd name="connsiteY99" fmla="*/ 97311 h 405808"/>
              <a:gd name="connsiteX100" fmla="*/ 2581843 w 3921421"/>
              <a:gd name="connsiteY100" fmla="*/ 0 h 405808"/>
              <a:gd name="connsiteX101" fmla="*/ 2679154 w 3921421"/>
              <a:gd name="connsiteY101" fmla="*/ 97311 h 405808"/>
              <a:gd name="connsiteX102" fmla="*/ 2581843 w 3921421"/>
              <a:gd name="connsiteY102" fmla="*/ 194622 h 405808"/>
              <a:gd name="connsiteX103" fmla="*/ 2484532 w 3921421"/>
              <a:gd name="connsiteY103" fmla="*/ 97311 h 405808"/>
              <a:gd name="connsiteX104" fmla="*/ 2374799 w 3921421"/>
              <a:gd name="connsiteY104" fmla="*/ 0 h 405808"/>
              <a:gd name="connsiteX105" fmla="*/ 2472110 w 3921421"/>
              <a:gd name="connsiteY105" fmla="*/ 97311 h 405808"/>
              <a:gd name="connsiteX106" fmla="*/ 2374799 w 3921421"/>
              <a:gd name="connsiteY106" fmla="*/ 194622 h 405808"/>
              <a:gd name="connsiteX107" fmla="*/ 2277488 w 3921421"/>
              <a:gd name="connsiteY107" fmla="*/ 97311 h 405808"/>
              <a:gd name="connsiteX108" fmla="*/ 2167754 w 3921421"/>
              <a:gd name="connsiteY108" fmla="*/ 0 h 405808"/>
              <a:gd name="connsiteX109" fmla="*/ 2265065 w 3921421"/>
              <a:gd name="connsiteY109" fmla="*/ 97311 h 405808"/>
              <a:gd name="connsiteX110" fmla="*/ 2167754 w 3921421"/>
              <a:gd name="connsiteY110" fmla="*/ 194622 h 405808"/>
              <a:gd name="connsiteX111" fmla="*/ 2070443 w 3921421"/>
              <a:gd name="connsiteY111" fmla="*/ 97311 h 405808"/>
              <a:gd name="connsiteX112" fmla="*/ 1960710 w 3921421"/>
              <a:gd name="connsiteY112" fmla="*/ 0 h 405808"/>
              <a:gd name="connsiteX113" fmla="*/ 2058021 w 3921421"/>
              <a:gd name="connsiteY113" fmla="*/ 97311 h 405808"/>
              <a:gd name="connsiteX114" fmla="*/ 1960710 w 3921421"/>
              <a:gd name="connsiteY114" fmla="*/ 194622 h 405808"/>
              <a:gd name="connsiteX115" fmla="*/ 1863399 w 3921421"/>
              <a:gd name="connsiteY115" fmla="*/ 97311 h 405808"/>
              <a:gd name="connsiteX116" fmla="*/ 1753665 w 3921421"/>
              <a:gd name="connsiteY116" fmla="*/ 0 h 405808"/>
              <a:gd name="connsiteX117" fmla="*/ 1850976 w 3921421"/>
              <a:gd name="connsiteY117" fmla="*/ 97311 h 405808"/>
              <a:gd name="connsiteX118" fmla="*/ 1753665 w 3921421"/>
              <a:gd name="connsiteY118" fmla="*/ 194622 h 405808"/>
              <a:gd name="connsiteX119" fmla="*/ 1656354 w 3921421"/>
              <a:gd name="connsiteY119" fmla="*/ 97311 h 405808"/>
              <a:gd name="connsiteX120" fmla="*/ 1546621 w 3921421"/>
              <a:gd name="connsiteY120" fmla="*/ 0 h 405808"/>
              <a:gd name="connsiteX121" fmla="*/ 1643932 w 3921421"/>
              <a:gd name="connsiteY121" fmla="*/ 97311 h 405808"/>
              <a:gd name="connsiteX122" fmla="*/ 1546621 w 3921421"/>
              <a:gd name="connsiteY122" fmla="*/ 194622 h 405808"/>
              <a:gd name="connsiteX123" fmla="*/ 1449310 w 3921421"/>
              <a:gd name="connsiteY123" fmla="*/ 97311 h 405808"/>
              <a:gd name="connsiteX124" fmla="*/ 1339576 w 3921421"/>
              <a:gd name="connsiteY124" fmla="*/ 0 h 405808"/>
              <a:gd name="connsiteX125" fmla="*/ 1436887 w 3921421"/>
              <a:gd name="connsiteY125" fmla="*/ 97311 h 405808"/>
              <a:gd name="connsiteX126" fmla="*/ 1339576 w 3921421"/>
              <a:gd name="connsiteY126" fmla="*/ 194622 h 405808"/>
              <a:gd name="connsiteX127" fmla="*/ 1242265 w 3921421"/>
              <a:gd name="connsiteY127" fmla="*/ 97311 h 405808"/>
              <a:gd name="connsiteX128" fmla="*/ 1132532 w 3921421"/>
              <a:gd name="connsiteY128" fmla="*/ 0 h 405808"/>
              <a:gd name="connsiteX129" fmla="*/ 1229843 w 3921421"/>
              <a:gd name="connsiteY129" fmla="*/ 97311 h 405808"/>
              <a:gd name="connsiteX130" fmla="*/ 1132532 w 3921421"/>
              <a:gd name="connsiteY130" fmla="*/ 194622 h 405808"/>
              <a:gd name="connsiteX131" fmla="*/ 1035221 w 3921421"/>
              <a:gd name="connsiteY131" fmla="*/ 97311 h 405808"/>
              <a:gd name="connsiteX132" fmla="*/ 925487 w 3921421"/>
              <a:gd name="connsiteY132" fmla="*/ 0 h 405808"/>
              <a:gd name="connsiteX133" fmla="*/ 1022798 w 3921421"/>
              <a:gd name="connsiteY133" fmla="*/ 97311 h 405808"/>
              <a:gd name="connsiteX134" fmla="*/ 925487 w 3921421"/>
              <a:gd name="connsiteY134" fmla="*/ 194622 h 405808"/>
              <a:gd name="connsiteX135" fmla="*/ 828176 w 3921421"/>
              <a:gd name="connsiteY135" fmla="*/ 97311 h 405808"/>
              <a:gd name="connsiteX136" fmla="*/ 718443 w 3921421"/>
              <a:gd name="connsiteY136" fmla="*/ 0 h 405808"/>
              <a:gd name="connsiteX137" fmla="*/ 815754 w 3921421"/>
              <a:gd name="connsiteY137" fmla="*/ 97311 h 405808"/>
              <a:gd name="connsiteX138" fmla="*/ 718443 w 3921421"/>
              <a:gd name="connsiteY138" fmla="*/ 194622 h 405808"/>
              <a:gd name="connsiteX139" fmla="*/ 621132 w 3921421"/>
              <a:gd name="connsiteY139" fmla="*/ 97311 h 405808"/>
              <a:gd name="connsiteX140" fmla="*/ 511398 w 3921421"/>
              <a:gd name="connsiteY140" fmla="*/ 0 h 405808"/>
              <a:gd name="connsiteX141" fmla="*/ 608709 w 3921421"/>
              <a:gd name="connsiteY141" fmla="*/ 97311 h 405808"/>
              <a:gd name="connsiteX142" fmla="*/ 511398 w 3921421"/>
              <a:gd name="connsiteY142" fmla="*/ 194622 h 405808"/>
              <a:gd name="connsiteX143" fmla="*/ 414087 w 3921421"/>
              <a:gd name="connsiteY143" fmla="*/ 97311 h 405808"/>
              <a:gd name="connsiteX144" fmla="*/ 304354 w 3921421"/>
              <a:gd name="connsiteY144" fmla="*/ 0 h 405808"/>
              <a:gd name="connsiteX145" fmla="*/ 401665 w 3921421"/>
              <a:gd name="connsiteY145" fmla="*/ 97311 h 405808"/>
              <a:gd name="connsiteX146" fmla="*/ 304354 w 3921421"/>
              <a:gd name="connsiteY146" fmla="*/ 194622 h 405808"/>
              <a:gd name="connsiteX147" fmla="*/ 207045 w 3921421"/>
              <a:gd name="connsiteY147" fmla="*/ 97311 h 405808"/>
              <a:gd name="connsiteX148" fmla="*/ 97311 w 3921421"/>
              <a:gd name="connsiteY148" fmla="*/ 0 h 405808"/>
              <a:gd name="connsiteX149" fmla="*/ 194623 w 3921421"/>
              <a:gd name="connsiteY149" fmla="*/ 97311 h 405808"/>
              <a:gd name="connsiteX150" fmla="*/ 97311 w 3921421"/>
              <a:gd name="connsiteY150" fmla="*/ 194622 h 405808"/>
              <a:gd name="connsiteX151" fmla="*/ 0 w 3921421"/>
              <a:gd name="connsiteY151" fmla="*/ 97311 h 4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421" h="405808">
                <a:moveTo>
                  <a:pt x="3824110" y="211186"/>
                </a:moveTo>
                <a:lnTo>
                  <a:pt x="3921421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2" y="308497"/>
                </a:lnTo>
                <a:lnTo>
                  <a:pt x="3410021" y="405808"/>
                </a:lnTo>
                <a:lnTo>
                  <a:pt x="3312710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1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1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2" y="97311"/>
                </a:lnTo>
                <a:lnTo>
                  <a:pt x="3410021" y="194622"/>
                </a:lnTo>
                <a:lnTo>
                  <a:pt x="3312710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1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1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AB5FA18-C5DA-4E1F-9968-153EE925F9E3}"/>
              </a:ext>
            </a:extLst>
          </p:cNvPr>
          <p:cNvSpPr/>
          <p:nvPr/>
        </p:nvSpPr>
        <p:spPr>
          <a:xfrm>
            <a:off x="5975350" y="4057650"/>
            <a:ext cx="6216650" cy="1733550"/>
          </a:xfrm>
          <a:custGeom>
            <a:avLst/>
            <a:gdLst>
              <a:gd name="connsiteX0" fmla="*/ 288931 w 6216650"/>
              <a:gd name="connsiteY0" fmla="*/ 0 h 1733550"/>
              <a:gd name="connsiteX1" fmla="*/ 6216650 w 6216650"/>
              <a:gd name="connsiteY1" fmla="*/ 0 h 1733550"/>
              <a:gd name="connsiteX2" fmla="*/ 6216650 w 6216650"/>
              <a:gd name="connsiteY2" fmla="*/ 1733550 h 1733550"/>
              <a:gd name="connsiteX3" fmla="*/ 288931 w 6216650"/>
              <a:gd name="connsiteY3" fmla="*/ 1733550 h 1733550"/>
              <a:gd name="connsiteX4" fmla="*/ 0 w 6216650"/>
              <a:gd name="connsiteY4" fmla="*/ 1444619 h 1733550"/>
              <a:gd name="connsiteX5" fmla="*/ 0 w 6216650"/>
              <a:gd name="connsiteY5" fmla="*/ 288931 h 1733550"/>
              <a:gd name="connsiteX6" fmla="*/ 288931 w 6216650"/>
              <a:gd name="connsiteY6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16650" h="1733550">
                <a:moveTo>
                  <a:pt x="288931" y="0"/>
                </a:moveTo>
                <a:lnTo>
                  <a:pt x="6216650" y="0"/>
                </a:lnTo>
                <a:lnTo>
                  <a:pt x="6216650" y="1733550"/>
                </a:lnTo>
                <a:lnTo>
                  <a:pt x="288931" y="1733550"/>
                </a:lnTo>
                <a:cubicBezTo>
                  <a:pt x="129359" y="1733550"/>
                  <a:pt x="0" y="1604191"/>
                  <a:pt x="0" y="1444619"/>
                </a:cubicBezTo>
                <a:lnTo>
                  <a:pt x="0" y="288931"/>
                </a:lnTo>
                <a:cubicBezTo>
                  <a:pt x="0" y="129359"/>
                  <a:pt x="129359" y="0"/>
                  <a:pt x="288931" y="0"/>
                </a:cubicBezTo>
                <a:close/>
              </a:path>
            </a:pathLst>
          </a:custGeom>
          <a:gradFill>
            <a:gsLst>
              <a:gs pos="52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059141-9615-4375-B7AB-04ACC3F016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进展规划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363388D-C1B0-4A99-80F3-B66DBA59ACCA}"/>
              </a:ext>
            </a:extLst>
          </p:cNvPr>
          <p:cNvSpPr/>
          <p:nvPr/>
        </p:nvSpPr>
        <p:spPr>
          <a:xfrm>
            <a:off x="927100" y="416560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XX.XX</a:t>
            </a:r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7D55E29-E250-49C6-923F-2D11DE3DCBA6}"/>
              </a:ext>
            </a:extLst>
          </p:cNvPr>
          <p:cNvSpPr/>
          <p:nvPr/>
        </p:nvSpPr>
        <p:spPr>
          <a:xfrm>
            <a:off x="3403600" y="339725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XX.XX</a:t>
            </a:r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486EE93-DC65-4886-AEE4-DB1FAC462951}"/>
              </a:ext>
            </a:extLst>
          </p:cNvPr>
          <p:cNvSpPr/>
          <p:nvPr/>
        </p:nvSpPr>
        <p:spPr>
          <a:xfrm>
            <a:off x="5880100" y="262890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XX.XX</a:t>
            </a:r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D5E692-74CC-4D37-B41E-AE5E858B9B6A}"/>
              </a:ext>
            </a:extLst>
          </p:cNvPr>
          <p:cNvSpPr/>
          <p:nvPr/>
        </p:nvSpPr>
        <p:spPr>
          <a:xfrm>
            <a:off x="8356600" y="186055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XX.XX</a:t>
            </a:r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F60EEF-957B-44AC-95DC-8BFCF5F3CF3D}"/>
              </a:ext>
            </a:extLst>
          </p:cNvPr>
          <p:cNvSpPr txBox="1"/>
          <p:nvPr/>
        </p:nvSpPr>
        <p:spPr>
          <a:xfrm>
            <a:off x="927100" y="3112851"/>
            <a:ext cx="2126059" cy="78604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需要在这个时间点前完成这个项目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187DE9-6405-4D35-A7F4-9D025C974275}"/>
              </a:ext>
            </a:extLst>
          </p:cNvPr>
          <p:cNvSpPr txBox="1"/>
          <p:nvPr/>
        </p:nvSpPr>
        <p:spPr>
          <a:xfrm>
            <a:off x="3403600" y="4044950"/>
            <a:ext cx="2126059" cy="78604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需要在这个时间点前完成这个项目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26DA237-4825-4658-AC0D-D7776A3E9C1A}"/>
              </a:ext>
            </a:extLst>
          </p:cNvPr>
          <p:cNvSpPr txBox="1"/>
          <p:nvPr/>
        </p:nvSpPr>
        <p:spPr>
          <a:xfrm>
            <a:off x="5880100" y="1576151"/>
            <a:ext cx="2126059" cy="78604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需要在这个时间点前完成这个项目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D6EEE5-6E94-4EE5-82B3-5E2DEFD7E600}"/>
              </a:ext>
            </a:extLst>
          </p:cNvPr>
          <p:cNvSpPr txBox="1"/>
          <p:nvPr/>
        </p:nvSpPr>
        <p:spPr>
          <a:xfrm>
            <a:off x="8356600" y="2508250"/>
            <a:ext cx="2126059" cy="78604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需要在这个时间点前完成这个项目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0" name="图形 18">
            <a:extLst>
              <a:ext uri="{FF2B5EF4-FFF2-40B4-BE49-F238E27FC236}">
                <a16:creationId xmlns:a16="http://schemas.microsoft.com/office/drawing/2014/main" id="{9098A27B-3E40-450D-8415-4CF9C68F72C6}"/>
              </a:ext>
            </a:extLst>
          </p:cNvPr>
          <p:cNvSpPr/>
          <p:nvPr/>
        </p:nvSpPr>
        <p:spPr>
          <a:xfrm>
            <a:off x="2325689" y="3646058"/>
            <a:ext cx="962022" cy="721583"/>
          </a:xfrm>
          <a:custGeom>
            <a:avLst/>
            <a:gdLst>
              <a:gd name="connsiteX0" fmla="*/ -160 w 1393316"/>
              <a:gd name="connsiteY0" fmla="*/ 1044763 h 1045083"/>
              <a:gd name="connsiteX1" fmla="*/ 392366 w 1393316"/>
              <a:gd name="connsiteY1" fmla="*/ 1044763 h 1045083"/>
              <a:gd name="connsiteX2" fmla="*/ 736314 w 1393316"/>
              <a:gd name="connsiteY2" fmla="*/ 700815 h 1045083"/>
              <a:gd name="connsiteX3" fmla="*/ 736314 w 1393316"/>
              <a:gd name="connsiteY3" fmla="*/ 343437 h 1045083"/>
              <a:gd name="connsiteX4" fmla="*/ 1080071 w 1393316"/>
              <a:gd name="connsiteY4" fmla="*/ -320 h 1045083"/>
              <a:gd name="connsiteX5" fmla="*/ 1393157 w 1393316"/>
              <a:gd name="connsiteY5" fmla="*/ -320 h 104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1045083">
                <a:moveTo>
                  <a:pt x="-160" y="1044763"/>
                </a:moveTo>
                <a:lnTo>
                  <a:pt x="392366" y="1044763"/>
                </a:lnTo>
                <a:cubicBezTo>
                  <a:pt x="582323" y="1044763"/>
                  <a:pt x="736314" y="890772"/>
                  <a:pt x="736314" y="70081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1" name="图形 18">
            <a:extLst>
              <a:ext uri="{FF2B5EF4-FFF2-40B4-BE49-F238E27FC236}">
                <a16:creationId xmlns:a16="http://schemas.microsoft.com/office/drawing/2014/main" id="{87549E07-B185-411E-9EAA-F672B336D911}"/>
              </a:ext>
            </a:extLst>
          </p:cNvPr>
          <p:cNvSpPr/>
          <p:nvPr/>
        </p:nvSpPr>
        <p:spPr>
          <a:xfrm>
            <a:off x="4802189" y="2877709"/>
            <a:ext cx="962022" cy="721583"/>
          </a:xfrm>
          <a:custGeom>
            <a:avLst/>
            <a:gdLst>
              <a:gd name="connsiteX0" fmla="*/ -160 w 1393316"/>
              <a:gd name="connsiteY0" fmla="*/ 1044763 h 1045083"/>
              <a:gd name="connsiteX1" fmla="*/ 392366 w 1393316"/>
              <a:gd name="connsiteY1" fmla="*/ 1044763 h 1045083"/>
              <a:gd name="connsiteX2" fmla="*/ 736314 w 1393316"/>
              <a:gd name="connsiteY2" fmla="*/ 700815 h 1045083"/>
              <a:gd name="connsiteX3" fmla="*/ 736314 w 1393316"/>
              <a:gd name="connsiteY3" fmla="*/ 343437 h 1045083"/>
              <a:gd name="connsiteX4" fmla="*/ 1080071 w 1393316"/>
              <a:gd name="connsiteY4" fmla="*/ -320 h 1045083"/>
              <a:gd name="connsiteX5" fmla="*/ 1393157 w 1393316"/>
              <a:gd name="connsiteY5" fmla="*/ -320 h 104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1045083">
                <a:moveTo>
                  <a:pt x="-160" y="1044763"/>
                </a:moveTo>
                <a:lnTo>
                  <a:pt x="392366" y="1044763"/>
                </a:lnTo>
                <a:cubicBezTo>
                  <a:pt x="582323" y="1044763"/>
                  <a:pt x="736314" y="890772"/>
                  <a:pt x="736314" y="70081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" name="图形 18">
            <a:extLst>
              <a:ext uri="{FF2B5EF4-FFF2-40B4-BE49-F238E27FC236}">
                <a16:creationId xmlns:a16="http://schemas.microsoft.com/office/drawing/2014/main" id="{17677C6B-448E-476B-ACD5-8A873AFD9F83}"/>
              </a:ext>
            </a:extLst>
          </p:cNvPr>
          <p:cNvSpPr/>
          <p:nvPr/>
        </p:nvSpPr>
        <p:spPr>
          <a:xfrm>
            <a:off x="7278689" y="2109359"/>
            <a:ext cx="962022" cy="721583"/>
          </a:xfrm>
          <a:custGeom>
            <a:avLst/>
            <a:gdLst>
              <a:gd name="connsiteX0" fmla="*/ -160 w 1393316"/>
              <a:gd name="connsiteY0" fmla="*/ 1044763 h 1045083"/>
              <a:gd name="connsiteX1" fmla="*/ 392366 w 1393316"/>
              <a:gd name="connsiteY1" fmla="*/ 1044763 h 1045083"/>
              <a:gd name="connsiteX2" fmla="*/ 736314 w 1393316"/>
              <a:gd name="connsiteY2" fmla="*/ 700815 h 1045083"/>
              <a:gd name="connsiteX3" fmla="*/ 736314 w 1393316"/>
              <a:gd name="connsiteY3" fmla="*/ 343437 h 1045083"/>
              <a:gd name="connsiteX4" fmla="*/ 1080071 w 1393316"/>
              <a:gd name="connsiteY4" fmla="*/ -320 h 1045083"/>
              <a:gd name="connsiteX5" fmla="*/ 1393157 w 1393316"/>
              <a:gd name="connsiteY5" fmla="*/ -320 h 104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1045083">
                <a:moveTo>
                  <a:pt x="-160" y="1044763"/>
                </a:moveTo>
                <a:lnTo>
                  <a:pt x="392366" y="1044763"/>
                </a:lnTo>
                <a:cubicBezTo>
                  <a:pt x="582323" y="1044763"/>
                  <a:pt x="736314" y="890772"/>
                  <a:pt x="736314" y="70081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3" name="图形 18">
            <a:extLst>
              <a:ext uri="{FF2B5EF4-FFF2-40B4-BE49-F238E27FC236}">
                <a16:creationId xmlns:a16="http://schemas.microsoft.com/office/drawing/2014/main" id="{2CE44D5D-3746-4632-BBCA-817FE1CB6A2D}"/>
              </a:ext>
            </a:extLst>
          </p:cNvPr>
          <p:cNvSpPr/>
          <p:nvPr/>
        </p:nvSpPr>
        <p:spPr>
          <a:xfrm>
            <a:off x="9761539" y="1341009"/>
            <a:ext cx="962022" cy="721583"/>
          </a:xfrm>
          <a:custGeom>
            <a:avLst/>
            <a:gdLst>
              <a:gd name="connsiteX0" fmla="*/ -160 w 1393316"/>
              <a:gd name="connsiteY0" fmla="*/ 1044763 h 1045083"/>
              <a:gd name="connsiteX1" fmla="*/ 392366 w 1393316"/>
              <a:gd name="connsiteY1" fmla="*/ 1044763 h 1045083"/>
              <a:gd name="connsiteX2" fmla="*/ 736314 w 1393316"/>
              <a:gd name="connsiteY2" fmla="*/ 700815 h 1045083"/>
              <a:gd name="connsiteX3" fmla="*/ 736314 w 1393316"/>
              <a:gd name="connsiteY3" fmla="*/ 343437 h 1045083"/>
              <a:gd name="connsiteX4" fmla="*/ 1080071 w 1393316"/>
              <a:gd name="connsiteY4" fmla="*/ -320 h 1045083"/>
              <a:gd name="connsiteX5" fmla="*/ 1393157 w 1393316"/>
              <a:gd name="connsiteY5" fmla="*/ -320 h 104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1045083">
                <a:moveTo>
                  <a:pt x="-160" y="1044763"/>
                </a:moveTo>
                <a:lnTo>
                  <a:pt x="392366" y="1044763"/>
                </a:lnTo>
                <a:cubicBezTo>
                  <a:pt x="582323" y="1044763"/>
                  <a:pt x="736314" y="890772"/>
                  <a:pt x="736314" y="70081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  <a:tailEnd type="triangle" w="lg" len="lg"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1F2EE5-0975-421F-AF72-D61053D3DA1B}"/>
              </a:ext>
            </a:extLst>
          </p:cNvPr>
          <p:cNvSpPr txBox="1"/>
          <p:nvPr/>
        </p:nvSpPr>
        <p:spPr>
          <a:xfrm>
            <a:off x="6366933" y="4277485"/>
            <a:ext cx="4997450" cy="129388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这部分内容应根据策划书的特点在以下项目中选取内容重点阐述,具体项目有:基本情况简介、主要执行对象、近期状况、组织部</a:t>
            </a:r>
          </a:p>
        </p:txBody>
      </p:sp>
      <p:sp>
        <p:nvSpPr>
          <p:cNvPr id="31" name="圆: 空心 30">
            <a:extLst>
              <a:ext uri="{FF2B5EF4-FFF2-40B4-BE49-F238E27FC236}">
                <a16:creationId xmlns:a16="http://schemas.microsoft.com/office/drawing/2014/main" id="{C309D282-B8B1-4B2A-ABD2-B99469A4EA10}"/>
              </a:ext>
            </a:extLst>
          </p:cNvPr>
          <p:cNvSpPr/>
          <p:nvPr/>
        </p:nvSpPr>
        <p:spPr>
          <a:xfrm rot="10800000">
            <a:off x="5932289" y="3998563"/>
            <a:ext cx="438878" cy="438878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1D0C5BF-E0FD-45AF-9827-9CED822E8064}"/>
              </a:ext>
            </a:extLst>
          </p:cNvPr>
          <p:cNvSpPr txBox="1"/>
          <p:nvPr/>
        </p:nvSpPr>
        <p:spPr>
          <a:xfrm>
            <a:off x="878781" y="163078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72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20XX</a:t>
            </a:r>
            <a:endParaRPr lang="zh-CN" altLang="en-US" sz="72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911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9D7BADF-66FD-4E42-8D8D-59E82FE8BB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5667992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特邀嘉宾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8185E39-47A5-4566-9906-3C94952871A8}"/>
              </a:ext>
            </a:extLst>
          </p:cNvPr>
          <p:cNvGrpSpPr/>
          <p:nvPr/>
        </p:nvGrpSpPr>
        <p:grpSpPr>
          <a:xfrm>
            <a:off x="1743081" y="774267"/>
            <a:ext cx="2399236" cy="4170047"/>
            <a:chOff x="2054231" y="1123517"/>
            <a:chExt cx="2399236" cy="417004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8338DE8-976D-4F4D-A5F8-2117A4B47883}"/>
                </a:ext>
              </a:extLst>
            </p:cNvPr>
            <p:cNvSpPr/>
            <p:nvPr/>
          </p:nvSpPr>
          <p:spPr>
            <a:xfrm rot="10800000">
              <a:off x="2054231" y="1718733"/>
              <a:ext cx="2399236" cy="2115608"/>
            </a:xfrm>
            <a:prstGeom prst="ellipse">
              <a:avLst/>
            </a:prstGeom>
            <a:gradFill>
              <a:gsLst>
                <a:gs pos="49000">
                  <a:schemeClr val="accent5"/>
                </a:gs>
                <a:gs pos="15000">
                  <a:schemeClr val="accent4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女人有长发&#10;&#10;描述已自动生成">
              <a:extLst>
                <a:ext uri="{FF2B5EF4-FFF2-40B4-BE49-F238E27FC236}">
                  <a16:creationId xmlns:a16="http://schemas.microsoft.com/office/drawing/2014/main" id="{9F36065C-CFC7-48D9-8742-C6A9B52764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00820" y="1833033"/>
              <a:ext cx="1906059" cy="1906059"/>
            </a:xfrm>
            <a:prstGeom prst="ellipse">
              <a:avLst/>
            </a:prstGeom>
            <a:ln w="25400">
              <a:solidFill>
                <a:schemeClr val="tx1"/>
              </a:solidFill>
            </a:ln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CF02C5E-631E-4A3A-8430-AC070B30794A}"/>
                </a:ext>
              </a:extLst>
            </p:cNvPr>
            <p:cNvSpPr/>
            <p:nvPr/>
          </p:nvSpPr>
          <p:spPr>
            <a:xfrm>
              <a:off x="2612499" y="3572594"/>
              <a:ext cx="1282700" cy="45085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未命名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86BBDF3-66C5-4DAC-8236-512033B3CC70}"/>
                </a:ext>
              </a:extLst>
            </p:cNvPr>
            <p:cNvSpPr txBox="1"/>
            <p:nvPr/>
          </p:nvSpPr>
          <p:spPr>
            <a:xfrm>
              <a:off x="2167210" y="4133246"/>
              <a:ext cx="2173279" cy="116031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>
                  <a:latin typeface="+mn-ea"/>
                </a:defRPr>
              </a:lvl1pPr>
            </a:lstStyle>
            <a:p>
              <a:pPr algn="ctr"/>
              <a:r>
                <a:rPr lang="zh-CN" altLang="en-US" sz="1600"/>
                <a:t>这个人是真的很厉害</a:t>
              </a:r>
              <a:endParaRPr lang="en-US" altLang="zh-CN" sz="1600"/>
            </a:p>
            <a:p>
              <a:pPr algn="ctr"/>
              <a:r>
                <a:rPr lang="zh-CN" altLang="en-US" sz="1600"/>
                <a:t>要不也不会成为本次活动的特邀嘉宾</a:t>
              </a: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179DA60-FBC2-4F2D-AD67-D094FAC8D868}"/>
                </a:ext>
              </a:extLst>
            </p:cNvPr>
            <p:cNvSpPr/>
            <p:nvPr/>
          </p:nvSpPr>
          <p:spPr>
            <a:xfrm flipV="1">
              <a:off x="3161174" y="1123517"/>
              <a:ext cx="606147" cy="588866"/>
            </a:xfrm>
            <a:custGeom>
              <a:avLst/>
              <a:gdLst>
                <a:gd name="connsiteX0" fmla="*/ 616263 w 616263"/>
                <a:gd name="connsiteY0" fmla="*/ 598694 h 598694"/>
                <a:gd name="connsiteX1" fmla="*/ 616263 w 616263"/>
                <a:gd name="connsiteY1" fmla="*/ 507933 h 598694"/>
                <a:gd name="connsiteX2" fmla="*/ 108331 w 616263"/>
                <a:gd name="connsiteY2" fmla="*/ 0 h 598694"/>
                <a:gd name="connsiteX3" fmla="*/ 0 w 616263"/>
                <a:gd name="connsiteY3" fmla="*/ 0 h 598694"/>
                <a:gd name="connsiteX4" fmla="*/ 34439 w 616263"/>
                <a:gd name="connsiteY4" fmla="*/ 110946 h 598694"/>
                <a:gd name="connsiteX5" fmla="*/ 555037 w 616263"/>
                <a:gd name="connsiteY5" fmla="*/ 582952 h 59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263" h="598694">
                  <a:moveTo>
                    <a:pt x="616263" y="598694"/>
                  </a:moveTo>
                  <a:lnTo>
                    <a:pt x="616263" y="507933"/>
                  </a:lnTo>
                  <a:cubicBezTo>
                    <a:pt x="616263" y="227410"/>
                    <a:pt x="388855" y="0"/>
                    <a:pt x="108331" y="0"/>
                  </a:cubicBezTo>
                  <a:lnTo>
                    <a:pt x="0" y="0"/>
                  </a:lnTo>
                  <a:lnTo>
                    <a:pt x="34439" y="110946"/>
                  </a:lnTo>
                  <a:cubicBezTo>
                    <a:pt x="129422" y="335510"/>
                    <a:pt x="319937" y="509828"/>
                    <a:pt x="555037" y="582952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36429D92-97AD-4610-95E6-AF0685893000}"/>
              </a:ext>
            </a:extLst>
          </p:cNvPr>
          <p:cNvSpPr/>
          <p:nvPr/>
        </p:nvSpPr>
        <p:spPr>
          <a:xfrm rot="10800000">
            <a:off x="5064131" y="2233083"/>
            <a:ext cx="2399236" cy="2115608"/>
          </a:xfrm>
          <a:prstGeom prst="ellipse">
            <a:avLst/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 descr="男人的脸被修图上了帽子&#10;&#10;描述已自动生成">
            <a:extLst>
              <a:ext uri="{FF2B5EF4-FFF2-40B4-BE49-F238E27FC236}">
                <a16:creationId xmlns:a16="http://schemas.microsoft.com/office/drawing/2014/main" id="{BC980B1B-A9F5-4B58-8066-7EB5275357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0720" y="2347383"/>
            <a:ext cx="1906059" cy="1906059"/>
          </a:xfrm>
          <a:prstGeom prst="ellipse">
            <a:avLst/>
          </a:prstGeom>
          <a:ln w="25400">
            <a:solidFill>
              <a:schemeClr val="tx1"/>
            </a:solidFill>
          </a:ln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48B0D50F-B4A5-4CB3-99A8-B267575BD179}"/>
              </a:ext>
            </a:extLst>
          </p:cNvPr>
          <p:cNvSpPr/>
          <p:nvPr/>
        </p:nvSpPr>
        <p:spPr>
          <a:xfrm>
            <a:off x="5622399" y="4086944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未命名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DD48BDA-0436-4B1C-B0CA-3DE18A53E3BD}"/>
              </a:ext>
            </a:extLst>
          </p:cNvPr>
          <p:cNvSpPr txBox="1"/>
          <p:nvPr/>
        </p:nvSpPr>
        <p:spPr>
          <a:xfrm>
            <a:off x="5177110" y="4647596"/>
            <a:ext cx="217327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ctr"/>
            <a:r>
              <a:rPr lang="zh-CN" altLang="en-US" sz="1600"/>
              <a:t>这个人是真的很厉害</a:t>
            </a:r>
            <a:endParaRPr lang="en-US" altLang="zh-CN" sz="1600"/>
          </a:p>
          <a:p>
            <a:pPr algn="ctr"/>
            <a:r>
              <a:rPr lang="zh-CN" altLang="en-US" sz="1600"/>
              <a:t>要不也不会成为本次活动的特邀嘉宾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1027A1E-D533-444D-A263-B6699492C466}"/>
              </a:ext>
            </a:extLst>
          </p:cNvPr>
          <p:cNvSpPr/>
          <p:nvPr/>
        </p:nvSpPr>
        <p:spPr>
          <a:xfrm flipV="1">
            <a:off x="6171074" y="1637867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8777241-0E78-4BD2-B1E5-02F67E8776DC}"/>
              </a:ext>
            </a:extLst>
          </p:cNvPr>
          <p:cNvSpPr/>
          <p:nvPr/>
        </p:nvSpPr>
        <p:spPr>
          <a:xfrm rot="10800000">
            <a:off x="8385181" y="1369483"/>
            <a:ext cx="2399236" cy="2115608"/>
          </a:xfrm>
          <a:prstGeom prst="ellipse">
            <a:avLst/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9" name="图片 38" descr="人戴着帽子&#10;&#10;描述已自动生成">
            <a:extLst>
              <a:ext uri="{FF2B5EF4-FFF2-40B4-BE49-F238E27FC236}">
                <a16:creationId xmlns:a16="http://schemas.microsoft.com/office/drawing/2014/main" id="{AE798225-0BC8-4BA3-8BB5-660A9AAD6E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1770" y="1483783"/>
            <a:ext cx="1906059" cy="1906059"/>
          </a:xfrm>
          <a:prstGeom prst="ellipse">
            <a:avLst/>
          </a:prstGeom>
          <a:ln w="25400">
            <a:solidFill>
              <a:schemeClr val="tx1"/>
            </a:solidFill>
          </a:ln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E67B6C7-4FF5-4223-92A4-4A1EC0531933}"/>
              </a:ext>
            </a:extLst>
          </p:cNvPr>
          <p:cNvSpPr/>
          <p:nvPr/>
        </p:nvSpPr>
        <p:spPr>
          <a:xfrm>
            <a:off x="8943449" y="3223344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未命名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58FB465-7205-41D3-830A-0EDC99AAADEF}"/>
              </a:ext>
            </a:extLst>
          </p:cNvPr>
          <p:cNvSpPr txBox="1"/>
          <p:nvPr/>
        </p:nvSpPr>
        <p:spPr>
          <a:xfrm>
            <a:off x="8498160" y="3783996"/>
            <a:ext cx="217327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ctr"/>
            <a:r>
              <a:rPr lang="zh-CN" altLang="en-US" sz="1600"/>
              <a:t>这个人是真的很厉害</a:t>
            </a:r>
            <a:endParaRPr lang="en-US" altLang="zh-CN" sz="1600"/>
          </a:p>
          <a:p>
            <a:pPr algn="ctr"/>
            <a:r>
              <a:rPr lang="zh-CN" altLang="en-US" sz="1600"/>
              <a:t>要不也不会成为本次活动的特邀嘉宾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9713E6-BEBA-4DF7-8930-6587E283A458}"/>
              </a:ext>
            </a:extLst>
          </p:cNvPr>
          <p:cNvSpPr/>
          <p:nvPr/>
        </p:nvSpPr>
        <p:spPr>
          <a:xfrm flipV="1">
            <a:off x="9492124" y="774267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41F4043-87A7-48C7-98AC-24D90B427FB1}"/>
              </a:ext>
            </a:extLst>
          </p:cNvPr>
          <p:cNvCxnSpPr>
            <a:cxnSpLocks/>
          </p:cNvCxnSpPr>
          <p:nvPr/>
        </p:nvCxnSpPr>
        <p:spPr>
          <a:xfrm>
            <a:off x="8147050" y="5667992"/>
            <a:ext cx="3314700" cy="0"/>
          </a:xfrm>
          <a:prstGeom prst="line">
            <a:avLst/>
          </a:prstGeom>
          <a:ln w="50800" cap="rnd">
            <a:solidFill>
              <a:srgbClr val="0D121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1F088536-2A3D-4F2D-A8A9-C8B1F491A7F5}"/>
              </a:ext>
            </a:extLst>
          </p:cNvPr>
          <p:cNvSpPr/>
          <p:nvPr/>
        </p:nvSpPr>
        <p:spPr>
          <a:xfrm>
            <a:off x="11137900" y="5667992"/>
            <a:ext cx="323850" cy="323850"/>
          </a:xfrm>
          <a:custGeom>
            <a:avLst/>
            <a:gdLst>
              <a:gd name="connsiteX0" fmla="*/ 0 w 939800"/>
              <a:gd name="connsiteY0" fmla="*/ 469900 h 939800"/>
              <a:gd name="connsiteX1" fmla="*/ 469900 w 939800"/>
              <a:gd name="connsiteY1" fmla="*/ 0 h 939800"/>
              <a:gd name="connsiteX2" fmla="*/ 939800 w 939800"/>
              <a:gd name="connsiteY2" fmla="*/ 469900 h 939800"/>
              <a:gd name="connsiteX3" fmla="*/ 469900 w 939800"/>
              <a:gd name="connsiteY3" fmla="*/ 939800 h 939800"/>
              <a:gd name="connsiteX4" fmla="*/ 0 w 939800"/>
              <a:gd name="connsiteY4" fmla="*/ 469900 h 939800"/>
              <a:gd name="connsiteX0" fmla="*/ 469900 w 939800"/>
              <a:gd name="connsiteY0" fmla="*/ 939800 h 1031240"/>
              <a:gd name="connsiteX1" fmla="*/ 0 w 939800"/>
              <a:gd name="connsiteY1" fmla="*/ 469900 h 1031240"/>
              <a:gd name="connsiteX2" fmla="*/ 469900 w 939800"/>
              <a:gd name="connsiteY2" fmla="*/ 0 h 1031240"/>
              <a:gd name="connsiteX3" fmla="*/ 939800 w 939800"/>
              <a:gd name="connsiteY3" fmla="*/ 469900 h 1031240"/>
              <a:gd name="connsiteX4" fmla="*/ 561340 w 939800"/>
              <a:gd name="connsiteY4" fmla="*/ 1031240 h 1031240"/>
              <a:gd name="connsiteX0" fmla="*/ 469900 w 939800"/>
              <a:gd name="connsiteY0" fmla="*/ 939800 h 939800"/>
              <a:gd name="connsiteX1" fmla="*/ 0 w 939800"/>
              <a:gd name="connsiteY1" fmla="*/ 469900 h 939800"/>
              <a:gd name="connsiteX2" fmla="*/ 469900 w 939800"/>
              <a:gd name="connsiteY2" fmla="*/ 0 h 939800"/>
              <a:gd name="connsiteX3" fmla="*/ 939800 w 939800"/>
              <a:gd name="connsiteY3" fmla="*/ 469900 h 939800"/>
              <a:gd name="connsiteX0" fmla="*/ 469900 w 965344"/>
              <a:gd name="connsiteY0" fmla="*/ 939800 h 939800"/>
              <a:gd name="connsiteX1" fmla="*/ 0 w 965344"/>
              <a:gd name="connsiteY1" fmla="*/ 469900 h 939800"/>
              <a:gd name="connsiteX2" fmla="*/ 469900 w 965344"/>
              <a:gd name="connsiteY2" fmla="*/ 0 h 939800"/>
              <a:gd name="connsiteX3" fmla="*/ 939800 w 965344"/>
              <a:gd name="connsiteY3" fmla="*/ 469900 h 939800"/>
              <a:gd name="connsiteX4" fmla="*/ 901700 w 965344"/>
              <a:gd name="connsiteY4" fmla="*/ 425450 h 939800"/>
              <a:gd name="connsiteX0" fmla="*/ 469900 w 939800"/>
              <a:gd name="connsiteY0" fmla="*/ 939800 h 939800"/>
              <a:gd name="connsiteX1" fmla="*/ 0 w 939800"/>
              <a:gd name="connsiteY1" fmla="*/ 469900 h 939800"/>
              <a:gd name="connsiteX2" fmla="*/ 469900 w 939800"/>
              <a:gd name="connsiteY2" fmla="*/ 0 h 939800"/>
              <a:gd name="connsiteX3" fmla="*/ 939800 w 939800"/>
              <a:gd name="connsiteY3" fmla="*/ 469900 h 939800"/>
              <a:gd name="connsiteX0" fmla="*/ 469900 w 469900"/>
              <a:gd name="connsiteY0" fmla="*/ 939800 h 939800"/>
              <a:gd name="connsiteX1" fmla="*/ 0 w 469900"/>
              <a:gd name="connsiteY1" fmla="*/ 469900 h 939800"/>
              <a:gd name="connsiteX2" fmla="*/ 469900 w 469900"/>
              <a:gd name="connsiteY2" fmla="*/ 0 h 939800"/>
              <a:gd name="connsiteX0" fmla="*/ 0 w 469900"/>
              <a:gd name="connsiteY0" fmla="*/ 469900 h 469900"/>
              <a:gd name="connsiteX1" fmla="*/ 469900 w 469900"/>
              <a:gd name="connsiteY1" fmla="*/ 0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9900" h="469900">
                <a:moveTo>
                  <a:pt x="0" y="469900"/>
                </a:moveTo>
                <a:cubicBezTo>
                  <a:pt x="0" y="210381"/>
                  <a:pt x="210381" y="0"/>
                  <a:pt x="469900" y="0"/>
                </a:cubicBezTo>
              </a:path>
            </a:pathLst>
          </a:custGeom>
          <a:ln w="50800" cap="rnd">
            <a:solidFill>
              <a:srgbClr val="0D121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35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90C973A-B1EA-4660-AE03-20954673AE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5667992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执行策略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EA2766F-D8EF-4199-8CEE-463D0DB6964E}"/>
              </a:ext>
            </a:extLst>
          </p:cNvPr>
          <p:cNvSpPr/>
          <p:nvPr/>
        </p:nvSpPr>
        <p:spPr>
          <a:xfrm>
            <a:off x="1403350" y="154940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策略一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0D6B5B4-AF0B-464C-A7CA-E2A2DBE5776B}"/>
              </a:ext>
            </a:extLst>
          </p:cNvPr>
          <p:cNvSpPr/>
          <p:nvPr/>
        </p:nvSpPr>
        <p:spPr>
          <a:xfrm>
            <a:off x="3879850" y="81915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步骤二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43AE5E2-B1C1-46B4-BDBE-3D6713D63ABF}"/>
              </a:ext>
            </a:extLst>
          </p:cNvPr>
          <p:cNvSpPr/>
          <p:nvPr/>
        </p:nvSpPr>
        <p:spPr>
          <a:xfrm>
            <a:off x="3879850" y="2279650"/>
            <a:ext cx="1714500" cy="450850"/>
          </a:xfrm>
          <a:prstGeom prst="roundRect">
            <a:avLst>
              <a:gd name="adj" fmla="val 50000"/>
            </a:avLst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选这个方式</a:t>
            </a:r>
          </a:p>
        </p:txBody>
      </p:sp>
      <p:sp>
        <p:nvSpPr>
          <p:cNvPr id="5" name="图形 18">
            <a:extLst>
              <a:ext uri="{FF2B5EF4-FFF2-40B4-BE49-F238E27FC236}">
                <a16:creationId xmlns:a16="http://schemas.microsoft.com/office/drawing/2014/main" id="{42C9B817-4CEB-4E5A-87C5-A464D987D793}"/>
              </a:ext>
            </a:extLst>
          </p:cNvPr>
          <p:cNvSpPr/>
          <p:nvPr/>
        </p:nvSpPr>
        <p:spPr>
          <a:xfrm>
            <a:off x="2801939" y="1053242"/>
            <a:ext cx="962022" cy="721583"/>
          </a:xfrm>
          <a:custGeom>
            <a:avLst/>
            <a:gdLst>
              <a:gd name="connsiteX0" fmla="*/ -160 w 1393316"/>
              <a:gd name="connsiteY0" fmla="*/ 1044763 h 1045083"/>
              <a:gd name="connsiteX1" fmla="*/ 392366 w 1393316"/>
              <a:gd name="connsiteY1" fmla="*/ 1044763 h 1045083"/>
              <a:gd name="connsiteX2" fmla="*/ 736314 w 1393316"/>
              <a:gd name="connsiteY2" fmla="*/ 700815 h 1045083"/>
              <a:gd name="connsiteX3" fmla="*/ 736314 w 1393316"/>
              <a:gd name="connsiteY3" fmla="*/ 343437 h 1045083"/>
              <a:gd name="connsiteX4" fmla="*/ 1080071 w 1393316"/>
              <a:gd name="connsiteY4" fmla="*/ -320 h 1045083"/>
              <a:gd name="connsiteX5" fmla="*/ 1393157 w 1393316"/>
              <a:gd name="connsiteY5" fmla="*/ -320 h 104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1045083">
                <a:moveTo>
                  <a:pt x="-160" y="1044763"/>
                </a:moveTo>
                <a:lnTo>
                  <a:pt x="392366" y="1044763"/>
                </a:lnTo>
                <a:cubicBezTo>
                  <a:pt x="582323" y="1044763"/>
                  <a:pt x="736314" y="890772"/>
                  <a:pt x="736314" y="70081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图形 18">
            <a:extLst>
              <a:ext uri="{FF2B5EF4-FFF2-40B4-BE49-F238E27FC236}">
                <a16:creationId xmlns:a16="http://schemas.microsoft.com/office/drawing/2014/main" id="{63B953FB-7AE3-49FE-B5EB-F9730BDA7C9E}"/>
              </a:ext>
            </a:extLst>
          </p:cNvPr>
          <p:cNvSpPr/>
          <p:nvPr/>
        </p:nvSpPr>
        <p:spPr>
          <a:xfrm flipV="1">
            <a:off x="2801939" y="1774825"/>
            <a:ext cx="962022" cy="721583"/>
          </a:xfrm>
          <a:custGeom>
            <a:avLst/>
            <a:gdLst>
              <a:gd name="connsiteX0" fmla="*/ -160 w 1393316"/>
              <a:gd name="connsiteY0" fmla="*/ 1044763 h 1045083"/>
              <a:gd name="connsiteX1" fmla="*/ 392366 w 1393316"/>
              <a:gd name="connsiteY1" fmla="*/ 1044763 h 1045083"/>
              <a:gd name="connsiteX2" fmla="*/ 736314 w 1393316"/>
              <a:gd name="connsiteY2" fmla="*/ 700815 h 1045083"/>
              <a:gd name="connsiteX3" fmla="*/ 736314 w 1393316"/>
              <a:gd name="connsiteY3" fmla="*/ 343437 h 1045083"/>
              <a:gd name="connsiteX4" fmla="*/ 1080071 w 1393316"/>
              <a:gd name="connsiteY4" fmla="*/ -320 h 1045083"/>
              <a:gd name="connsiteX5" fmla="*/ 1393157 w 1393316"/>
              <a:gd name="connsiteY5" fmla="*/ -320 h 104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1045083">
                <a:moveTo>
                  <a:pt x="-160" y="1044763"/>
                </a:moveTo>
                <a:lnTo>
                  <a:pt x="392366" y="1044763"/>
                </a:lnTo>
                <a:cubicBezTo>
                  <a:pt x="582323" y="1044763"/>
                  <a:pt x="736314" y="890772"/>
                  <a:pt x="736314" y="70081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85321AB-4A01-4641-A3EE-77810AA0B9E8}"/>
              </a:ext>
            </a:extLst>
          </p:cNvPr>
          <p:cNvSpPr/>
          <p:nvPr/>
        </p:nvSpPr>
        <p:spPr>
          <a:xfrm>
            <a:off x="6897643" y="153035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步骤三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C8F9D13-8B7F-4828-9987-C18AB67AA811}"/>
              </a:ext>
            </a:extLst>
          </p:cNvPr>
          <p:cNvSpPr/>
          <p:nvPr/>
        </p:nvSpPr>
        <p:spPr>
          <a:xfrm>
            <a:off x="6897643" y="299085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选这个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5A498D5-1363-4B08-B74C-1E8C9E3D96A5}"/>
              </a:ext>
            </a:extLst>
          </p:cNvPr>
          <p:cNvGrpSpPr/>
          <p:nvPr/>
        </p:nvGrpSpPr>
        <p:grpSpPr>
          <a:xfrm>
            <a:off x="5819732" y="1764442"/>
            <a:ext cx="962022" cy="1443166"/>
            <a:chOff x="3163889" y="2109358"/>
            <a:chExt cx="962022" cy="1443166"/>
          </a:xfrm>
        </p:grpSpPr>
        <p:sp>
          <p:nvSpPr>
            <p:cNvPr id="14" name="图形 18">
              <a:extLst>
                <a:ext uri="{FF2B5EF4-FFF2-40B4-BE49-F238E27FC236}">
                  <a16:creationId xmlns:a16="http://schemas.microsoft.com/office/drawing/2014/main" id="{A29BFB51-920B-44BE-8F54-49CE642B7CB4}"/>
                </a:ext>
              </a:extLst>
            </p:cNvPr>
            <p:cNvSpPr/>
            <p:nvPr/>
          </p:nvSpPr>
          <p:spPr>
            <a:xfrm>
              <a:off x="3163889" y="2109358"/>
              <a:ext cx="962022" cy="721583"/>
            </a:xfrm>
            <a:custGeom>
              <a:avLst/>
              <a:gdLst>
                <a:gd name="connsiteX0" fmla="*/ -160 w 1393316"/>
                <a:gd name="connsiteY0" fmla="*/ 1044763 h 1045083"/>
                <a:gd name="connsiteX1" fmla="*/ 392366 w 1393316"/>
                <a:gd name="connsiteY1" fmla="*/ 1044763 h 1045083"/>
                <a:gd name="connsiteX2" fmla="*/ 736314 w 1393316"/>
                <a:gd name="connsiteY2" fmla="*/ 700815 h 1045083"/>
                <a:gd name="connsiteX3" fmla="*/ 736314 w 1393316"/>
                <a:gd name="connsiteY3" fmla="*/ 343437 h 1045083"/>
                <a:gd name="connsiteX4" fmla="*/ 1080071 w 1393316"/>
                <a:gd name="connsiteY4" fmla="*/ -320 h 1045083"/>
                <a:gd name="connsiteX5" fmla="*/ 1393157 w 1393316"/>
                <a:gd name="connsiteY5" fmla="*/ -320 h 104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316" h="1045083">
                  <a:moveTo>
                    <a:pt x="-160" y="1044763"/>
                  </a:moveTo>
                  <a:lnTo>
                    <a:pt x="392366" y="1044763"/>
                  </a:lnTo>
                  <a:cubicBezTo>
                    <a:pt x="582323" y="1044763"/>
                    <a:pt x="736314" y="890772"/>
                    <a:pt x="736314" y="700815"/>
                  </a:cubicBezTo>
                  <a:lnTo>
                    <a:pt x="736314" y="343437"/>
                  </a:lnTo>
                  <a:cubicBezTo>
                    <a:pt x="736371" y="153604"/>
                    <a:pt x="890238" y="-263"/>
                    <a:pt x="1080071" y="-320"/>
                  </a:cubicBezTo>
                  <a:lnTo>
                    <a:pt x="1393157" y="-320"/>
                  </a:lnTo>
                </a:path>
              </a:pathLst>
            </a:custGeom>
            <a:noFill/>
            <a:ln w="25400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图形 18">
              <a:extLst>
                <a:ext uri="{FF2B5EF4-FFF2-40B4-BE49-F238E27FC236}">
                  <a16:creationId xmlns:a16="http://schemas.microsoft.com/office/drawing/2014/main" id="{412C5D93-9B38-455C-9C48-5892AA4B3889}"/>
                </a:ext>
              </a:extLst>
            </p:cNvPr>
            <p:cNvSpPr/>
            <p:nvPr/>
          </p:nvSpPr>
          <p:spPr>
            <a:xfrm flipV="1">
              <a:off x="3163889" y="2830941"/>
              <a:ext cx="962022" cy="721583"/>
            </a:xfrm>
            <a:custGeom>
              <a:avLst/>
              <a:gdLst>
                <a:gd name="connsiteX0" fmla="*/ -160 w 1393316"/>
                <a:gd name="connsiteY0" fmla="*/ 1044763 h 1045083"/>
                <a:gd name="connsiteX1" fmla="*/ 392366 w 1393316"/>
                <a:gd name="connsiteY1" fmla="*/ 1044763 h 1045083"/>
                <a:gd name="connsiteX2" fmla="*/ 736314 w 1393316"/>
                <a:gd name="connsiteY2" fmla="*/ 700815 h 1045083"/>
                <a:gd name="connsiteX3" fmla="*/ 736314 w 1393316"/>
                <a:gd name="connsiteY3" fmla="*/ 343437 h 1045083"/>
                <a:gd name="connsiteX4" fmla="*/ 1080071 w 1393316"/>
                <a:gd name="connsiteY4" fmla="*/ -320 h 1045083"/>
                <a:gd name="connsiteX5" fmla="*/ 1393157 w 1393316"/>
                <a:gd name="connsiteY5" fmla="*/ -320 h 104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316" h="1045083">
                  <a:moveTo>
                    <a:pt x="-160" y="1044763"/>
                  </a:moveTo>
                  <a:lnTo>
                    <a:pt x="392366" y="1044763"/>
                  </a:lnTo>
                  <a:cubicBezTo>
                    <a:pt x="582323" y="1044763"/>
                    <a:pt x="736314" y="890772"/>
                    <a:pt x="736314" y="700815"/>
                  </a:cubicBezTo>
                  <a:lnTo>
                    <a:pt x="736314" y="343437"/>
                  </a:lnTo>
                  <a:cubicBezTo>
                    <a:pt x="736371" y="153604"/>
                    <a:pt x="890238" y="-263"/>
                    <a:pt x="1080071" y="-320"/>
                  </a:cubicBezTo>
                  <a:lnTo>
                    <a:pt x="1393157" y="-320"/>
                  </a:lnTo>
                </a:path>
              </a:pathLst>
            </a:custGeom>
            <a:noFill/>
            <a:ln w="25400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2" name="图形 30">
            <a:extLst>
              <a:ext uri="{FF2B5EF4-FFF2-40B4-BE49-F238E27FC236}">
                <a16:creationId xmlns:a16="http://schemas.microsoft.com/office/drawing/2014/main" id="{5EDAA59B-B0CD-4867-86A2-10D35A23ED94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2801939" y="1774825"/>
            <a:ext cx="961200" cy="1943166"/>
          </a:xfrm>
          <a:custGeom>
            <a:avLst/>
            <a:gdLst>
              <a:gd name="connsiteX0" fmla="*/ -160 w 1393316"/>
              <a:gd name="connsiteY0" fmla="*/ 2816413 h 2816733"/>
              <a:gd name="connsiteX1" fmla="*/ 392366 w 1393316"/>
              <a:gd name="connsiteY1" fmla="*/ 2816413 h 2816733"/>
              <a:gd name="connsiteX2" fmla="*/ 736314 w 1393316"/>
              <a:gd name="connsiteY2" fmla="*/ 2472465 h 2816733"/>
              <a:gd name="connsiteX3" fmla="*/ 736314 w 1393316"/>
              <a:gd name="connsiteY3" fmla="*/ 343437 h 2816733"/>
              <a:gd name="connsiteX4" fmla="*/ 1080071 w 1393316"/>
              <a:gd name="connsiteY4" fmla="*/ -320 h 2816733"/>
              <a:gd name="connsiteX5" fmla="*/ 1393157 w 1393316"/>
              <a:gd name="connsiteY5" fmla="*/ -320 h 281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2816733">
                <a:moveTo>
                  <a:pt x="-160" y="2816413"/>
                </a:moveTo>
                <a:lnTo>
                  <a:pt x="392366" y="2816413"/>
                </a:lnTo>
                <a:cubicBezTo>
                  <a:pt x="582323" y="2816413"/>
                  <a:pt x="736314" y="2662422"/>
                  <a:pt x="736314" y="247246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859CE04-8445-4268-89F6-9EC36F92DA91}"/>
              </a:ext>
            </a:extLst>
          </p:cNvPr>
          <p:cNvSpPr/>
          <p:nvPr/>
        </p:nvSpPr>
        <p:spPr>
          <a:xfrm>
            <a:off x="3879850" y="3492114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步骤二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0A5A5ED8-C13B-4B51-A361-2CD923B7A912}"/>
              </a:ext>
            </a:extLst>
          </p:cNvPr>
          <p:cNvSpPr/>
          <p:nvPr/>
        </p:nvSpPr>
        <p:spPr>
          <a:xfrm>
            <a:off x="9437643" y="223647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步骤四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30DB520B-3119-4D66-87D1-099E5312F02D}"/>
              </a:ext>
            </a:extLst>
          </p:cNvPr>
          <p:cNvSpPr/>
          <p:nvPr/>
        </p:nvSpPr>
        <p:spPr>
          <a:xfrm>
            <a:off x="9437643" y="369697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选这个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8541508-78D6-4BFE-827D-451FF26D5375}"/>
              </a:ext>
            </a:extLst>
          </p:cNvPr>
          <p:cNvGrpSpPr/>
          <p:nvPr/>
        </p:nvGrpSpPr>
        <p:grpSpPr>
          <a:xfrm>
            <a:off x="8359732" y="2470562"/>
            <a:ext cx="962022" cy="1443166"/>
            <a:chOff x="3163889" y="2109358"/>
            <a:chExt cx="962022" cy="1443166"/>
          </a:xfrm>
        </p:grpSpPr>
        <p:sp>
          <p:nvSpPr>
            <p:cNvPr id="37" name="图形 18">
              <a:extLst>
                <a:ext uri="{FF2B5EF4-FFF2-40B4-BE49-F238E27FC236}">
                  <a16:creationId xmlns:a16="http://schemas.microsoft.com/office/drawing/2014/main" id="{FA914060-9B06-4FDA-8293-D7D23CF9A17F}"/>
                </a:ext>
              </a:extLst>
            </p:cNvPr>
            <p:cNvSpPr/>
            <p:nvPr/>
          </p:nvSpPr>
          <p:spPr>
            <a:xfrm>
              <a:off x="3163889" y="2109358"/>
              <a:ext cx="962022" cy="721583"/>
            </a:xfrm>
            <a:custGeom>
              <a:avLst/>
              <a:gdLst>
                <a:gd name="connsiteX0" fmla="*/ -160 w 1393316"/>
                <a:gd name="connsiteY0" fmla="*/ 1044763 h 1045083"/>
                <a:gd name="connsiteX1" fmla="*/ 392366 w 1393316"/>
                <a:gd name="connsiteY1" fmla="*/ 1044763 h 1045083"/>
                <a:gd name="connsiteX2" fmla="*/ 736314 w 1393316"/>
                <a:gd name="connsiteY2" fmla="*/ 700815 h 1045083"/>
                <a:gd name="connsiteX3" fmla="*/ 736314 w 1393316"/>
                <a:gd name="connsiteY3" fmla="*/ 343437 h 1045083"/>
                <a:gd name="connsiteX4" fmla="*/ 1080071 w 1393316"/>
                <a:gd name="connsiteY4" fmla="*/ -320 h 1045083"/>
                <a:gd name="connsiteX5" fmla="*/ 1393157 w 1393316"/>
                <a:gd name="connsiteY5" fmla="*/ -320 h 104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316" h="1045083">
                  <a:moveTo>
                    <a:pt x="-160" y="1044763"/>
                  </a:moveTo>
                  <a:lnTo>
                    <a:pt x="392366" y="1044763"/>
                  </a:lnTo>
                  <a:cubicBezTo>
                    <a:pt x="582323" y="1044763"/>
                    <a:pt x="736314" y="890772"/>
                    <a:pt x="736314" y="700815"/>
                  </a:cubicBezTo>
                  <a:lnTo>
                    <a:pt x="736314" y="343437"/>
                  </a:lnTo>
                  <a:cubicBezTo>
                    <a:pt x="736371" y="153604"/>
                    <a:pt x="890238" y="-263"/>
                    <a:pt x="1080071" y="-320"/>
                  </a:cubicBezTo>
                  <a:lnTo>
                    <a:pt x="1393157" y="-320"/>
                  </a:lnTo>
                </a:path>
              </a:pathLst>
            </a:custGeom>
            <a:noFill/>
            <a:ln w="25400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图形 18">
              <a:extLst>
                <a:ext uri="{FF2B5EF4-FFF2-40B4-BE49-F238E27FC236}">
                  <a16:creationId xmlns:a16="http://schemas.microsoft.com/office/drawing/2014/main" id="{A482ADE1-FBEA-4ED5-87A2-9143E985AA58}"/>
                </a:ext>
              </a:extLst>
            </p:cNvPr>
            <p:cNvSpPr/>
            <p:nvPr/>
          </p:nvSpPr>
          <p:spPr>
            <a:xfrm flipV="1">
              <a:off x="3163889" y="2830941"/>
              <a:ext cx="962022" cy="721583"/>
            </a:xfrm>
            <a:custGeom>
              <a:avLst/>
              <a:gdLst>
                <a:gd name="connsiteX0" fmla="*/ -160 w 1393316"/>
                <a:gd name="connsiteY0" fmla="*/ 1044763 h 1045083"/>
                <a:gd name="connsiteX1" fmla="*/ 392366 w 1393316"/>
                <a:gd name="connsiteY1" fmla="*/ 1044763 h 1045083"/>
                <a:gd name="connsiteX2" fmla="*/ 736314 w 1393316"/>
                <a:gd name="connsiteY2" fmla="*/ 700815 h 1045083"/>
                <a:gd name="connsiteX3" fmla="*/ 736314 w 1393316"/>
                <a:gd name="connsiteY3" fmla="*/ 343437 h 1045083"/>
                <a:gd name="connsiteX4" fmla="*/ 1080071 w 1393316"/>
                <a:gd name="connsiteY4" fmla="*/ -320 h 1045083"/>
                <a:gd name="connsiteX5" fmla="*/ 1393157 w 1393316"/>
                <a:gd name="connsiteY5" fmla="*/ -320 h 104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3316" h="1045083">
                  <a:moveTo>
                    <a:pt x="-160" y="1044763"/>
                  </a:moveTo>
                  <a:lnTo>
                    <a:pt x="392366" y="1044763"/>
                  </a:lnTo>
                  <a:cubicBezTo>
                    <a:pt x="582323" y="1044763"/>
                    <a:pt x="736314" y="890772"/>
                    <a:pt x="736314" y="700815"/>
                  </a:cubicBezTo>
                  <a:lnTo>
                    <a:pt x="736314" y="343437"/>
                  </a:lnTo>
                  <a:cubicBezTo>
                    <a:pt x="736371" y="153604"/>
                    <a:pt x="890238" y="-263"/>
                    <a:pt x="1080071" y="-320"/>
                  </a:cubicBezTo>
                  <a:lnTo>
                    <a:pt x="1393157" y="-320"/>
                  </a:lnTo>
                </a:path>
              </a:pathLst>
            </a:custGeom>
            <a:noFill/>
            <a:ln w="25400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9" name="图形 30">
            <a:extLst>
              <a:ext uri="{FF2B5EF4-FFF2-40B4-BE49-F238E27FC236}">
                <a16:creationId xmlns:a16="http://schemas.microsoft.com/office/drawing/2014/main" id="{AF871A00-8064-45F9-9F8D-000616801A61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8359732" y="3186842"/>
            <a:ext cx="961200" cy="1943166"/>
          </a:xfrm>
          <a:custGeom>
            <a:avLst/>
            <a:gdLst>
              <a:gd name="connsiteX0" fmla="*/ -160 w 1393316"/>
              <a:gd name="connsiteY0" fmla="*/ 2816413 h 2816733"/>
              <a:gd name="connsiteX1" fmla="*/ 392366 w 1393316"/>
              <a:gd name="connsiteY1" fmla="*/ 2816413 h 2816733"/>
              <a:gd name="connsiteX2" fmla="*/ 736314 w 1393316"/>
              <a:gd name="connsiteY2" fmla="*/ 2472465 h 2816733"/>
              <a:gd name="connsiteX3" fmla="*/ 736314 w 1393316"/>
              <a:gd name="connsiteY3" fmla="*/ 343437 h 2816733"/>
              <a:gd name="connsiteX4" fmla="*/ 1080071 w 1393316"/>
              <a:gd name="connsiteY4" fmla="*/ -320 h 2816733"/>
              <a:gd name="connsiteX5" fmla="*/ 1393157 w 1393316"/>
              <a:gd name="connsiteY5" fmla="*/ -320 h 281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3316" h="2816733">
                <a:moveTo>
                  <a:pt x="-160" y="2816413"/>
                </a:moveTo>
                <a:lnTo>
                  <a:pt x="392366" y="2816413"/>
                </a:lnTo>
                <a:cubicBezTo>
                  <a:pt x="582323" y="2816413"/>
                  <a:pt x="736314" y="2662422"/>
                  <a:pt x="736314" y="2472465"/>
                </a:cubicBezTo>
                <a:lnTo>
                  <a:pt x="736314" y="343437"/>
                </a:lnTo>
                <a:cubicBezTo>
                  <a:pt x="736371" y="153604"/>
                  <a:pt x="890238" y="-263"/>
                  <a:pt x="1080071" y="-320"/>
                </a:cubicBezTo>
                <a:lnTo>
                  <a:pt x="1393157" y="-320"/>
                </a:lnTo>
              </a:path>
            </a:pathLst>
          </a:custGeom>
          <a:noFill/>
          <a:ln w="25400" cap="flat">
            <a:solidFill>
              <a:srgbClr val="231815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4FF4A5C-E4D4-4CDB-A8B3-CF978157839B}"/>
              </a:ext>
            </a:extLst>
          </p:cNvPr>
          <p:cNvSpPr/>
          <p:nvPr/>
        </p:nvSpPr>
        <p:spPr>
          <a:xfrm>
            <a:off x="9437643" y="4888230"/>
            <a:ext cx="1282700" cy="45085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步骤四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3BA841-8F4A-46A0-B958-DB48DAF95BD8}"/>
              </a:ext>
            </a:extLst>
          </p:cNvPr>
          <p:cNvSpPr txBox="1"/>
          <p:nvPr/>
        </p:nvSpPr>
        <p:spPr>
          <a:xfrm>
            <a:off x="1231900" y="4247546"/>
            <a:ext cx="698499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</p:spTree>
    <p:extLst>
      <p:ext uri="{BB962C8B-B14F-4D97-AF65-F5344CB8AC3E}">
        <p14:creationId xmlns:p14="http://schemas.microsoft.com/office/powerpoint/2010/main" val="1160580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D4BBB84-73DC-47BA-8E88-F680AD881872}"/>
              </a:ext>
            </a:extLst>
          </p:cNvPr>
          <p:cNvSpPr txBox="1"/>
          <p:nvPr/>
        </p:nvSpPr>
        <p:spPr>
          <a:xfrm>
            <a:off x="4605362" y="274203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72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运营方式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90924-CD7D-4E5C-801C-17AB2558DBA5}"/>
              </a:ext>
            </a:extLst>
          </p:cNvPr>
          <p:cNvSpPr txBox="1"/>
          <p:nvPr/>
        </p:nvSpPr>
        <p:spPr>
          <a:xfrm>
            <a:off x="4632349" y="3861833"/>
            <a:ext cx="387982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OPERATION MODE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EED493-A77A-42FC-8EA0-C25E0F836C07}"/>
              </a:ext>
            </a:extLst>
          </p:cNvPr>
          <p:cNvSpPr txBox="1"/>
          <p:nvPr/>
        </p:nvSpPr>
        <p:spPr>
          <a:xfrm>
            <a:off x="4521050" y="5919233"/>
            <a:ext cx="3149901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CREATIVITY LEADS THE WORLD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0D69AAD-81B0-4ACE-A638-04787B904495}"/>
              </a:ext>
            </a:extLst>
          </p:cNvPr>
          <p:cNvSpPr txBox="1"/>
          <p:nvPr/>
        </p:nvSpPr>
        <p:spPr>
          <a:xfrm>
            <a:off x="2336644" y="2859453"/>
            <a:ext cx="1489190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03</a:t>
            </a:r>
            <a:endParaRPr lang="zh-CN" altLang="en-US" sz="8000"/>
          </a:p>
        </p:txBody>
      </p:sp>
    </p:spTree>
    <p:extLst>
      <p:ext uri="{BB962C8B-B14F-4D97-AF65-F5344CB8AC3E}">
        <p14:creationId xmlns:p14="http://schemas.microsoft.com/office/powerpoint/2010/main" val="2410703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: 空心 99">
            <a:extLst>
              <a:ext uri="{FF2B5EF4-FFF2-40B4-BE49-F238E27FC236}">
                <a16:creationId xmlns:a16="http://schemas.microsoft.com/office/drawing/2014/main" id="{6E71B174-A71C-46F1-BCB3-9149845BF438}"/>
              </a:ext>
            </a:extLst>
          </p:cNvPr>
          <p:cNvSpPr/>
          <p:nvPr/>
        </p:nvSpPr>
        <p:spPr>
          <a:xfrm rot="10800000">
            <a:off x="5430838" y="1480947"/>
            <a:ext cx="1329266" cy="1329266"/>
          </a:xfrm>
          <a:prstGeom prst="donut">
            <a:avLst>
              <a:gd name="adj" fmla="val 32889"/>
            </a:avLst>
          </a:prstGeom>
          <a:gradFill flip="none" rotWithShape="1">
            <a:gsLst>
              <a:gs pos="100000">
                <a:schemeClr val="accent1"/>
              </a:gs>
              <a:gs pos="38000">
                <a:schemeClr val="accent2"/>
              </a:gs>
            </a:gsLst>
            <a:lin ang="13500000" scaled="1"/>
            <a:tileRect/>
          </a:gradFill>
          <a:ln w="50800">
            <a:solidFill>
              <a:srgbClr val="0D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577A77E3-130E-4C0D-9168-3A56B6F942FB}"/>
              </a:ext>
            </a:extLst>
          </p:cNvPr>
          <p:cNvSpPr/>
          <p:nvPr/>
        </p:nvSpPr>
        <p:spPr>
          <a:xfrm>
            <a:off x="1647190" y="5828030"/>
            <a:ext cx="3807460" cy="102997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38000">
                <a:schemeClr val="accent2"/>
              </a:gs>
            </a:gsLst>
            <a:lin ang="13500000" scaled="1"/>
            <a:tileRect/>
          </a:gradFill>
          <a:ln w="50800">
            <a:solidFill>
              <a:srgbClr val="0D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D143FAA-5213-4D0C-B3E0-299DF466D2BB}"/>
              </a:ext>
            </a:extLst>
          </p:cNvPr>
          <p:cNvSpPr/>
          <p:nvPr/>
        </p:nvSpPr>
        <p:spPr>
          <a:xfrm>
            <a:off x="1650919" y="5651500"/>
            <a:ext cx="3800002" cy="349250"/>
          </a:xfrm>
          <a:prstGeom prst="ellipse">
            <a:avLst/>
          </a:prstGeom>
          <a:solidFill>
            <a:srgbClr val="D9FFFF"/>
          </a:solidFill>
          <a:ln w="50800">
            <a:solidFill>
              <a:srgbClr val="0D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566BBB5-DE07-41A0-A51B-64276FBAC3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广告宣传</a:t>
            </a:r>
          </a:p>
        </p:txBody>
      </p:sp>
      <p:pic>
        <p:nvPicPr>
          <p:cNvPr id="90" name="图片 89" descr="图片包含 天花板, 室内, 建筑, 平台&#10;&#10;描述已自动生成">
            <a:extLst>
              <a:ext uri="{FF2B5EF4-FFF2-40B4-BE49-F238E27FC236}">
                <a16:creationId xmlns:a16="http://schemas.microsoft.com/office/drawing/2014/main" id="{828468A3-A366-4866-B401-7C69593A0E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547" y="2129630"/>
            <a:ext cx="4996746" cy="2810670"/>
          </a:xfrm>
          <a:prstGeom prst="rect">
            <a:avLst/>
          </a:prstGeom>
        </p:spPr>
      </p:pic>
      <p:pic>
        <p:nvPicPr>
          <p:cNvPr id="8" name="图片 7" descr="图形用户界面&#10;&#10;描述已自动生成">
            <a:extLst>
              <a:ext uri="{FF2B5EF4-FFF2-40B4-BE49-F238E27FC236}">
                <a16:creationId xmlns:a16="http://schemas.microsoft.com/office/drawing/2014/main" id="{9D0C17C4-AE8B-40BB-BF5E-9A3E8E2814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895" y="1861148"/>
            <a:ext cx="5682050" cy="4215801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id="{18AEFEA1-0088-41ED-9230-7E1875AB1E0B}"/>
              </a:ext>
            </a:extLst>
          </p:cNvPr>
          <p:cNvSpPr txBox="1"/>
          <p:nvPr/>
        </p:nvSpPr>
        <p:spPr>
          <a:xfrm>
            <a:off x="8035240" y="1482701"/>
            <a:ext cx="3566210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913695B-4A71-4C0B-BC28-4A84C8F19E46}"/>
              </a:ext>
            </a:extLst>
          </p:cNvPr>
          <p:cNvSpPr txBox="1"/>
          <p:nvPr/>
        </p:nvSpPr>
        <p:spPr>
          <a:xfrm>
            <a:off x="8035240" y="1019151"/>
            <a:ext cx="141577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广告宣传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C376595-F2E6-4902-BCF9-7BCE5FC82DD9}"/>
              </a:ext>
            </a:extLst>
          </p:cNvPr>
          <p:cNvSpPr txBox="1"/>
          <p:nvPr/>
        </p:nvSpPr>
        <p:spPr>
          <a:xfrm>
            <a:off x="8035240" y="3294905"/>
            <a:ext cx="3566210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1FDC91E0-B741-404D-96B1-827E3218D178}"/>
              </a:ext>
            </a:extLst>
          </p:cNvPr>
          <p:cNvSpPr txBox="1"/>
          <p:nvPr/>
        </p:nvSpPr>
        <p:spPr>
          <a:xfrm>
            <a:off x="8035240" y="2831355"/>
            <a:ext cx="141577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广告宣传</a:t>
            </a:r>
          </a:p>
        </p:txBody>
      </p:sp>
      <p:sp>
        <p:nvSpPr>
          <p:cNvPr id="95" name="圆: 空心 94">
            <a:extLst>
              <a:ext uri="{FF2B5EF4-FFF2-40B4-BE49-F238E27FC236}">
                <a16:creationId xmlns:a16="http://schemas.microsoft.com/office/drawing/2014/main" id="{665F1576-1587-4DF1-AEEB-D26D4D6DD4AB}"/>
              </a:ext>
            </a:extLst>
          </p:cNvPr>
          <p:cNvSpPr/>
          <p:nvPr/>
        </p:nvSpPr>
        <p:spPr>
          <a:xfrm rot="10800000">
            <a:off x="7454899" y="1055496"/>
            <a:ext cx="446617" cy="446617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圆: 空心 95">
            <a:extLst>
              <a:ext uri="{FF2B5EF4-FFF2-40B4-BE49-F238E27FC236}">
                <a16:creationId xmlns:a16="http://schemas.microsoft.com/office/drawing/2014/main" id="{A8F60061-39ED-4C06-9000-149490FAA92C}"/>
              </a:ext>
            </a:extLst>
          </p:cNvPr>
          <p:cNvSpPr/>
          <p:nvPr/>
        </p:nvSpPr>
        <p:spPr>
          <a:xfrm rot="10800000">
            <a:off x="7454899" y="2878283"/>
            <a:ext cx="446617" cy="446617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BBFC036E-94DB-47F7-B9F7-E2DBA4D9B1FA}"/>
              </a:ext>
            </a:extLst>
          </p:cNvPr>
          <p:cNvSpPr txBox="1"/>
          <p:nvPr/>
        </p:nvSpPr>
        <p:spPr>
          <a:xfrm>
            <a:off x="8035240" y="5108465"/>
            <a:ext cx="3566210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4634A90B-36BF-4A30-8324-6943D5FEF21A}"/>
              </a:ext>
            </a:extLst>
          </p:cNvPr>
          <p:cNvSpPr txBox="1"/>
          <p:nvPr/>
        </p:nvSpPr>
        <p:spPr>
          <a:xfrm>
            <a:off x="8035240" y="4644915"/>
            <a:ext cx="141577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广告宣传</a:t>
            </a:r>
          </a:p>
        </p:txBody>
      </p:sp>
      <p:sp>
        <p:nvSpPr>
          <p:cNvPr id="99" name="圆: 空心 98">
            <a:extLst>
              <a:ext uri="{FF2B5EF4-FFF2-40B4-BE49-F238E27FC236}">
                <a16:creationId xmlns:a16="http://schemas.microsoft.com/office/drawing/2014/main" id="{48034FCD-28A1-4D1B-8A9E-123A18E1701E}"/>
              </a:ext>
            </a:extLst>
          </p:cNvPr>
          <p:cNvSpPr/>
          <p:nvPr/>
        </p:nvSpPr>
        <p:spPr>
          <a:xfrm rot="10800000">
            <a:off x="7454899" y="4691843"/>
            <a:ext cx="446617" cy="446617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ADE8BBDA-770A-493E-A9A1-699D6B98F084}"/>
              </a:ext>
            </a:extLst>
          </p:cNvPr>
          <p:cNvSpPr/>
          <p:nvPr/>
        </p:nvSpPr>
        <p:spPr>
          <a:xfrm rot="5400000">
            <a:off x="10742317" y="2163470"/>
            <a:ext cx="2627463" cy="271903"/>
          </a:xfrm>
          <a:custGeom>
            <a:avLst/>
            <a:gdLst>
              <a:gd name="connsiteX0" fmla="*/ 3824110 w 3921421"/>
              <a:gd name="connsiteY0" fmla="*/ 211186 h 405808"/>
              <a:gd name="connsiteX1" fmla="*/ 3921421 w 3921421"/>
              <a:gd name="connsiteY1" fmla="*/ 308497 h 405808"/>
              <a:gd name="connsiteX2" fmla="*/ 3824110 w 3921421"/>
              <a:gd name="connsiteY2" fmla="*/ 405808 h 405808"/>
              <a:gd name="connsiteX3" fmla="*/ 3726799 w 3921421"/>
              <a:gd name="connsiteY3" fmla="*/ 308497 h 405808"/>
              <a:gd name="connsiteX4" fmla="*/ 3617066 w 3921421"/>
              <a:gd name="connsiteY4" fmla="*/ 211186 h 405808"/>
              <a:gd name="connsiteX5" fmla="*/ 3714377 w 3921421"/>
              <a:gd name="connsiteY5" fmla="*/ 308497 h 405808"/>
              <a:gd name="connsiteX6" fmla="*/ 3617066 w 3921421"/>
              <a:gd name="connsiteY6" fmla="*/ 405808 h 405808"/>
              <a:gd name="connsiteX7" fmla="*/ 3519755 w 3921421"/>
              <a:gd name="connsiteY7" fmla="*/ 308497 h 405808"/>
              <a:gd name="connsiteX8" fmla="*/ 3410021 w 3921421"/>
              <a:gd name="connsiteY8" fmla="*/ 211186 h 405808"/>
              <a:gd name="connsiteX9" fmla="*/ 3507332 w 3921421"/>
              <a:gd name="connsiteY9" fmla="*/ 308497 h 405808"/>
              <a:gd name="connsiteX10" fmla="*/ 3410021 w 3921421"/>
              <a:gd name="connsiteY10" fmla="*/ 405808 h 405808"/>
              <a:gd name="connsiteX11" fmla="*/ 3312710 w 3921421"/>
              <a:gd name="connsiteY11" fmla="*/ 308497 h 405808"/>
              <a:gd name="connsiteX12" fmla="*/ 3202977 w 3921421"/>
              <a:gd name="connsiteY12" fmla="*/ 211186 h 405808"/>
              <a:gd name="connsiteX13" fmla="*/ 3300288 w 3921421"/>
              <a:gd name="connsiteY13" fmla="*/ 308497 h 405808"/>
              <a:gd name="connsiteX14" fmla="*/ 3202977 w 3921421"/>
              <a:gd name="connsiteY14" fmla="*/ 405808 h 405808"/>
              <a:gd name="connsiteX15" fmla="*/ 3105666 w 3921421"/>
              <a:gd name="connsiteY15" fmla="*/ 308497 h 405808"/>
              <a:gd name="connsiteX16" fmla="*/ 2995932 w 3921421"/>
              <a:gd name="connsiteY16" fmla="*/ 211186 h 405808"/>
              <a:gd name="connsiteX17" fmla="*/ 3093243 w 3921421"/>
              <a:gd name="connsiteY17" fmla="*/ 308497 h 405808"/>
              <a:gd name="connsiteX18" fmla="*/ 2995932 w 3921421"/>
              <a:gd name="connsiteY18" fmla="*/ 405808 h 405808"/>
              <a:gd name="connsiteX19" fmla="*/ 2898621 w 3921421"/>
              <a:gd name="connsiteY19" fmla="*/ 308497 h 405808"/>
              <a:gd name="connsiteX20" fmla="*/ 2788888 w 3921421"/>
              <a:gd name="connsiteY20" fmla="*/ 211186 h 405808"/>
              <a:gd name="connsiteX21" fmla="*/ 2886199 w 3921421"/>
              <a:gd name="connsiteY21" fmla="*/ 308497 h 405808"/>
              <a:gd name="connsiteX22" fmla="*/ 2788888 w 3921421"/>
              <a:gd name="connsiteY22" fmla="*/ 405808 h 405808"/>
              <a:gd name="connsiteX23" fmla="*/ 2691577 w 3921421"/>
              <a:gd name="connsiteY23" fmla="*/ 308497 h 405808"/>
              <a:gd name="connsiteX24" fmla="*/ 2581843 w 3921421"/>
              <a:gd name="connsiteY24" fmla="*/ 211186 h 405808"/>
              <a:gd name="connsiteX25" fmla="*/ 2679154 w 3921421"/>
              <a:gd name="connsiteY25" fmla="*/ 308497 h 405808"/>
              <a:gd name="connsiteX26" fmla="*/ 2581843 w 3921421"/>
              <a:gd name="connsiteY26" fmla="*/ 405808 h 405808"/>
              <a:gd name="connsiteX27" fmla="*/ 2484532 w 3921421"/>
              <a:gd name="connsiteY27" fmla="*/ 308497 h 405808"/>
              <a:gd name="connsiteX28" fmla="*/ 2374799 w 3921421"/>
              <a:gd name="connsiteY28" fmla="*/ 211186 h 405808"/>
              <a:gd name="connsiteX29" fmla="*/ 2472110 w 3921421"/>
              <a:gd name="connsiteY29" fmla="*/ 308497 h 405808"/>
              <a:gd name="connsiteX30" fmla="*/ 2374799 w 3921421"/>
              <a:gd name="connsiteY30" fmla="*/ 405808 h 405808"/>
              <a:gd name="connsiteX31" fmla="*/ 2277488 w 3921421"/>
              <a:gd name="connsiteY31" fmla="*/ 308497 h 405808"/>
              <a:gd name="connsiteX32" fmla="*/ 2167754 w 3921421"/>
              <a:gd name="connsiteY32" fmla="*/ 211186 h 405808"/>
              <a:gd name="connsiteX33" fmla="*/ 2265065 w 3921421"/>
              <a:gd name="connsiteY33" fmla="*/ 308497 h 405808"/>
              <a:gd name="connsiteX34" fmla="*/ 2167754 w 3921421"/>
              <a:gd name="connsiteY34" fmla="*/ 405808 h 405808"/>
              <a:gd name="connsiteX35" fmla="*/ 2070443 w 3921421"/>
              <a:gd name="connsiteY35" fmla="*/ 308497 h 405808"/>
              <a:gd name="connsiteX36" fmla="*/ 1960710 w 3921421"/>
              <a:gd name="connsiteY36" fmla="*/ 211186 h 405808"/>
              <a:gd name="connsiteX37" fmla="*/ 2058021 w 3921421"/>
              <a:gd name="connsiteY37" fmla="*/ 308497 h 405808"/>
              <a:gd name="connsiteX38" fmla="*/ 1960710 w 3921421"/>
              <a:gd name="connsiteY38" fmla="*/ 405808 h 405808"/>
              <a:gd name="connsiteX39" fmla="*/ 1863399 w 3921421"/>
              <a:gd name="connsiteY39" fmla="*/ 308497 h 405808"/>
              <a:gd name="connsiteX40" fmla="*/ 1753665 w 3921421"/>
              <a:gd name="connsiteY40" fmla="*/ 211186 h 405808"/>
              <a:gd name="connsiteX41" fmla="*/ 1850976 w 3921421"/>
              <a:gd name="connsiteY41" fmla="*/ 308497 h 405808"/>
              <a:gd name="connsiteX42" fmla="*/ 1753665 w 3921421"/>
              <a:gd name="connsiteY42" fmla="*/ 405808 h 405808"/>
              <a:gd name="connsiteX43" fmla="*/ 1656354 w 3921421"/>
              <a:gd name="connsiteY43" fmla="*/ 308497 h 405808"/>
              <a:gd name="connsiteX44" fmla="*/ 1546621 w 3921421"/>
              <a:gd name="connsiteY44" fmla="*/ 211186 h 405808"/>
              <a:gd name="connsiteX45" fmla="*/ 1643932 w 3921421"/>
              <a:gd name="connsiteY45" fmla="*/ 308497 h 405808"/>
              <a:gd name="connsiteX46" fmla="*/ 1546621 w 3921421"/>
              <a:gd name="connsiteY46" fmla="*/ 405808 h 405808"/>
              <a:gd name="connsiteX47" fmla="*/ 1449310 w 3921421"/>
              <a:gd name="connsiteY47" fmla="*/ 308497 h 405808"/>
              <a:gd name="connsiteX48" fmla="*/ 1339576 w 3921421"/>
              <a:gd name="connsiteY48" fmla="*/ 211186 h 405808"/>
              <a:gd name="connsiteX49" fmla="*/ 1436887 w 3921421"/>
              <a:gd name="connsiteY49" fmla="*/ 308497 h 405808"/>
              <a:gd name="connsiteX50" fmla="*/ 1339576 w 3921421"/>
              <a:gd name="connsiteY50" fmla="*/ 405808 h 405808"/>
              <a:gd name="connsiteX51" fmla="*/ 1242265 w 3921421"/>
              <a:gd name="connsiteY51" fmla="*/ 308497 h 405808"/>
              <a:gd name="connsiteX52" fmla="*/ 1132532 w 3921421"/>
              <a:gd name="connsiteY52" fmla="*/ 211186 h 405808"/>
              <a:gd name="connsiteX53" fmla="*/ 1229843 w 3921421"/>
              <a:gd name="connsiteY53" fmla="*/ 308497 h 405808"/>
              <a:gd name="connsiteX54" fmla="*/ 1132532 w 3921421"/>
              <a:gd name="connsiteY54" fmla="*/ 405808 h 405808"/>
              <a:gd name="connsiteX55" fmla="*/ 1035221 w 3921421"/>
              <a:gd name="connsiteY55" fmla="*/ 308497 h 405808"/>
              <a:gd name="connsiteX56" fmla="*/ 925487 w 3921421"/>
              <a:gd name="connsiteY56" fmla="*/ 211186 h 405808"/>
              <a:gd name="connsiteX57" fmla="*/ 1022798 w 3921421"/>
              <a:gd name="connsiteY57" fmla="*/ 308497 h 405808"/>
              <a:gd name="connsiteX58" fmla="*/ 925487 w 3921421"/>
              <a:gd name="connsiteY58" fmla="*/ 405808 h 405808"/>
              <a:gd name="connsiteX59" fmla="*/ 828176 w 3921421"/>
              <a:gd name="connsiteY59" fmla="*/ 308497 h 405808"/>
              <a:gd name="connsiteX60" fmla="*/ 718443 w 3921421"/>
              <a:gd name="connsiteY60" fmla="*/ 211186 h 405808"/>
              <a:gd name="connsiteX61" fmla="*/ 815754 w 3921421"/>
              <a:gd name="connsiteY61" fmla="*/ 308497 h 405808"/>
              <a:gd name="connsiteX62" fmla="*/ 718443 w 3921421"/>
              <a:gd name="connsiteY62" fmla="*/ 405808 h 405808"/>
              <a:gd name="connsiteX63" fmla="*/ 621132 w 3921421"/>
              <a:gd name="connsiteY63" fmla="*/ 308497 h 405808"/>
              <a:gd name="connsiteX64" fmla="*/ 511398 w 3921421"/>
              <a:gd name="connsiteY64" fmla="*/ 211186 h 405808"/>
              <a:gd name="connsiteX65" fmla="*/ 608709 w 3921421"/>
              <a:gd name="connsiteY65" fmla="*/ 308497 h 405808"/>
              <a:gd name="connsiteX66" fmla="*/ 511398 w 3921421"/>
              <a:gd name="connsiteY66" fmla="*/ 405808 h 405808"/>
              <a:gd name="connsiteX67" fmla="*/ 414087 w 3921421"/>
              <a:gd name="connsiteY67" fmla="*/ 308497 h 405808"/>
              <a:gd name="connsiteX68" fmla="*/ 304354 w 3921421"/>
              <a:gd name="connsiteY68" fmla="*/ 211186 h 405808"/>
              <a:gd name="connsiteX69" fmla="*/ 401665 w 3921421"/>
              <a:gd name="connsiteY69" fmla="*/ 308497 h 405808"/>
              <a:gd name="connsiteX70" fmla="*/ 304354 w 3921421"/>
              <a:gd name="connsiteY70" fmla="*/ 405808 h 405808"/>
              <a:gd name="connsiteX71" fmla="*/ 207045 w 3921421"/>
              <a:gd name="connsiteY71" fmla="*/ 308497 h 405808"/>
              <a:gd name="connsiteX72" fmla="*/ 97311 w 3921421"/>
              <a:gd name="connsiteY72" fmla="*/ 211186 h 405808"/>
              <a:gd name="connsiteX73" fmla="*/ 194622 w 3921421"/>
              <a:gd name="connsiteY73" fmla="*/ 308497 h 405808"/>
              <a:gd name="connsiteX74" fmla="*/ 97311 w 3921421"/>
              <a:gd name="connsiteY74" fmla="*/ 405808 h 405808"/>
              <a:gd name="connsiteX75" fmla="*/ 0 w 3921421"/>
              <a:gd name="connsiteY75" fmla="*/ 308497 h 405808"/>
              <a:gd name="connsiteX76" fmla="*/ 3824110 w 3921421"/>
              <a:gd name="connsiteY76" fmla="*/ 0 h 405808"/>
              <a:gd name="connsiteX77" fmla="*/ 3921421 w 3921421"/>
              <a:gd name="connsiteY77" fmla="*/ 97311 h 405808"/>
              <a:gd name="connsiteX78" fmla="*/ 3824110 w 3921421"/>
              <a:gd name="connsiteY78" fmla="*/ 194622 h 405808"/>
              <a:gd name="connsiteX79" fmla="*/ 3726799 w 3921421"/>
              <a:gd name="connsiteY79" fmla="*/ 97311 h 405808"/>
              <a:gd name="connsiteX80" fmla="*/ 3617066 w 3921421"/>
              <a:gd name="connsiteY80" fmla="*/ 0 h 405808"/>
              <a:gd name="connsiteX81" fmla="*/ 3714377 w 3921421"/>
              <a:gd name="connsiteY81" fmla="*/ 97311 h 405808"/>
              <a:gd name="connsiteX82" fmla="*/ 3617066 w 3921421"/>
              <a:gd name="connsiteY82" fmla="*/ 194622 h 405808"/>
              <a:gd name="connsiteX83" fmla="*/ 3519755 w 3921421"/>
              <a:gd name="connsiteY83" fmla="*/ 97311 h 405808"/>
              <a:gd name="connsiteX84" fmla="*/ 3410021 w 3921421"/>
              <a:gd name="connsiteY84" fmla="*/ 0 h 405808"/>
              <a:gd name="connsiteX85" fmla="*/ 3507332 w 3921421"/>
              <a:gd name="connsiteY85" fmla="*/ 97311 h 405808"/>
              <a:gd name="connsiteX86" fmla="*/ 3410021 w 3921421"/>
              <a:gd name="connsiteY86" fmla="*/ 194622 h 405808"/>
              <a:gd name="connsiteX87" fmla="*/ 3312710 w 3921421"/>
              <a:gd name="connsiteY87" fmla="*/ 97311 h 405808"/>
              <a:gd name="connsiteX88" fmla="*/ 3202977 w 3921421"/>
              <a:gd name="connsiteY88" fmla="*/ 0 h 405808"/>
              <a:gd name="connsiteX89" fmla="*/ 3300288 w 3921421"/>
              <a:gd name="connsiteY89" fmla="*/ 97311 h 405808"/>
              <a:gd name="connsiteX90" fmla="*/ 3202977 w 3921421"/>
              <a:gd name="connsiteY90" fmla="*/ 194622 h 405808"/>
              <a:gd name="connsiteX91" fmla="*/ 3105666 w 3921421"/>
              <a:gd name="connsiteY91" fmla="*/ 97311 h 405808"/>
              <a:gd name="connsiteX92" fmla="*/ 2995932 w 3921421"/>
              <a:gd name="connsiteY92" fmla="*/ 0 h 405808"/>
              <a:gd name="connsiteX93" fmla="*/ 3093243 w 3921421"/>
              <a:gd name="connsiteY93" fmla="*/ 97311 h 405808"/>
              <a:gd name="connsiteX94" fmla="*/ 2995932 w 3921421"/>
              <a:gd name="connsiteY94" fmla="*/ 194622 h 405808"/>
              <a:gd name="connsiteX95" fmla="*/ 2898621 w 3921421"/>
              <a:gd name="connsiteY95" fmla="*/ 97311 h 405808"/>
              <a:gd name="connsiteX96" fmla="*/ 2788888 w 3921421"/>
              <a:gd name="connsiteY96" fmla="*/ 0 h 405808"/>
              <a:gd name="connsiteX97" fmla="*/ 2886199 w 3921421"/>
              <a:gd name="connsiteY97" fmla="*/ 97311 h 405808"/>
              <a:gd name="connsiteX98" fmla="*/ 2788888 w 3921421"/>
              <a:gd name="connsiteY98" fmla="*/ 194622 h 405808"/>
              <a:gd name="connsiteX99" fmla="*/ 2691577 w 3921421"/>
              <a:gd name="connsiteY99" fmla="*/ 97311 h 405808"/>
              <a:gd name="connsiteX100" fmla="*/ 2581843 w 3921421"/>
              <a:gd name="connsiteY100" fmla="*/ 0 h 405808"/>
              <a:gd name="connsiteX101" fmla="*/ 2679154 w 3921421"/>
              <a:gd name="connsiteY101" fmla="*/ 97311 h 405808"/>
              <a:gd name="connsiteX102" fmla="*/ 2581843 w 3921421"/>
              <a:gd name="connsiteY102" fmla="*/ 194622 h 405808"/>
              <a:gd name="connsiteX103" fmla="*/ 2484532 w 3921421"/>
              <a:gd name="connsiteY103" fmla="*/ 97311 h 405808"/>
              <a:gd name="connsiteX104" fmla="*/ 2374799 w 3921421"/>
              <a:gd name="connsiteY104" fmla="*/ 0 h 405808"/>
              <a:gd name="connsiteX105" fmla="*/ 2472110 w 3921421"/>
              <a:gd name="connsiteY105" fmla="*/ 97311 h 405808"/>
              <a:gd name="connsiteX106" fmla="*/ 2374799 w 3921421"/>
              <a:gd name="connsiteY106" fmla="*/ 194622 h 405808"/>
              <a:gd name="connsiteX107" fmla="*/ 2277488 w 3921421"/>
              <a:gd name="connsiteY107" fmla="*/ 97311 h 405808"/>
              <a:gd name="connsiteX108" fmla="*/ 2167754 w 3921421"/>
              <a:gd name="connsiteY108" fmla="*/ 0 h 405808"/>
              <a:gd name="connsiteX109" fmla="*/ 2265065 w 3921421"/>
              <a:gd name="connsiteY109" fmla="*/ 97311 h 405808"/>
              <a:gd name="connsiteX110" fmla="*/ 2167754 w 3921421"/>
              <a:gd name="connsiteY110" fmla="*/ 194622 h 405808"/>
              <a:gd name="connsiteX111" fmla="*/ 2070443 w 3921421"/>
              <a:gd name="connsiteY111" fmla="*/ 97311 h 405808"/>
              <a:gd name="connsiteX112" fmla="*/ 1960710 w 3921421"/>
              <a:gd name="connsiteY112" fmla="*/ 0 h 405808"/>
              <a:gd name="connsiteX113" fmla="*/ 2058021 w 3921421"/>
              <a:gd name="connsiteY113" fmla="*/ 97311 h 405808"/>
              <a:gd name="connsiteX114" fmla="*/ 1960710 w 3921421"/>
              <a:gd name="connsiteY114" fmla="*/ 194622 h 405808"/>
              <a:gd name="connsiteX115" fmla="*/ 1863399 w 3921421"/>
              <a:gd name="connsiteY115" fmla="*/ 97311 h 405808"/>
              <a:gd name="connsiteX116" fmla="*/ 1753665 w 3921421"/>
              <a:gd name="connsiteY116" fmla="*/ 0 h 405808"/>
              <a:gd name="connsiteX117" fmla="*/ 1850976 w 3921421"/>
              <a:gd name="connsiteY117" fmla="*/ 97311 h 405808"/>
              <a:gd name="connsiteX118" fmla="*/ 1753665 w 3921421"/>
              <a:gd name="connsiteY118" fmla="*/ 194622 h 405808"/>
              <a:gd name="connsiteX119" fmla="*/ 1656354 w 3921421"/>
              <a:gd name="connsiteY119" fmla="*/ 97311 h 405808"/>
              <a:gd name="connsiteX120" fmla="*/ 1546621 w 3921421"/>
              <a:gd name="connsiteY120" fmla="*/ 0 h 405808"/>
              <a:gd name="connsiteX121" fmla="*/ 1643932 w 3921421"/>
              <a:gd name="connsiteY121" fmla="*/ 97311 h 405808"/>
              <a:gd name="connsiteX122" fmla="*/ 1546621 w 3921421"/>
              <a:gd name="connsiteY122" fmla="*/ 194622 h 405808"/>
              <a:gd name="connsiteX123" fmla="*/ 1449310 w 3921421"/>
              <a:gd name="connsiteY123" fmla="*/ 97311 h 405808"/>
              <a:gd name="connsiteX124" fmla="*/ 1339576 w 3921421"/>
              <a:gd name="connsiteY124" fmla="*/ 0 h 405808"/>
              <a:gd name="connsiteX125" fmla="*/ 1436887 w 3921421"/>
              <a:gd name="connsiteY125" fmla="*/ 97311 h 405808"/>
              <a:gd name="connsiteX126" fmla="*/ 1339576 w 3921421"/>
              <a:gd name="connsiteY126" fmla="*/ 194622 h 405808"/>
              <a:gd name="connsiteX127" fmla="*/ 1242265 w 3921421"/>
              <a:gd name="connsiteY127" fmla="*/ 97311 h 405808"/>
              <a:gd name="connsiteX128" fmla="*/ 1132532 w 3921421"/>
              <a:gd name="connsiteY128" fmla="*/ 0 h 405808"/>
              <a:gd name="connsiteX129" fmla="*/ 1229843 w 3921421"/>
              <a:gd name="connsiteY129" fmla="*/ 97311 h 405808"/>
              <a:gd name="connsiteX130" fmla="*/ 1132532 w 3921421"/>
              <a:gd name="connsiteY130" fmla="*/ 194622 h 405808"/>
              <a:gd name="connsiteX131" fmla="*/ 1035221 w 3921421"/>
              <a:gd name="connsiteY131" fmla="*/ 97311 h 405808"/>
              <a:gd name="connsiteX132" fmla="*/ 925487 w 3921421"/>
              <a:gd name="connsiteY132" fmla="*/ 0 h 405808"/>
              <a:gd name="connsiteX133" fmla="*/ 1022798 w 3921421"/>
              <a:gd name="connsiteY133" fmla="*/ 97311 h 405808"/>
              <a:gd name="connsiteX134" fmla="*/ 925487 w 3921421"/>
              <a:gd name="connsiteY134" fmla="*/ 194622 h 405808"/>
              <a:gd name="connsiteX135" fmla="*/ 828176 w 3921421"/>
              <a:gd name="connsiteY135" fmla="*/ 97311 h 405808"/>
              <a:gd name="connsiteX136" fmla="*/ 718443 w 3921421"/>
              <a:gd name="connsiteY136" fmla="*/ 0 h 405808"/>
              <a:gd name="connsiteX137" fmla="*/ 815754 w 3921421"/>
              <a:gd name="connsiteY137" fmla="*/ 97311 h 405808"/>
              <a:gd name="connsiteX138" fmla="*/ 718443 w 3921421"/>
              <a:gd name="connsiteY138" fmla="*/ 194622 h 405808"/>
              <a:gd name="connsiteX139" fmla="*/ 621132 w 3921421"/>
              <a:gd name="connsiteY139" fmla="*/ 97311 h 405808"/>
              <a:gd name="connsiteX140" fmla="*/ 511398 w 3921421"/>
              <a:gd name="connsiteY140" fmla="*/ 0 h 405808"/>
              <a:gd name="connsiteX141" fmla="*/ 608709 w 3921421"/>
              <a:gd name="connsiteY141" fmla="*/ 97311 h 405808"/>
              <a:gd name="connsiteX142" fmla="*/ 511398 w 3921421"/>
              <a:gd name="connsiteY142" fmla="*/ 194622 h 405808"/>
              <a:gd name="connsiteX143" fmla="*/ 414087 w 3921421"/>
              <a:gd name="connsiteY143" fmla="*/ 97311 h 405808"/>
              <a:gd name="connsiteX144" fmla="*/ 304354 w 3921421"/>
              <a:gd name="connsiteY144" fmla="*/ 0 h 405808"/>
              <a:gd name="connsiteX145" fmla="*/ 401665 w 3921421"/>
              <a:gd name="connsiteY145" fmla="*/ 97311 h 405808"/>
              <a:gd name="connsiteX146" fmla="*/ 304354 w 3921421"/>
              <a:gd name="connsiteY146" fmla="*/ 194622 h 405808"/>
              <a:gd name="connsiteX147" fmla="*/ 207045 w 3921421"/>
              <a:gd name="connsiteY147" fmla="*/ 97311 h 405808"/>
              <a:gd name="connsiteX148" fmla="*/ 97311 w 3921421"/>
              <a:gd name="connsiteY148" fmla="*/ 0 h 405808"/>
              <a:gd name="connsiteX149" fmla="*/ 194623 w 3921421"/>
              <a:gd name="connsiteY149" fmla="*/ 97311 h 405808"/>
              <a:gd name="connsiteX150" fmla="*/ 97311 w 3921421"/>
              <a:gd name="connsiteY150" fmla="*/ 194622 h 405808"/>
              <a:gd name="connsiteX151" fmla="*/ 0 w 3921421"/>
              <a:gd name="connsiteY151" fmla="*/ 97311 h 4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421" h="405808">
                <a:moveTo>
                  <a:pt x="3824110" y="211186"/>
                </a:moveTo>
                <a:lnTo>
                  <a:pt x="3921421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2" y="308497"/>
                </a:lnTo>
                <a:lnTo>
                  <a:pt x="3410021" y="405808"/>
                </a:lnTo>
                <a:lnTo>
                  <a:pt x="3312710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1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1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2" y="97311"/>
                </a:lnTo>
                <a:lnTo>
                  <a:pt x="3410021" y="194622"/>
                </a:lnTo>
                <a:lnTo>
                  <a:pt x="3312710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1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861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52D3595-064A-4709-8D35-6DFF6AB85A55}"/>
              </a:ext>
            </a:extLst>
          </p:cNvPr>
          <p:cNvSpPr/>
          <p:nvPr/>
        </p:nvSpPr>
        <p:spPr>
          <a:xfrm flipH="1">
            <a:off x="1" y="204438"/>
            <a:ext cx="7171267" cy="1338612"/>
          </a:xfrm>
          <a:custGeom>
            <a:avLst/>
            <a:gdLst>
              <a:gd name="connsiteX0" fmla="*/ 7171267 w 7171267"/>
              <a:gd name="connsiteY0" fmla="*/ 0 h 1338612"/>
              <a:gd name="connsiteX1" fmla="*/ 0 w 7171267"/>
              <a:gd name="connsiteY1" fmla="*/ 0 h 1338612"/>
              <a:gd name="connsiteX2" fmla="*/ 0 w 7171267"/>
              <a:gd name="connsiteY2" fmla="*/ 869897 h 1338612"/>
              <a:gd name="connsiteX3" fmla="*/ 468715 w 7171267"/>
              <a:gd name="connsiteY3" fmla="*/ 1338612 h 1338612"/>
              <a:gd name="connsiteX4" fmla="*/ 7171267 w 7171267"/>
              <a:gd name="connsiteY4" fmla="*/ 1338612 h 13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71267" h="1338612">
                <a:moveTo>
                  <a:pt x="7171267" y="0"/>
                </a:moveTo>
                <a:lnTo>
                  <a:pt x="0" y="0"/>
                </a:lnTo>
                <a:lnTo>
                  <a:pt x="0" y="869897"/>
                </a:lnTo>
                <a:cubicBezTo>
                  <a:pt x="0" y="1128761"/>
                  <a:pt x="209851" y="1338612"/>
                  <a:pt x="468715" y="1338612"/>
                </a:cubicBezTo>
                <a:lnTo>
                  <a:pt x="7171267" y="1338612"/>
                </a:lnTo>
                <a:close/>
              </a:path>
            </a:pathLst>
          </a:custGeom>
          <a:gradFill>
            <a:gsLst>
              <a:gs pos="52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EFD52E59-2DF1-42E7-9CE6-1A62C918A0A9}"/>
              </a:ext>
            </a:extLst>
          </p:cNvPr>
          <p:cNvSpPr/>
          <p:nvPr/>
        </p:nvSpPr>
        <p:spPr>
          <a:xfrm rot="10800000">
            <a:off x="6732389" y="1104172"/>
            <a:ext cx="438878" cy="438878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63CFCA-3986-4C15-86F5-46E89E1AC698}"/>
              </a:ext>
            </a:extLst>
          </p:cNvPr>
          <p:cNvSpPr txBox="1"/>
          <p:nvPr/>
        </p:nvSpPr>
        <p:spPr>
          <a:xfrm>
            <a:off x="258232" y="434553"/>
            <a:ext cx="6752168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有类似活动的方案，可以通过图片等方式展示，让现有的方案更加生动。当然还可以用数据方式展示。</a:t>
            </a:r>
          </a:p>
        </p:txBody>
      </p:sp>
      <p:pic>
        <p:nvPicPr>
          <p:cNvPr id="7" name="图片 6" descr="建筑的摆设布局&#10;&#10;中度可信度描述已自动生成">
            <a:extLst>
              <a:ext uri="{FF2B5EF4-FFF2-40B4-BE49-F238E27FC236}">
                <a16:creationId xmlns:a16="http://schemas.microsoft.com/office/drawing/2014/main" id="{3AC9176A-B4BD-4BB2-AD38-860B8FABCF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3951" y="2114549"/>
            <a:ext cx="2554288" cy="383143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5" name="图片 4" descr="图片包含 室内, 空气, 飞机, 男人&#10;&#10;描述已自动生成">
            <a:extLst>
              <a:ext uri="{FF2B5EF4-FFF2-40B4-BE49-F238E27FC236}">
                <a16:creationId xmlns:a16="http://schemas.microsoft.com/office/drawing/2014/main" id="{9404304D-A68F-465E-9275-42CB42F88B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0218" y="2114549"/>
            <a:ext cx="2554288" cy="383143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1" name="图片 10" descr="一些绿色的植物&#10;&#10;描述已自动生成">
            <a:extLst>
              <a:ext uri="{FF2B5EF4-FFF2-40B4-BE49-F238E27FC236}">
                <a16:creationId xmlns:a16="http://schemas.microsoft.com/office/drawing/2014/main" id="{B49863B6-03D5-470C-A90F-98D72297E2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6485" y="2114549"/>
            <a:ext cx="2554288" cy="383143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3" name="图片 12" descr="建筑外的招牌&#10;&#10;描述已自动生成">
            <a:extLst>
              <a:ext uri="{FF2B5EF4-FFF2-40B4-BE49-F238E27FC236}">
                <a16:creationId xmlns:a16="http://schemas.microsoft.com/office/drawing/2014/main" id="{537E60B7-CB91-4E6B-AC03-BB92FE6A146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2751" y="2114549"/>
            <a:ext cx="2554288" cy="383143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7D69DC1-62BC-456D-9198-52593AFFE5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5667992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案例展示</a:t>
            </a:r>
          </a:p>
        </p:txBody>
      </p:sp>
    </p:spTree>
    <p:extLst>
      <p:ext uri="{BB962C8B-B14F-4D97-AF65-F5344CB8AC3E}">
        <p14:creationId xmlns:p14="http://schemas.microsoft.com/office/powerpoint/2010/main" val="2340529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81C3EFB8-5BF8-4057-B746-F22680D8D08D}"/>
              </a:ext>
            </a:extLst>
          </p:cNvPr>
          <p:cNvSpPr txBox="1"/>
          <p:nvPr/>
        </p:nvSpPr>
        <p:spPr>
          <a:xfrm>
            <a:off x="4986884" y="1395943"/>
            <a:ext cx="171841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总体思路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E7D8397-2166-4062-94E2-5D63482AC532}"/>
              </a:ext>
            </a:extLst>
          </p:cNvPr>
          <p:cNvSpPr txBox="1"/>
          <p:nvPr/>
        </p:nvSpPr>
        <p:spPr>
          <a:xfrm>
            <a:off x="5019021" y="1889151"/>
            <a:ext cx="1133324" cy="12311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8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GENERAL </a:t>
            </a:r>
            <a:r>
              <a:rPr lang="en-US" altLang="zh-CN" sz="8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IDEA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C26563D-AD95-4356-A9B0-41F7AB14EB9E}"/>
              </a:ext>
            </a:extLst>
          </p:cNvPr>
          <p:cNvSpPr txBox="1"/>
          <p:nvPr/>
        </p:nvSpPr>
        <p:spPr>
          <a:xfrm>
            <a:off x="8988331" y="1395943"/>
            <a:ext cx="171841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内容构成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9BBEBF1-C0DB-45D7-A791-61649434B88D}"/>
              </a:ext>
            </a:extLst>
          </p:cNvPr>
          <p:cNvSpPr txBox="1"/>
          <p:nvPr/>
        </p:nvSpPr>
        <p:spPr>
          <a:xfrm>
            <a:off x="9020468" y="1889151"/>
            <a:ext cx="1548501" cy="12311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8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CONTENT COMPOSITION</a:t>
            </a:r>
            <a:endParaRPr lang="zh-CN" altLang="en-US" sz="800" spc="1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0E69943-46FD-4BD9-994E-29477CEF2329}"/>
              </a:ext>
            </a:extLst>
          </p:cNvPr>
          <p:cNvSpPr txBox="1"/>
          <p:nvPr/>
        </p:nvSpPr>
        <p:spPr>
          <a:xfrm>
            <a:off x="4986884" y="2858028"/>
            <a:ext cx="171841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运营方式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F339B77-C619-4D5B-BB04-E18F539D005E}"/>
              </a:ext>
            </a:extLst>
          </p:cNvPr>
          <p:cNvSpPr txBox="1"/>
          <p:nvPr/>
        </p:nvSpPr>
        <p:spPr>
          <a:xfrm>
            <a:off x="5019021" y="3351235"/>
            <a:ext cx="1155766" cy="12311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8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OPERATION MODE</a:t>
            </a:r>
            <a:endParaRPr lang="zh-CN" altLang="en-US" sz="800" spc="1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2B6A3E2-FF8F-4812-BE46-9E9C86139658}"/>
              </a:ext>
            </a:extLst>
          </p:cNvPr>
          <p:cNvSpPr txBox="1"/>
          <p:nvPr/>
        </p:nvSpPr>
        <p:spPr>
          <a:xfrm>
            <a:off x="8988331" y="2858028"/>
            <a:ext cx="171841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问题把控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9607663-2A54-495A-9224-AD649785FE07}"/>
              </a:ext>
            </a:extLst>
          </p:cNvPr>
          <p:cNvSpPr txBox="1"/>
          <p:nvPr/>
        </p:nvSpPr>
        <p:spPr>
          <a:xfrm>
            <a:off x="9020468" y="3351235"/>
            <a:ext cx="1272784" cy="12311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8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PROBLEM CONTROL</a:t>
            </a:r>
            <a:endParaRPr lang="zh-CN" altLang="en-US" sz="8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6A42997-D7E0-43F0-9B87-8F8CE2FD09E3}"/>
              </a:ext>
            </a:extLst>
          </p:cNvPr>
          <p:cNvSpPr txBox="1"/>
          <p:nvPr/>
        </p:nvSpPr>
        <p:spPr>
          <a:xfrm>
            <a:off x="4986884" y="4320112"/>
            <a:ext cx="1718419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费用预算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9C0B5C4-E770-4E9A-8F7D-1A02C1A5A4AD}"/>
              </a:ext>
            </a:extLst>
          </p:cNvPr>
          <p:cNvSpPr txBox="1"/>
          <p:nvPr/>
        </p:nvSpPr>
        <p:spPr>
          <a:xfrm>
            <a:off x="5019021" y="4813319"/>
            <a:ext cx="1142942" cy="12311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8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EXPENSE BUDGET</a:t>
            </a:r>
            <a:endParaRPr lang="zh-CN" altLang="en-US" sz="8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06B9C860-047F-467D-A1FF-457CE7BD489A}"/>
              </a:ext>
            </a:extLst>
          </p:cNvPr>
          <p:cNvSpPr txBox="1"/>
          <p:nvPr/>
        </p:nvSpPr>
        <p:spPr>
          <a:xfrm>
            <a:off x="8988331" y="4320112"/>
            <a:ext cx="1744067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预算效果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9CAFD87-A392-4D43-B817-F2205526C80F}"/>
              </a:ext>
            </a:extLst>
          </p:cNvPr>
          <p:cNvSpPr txBox="1"/>
          <p:nvPr/>
        </p:nvSpPr>
        <p:spPr>
          <a:xfrm>
            <a:off x="9020468" y="4813319"/>
            <a:ext cx="1041952" cy="12311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800" spc="100">
                <a:latin typeface="MiSans Semibold" panose="00000700000000000000" pitchFamily="2" charset="-122"/>
                <a:ea typeface="MiSans Semibold" panose="00000700000000000000" pitchFamily="2" charset="-122"/>
              </a:rPr>
              <a:t>BUDGET EFFECT</a:t>
            </a:r>
            <a:endParaRPr lang="zh-CN" altLang="en-US" sz="8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C62B749-2708-4C77-94D3-A421A883C509}"/>
              </a:ext>
            </a:extLst>
          </p:cNvPr>
          <p:cNvSpPr txBox="1"/>
          <p:nvPr/>
        </p:nvSpPr>
        <p:spPr>
          <a:xfrm>
            <a:off x="2748281" y="6365558"/>
            <a:ext cx="6695440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1600" spc="600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创意引领世界</a:t>
            </a:r>
          </a:p>
        </p:txBody>
      </p:sp>
    </p:spTree>
    <p:extLst>
      <p:ext uri="{BB962C8B-B14F-4D97-AF65-F5344CB8AC3E}">
        <p14:creationId xmlns:p14="http://schemas.microsoft.com/office/powerpoint/2010/main" val="205863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7A51435-2061-4F59-BF1E-4B78BEB378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活动建议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12FD35-BB21-48C1-A59F-61BB649D79C6}"/>
              </a:ext>
            </a:extLst>
          </p:cNvPr>
          <p:cNvSpPr txBox="1"/>
          <p:nvPr/>
        </p:nvSpPr>
        <p:spPr>
          <a:xfrm>
            <a:off x="4429125" y="1218596"/>
            <a:ext cx="3333750" cy="7909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ctr"/>
            <a:r>
              <a:rPr lang="zh-CN" altLang="en-US" sz="1600"/>
              <a:t>这部分内容应根据策划书的特点在以下项目中选取内容重点阐述。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C77663-69A7-4DF5-B199-18CFF10A0E02}"/>
              </a:ext>
            </a:extLst>
          </p:cNvPr>
          <p:cNvSpPr txBox="1"/>
          <p:nvPr/>
        </p:nvSpPr>
        <p:spPr>
          <a:xfrm>
            <a:off x="8401051" y="4330096"/>
            <a:ext cx="280034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2F7EDB-7506-419A-A78D-9D98EFC9FDB8}"/>
              </a:ext>
            </a:extLst>
          </p:cNvPr>
          <p:cNvSpPr txBox="1"/>
          <p:nvPr/>
        </p:nvSpPr>
        <p:spPr>
          <a:xfrm>
            <a:off x="1282701" y="4330096"/>
            <a:ext cx="280034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r"/>
            <a:r>
              <a:rPr lang="zh-CN" altLang="en-US" sz="1600"/>
              <a:t>这部分内容应根据策划书的特点在以下项目中选取内容重点阐述。</a:t>
            </a:r>
          </a:p>
        </p:txBody>
      </p:sp>
      <p:grpSp>
        <p:nvGrpSpPr>
          <p:cNvPr id="14" name="图形 12">
            <a:extLst>
              <a:ext uri="{FF2B5EF4-FFF2-40B4-BE49-F238E27FC236}">
                <a16:creationId xmlns:a16="http://schemas.microsoft.com/office/drawing/2014/main" id="{88CBC20E-46F5-4D0F-B84E-2EC7B243D934}"/>
              </a:ext>
            </a:extLst>
          </p:cNvPr>
          <p:cNvGrpSpPr/>
          <p:nvPr/>
        </p:nvGrpSpPr>
        <p:grpSpPr>
          <a:xfrm>
            <a:off x="4442858" y="2403737"/>
            <a:ext cx="3306285" cy="2863325"/>
            <a:chOff x="5081587" y="2552699"/>
            <a:chExt cx="2028348" cy="1756600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DB82402-30EA-427E-8F1A-D1FB607A4435}"/>
                </a:ext>
              </a:extLst>
            </p:cNvPr>
            <p:cNvSpPr/>
            <p:nvPr/>
          </p:nvSpPr>
          <p:spPr>
            <a:xfrm>
              <a:off x="5081587" y="2552699"/>
              <a:ext cx="1622679" cy="1580959"/>
            </a:xfrm>
            <a:custGeom>
              <a:avLst/>
              <a:gdLst>
                <a:gd name="connsiteX0" fmla="*/ 0 w 1622679"/>
                <a:gd name="connsiteY0" fmla="*/ 1580960 h 1580959"/>
                <a:gd name="connsiteX1" fmla="*/ 1622679 w 1622679"/>
                <a:gd name="connsiteY1" fmla="*/ 1580960 h 1580959"/>
                <a:gd name="connsiteX2" fmla="*/ 1521238 w 1622679"/>
                <a:gd name="connsiteY2" fmla="*/ 1405318 h 1580959"/>
                <a:gd name="connsiteX3" fmla="*/ 1521238 w 1622679"/>
                <a:gd name="connsiteY3" fmla="*/ 1405318 h 1580959"/>
                <a:gd name="connsiteX4" fmla="*/ 304229 w 1622679"/>
                <a:gd name="connsiteY4" fmla="*/ 1405318 h 1580959"/>
                <a:gd name="connsiteX5" fmla="*/ 405670 w 1622679"/>
                <a:gd name="connsiteY5" fmla="*/ 1229678 h 1580959"/>
                <a:gd name="connsiteX6" fmla="*/ 507111 w 1622679"/>
                <a:gd name="connsiteY6" fmla="*/ 1053941 h 1580959"/>
                <a:gd name="connsiteX7" fmla="*/ 608457 w 1622679"/>
                <a:gd name="connsiteY7" fmla="*/ 878300 h 1580959"/>
                <a:gd name="connsiteX8" fmla="*/ 608552 w 1622679"/>
                <a:gd name="connsiteY8" fmla="*/ 878300 h 1580959"/>
                <a:gd name="connsiteX9" fmla="*/ 709898 w 1622679"/>
                <a:gd name="connsiteY9" fmla="*/ 702659 h 1580959"/>
                <a:gd name="connsiteX10" fmla="*/ 709898 w 1622679"/>
                <a:gd name="connsiteY10" fmla="*/ 702659 h 1580959"/>
                <a:gd name="connsiteX11" fmla="*/ 811340 w 1622679"/>
                <a:gd name="connsiteY11" fmla="*/ 527018 h 1580959"/>
                <a:gd name="connsiteX12" fmla="*/ 912781 w 1622679"/>
                <a:gd name="connsiteY12" fmla="*/ 351377 h 1580959"/>
                <a:gd name="connsiteX13" fmla="*/ 912781 w 1622679"/>
                <a:gd name="connsiteY13" fmla="*/ 351377 h 1580959"/>
                <a:gd name="connsiteX14" fmla="*/ 1014127 w 1622679"/>
                <a:gd name="connsiteY14" fmla="*/ 175641 h 1580959"/>
                <a:gd name="connsiteX15" fmla="*/ 1115663 w 1622679"/>
                <a:gd name="connsiteY15" fmla="*/ 0 h 1580959"/>
                <a:gd name="connsiteX16" fmla="*/ 912781 w 1622679"/>
                <a:gd name="connsiteY16" fmla="*/ 0 h 1580959"/>
                <a:gd name="connsiteX17" fmla="*/ 811340 w 1622679"/>
                <a:gd name="connsiteY17" fmla="*/ 175641 h 1580959"/>
                <a:gd name="connsiteX18" fmla="*/ 709898 w 1622679"/>
                <a:gd name="connsiteY18" fmla="*/ 351377 h 1580959"/>
                <a:gd name="connsiteX19" fmla="*/ 608552 w 1622679"/>
                <a:gd name="connsiteY19" fmla="*/ 527018 h 1580959"/>
                <a:gd name="connsiteX20" fmla="*/ 507111 w 1622679"/>
                <a:gd name="connsiteY20" fmla="*/ 702659 h 1580959"/>
                <a:gd name="connsiteX21" fmla="*/ 507111 w 1622679"/>
                <a:gd name="connsiteY21" fmla="*/ 702659 h 1580959"/>
                <a:gd name="connsiteX22" fmla="*/ 405670 w 1622679"/>
                <a:gd name="connsiteY22" fmla="*/ 878300 h 1580959"/>
                <a:gd name="connsiteX23" fmla="*/ 405670 w 1622679"/>
                <a:gd name="connsiteY23" fmla="*/ 878300 h 1580959"/>
                <a:gd name="connsiteX24" fmla="*/ 304229 w 1622679"/>
                <a:gd name="connsiteY24" fmla="*/ 1053941 h 1580959"/>
                <a:gd name="connsiteX25" fmla="*/ 202787 w 1622679"/>
                <a:gd name="connsiteY25" fmla="*/ 1229678 h 1580959"/>
                <a:gd name="connsiteX26" fmla="*/ 101346 w 1622679"/>
                <a:gd name="connsiteY26" fmla="*/ 1405318 h 1580959"/>
                <a:gd name="connsiteX27" fmla="*/ 0 w 1622679"/>
                <a:gd name="connsiteY27" fmla="*/ 1580960 h 158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22679" h="1580959">
                  <a:moveTo>
                    <a:pt x="0" y="1580960"/>
                  </a:moveTo>
                  <a:lnTo>
                    <a:pt x="1622679" y="1580960"/>
                  </a:lnTo>
                  <a:lnTo>
                    <a:pt x="1521238" y="1405318"/>
                  </a:lnTo>
                  <a:lnTo>
                    <a:pt x="1521238" y="1405318"/>
                  </a:lnTo>
                  <a:lnTo>
                    <a:pt x="304229" y="1405318"/>
                  </a:lnTo>
                  <a:lnTo>
                    <a:pt x="405670" y="1229678"/>
                  </a:lnTo>
                  <a:lnTo>
                    <a:pt x="507111" y="1053941"/>
                  </a:lnTo>
                  <a:lnTo>
                    <a:pt x="608457" y="878300"/>
                  </a:lnTo>
                  <a:lnTo>
                    <a:pt x="608552" y="878300"/>
                  </a:lnTo>
                  <a:lnTo>
                    <a:pt x="709898" y="702659"/>
                  </a:lnTo>
                  <a:lnTo>
                    <a:pt x="709898" y="702659"/>
                  </a:lnTo>
                  <a:lnTo>
                    <a:pt x="811340" y="527018"/>
                  </a:lnTo>
                  <a:lnTo>
                    <a:pt x="912781" y="351377"/>
                  </a:lnTo>
                  <a:lnTo>
                    <a:pt x="912781" y="351377"/>
                  </a:lnTo>
                  <a:lnTo>
                    <a:pt x="1014127" y="175641"/>
                  </a:lnTo>
                  <a:lnTo>
                    <a:pt x="1115663" y="0"/>
                  </a:lnTo>
                  <a:lnTo>
                    <a:pt x="912781" y="0"/>
                  </a:lnTo>
                  <a:lnTo>
                    <a:pt x="811340" y="175641"/>
                  </a:lnTo>
                  <a:lnTo>
                    <a:pt x="709898" y="351377"/>
                  </a:lnTo>
                  <a:lnTo>
                    <a:pt x="608552" y="527018"/>
                  </a:lnTo>
                  <a:lnTo>
                    <a:pt x="507111" y="702659"/>
                  </a:lnTo>
                  <a:lnTo>
                    <a:pt x="507111" y="702659"/>
                  </a:lnTo>
                  <a:lnTo>
                    <a:pt x="405670" y="878300"/>
                  </a:lnTo>
                  <a:lnTo>
                    <a:pt x="405670" y="878300"/>
                  </a:lnTo>
                  <a:lnTo>
                    <a:pt x="304229" y="1053941"/>
                  </a:lnTo>
                  <a:lnTo>
                    <a:pt x="202787" y="1229678"/>
                  </a:lnTo>
                  <a:lnTo>
                    <a:pt x="101346" y="1405318"/>
                  </a:lnTo>
                  <a:lnTo>
                    <a:pt x="0" y="1580960"/>
                  </a:lnTo>
                  <a:close/>
                </a:path>
              </a:pathLst>
            </a:custGeom>
            <a:grpFill/>
            <a:ln w="25400" cap="rnd">
              <a:solidFill>
                <a:srgbClr val="0D121B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DCD800A-E1B1-4E28-91E7-4F12E5E3B038}"/>
                </a:ext>
              </a:extLst>
            </p:cNvPr>
            <p:cNvSpPr/>
            <p:nvPr/>
          </p:nvSpPr>
          <p:spPr>
            <a:xfrm>
              <a:off x="5081587" y="2904076"/>
              <a:ext cx="1927002" cy="1405223"/>
            </a:xfrm>
            <a:custGeom>
              <a:avLst/>
              <a:gdLst>
                <a:gd name="connsiteX0" fmla="*/ 0 w 1927002"/>
                <a:gd name="connsiteY0" fmla="*/ 1229582 h 1405223"/>
                <a:gd name="connsiteX1" fmla="*/ 101346 w 1927002"/>
                <a:gd name="connsiteY1" fmla="*/ 1405223 h 1405223"/>
                <a:gd name="connsiteX2" fmla="*/ 1927003 w 1927002"/>
                <a:gd name="connsiteY2" fmla="*/ 1405223 h 1405223"/>
                <a:gd name="connsiteX3" fmla="*/ 1825562 w 1927002"/>
                <a:gd name="connsiteY3" fmla="*/ 1229582 h 1405223"/>
                <a:gd name="connsiteX4" fmla="*/ 1825562 w 1927002"/>
                <a:gd name="connsiteY4" fmla="*/ 1229582 h 1405223"/>
                <a:gd name="connsiteX5" fmla="*/ 1724120 w 1927002"/>
                <a:gd name="connsiteY5" fmla="*/ 1053941 h 1405223"/>
                <a:gd name="connsiteX6" fmla="*/ 1724120 w 1927002"/>
                <a:gd name="connsiteY6" fmla="*/ 1053941 h 1405223"/>
                <a:gd name="connsiteX7" fmla="*/ 1622679 w 1927002"/>
                <a:gd name="connsiteY7" fmla="*/ 878300 h 1405223"/>
                <a:gd name="connsiteX8" fmla="*/ 1521238 w 1927002"/>
                <a:gd name="connsiteY8" fmla="*/ 702564 h 1405223"/>
                <a:gd name="connsiteX9" fmla="*/ 1419892 w 1927002"/>
                <a:gd name="connsiteY9" fmla="*/ 526923 h 1405223"/>
                <a:gd name="connsiteX10" fmla="*/ 1318451 w 1927002"/>
                <a:gd name="connsiteY10" fmla="*/ 351282 h 1405223"/>
                <a:gd name="connsiteX11" fmla="*/ 1318451 w 1927002"/>
                <a:gd name="connsiteY11" fmla="*/ 351282 h 1405223"/>
                <a:gd name="connsiteX12" fmla="*/ 1217105 w 1927002"/>
                <a:gd name="connsiteY12" fmla="*/ 175641 h 1405223"/>
                <a:gd name="connsiteX13" fmla="*/ 1217009 w 1927002"/>
                <a:gd name="connsiteY13" fmla="*/ 175641 h 1405223"/>
                <a:gd name="connsiteX14" fmla="*/ 1115663 w 1927002"/>
                <a:gd name="connsiteY14" fmla="*/ 0 h 1405223"/>
                <a:gd name="connsiteX15" fmla="*/ 1115568 w 1927002"/>
                <a:gd name="connsiteY15" fmla="*/ 0 h 1405223"/>
                <a:gd name="connsiteX16" fmla="*/ 1014127 w 1927002"/>
                <a:gd name="connsiteY16" fmla="*/ 175641 h 1405223"/>
                <a:gd name="connsiteX17" fmla="*/ 1115663 w 1927002"/>
                <a:gd name="connsiteY17" fmla="*/ 351282 h 1405223"/>
                <a:gd name="connsiteX18" fmla="*/ 1217009 w 1927002"/>
                <a:gd name="connsiteY18" fmla="*/ 526923 h 1405223"/>
                <a:gd name="connsiteX19" fmla="*/ 1318451 w 1927002"/>
                <a:gd name="connsiteY19" fmla="*/ 702564 h 1405223"/>
                <a:gd name="connsiteX20" fmla="*/ 1318451 w 1927002"/>
                <a:gd name="connsiteY20" fmla="*/ 702659 h 1405223"/>
                <a:gd name="connsiteX21" fmla="*/ 1419892 w 1927002"/>
                <a:gd name="connsiteY21" fmla="*/ 878300 h 1405223"/>
                <a:gd name="connsiteX22" fmla="*/ 1521238 w 1927002"/>
                <a:gd name="connsiteY22" fmla="*/ 1053941 h 1405223"/>
                <a:gd name="connsiteX23" fmla="*/ 1521238 w 1927002"/>
                <a:gd name="connsiteY23" fmla="*/ 1053941 h 1405223"/>
                <a:gd name="connsiteX24" fmla="*/ 1622679 w 1927002"/>
                <a:gd name="connsiteY24" fmla="*/ 1229582 h 1405223"/>
                <a:gd name="connsiteX25" fmla="*/ 0 w 1927002"/>
                <a:gd name="connsiteY25" fmla="*/ 1229582 h 140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27002" h="1405223">
                  <a:moveTo>
                    <a:pt x="0" y="1229582"/>
                  </a:moveTo>
                  <a:lnTo>
                    <a:pt x="101346" y="1405223"/>
                  </a:lnTo>
                  <a:lnTo>
                    <a:pt x="1927003" y="1405223"/>
                  </a:lnTo>
                  <a:lnTo>
                    <a:pt x="1825562" y="1229582"/>
                  </a:lnTo>
                  <a:lnTo>
                    <a:pt x="1825562" y="1229582"/>
                  </a:lnTo>
                  <a:lnTo>
                    <a:pt x="1724120" y="1053941"/>
                  </a:lnTo>
                  <a:lnTo>
                    <a:pt x="1724120" y="1053941"/>
                  </a:lnTo>
                  <a:lnTo>
                    <a:pt x="1622679" y="878300"/>
                  </a:lnTo>
                  <a:lnTo>
                    <a:pt x="1521238" y="702564"/>
                  </a:lnTo>
                  <a:lnTo>
                    <a:pt x="1419892" y="526923"/>
                  </a:lnTo>
                  <a:lnTo>
                    <a:pt x="1318451" y="351282"/>
                  </a:lnTo>
                  <a:lnTo>
                    <a:pt x="1318451" y="351282"/>
                  </a:lnTo>
                  <a:lnTo>
                    <a:pt x="1217105" y="175641"/>
                  </a:lnTo>
                  <a:lnTo>
                    <a:pt x="1217009" y="175641"/>
                  </a:lnTo>
                  <a:lnTo>
                    <a:pt x="1115663" y="0"/>
                  </a:lnTo>
                  <a:lnTo>
                    <a:pt x="1115568" y="0"/>
                  </a:lnTo>
                  <a:lnTo>
                    <a:pt x="1014127" y="175641"/>
                  </a:lnTo>
                  <a:lnTo>
                    <a:pt x="1115663" y="351282"/>
                  </a:lnTo>
                  <a:lnTo>
                    <a:pt x="1217009" y="526923"/>
                  </a:lnTo>
                  <a:lnTo>
                    <a:pt x="1318451" y="702564"/>
                  </a:lnTo>
                  <a:lnTo>
                    <a:pt x="1318451" y="702659"/>
                  </a:lnTo>
                  <a:lnTo>
                    <a:pt x="1419892" y="878300"/>
                  </a:lnTo>
                  <a:lnTo>
                    <a:pt x="1521238" y="1053941"/>
                  </a:lnTo>
                  <a:lnTo>
                    <a:pt x="1521238" y="1053941"/>
                  </a:lnTo>
                  <a:lnTo>
                    <a:pt x="1622679" y="1229582"/>
                  </a:lnTo>
                  <a:lnTo>
                    <a:pt x="0" y="1229582"/>
                  </a:lnTo>
                  <a:close/>
                </a:path>
              </a:pathLst>
            </a:custGeom>
            <a:grpFill/>
            <a:ln w="25400" cap="rnd">
              <a:solidFill>
                <a:srgbClr val="0D121B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7105D97-44C7-456D-AE7F-F9E68B4E2912}"/>
                </a:ext>
              </a:extLst>
            </p:cNvPr>
            <p:cNvSpPr/>
            <p:nvPr/>
          </p:nvSpPr>
          <p:spPr>
            <a:xfrm>
              <a:off x="5385815" y="2552699"/>
              <a:ext cx="1724120" cy="1756600"/>
            </a:xfrm>
            <a:custGeom>
              <a:avLst/>
              <a:gdLst>
                <a:gd name="connsiteX0" fmla="*/ 0 w 1724120"/>
                <a:gd name="connsiteY0" fmla="*/ 1405318 h 1756600"/>
                <a:gd name="connsiteX1" fmla="*/ 202883 w 1724120"/>
                <a:gd name="connsiteY1" fmla="*/ 1405318 h 1756600"/>
                <a:gd name="connsiteX2" fmla="*/ 304229 w 1724120"/>
                <a:gd name="connsiteY2" fmla="*/ 1229678 h 1756600"/>
                <a:gd name="connsiteX3" fmla="*/ 304324 w 1724120"/>
                <a:gd name="connsiteY3" fmla="*/ 1229678 h 1756600"/>
                <a:gd name="connsiteX4" fmla="*/ 304324 w 1724120"/>
                <a:gd name="connsiteY4" fmla="*/ 1229582 h 1756600"/>
                <a:gd name="connsiteX5" fmla="*/ 405670 w 1724120"/>
                <a:gd name="connsiteY5" fmla="*/ 1053941 h 1756600"/>
                <a:gd name="connsiteX6" fmla="*/ 507111 w 1724120"/>
                <a:gd name="connsiteY6" fmla="*/ 878300 h 1756600"/>
                <a:gd name="connsiteX7" fmla="*/ 608552 w 1724120"/>
                <a:gd name="connsiteY7" fmla="*/ 702659 h 1756600"/>
                <a:gd name="connsiteX8" fmla="*/ 608552 w 1724120"/>
                <a:gd name="connsiteY8" fmla="*/ 702659 h 1756600"/>
                <a:gd name="connsiteX9" fmla="*/ 709898 w 1724120"/>
                <a:gd name="connsiteY9" fmla="*/ 527018 h 1756600"/>
                <a:gd name="connsiteX10" fmla="*/ 811340 w 1724120"/>
                <a:gd name="connsiteY10" fmla="*/ 351377 h 1756600"/>
                <a:gd name="connsiteX11" fmla="*/ 811435 w 1724120"/>
                <a:gd name="connsiteY11" fmla="*/ 351377 h 1756600"/>
                <a:gd name="connsiteX12" fmla="*/ 912781 w 1724120"/>
                <a:gd name="connsiteY12" fmla="*/ 527018 h 1756600"/>
                <a:gd name="connsiteX13" fmla="*/ 912876 w 1724120"/>
                <a:gd name="connsiteY13" fmla="*/ 527018 h 1756600"/>
                <a:gd name="connsiteX14" fmla="*/ 1014222 w 1724120"/>
                <a:gd name="connsiteY14" fmla="*/ 702659 h 1756600"/>
                <a:gd name="connsiteX15" fmla="*/ 1014222 w 1724120"/>
                <a:gd name="connsiteY15" fmla="*/ 702659 h 1756600"/>
                <a:gd name="connsiteX16" fmla="*/ 1115663 w 1724120"/>
                <a:gd name="connsiteY16" fmla="*/ 878300 h 1756600"/>
                <a:gd name="connsiteX17" fmla="*/ 1217009 w 1724120"/>
                <a:gd name="connsiteY17" fmla="*/ 1053941 h 1756600"/>
                <a:gd name="connsiteX18" fmla="*/ 1318451 w 1724120"/>
                <a:gd name="connsiteY18" fmla="*/ 1229678 h 1756600"/>
                <a:gd name="connsiteX19" fmla="*/ 1419892 w 1724120"/>
                <a:gd name="connsiteY19" fmla="*/ 1405318 h 1756600"/>
                <a:gd name="connsiteX20" fmla="*/ 1419892 w 1724120"/>
                <a:gd name="connsiteY20" fmla="*/ 1405318 h 1756600"/>
                <a:gd name="connsiteX21" fmla="*/ 1521333 w 1724120"/>
                <a:gd name="connsiteY21" fmla="*/ 1580960 h 1756600"/>
                <a:gd name="connsiteX22" fmla="*/ 1521333 w 1724120"/>
                <a:gd name="connsiteY22" fmla="*/ 1580960 h 1756600"/>
                <a:gd name="connsiteX23" fmla="*/ 1622774 w 1724120"/>
                <a:gd name="connsiteY23" fmla="*/ 1756601 h 1756600"/>
                <a:gd name="connsiteX24" fmla="*/ 1724120 w 1724120"/>
                <a:gd name="connsiteY24" fmla="*/ 1580960 h 1756600"/>
                <a:gd name="connsiteX25" fmla="*/ 1622774 w 1724120"/>
                <a:gd name="connsiteY25" fmla="*/ 1405318 h 1756600"/>
                <a:gd name="connsiteX26" fmla="*/ 1521333 w 1724120"/>
                <a:gd name="connsiteY26" fmla="*/ 1229678 h 1756600"/>
                <a:gd name="connsiteX27" fmla="*/ 1419892 w 1724120"/>
                <a:gd name="connsiteY27" fmla="*/ 1054037 h 1756600"/>
                <a:gd name="connsiteX28" fmla="*/ 1419892 w 1724120"/>
                <a:gd name="connsiteY28" fmla="*/ 1053941 h 1756600"/>
                <a:gd name="connsiteX29" fmla="*/ 1419892 w 1724120"/>
                <a:gd name="connsiteY29" fmla="*/ 1053941 h 1756600"/>
                <a:gd name="connsiteX30" fmla="*/ 1318451 w 1724120"/>
                <a:gd name="connsiteY30" fmla="*/ 878300 h 1756600"/>
                <a:gd name="connsiteX31" fmla="*/ 1217105 w 1724120"/>
                <a:gd name="connsiteY31" fmla="*/ 702659 h 1756600"/>
                <a:gd name="connsiteX32" fmla="*/ 1217009 w 1724120"/>
                <a:gd name="connsiteY32" fmla="*/ 702659 h 1756600"/>
                <a:gd name="connsiteX33" fmla="*/ 1115663 w 1724120"/>
                <a:gd name="connsiteY33" fmla="*/ 527018 h 1756600"/>
                <a:gd name="connsiteX34" fmla="*/ 1014222 w 1724120"/>
                <a:gd name="connsiteY34" fmla="*/ 351377 h 1756600"/>
                <a:gd name="connsiteX35" fmla="*/ 912781 w 1724120"/>
                <a:gd name="connsiteY35" fmla="*/ 175641 h 1756600"/>
                <a:gd name="connsiteX36" fmla="*/ 811435 w 1724120"/>
                <a:gd name="connsiteY36" fmla="*/ 0 h 1756600"/>
                <a:gd name="connsiteX37" fmla="*/ 709898 w 1724120"/>
                <a:gd name="connsiteY37" fmla="*/ 175641 h 1756600"/>
                <a:gd name="connsiteX38" fmla="*/ 608552 w 1724120"/>
                <a:gd name="connsiteY38" fmla="*/ 351377 h 1756600"/>
                <a:gd name="connsiteX39" fmla="*/ 608552 w 1724120"/>
                <a:gd name="connsiteY39" fmla="*/ 351377 h 1756600"/>
                <a:gd name="connsiteX40" fmla="*/ 507111 w 1724120"/>
                <a:gd name="connsiteY40" fmla="*/ 527018 h 1756600"/>
                <a:gd name="connsiteX41" fmla="*/ 405670 w 1724120"/>
                <a:gd name="connsiteY41" fmla="*/ 702659 h 1756600"/>
                <a:gd name="connsiteX42" fmla="*/ 405670 w 1724120"/>
                <a:gd name="connsiteY42" fmla="*/ 702659 h 1756600"/>
                <a:gd name="connsiteX43" fmla="*/ 304324 w 1724120"/>
                <a:gd name="connsiteY43" fmla="*/ 878300 h 1756600"/>
                <a:gd name="connsiteX44" fmla="*/ 304229 w 1724120"/>
                <a:gd name="connsiteY44" fmla="*/ 878300 h 1756600"/>
                <a:gd name="connsiteX45" fmla="*/ 202883 w 1724120"/>
                <a:gd name="connsiteY45" fmla="*/ 1053941 h 1756600"/>
                <a:gd name="connsiteX46" fmla="*/ 101441 w 1724120"/>
                <a:gd name="connsiteY46" fmla="*/ 1229678 h 1756600"/>
                <a:gd name="connsiteX47" fmla="*/ 0 w 1724120"/>
                <a:gd name="connsiteY47" fmla="*/ 1405318 h 175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724120" h="1756600">
                  <a:moveTo>
                    <a:pt x="0" y="1405318"/>
                  </a:moveTo>
                  <a:lnTo>
                    <a:pt x="202883" y="1405318"/>
                  </a:lnTo>
                  <a:lnTo>
                    <a:pt x="304229" y="1229678"/>
                  </a:lnTo>
                  <a:lnTo>
                    <a:pt x="304324" y="1229678"/>
                  </a:lnTo>
                  <a:lnTo>
                    <a:pt x="304324" y="1229582"/>
                  </a:lnTo>
                  <a:lnTo>
                    <a:pt x="405670" y="1053941"/>
                  </a:lnTo>
                  <a:lnTo>
                    <a:pt x="507111" y="878300"/>
                  </a:lnTo>
                  <a:lnTo>
                    <a:pt x="608552" y="702659"/>
                  </a:lnTo>
                  <a:lnTo>
                    <a:pt x="608552" y="702659"/>
                  </a:lnTo>
                  <a:lnTo>
                    <a:pt x="709898" y="527018"/>
                  </a:lnTo>
                  <a:lnTo>
                    <a:pt x="811340" y="351377"/>
                  </a:lnTo>
                  <a:lnTo>
                    <a:pt x="811435" y="351377"/>
                  </a:lnTo>
                  <a:lnTo>
                    <a:pt x="912781" y="527018"/>
                  </a:lnTo>
                  <a:lnTo>
                    <a:pt x="912876" y="527018"/>
                  </a:lnTo>
                  <a:lnTo>
                    <a:pt x="1014222" y="702659"/>
                  </a:lnTo>
                  <a:lnTo>
                    <a:pt x="1014222" y="702659"/>
                  </a:lnTo>
                  <a:lnTo>
                    <a:pt x="1115663" y="878300"/>
                  </a:lnTo>
                  <a:lnTo>
                    <a:pt x="1217009" y="1053941"/>
                  </a:lnTo>
                  <a:lnTo>
                    <a:pt x="1318451" y="1229678"/>
                  </a:lnTo>
                  <a:lnTo>
                    <a:pt x="1419892" y="1405318"/>
                  </a:lnTo>
                  <a:lnTo>
                    <a:pt x="1419892" y="1405318"/>
                  </a:lnTo>
                  <a:lnTo>
                    <a:pt x="1521333" y="1580960"/>
                  </a:lnTo>
                  <a:lnTo>
                    <a:pt x="1521333" y="1580960"/>
                  </a:lnTo>
                  <a:lnTo>
                    <a:pt x="1622774" y="1756601"/>
                  </a:lnTo>
                  <a:lnTo>
                    <a:pt x="1724120" y="1580960"/>
                  </a:lnTo>
                  <a:lnTo>
                    <a:pt x="1622774" y="1405318"/>
                  </a:lnTo>
                  <a:lnTo>
                    <a:pt x="1521333" y="1229678"/>
                  </a:lnTo>
                  <a:lnTo>
                    <a:pt x="1419892" y="1054037"/>
                  </a:lnTo>
                  <a:lnTo>
                    <a:pt x="1419892" y="1053941"/>
                  </a:lnTo>
                  <a:lnTo>
                    <a:pt x="1419892" y="1053941"/>
                  </a:lnTo>
                  <a:lnTo>
                    <a:pt x="1318451" y="878300"/>
                  </a:lnTo>
                  <a:lnTo>
                    <a:pt x="1217105" y="702659"/>
                  </a:lnTo>
                  <a:lnTo>
                    <a:pt x="1217009" y="702659"/>
                  </a:lnTo>
                  <a:lnTo>
                    <a:pt x="1115663" y="527018"/>
                  </a:lnTo>
                  <a:lnTo>
                    <a:pt x="1014222" y="351377"/>
                  </a:lnTo>
                  <a:lnTo>
                    <a:pt x="912781" y="175641"/>
                  </a:lnTo>
                  <a:lnTo>
                    <a:pt x="811435" y="0"/>
                  </a:lnTo>
                  <a:lnTo>
                    <a:pt x="709898" y="175641"/>
                  </a:lnTo>
                  <a:lnTo>
                    <a:pt x="608552" y="351377"/>
                  </a:lnTo>
                  <a:lnTo>
                    <a:pt x="608552" y="351377"/>
                  </a:lnTo>
                  <a:lnTo>
                    <a:pt x="507111" y="527018"/>
                  </a:lnTo>
                  <a:lnTo>
                    <a:pt x="405670" y="702659"/>
                  </a:lnTo>
                  <a:lnTo>
                    <a:pt x="405670" y="702659"/>
                  </a:lnTo>
                  <a:lnTo>
                    <a:pt x="304324" y="878300"/>
                  </a:lnTo>
                  <a:lnTo>
                    <a:pt x="304229" y="878300"/>
                  </a:lnTo>
                  <a:lnTo>
                    <a:pt x="202883" y="1053941"/>
                  </a:lnTo>
                  <a:lnTo>
                    <a:pt x="101441" y="1229678"/>
                  </a:lnTo>
                  <a:lnTo>
                    <a:pt x="0" y="1405318"/>
                  </a:lnTo>
                  <a:close/>
                </a:path>
              </a:pathLst>
            </a:custGeom>
            <a:grpFill/>
            <a:ln w="25400" cap="rnd">
              <a:solidFill>
                <a:srgbClr val="0D121B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6BEBF18A-4523-4099-90F1-6EF330A471CA}"/>
              </a:ext>
            </a:extLst>
          </p:cNvPr>
          <p:cNvSpPr/>
          <p:nvPr/>
        </p:nvSpPr>
        <p:spPr>
          <a:xfrm>
            <a:off x="5579269" y="2184400"/>
            <a:ext cx="984250" cy="984250"/>
          </a:xfrm>
          <a:prstGeom prst="ellipse">
            <a:avLst/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0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1</a:t>
            </a:r>
            <a:endParaRPr lang="zh-CN" altLang="en-US" sz="4000" b="1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3C54361-889D-4B6C-8605-FB152C1D70C4}"/>
              </a:ext>
            </a:extLst>
          </p:cNvPr>
          <p:cNvSpPr/>
          <p:nvPr/>
        </p:nvSpPr>
        <p:spPr>
          <a:xfrm>
            <a:off x="4164013" y="4489450"/>
            <a:ext cx="984250" cy="984250"/>
          </a:xfrm>
          <a:prstGeom prst="ellipse">
            <a:avLst/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0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2</a:t>
            </a:r>
            <a:endParaRPr lang="zh-CN" altLang="en-US" sz="4000" b="1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739DF32-6EF9-49B3-8FB3-DF8758B056BD}"/>
              </a:ext>
            </a:extLst>
          </p:cNvPr>
          <p:cNvSpPr/>
          <p:nvPr/>
        </p:nvSpPr>
        <p:spPr>
          <a:xfrm>
            <a:off x="6994525" y="4489450"/>
            <a:ext cx="984250" cy="984250"/>
          </a:xfrm>
          <a:prstGeom prst="ellipse">
            <a:avLst/>
          </a:prstGeom>
          <a:gradFill>
            <a:gsLst>
              <a:gs pos="6000">
                <a:schemeClr val="accent4"/>
              </a:gs>
              <a:gs pos="52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0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rPr>
              <a:t>3</a:t>
            </a:r>
            <a:endParaRPr lang="zh-CN" altLang="en-US" sz="4000" b="1">
              <a:solidFill>
                <a:srgbClr val="0D121B"/>
              </a:solidFill>
              <a:latin typeface="MiSans Semibold" panose="00000700000000000000" pitchFamily="2" charset="-122"/>
              <a:ea typeface="MiSans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870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5A224E-12DE-4452-B057-F049E8CC7238}"/>
              </a:ext>
            </a:extLst>
          </p:cNvPr>
          <p:cNvSpPr txBox="1"/>
          <p:nvPr/>
        </p:nvSpPr>
        <p:spPr>
          <a:xfrm>
            <a:off x="2333438" y="2859453"/>
            <a:ext cx="149560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04</a:t>
            </a:r>
            <a:endParaRPr lang="zh-CN" altLang="en-US" sz="80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4BBB84-73DC-47BA-8E88-F680AD881872}"/>
              </a:ext>
            </a:extLst>
          </p:cNvPr>
          <p:cNvSpPr txBox="1"/>
          <p:nvPr/>
        </p:nvSpPr>
        <p:spPr>
          <a:xfrm>
            <a:off x="4575199" y="274203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72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问题把控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90924-CD7D-4E5C-801C-17AB2558DBA5}"/>
              </a:ext>
            </a:extLst>
          </p:cNvPr>
          <p:cNvSpPr txBox="1"/>
          <p:nvPr/>
        </p:nvSpPr>
        <p:spPr>
          <a:xfrm>
            <a:off x="4632349" y="3861833"/>
            <a:ext cx="387982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PROBLEM CONTROL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EED493-A77A-42FC-8EA0-C25E0F836C07}"/>
              </a:ext>
            </a:extLst>
          </p:cNvPr>
          <p:cNvSpPr txBox="1"/>
          <p:nvPr/>
        </p:nvSpPr>
        <p:spPr>
          <a:xfrm>
            <a:off x="4521050" y="5919233"/>
            <a:ext cx="3149901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CREATIVITY LEADS THE WORLD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2144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49CF0A-24A1-40F1-B456-A3C3B7373B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4333721" cy="1190008"/>
          </a:xfrm>
        </p:spPr>
        <p:txBody>
          <a:bodyPr>
            <a:noAutofit/>
          </a:bodyPr>
          <a:lstStyle/>
          <a:p>
            <a:r>
              <a:rPr lang="zh-CN" altLang="en-US"/>
              <a:t>不确定因素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7FC94C-03D2-4EED-A655-B6C038291084}"/>
              </a:ext>
            </a:extLst>
          </p:cNvPr>
          <p:cNvGrpSpPr/>
          <p:nvPr/>
        </p:nvGrpSpPr>
        <p:grpSpPr>
          <a:xfrm>
            <a:off x="4701885" y="2295719"/>
            <a:ext cx="2788231" cy="2499321"/>
            <a:chOff x="4510037" y="2033815"/>
            <a:chExt cx="3171927" cy="284325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A15800C-FE58-4CF6-B905-A7B351CBFB14}"/>
                </a:ext>
              </a:extLst>
            </p:cNvPr>
            <p:cNvGrpSpPr/>
            <p:nvPr/>
          </p:nvGrpSpPr>
          <p:grpSpPr>
            <a:xfrm>
              <a:off x="4510037" y="2033815"/>
              <a:ext cx="3171927" cy="2790370"/>
              <a:chOff x="4230405" y="1787398"/>
              <a:chExt cx="3729422" cy="3280803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7A40DB6-5780-4B1A-B65B-0D1F1EEF5E2F}"/>
                  </a:ext>
                </a:extLst>
              </p:cNvPr>
              <p:cNvSpPr/>
              <p:nvPr/>
            </p:nvSpPr>
            <p:spPr>
              <a:xfrm>
                <a:off x="4230405" y="2731513"/>
                <a:ext cx="1053871" cy="1392890"/>
              </a:xfrm>
              <a:custGeom>
                <a:avLst/>
                <a:gdLst>
                  <a:gd name="connsiteX0" fmla="*/ 972175 w 1053871"/>
                  <a:gd name="connsiteY0" fmla="*/ 790747 h 1392890"/>
                  <a:gd name="connsiteX1" fmla="*/ 1027985 w 1053871"/>
                  <a:gd name="connsiteY1" fmla="*/ 887405 h 1392890"/>
                  <a:gd name="connsiteX2" fmla="*/ 958721 w 1053871"/>
                  <a:gd name="connsiteY2" fmla="*/ 1146146 h 1392890"/>
                  <a:gd name="connsiteX3" fmla="*/ 958538 w 1053871"/>
                  <a:gd name="connsiteY3" fmla="*/ 1146253 h 1392890"/>
                  <a:gd name="connsiteX4" fmla="*/ 576327 w 1053871"/>
                  <a:gd name="connsiteY4" fmla="*/ 1367221 h 1392890"/>
                  <a:gd name="connsiteX5" fmla="*/ 317587 w 1053871"/>
                  <a:gd name="connsiteY5" fmla="*/ 1297957 h 1392890"/>
                  <a:gd name="connsiteX6" fmla="*/ 317479 w 1053871"/>
                  <a:gd name="connsiteY6" fmla="*/ 1297774 h 1392890"/>
                  <a:gd name="connsiteX7" fmla="*/ 25170 w 1053871"/>
                  <a:gd name="connsiteY7" fmla="*/ 790747 h 1392890"/>
                  <a:gd name="connsiteX8" fmla="*/ 25170 w 1053871"/>
                  <a:gd name="connsiteY8" fmla="*/ 601346 h 1392890"/>
                  <a:gd name="connsiteX9" fmla="*/ 317732 w 1053871"/>
                  <a:gd name="connsiteY9" fmla="*/ 94635 h 1392890"/>
                  <a:gd name="connsiteX10" fmla="*/ 576397 w 1053871"/>
                  <a:gd name="connsiteY10" fmla="*/ 25081 h 1392890"/>
                  <a:gd name="connsiteX11" fmla="*/ 576580 w 1053871"/>
                  <a:gd name="connsiteY11" fmla="*/ 25188 h 1392890"/>
                  <a:gd name="connsiteX12" fmla="*/ 958791 w 1053871"/>
                  <a:gd name="connsiteY12" fmla="*/ 245841 h 1392890"/>
                  <a:gd name="connsiteX13" fmla="*/ 1028345 w 1053871"/>
                  <a:gd name="connsiteY13" fmla="*/ 504506 h 1392890"/>
                  <a:gd name="connsiteX14" fmla="*/ 1028238 w 1053871"/>
                  <a:gd name="connsiteY14" fmla="*/ 504689 h 1392890"/>
                  <a:gd name="connsiteX15" fmla="*/ 972175 w 1053871"/>
                  <a:gd name="connsiteY15" fmla="*/ 601346 h 1392890"/>
                  <a:gd name="connsiteX16" fmla="*/ 972175 w 1053871"/>
                  <a:gd name="connsiteY16" fmla="*/ 790747 h 1392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53871" h="1392890">
                    <a:moveTo>
                      <a:pt x="972175" y="790747"/>
                    </a:moveTo>
                    <a:lnTo>
                      <a:pt x="1027985" y="887405"/>
                    </a:lnTo>
                    <a:cubicBezTo>
                      <a:pt x="1080311" y="977983"/>
                      <a:pt x="1049299" y="1093826"/>
                      <a:pt x="958721" y="1146146"/>
                    </a:cubicBezTo>
                    <a:cubicBezTo>
                      <a:pt x="958658" y="1146183"/>
                      <a:pt x="958602" y="1146215"/>
                      <a:pt x="958538" y="1146253"/>
                    </a:cubicBezTo>
                    <a:lnTo>
                      <a:pt x="576327" y="1367221"/>
                    </a:lnTo>
                    <a:cubicBezTo>
                      <a:pt x="485749" y="1419546"/>
                      <a:pt x="369905" y="1388534"/>
                      <a:pt x="317587" y="1297957"/>
                    </a:cubicBezTo>
                    <a:cubicBezTo>
                      <a:pt x="317549" y="1297893"/>
                      <a:pt x="317517" y="1297837"/>
                      <a:pt x="317479" y="1297774"/>
                    </a:cubicBezTo>
                    <a:lnTo>
                      <a:pt x="25170" y="790747"/>
                    </a:lnTo>
                    <a:cubicBezTo>
                      <a:pt x="-8663" y="732146"/>
                      <a:pt x="-8663" y="659947"/>
                      <a:pt x="25170" y="601346"/>
                    </a:cubicBezTo>
                    <a:lnTo>
                      <a:pt x="317732" y="94635"/>
                    </a:lnTo>
                    <a:cubicBezTo>
                      <a:pt x="369956" y="4001"/>
                      <a:pt x="485762" y="-27137"/>
                      <a:pt x="576397" y="25081"/>
                    </a:cubicBezTo>
                    <a:cubicBezTo>
                      <a:pt x="576460" y="25119"/>
                      <a:pt x="576517" y="25151"/>
                      <a:pt x="576580" y="25188"/>
                    </a:cubicBezTo>
                    <a:lnTo>
                      <a:pt x="958791" y="245841"/>
                    </a:lnTo>
                    <a:cubicBezTo>
                      <a:pt x="1049426" y="298065"/>
                      <a:pt x="1080563" y="413871"/>
                      <a:pt x="1028345" y="504506"/>
                    </a:cubicBezTo>
                    <a:cubicBezTo>
                      <a:pt x="1028307" y="504569"/>
                      <a:pt x="1028276" y="504625"/>
                      <a:pt x="1028238" y="504689"/>
                    </a:cubicBezTo>
                    <a:lnTo>
                      <a:pt x="972175" y="601346"/>
                    </a:lnTo>
                    <a:cubicBezTo>
                      <a:pt x="938342" y="659947"/>
                      <a:pt x="938342" y="732146"/>
                      <a:pt x="972175" y="790747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7BE1CC5-DBC2-4824-B8B6-81F5D5CD5A2F}"/>
                  </a:ext>
                </a:extLst>
              </p:cNvPr>
              <p:cNvSpPr/>
              <p:nvPr/>
            </p:nvSpPr>
            <p:spPr>
              <a:xfrm>
                <a:off x="4775446" y="3961671"/>
                <a:ext cx="1256536" cy="1106404"/>
              </a:xfrm>
              <a:custGeom>
                <a:avLst/>
                <a:gdLst>
                  <a:gd name="connsiteX0" fmla="*/ 1256332 w 1256536"/>
                  <a:gd name="connsiteY0" fmla="*/ 475396 h 1106404"/>
                  <a:gd name="connsiteX1" fmla="*/ 1256332 w 1256536"/>
                  <a:gd name="connsiteY1" fmla="*/ 916763 h 1106404"/>
                  <a:gd name="connsiteX2" fmla="*/ 1066931 w 1256536"/>
                  <a:gd name="connsiteY2" fmla="*/ 1106164 h 1106404"/>
                  <a:gd name="connsiteX3" fmla="*/ 481808 w 1256536"/>
                  <a:gd name="connsiteY3" fmla="*/ 1106164 h 1106404"/>
                  <a:gd name="connsiteX4" fmla="*/ 317661 w 1256536"/>
                  <a:gd name="connsiteY4" fmla="*/ 1011464 h 1106404"/>
                  <a:gd name="connsiteX5" fmla="*/ 25226 w 1256536"/>
                  <a:gd name="connsiteY5" fmla="*/ 504690 h 1106404"/>
                  <a:gd name="connsiteX6" fmla="*/ 94490 w 1256536"/>
                  <a:gd name="connsiteY6" fmla="*/ 245949 h 1106404"/>
                  <a:gd name="connsiteX7" fmla="*/ 94673 w 1256536"/>
                  <a:gd name="connsiteY7" fmla="*/ 245842 h 1106404"/>
                  <a:gd name="connsiteX8" fmla="*/ 476884 w 1256536"/>
                  <a:gd name="connsiteY8" fmla="*/ 25190 h 1106404"/>
                  <a:gd name="connsiteX9" fmla="*/ 735624 w 1256536"/>
                  <a:gd name="connsiteY9" fmla="*/ 94454 h 1106404"/>
                  <a:gd name="connsiteX10" fmla="*/ 735732 w 1256536"/>
                  <a:gd name="connsiteY10" fmla="*/ 94637 h 1106404"/>
                  <a:gd name="connsiteX11" fmla="*/ 791542 w 1256536"/>
                  <a:gd name="connsiteY11" fmla="*/ 191295 h 1106404"/>
                  <a:gd name="connsiteX12" fmla="*/ 955689 w 1256536"/>
                  <a:gd name="connsiteY12" fmla="*/ 285995 h 1106404"/>
                  <a:gd name="connsiteX13" fmla="*/ 1066931 w 1256536"/>
                  <a:gd name="connsiteY13" fmla="*/ 285995 h 1106404"/>
                  <a:gd name="connsiteX14" fmla="*/ 1256332 w 1256536"/>
                  <a:gd name="connsiteY14" fmla="*/ 475396 h 110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56536" h="1106404">
                    <a:moveTo>
                      <a:pt x="1256332" y="475396"/>
                    </a:moveTo>
                    <a:lnTo>
                      <a:pt x="1256332" y="916763"/>
                    </a:lnTo>
                    <a:cubicBezTo>
                      <a:pt x="1256332" y="1021370"/>
                      <a:pt x="1171537" y="1106164"/>
                      <a:pt x="1066931" y="1106164"/>
                    </a:cubicBezTo>
                    <a:lnTo>
                      <a:pt x="481808" y="1106164"/>
                    </a:lnTo>
                    <a:cubicBezTo>
                      <a:pt x="414097" y="1106209"/>
                      <a:pt x="351513" y="1070103"/>
                      <a:pt x="317661" y="1011464"/>
                    </a:cubicBezTo>
                    <a:lnTo>
                      <a:pt x="25226" y="504690"/>
                    </a:lnTo>
                    <a:cubicBezTo>
                      <a:pt x="-27100" y="414112"/>
                      <a:pt x="3912" y="298268"/>
                      <a:pt x="94490" y="245949"/>
                    </a:cubicBezTo>
                    <a:cubicBezTo>
                      <a:pt x="94553" y="245912"/>
                      <a:pt x="94609" y="245880"/>
                      <a:pt x="94673" y="245842"/>
                    </a:cubicBezTo>
                    <a:lnTo>
                      <a:pt x="476884" y="25190"/>
                    </a:lnTo>
                    <a:cubicBezTo>
                      <a:pt x="567462" y="-27135"/>
                      <a:pt x="683306" y="3876"/>
                      <a:pt x="735624" y="94454"/>
                    </a:cubicBezTo>
                    <a:cubicBezTo>
                      <a:pt x="735662" y="94517"/>
                      <a:pt x="735694" y="94574"/>
                      <a:pt x="735732" y="94637"/>
                    </a:cubicBezTo>
                    <a:lnTo>
                      <a:pt x="791542" y="191295"/>
                    </a:lnTo>
                    <a:cubicBezTo>
                      <a:pt x="825394" y="249933"/>
                      <a:pt x="887979" y="286039"/>
                      <a:pt x="955689" y="285995"/>
                    </a:cubicBezTo>
                    <a:lnTo>
                      <a:pt x="1066931" y="285995"/>
                    </a:lnTo>
                    <a:cubicBezTo>
                      <a:pt x="1171537" y="285995"/>
                      <a:pt x="1256332" y="370790"/>
                      <a:pt x="1256332" y="475396"/>
                    </a:cubicBezTo>
                    <a:close/>
                  </a:path>
                </a:pathLst>
              </a:custGeom>
              <a:gradFill>
                <a:gsLst>
                  <a:gs pos="49000">
                    <a:schemeClr val="accent5"/>
                  </a:gs>
                  <a:gs pos="15000">
                    <a:schemeClr val="accent4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547567B-3572-4246-84D0-539919D3D7CA}"/>
                  </a:ext>
                </a:extLst>
              </p:cNvPr>
              <p:cNvSpPr/>
              <p:nvPr/>
            </p:nvSpPr>
            <p:spPr>
              <a:xfrm>
                <a:off x="6158250" y="3961672"/>
                <a:ext cx="1256534" cy="1106529"/>
              </a:xfrm>
              <a:custGeom>
                <a:avLst/>
                <a:gdLst>
                  <a:gd name="connsiteX0" fmla="*/ 1161455 w 1256534"/>
                  <a:gd name="connsiteY0" fmla="*/ 245967 h 1106529"/>
                  <a:gd name="connsiteX1" fmla="*/ 1231009 w 1256534"/>
                  <a:gd name="connsiteY1" fmla="*/ 504632 h 1106529"/>
                  <a:gd name="connsiteX2" fmla="*/ 1230902 w 1256534"/>
                  <a:gd name="connsiteY2" fmla="*/ 504815 h 1106529"/>
                  <a:gd name="connsiteX3" fmla="*/ 938340 w 1256534"/>
                  <a:gd name="connsiteY3" fmla="*/ 1011589 h 1106529"/>
                  <a:gd name="connsiteX4" fmla="*/ 774193 w 1256534"/>
                  <a:gd name="connsiteY4" fmla="*/ 1106289 h 1106529"/>
                  <a:gd name="connsiteX5" fmla="*/ 189196 w 1256534"/>
                  <a:gd name="connsiteY5" fmla="*/ 1106289 h 1106529"/>
                  <a:gd name="connsiteX6" fmla="*/ -205 w 1256534"/>
                  <a:gd name="connsiteY6" fmla="*/ 916888 h 1106529"/>
                  <a:gd name="connsiteX7" fmla="*/ -205 w 1256534"/>
                  <a:gd name="connsiteY7" fmla="*/ 475395 h 1106529"/>
                  <a:gd name="connsiteX8" fmla="*/ 189196 w 1256534"/>
                  <a:gd name="connsiteY8" fmla="*/ 285994 h 1106529"/>
                  <a:gd name="connsiteX9" fmla="*/ 300817 w 1256534"/>
                  <a:gd name="connsiteY9" fmla="*/ 285994 h 1106529"/>
                  <a:gd name="connsiteX10" fmla="*/ 464964 w 1256534"/>
                  <a:gd name="connsiteY10" fmla="*/ 191293 h 1106529"/>
                  <a:gd name="connsiteX11" fmla="*/ 520774 w 1256534"/>
                  <a:gd name="connsiteY11" fmla="*/ 94636 h 1106529"/>
                  <a:gd name="connsiteX12" fmla="*/ 779439 w 1256534"/>
                  <a:gd name="connsiteY12" fmla="*/ 25081 h 1106529"/>
                  <a:gd name="connsiteX13" fmla="*/ 779622 w 1256534"/>
                  <a:gd name="connsiteY13" fmla="*/ 25189 h 110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6534" h="1106529">
                    <a:moveTo>
                      <a:pt x="1161455" y="245967"/>
                    </a:moveTo>
                    <a:cubicBezTo>
                      <a:pt x="1252089" y="298191"/>
                      <a:pt x="1283227" y="413997"/>
                      <a:pt x="1231009" y="504632"/>
                    </a:cubicBezTo>
                    <a:cubicBezTo>
                      <a:pt x="1230971" y="504695"/>
                      <a:pt x="1230939" y="504752"/>
                      <a:pt x="1230902" y="504815"/>
                    </a:cubicBezTo>
                    <a:lnTo>
                      <a:pt x="938340" y="1011589"/>
                    </a:lnTo>
                    <a:cubicBezTo>
                      <a:pt x="904488" y="1070227"/>
                      <a:pt x="841904" y="1106333"/>
                      <a:pt x="774193" y="1106289"/>
                    </a:cubicBezTo>
                    <a:lnTo>
                      <a:pt x="189196" y="1106289"/>
                    </a:lnTo>
                    <a:cubicBezTo>
                      <a:pt x="84590" y="1106289"/>
                      <a:pt x="-205" y="1021494"/>
                      <a:pt x="-205" y="916888"/>
                    </a:cubicBezTo>
                    <a:lnTo>
                      <a:pt x="-205" y="475395"/>
                    </a:lnTo>
                    <a:cubicBezTo>
                      <a:pt x="-205" y="370788"/>
                      <a:pt x="84590" y="285994"/>
                      <a:pt x="189196" y="285994"/>
                    </a:cubicBezTo>
                    <a:lnTo>
                      <a:pt x="300817" y="285994"/>
                    </a:lnTo>
                    <a:cubicBezTo>
                      <a:pt x="368528" y="286038"/>
                      <a:pt x="431112" y="249931"/>
                      <a:pt x="464964" y="191293"/>
                    </a:cubicBezTo>
                    <a:lnTo>
                      <a:pt x="520774" y="94636"/>
                    </a:lnTo>
                    <a:cubicBezTo>
                      <a:pt x="572998" y="4001"/>
                      <a:pt x="688805" y="-27137"/>
                      <a:pt x="779439" y="25081"/>
                    </a:cubicBezTo>
                    <a:cubicBezTo>
                      <a:pt x="779502" y="25119"/>
                      <a:pt x="779559" y="25150"/>
                      <a:pt x="779622" y="25189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71AA694-3731-46BD-BFAA-DB1E8BD6D139}"/>
                  </a:ext>
                </a:extLst>
              </p:cNvPr>
              <p:cNvSpPr/>
              <p:nvPr/>
            </p:nvSpPr>
            <p:spPr>
              <a:xfrm>
                <a:off x="6905956" y="2731638"/>
                <a:ext cx="1053871" cy="1392448"/>
              </a:xfrm>
              <a:custGeom>
                <a:avLst/>
                <a:gdLst>
                  <a:gd name="connsiteX0" fmla="*/ 1028292 w 1053871"/>
                  <a:gd name="connsiteY0" fmla="*/ 790622 h 1392448"/>
                  <a:gd name="connsiteX1" fmla="*/ 735730 w 1053871"/>
                  <a:gd name="connsiteY1" fmla="*/ 1297333 h 1392448"/>
                  <a:gd name="connsiteX2" fmla="*/ 477065 w 1053871"/>
                  <a:gd name="connsiteY2" fmla="*/ 1366887 h 1392448"/>
                  <a:gd name="connsiteX3" fmla="*/ 476882 w 1053871"/>
                  <a:gd name="connsiteY3" fmla="*/ 1366780 h 1392448"/>
                  <a:gd name="connsiteX4" fmla="*/ 94671 w 1053871"/>
                  <a:gd name="connsiteY4" fmla="*/ 1145813 h 1392448"/>
                  <a:gd name="connsiteX5" fmla="*/ 25117 w 1053871"/>
                  <a:gd name="connsiteY5" fmla="*/ 887148 h 1392448"/>
                  <a:gd name="connsiteX6" fmla="*/ 25224 w 1053871"/>
                  <a:gd name="connsiteY6" fmla="*/ 886965 h 1392448"/>
                  <a:gd name="connsiteX7" fmla="*/ 81287 w 1053871"/>
                  <a:gd name="connsiteY7" fmla="*/ 790622 h 1392448"/>
                  <a:gd name="connsiteX8" fmla="*/ 81287 w 1053871"/>
                  <a:gd name="connsiteY8" fmla="*/ 601222 h 1392448"/>
                  <a:gd name="connsiteX9" fmla="*/ 25476 w 1053871"/>
                  <a:gd name="connsiteY9" fmla="*/ 504564 h 1392448"/>
                  <a:gd name="connsiteX10" fmla="*/ 94740 w 1053871"/>
                  <a:gd name="connsiteY10" fmla="*/ 245823 h 1392448"/>
                  <a:gd name="connsiteX11" fmla="*/ 94924 w 1053871"/>
                  <a:gd name="connsiteY11" fmla="*/ 245716 h 1392448"/>
                  <a:gd name="connsiteX12" fmla="*/ 476882 w 1053871"/>
                  <a:gd name="connsiteY12" fmla="*/ 25190 h 1392448"/>
                  <a:gd name="connsiteX13" fmla="*/ 735623 w 1053871"/>
                  <a:gd name="connsiteY13" fmla="*/ 94454 h 1392448"/>
                  <a:gd name="connsiteX14" fmla="*/ 735730 w 1053871"/>
                  <a:gd name="connsiteY14" fmla="*/ 94637 h 1392448"/>
                  <a:gd name="connsiteX15" fmla="*/ 1028292 w 1053871"/>
                  <a:gd name="connsiteY15" fmla="*/ 601222 h 1392448"/>
                  <a:gd name="connsiteX16" fmla="*/ 1028292 w 1053871"/>
                  <a:gd name="connsiteY16" fmla="*/ 790622 h 139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53871" h="1392448">
                    <a:moveTo>
                      <a:pt x="1028292" y="790622"/>
                    </a:moveTo>
                    <a:lnTo>
                      <a:pt x="735730" y="1297333"/>
                    </a:lnTo>
                    <a:cubicBezTo>
                      <a:pt x="683506" y="1387968"/>
                      <a:pt x="567700" y="1419105"/>
                      <a:pt x="477065" y="1366887"/>
                    </a:cubicBezTo>
                    <a:cubicBezTo>
                      <a:pt x="477002" y="1366850"/>
                      <a:pt x="476945" y="1366818"/>
                      <a:pt x="476882" y="1366780"/>
                    </a:cubicBezTo>
                    <a:lnTo>
                      <a:pt x="94671" y="1145813"/>
                    </a:lnTo>
                    <a:cubicBezTo>
                      <a:pt x="4036" y="1093588"/>
                      <a:pt x="-27101" y="977782"/>
                      <a:pt x="25117" y="887148"/>
                    </a:cubicBezTo>
                    <a:cubicBezTo>
                      <a:pt x="25154" y="887084"/>
                      <a:pt x="25186" y="887028"/>
                      <a:pt x="25224" y="886965"/>
                    </a:cubicBezTo>
                    <a:lnTo>
                      <a:pt x="81287" y="790622"/>
                    </a:lnTo>
                    <a:cubicBezTo>
                      <a:pt x="115120" y="732022"/>
                      <a:pt x="115120" y="659822"/>
                      <a:pt x="81287" y="601222"/>
                    </a:cubicBezTo>
                    <a:lnTo>
                      <a:pt x="25476" y="504564"/>
                    </a:lnTo>
                    <a:cubicBezTo>
                      <a:pt x="-26849" y="413986"/>
                      <a:pt x="4163" y="298142"/>
                      <a:pt x="94740" y="245823"/>
                    </a:cubicBezTo>
                    <a:cubicBezTo>
                      <a:pt x="94804" y="245785"/>
                      <a:pt x="94860" y="245754"/>
                      <a:pt x="94924" y="245716"/>
                    </a:cubicBezTo>
                    <a:lnTo>
                      <a:pt x="476882" y="25190"/>
                    </a:lnTo>
                    <a:cubicBezTo>
                      <a:pt x="567460" y="-27135"/>
                      <a:pt x="683304" y="3876"/>
                      <a:pt x="735623" y="94454"/>
                    </a:cubicBezTo>
                    <a:cubicBezTo>
                      <a:pt x="735661" y="94517"/>
                      <a:pt x="735692" y="94574"/>
                      <a:pt x="735730" y="94637"/>
                    </a:cubicBezTo>
                    <a:lnTo>
                      <a:pt x="1028292" y="601222"/>
                    </a:lnTo>
                    <a:cubicBezTo>
                      <a:pt x="1062125" y="659822"/>
                      <a:pt x="1062125" y="732022"/>
                      <a:pt x="1028292" y="790622"/>
                    </a:cubicBezTo>
                    <a:close/>
                  </a:path>
                </a:pathLst>
              </a:custGeom>
              <a:gradFill>
                <a:gsLst>
                  <a:gs pos="49000">
                    <a:schemeClr val="accent5"/>
                  </a:gs>
                  <a:gs pos="15000">
                    <a:schemeClr val="accent4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8D93095-2242-4747-A44F-FD0753FB000A}"/>
                  </a:ext>
                </a:extLst>
              </p:cNvPr>
              <p:cNvSpPr/>
              <p:nvPr/>
            </p:nvSpPr>
            <p:spPr>
              <a:xfrm>
                <a:off x="6158250" y="1787524"/>
                <a:ext cx="1256479" cy="1106278"/>
              </a:xfrm>
              <a:custGeom>
                <a:avLst/>
                <a:gdLst>
                  <a:gd name="connsiteX0" fmla="*/ 1161455 w 1256479"/>
                  <a:gd name="connsiteY0" fmla="*/ 859956 h 1106278"/>
                  <a:gd name="connsiteX1" fmla="*/ 779244 w 1256479"/>
                  <a:gd name="connsiteY1" fmla="*/ 1080608 h 1106278"/>
                  <a:gd name="connsiteX2" fmla="*/ 520503 w 1256479"/>
                  <a:gd name="connsiteY2" fmla="*/ 1011344 h 1106278"/>
                  <a:gd name="connsiteX3" fmla="*/ 520396 w 1256479"/>
                  <a:gd name="connsiteY3" fmla="*/ 1011161 h 1106278"/>
                  <a:gd name="connsiteX4" fmla="*/ 464585 w 1256479"/>
                  <a:gd name="connsiteY4" fmla="*/ 914503 h 1106278"/>
                  <a:gd name="connsiteX5" fmla="*/ 300438 w 1256479"/>
                  <a:gd name="connsiteY5" fmla="*/ 819803 h 1106278"/>
                  <a:gd name="connsiteX6" fmla="*/ 189196 w 1256479"/>
                  <a:gd name="connsiteY6" fmla="*/ 819803 h 1106278"/>
                  <a:gd name="connsiteX7" fmla="*/ -205 w 1256479"/>
                  <a:gd name="connsiteY7" fmla="*/ 630402 h 1106278"/>
                  <a:gd name="connsiteX8" fmla="*/ -205 w 1256479"/>
                  <a:gd name="connsiteY8" fmla="*/ 189161 h 1106278"/>
                  <a:gd name="connsiteX9" fmla="*/ 189196 w 1256479"/>
                  <a:gd name="connsiteY9" fmla="*/ -240 h 1106278"/>
                  <a:gd name="connsiteX10" fmla="*/ 774319 w 1256479"/>
                  <a:gd name="connsiteY10" fmla="*/ -240 h 1106278"/>
                  <a:gd name="connsiteX11" fmla="*/ 938467 w 1256479"/>
                  <a:gd name="connsiteY11" fmla="*/ 94460 h 1106278"/>
                  <a:gd name="connsiteX12" fmla="*/ 1230902 w 1256479"/>
                  <a:gd name="connsiteY12" fmla="*/ 601234 h 1106278"/>
                  <a:gd name="connsiteX13" fmla="*/ 1161486 w 1256479"/>
                  <a:gd name="connsiteY13" fmla="*/ 859937 h 1106278"/>
                  <a:gd name="connsiteX14" fmla="*/ 1161455 w 1256479"/>
                  <a:gd name="connsiteY14" fmla="*/ 859956 h 11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56479" h="1106278">
                    <a:moveTo>
                      <a:pt x="1161455" y="859956"/>
                    </a:moveTo>
                    <a:lnTo>
                      <a:pt x="779244" y="1080608"/>
                    </a:lnTo>
                    <a:cubicBezTo>
                      <a:pt x="688665" y="1132933"/>
                      <a:pt x="572822" y="1101922"/>
                      <a:pt x="520503" y="1011344"/>
                    </a:cubicBezTo>
                    <a:cubicBezTo>
                      <a:pt x="520465" y="1011281"/>
                      <a:pt x="520433" y="1011224"/>
                      <a:pt x="520396" y="1011161"/>
                    </a:cubicBezTo>
                    <a:lnTo>
                      <a:pt x="464585" y="914503"/>
                    </a:lnTo>
                    <a:cubicBezTo>
                      <a:pt x="430733" y="855865"/>
                      <a:pt x="368148" y="819759"/>
                      <a:pt x="300438" y="819803"/>
                    </a:cubicBezTo>
                    <a:lnTo>
                      <a:pt x="189196" y="819803"/>
                    </a:lnTo>
                    <a:cubicBezTo>
                      <a:pt x="84590" y="819803"/>
                      <a:pt x="-205" y="735008"/>
                      <a:pt x="-205" y="630402"/>
                    </a:cubicBezTo>
                    <a:lnTo>
                      <a:pt x="-205" y="189161"/>
                    </a:lnTo>
                    <a:cubicBezTo>
                      <a:pt x="-205" y="84555"/>
                      <a:pt x="84590" y="-240"/>
                      <a:pt x="189196" y="-240"/>
                    </a:cubicBezTo>
                    <a:lnTo>
                      <a:pt x="774319" y="-240"/>
                    </a:lnTo>
                    <a:cubicBezTo>
                      <a:pt x="842030" y="-284"/>
                      <a:pt x="904614" y="35822"/>
                      <a:pt x="938467" y="94460"/>
                    </a:cubicBezTo>
                    <a:lnTo>
                      <a:pt x="1230902" y="601234"/>
                    </a:lnTo>
                    <a:cubicBezTo>
                      <a:pt x="1283170" y="691844"/>
                      <a:pt x="1252096" y="807669"/>
                      <a:pt x="1161486" y="859937"/>
                    </a:cubicBezTo>
                    <a:cubicBezTo>
                      <a:pt x="1161474" y="859943"/>
                      <a:pt x="1161467" y="859950"/>
                      <a:pt x="1161455" y="85995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F1011087-1D7C-4D07-AC4D-4DAA761A5CB4}"/>
                  </a:ext>
                </a:extLst>
              </p:cNvPr>
              <p:cNvSpPr/>
              <p:nvPr/>
            </p:nvSpPr>
            <p:spPr>
              <a:xfrm>
                <a:off x="4775448" y="1787398"/>
                <a:ext cx="1256534" cy="1106529"/>
              </a:xfrm>
              <a:custGeom>
                <a:avLst/>
                <a:gdLst>
                  <a:gd name="connsiteX0" fmla="*/ 1256330 w 1256534"/>
                  <a:gd name="connsiteY0" fmla="*/ 189287 h 1106529"/>
                  <a:gd name="connsiteX1" fmla="*/ 1256330 w 1256534"/>
                  <a:gd name="connsiteY1" fmla="*/ 630655 h 1106529"/>
                  <a:gd name="connsiteX2" fmla="*/ 1066929 w 1256534"/>
                  <a:gd name="connsiteY2" fmla="*/ 820055 h 1106529"/>
                  <a:gd name="connsiteX3" fmla="*/ 955309 w 1256534"/>
                  <a:gd name="connsiteY3" fmla="*/ 820055 h 1106529"/>
                  <a:gd name="connsiteX4" fmla="*/ 791161 w 1256534"/>
                  <a:gd name="connsiteY4" fmla="*/ 914756 h 1106529"/>
                  <a:gd name="connsiteX5" fmla="*/ 735351 w 1256534"/>
                  <a:gd name="connsiteY5" fmla="*/ 1011414 h 1106529"/>
                  <a:gd name="connsiteX6" fmla="*/ 476686 w 1256534"/>
                  <a:gd name="connsiteY6" fmla="*/ 1080968 h 1106529"/>
                  <a:gd name="connsiteX7" fmla="*/ 476503 w 1256534"/>
                  <a:gd name="connsiteY7" fmla="*/ 1080861 h 1106529"/>
                  <a:gd name="connsiteX8" fmla="*/ 94671 w 1256534"/>
                  <a:gd name="connsiteY8" fmla="*/ 860082 h 1106529"/>
                  <a:gd name="connsiteX9" fmla="*/ 25117 w 1256534"/>
                  <a:gd name="connsiteY9" fmla="*/ 601417 h 1106529"/>
                  <a:gd name="connsiteX10" fmla="*/ 25224 w 1256534"/>
                  <a:gd name="connsiteY10" fmla="*/ 601234 h 1106529"/>
                  <a:gd name="connsiteX11" fmla="*/ 317785 w 1256534"/>
                  <a:gd name="connsiteY11" fmla="*/ 94460 h 1106529"/>
                  <a:gd name="connsiteX12" fmla="*/ 481933 w 1256534"/>
                  <a:gd name="connsiteY12" fmla="*/ -240 h 1106529"/>
                  <a:gd name="connsiteX13" fmla="*/ 1066929 w 1256534"/>
                  <a:gd name="connsiteY13" fmla="*/ -240 h 1106529"/>
                  <a:gd name="connsiteX14" fmla="*/ 1256330 w 1256534"/>
                  <a:gd name="connsiteY14" fmla="*/ 189161 h 1106529"/>
                  <a:gd name="connsiteX15" fmla="*/ 1256330 w 1256534"/>
                  <a:gd name="connsiteY15" fmla="*/ 189287 h 110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6534" h="1106529">
                    <a:moveTo>
                      <a:pt x="1256330" y="189287"/>
                    </a:moveTo>
                    <a:lnTo>
                      <a:pt x="1256330" y="630655"/>
                    </a:lnTo>
                    <a:cubicBezTo>
                      <a:pt x="1256330" y="735261"/>
                      <a:pt x="1171535" y="820055"/>
                      <a:pt x="1066929" y="820055"/>
                    </a:cubicBezTo>
                    <a:lnTo>
                      <a:pt x="955309" y="820055"/>
                    </a:lnTo>
                    <a:cubicBezTo>
                      <a:pt x="887598" y="820011"/>
                      <a:pt x="825014" y="856117"/>
                      <a:pt x="791161" y="914756"/>
                    </a:cubicBezTo>
                    <a:lnTo>
                      <a:pt x="735351" y="1011414"/>
                    </a:lnTo>
                    <a:cubicBezTo>
                      <a:pt x="683127" y="1102048"/>
                      <a:pt x="567321" y="1133186"/>
                      <a:pt x="476686" y="1080968"/>
                    </a:cubicBezTo>
                    <a:cubicBezTo>
                      <a:pt x="476623" y="1080930"/>
                      <a:pt x="476566" y="1080898"/>
                      <a:pt x="476503" y="1080861"/>
                    </a:cubicBezTo>
                    <a:lnTo>
                      <a:pt x="94671" y="860082"/>
                    </a:lnTo>
                    <a:cubicBezTo>
                      <a:pt x="4036" y="807858"/>
                      <a:pt x="-27101" y="692052"/>
                      <a:pt x="25117" y="601417"/>
                    </a:cubicBezTo>
                    <a:cubicBezTo>
                      <a:pt x="25155" y="601354"/>
                      <a:pt x="25186" y="601297"/>
                      <a:pt x="25224" y="601234"/>
                    </a:cubicBezTo>
                    <a:lnTo>
                      <a:pt x="317785" y="94460"/>
                    </a:lnTo>
                    <a:cubicBezTo>
                      <a:pt x="351638" y="35822"/>
                      <a:pt x="414222" y="-284"/>
                      <a:pt x="481933" y="-240"/>
                    </a:cubicBezTo>
                    <a:lnTo>
                      <a:pt x="1066929" y="-240"/>
                    </a:lnTo>
                    <a:cubicBezTo>
                      <a:pt x="1171535" y="-240"/>
                      <a:pt x="1256330" y="84555"/>
                      <a:pt x="1256330" y="189161"/>
                    </a:cubicBezTo>
                    <a:cubicBezTo>
                      <a:pt x="1256330" y="189205"/>
                      <a:pt x="1256330" y="189243"/>
                      <a:pt x="1256330" y="189287"/>
                    </a:cubicBezTo>
                    <a:close/>
                  </a:path>
                </a:pathLst>
              </a:custGeom>
              <a:gradFill>
                <a:gsLst>
                  <a:gs pos="49000">
                    <a:schemeClr val="accent5"/>
                  </a:gs>
                  <a:gs pos="15000">
                    <a:schemeClr val="accent4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9BB241C-E020-40AD-BF42-F5EFCEF82A92}"/>
                </a:ext>
              </a:extLst>
            </p:cNvPr>
            <p:cNvSpPr txBox="1"/>
            <p:nvPr/>
          </p:nvSpPr>
          <p:spPr>
            <a:xfrm>
              <a:off x="5281080" y="2114034"/>
              <a:ext cx="463559" cy="73527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3600" b="1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1</a:t>
              </a:r>
              <a:endParaRPr lang="zh-CN" altLang="en-US" sz="36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968DEC7-B6D6-4987-A562-B07E4DC36152}"/>
                </a:ext>
              </a:extLst>
            </p:cNvPr>
            <p:cNvSpPr txBox="1"/>
            <p:nvPr/>
          </p:nvSpPr>
          <p:spPr>
            <a:xfrm>
              <a:off x="6427532" y="2114034"/>
              <a:ext cx="532856" cy="73527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3600" b="1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2</a:t>
              </a:r>
              <a:endParaRPr lang="zh-CN" altLang="en-US" sz="36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725DF0B-F96F-41D4-8317-E19658844C9A}"/>
                </a:ext>
              </a:extLst>
            </p:cNvPr>
            <p:cNvSpPr txBox="1"/>
            <p:nvPr/>
          </p:nvSpPr>
          <p:spPr>
            <a:xfrm>
              <a:off x="5241873" y="4141800"/>
              <a:ext cx="541972" cy="73527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3600" b="1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5</a:t>
              </a:r>
              <a:endParaRPr lang="zh-CN" altLang="en-US" sz="36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4E46269-2C5D-451E-9B20-5887B40A3530}"/>
                </a:ext>
              </a:extLst>
            </p:cNvPr>
            <p:cNvSpPr txBox="1"/>
            <p:nvPr/>
          </p:nvSpPr>
          <p:spPr>
            <a:xfrm>
              <a:off x="6421149" y="4141800"/>
              <a:ext cx="545621" cy="73527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3600" b="1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4</a:t>
              </a:r>
              <a:endParaRPr lang="zh-CN" altLang="en-US" sz="36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D30F25A-9028-425C-AC34-702E2D37E9F7}"/>
                </a:ext>
              </a:extLst>
            </p:cNvPr>
            <p:cNvSpPr txBox="1"/>
            <p:nvPr/>
          </p:nvSpPr>
          <p:spPr>
            <a:xfrm>
              <a:off x="4665814" y="3168133"/>
              <a:ext cx="551091" cy="73527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3600" b="1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6</a:t>
              </a:r>
              <a:endParaRPr lang="zh-CN" altLang="en-US" sz="36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09BDB1D-70EC-4158-9E71-CEF4CA76D1F6}"/>
                </a:ext>
              </a:extLst>
            </p:cNvPr>
            <p:cNvSpPr txBox="1"/>
            <p:nvPr/>
          </p:nvSpPr>
          <p:spPr>
            <a:xfrm>
              <a:off x="6962430" y="3168133"/>
              <a:ext cx="538326" cy="735274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3600" b="1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rPr>
                <a:t>3</a:t>
              </a:r>
              <a:endParaRPr lang="zh-CN" altLang="en-US" sz="3600" b="1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9D4A3EC-6B96-4DB6-9582-A2935E25EB8A}"/>
              </a:ext>
            </a:extLst>
          </p:cNvPr>
          <p:cNvGrpSpPr/>
          <p:nvPr/>
        </p:nvGrpSpPr>
        <p:grpSpPr>
          <a:xfrm>
            <a:off x="1091635" y="1696808"/>
            <a:ext cx="10008731" cy="3616785"/>
            <a:chOff x="935568" y="1902882"/>
            <a:chExt cx="10008731" cy="3616785"/>
          </a:xfrm>
          <a:solidFill>
            <a:srgbClr val="D9FFFF"/>
          </a:solidFill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B99863C-7930-497B-9DE5-F1CB6EC46250}"/>
                </a:ext>
              </a:extLst>
            </p:cNvPr>
            <p:cNvGrpSpPr/>
            <p:nvPr/>
          </p:nvGrpSpPr>
          <p:grpSpPr>
            <a:xfrm>
              <a:off x="935568" y="1902882"/>
              <a:ext cx="4032407" cy="3616785"/>
              <a:chOff x="935568" y="1902882"/>
              <a:chExt cx="4032407" cy="3616785"/>
            </a:xfrm>
            <a:grpFill/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5ACF74F-4B62-4918-9651-43037E714F56}"/>
                  </a:ext>
                </a:extLst>
              </p:cNvPr>
              <p:cNvSpPr/>
              <p:nvPr/>
            </p:nvSpPr>
            <p:spPr>
              <a:xfrm>
                <a:off x="1557865" y="1902882"/>
                <a:ext cx="3410110" cy="768811"/>
              </a:xfrm>
              <a:custGeom>
                <a:avLst/>
                <a:gdLst>
                  <a:gd name="connsiteX0" fmla="*/ 0 w 3788306"/>
                  <a:gd name="connsiteY0" fmla="*/ 312208 h 854075"/>
                  <a:gd name="connsiteX1" fmla="*/ 0 w 3788306"/>
                  <a:gd name="connsiteY1" fmla="*/ 312209 h 854075"/>
                  <a:gd name="connsiteX2" fmla="*/ 0 w 3788306"/>
                  <a:gd name="connsiteY2" fmla="*/ 312209 h 854075"/>
                  <a:gd name="connsiteX3" fmla="*/ 312209 w 3788306"/>
                  <a:gd name="connsiteY3" fmla="*/ 0 h 854075"/>
                  <a:gd name="connsiteX4" fmla="*/ 3476097 w 3788306"/>
                  <a:gd name="connsiteY4" fmla="*/ 0 h 854075"/>
                  <a:gd name="connsiteX5" fmla="*/ 3788306 w 3788306"/>
                  <a:gd name="connsiteY5" fmla="*/ 312209 h 854075"/>
                  <a:gd name="connsiteX6" fmla="*/ 3788305 w 3788306"/>
                  <a:gd name="connsiteY6" fmla="*/ 312209 h 854075"/>
                  <a:gd name="connsiteX7" fmla="*/ 3476096 w 3788306"/>
                  <a:gd name="connsiteY7" fmla="*/ 624418 h 854075"/>
                  <a:gd name="connsiteX8" fmla="*/ 3431239 w 3788306"/>
                  <a:gd name="connsiteY8" fmla="*/ 624418 h 854075"/>
                  <a:gd name="connsiteX9" fmla="*/ 3484034 w 3788306"/>
                  <a:gd name="connsiteY9" fmla="*/ 854075 h 854075"/>
                  <a:gd name="connsiteX10" fmla="*/ 3182019 w 3788306"/>
                  <a:gd name="connsiteY10" fmla="*/ 624418 h 854075"/>
                  <a:gd name="connsiteX11" fmla="*/ 312209 w 3788306"/>
                  <a:gd name="connsiteY11" fmla="*/ 624417 h 854075"/>
                  <a:gd name="connsiteX12" fmla="*/ 24535 w 3788306"/>
                  <a:gd name="connsiteY12" fmla="*/ 433734 h 854075"/>
                  <a:gd name="connsiteX13" fmla="*/ 0 w 3788306"/>
                  <a:gd name="connsiteY13" fmla="*/ 312209 h 854075"/>
                  <a:gd name="connsiteX14" fmla="*/ 24535 w 3788306"/>
                  <a:gd name="connsiteY14" fmla="*/ 190683 h 854075"/>
                  <a:gd name="connsiteX15" fmla="*/ 312209 w 3788306"/>
                  <a:gd name="connsiteY15" fmla="*/ 0 h 85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88306" h="854075">
                    <a:moveTo>
                      <a:pt x="0" y="312208"/>
                    </a:moveTo>
                    <a:lnTo>
                      <a:pt x="0" y="312209"/>
                    </a:lnTo>
                    <a:lnTo>
                      <a:pt x="0" y="312209"/>
                    </a:lnTo>
                    <a:close/>
                    <a:moveTo>
                      <a:pt x="312209" y="0"/>
                    </a:moveTo>
                    <a:lnTo>
                      <a:pt x="3476097" y="0"/>
                    </a:lnTo>
                    <a:cubicBezTo>
                      <a:pt x="3648525" y="0"/>
                      <a:pt x="3788306" y="139781"/>
                      <a:pt x="3788306" y="312209"/>
                    </a:cubicBezTo>
                    <a:lnTo>
                      <a:pt x="3788305" y="312209"/>
                    </a:lnTo>
                    <a:cubicBezTo>
                      <a:pt x="3788305" y="484637"/>
                      <a:pt x="3648524" y="624418"/>
                      <a:pt x="3476096" y="624418"/>
                    </a:cubicBezTo>
                    <a:lnTo>
                      <a:pt x="3431239" y="624418"/>
                    </a:lnTo>
                    <a:lnTo>
                      <a:pt x="3484034" y="854075"/>
                    </a:lnTo>
                    <a:lnTo>
                      <a:pt x="3182019" y="624418"/>
                    </a:lnTo>
                    <a:lnTo>
                      <a:pt x="312209" y="624417"/>
                    </a:lnTo>
                    <a:cubicBezTo>
                      <a:pt x="182888" y="624417"/>
                      <a:pt x="71931" y="545790"/>
                      <a:pt x="24535" y="433734"/>
                    </a:cubicBezTo>
                    <a:lnTo>
                      <a:pt x="0" y="312209"/>
                    </a:lnTo>
                    <a:lnTo>
                      <a:pt x="24535" y="190683"/>
                    </a:lnTo>
                    <a:cubicBezTo>
                      <a:pt x="71931" y="78627"/>
                      <a:pt x="182888" y="0"/>
                      <a:pt x="312209" y="0"/>
                    </a:cubicBezTo>
                    <a:close/>
                  </a:path>
                </a:pathLst>
              </a:custGeom>
              <a:grpFill/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6A86AF0-B688-4DAC-822D-CAE143EF0829}"/>
                  </a:ext>
                </a:extLst>
              </p:cNvPr>
              <p:cNvSpPr/>
              <p:nvPr/>
            </p:nvSpPr>
            <p:spPr>
              <a:xfrm>
                <a:off x="1557865" y="4750856"/>
                <a:ext cx="3410110" cy="768811"/>
              </a:xfrm>
              <a:custGeom>
                <a:avLst/>
                <a:gdLst>
                  <a:gd name="connsiteX0" fmla="*/ 0 w 3788306"/>
                  <a:gd name="connsiteY0" fmla="*/ 541866 h 854076"/>
                  <a:gd name="connsiteX1" fmla="*/ 0 w 3788306"/>
                  <a:gd name="connsiteY1" fmla="*/ 541867 h 854076"/>
                  <a:gd name="connsiteX2" fmla="*/ 0 w 3788306"/>
                  <a:gd name="connsiteY2" fmla="*/ 541867 h 854076"/>
                  <a:gd name="connsiteX3" fmla="*/ 3484034 w 3788306"/>
                  <a:gd name="connsiteY3" fmla="*/ 0 h 854076"/>
                  <a:gd name="connsiteX4" fmla="*/ 3431239 w 3788306"/>
                  <a:gd name="connsiteY4" fmla="*/ 229658 h 854076"/>
                  <a:gd name="connsiteX5" fmla="*/ 3476097 w 3788306"/>
                  <a:gd name="connsiteY5" fmla="*/ 229658 h 854076"/>
                  <a:gd name="connsiteX6" fmla="*/ 3788306 w 3788306"/>
                  <a:gd name="connsiteY6" fmla="*/ 541867 h 854076"/>
                  <a:gd name="connsiteX7" fmla="*/ 3788305 w 3788306"/>
                  <a:gd name="connsiteY7" fmla="*/ 541867 h 854076"/>
                  <a:gd name="connsiteX8" fmla="*/ 3476096 w 3788306"/>
                  <a:gd name="connsiteY8" fmla="*/ 854076 h 854076"/>
                  <a:gd name="connsiteX9" fmla="*/ 312209 w 3788306"/>
                  <a:gd name="connsiteY9" fmla="*/ 854075 h 854076"/>
                  <a:gd name="connsiteX10" fmla="*/ 24535 w 3788306"/>
                  <a:gd name="connsiteY10" fmla="*/ 663392 h 854076"/>
                  <a:gd name="connsiteX11" fmla="*/ 0 w 3788306"/>
                  <a:gd name="connsiteY11" fmla="*/ 541867 h 854076"/>
                  <a:gd name="connsiteX12" fmla="*/ 24535 w 3788306"/>
                  <a:gd name="connsiteY12" fmla="*/ 420342 h 854076"/>
                  <a:gd name="connsiteX13" fmla="*/ 312209 w 3788306"/>
                  <a:gd name="connsiteY13" fmla="*/ 229658 h 854076"/>
                  <a:gd name="connsiteX14" fmla="*/ 3182018 w 3788306"/>
                  <a:gd name="connsiteY14" fmla="*/ 229658 h 85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88306" h="854076">
                    <a:moveTo>
                      <a:pt x="0" y="541866"/>
                    </a:moveTo>
                    <a:lnTo>
                      <a:pt x="0" y="541867"/>
                    </a:lnTo>
                    <a:lnTo>
                      <a:pt x="0" y="541867"/>
                    </a:lnTo>
                    <a:close/>
                    <a:moveTo>
                      <a:pt x="3484034" y="0"/>
                    </a:moveTo>
                    <a:lnTo>
                      <a:pt x="3431239" y="229658"/>
                    </a:lnTo>
                    <a:lnTo>
                      <a:pt x="3476097" y="229658"/>
                    </a:lnTo>
                    <a:cubicBezTo>
                      <a:pt x="3648525" y="229658"/>
                      <a:pt x="3788306" y="369439"/>
                      <a:pt x="3788306" y="541867"/>
                    </a:cubicBezTo>
                    <a:lnTo>
                      <a:pt x="3788305" y="541867"/>
                    </a:lnTo>
                    <a:cubicBezTo>
                      <a:pt x="3788305" y="714295"/>
                      <a:pt x="3648524" y="854076"/>
                      <a:pt x="3476096" y="854076"/>
                    </a:cubicBezTo>
                    <a:lnTo>
                      <a:pt x="312209" y="854075"/>
                    </a:lnTo>
                    <a:cubicBezTo>
                      <a:pt x="182888" y="854075"/>
                      <a:pt x="71931" y="775448"/>
                      <a:pt x="24535" y="663392"/>
                    </a:cubicBezTo>
                    <a:lnTo>
                      <a:pt x="0" y="541867"/>
                    </a:lnTo>
                    <a:lnTo>
                      <a:pt x="24535" y="420342"/>
                    </a:lnTo>
                    <a:cubicBezTo>
                      <a:pt x="71931" y="308285"/>
                      <a:pt x="182888" y="229658"/>
                      <a:pt x="312209" y="229658"/>
                    </a:cubicBezTo>
                    <a:lnTo>
                      <a:pt x="3182018" y="229658"/>
                    </a:lnTo>
                    <a:close/>
                  </a:path>
                </a:pathLst>
              </a:custGeom>
              <a:grpFill/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7B6559A-C011-4B18-A2B4-A4E573F2D9CA}"/>
                  </a:ext>
                </a:extLst>
              </p:cNvPr>
              <p:cNvSpPr/>
              <p:nvPr/>
            </p:nvSpPr>
            <p:spPr>
              <a:xfrm>
                <a:off x="935568" y="3441697"/>
                <a:ext cx="3237198" cy="562081"/>
              </a:xfrm>
              <a:custGeom>
                <a:avLst/>
                <a:gdLst>
                  <a:gd name="connsiteX0" fmla="*/ 0 w 3596217"/>
                  <a:gd name="connsiteY0" fmla="*/ 312208 h 624418"/>
                  <a:gd name="connsiteX1" fmla="*/ 0 w 3596217"/>
                  <a:gd name="connsiteY1" fmla="*/ 312209 h 624418"/>
                  <a:gd name="connsiteX2" fmla="*/ 0 w 3596217"/>
                  <a:gd name="connsiteY2" fmla="*/ 312209 h 624418"/>
                  <a:gd name="connsiteX3" fmla="*/ 312209 w 3596217"/>
                  <a:gd name="connsiteY3" fmla="*/ 0 h 624418"/>
                  <a:gd name="connsiteX4" fmla="*/ 3002493 w 3596217"/>
                  <a:gd name="connsiteY4" fmla="*/ 0 h 624418"/>
                  <a:gd name="connsiteX5" fmla="*/ 3290167 w 3596217"/>
                  <a:gd name="connsiteY5" fmla="*/ 190683 h 624418"/>
                  <a:gd name="connsiteX6" fmla="*/ 3292603 w 3596217"/>
                  <a:gd name="connsiteY6" fmla="*/ 202749 h 624418"/>
                  <a:gd name="connsiteX7" fmla="*/ 3596217 w 3596217"/>
                  <a:gd name="connsiteY7" fmla="*/ 312209 h 624418"/>
                  <a:gd name="connsiteX8" fmla="*/ 3292602 w 3596217"/>
                  <a:gd name="connsiteY8" fmla="*/ 421668 h 624418"/>
                  <a:gd name="connsiteX9" fmla="*/ 3290166 w 3596217"/>
                  <a:gd name="connsiteY9" fmla="*/ 433735 h 624418"/>
                  <a:gd name="connsiteX10" fmla="*/ 3002492 w 3596217"/>
                  <a:gd name="connsiteY10" fmla="*/ 624418 h 624418"/>
                  <a:gd name="connsiteX11" fmla="*/ 312209 w 3596217"/>
                  <a:gd name="connsiteY11" fmla="*/ 624417 h 624418"/>
                  <a:gd name="connsiteX12" fmla="*/ 24535 w 3596217"/>
                  <a:gd name="connsiteY12" fmla="*/ 433734 h 624418"/>
                  <a:gd name="connsiteX13" fmla="*/ 0 w 3596217"/>
                  <a:gd name="connsiteY13" fmla="*/ 312209 h 624418"/>
                  <a:gd name="connsiteX14" fmla="*/ 24535 w 3596217"/>
                  <a:gd name="connsiteY14" fmla="*/ 190683 h 624418"/>
                  <a:gd name="connsiteX15" fmla="*/ 312209 w 3596217"/>
                  <a:gd name="connsiteY15" fmla="*/ 0 h 62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96217" h="624418">
                    <a:moveTo>
                      <a:pt x="0" y="312208"/>
                    </a:moveTo>
                    <a:lnTo>
                      <a:pt x="0" y="312209"/>
                    </a:lnTo>
                    <a:lnTo>
                      <a:pt x="0" y="312209"/>
                    </a:lnTo>
                    <a:close/>
                    <a:moveTo>
                      <a:pt x="312209" y="0"/>
                    </a:moveTo>
                    <a:lnTo>
                      <a:pt x="3002493" y="0"/>
                    </a:lnTo>
                    <a:cubicBezTo>
                      <a:pt x="3131814" y="0"/>
                      <a:pt x="3242771" y="78627"/>
                      <a:pt x="3290167" y="190683"/>
                    </a:cubicBezTo>
                    <a:lnTo>
                      <a:pt x="3292603" y="202749"/>
                    </a:lnTo>
                    <a:lnTo>
                      <a:pt x="3596217" y="312209"/>
                    </a:lnTo>
                    <a:lnTo>
                      <a:pt x="3292602" y="421668"/>
                    </a:lnTo>
                    <a:lnTo>
                      <a:pt x="3290166" y="433735"/>
                    </a:lnTo>
                    <a:cubicBezTo>
                      <a:pt x="3242770" y="545791"/>
                      <a:pt x="3131813" y="624418"/>
                      <a:pt x="3002492" y="624418"/>
                    </a:cubicBezTo>
                    <a:lnTo>
                      <a:pt x="312209" y="624417"/>
                    </a:lnTo>
                    <a:cubicBezTo>
                      <a:pt x="182888" y="624417"/>
                      <a:pt x="71931" y="545790"/>
                      <a:pt x="24535" y="433734"/>
                    </a:cubicBezTo>
                    <a:lnTo>
                      <a:pt x="0" y="312209"/>
                    </a:lnTo>
                    <a:lnTo>
                      <a:pt x="24535" y="190683"/>
                    </a:lnTo>
                    <a:cubicBezTo>
                      <a:pt x="71931" y="78627"/>
                      <a:pt x="182888" y="0"/>
                      <a:pt x="312209" y="0"/>
                    </a:cubicBezTo>
                    <a:close/>
                  </a:path>
                </a:pathLst>
              </a:custGeom>
              <a:grpFill/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950A5A4-F7C2-4BBE-BC23-1AF5E86E92CE}"/>
                </a:ext>
              </a:extLst>
            </p:cNvPr>
            <p:cNvGrpSpPr/>
            <p:nvPr/>
          </p:nvGrpSpPr>
          <p:grpSpPr>
            <a:xfrm flipH="1">
              <a:off x="6892714" y="1902882"/>
              <a:ext cx="4051585" cy="3616785"/>
              <a:chOff x="1294586" y="1902882"/>
              <a:chExt cx="4051585" cy="3616785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8A72101-6DB5-4D15-BE6D-560A3C2C8C86}"/>
                  </a:ext>
                </a:extLst>
              </p:cNvPr>
              <p:cNvSpPr/>
              <p:nvPr/>
            </p:nvSpPr>
            <p:spPr>
              <a:xfrm>
                <a:off x="1936061" y="1902882"/>
                <a:ext cx="3410110" cy="768811"/>
              </a:xfrm>
              <a:custGeom>
                <a:avLst/>
                <a:gdLst>
                  <a:gd name="connsiteX0" fmla="*/ 0 w 3788306"/>
                  <a:gd name="connsiteY0" fmla="*/ 312208 h 854075"/>
                  <a:gd name="connsiteX1" fmla="*/ 0 w 3788306"/>
                  <a:gd name="connsiteY1" fmla="*/ 312209 h 854075"/>
                  <a:gd name="connsiteX2" fmla="*/ 0 w 3788306"/>
                  <a:gd name="connsiteY2" fmla="*/ 312209 h 854075"/>
                  <a:gd name="connsiteX3" fmla="*/ 312209 w 3788306"/>
                  <a:gd name="connsiteY3" fmla="*/ 0 h 854075"/>
                  <a:gd name="connsiteX4" fmla="*/ 3476097 w 3788306"/>
                  <a:gd name="connsiteY4" fmla="*/ 0 h 854075"/>
                  <a:gd name="connsiteX5" fmla="*/ 3788306 w 3788306"/>
                  <a:gd name="connsiteY5" fmla="*/ 312209 h 854075"/>
                  <a:gd name="connsiteX6" fmla="*/ 3788305 w 3788306"/>
                  <a:gd name="connsiteY6" fmla="*/ 312209 h 854075"/>
                  <a:gd name="connsiteX7" fmla="*/ 3476096 w 3788306"/>
                  <a:gd name="connsiteY7" fmla="*/ 624418 h 854075"/>
                  <a:gd name="connsiteX8" fmla="*/ 3431239 w 3788306"/>
                  <a:gd name="connsiteY8" fmla="*/ 624418 h 854075"/>
                  <a:gd name="connsiteX9" fmla="*/ 3484034 w 3788306"/>
                  <a:gd name="connsiteY9" fmla="*/ 854075 h 854075"/>
                  <a:gd name="connsiteX10" fmla="*/ 3182019 w 3788306"/>
                  <a:gd name="connsiteY10" fmla="*/ 624418 h 854075"/>
                  <a:gd name="connsiteX11" fmla="*/ 312209 w 3788306"/>
                  <a:gd name="connsiteY11" fmla="*/ 624417 h 854075"/>
                  <a:gd name="connsiteX12" fmla="*/ 24535 w 3788306"/>
                  <a:gd name="connsiteY12" fmla="*/ 433734 h 854075"/>
                  <a:gd name="connsiteX13" fmla="*/ 0 w 3788306"/>
                  <a:gd name="connsiteY13" fmla="*/ 312209 h 854075"/>
                  <a:gd name="connsiteX14" fmla="*/ 24535 w 3788306"/>
                  <a:gd name="connsiteY14" fmla="*/ 190683 h 854075"/>
                  <a:gd name="connsiteX15" fmla="*/ 312209 w 3788306"/>
                  <a:gd name="connsiteY15" fmla="*/ 0 h 85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88306" h="854075">
                    <a:moveTo>
                      <a:pt x="0" y="312208"/>
                    </a:moveTo>
                    <a:lnTo>
                      <a:pt x="0" y="312209"/>
                    </a:lnTo>
                    <a:lnTo>
                      <a:pt x="0" y="312209"/>
                    </a:lnTo>
                    <a:close/>
                    <a:moveTo>
                      <a:pt x="312209" y="0"/>
                    </a:moveTo>
                    <a:lnTo>
                      <a:pt x="3476097" y="0"/>
                    </a:lnTo>
                    <a:cubicBezTo>
                      <a:pt x="3648525" y="0"/>
                      <a:pt x="3788306" y="139781"/>
                      <a:pt x="3788306" y="312209"/>
                    </a:cubicBezTo>
                    <a:lnTo>
                      <a:pt x="3788305" y="312209"/>
                    </a:lnTo>
                    <a:cubicBezTo>
                      <a:pt x="3788305" y="484637"/>
                      <a:pt x="3648524" y="624418"/>
                      <a:pt x="3476096" y="624418"/>
                    </a:cubicBezTo>
                    <a:lnTo>
                      <a:pt x="3431239" y="624418"/>
                    </a:lnTo>
                    <a:lnTo>
                      <a:pt x="3484034" y="854075"/>
                    </a:lnTo>
                    <a:lnTo>
                      <a:pt x="3182019" y="624418"/>
                    </a:lnTo>
                    <a:lnTo>
                      <a:pt x="312209" y="624417"/>
                    </a:lnTo>
                    <a:cubicBezTo>
                      <a:pt x="182888" y="624417"/>
                      <a:pt x="71931" y="545790"/>
                      <a:pt x="24535" y="433734"/>
                    </a:cubicBezTo>
                    <a:lnTo>
                      <a:pt x="0" y="312209"/>
                    </a:lnTo>
                    <a:lnTo>
                      <a:pt x="24535" y="190683"/>
                    </a:lnTo>
                    <a:cubicBezTo>
                      <a:pt x="71931" y="78627"/>
                      <a:pt x="182888" y="0"/>
                      <a:pt x="312209" y="0"/>
                    </a:cubicBezTo>
                    <a:close/>
                  </a:path>
                </a:pathLst>
              </a:custGeom>
              <a:grpFill/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5A0B2E6-688D-4DB5-8AAF-8EA494337F8C}"/>
                  </a:ext>
                </a:extLst>
              </p:cNvPr>
              <p:cNvSpPr/>
              <p:nvPr/>
            </p:nvSpPr>
            <p:spPr>
              <a:xfrm>
                <a:off x="1936061" y="4750856"/>
                <a:ext cx="3410110" cy="768811"/>
              </a:xfrm>
              <a:custGeom>
                <a:avLst/>
                <a:gdLst>
                  <a:gd name="connsiteX0" fmla="*/ 0 w 3788306"/>
                  <a:gd name="connsiteY0" fmla="*/ 541866 h 854076"/>
                  <a:gd name="connsiteX1" fmla="*/ 0 w 3788306"/>
                  <a:gd name="connsiteY1" fmla="*/ 541867 h 854076"/>
                  <a:gd name="connsiteX2" fmla="*/ 0 w 3788306"/>
                  <a:gd name="connsiteY2" fmla="*/ 541867 h 854076"/>
                  <a:gd name="connsiteX3" fmla="*/ 3484034 w 3788306"/>
                  <a:gd name="connsiteY3" fmla="*/ 0 h 854076"/>
                  <a:gd name="connsiteX4" fmla="*/ 3431239 w 3788306"/>
                  <a:gd name="connsiteY4" fmla="*/ 229658 h 854076"/>
                  <a:gd name="connsiteX5" fmla="*/ 3476097 w 3788306"/>
                  <a:gd name="connsiteY5" fmla="*/ 229658 h 854076"/>
                  <a:gd name="connsiteX6" fmla="*/ 3788306 w 3788306"/>
                  <a:gd name="connsiteY6" fmla="*/ 541867 h 854076"/>
                  <a:gd name="connsiteX7" fmla="*/ 3788305 w 3788306"/>
                  <a:gd name="connsiteY7" fmla="*/ 541867 h 854076"/>
                  <a:gd name="connsiteX8" fmla="*/ 3476096 w 3788306"/>
                  <a:gd name="connsiteY8" fmla="*/ 854076 h 854076"/>
                  <a:gd name="connsiteX9" fmla="*/ 312209 w 3788306"/>
                  <a:gd name="connsiteY9" fmla="*/ 854075 h 854076"/>
                  <a:gd name="connsiteX10" fmla="*/ 24535 w 3788306"/>
                  <a:gd name="connsiteY10" fmla="*/ 663392 h 854076"/>
                  <a:gd name="connsiteX11" fmla="*/ 0 w 3788306"/>
                  <a:gd name="connsiteY11" fmla="*/ 541867 h 854076"/>
                  <a:gd name="connsiteX12" fmla="*/ 24535 w 3788306"/>
                  <a:gd name="connsiteY12" fmla="*/ 420342 h 854076"/>
                  <a:gd name="connsiteX13" fmla="*/ 312209 w 3788306"/>
                  <a:gd name="connsiteY13" fmla="*/ 229658 h 854076"/>
                  <a:gd name="connsiteX14" fmla="*/ 3182018 w 3788306"/>
                  <a:gd name="connsiteY14" fmla="*/ 229658 h 85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88306" h="854076">
                    <a:moveTo>
                      <a:pt x="0" y="541866"/>
                    </a:moveTo>
                    <a:lnTo>
                      <a:pt x="0" y="541867"/>
                    </a:lnTo>
                    <a:lnTo>
                      <a:pt x="0" y="541867"/>
                    </a:lnTo>
                    <a:close/>
                    <a:moveTo>
                      <a:pt x="3484034" y="0"/>
                    </a:moveTo>
                    <a:lnTo>
                      <a:pt x="3431239" y="229658"/>
                    </a:lnTo>
                    <a:lnTo>
                      <a:pt x="3476097" y="229658"/>
                    </a:lnTo>
                    <a:cubicBezTo>
                      <a:pt x="3648525" y="229658"/>
                      <a:pt x="3788306" y="369439"/>
                      <a:pt x="3788306" y="541867"/>
                    </a:cubicBezTo>
                    <a:lnTo>
                      <a:pt x="3788305" y="541867"/>
                    </a:lnTo>
                    <a:cubicBezTo>
                      <a:pt x="3788305" y="714295"/>
                      <a:pt x="3648524" y="854076"/>
                      <a:pt x="3476096" y="854076"/>
                    </a:cubicBezTo>
                    <a:lnTo>
                      <a:pt x="312209" y="854075"/>
                    </a:lnTo>
                    <a:cubicBezTo>
                      <a:pt x="182888" y="854075"/>
                      <a:pt x="71931" y="775448"/>
                      <a:pt x="24535" y="663392"/>
                    </a:cubicBezTo>
                    <a:lnTo>
                      <a:pt x="0" y="541867"/>
                    </a:lnTo>
                    <a:lnTo>
                      <a:pt x="24535" y="420342"/>
                    </a:lnTo>
                    <a:cubicBezTo>
                      <a:pt x="71931" y="308285"/>
                      <a:pt x="182888" y="229658"/>
                      <a:pt x="312209" y="229658"/>
                    </a:cubicBezTo>
                    <a:lnTo>
                      <a:pt x="3182018" y="229658"/>
                    </a:lnTo>
                    <a:close/>
                  </a:path>
                </a:pathLst>
              </a:custGeom>
              <a:grpFill/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D7BEC56-1CFE-441C-8634-AB873F93F838}"/>
                  </a:ext>
                </a:extLst>
              </p:cNvPr>
              <p:cNvSpPr/>
              <p:nvPr/>
            </p:nvSpPr>
            <p:spPr>
              <a:xfrm>
                <a:off x="1294586" y="3441697"/>
                <a:ext cx="3237198" cy="562081"/>
              </a:xfrm>
              <a:custGeom>
                <a:avLst/>
                <a:gdLst>
                  <a:gd name="connsiteX0" fmla="*/ 0 w 3596217"/>
                  <a:gd name="connsiteY0" fmla="*/ 312208 h 624418"/>
                  <a:gd name="connsiteX1" fmla="*/ 0 w 3596217"/>
                  <a:gd name="connsiteY1" fmla="*/ 312209 h 624418"/>
                  <a:gd name="connsiteX2" fmla="*/ 0 w 3596217"/>
                  <a:gd name="connsiteY2" fmla="*/ 312209 h 624418"/>
                  <a:gd name="connsiteX3" fmla="*/ 312209 w 3596217"/>
                  <a:gd name="connsiteY3" fmla="*/ 0 h 624418"/>
                  <a:gd name="connsiteX4" fmla="*/ 3002493 w 3596217"/>
                  <a:gd name="connsiteY4" fmla="*/ 0 h 624418"/>
                  <a:gd name="connsiteX5" fmla="*/ 3290167 w 3596217"/>
                  <a:gd name="connsiteY5" fmla="*/ 190683 h 624418"/>
                  <a:gd name="connsiteX6" fmla="*/ 3292603 w 3596217"/>
                  <a:gd name="connsiteY6" fmla="*/ 202749 h 624418"/>
                  <a:gd name="connsiteX7" fmla="*/ 3596217 w 3596217"/>
                  <a:gd name="connsiteY7" fmla="*/ 312209 h 624418"/>
                  <a:gd name="connsiteX8" fmla="*/ 3292602 w 3596217"/>
                  <a:gd name="connsiteY8" fmla="*/ 421668 h 624418"/>
                  <a:gd name="connsiteX9" fmla="*/ 3290166 w 3596217"/>
                  <a:gd name="connsiteY9" fmla="*/ 433735 h 624418"/>
                  <a:gd name="connsiteX10" fmla="*/ 3002492 w 3596217"/>
                  <a:gd name="connsiteY10" fmla="*/ 624418 h 624418"/>
                  <a:gd name="connsiteX11" fmla="*/ 312209 w 3596217"/>
                  <a:gd name="connsiteY11" fmla="*/ 624417 h 624418"/>
                  <a:gd name="connsiteX12" fmla="*/ 24535 w 3596217"/>
                  <a:gd name="connsiteY12" fmla="*/ 433734 h 624418"/>
                  <a:gd name="connsiteX13" fmla="*/ 0 w 3596217"/>
                  <a:gd name="connsiteY13" fmla="*/ 312209 h 624418"/>
                  <a:gd name="connsiteX14" fmla="*/ 24535 w 3596217"/>
                  <a:gd name="connsiteY14" fmla="*/ 190683 h 624418"/>
                  <a:gd name="connsiteX15" fmla="*/ 312209 w 3596217"/>
                  <a:gd name="connsiteY15" fmla="*/ 0 h 624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96217" h="624418">
                    <a:moveTo>
                      <a:pt x="0" y="312208"/>
                    </a:moveTo>
                    <a:lnTo>
                      <a:pt x="0" y="312209"/>
                    </a:lnTo>
                    <a:lnTo>
                      <a:pt x="0" y="312209"/>
                    </a:lnTo>
                    <a:close/>
                    <a:moveTo>
                      <a:pt x="312209" y="0"/>
                    </a:moveTo>
                    <a:lnTo>
                      <a:pt x="3002493" y="0"/>
                    </a:lnTo>
                    <a:cubicBezTo>
                      <a:pt x="3131814" y="0"/>
                      <a:pt x="3242771" y="78627"/>
                      <a:pt x="3290167" y="190683"/>
                    </a:cubicBezTo>
                    <a:lnTo>
                      <a:pt x="3292603" y="202749"/>
                    </a:lnTo>
                    <a:lnTo>
                      <a:pt x="3596217" y="312209"/>
                    </a:lnTo>
                    <a:lnTo>
                      <a:pt x="3292602" y="421668"/>
                    </a:lnTo>
                    <a:lnTo>
                      <a:pt x="3290166" y="433735"/>
                    </a:lnTo>
                    <a:cubicBezTo>
                      <a:pt x="3242770" y="545791"/>
                      <a:pt x="3131813" y="624418"/>
                      <a:pt x="3002492" y="624418"/>
                    </a:cubicBezTo>
                    <a:lnTo>
                      <a:pt x="312209" y="624417"/>
                    </a:lnTo>
                    <a:cubicBezTo>
                      <a:pt x="182888" y="624417"/>
                      <a:pt x="71931" y="545790"/>
                      <a:pt x="24535" y="433734"/>
                    </a:cubicBezTo>
                    <a:lnTo>
                      <a:pt x="0" y="312209"/>
                    </a:lnTo>
                    <a:lnTo>
                      <a:pt x="24535" y="190683"/>
                    </a:lnTo>
                    <a:cubicBezTo>
                      <a:pt x="71931" y="78627"/>
                      <a:pt x="182888" y="0"/>
                      <a:pt x="312209" y="0"/>
                    </a:cubicBezTo>
                    <a:close/>
                  </a:path>
                </a:pathLst>
              </a:custGeom>
              <a:grpFill/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solidFill>
                    <a:srgbClr val="0D121B"/>
                  </a:solidFill>
                  <a:latin typeface="MiSans Semibold" panose="00000700000000000000" pitchFamily="2" charset="-122"/>
                  <a:ea typeface="MiSans Medium" panose="00000600000000000000" pitchFamily="2" charset="-122"/>
                </a:endParaRP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A9F1BF71-BEC0-4928-A8FA-B386AD268F06}"/>
              </a:ext>
            </a:extLst>
          </p:cNvPr>
          <p:cNvSpPr txBox="1"/>
          <p:nvPr/>
        </p:nvSpPr>
        <p:spPr>
          <a:xfrm>
            <a:off x="2537355" y="1790184"/>
            <a:ext cx="156966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不确定因素一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8E34EF5-A136-4D6F-B47B-5EFEE67D6472}"/>
              </a:ext>
            </a:extLst>
          </p:cNvPr>
          <p:cNvSpPr txBox="1"/>
          <p:nvPr/>
        </p:nvSpPr>
        <p:spPr>
          <a:xfrm>
            <a:off x="8015288" y="1790184"/>
            <a:ext cx="1568058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不确定因素二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0490C62-4982-4280-A2B6-BEDF0EED1B72}"/>
              </a:ext>
            </a:extLst>
          </p:cNvPr>
          <p:cNvSpPr txBox="1"/>
          <p:nvPr/>
        </p:nvSpPr>
        <p:spPr>
          <a:xfrm>
            <a:off x="2537355" y="4863584"/>
            <a:ext cx="156966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不确定因素五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C695775-D239-4553-85B2-332F3435CB22}"/>
              </a:ext>
            </a:extLst>
          </p:cNvPr>
          <p:cNvSpPr txBox="1"/>
          <p:nvPr/>
        </p:nvSpPr>
        <p:spPr>
          <a:xfrm>
            <a:off x="8015288" y="4863584"/>
            <a:ext cx="156966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不确定因素四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C4A5ECB-8C11-4508-816F-DB7F0261B262}"/>
              </a:ext>
            </a:extLst>
          </p:cNvPr>
          <p:cNvSpPr txBox="1"/>
          <p:nvPr/>
        </p:nvSpPr>
        <p:spPr>
          <a:xfrm>
            <a:off x="1707622" y="3322651"/>
            <a:ext cx="1598515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不确定因素六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8FB3E60E-1C4E-4BF0-9C5F-664849A4D38B}"/>
              </a:ext>
            </a:extLst>
          </p:cNvPr>
          <p:cNvSpPr txBox="1"/>
          <p:nvPr/>
        </p:nvSpPr>
        <p:spPr>
          <a:xfrm>
            <a:off x="8828089" y="3322651"/>
            <a:ext cx="156966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不确定因素三</a:t>
            </a:r>
          </a:p>
        </p:txBody>
      </p:sp>
    </p:spTree>
    <p:extLst>
      <p:ext uri="{BB962C8B-B14F-4D97-AF65-F5344CB8AC3E}">
        <p14:creationId xmlns:p14="http://schemas.microsoft.com/office/powerpoint/2010/main" val="2091003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CCA6C11-B212-4901-BB08-3FB7A80567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应变措施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29CAD6-3C02-4192-BDFA-8B1852A2BFB2}"/>
              </a:ext>
            </a:extLst>
          </p:cNvPr>
          <p:cNvGrpSpPr/>
          <p:nvPr/>
        </p:nvGrpSpPr>
        <p:grpSpPr>
          <a:xfrm>
            <a:off x="4429492" y="1763195"/>
            <a:ext cx="3333016" cy="3331610"/>
            <a:chOff x="4311657" y="1950179"/>
            <a:chExt cx="2956067" cy="295482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8A5317B-B7C2-498F-AFCC-5E728341AD28}"/>
                </a:ext>
              </a:extLst>
            </p:cNvPr>
            <p:cNvSpPr/>
            <p:nvPr/>
          </p:nvSpPr>
          <p:spPr>
            <a:xfrm>
              <a:off x="4311657" y="2225741"/>
              <a:ext cx="857958" cy="2112147"/>
            </a:xfrm>
            <a:custGeom>
              <a:avLst/>
              <a:gdLst>
                <a:gd name="connsiteX0" fmla="*/ 857959 w 857958"/>
                <a:gd name="connsiteY0" fmla="*/ 74168 h 2112147"/>
                <a:gd name="connsiteX1" fmla="*/ 823435 w 857958"/>
                <a:gd name="connsiteY1" fmla="*/ 356743 h 2112147"/>
                <a:gd name="connsiteX2" fmla="*/ 783963 w 857958"/>
                <a:gd name="connsiteY2" fmla="*/ 677984 h 2112147"/>
                <a:gd name="connsiteX3" fmla="*/ 657722 w 857958"/>
                <a:gd name="connsiteY3" fmla="*/ 516414 h 2112147"/>
                <a:gd name="connsiteX4" fmla="*/ 631427 w 857958"/>
                <a:gd name="connsiteY4" fmla="*/ 1856041 h 2112147"/>
                <a:gd name="connsiteX5" fmla="*/ 348564 w 857958"/>
                <a:gd name="connsiteY5" fmla="*/ 1821517 h 2112147"/>
                <a:gd name="connsiteX6" fmla="*/ 312890 w 857958"/>
                <a:gd name="connsiteY6" fmla="*/ 2112148 h 2112147"/>
                <a:gd name="connsiteX7" fmla="*/ 402018 w 857958"/>
                <a:gd name="connsiteY7" fmla="*/ 189304 h 2112147"/>
                <a:gd name="connsiteX8" fmla="*/ 254143 w 857958"/>
                <a:gd name="connsiteY8" fmla="*/ 0 h 2112147"/>
                <a:gd name="connsiteX9" fmla="*/ 567098 w 857958"/>
                <a:gd name="connsiteY9" fmla="*/ 38436 h 211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958" h="2112147">
                  <a:moveTo>
                    <a:pt x="857959" y="74168"/>
                  </a:moveTo>
                  <a:lnTo>
                    <a:pt x="823435" y="356743"/>
                  </a:lnTo>
                  <a:lnTo>
                    <a:pt x="783963" y="677984"/>
                  </a:lnTo>
                  <a:lnTo>
                    <a:pt x="657722" y="516414"/>
                  </a:lnTo>
                  <a:cubicBezTo>
                    <a:pt x="335830" y="901514"/>
                    <a:pt x="324895" y="1458605"/>
                    <a:pt x="631427" y="1856041"/>
                  </a:cubicBezTo>
                  <a:lnTo>
                    <a:pt x="348564" y="1821517"/>
                  </a:lnTo>
                  <a:lnTo>
                    <a:pt x="312890" y="2112148"/>
                  </a:lnTo>
                  <a:cubicBezTo>
                    <a:pt x="-135954" y="1537019"/>
                    <a:pt x="-98104" y="720445"/>
                    <a:pt x="402018" y="189304"/>
                  </a:cubicBezTo>
                  <a:lnTo>
                    <a:pt x="254143" y="0"/>
                  </a:lnTo>
                  <a:lnTo>
                    <a:pt x="567098" y="38436"/>
                  </a:lnTo>
                  <a:close/>
                </a:path>
              </a:pathLst>
            </a:custGeom>
            <a:gradFill>
              <a:gsLst>
                <a:gs pos="49000">
                  <a:schemeClr val="accent5"/>
                </a:gs>
                <a:gs pos="15000">
                  <a:schemeClr val="accent4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54DE4D6-6E51-4199-86C9-A4F0DF8A475A}"/>
                </a:ext>
              </a:extLst>
            </p:cNvPr>
            <p:cNvSpPr/>
            <p:nvPr/>
          </p:nvSpPr>
          <p:spPr>
            <a:xfrm>
              <a:off x="4878755" y="1950179"/>
              <a:ext cx="2113413" cy="858031"/>
            </a:xfrm>
            <a:custGeom>
              <a:avLst/>
              <a:gdLst>
                <a:gd name="connsiteX0" fmla="*/ 2113414 w 2113413"/>
                <a:gd name="connsiteY0" fmla="*/ 254215 h 858031"/>
                <a:gd name="connsiteX1" fmla="*/ 2074977 w 2113413"/>
                <a:gd name="connsiteY1" fmla="*/ 567171 h 858031"/>
                <a:gd name="connsiteX2" fmla="*/ 2039418 w 2113413"/>
                <a:gd name="connsiteY2" fmla="*/ 858031 h 858031"/>
                <a:gd name="connsiteX3" fmla="*/ 1756786 w 2113413"/>
                <a:gd name="connsiteY3" fmla="*/ 823508 h 858031"/>
                <a:gd name="connsiteX4" fmla="*/ 1435257 w 2113413"/>
                <a:gd name="connsiteY4" fmla="*/ 783863 h 858031"/>
                <a:gd name="connsiteX5" fmla="*/ 1596884 w 2113413"/>
                <a:gd name="connsiteY5" fmla="*/ 657622 h 858031"/>
                <a:gd name="connsiteX6" fmla="*/ 256222 w 2113413"/>
                <a:gd name="connsiteY6" fmla="*/ 632305 h 858031"/>
                <a:gd name="connsiteX7" fmla="*/ 290745 w 2113413"/>
                <a:gd name="connsiteY7" fmla="*/ 349730 h 858031"/>
                <a:gd name="connsiteX8" fmla="*/ 0 w 2113413"/>
                <a:gd name="connsiteY8" fmla="*/ 313998 h 858031"/>
                <a:gd name="connsiteX9" fmla="*/ 1924340 w 2113413"/>
                <a:gd name="connsiteY9" fmla="*/ 402091 h 85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13413" h="858031">
                  <a:moveTo>
                    <a:pt x="2113414" y="254215"/>
                  </a:moveTo>
                  <a:lnTo>
                    <a:pt x="2074977" y="567171"/>
                  </a:lnTo>
                  <a:lnTo>
                    <a:pt x="2039418" y="858031"/>
                  </a:lnTo>
                  <a:lnTo>
                    <a:pt x="1756786" y="823508"/>
                  </a:lnTo>
                  <a:lnTo>
                    <a:pt x="1435257" y="783863"/>
                  </a:lnTo>
                  <a:lnTo>
                    <a:pt x="1596884" y="657622"/>
                  </a:lnTo>
                  <a:cubicBezTo>
                    <a:pt x="1211366" y="335469"/>
                    <a:pt x="653629" y="324936"/>
                    <a:pt x="256222" y="632305"/>
                  </a:cubicBezTo>
                  <a:lnTo>
                    <a:pt x="290745" y="349730"/>
                  </a:lnTo>
                  <a:lnTo>
                    <a:pt x="0" y="313998"/>
                  </a:lnTo>
                  <a:cubicBezTo>
                    <a:pt x="575150" y="-135991"/>
                    <a:pt x="1392708" y="-98565"/>
                    <a:pt x="1924340" y="402091"/>
                  </a:cubicBezTo>
                  <a:close/>
                </a:path>
              </a:pathLst>
            </a:custGeom>
            <a:gradFill>
              <a:gsLst>
                <a:gs pos="52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A17AB5E-21DA-424F-9BD1-748EDBCDB471}"/>
                </a:ext>
              </a:extLst>
            </p:cNvPr>
            <p:cNvSpPr/>
            <p:nvPr/>
          </p:nvSpPr>
          <p:spPr>
            <a:xfrm>
              <a:off x="4585881" y="4047028"/>
              <a:ext cx="2112205" cy="857971"/>
            </a:xfrm>
            <a:custGeom>
              <a:avLst/>
              <a:gdLst>
                <a:gd name="connsiteX0" fmla="*/ 2112205 w 2112205"/>
                <a:gd name="connsiteY0" fmla="*/ 545011 h 857971"/>
                <a:gd name="connsiteX1" fmla="*/ 1203086 w 2112205"/>
                <a:gd name="connsiteY1" fmla="*/ 857967 h 857971"/>
                <a:gd name="connsiteX2" fmla="*/ 1177194 w 2112205"/>
                <a:gd name="connsiteY2" fmla="*/ 857967 h 857971"/>
                <a:gd name="connsiteX3" fmla="*/ 189246 w 2112205"/>
                <a:gd name="connsiteY3" fmla="*/ 455940 h 857971"/>
                <a:gd name="connsiteX4" fmla="*/ 0 w 2112205"/>
                <a:gd name="connsiteY4" fmla="*/ 603816 h 857971"/>
                <a:gd name="connsiteX5" fmla="*/ 38494 w 2112205"/>
                <a:gd name="connsiteY5" fmla="*/ 290630 h 857971"/>
                <a:gd name="connsiteX6" fmla="*/ 74168 w 2112205"/>
                <a:gd name="connsiteY6" fmla="*/ 0 h 857971"/>
                <a:gd name="connsiteX7" fmla="*/ 357031 w 2112205"/>
                <a:gd name="connsiteY7" fmla="*/ 34524 h 857971"/>
                <a:gd name="connsiteX8" fmla="*/ 677984 w 2112205"/>
                <a:gd name="connsiteY8" fmla="*/ 73938 h 857971"/>
                <a:gd name="connsiteX9" fmla="*/ 516414 w 2112205"/>
                <a:gd name="connsiteY9" fmla="*/ 200121 h 857971"/>
                <a:gd name="connsiteX10" fmla="*/ 1858860 w 2112205"/>
                <a:gd name="connsiteY10" fmla="*/ 224173 h 857971"/>
                <a:gd name="connsiteX11" fmla="*/ 1823819 w 2112205"/>
                <a:gd name="connsiteY11" fmla="*/ 509739 h 8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2205" h="857971">
                  <a:moveTo>
                    <a:pt x="2112205" y="545011"/>
                  </a:moveTo>
                  <a:cubicBezTo>
                    <a:pt x="1852962" y="748561"/>
                    <a:pt x="1532690" y="858811"/>
                    <a:pt x="1203086" y="857967"/>
                  </a:cubicBezTo>
                  <a:cubicBezTo>
                    <a:pt x="1194456" y="857967"/>
                    <a:pt x="1185825" y="857967"/>
                    <a:pt x="1177194" y="857967"/>
                  </a:cubicBezTo>
                  <a:cubicBezTo>
                    <a:pt x="809105" y="852639"/>
                    <a:pt x="456468" y="709140"/>
                    <a:pt x="189246" y="455940"/>
                  </a:cubicBezTo>
                  <a:lnTo>
                    <a:pt x="0" y="603816"/>
                  </a:lnTo>
                  <a:lnTo>
                    <a:pt x="38494" y="290630"/>
                  </a:lnTo>
                  <a:lnTo>
                    <a:pt x="74168" y="0"/>
                  </a:lnTo>
                  <a:lnTo>
                    <a:pt x="357031" y="34524"/>
                  </a:lnTo>
                  <a:lnTo>
                    <a:pt x="677984" y="73938"/>
                  </a:lnTo>
                  <a:lnTo>
                    <a:pt x="516414" y="200121"/>
                  </a:lnTo>
                  <a:cubicBezTo>
                    <a:pt x="901063" y="522341"/>
                    <a:pt x="1463048" y="532295"/>
                    <a:pt x="1858860" y="224173"/>
                  </a:cubicBezTo>
                  <a:lnTo>
                    <a:pt x="1823819" y="509739"/>
                  </a:lnTo>
                  <a:close/>
                </a:path>
              </a:pathLst>
            </a:custGeom>
            <a:gradFill>
              <a:gsLst>
                <a:gs pos="52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srgbClr val="0D121B"/>
                </a:solidFill>
                <a:latin typeface="MiSans Semibold" panose="000007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4664222-C9EF-43BC-9891-78312AB3367B}"/>
                </a:ext>
              </a:extLst>
            </p:cNvPr>
            <p:cNvSpPr/>
            <p:nvPr/>
          </p:nvSpPr>
          <p:spPr>
            <a:xfrm>
              <a:off x="6409700" y="2517522"/>
              <a:ext cx="858024" cy="2113413"/>
            </a:xfrm>
            <a:custGeom>
              <a:avLst/>
              <a:gdLst>
                <a:gd name="connsiteX0" fmla="*/ 857736 w 858024"/>
                <a:gd name="connsiteY0" fmla="*/ 935932 h 2113413"/>
                <a:gd name="connsiteX1" fmla="*/ 455998 w 858024"/>
                <a:gd name="connsiteY1" fmla="*/ 1924167 h 2113413"/>
                <a:gd name="connsiteX2" fmla="*/ 603816 w 858024"/>
                <a:gd name="connsiteY2" fmla="*/ 2113414 h 2113413"/>
                <a:gd name="connsiteX3" fmla="*/ 288386 w 858024"/>
                <a:gd name="connsiteY3" fmla="*/ 2074690 h 2113413"/>
                <a:gd name="connsiteX4" fmla="*/ 0 w 858024"/>
                <a:gd name="connsiteY4" fmla="*/ 2039246 h 2113413"/>
                <a:gd name="connsiteX5" fmla="*/ 35041 w 858024"/>
                <a:gd name="connsiteY5" fmla="*/ 1754081 h 2113413"/>
                <a:gd name="connsiteX6" fmla="*/ 74168 w 858024"/>
                <a:gd name="connsiteY6" fmla="*/ 1435430 h 2113413"/>
                <a:gd name="connsiteX7" fmla="*/ 200351 w 858024"/>
                <a:gd name="connsiteY7" fmla="*/ 1597000 h 2113413"/>
                <a:gd name="connsiteX8" fmla="*/ 225669 w 858024"/>
                <a:gd name="connsiteY8" fmla="*/ 256337 h 2113413"/>
                <a:gd name="connsiteX9" fmla="*/ 508301 w 858024"/>
                <a:gd name="connsiteY9" fmla="*/ 290861 h 2113413"/>
                <a:gd name="connsiteX10" fmla="*/ 544033 w 858024"/>
                <a:gd name="connsiteY10" fmla="*/ 0 h 2113413"/>
                <a:gd name="connsiteX11" fmla="*/ 857736 w 858024"/>
                <a:gd name="connsiteY11" fmla="*/ 935932 h 211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024" h="2113413">
                  <a:moveTo>
                    <a:pt x="857736" y="935932"/>
                  </a:moveTo>
                  <a:cubicBezTo>
                    <a:pt x="852559" y="1304081"/>
                    <a:pt x="709160" y="1656829"/>
                    <a:pt x="455998" y="1924167"/>
                  </a:cubicBezTo>
                  <a:lnTo>
                    <a:pt x="603816" y="2113414"/>
                  </a:lnTo>
                  <a:lnTo>
                    <a:pt x="288386" y="2074690"/>
                  </a:lnTo>
                  <a:lnTo>
                    <a:pt x="0" y="2039246"/>
                  </a:lnTo>
                  <a:lnTo>
                    <a:pt x="35041" y="1754081"/>
                  </a:lnTo>
                  <a:lnTo>
                    <a:pt x="74168" y="1435430"/>
                  </a:lnTo>
                  <a:lnTo>
                    <a:pt x="200351" y="1597000"/>
                  </a:lnTo>
                  <a:cubicBezTo>
                    <a:pt x="522053" y="1212868"/>
                    <a:pt x="532467" y="651861"/>
                    <a:pt x="225669" y="256337"/>
                  </a:cubicBezTo>
                  <a:lnTo>
                    <a:pt x="508301" y="290861"/>
                  </a:lnTo>
                  <a:lnTo>
                    <a:pt x="544033" y="0"/>
                  </a:lnTo>
                  <a:cubicBezTo>
                    <a:pt x="753597" y="266361"/>
                    <a:pt x="864447" y="597080"/>
                    <a:pt x="857736" y="935932"/>
                  </a:cubicBezTo>
                  <a:close/>
                </a:path>
              </a:pathLst>
            </a:custGeom>
            <a:gradFill>
              <a:gsLst>
                <a:gs pos="49000">
                  <a:schemeClr val="accent5"/>
                </a:gs>
                <a:gs pos="15000">
                  <a:schemeClr val="accent4"/>
                </a:gs>
              </a:gsLst>
              <a:lin ang="2700000" scaled="1"/>
            </a:gra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C46D532-2E90-42A5-B69A-1B2E9F77AC69}"/>
              </a:ext>
            </a:extLst>
          </p:cNvPr>
          <p:cNvSpPr txBox="1"/>
          <p:nvPr/>
        </p:nvSpPr>
        <p:spPr>
          <a:xfrm>
            <a:off x="5490706" y="2767281"/>
            <a:ext cx="1210588" cy="132343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4000">
                <a:latin typeface="MiSans Semibold" panose="00000700000000000000" pitchFamily="2" charset="-122"/>
                <a:ea typeface="MiSans Semibold" panose="00000700000000000000" pitchFamily="2" charset="-122"/>
              </a:rPr>
              <a:t>循环</a:t>
            </a:r>
            <a:endParaRPr lang="en-US" altLang="zh-CN" sz="40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r>
              <a:rPr lang="zh-CN" altLang="en-US" sz="4000">
                <a:latin typeface="MiSans Semibold" panose="00000700000000000000" pitchFamily="2" charset="-122"/>
                <a:ea typeface="MiSans Semibold" panose="00000700000000000000" pitchFamily="2" charset="-122"/>
              </a:rPr>
              <a:t>改进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A8DCA7-CCAF-4D7A-8235-6C56DB767D77}"/>
              </a:ext>
            </a:extLst>
          </p:cNvPr>
          <p:cNvSpPr txBox="1"/>
          <p:nvPr/>
        </p:nvSpPr>
        <p:spPr>
          <a:xfrm>
            <a:off x="1219201" y="2812446"/>
            <a:ext cx="259079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4184A43-505A-4C23-8CA2-1DC46A5C71FA}"/>
              </a:ext>
            </a:extLst>
          </p:cNvPr>
          <p:cNvSpPr txBox="1"/>
          <p:nvPr/>
        </p:nvSpPr>
        <p:spPr>
          <a:xfrm>
            <a:off x="8382001" y="2812446"/>
            <a:ext cx="259079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962CD57-24BA-4F4B-9E3C-1327E0368BC2}"/>
              </a:ext>
            </a:extLst>
          </p:cNvPr>
          <p:cNvSpPr txBox="1"/>
          <p:nvPr/>
        </p:nvSpPr>
        <p:spPr>
          <a:xfrm>
            <a:off x="4800601" y="437546"/>
            <a:ext cx="259079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7B82CB5-933D-4360-A740-7CF7CEA12956}"/>
              </a:ext>
            </a:extLst>
          </p:cNvPr>
          <p:cNvSpPr txBox="1"/>
          <p:nvPr/>
        </p:nvSpPr>
        <p:spPr>
          <a:xfrm>
            <a:off x="4800601" y="5206396"/>
            <a:ext cx="2590799" cy="11603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4073A7D-57DE-45BF-A966-93CE041E00D6}"/>
              </a:ext>
            </a:extLst>
          </p:cNvPr>
          <p:cNvSpPr txBox="1"/>
          <p:nvPr/>
        </p:nvSpPr>
        <p:spPr>
          <a:xfrm>
            <a:off x="5618947" y="1819014"/>
            <a:ext cx="954107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>
                <a:latin typeface="MiSans Semibold" panose="00000700000000000000" pitchFamily="2" charset="-122"/>
                <a:ea typeface="MiSans Semibold" panose="00000700000000000000" pitchFamily="2" charset="-122"/>
              </a:rPr>
              <a:t>措施一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20F4BAC-7661-4B7E-8676-9AC9A4EC3EC3}"/>
              </a:ext>
            </a:extLst>
          </p:cNvPr>
          <p:cNvSpPr txBox="1"/>
          <p:nvPr/>
        </p:nvSpPr>
        <p:spPr>
          <a:xfrm>
            <a:off x="5618947" y="4673356"/>
            <a:ext cx="954107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>
                <a:latin typeface="MiSans Semibold" panose="00000700000000000000" pitchFamily="2" charset="-122"/>
                <a:ea typeface="MiSans Semibold" panose="00000700000000000000" pitchFamily="2" charset="-122"/>
              </a:rPr>
              <a:t>措施三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5BADD16-7EDD-4402-8106-37BD2E5B7F91}"/>
              </a:ext>
            </a:extLst>
          </p:cNvPr>
          <p:cNvSpPr txBox="1"/>
          <p:nvPr/>
        </p:nvSpPr>
        <p:spPr>
          <a:xfrm rot="5400000">
            <a:off x="7019619" y="3228945"/>
            <a:ext cx="971741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>
                <a:latin typeface="MiSans Semibold" panose="00000700000000000000" pitchFamily="2" charset="-122"/>
                <a:ea typeface="MiSans Semibold" panose="00000700000000000000" pitchFamily="2" charset="-122"/>
              </a:rPr>
              <a:t>措施二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3C442D8-9EBD-45B3-97D9-4758CD674E5F}"/>
              </a:ext>
            </a:extLst>
          </p:cNvPr>
          <p:cNvSpPr txBox="1"/>
          <p:nvPr/>
        </p:nvSpPr>
        <p:spPr>
          <a:xfrm rot="16200000">
            <a:off x="4179084" y="3228946"/>
            <a:ext cx="954107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>
                <a:latin typeface="MiSans Semibold" panose="00000700000000000000" pitchFamily="2" charset="-122"/>
                <a:ea typeface="MiSans Semibold" panose="00000700000000000000" pitchFamily="2" charset="-122"/>
              </a:rPr>
              <a:t>措施四</a:t>
            </a:r>
          </a:p>
        </p:txBody>
      </p:sp>
    </p:spTree>
    <p:extLst>
      <p:ext uri="{BB962C8B-B14F-4D97-AF65-F5344CB8AC3E}">
        <p14:creationId xmlns:p14="http://schemas.microsoft.com/office/powerpoint/2010/main" val="171534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5A224E-12DE-4452-B057-F049E8CC7238}"/>
              </a:ext>
            </a:extLst>
          </p:cNvPr>
          <p:cNvSpPr txBox="1"/>
          <p:nvPr/>
        </p:nvSpPr>
        <p:spPr>
          <a:xfrm>
            <a:off x="2336644" y="2859453"/>
            <a:ext cx="1489190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05</a:t>
            </a:r>
            <a:endParaRPr lang="zh-CN" altLang="en-US" sz="80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4BBB84-73DC-47BA-8E88-F680AD881872}"/>
              </a:ext>
            </a:extLst>
          </p:cNvPr>
          <p:cNvSpPr txBox="1"/>
          <p:nvPr/>
        </p:nvSpPr>
        <p:spPr>
          <a:xfrm>
            <a:off x="4578374" y="274203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72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费用预算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90924-CD7D-4E5C-801C-17AB2558DBA5}"/>
              </a:ext>
            </a:extLst>
          </p:cNvPr>
          <p:cNvSpPr txBox="1"/>
          <p:nvPr/>
        </p:nvSpPr>
        <p:spPr>
          <a:xfrm>
            <a:off x="4632349" y="3861833"/>
            <a:ext cx="387982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EXPENSE BUDGET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EED493-A77A-42FC-8EA0-C25E0F836C07}"/>
              </a:ext>
            </a:extLst>
          </p:cNvPr>
          <p:cNvSpPr txBox="1"/>
          <p:nvPr/>
        </p:nvSpPr>
        <p:spPr>
          <a:xfrm>
            <a:off x="4521050" y="5919233"/>
            <a:ext cx="3149901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CREATIVITY LEADS THE WORLD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740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B500AC2-EF16-4C66-9F7C-F0F54305B5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成本控制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7A003EE-0F19-401D-956A-45F208BE1F87}"/>
              </a:ext>
            </a:extLst>
          </p:cNvPr>
          <p:cNvGrpSpPr/>
          <p:nvPr/>
        </p:nvGrpSpPr>
        <p:grpSpPr>
          <a:xfrm>
            <a:off x="961443" y="2162176"/>
            <a:ext cx="5138314" cy="3130549"/>
            <a:chOff x="1450393" y="1863726"/>
            <a:chExt cx="5138314" cy="313054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DC9D76C-643B-4084-82B3-EAA022E5DB38}"/>
                </a:ext>
              </a:extLst>
            </p:cNvPr>
            <p:cNvGrpSpPr/>
            <p:nvPr/>
          </p:nvGrpSpPr>
          <p:grpSpPr>
            <a:xfrm>
              <a:off x="1450393" y="1863726"/>
              <a:ext cx="5138314" cy="3130549"/>
              <a:chOff x="4722813" y="1435100"/>
              <a:chExt cx="6660009" cy="4057650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86DB74A2-E92C-4ED0-9060-06424436925A}"/>
                  </a:ext>
                </a:extLst>
              </p:cNvPr>
              <p:cNvGrpSpPr/>
              <p:nvPr/>
            </p:nvGrpSpPr>
            <p:grpSpPr>
              <a:xfrm>
                <a:off x="6245225" y="1628775"/>
                <a:ext cx="3670300" cy="3670300"/>
                <a:chOff x="6521450" y="1416050"/>
                <a:chExt cx="3670300" cy="3670300"/>
              </a:xfrm>
            </p:grpSpPr>
            <p:sp>
              <p:nvSpPr>
                <p:cNvPr id="20" name="圆: 空心 19">
                  <a:extLst>
                    <a:ext uri="{FF2B5EF4-FFF2-40B4-BE49-F238E27FC236}">
                      <a16:creationId xmlns:a16="http://schemas.microsoft.com/office/drawing/2014/main" id="{A9FD9854-AEB9-4103-97E4-9F36BAB4156E}"/>
                    </a:ext>
                  </a:extLst>
                </p:cNvPr>
                <p:cNvSpPr/>
                <p:nvPr/>
              </p:nvSpPr>
              <p:spPr>
                <a:xfrm>
                  <a:off x="6521450" y="1416050"/>
                  <a:ext cx="3670300" cy="3670300"/>
                </a:xfrm>
                <a:prstGeom prst="donut">
                  <a:avLst>
                    <a:gd name="adj" fmla="val 18078"/>
                  </a:avLst>
                </a:prstGeom>
                <a:solidFill>
                  <a:schemeClr val="accent3"/>
                </a:solidFill>
                <a:ln w="254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21" name="空心弧 20">
                  <a:extLst>
                    <a:ext uri="{FF2B5EF4-FFF2-40B4-BE49-F238E27FC236}">
                      <a16:creationId xmlns:a16="http://schemas.microsoft.com/office/drawing/2014/main" id="{96D92339-FA7A-4A13-B39C-613C97199C08}"/>
                    </a:ext>
                  </a:extLst>
                </p:cNvPr>
                <p:cNvSpPr/>
                <p:nvPr/>
              </p:nvSpPr>
              <p:spPr>
                <a:xfrm>
                  <a:off x="6521450" y="1416050"/>
                  <a:ext cx="3670300" cy="3670300"/>
                </a:xfrm>
                <a:prstGeom prst="blockArc">
                  <a:avLst>
                    <a:gd name="adj1" fmla="val 10431385"/>
                    <a:gd name="adj2" fmla="val 15510758"/>
                    <a:gd name="adj3" fmla="val 22635"/>
                  </a:avLst>
                </a:prstGeom>
                <a:gradFill>
                  <a:gsLst>
                    <a:gs pos="100000">
                      <a:srgbClr val="2EFAC5"/>
                    </a:gs>
                    <a:gs pos="65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n w="254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22" name="空心弧 21">
                  <a:extLst>
                    <a:ext uri="{FF2B5EF4-FFF2-40B4-BE49-F238E27FC236}">
                      <a16:creationId xmlns:a16="http://schemas.microsoft.com/office/drawing/2014/main" id="{78E69BDA-BCDA-4CAA-8C36-07C731113BF4}"/>
                    </a:ext>
                  </a:extLst>
                </p:cNvPr>
                <p:cNvSpPr/>
                <p:nvPr/>
              </p:nvSpPr>
              <p:spPr>
                <a:xfrm>
                  <a:off x="6521450" y="1416050"/>
                  <a:ext cx="3670300" cy="3670300"/>
                </a:xfrm>
                <a:prstGeom prst="blockArc">
                  <a:avLst>
                    <a:gd name="adj1" fmla="val 21537252"/>
                    <a:gd name="adj2" fmla="val 10773903"/>
                    <a:gd name="adj3" fmla="val 27249"/>
                  </a:avLst>
                </a:prstGeom>
                <a:gradFill>
                  <a:gsLst>
                    <a:gs pos="0">
                      <a:schemeClr val="accent4"/>
                    </a:gs>
                    <a:gs pos="51000">
                      <a:schemeClr val="accent5"/>
                    </a:gs>
                  </a:gsLst>
                  <a:lin ang="2700000" scaled="1"/>
                </a:gradFill>
                <a:ln w="25400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F93BCAA-776B-4BA0-9F5A-F4A815FC51A9}"/>
                  </a:ext>
                </a:extLst>
              </p:cNvPr>
              <p:cNvSpPr txBox="1"/>
              <p:nvPr/>
            </p:nvSpPr>
            <p:spPr>
              <a:xfrm>
                <a:off x="6404025" y="2385282"/>
                <a:ext cx="1009023" cy="530344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25</a:t>
                </a:r>
                <a:r>
                  <a:rPr lang="en-US" altLang="zh-CN" sz="1200"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%</a:t>
                </a:r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65D4641-AD49-41A8-9A4D-637125F891FD}"/>
                  </a:ext>
                </a:extLst>
              </p:cNvPr>
              <p:cNvSpPr txBox="1"/>
              <p:nvPr/>
            </p:nvSpPr>
            <p:spPr>
              <a:xfrm>
                <a:off x="7369225" y="4499833"/>
                <a:ext cx="1009023" cy="47870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50</a:t>
                </a:r>
                <a:r>
                  <a:rPr lang="en-US" altLang="zh-CN" sz="1200"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%</a:t>
                </a:r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F98AEA0-2713-4CA1-9479-346A04967995}"/>
                  </a:ext>
                </a:extLst>
              </p:cNvPr>
              <p:cNvSpPr txBox="1"/>
              <p:nvPr/>
            </p:nvSpPr>
            <p:spPr>
              <a:xfrm>
                <a:off x="8828546" y="2343007"/>
                <a:ext cx="1009023" cy="478708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25</a:t>
                </a:r>
                <a:r>
                  <a:rPr lang="en-US" altLang="zh-CN" sz="1200"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%</a:t>
                </a:r>
                <a:endParaRPr lang="zh-CN" altLang="en-US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id="{03AB7E9B-61CA-4D42-A8BD-6CE12261D192}"/>
                  </a:ext>
                </a:extLst>
              </p:cNvPr>
              <p:cNvSpPr/>
              <p:nvPr/>
            </p:nvSpPr>
            <p:spPr>
              <a:xfrm>
                <a:off x="6051550" y="1435100"/>
                <a:ext cx="4057650" cy="4057650"/>
              </a:xfrm>
              <a:prstGeom prst="arc">
                <a:avLst>
                  <a:gd name="adj1" fmla="val 13386105"/>
                  <a:gd name="adj2" fmla="val 15524667"/>
                </a:avLst>
              </a:prstGeom>
              <a:noFill/>
              <a:ln w="12700" cap="rnd">
                <a:solidFill>
                  <a:srgbClr val="0D121B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id="{0F6B3602-E3ED-4E35-A3C4-FDF8E7CDC12C}"/>
                  </a:ext>
                </a:extLst>
              </p:cNvPr>
              <p:cNvSpPr/>
              <p:nvPr/>
            </p:nvSpPr>
            <p:spPr>
              <a:xfrm>
                <a:off x="6051550" y="1435100"/>
                <a:ext cx="4057650" cy="4057650"/>
              </a:xfrm>
              <a:prstGeom prst="arc">
                <a:avLst>
                  <a:gd name="adj1" fmla="val 7636353"/>
                  <a:gd name="adj2" fmla="val 9327521"/>
                </a:avLst>
              </a:prstGeom>
              <a:noFill/>
              <a:ln w="12700" cap="rnd">
                <a:solidFill>
                  <a:srgbClr val="0D121B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8EC0352F-A073-4C6F-B202-5511C8D7E1BD}"/>
                  </a:ext>
                </a:extLst>
              </p:cNvPr>
              <p:cNvSpPr/>
              <p:nvPr/>
            </p:nvSpPr>
            <p:spPr>
              <a:xfrm>
                <a:off x="6051550" y="1435100"/>
                <a:ext cx="4057650" cy="4057650"/>
              </a:xfrm>
              <a:prstGeom prst="arc">
                <a:avLst>
                  <a:gd name="adj1" fmla="val 18825555"/>
                  <a:gd name="adj2" fmla="val 20764245"/>
                </a:avLst>
              </a:prstGeom>
              <a:noFill/>
              <a:ln w="12700" cap="rnd">
                <a:solidFill>
                  <a:srgbClr val="0D121B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D0E0FBFE-A5BB-45CB-8161-C681D2E2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54982" y="2078038"/>
                <a:ext cx="536316" cy="0"/>
              </a:xfrm>
              <a:prstGeom prst="line">
                <a:avLst/>
              </a:prstGeom>
              <a:noFill/>
              <a:ln w="12700" cap="rnd">
                <a:solidFill>
                  <a:srgbClr val="0D121B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0169E303-18E4-4EBD-A78B-73D2E8696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7100" y="4314336"/>
                <a:ext cx="232213" cy="0"/>
              </a:xfrm>
              <a:prstGeom prst="line">
                <a:avLst/>
              </a:prstGeom>
              <a:noFill/>
              <a:ln w="12700" cap="rnd">
                <a:solidFill>
                  <a:srgbClr val="0D121B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2BB2A94-9EBD-4635-81D7-4B96817098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87338" y="1998702"/>
                <a:ext cx="612337" cy="0"/>
              </a:xfrm>
              <a:prstGeom prst="line">
                <a:avLst/>
              </a:prstGeom>
              <a:noFill/>
              <a:ln w="12700" cap="rnd">
                <a:solidFill>
                  <a:srgbClr val="0D121B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E793CCB-8AAC-47AB-8F1C-F8D1CBA47A58}"/>
                  </a:ext>
                </a:extLst>
              </p:cNvPr>
              <p:cNvSpPr txBox="1"/>
              <p:nvPr/>
            </p:nvSpPr>
            <p:spPr>
              <a:xfrm>
                <a:off x="4722813" y="1860919"/>
                <a:ext cx="1303150" cy="438816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r>
                  <a:rPr lang="zh-CN" altLang="en-US" sz="1600"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线下物料</a:t>
                </a:r>
                <a:endParaRPr lang="zh-CN" altLang="en-US" sz="160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2CB8531-BD0B-4CDB-95B4-59CA7287B683}"/>
                  </a:ext>
                </a:extLst>
              </p:cNvPr>
              <p:cNvSpPr txBox="1"/>
              <p:nvPr/>
            </p:nvSpPr>
            <p:spPr>
              <a:xfrm>
                <a:off x="4722813" y="4114284"/>
                <a:ext cx="1303150" cy="438816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r>
                  <a:rPr lang="zh-CN" altLang="en-US" sz="1600"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在线宣传</a:t>
                </a:r>
                <a:endParaRPr lang="zh-CN" altLang="en-US" sz="160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0E118A5-4CFF-46FE-83F6-5390F3DD7CB6}"/>
                  </a:ext>
                </a:extLst>
              </p:cNvPr>
              <p:cNvSpPr txBox="1"/>
              <p:nvPr/>
            </p:nvSpPr>
            <p:spPr>
              <a:xfrm>
                <a:off x="10079672" y="1802884"/>
                <a:ext cx="1303150" cy="438816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>
                <a:defPPr>
                  <a:defRPr lang="zh-CN"/>
                </a:defPPr>
                <a:lvl1pPr>
                  <a:defRPr sz="1600">
                    <a:latin typeface="MiSans Medium" panose="00000600000000000000" pitchFamily="2" charset="-122"/>
                    <a:ea typeface="MiSans Medium" panose="00000600000000000000" pitchFamily="2" charset="-122"/>
                  </a:defRPr>
                </a:lvl1pPr>
              </a:lstStyle>
              <a:p>
                <a:r>
                  <a:rPr lang="zh-CN" altLang="en-US"/>
                  <a:t>人员工资</a:t>
                </a:r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843FC22-5394-42CE-95EF-FDDF0D6CB8AE}"/>
                </a:ext>
              </a:extLst>
            </p:cNvPr>
            <p:cNvSpPr/>
            <p:nvPr/>
          </p:nvSpPr>
          <p:spPr>
            <a:xfrm>
              <a:off x="3657361" y="2964035"/>
              <a:ext cx="724140" cy="727574"/>
            </a:xfrm>
            <a:custGeom>
              <a:avLst/>
              <a:gdLst>
                <a:gd name="connsiteX0" fmla="*/ 3430125 w 5346875"/>
                <a:gd name="connsiteY0" fmla="*/ 4165250 h 5372230"/>
                <a:gd name="connsiteX1" fmla="*/ 3873220 w 5346875"/>
                <a:gd name="connsiteY1" fmla="*/ 3990087 h 5372230"/>
                <a:gd name="connsiteX2" fmla="*/ 4072612 w 5346875"/>
                <a:gd name="connsiteY2" fmla="*/ 3557366 h 5372230"/>
                <a:gd name="connsiteX3" fmla="*/ 4072612 w 5346875"/>
                <a:gd name="connsiteY3" fmla="*/ 3548603 h 5372230"/>
                <a:gd name="connsiteX4" fmla="*/ 4695837 w 5346875"/>
                <a:gd name="connsiteY4" fmla="*/ 2848528 h 5372230"/>
                <a:gd name="connsiteX5" fmla="*/ 4944705 w 5346875"/>
                <a:gd name="connsiteY5" fmla="*/ 2719559 h 5372230"/>
                <a:gd name="connsiteX6" fmla="*/ 5213783 w 5346875"/>
                <a:gd name="connsiteY6" fmla="*/ 2798050 h 5372230"/>
                <a:gd name="connsiteX7" fmla="*/ 5345662 w 5346875"/>
                <a:gd name="connsiteY7" fmla="*/ 3051012 h 5372230"/>
                <a:gd name="connsiteX8" fmla="*/ 5256569 w 5346875"/>
                <a:gd name="connsiteY8" fmla="*/ 3322001 h 5372230"/>
                <a:gd name="connsiteX9" fmla="*/ 4012234 w 5346875"/>
                <a:gd name="connsiteY9" fmla="*/ 4748465 h 5372230"/>
                <a:gd name="connsiteX10" fmla="*/ 4012234 w 5346875"/>
                <a:gd name="connsiteY10" fmla="*/ 4748427 h 5372230"/>
                <a:gd name="connsiteX11" fmla="*/ 3353876 w 5346875"/>
                <a:gd name="connsiteY11" fmla="*/ 5047436 h 5372230"/>
                <a:gd name="connsiteX12" fmla="*/ 1483503 w 5346875"/>
                <a:gd name="connsiteY12" fmla="*/ 5047436 h 5372230"/>
                <a:gd name="connsiteX13" fmla="*/ 1158708 w 5346875"/>
                <a:gd name="connsiteY13" fmla="*/ 5372231 h 5372230"/>
                <a:gd name="connsiteX14" fmla="*/ 0 w 5346875"/>
                <a:gd name="connsiteY14" fmla="*/ 4242620 h 5372230"/>
                <a:gd name="connsiteX15" fmla="*/ 830083 w 5346875"/>
                <a:gd name="connsiteY15" fmla="*/ 3419660 h 5372230"/>
                <a:gd name="connsiteX16" fmla="*/ 1442786 w 5346875"/>
                <a:gd name="connsiteY16" fmla="*/ 3082923 h 5372230"/>
                <a:gd name="connsiteX17" fmla="*/ 2140793 w 5346875"/>
                <a:gd name="connsiteY17" fmla="*/ 3122838 h 5372230"/>
                <a:gd name="connsiteX18" fmla="*/ 2322962 w 5346875"/>
                <a:gd name="connsiteY18" fmla="*/ 3187017 h 5372230"/>
                <a:gd name="connsiteX19" fmla="*/ 3444930 w 5346875"/>
                <a:gd name="connsiteY19" fmla="*/ 3187017 h 5372230"/>
                <a:gd name="connsiteX20" fmla="*/ 3698735 w 5346875"/>
                <a:gd name="connsiteY20" fmla="*/ 3294365 h 5372230"/>
                <a:gd name="connsiteX21" fmla="*/ 3798274 w 5346875"/>
                <a:gd name="connsiteY21" fmla="*/ 3551314 h 5372230"/>
                <a:gd name="connsiteX22" fmla="*/ 3682090 w 5346875"/>
                <a:gd name="connsiteY22" fmla="*/ 3794754 h 5372230"/>
                <a:gd name="connsiteX23" fmla="*/ 3430117 w 5346875"/>
                <a:gd name="connsiteY23" fmla="*/ 3890926 h 5372230"/>
                <a:gd name="connsiteX24" fmla="*/ 2756946 w 5346875"/>
                <a:gd name="connsiteY24" fmla="*/ 3890926 h 5372230"/>
                <a:gd name="connsiteX25" fmla="*/ 2619786 w 5346875"/>
                <a:gd name="connsiteY25" fmla="*/ 4028086 h 5372230"/>
                <a:gd name="connsiteX26" fmla="*/ 2756946 w 5346875"/>
                <a:gd name="connsiteY26" fmla="*/ 4165246 h 5372230"/>
                <a:gd name="connsiteX27" fmla="*/ 2750908 w 5346875"/>
                <a:gd name="connsiteY27" fmla="*/ 1540595 h 5372230"/>
                <a:gd name="connsiteX28" fmla="*/ 3033458 w 5346875"/>
                <a:gd name="connsiteY28" fmla="*/ 1672249 h 5372230"/>
                <a:gd name="connsiteX29" fmla="*/ 3157990 w 5346875"/>
                <a:gd name="connsiteY29" fmla="*/ 1723837 h 5372230"/>
                <a:gd name="connsiteX30" fmla="*/ 3158028 w 5346875"/>
                <a:gd name="connsiteY30" fmla="*/ 1723837 h 5372230"/>
                <a:gd name="connsiteX31" fmla="*/ 3294610 w 5346875"/>
                <a:gd name="connsiteY31" fmla="*/ 1806117 h 5372230"/>
                <a:gd name="connsiteX32" fmla="*/ 3359095 w 5346875"/>
                <a:gd name="connsiteY32" fmla="*/ 1899917 h 5372230"/>
                <a:gd name="connsiteX33" fmla="*/ 3343825 w 5346875"/>
                <a:gd name="connsiteY33" fmla="*/ 2012663 h 5372230"/>
                <a:gd name="connsiteX34" fmla="*/ 3256760 w 5346875"/>
                <a:gd name="connsiteY34" fmla="*/ 2085950 h 5372230"/>
                <a:gd name="connsiteX35" fmla="*/ 3020865 w 5346875"/>
                <a:gd name="connsiteY35" fmla="*/ 2116681 h 5372230"/>
                <a:gd name="connsiteX36" fmla="*/ 2642293 w 5346875"/>
                <a:gd name="connsiteY36" fmla="*/ 2003631 h 5372230"/>
                <a:gd name="connsiteX37" fmla="*/ 2560548 w 5346875"/>
                <a:gd name="connsiteY37" fmla="*/ 1977302 h 5372230"/>
                <a:gd name="connsiteX38" fmla="*/ 2462882 w 5346875"/>
                <a:gd name="connsiteY38" fmla="*/ 2079329 h 5372230"/>
                <a:gd name="connsiteX39" fmla="*/ 2403640 w 5346875"/>
                <a:gd name="connsiteY39" fmla="*/ 2286176 h 5372230"/>
                <a:gd name="connsiteX40" fmla="*/ 2498014 w 5346875"/>
                <a:gd name="connsiteY40" fmla="*/ 2493023 h 5372230"/>
                <a:gd name="connsiteX41" fmla="*/ 2497976 w 5346875"/>
                <a:gd name="connsiteY41" fmla="*/ 2493023 h 5372230"/>
                <a:gd name="connsiteX42" fmla="*/ 2864487 w 5346875"/>
                <a:gd name="connsiteY42" fmla="*/ 2598382 h 5372230"/>
                <a:gd name="connsiteX43" fmla="*/ 2923729 w 5346875"/>
                <a:gd name="connsiteY43" fmla="*/ 2610973 h 5372230"/>
                <a:gd name="connsiteX44" fmla="*/ 2928666 w 5346875"/>
                <a:gd name="connsiteY44" fmla="*/ 2675190 h 5372230"/>
                <a:gd name="connsiteX45" fmla="*/ 2928666 w 5346875"/>
                <a:gd name="connsiteY45" fmla="*/ 2810704 h 5372230"/>
                <a:gd name="connsiteX46" fmla="*/ 2963875 w 5346875"/>
                <a:gd name="connsiteY46" fmla="*/ 2904887 h 5372230"/>
                <a:gd name="connsiteX47" fmla="*/ 3057598 w 5346875"/>
                <a:gd name="connsiteY47" fmla="*/ 2941282 h 5372230"/>
                <a:gd name="connsiteX48" fmla="*/ 3260625 w 5346875"/>
                <a:gd name="connsiteY48" fmla="*/ 2941282 h 5372230"/>
                <a:gd name="connsiteX49" fmla="*/ 3351975 w 5346875"/>
                <a:gd name="connsiteY49" fmla="*/ 2905422 h 5372230"/>
                <a:gd name="connsiteX50" fmla="*/ 3384581 w 5346875"/>
                <a:gd name="connsiteY50" fmla="*/ 2812885 h 5372230"/>
                <a:gd name="connsiteX51" fmla="*/ 3384581 w 5346875"/>
                <a:gd name="connsiteY51" fmla="*/ 2751424 h 5372230"/>
                <a:gd name="connsiteX52" fmla="*/ 3384581 w 5346875"/>
                <a:gd name="connsiteY52" fmla="*/ 2625785 h 5372230"/>
                <a:gd name="connsiteX53" fmla="*/ 3439461 w 5346875"/>
                <a:gd name="connsiteY53" fmla="*/ 2558315 h 5372230"/>
                <a:gd name="connsiteX54" fmla="*/ 3809802 w 5346875"/>
                <a:gd name="connsiteY54" fmla="*/ 2320774 h 5372230"/>
                <a:gd name="connsiteX55" fmla="*/ 3949147 w 5346875"/>
                <a:gd name="connsiteY55" fmla="*/ 1780902 h 5372230"/>
                <a:gd name="connsiteX56" fmla="*/ 3595264 w 5346875"/>
                <a:gd name="connsiteY56" fmla="*/ 1301949 h 5372230"/>
                <a:gd name="connsiteX57" fmla="*/ 3277083 w 5346875"/>
                <a:gd name="connsiteY57" fmla="*/ 1157099 h 5372230"/>
                <a:gd name="connsiteX58" fmla="*/ 3235369 w 5346875"/>
                <a:gd name="connsiteY58" fmla="*/ 1140106 h 5372230"/>
                <a:gd name="connsiteX59" fmla="*/ 3235369 w 5346875"/>
                <a:gd name="connsiteY59" fmla="*/ 1140068 h 5372230"/>
                <a:gd name="connsiteX60" fmla="*/ 3057599 w 5346875"/>
                <a:gd name="connsiteY60" fmla="*/ 1038041 h 5372230"/>
                <a:gd name="connsiteX61" fmla="*/ 3002758 w 5346875"/>
                <a:gd name="connsiteY61" fmla="*/ 917869 h 5372230"/>
                <a:gd name="connsiteX62" fmla="*/ 3091085 w 5346875"/>
                <a:gd name="connsiteY62" fmla="*/ 813657 h 5372230"/>
                <a:gd name="connsiteX63" fmla="*/ 3194220 w 5346875"/>
                <a:gd name="connsiteY63" fmla="*/ 793335 h 5372230"/>
                <a:gd name="connsiteX64" fmla="*/ 3615036 w 5346875"/>
                <a:gd name="connsiteY64" fmla="*/ 876726 h 5372230"/>
                <a:gd name="connsiteX65" fmla="*/ 3790621 w 5346875"/>
                <a:gd name="connsiteY65" fmla="*/ 802099 h 5372230"/>
                <a:gd name="connsiteX66" fmla="*/ 3840563 w 5346875"/>
                <a:gd name="connsiteY66" fmla="*/ 634783 h 5372230"/>
                <a:gd name="connsiteX67" fmla="*/ 3859201 w 5346875"/>
                <a:gd name="connsiteY67" fmla="*/ 568958 h 5372230"/>
                <a:gd name="connsiteX68" fmla="*/ 3859162 w 5346875"/>
                <a:gd name="connsiteY68" fmla="*/ 568958 h 5372230"/>
                <a:gd name="connsiteX69" fmla="*/ 3854493 w 5346875"/>
                <a:gd name="connsiteY69" fmla="*/ 473091 h 5372230"/>
                <a:gd name="connsiteX70" fmla="*/ 3782354 w 5346875"/>
                <a:gd name="connsiteY70" fmla="*/ 409831 h 5372230"/>
                <a:gd name="connsiteX71" fmla="*/ 3491046 w 5346875"/>
                <a:gd name="connsiteY71" fmla="*/ 324795 h 5372230"/>
                <a:gd name="connsiteX72" fmla="*/ 3400537 w 5346875"/>
                <a:gd name="connsiteY72" fmla="*/ 219436 h 5372230"/>
                <a:gd name="connsiteX73" fmla="*/ 3198628 w 5346875"/>
                <a:gd name="connsiteY73" fmla="*/ 0 h 5372230"/>
                <a:gd name="connsiteX74" fmla="*/ 3097668 w 5346875"/>
                <a:gd name="connsiteY74" fmla="*/ 0 h 5372230"/>
                <a:gd name="connsiteX75" fmla="*/ 2955570 w 5346875"/>
                <a:gd name="connsiteY75" fmla="*/ 143205 h 5372230"/>
                <a:gd name="connsiteX76" fmla="*/ 2955570 w 5346875"/>
                <a:gd name="connsiteY76" fmla="*/ 217832 h 5372230"/>
                <a:gd name="connsiteX77" fmla="*/ 2955570 w 5346875"/>
                <a:gd name="connsiteY77" fmla="*/ 257900 h 5372230"/>
                <a:gd name="connsiteX78" fmla="*/ 2875471 w 5346875"/>
                <a:gd name="connsiteY78" fmla="*/ 367618 h 5372230"/>
                <a:gd name="connsiteX79" fmla="*/ 2409107 w 5346875"/>
                <a:gd name="connsiteY79" fmla="*/ 960688 h 5372230"/>
                <a:gd name="connsiteX80" fmla="*/ 2750900 w 5346875"/>
                <a:gd name="connsiteY80" fmla="*/ 1540591 h 53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346875" h="5372230">
                  <a:moveTo>
                    <a:pt x="3430125" y="4165250"/>
                  </a:moveTo>
                  <a:cubicBezTo>
                    <a:pt x="3594874" y="4166015"/>
                    <a:pt x="3753548" y="4103290"/>
                    <a:pt x="3873220" y="3990087"/>
                  </a:cubicBezTo>
                  <a:cubicBezTo>
                    <a:pt x="3992853" y="3876841"/>
                    <a:pt x="4064264" y="3721890"/>
                    <a:pt x="4072612" y="3557366"/>
                  </a:cubicBezTo>
                  <a:lnTo>
                    <a:pt x="4072612" y="3548603"/>
                  </a:lnTo>
                  <a:lnTo>
                    <a:pt x="4695837" y="2848528"/>
                  </a:lnTo>
                  <a:cubicBezTo>
                    <a:pt x="4759136" y="2775164"/>
                    <a:pt x="4848271" y="2728974"/>
                    <a:pt x="4944705" y="2719559"/>
                  </a:cubicBezTo>
                  <a:cubicBezTo>
                    <a:pt x="5041145" y="2710182"/>
                    <a:pt x="5137512" y="2738273"/>
                    <a:pt x="5213783" y="2798050"/>
                  </a:cubicBezTo>
                  <a:cubicBezTo>
                    <a:pt x="5290056" y="2861119"/>
                    <a:pt x="5337590" y="2952355"/>
                    <a:pt x="5345662" y="3051012"/>
                  </a:cubicBezTo>
                  <a:cubicBezTo>
                    <a:pt x="5353699" y="3149630"/>
                    <a:pt x="5321591" y="3247377"/>
                    <a:pt x="5256569" y="3322001"/>
                  </a:cubicBezTo>
                  <a:lnTo>
                    <a:pt x="4012234" y="4748465"/>
                  </a:lnTo>
                  <a:lnTo>
                    <a:pt x="4012234" y="4748427"/>
                  </a:lnTo>
                  <a:cubicBezTo>
                    <a:pt x="3846290" y="4938590"/>
                    <a:pt x="3606230" y="5047622"/>
                    <a:pt x="3353876" y="5047436"/>
                  </a:cubicBezTo>
                  <a:lnTo>
                    <a:pt x="1483503" y="5047436"/>
                  </a:lnTo>
                  <a:lnTo>
                    <a:pt x="1158708" y="5372231"/>
                  </a:lnTo>
                  <a:lnTo>
                    <a:pt x="0" y="4242620"/>
                  </a:lnTo>
                  <a:lnTo>
                    <a:pt x="830083" y="3419660"/>
                  </a:lnTo>
                  <a:cubicBezTo>
                    <a:pt x="998662" y="3252110"/>
                    <a:pt x="1210986" y="3135386"/>
                    <a:pt x="1442786" y="3082923"/>
                  </a:cubicBezTo>
                  <a:cubicBezTo>
                    <a:pt x="1674587" y="3030416"/>
                    <a:pt x="1916498" y="3044270"/>
                    <a:pt x="2140793" y="3122838"/>
                  </a:cubicBezTo>
                  <a:lnTo>
                    <a:pt x="2322962" y="3187017"/>
                  </a:lnTo>
                  <a:lnTo>
                    <a:pt x="3444930" y="3187017"/>
                  </a:lnTo>
                  <a:cubicBezTo>
                    <a:pt x="3540567" y="3186979"/>
                    <a:pt x="3632144" y="3225708"/>
                    <a:pt x="3698735" y="3294365"/>
                  </a:cubicBezTo>
                  <a:cubicBezTo>
                    <a:pt x="3765325" y="3363021"/>
                    <a:pt x="3801223" y="3455714"/>
                    <a:pt x="3798274" y="3551314"/>
                  </a:cubicBezTo>
                  <a:cubicBezTo>
                    <a:pt x="3792227" y="3644349"/>
                    <a:pt x="3750628" y="3731533"/>
                    <a:pt x="3682090" y="3794754"/>
                  </a:cubicBezTo>
                  <a:cubicBezTo>
                    <a:pt x="3613586" y="3857937"/>
                    <a:pt x="3523347" y="3892380"/>
                    <a:pt x="3430117" y="3890926"/>
                  </a:cubicBezTo>
                  <a:lnTo>
                    <a:pt x="2756946" y="3890926"/>
                  </a:lnTo>
                  <a:cubicBezTo>
                    <a:pt x="2681209" y="3890926"/>
                    <a:pt x="2619786" y="3952350"/>
                    <a:pt x="2619786" y="4028086"/>
                  </a:cubicBezTo>
                  <a:cubicBezTo>
                    <a:pt x="2619786" y="4103861"/>
                    <a:pt x="2681209" y="4165246"/>
                    <a:pt x="2756946" y="4165246"/>
                  </a:cubicBezTo>
                  <a:close/>
                  <a:moveTo>
                    <a:pt x="2750908" y="1540595"/>
                  </a:moveTo>
                  <a:cubicBezTo>
                    <a:pt x="2841456" y="1591915"/>
                    <a:pt x="2935947" y="1635926"/>
                    <a:pt x="3033458" y="1672249"/>
                  </a:cubicBezTo>
                  <a:cubicBezTo>
                    <a:pt x="3075172" y="1688705"/>
                    <a:pt x="3116849" y="1705697"/>
                    <a:pt x="3157990" y="1723837"/>
                  </a:cubicBezTo>
                  <a:lnTo>
                    <a:pt x="3158028" y="1723837"/>
                  </a:lnTo>
                  <a:cubicBezTo>
                    <a:pt x="3207128" y="1744809"/>
                    <a:pt x="3253129" y="1772517"/>
                    <a:pt x="3294610" y="1806117"/>
                  </a:cubicBezTo>
                  <a:cubicBezTo>
                    <a:pt x="3327025" y="1828314"/>
                    <a:pt x="3349986" y="1861724"/>
                    <a:pt x="3359095" y="1899917"/>
                  </a:cubicBezTo>
                  <a:cubicBezTo>
                    <a:pt x="3368165" y="1938072"/>
                    <a:pt x="3362730" y="1978294"/>
                    <a:pt x="3343825" y="2012663"/>
                  </a:cubicBezTo>
                  <a:cubicBezTo>
                    <a:pt x="3324919" y="2047067"/>
                    <a:pt x="3293882" y="2073168"/>
                    <a:pt x="3256760" y="2085950"/>
                  </a:cubicBezTo>
                  <a:cubicBezTo>
                    <a:pt x="3182325" y="2117255"/>
                    <a:pt x="3100810" y="2127855"/>
                    <a:pt x="3020865" y="2116681"/>
                  </a:cubicBezTo>
                  <a:cubicBezTo>
                    <a:pt x="2888868" y="2102214"/>
                    <a:pt x="2760594" y="2063906"/>
                    <a:pt x="2642293" y="2003631"/>
                  </a:cubicBezTo>
                  <a:cubicBezTo>
                    <a:pt x="2617571" y="1988362"/>
                    <a:pt x="2589519" y="1979330"/>
                    <a:pt x="2560548" y="1977302"/>
                  </a:cubicBezTo>
                  <a:cubicBezTo>
                    <a:pt x="2494723" y="1977302"/>
                    <a:pt x="2474402" y="2043700"/>
                    <a:pt x="2462882" y="2079329"/>
                  </a:cubicBezTo>
                  <a:cubicBezTo>
                    <a:pt x="2441489" y="2147909"/>
                    <a:pt x="2422278" y="2217028"/>
                    <a:pt x="2403640" y="2286176"/>
                  </a:cubicBezTo>
                  <a:cubicBezTo>
                    <a:pt x="2372909" y="2399186"/>
                    <a:pt x="2392120" y="2441441"/>
                    <a:pt x="2498014" y="2493023"/>
                  </a:cubicBezTo>
                  <a:lnTo>
                    <a:pt x="2497976" y="2493023"/>
                  </a:lnTo>
                  <a:cubicBezTo>
                    <a:pt x="2614356" y="2545874"/>
                    <a:pt x="2737810" y="2581350"/>
                    <a:pt x="2864487" y="2598382"/>
                  </a:cubicBezTo>
                  <a:cubicBezTo>
                    <a:pt x="2884617" y="2600601"/>
                    <a:pt x="2904441" y="2604811"/>
                    <a:pt x="2923729" y="2610973"/>
                  </a:cubicBezTo>
                  <a:cubicBezTo>
                    <a:pt x="2927900" y="2632098"/>
                    <a:pt x="2929546" y="2653645"/>
                    <a:pt x="2928666" y="2675190"/>
                  </a:cubicBezTo>
                  <a:lnTo>
                    <a:pt x="2928666" y="2810704"/>
                  </a:lnTo>
                  <a:cubicBezTo>
                    <a:pt x="2926447" y="2845683"/>
                    <a:pt x="2939228" y="2879935"/>
                    <a:pt x="2963875" y="2904887"/>
                  </a:cubicBezTo>
                  <a:cubicBezTo>
                    <a:pt x="2988482" y="2929802"/>
                    <a:pt x="3022620" y="2943042"/>
                    <a:pt x="3057598" y="2941282"/>
                  </a:cubicBezTo>
                  <a:lnTo>
                    <a:pt x="3260625" y="2941282"/>
                  </a:lnTo>
                  <a:cubicBezTo>
                    <a:pt x="3294800" y="2943157"/>
                    <a:pt x="3328171" y="2930069"/>
                    <a:pt x="3351975" y="2905422"/>
                  </a:cubicBezTo>
                  <a:cubicBezTo>
                    <a:pt x="3375779" y="2880777"/>
                    <a:pt x="3387681" y="2847022"/>
                    <a:pt x="3384581" y="2812885"/>
                  </a:cubicBezTo>
                  <a:lnTo>
                    <a:pt x="3384581" y="2751424"/>
                  </a:lnTo>
                  <a:lnTo>
                    <a:pt x="3384581" y="2625785"/>
                  </a:lnTo>
                  <a:cubicBezTo>
                    <a:pt x="3384581" y="2584071"/>
                    <a:pt x="3394454" y="2570906"/>
                    <a:pt x="3439461" y="2558315"/>
                  </a:cubicBezTo>
                  <a:cubicBezTo>
                    <a:pt x="3584850" y="2520122"/>
                    <a:pt x="3714467" y="2436997"/>
                    <a:pt x="3809802" y="2320774"/>
                  </a:cubicBezTo>
                  <a:cubicBezTo>
                    <a:pt x="3934334" y="2170525"/>
                    <a:pt x="3985426" y="1972632"/>
                    <a:pt x="3949147" y="1780902"/>
                  </a:cubicBezTo>
                  <a:cubicBezTo>
                    <a:pt x="3908351" y="1576544"/>
                    <a:pt x="3778657" y="1400959"/>
                    <a:pt x="3595264" y="1301949"/>
                  </a:cubicBezTo>
                  <a:cubicBezTo>
                    <a:pt x="3492130" y="1247491"/>
                    <a:pt x="3385851" y="1199158"/>
                    <a:pt x="3277083" y="1157099"/>
                  </a:cubicBezTo>
                  <a:lnTo>
                    <a:pt x="3235369" y="1140106"/>
                  </a:lnTo>
                  <a:lnTo>
                    <a:pt x="3235369" y="1140068"/>
                  </a:lnTo>
                  <a:cubicBezTo>
                    <a:pt x="3171649" y="1114542"/>
                    <a:pt x="3111836" y="1080175"/>
                    <a:pt x="3057599" y="1038041"/>
                  </a:cubicBezTo>
                  <a:cubicBezTo>
                    <a:pt x="3019444" y="1010410"/>
                    <a:pt x="2998625" y="964791"/>
                    <a:pt x="3002758" y="917869"/>
                  </a:cubicBezTo>
                  <a:cubicBezTo>
                    <a:pt x="3011675" y="869955"/>
                    <a:pt x="3045237" y="830307"/>
                    <a:pt x="3091085" y="813657"/>
                  </a:cubicBezTo>
                  <a:cubicBezTo>
                    <a:pt x="3123921" y="800607"/>
                    <a:pt x="3158900" y="793718"/>
                    <a:pt x="3194220" y="793335"/>
                  </a:cubicBezTo>
                  <a:cubicBezTo>
                    <a:pt x="3339305" y="784533"/>
                    <a:pt x="3484235" y="813275"/>
                    <a:pt x="3615036" y="876726"/>
                  </a:cubicBezTo>
                  <a:cubicBezTo>
                    <a:pt x="3750011" y="942015"/>
                    <a:pt x="3779638" y="843813"/>
                    <a:pt x="3790621" y="802099"/>
                  </a:cubicBezTo>
                  <a:cubicBezTo>
                    <a:pt x="3808723" y="747219"/>
                    <a:pt x="3824643" y="692381"/>
                    <a:pt x="3840563" y="634783"/>
                  </a:cubicBezTo>
                  <a:lnTo>
                    <a:pt x="3859201" y="568958"/>
                  </a:lnTo>
                  <a:lnTo>
                    <a:pt x="3859162" y="568958"/>
                  </a:lnTo>
                  <a:cubicBezTo>
                    <a:pt x="3870643" y="537692"/>
                    <a:pt x="3868960" y="503095"/>
                    <a:pt x="3854493" y="473091"/>
                  </a:cubicBezTo>
                  <a:cubicBezTo>
                    <a:pt x="3840027" y="443126"/>
                    <a:pt x="3813965" y="420279"/>
                    <a:pt x="3782354" y="409831"/>
                  </a:cubicBezTo>
                  <a:cubicBezTo>
                    <a:pt x="3689396" y="368844"/>
                    <a:pt x="3591466" y="340218"/>
                    <a:pt x="3491046" y="324795"/>
                  </a:cubicBezTo>
                  <a:cubicBezTo>
                    <a:pt x="3400537" y="310520"/>
                    <a:pt x="3400537" y="310520"/>
                    <a:pt x="3400537" y="219436"/>
                  </a:cubicBezTo>
                  <a:cubicBezTo>
                    <a:pt x="3400537" y="27971"/>
                    <a:pt x="3385726" y="0"/>
                    <a:pt x="3198628" y="0"/>
                  </a:cubicBezTo>
                  <a:lnTo>
                    <a:pt x="3097668" y="0"/>
                  </a:lnTo>
                  <a:cubicBezTo>
                    <a:pt x="2987950" y="3291"/>
                    <a:pt x="2958323" y="35667"/>
                    <a:pt x="2955570" y="143205"/>
                  </a:cubicBezTo>
                  <a:lnTo>
                    <a:pt x="2955570" y="217832"/>
                  </a:lnTo>
                  <a:lnTo>
                    <a:pt x="2955570" y="257900"/>
                  </a:lnTo>
                  <a:cubicBezTo>
                    <a:pt x="2955570" y="338535"/>
                    <a:pt x="2955570" y="338535"/>
                    <a:pt x="2875471" y="367618"/>
                  </a:cubicBezTo>
                  <a:cubicBezTo>
                    <a:pt x="2583584" y="473516"/>
                    <a:pt x="2426674" y="673201"/>
                    <a:pt x="2409107" y="960688"/>
                  </a:cubicBezTo>
                  <a:cubicBezTo>
                    <a:pt x="2393187" y="1202629"/>
                    <a:pt x="2505663" y="1393565"/>
                    <a:pt x="2750900" y="1540591"/>
                  </a:cubicBezTo>
                  <a:close/>
                </a:path>
              </a:pathLst>
            </a:custGeom>
            <a:solidFill>
              <a:srgbClr val="0D121B"/>
            </a:solidFill>
            <a:ln w="979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4A94A25E-AE6E-4325-AE41-F33FEDA157DA}"/>
              </a:ext>
            </a:extLst>
          </p:cNvPr>
          <p:cNvSpPr txBox="1"/>
          <p:nvPr/>
        </p:nvSpPr>
        <p:spPr>
          <a:xfrm>
            <a:off x="6882512" y="1615653"/>
            <a:ext cx="1384995" cy="37055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l"/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合计预算需要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F2A7355-148B-410E-8985-35237D4FA38E}"/>
              </a:ext>
            </a:extLst>
          </p:cNvPr>
          <p:cNvSpPr txBox="1"/>
          <p:nvPr/>
        </p:nvSpPr>
        <p:spPr>
          <a:xfrm>
            <a:off x="6882512" y="2233992"/>
            <a:ext cx="4552949" cy="110799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7200">
                <a:latin typeface="MiSans Semibold" panose="00000700000000000000" pitchFamily="2" charset="-122"/>
                <a:ea typeface="MiSans Semibold" panose="00000700000000000000" pitchFamily="2" charset="-122"/>
              </a:rPr>
              <a:t>25000</a:t>
            </a:r>
            <a:r>
              <a:rPr lang="zh-CN" altLang="en-US" sz="7200">
                <a:latin typeface="MiSans Semibold" panose="00000700000000000000" pitchFamily="2" charset="-122"/>
                <a:ea typeface="MiSans Semibold" panose="00000700000000000000" pitchFamily="2" charset="-122"/>
              </a:rPr>
              <a:t>元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72DED25-81F5-46E6-9B01-BBC451962FD3}"/>
              </a:ext>
            </a:extLst>
          </p:cNvPr>
          <p:cNvSpPr txBox="1"/>
          <p:nvPr/>
        </p:nvSpPr>
        <p:spPr>
          <a:xfrm>
            <a:off x="6882512" y="3510525"/>
            <a:ext cx="3912487" cy="189898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E78FC784-CFB6-48B3-97CD-DB80E9AAAF9E}"/>
              </a:ext>
            </a:extLst>
          </p:cNvPr>
          <p:cNvSpPr/>
          <p:nvPr/>
        </p:nvSpPr>
        <p:spPr>
          <a:xfrm>
            <a:off x="8394701" y="1722437"/>
            <a:ext cx="257810" cy="222250"/>
          </a:xfrm>
          <a:prstGeom prst="triangle">
            <a:avLst>
              <a:gd name="adj" fmla="val 0"/>
            </a:avLst>
          </a:prstGeo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2225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710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9A62A0-3CC7-4507-A2CE-E5238F6602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物料清单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17472AC-4B0C-432B-9697-447D668C331F}"/>
              </a:ext>
            </a:extLst>
          </p:cNvPr>
          <p:cNvSpPr/>
          <p:nvPr/>
        </p:nvSpPr>
        <p:spPr>
          <a:xfrm flipV="1">
            <a:off x="11346324" y="5202334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61" name="文本占位符 61">
            <a:extLst>
              <a:ext uri="{FF2B5EF4-FFF2-40B4-BE49-F238E27FC236}">
                <a16:creationId xmlns:a16="http://schemas.microsoft.com/office/drawing/2014/main" id="{33AA6184-C11E-4A88-A2B1-35BA9DB97869}"/>
              </a:ext>
            </a:extLst>
          </p:cNvPr>
          <p:cNvSpPr txBox="1">
            <a:spLocks/>
          </p:cNvSpPr>
          <p:nvPr/>
        </p:nvSpPr>
        <p:spPr>
          <a:xfrm>
            <a:off x="6296025" y="1790700"/>
            <a:ext cx="4756150" cy="4108450"/>
          </a:xfrm>
          <a:prstGeom prst="roundRect">
            <a:avLst>
              <a:gd name="adj" fmla="val 6438"/>
            </a:avLst>
          </a:prstGeom>
          <a:solidFill>
            <a:srgbClr val="D9FFFF"/>
          </a:solidFill>
          <a:ln w="25400">
            <a:noFill/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60" name="文本占位符 61">
            <a:extLst>
              <a:ext uri="{FF2B5EF4-FFF2-40B4-BE49-F238E27FC236}">
                <a16:creationId xmlns:a16="http://schemas.microsoft.com/office/drawing/2014/main" id="{8BB0441E-0EE1-4E21-997C-6914D268C9A1}"/>
              </a:ext>
            </a:extLst>
          </p:cNvPr>
          <p:cNvSpPr txBox="1">
            <a:spLocks/>
          </p:cNvSpPr>
          <p:nvPr/>
        </p:nvSpPr>
        <p:spPr>
          <a:xfrm>
            <a:off x="1139825" y="1790700"/>
            <a:ext cx="4756150" cy="4108450"/>
          </a:xfrm>
          <a:prstGeom prst="roundRect">
            <a:avLst>
              <a:gd name="adj" fmla="val 6438"/>
            </a:avLst>
          </a:prstGeom>
          <a:solidFill>
            <a:srgbClr val="D9FFFF"/>
          </a:solidFill>
          <a:ln w="25400">
            <a:noFill/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5" name="文本占位符 61">
            <a:extLst>
              <a:ext uri="{FF2B5EF4-FFF2-40B4-BE49-F238E27FC236}">
                <a16:creationId xmlns:a16="http://schemas.microsoft.com/office/drawing/2014/main" id="{51DF2362-FA69-4559-9319-7AB3832157A7}"/>
              </a:ext>
            </a:extLst>
          </p:cNvPr>
          <p:cNvSpPr txBox="1">
            <a:spLocks/>
          </p:cNvSpPr>
          <p:nvPr/>
        </p:nvSpPr>
        <p:spPr>
          <a:xfrm>
            <a:off x="1263650" y="2243666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9" name="文本占位符 61">
            <a:extLst>
              <a:ext uri="{FF2B5EF4-FFF2-40B4-BE49-F238E27FC236}">
                <a16:creationId xmlns:a16="http://schemas.microsoft.com/office/drawing/2014/main" id="{9650D884-5744-4690-90C0-C2B386139943}"/>
              </a:ext>
            </a:extLst>
          </p:cNvPr>
          <p:cNvSpPr txBox="1">
            <a:spLocks/>
          </p:cNvSpPr>
          <p:nvPr/>
        </p:nvSpPr>
        <p:spPr>
          <a:xfrm>
            <a:off x="1263650" y="2838449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0" name="文本占位符 61">
            <a:extLst>
              <a:ext uri="{FF2B5EF4-FFF2-40B4-BE49-F238E27FC236}">
                <a16:creationId xmlns:a16="http://schemas.microsoft.com/office/drawing/2014/main" id="{73FEB3B6-B204-4259-984A-0A159514516A}"/>
              </a:ext>
            </a:extLst>
          </p:cNvPr>
          <p:cNvSpPr txBox="1">
            <a:spLocks/>
          </p:cNvSpPr>
          <p:nvPr/>
        </p:nvSpPr>
        <p:spPr>
          <a:xfrm>
            <a:off x="1263650" y="3433232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1" name="文本占位符 61">
            <a:extLst>
              <a:ext uri="{FF2B5EF4-FFF2-40B4-BE49-F238E27FC236}">
                <a16:creationId xmlns:a16="http://schemas.microsoft.com/office/drawing/2014/main" id="{01484080-1028-4AB2-A83E-87360DD1863F}"/>
              </a:ext>
            </a:extLst>
          </p:cNvPr>
          <p:cNvSpPr txBox="1">
            <a:spLocks/>
          </p:cNvSpPr>
          <p:nvPr/>
        </p:nvSpPr>
        <p:spPr>
          <a:xfrm>
            <a:off x="1263650" y="4028015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2" name="文本占位符 61">
            <a:extLst>
              <a:ext uri="{FF2B5EF4-FFF2-40B4-BE49-F238E27FC236}">
                <a16:creationId xmlns:a16="http://schemas.microsoft.com/office/drawing/2014/main" id="{B735C140-FF5E-44D9-A8CB-BD0915120233}"/>
              </a:ext>
            </a:extLst>
          </p:cNvPr>
          <p:cNvSpPr txBox="1">
            <a:spLocks/>
          </p:cNvSpPr>
          <p:nvPr/>
        </p:nvSpPr>
        <p:spPr>
          <a:xfrm>
            <a:off x="1263650" y="4622798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3" name="文本占位符 61">
            <a:extLst>
              <a:ext uri="{FF2B5EF4-FFF2-40B4-BE49-F238E27FC236}">
                <a16:creationId xmlns:a16="http://schemas.microsoft.com/office/drawing/2014/main" id="{F5C909E0-0D62-4815-95E1-059ADC29E43D}"/>
              </a:ext>
            </a:extLst>
          </p:cNvPr>
          <p:cNvSpPr txBox="1">
            <a:spLocks/>
          </p:cNvSpPr>
          <p:nvPr/>
        </p:nvSpPr>
        <p:spPr>
          <a:xfrm>
            <a:off x="1263650" y="5217583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4" name="文本占位符 61">
            <a:extLst>
              <a:ext uri="{FF2B5EF4-FFF2-40B4-BE49-F238E27FC236}">
                <a16:creationId xmlns:a16="http://schemas.microsoft.com/office/drawing/2014/main" id="{35EAE450-6770-492D-99F6-769F922A0C78}"/>
              </a:ext>
            </a:extLst>
          </p:cNvPr>
          <p:cNvSpPr txBox="1">
            <a:spLocks/>
          </p:cNvSpPr>
          <p:nvPr/>
        </p:nvSpPr>
        <p:spPr>
          <a:xfrm>
            <a:off x="1139825" y="1648883"/>
            <a:ext cx="4756150" cy="47413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>
            <a:solidFill>
              <a:schemeClr val="tx1"/>
            </a:solidFill>
          </a:ln>
        </p:spPr>
        <p:txBody>
          <a:bodyPr wrap="square" lIns="36000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i="0" u="none" strike="noStrike" kern="1200">
                <a:solidFill>
                  <a:srgbClr val="0D121B"/>
                </a:solidFill>
                <a:effectLst/>
              </a:rPr>
              <a:t>序号</a:t>
            </a:r>
            <a:r>
              <a:rPr lang="zh-CN" altLang="en-US" sz="1800"/>
              <a:t>       </a:t>
            </a:r>
            <a:r>
              <a:rPr lang="zh-CN" altLang="zh-CN" sz="1800" b="1" i="0" u="none" strike="noStrike" kern="1200">
                <a:solidFill>
                  <a:srgbClr val="0D121B"/>
                </a:solidFill>
                <a:effectLst/>
              </a:rPr>
              <a:t>物品</a:t>
            </a:r>
            <a:r>
              <a:rPr lang="en-US" altLang="zh-CN" sz="1800" b="1" i="0" u="none" strike="noStrike" kern="1200">
                <a:solidFill>
                  <a:srgbClr val="0D121B"/>
                </a:solidFill>
                <a:effectLst/>
              </a:rPr>
              <a:t>                        </a:t>
            </a:r>
            <a:r>
              <a:rPr lang="zh-CN" altLang="zh-CN" sz="1800" b="1" i="0" u="none" strike="noStrike" kern="1200">
                <a:solidFill>
                  <a:srgbClr val="0D121B"/>
                </a:solidFill>
                <a:effectLst/>
              </a:rPr>
              <a:t>数量</a:t>
            </a:r>
            <a:endParaRPr lang="zh-CN" altLang="zh-CN" sz="1800" b="0" i="0" u="none" strike="noStrike">
              <a:effectLst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4D62E86-371A-4460-A908-C27A7D73DED8}"/>
              </a:ext>
            </a:extLst>
          </p:cNvPr>
          <p:cNvSpPr txBox="1"/>
          <p:nvPr/>
        </p:nvSpPr>
        <p:spPr>
          <a:xfrm>
            <a:off x="1668953" y="2342234"/>
            <a:ext cx="235642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01</a:t>
            </a: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92D99A-9A82-41F9-919A-028BF4C572E4}"/>
              </a:ext>
            </a:extLst>
          </p:cNvPr>
          <p:cNvSpPr txBox="1"/>
          <p:nvPr/>
        </p:nvSpPr>
        <p:spPr>
          <a:xfrm>
            <a:off x="1649716" y="2937017"/>
            <a:ext cx="274114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02</a:t>
            </a: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A523DE-8315-4AD3-9536-CD945C80FAAD}"/>
              </a:ext>
            </a:extLst>
          </p:cNvPr>
          <p:cNvSpPr txBox="1"/>
          <p:nvPr/>
        </p:nvSpPr>
        <p:spPr>
          <a:xfrm>
            <a:off x="1646510" y="3531800"/>
            <a:ext cx="28052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03</a:t>
            </a: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E82A5BA-8B2E-4239-B920-2EB1FC888A50}"/>
              </a:ext>
            </a:extLst>
          </p:cNvPr>
          <p:cNvSpPr txBox="1"/>
          <p:nvPr/>
        </p:nvSpPr>
        <p:spPr>
          <a:xfrm>
            <a:off x="1646510" y="4126583"/>
            <a:ext cx="28052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04</a:t>
            </a:r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C8530B-1C47-41F4-87D4-79EB8C21B236}"/>
              </a:ext>
            </a:extLst>
          </p:cNvPr>
          <p:cNvSpPr txBox="1"/>
          <p:nvPr/>
        </p:nvSpPr>
        <p:spPr>
          <a:xfrm>
            <a:off x="1645709" y="4721366"/>
            <a:ext cx="282129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05</a:t>
            </a:r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62A53C5-2F74-43DB-9E7A-B4881E8782B5}"/>
              </a:ext>
            </a:extLst>
          </p:cNvPr>
          <p:cNvSpPr txBox="1"/>
          <p:nvPr/>
        </p:nvSpPr>
        <p:spPr>
          <a:xfrm>
            <a:off x="1644907" y="5316151"/>
            <a:ext cx="283732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06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AAA7B5D-F96A-4203-AEB9-AD6AA6397C06}"/>
              </a:ext>
            </a:extLst>
          </p:cNvPr>
          <p:cNvSpPr txBox="1"/>
          <p:nvPr/>
        </p:nvSpPr>
        <p:spPr>
          <a:xfrm>
            <a:off x="2652945" y="2342234"/>
            <a:ext cx="1420261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A0D1BC-EF6E-4FC8-AB80-35CEEC32B019}"/>
              </a:ext>
            </a:extLst>
          </p:cNvPr>
          <p:cNvSpPr txBox="1"/>
          <p:nvPr/>
        </p:nvSpPr>
        <p:spPr>
          <a:xfrm>
            <a:off x="2633709" y="2937017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6ECB4B7-8C0C-48FF-820F-153CBECF00FE}"/>
              </a:ext>
            </a:extLst>
          </p:cNvPr>
          <p:cNvSpPr txBox="1"/>
          <p:nvPr/>
        </p:nvSpPr>
        <p:spPr>
          <a:xfrm>
            <a:off x="2630503" y="3531800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E5B85B5-9C81-4AA2-93CA-C2CE734F63C5}"/>
              </a:ext>
            </a:extLst>
          </p:cNvPr>
          <p:cNvSpPr txBox="1"/>
          <p:nvPr/>
        </p:nvSpPr>
        <p:spPr>
          <a:xfrm>
            <a:off x="2630503" y="4126583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9B1D67B-E78A-48E6-BA10-67CEC284A03E}"/>
              </a:ext>
            </a:extLst>
          </p:cNvPr>
          <p:cNvSpPr txBox="1"/>
          <p:nvPr/>
        </p:nvSpPr>
        <p:spPr>
          <a:xfrm>
            <a:off x="2629702" y="4721366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F5CAC41-B207-4EFD-B8CE-8C801EB4266F}"/>
              </a:ext>
            </a:extLst>
          </p:cNvPr>
          <p:cNvSpPr txBox="1"/>
          <p:nvPr/>
        </p:nvSpPr>
        <p:spPr>
          <a:xfrm>
            <a:off x="2628900" y="5316151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F7070A1-8CDD-4C2D-AD2C-EE19A205F46E}"/>
              </a:ext>
            </a:extLst>
          </p:cNvPr>
          <p:cNvSpPr txBox="1"/>
          <p:nvPr/>
        </p:nvSpPr>
        <p:spPr>
          <a:xfrm>
            <a:off x="5243651" y="2342234"/>
            <a:ext cx="221214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12</a:t>
            </a:r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2FA893A-BF58-4807-BD08-D2AA602BE6C2}"/>
              </a:ext>
            </a:extLst>
          </p:cNvPr>
          <p:cNvSpPr txBox="1"/>
          <p:nvPr/>
        </p:nvSpPr>
        <p:spPr>
          <a:xfrm>
            <a:off x="5056099" y="2937017"/>
            <a:ext cx="40876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333</a:t>
            </a:r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AD39FE-7FB0-4931-AD6E-6C0C6EA19956}"/>
              </a:ext>
            </a:extLst>
          </p:cNvPr>
          <p:cNvSpPr txBox="1"/>
          <p:nvPr/>
        </p:nvSpPr>
        <p:spPr>
          <a:xfrm>
            <a:off x="5190752" y="3531800"/>
            <a:ext cx="274113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54</a:t>
            </a:r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555C3F7-42C9-446C-91B6-D76A3D89639A}"/>
              </a:ext>
            </a:extLst>
          </p:cNvPr>
          <p:cNvSpPr txBox="1"/>
          <p:nvPr/>
        </p:nvSpPr>
        <p:spPr>
          <a:xfrm>
            <a:off x="5198767" y="4126583"/>
            <a:ext cx="266098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23</a:t>
            </a:r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CD81C7C-FEDB-408B-A07C-36763AE9EB78}"/>
              </a:ext>
            </a:extLst>
          </p:cNvPr>
          <p:cNvSpPr txBox="1"/>
          <p:nvPr/>
        </p:nvSpPr>
        <p:spPr>
          <a:xfrm>
            <a:off x="5187546" y="4721366"/>
            <a:ext cx="277319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65</a:t>
            </a:r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4235D3A-72D1-4DF9-A04E-6BB83489D4E4}"/>
              </a:ext>
            </a:extLst>
          </p:cNvPr>
          <p:cNvSpPr txBox="1"/>
          <p:nvPr/>
        </p:nvSpPr>
        <p:spPr>
          <a:xfrm>
            <a:off x="5205179" y="5316151"/>
            <a:ext cx="25968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22</a:t>
            </a:r>
            <a:endParaRPr lang="zh-CN" altLang="en-US"/>
          </a:p>
        </p:txBody>
      </p:sp>
      <p:sp>
        <p:nvSpPr>
          <p:cNvPr id="34" name="文本占位符 61">
            <a:extLst>
              <a:ext uri="{FF2B5EF4-FFF2-40B4-BE49-F238E27FC236}">
                <a16:creationId xmlns:a16="http://schemas.microsoft.com/office/drawing/2014/main" id="{5A7E8B44-2F82-4CCD-BDC0-CF9A0A5B45DC}"/>
              </a:ext>
            </a:extLst>
          </p:cNvPr>
          <p:cNvSpPr txBox="1">
            <a:spLocks/>
          </p:cNvSpPr>
          <p:nvPr/>
        </p:nvSpPr>
        <p:spPr>
          <a:xfrm>
            <a:off x="6419850" y="2243666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35" name="文本占位符 61">
            <a:extLst>
              <a:ext uri="{FF2B5EF4-FFF2-40B4-BE49-F238E27FC236}">
                <a16:creationId xmlns:a16="http://schemas.microsoft.com/office/drawing/2014/main" id="{8CCBAC91-46F0-49A3-B0B7-111A71267C73}"/>
              </a:ext>
            </a:extLst>
          </p:cNvPr>
          <p:cNvSpPr txBox="1">
            <a:spLocks/>
          </p:cNvSpPr>
          <p:nvPr/>
        </p:nvSpPr>
        <p:spPr>
          <a:xfrm>
            <a:off x="6419850" y="2838449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36" name="文本占位符 61">
            <a:extLst>
              <a:ext uri="{FF2B5EF4-FFF2-40B4-BE49-F238E27FC236}">
                <a16:creationId xmlns:a16="http://schemas.microsoft.com/office/drawing/2014/main" id="{8B2D021A-A70A-4523-82F4-C880138D8603}"/>
              </a:ext>
            </a:extLst>
          </p:cNvPr>
          <p:cNvSpPr txBox="1">
            <a:spLocks/>
          </p:cNvSpPr>
          <p:nvPr/>
        </p:nvSpPr>
        <p:spPr>
          <a:xfrm>
            <a:off x="6419850" y="3433232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37" name="文本占位符 61">
            <a:extLst>
              <a:ext uri="{FF2B5EF4-FFF2-40B4-BE49-F238E27FC236}">
                <a16:creationId xmlns:a16="http://schemas.microsoft.com/office/drawing/2014/main" id="{4764AF60-2247-42A1-8EC0-227E4E8A7D49}"/>
              </a:ext>
            </a:extLst>
          </p:cNvPr>
          <p:cNvSpPr txBox="1">
            <a:spLocks/>
          </p:cNvSpPr>
          <p:nvPr/>
        </p:nvSpPr>
        <p:spPr>
          <a:xfrm>
            <a:off x="6419850" y="4028015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38" name="文本占位符 61">
            <a:extLst>
              <a:ext uri="{FF2B5EF4-FFF2-40B4-BE49-F238E27FC236}">
                <a16:creationId xmlns:a16="http://schemas.microsoft.com/office/drawing/2014/main" id="{5F8793AC-0023-4B1B-8DD6-32F4E114390C}"/>
              </a:ext>
            </a:extLst>
          </p:cNvPr>
          <p:cNvSpPr txBox="1">
            <a:spLocks/>
          </p:cNvSpPr>
          <p:nvPr/>
        </p:nvSpPr>
        <p:spPr>
          <a:xfrm>
            <a:off x="6419850" y="4622798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39" name="文本占位符 61">
            <a:extLst>
              <a:ext uri="{FF2B5EF4-FFF2-40B4-BE49-F238E27FC236}">
                <a16:creationId xmlns:a16="http://schemas.microsoft.com/office/drawing/2014/main" id="{30F55EEE-E402-4A80-BEAD-BC4244669126}"/>
              </a:ext>
            </a:extLst>
          </p:cNvPr>
          <p:cNvSpPr txBox="1">
            <a:spLocks/>
          </p:cNvSpPr>
          <p:nvPr/>
        </p:nvSpPr>
        <p:spPr>
          <a:xfrm>
            <a:off x="6419850" y="5217583"/>
            <a:ext cx="4508500" cy="474134"/>
          </a:xfrm>
          <a:prstGeom prst="roundRect">
            <a:avLst>
              <a:gd name="adj" fmla="val 50000"/>
            </a:avLst>
          </a:prstGeom>
          <a:solidFill>
            <a:srgbClr val="FAFFFF"/>
          </a:soli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D136E27-2132-4C6C-86AA-03A354126E61}"/>
              </a:ext>
            </a:extLst>
          </p:cNvPr>
          <p:cNvSpPr txBox="1"/>
          <p:nvPr/>
        </p:nvSpPr>
        <p:spPr>
          <a:xfrm>
            <a:off x="6825153" y="2342234"/>
            <a:ext cx="235642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01</a:t>
            </a:r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DB4B441-D1A5-4264-A7AC-66F9085E6AF6}"/>
              </a:ext>
            </a:extLst>
          </p:cNvPr>
          <p:cNvSpPr txBox="1"/>
          <p:nvPr/>
        </p:nvSpPr>
        <p:spPr>
          <a:xfrm>
            <a:off x="6805916" y="2937017"/>
            <a:ext cx="274114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02</a:t>
            </a:r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147D6F8-269C-4849-82CD-E80DC1078A67}"/>
              </a:ext>
            </a:extLst>
          </p:cNvPr>
          <p:cNvSpPr txBox="1"/>
          <p:nvPr/>
        </p:nvSpPr>
        <p:spPr>
          <a:xfrm>
            <a:off x="6802710" y="3531800"/>
            <a:ext cx="28052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03</a:t>
            </a:r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C266C05-FE2F-49C0-AF97-36EB91A7306F}"/>
              </a:ext>
            </a:extLst>
          </p:cNvPr>
          <p:cNvSpPr txBox="1"/>
          <p:nvPr/>
        </p:nvSpPr>
        <p:spPr>
          <a:xfrm>
            <a:off x="6802710" y="4126583"/>
            <a:ext cx="28052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04</a:t>
            </a:r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170F38F-E093-42A8-9C7A-AC61F2CF1955}"/>
              </a:ext>
            </a:extLst>
          </p:cNvPr>
          <p:cNvSpPr txBox="1"/>
          <p:nvPr/>
        </p:nvSpPr>
        <p:spPr>
          <a:xfrm>
            <a:off x="6801909" y="4721366"/>
            <a:ext cx="282129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05</a:t>
            </a:r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013DA8B-F65D-4140-98CA-1A70639F1DBE}"/>
              </a:ext>
            </a:extLst>
          </p:cNvPr>
          <p:cNvSpPr txBox="1"/>
          <p:nvPr/>
        </p:nvSpPr>
        <p:spPr>
          <a:xfrm>
            <a:off x="6801107" y="5316151"/>
            <a:ext cx="283732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b="1">
                <a:solidFill>
                  <a:srgbClr val="0D121B"/>
                </a:solidFill>
              </a:rPr>
              <a:t>06</a:t>
            </a:r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CC33D7E-A480-4465-85C2-0874385213DD}"/>
              </a:ext>
            </a:extLst>
          </p:cNvPr>
          <p:cNvSpPr txBox="1"/>
          <p:nvPr/>
        </p:nvSpPr>
        <p:spPr>
          <a:xfrm>
            <a:off x="7809145" y="2342234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FD71163-642F-4354-BA04-51BBD5B1F5D6}"/>
              </a:ext>
            </a:extLst>
          </p:cNvPr>
          <p:cNvSpPr txBox="1"/>
          <p:nvPr/>
        </p:nvSpPr>
        <p:spPr>
          <a:xfrm>
            <a:off x="7789909" y="2937017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CA4639E-E3BF-455B-A02C-4BAF045A5BB2}"/>
              </a:ext>
            </a:extLst>
          </p:cNvPr>
          <p:cNvSpPr txBox="1"/>
          <p:nvPr/>
        </p:nvSpPr>
        <p:spPr>
          <a:xfrm>
            <a:off x="7786703" y="3531800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936C3BC-1102-4B5B-9262-0EC87BCECD30}"/>
              </a:ext>
            </a:extLst>
          </p:cNvPr>
          <p:cNvSpPr txBox="1"/>
          <p:nvPr/>
        </p:nvSpPr>
        <p:spPr>
          <a:xfrm>
            <a:off x="7786703" y="4126583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165D332-B0EB-4649-B341-5B8417AF65F7}"/>
              </a:ext>
            </a:extLst>
          </p:cNvPr>
          <p:cNvSpPr txBox="1"/>
          <p:nvPr/>
        </p:nvSpPr>
        <p:spPr>
          <a:xfrm>
            <a:off x="7785902" y="4721366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744DB81-FE18-460B-89FF-D9F24B2493B4}"/>
              </a:ext>
            </a:extLst>
          </p:cNvPr>
          <p:cNvSpPr txBox="1"/>
          <p:nvPr/>
        </p:nvSpPr>
        <p:spPr>
          <a:xfrm>
            <a:off x="7785100" y="5316151"/>
            <a:ext cx="1384995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b="1">
                <a:solidFill>
                  <a:srgbClr val="0D121B"/>
                </a:solidFill>
              </a:rPr>
              <a:t>所需要的物品</a:t>
            </a:r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E23F9E0-C29E-4D55-A0FC-AA6C06023B71}"/>
              </a:ext>
            </a:extLst>
          </p:cNvPr>
          <p:cNvSpPr txBox="1"/>
          <p:nvPr/>
        </p:nvSpPr>
        <p:spPr>
          <a:xfrm>
            <a:off x="10399851" y="2342234"/>
            <a:ext cx="221214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12</a:t>
            </a:r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33B6E0B-5799-4821-B153-DC66049A4DB8}"/>
              </a:ext>
            </a:extLst>
          </p:cNvPr>
          <p:cNvSpPr txBox="1"/>
          <p:nvPr/>
        </p:nvSpPr>
        <p:spPr>
          <a:xfrm>
            <a:off x="10212299" y="2937017"/>
            <a:ext cx="40876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333</a:t>
            </a:r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2B9F83B-9F4F-49FB-8C00-9A93C243F10C}"/>
              </a:ext>
            </a:extLst>
          </p:cNvPr>
          <p:cNvSpPr txBox="1"/>
          <p:nvPr/>
        </p:nvSpPr>
        <p:spPr>
          <a:xfrm>
            <a:off x="10346952" y="3531800"/>
            <a:ext cx="274113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54</a:t>
            </a:r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C852804-969E-4E73-8E7A-16E8667DFB62}"/>
              </a:ext>
            </a:extLst>
          </p:cNvPr>
          <p:cNvSpPr txBox="1"/>
          <p:nvPr/>
        </p:nvSpPr>
        <p:spPr>
          <a:xfrm>
            <a:off x="10354967" y="4126583"/>
            <a:ext cx="266098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23</a:t>
            </a:r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C90B2A3-6EF3-44A0-8F46-F35B5C5BC529}"/>
              </a:ext>
            </a:extLst>
          </p:cNvPr>
          <p:cNvSpPr txBox="1"/>
          <p:nvPr/>
        </p:nvSpPr>
        <p:spPr>
          <a:xfrm>
            <a:off x="10343746" y="4721366"/>
            <a:ext cx="277319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65</a:t>
            </a:r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473BAEF-A1F3-45D5-A339-3DB0485BA8A6}"/>
              </a:ext>
            </a:extLst>
          </p:cNvPr>
          <p:cNvSpPr txBox="1"/>
          <p:nvPr/>
        </p:nvSpPr>
        <p:spPr>
          <a:xfrm>
            <a:off x="10361379" y="5316151"/>
            <a:ext cx="25968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r"/>
            <a:r>
              <a:rPr lang="en-US" altLang="zh-CN" b="1">
                <a:solidFill>
                  <a:srgbClr val="0D121B"/>
                </a:solidFill>
              </a:rPr>
              <a:t>22</a:t>
            </a:r>
            <a:endParaRPr lang="zh-CN" altLang="en-US"/>
          </a:p>
        </p:txBody>
      </p:sp>
      <p:sp>
        <p:nvSpPr>
          <p:cNvPr id="63" name="文本占位符 61">
            <a:extLst>
              <a:ext uri="{FF2B5EF4-FFF2-40B4-BE49-F238E27FC236}">
                <a16:creationId xmlns:a16="http://schemas.microsoft.com/office/drawing/2014/main" id="{5C37ACFD-1246-4BBB-8221-38E6AD7D034A}"/>
              </a:ext>
            </a:extLst>
          </p:cNvPr>
          <p:cNvSpPr txBox="1">
            <a:spLocks/>
          </p:cNvSpPr>
          <p:nvPr/>
        </p:nvSpPr>
        <p:spPr>
          <a:xfrm>
            <a:off x="6296025" y="1648883"/>
            <a:ext cx="4756150" cy="47413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>
            <a:solidFill>
              <a:schemeClr val="tx1"/>
            </a:solidFill>
          </a:ln>
        </p:spPr>
        <p:txBody>
          <a:bodyPr wrap="square" lIns="36000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i="0" u="none" strike="noStrike" kern="1200">
                <a:solidFill>
                  <a:srgbClr val="0D121B"/>
                </a:solidFill>
                <a:effectLst/>
              </a:rPr>
              <a:t>序号</a:t>
            </a:r>
            <a:r>
              <a:rPr lang="zh-CN" altLang="en-US" sz="1800"/>
              <a:t>       </a:t>
            </a:r>
            <a:r>
              <a:rPr lang="zh-CN" altLang="zh-CN" sz="1800" b="1" i="0" u="none" strike="noStrike" kern="1200">
                <a:solidFill>
                  <a:srgbClr val="0D121B"/>
                </a:solidFill>
                <a:effectLst/>
              </a:rPr>
              <a:t>物品</a:t>
            </a:r>
            <a:r>
              <a:rPr lang="en-US" altLang="zh-CN" sz="1800" b="1" i="0" u="none" strike="noStrike" kern="1200">
                <a:solidFill>
                  <a:srgbClr val="0D121B"/>
                </a:solidFill>
                <a:effectLst/>
              </a:rPr>
              <a:t>                        </a:t>
            </a:r>
            <a:r>
              <a:rPr lang="zh-CN" altLang="zh-CN" sz="1800" b="1" i="0" u="none" strike="noStrike" kern="1200">
                <a:solidFill>
                  <a:srgbClr val="0D121B"/>
                </a:solidFill>
                <a:effectLst/>
              </a:rPr>
              <a:t>数量</a:t>
            </a:r>
            <a:endParaRPr lang="zh-CN" altLang="zh-CN" sz="1800" b="0" i="0" u="none" strike="noStrike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329853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5A224E-12DE-4452-B057-F049E8CC7238}"/>
              </a:ext>
            </a:extLst>
          </p:cNvPr>
          <p:cNvSpPr txBox="1"/>
          <p:nvPr/>
        </p:nvSpPr>
        <p:spPr>
          <a:xfrm>
            <a:off x="2327026" y="2859453"/>
            <a:ext cx="1508426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06</a:t>
            </a:r>
            <a:endParaRPr lang="zh-CN" altLang="en-US" sz="80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4BBB84-73DC-47BA-8E88-F680AD881872}"/>
              </a:ext>
            </a:extLst>
          </p:cNvPr>
          <p:cNvSpPr txBox="1"/>
          <p:nvPr/>
        </p:nvSpPr>
        <p:spPr>
          <a:xfrm>
            <a:off x="4610124" y="274203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7200" spc="300" dirty="0">
                <a:latin typeface="MiSans Semibold" panose="00000700000000000000" pitchFamily="2" charset="-122"/>
                <a:ea typeface="MiSans Semibold" panose="00000700000000000000" pitchFamily="2" charset="-122"/>
              </a:rPr>
              <a:t>预算效果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90924-CD7D-4E5C-801C-17AB2558DBA5}"/>
              </a:ext>
            </a:extLst>
          </p:cNvPr>
          <p:cNvSpPr txBox="1"/>
          <p:nvPr/>
        </p:nvSpPr>
        <p:spPr>
          <a:xfrm>
            <a:off x="4632349" y="3861833"/>
            <a:ext cx="387982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BUDGET EFFECT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EED493-A77A-42FC-8EA0-C25E0F836C07}"/>
              </a:ext>
            </a:extLst>
          </p:cNvPr>
          <p:cNvSpPr txBox="1"/>
          <p:nvPr/>
        </p:nvSpPr>
        <p:spPr>
          <a:xfrm>
            <a:off x="4521050" y="5919233"/>
            <a:ext cx="3149901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CREATIVITY LEADS THE WORLD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7421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CA50FD4-A37D-400E-B1B7-7CDF563BE7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预期成效</a:t>
            </a:r>
          </a:p>
        </p:txBody>
      </p:sp>
      <p:sp>
        <p:nvSpPr>
          <p:cNvPr id="26" name="菱形 39">
            <a:extLst>
              <a:ext uri="{FF2B5EF4-FFF2-40B4-BE49-F238E27FC236}">
                <a16:creationId xmlns:a16="http://schemas.microsoft.com/office/drawing/2014/main" id="{01631581-83B5-48DD-99B4-EEA04F655A3A}"/>
              </a:ext>
            </a:extLst>
          </p:cNvPr>
          <p:cNvSpPr/>
          <p:nvPr/>
        </p:nvSpPr>
        <p:spPr>
          <a:xfrm>
            <a:off x="743480" y="1828204"/>
            <a:ext cx="4709054" cy="1600796"/>
          </a:xfrm>
          <a:prstGeom prst="round2DiagRect">
            <a:avLst>
              <a:gd name="adj1" fmla="val 35708"/>
              <a:gd name="adj2" fmla="val 0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374E91-4EC0-4AA6-8BFA-B96E99C7C64B}"/>
              </a:ext>
            </a:extLst>
          </p:cNvPr>
          <p:cNvSpPr txBox="1"/>
          <p:nvPr/>
        </p:nvSpPr>
        <p:spPr>
          <a:xfrm>
            <a:off x="962600" y="2361596"/>
            <a:ext cx="2324944" cy="42165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endParaRPr lang="zh-CN" altLang="en-US" sz="1600"/>
          </a:p>
        </p:txBody>
      </p:sp>
      <p:sp>
        <p:nvSpPr>
          <p:cNvPr id="28" name="文本占位符 61">
            <a:extLst>
              <a:ext uri="{FF2B5EF4-FFF2-40B4-BE49-F238E27FC236}">
                <a16:creationId xmlns:a16="http://schemas.microsoft.com/office/drawing/2014/main" id="{C5EC0CBA-D1A6-4BB6-AFA3-69FBE5F388DC}"/>
              </a:ext>
            </a:extLst>
          </p:cNvPr>
          <p:cNvSpPr txBox="1">
            <a:spLocks/>
          </p:cNvSpPr>
          <p:nvPr/>
        </p:nvSpPr>
        <p:spPr>
          <a:xfrm>
            <a:off x="546630" y="1669663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这块应该实现的效果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62A850B-1E05-4C96-90AC-37FA50895E54}"/>
              </a:ext>
            </a:extLst>
          </p:cNvPr>
          <p:cNvSpPr txBox="1"/>
          <p:nvPr/>
        </p:nvSpPr>
        <p:spPr>
          <a:xfrm>
            <a:off x="962600" y="2378529"/>
            <a:ext cx="3895554" cy="7909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</a:t>
            </a:r>
          </a:p>
        </p:txBody>
      </p:sp>
      <p:sp>
        <p:nvSpPr>
          <p:cNvPr id="45" name="菱形 39">
            <a:extLst>
              <a:ext uri="{FF2B5EF4-FFF2-40B4-BE49-F238E27FC236}">
                <a16:creationId xmlns:a16="http://schemas.microsoft.com/office/drawing/2014/main" id="{8BFA71D7-1526-45F7-BAA6-21DF5319ED54}"/>
              </a:ext>
            </a:extLst>
          </p:cNvPr>
          <p:cNvSpPr/>
          <p:nvPr/>
        </p:nvSpPr>
        <p:spPr>
          <a:xfrm>
            <a:off x="6145213" y="1828204"/>
            <a:ext cx="4709054" cy="1600796"/>
          </a:xfrm>
          <a:prstGeom prst="round2DiagRect">
            <a:avLst>
              <a:gd name="adj1" fmla="val 35708"/>
              <a:gd name="adj2" fmla="val 0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DA6DD7F-5149-4FAE-BE29-93C32FB8F251}"/>
              </a:ext>
            </a:extLst>
          </p:cNvPr>
          <p:cNvSpPr txBox="1"/>
          <p:nvPr/>
        </p:nvSpPr>
        <p:spPr>
          <a:xfrm>
            <a:off x="6364333" y="2361596"/>
            <a:ext cx="2324944" cy="42165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endParaRPr lang="zh-CN" altLang="en-US" sz="1600"/>
          </a:p>
        </p:txBody>
      </p:sp>
      <p:sp>
        <p:nvSpPr>
          <p:cNvPr id="47" name="文本占位符 61">
            <a:extLst>
              <a:ext uri="{FF2B5EF4-FFF2-40B4-BE49-F238E27FC236}">
                <a16:creationId xmlns:a16="http://schemas.microsoft.com/office/drawing/2014/main" id="{843B9A2D-2F41-4660-9478-2AD8AA570525}"/>
              </a:ext>
            </a:extLst>
          </p:cNvPr>
          <p:cNvSpPr txBox="1">
            <a:spLocks/>
          </p:cNvSpPr>
          <p:nvPr/>
        </p:nvSpPr>
        <p:spPr>
          <a:xfrm>
            <a:off x="5948363" y="1669663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这块应该实现的效果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F3BD1C9-4D42-43C1-9BC7-8339B6074931}"/>
              </a:ext>
            </a:extLst>
          </p:cNvPr>
          <p:cNvSpPr txBox="1"/>
          <p:nvPr/>
        </p:nvSpPr>
        <p:spPr>
          <a:xfrm>
            <a:off x="6364333" y="2378529"/>
            <a:ext cx="3895554" cy="7909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</a:t>
            </a:r>
          </a:p>
        </p:txBody>
      </p:sp>
      <p:sp>
        <p:nvSpPr>
          <p:cNvPr id="49" name="菱形 39">
            <a:extLst>
              <a:ext uri="{FF2B5EF4-FFF2-40B4-BE49-F238E27FC236}">
                <a16:creationId xmlns:a16="http://schemas.microsoft.com/office/drawing/2014/main" id="{EE43A88C-182C-4DBD-BE0D-A233D4087D7B}"/>
              </a:ext>
            </a:extLst>
          </p:cNvPr>
          <p:cNvSpPr/>
          <p:nvPr/>
        </p:nvSpPr>
        <p:spPr>
          <a:xfrm>
            <a:off x="743480" y="3978737"/>
            <a:ext cx="4709054" cy="1600796"/>
          </a:xfrm>
          <a:prstGeom prst="round2DiagRect">
            <a:avLst>
              <a:gd name="adj1" fmla="val 35708"/>
              <a:gd name="adj2" fmla="val 0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77615F6-B40A-4984-BB95-9B5FD279C501}"/>
              </a:ext>
            </a:extLst>
          </p:cNvPr>
          <p:cNvSpPr txBox="1"/>
          <p:nvPr/>
        </p:nvSpPr>
        <p:spPr>
          <a:xfrm>
            <a:off x="962600" y="4512129"/>
            <a:ext cx="2324944" cy="42165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endParaRPr lang="zh-CN" altLang="en-US" sz="1600"/>
          </a:p>
        </p:txBody>
      </p:sp>
      <p:sp>
        <p:nvSpPr>
          <p:cNvPr id="51" name="文本占位符 61">
            <a:extLst>
              <a:ext uri="{FF2B5EF4-FFF2-40B4-BE49-F238E27FC236}">
                <a16:creationId xmlns:a16="http://schemas.microsoft.com/office/drawing/2014/main" id="{6BF97E49-1A9A-4764-82F5-5440BC7220A5}"/>
              </a:ext>
            </a:extLst>
          </p:cNvPr>
          <p:cNvSpPr txBox="1">
            <a:spLocks/>
          </p:cNvSpPr>
          <p:nvPr/>
        </p:nvSpPr>
        <p:spPr>
          <a:xfrm>
            <a:off x="546630" y="3820196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62000">
                <a:schemeClr val="accent5"/>
              </a:gs>
              <a:gs pos="0">
                <a:schemeClr val="accent4"/>
              </a:gs>
            </a:gsLst>
            <a:lin ang="27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这块应该实现的效果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889E17F-419E-4CAA-85F9-EA48500C36D7}"/>
              </a:ext>
            </a:extLst>
          </p:cNvPr>
          <p:cNvSpPr txBox="1"/>
          <p:nvPr/>
        </p:nvSpPr>
        <p:spPr>
          <a:xfrm>
            <a:off x="962600" y="4529062"/>
            <a:ext cx="3895554" cy="7909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</a:t>
            </a:r>
          </a:p>
        </p:txBody>
      </p:sp>
      <p:sp>
        <p:nvSpPr>
          <p:cNvPr id="53" name="菱形 39">
            <a:extLst>
              <a:ext uri="{FF2B5EF4-FFF2-40B4-BE49-F238E27FC236}">
                <a16:creationId xmlns:a16="http://schemas.microsoft.com/office/drawing/2014/main" id="{7ED7BC27-739A-4B7F-8C11-7A73C8BD1919}"/>
              </a:ext>
            </a:extLst>
          </p:cNvPr>
          <p:cNvSpPr/>
          <p:nvPr/>
        </p:nvSpPr>
        <p:spPr>
          <a:xfrm>
            <a:off x="6145213" y="3978737"/>
            <a:ext cx="4709054" cy="1600796"/>
          </a:xfrm>
          <a:prstGeom prst="round2DiagRect">
            <a:avLst>
              <a:gd name="adj1" fmla="val 35708"/>
              <a:gd name="adj2" fmla="val 0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6183740-F6CE-4A23-B630-3EF707E2C883}"/>
              </a:ext>
            </a:extLst>
          </p:cNvPr>
          <p:cNvSpPr txBox="1"/>
          <p:nvPr/>
        </p:nvSpPr>
        <p:spPr>
          <a:xfrm>
            <a:off x="6364333" y="4512129"/>
            <a:ext cx="2324944" cy="42165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endParaRPr lang="zh-CN" altLang="en-US" sz="1600"/>
          </a:p>
        </p:txBody>
      </p:sp>
      <p:sp>
        <p:nvSpPr>
          <p:cNvPr id="55" name="文本占位符 61">
            <a:extLst>
              <a:ext uri="{FF2B5EF4-FFF2-40B4-BE49-F238E27FC236}">
                <a16:creationId xmlns:a16="http://schemas.microsoft.com/office/drawing/2014/main" id="{6D855270-2543-46D1-ADB7-ED6C51611084}"/>
              </a:ext>
            </a:extLst>
          </p:cNvPr>
          <p:cNvSpPr txBox="1">
            <a:spLocks/>
          </p:cNvSpPr>
          <p:nvPr/>
        </p:nvSpPr>
        <p:spPr>
          <a:xfrm>
            <a:off x="5948363" y="3820196"/>
            <a:ext cx="3169582" cy="620767"/>
          </a:xfrm>
          <a:prstGeom prst="round2DiagRect">
            <a:avLst>
              <a:gd name="adj1" fmla="val 50000"/>
              <a:gd name="adj2" fmla="val 15126"/>
            </a:avLst>
          </a:prstGeom>
          <a:gradFill>
            <a:gsLst>
              <a:gs pos="100000">
                <a:srgbClr val="D9FFFF"/>
              </a:gs>
              <a:gs pos="0">
                <a:schemeClr val="accent2"/>
              </a:gs>
            </a:gsLst>
            <a:lin ang="13500000" scaled="1"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这块应该实现的效果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D62306A-023F-4CAF-8CB9-821F19F9655E}"/>
              </a:ext>
            </a:extLst>
          </p:cNvPr>
          <p:cNvSpPr txBox="1"/>
          <p:nvPr/>
        </p:nvSpPr>
        <p:spPr>
          <a:xfrm>
            <a:off x="6364333" y="4529062"/>
            <a:ext cx="3895554" cy="7909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</a:t>
            </a:r>
          </a:p>
        </p:txBody>
      </p:sp>
    </p:spTree>
    <p:extLst>
      <p:ext uri="{BB962C8B-B14F-4D97-AF65-F5344CB8AC3E}">
        <p14:creationId xmlns:p14="http://schemas.microsoft.com/office/powerpoint/2010/main" val="29284042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5B59B395-AB8E-4B8E-8DB9-8C346B70347A}"/>
              </a:ext>
            </a:extLst>
          </p:cNvPr>
          <p:cNvSpPr/>
          <p:nvPr/>
        </p:nvSpPr>
        <p:spPr>
          <a:xfrm>
            <a:off x="1083733" y="2954867"/>
            <a:ext cx="1413934" cy="3005666"/>
          </a:xfrm>
          <a:prstGeom prst="rect">
            <a:avLst/>
          </a:prstGeom>
          <a:solidFill>
            <a:srgbClr val="FA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id="{CBF2C844-83AB-4C31-AEE2-C0F10F2042A3}"/>
              </a:ext>
            </a:extLst>
          </p:cNvPr>
          <p:cNvSpPr/>
          <p:nvPr/>
        </p:nvSpPr>
        <p:spPr>
          <a:xfrm>
            <a:off x="1534015" y="2032000"/>
            <a:ext cx="711204" cy="32512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31" name="矩形: 圆顶角 30">
            <a:extLst>
              <a:ext uri="{FF2B5EF4-FFF2-40B4-BE49-F238E27FC236}">
                <a16:creationId xmlns:a16="http://schemas.microsoft.com/office/drawing/2014/main" id="{D9FAA3F1-5546-4E2A-A7B4-73B46F9B9F85}"/>
              </a:ext>
            </a:extLst>
          </p:cNvPr>
          <p:cNvSpPr/>
          <p:nvPr/>
        </p:nvSpPr>
        <p:spPr>
          <a:xfrm>
            <a:off x="2904064" y="2032000"/>
            <a:ext cx="711204" cy="32512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7AB33A79-C5CE-46F2-A511-9ACDC8283312}"/>
              </a:ext>
            </a:extLst>
          </p:cNvPr>
          <p:cNvSpPr/>
          <p:nvPr/>
        </p:nvSpPr>
        <p:spPr>
          <a:xfrm>
            <a:off x="4301063" y="2032000"/>
            <a:ext cx="711204" cy="32512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3A1FAD-E46F-450A-87A2-6FC56F1D0C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效果评估</a:t>
            </a:r>
          </a:p>
        </p:txBody>
      </p:sp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B5224F57-0628-40F9-882C-400603C8F3EE}"/>
              </a:ext>
            </a:extLst>
          </p:cNvPr>
          <p:cNvSpPr/>
          <p:nvPr/>
        </p:nvSpPr>
        <p:spPr>
          <a:xfrm>
            <a:off x="1534015" y="3953539"/>
            <a:ext cx="711204" cy="13296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4"/>
              </a:gs>
              <a:gs pos="51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25" name="矩形: 圆顶角 24">
            <a:extLst>
              <a:ext uri="{FF2B5EF4-FFF2-40B4-BE49-F238E27FC236}">
                <a16:creationId xmlns:a16="http://schemas.microsoft.com/office/drawing/2014/main" id="{A860A92F-8218-4477-87DD-9DCBE10C74C9}"/>
              </a:ext>
            </a:extLst>
          </p:cNvPr>
          <p:cNvSpPr/>
          <p:nvPr/>
        </p:nvSpPr>
        <p:spPr>
          <a:xfrm>
            <a:off x="2904064" y="2954866"/>
            <a:ext cx="711204" cy="232833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79546F8D-3E54-4EFE-AD5A-A1152339DA86}"/>
              </a:ext>
            </a:extLst>
          </p:cNvPr>
          <p:cNvSpPr/>
          <p:nvPr/>
        </p:nvSpPr>
        <p:spPr>
          <a:xfrm>
            <a:off x="4301063" y="3474177"/>
            <a:ext cx="711204" cy="180902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D867D7F-6AB5-42D6-B124-B38089A9BC39}"/>
              </a:ext>
            </a:extLst>
          </p:cNvPr>
          <p:cNvSpPr txBox="1"/>
          <p:nvPr/>
        </p:nvSpPr>
        <p:spPr>
          <a:xfrm>
            <a:off x="1335619" y="5403334"/>
            <a:ext cx="1107996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zh-CN" altLang="en-US">
                <a:latin typeface="MiSans Semibold" panose="00000700000000000000" pitchFamily="2" charset="-122"/>
                <a:ea typeface="MiSans Semibold" panose="00000700000000000000" pitchFamily="2" charset="-122"/>
              </a:rPr>
              <a:t>效果实现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8368B7A-97A1-40FE-AE33-781CF8F1E924}"/>
              </a:ext>
            </a:extLst>
          </p:cNvPr>
          <p:cNvSpPr txBox="1"/>
          <p:nvPr/>
        </p:nvSpPr>
        <p:spPr>
          <a:xfrm>
            <a:off x="2705667" y="5403334"/>
            <a:ext cx="1107996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zh-CN" altLang="en-US">
                <a:latin typeface="MiSans Semibold" panose="00000700000000000000" pitchFamily="2" charset="-122"/>
                <a:ea typeface="MiSans Semibold" panose="00000700000000000000" pitchFamily="2" charset="-122"/>
              </a:rPr>
              <a:t>效果实现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E811F19-240D-4575-885C-24CAAEC45055}"/>
              </a:ext>
            </a:extLst>
          </p:cNvPr>
          <p:cNvSpPr txBox="1"/>
          <p:nvPr/>
        </p:nvSpPr>
        <p:spPr>
          <a:xfrm>
            <a:off x="4102667" y="5403334"/>
            <a:ext cx="1107996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zh-CN" altLang="en-US">
                <a:latin typeface="MiSans Semibold" panose="00000700000000000000" pitchFamily="2" charset="-122"/>
                <a:ea typeface="MiSans Semibold" panose="00000700000000000000" pitchFamily="2" charset="-122"/>
              </a:rPr>
              <a:t>效果实现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9ABB5C0-0BA4-42A4-AF9E-92E9D1DDB389}"/>
              </a:ext>
            </a:extLst>
          </p:cNvPr>
          <p:cNvSpPr txBox="1"/>
          <p:nvPr/>
        </p:nvSpPr>
        <p:spPr>
          <a:xfrm>
            <a:off x="1545612" y="3396734"/>
            <a:ext cx="68801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altLang="zh-CN">
                <a:latin typeface="MiSans Semibold" panose="00000700000000000000" pitchFamily="2" charset="-122"/>
                <a:ea typeface="MiSans Semibold" panose="00000700000000000000" pitchFamily="2" charset="-122"/>
              </a:rPr>
              <a:t>30%</a:t>
            </a:r>
            <a:endParaRPr lang="zh-CN" altLang="en-US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F9F71D5-264E-46BE-A98C-34FC3B29BD45}"/>
              </a:ext>
            </a:extLst>
          </p:cNvPr>
          <p:cNvSpPr txBox="1"/>
          <p:nvPr/>
        </p:nvSpPr>
        <p:spPr>
          <a:xfrm>
            <a:off x="2917213" y="2533134"/>
            <a:ext cx="68801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altLang="zh-CN">
                <a:latin typeface="MiSans Semibold" panose="00000700000000000000" pitchFamily="2" charset="-122"/>
                <a:ea typeface="MiSans Semibold" panose="00000700000000000000" pitchFamily="2" charset="-122"/>
              </a:rPr>
              <a:t>70%</a:t>
            </a:r>
            <a:endParaRPr lang="zh-CN" altLang="en-US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39FD4FA-7A23-46C8-9054-4DA55F37426E}"/>
              </a:ext>
            </a:extLst>
          </p:cNvPr>
          <p:cNvSpPr txBox="1"/>
          <p:nvPr/>
        </p:nvSpPr>
        <p:spPr>
          <a:xfrm>
            <a:off x="4312660" y="3058067"/>
            <a:ext cx="688010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altLang="zh-CN">
                <a:latin typeface="MiSans Semibold" panose="00000700000000000000" pitchFamily="2" charset="-122"/>
                <a:ea typeface="MiSans Semibold" panose="00000700000000000000" pitchFamily="2" charset="-122"/>
              </a:rPr>
              <a:t>50%</a:t>
            </a:r>
            <a:endParaRPr lang="zh-CN" altLang="en-US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13DA8EF-6D98-495F-98EB-B4F2798ACA93}"/>
              </a:ext>
            </a:extLst>
          </p:cNvPr>
          <p:cNvSpPr txBox="1"/>
          <p:nvPr/>
        </p:nvSpPr>
        <p:spPr>
          <a:xfrm>
            <a:off x="6591144" y="2092301"/>
            <a:ext cx="4690160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26C7527-6428-40AD-848F-F5B829DA3AE7}"/>
              </a:ext>
            </a:extLst>
          </p:cNvPr>
          <p:cNvSpPr txBox="1"/>
          <p:nvPr/>
        </p:nvSpPr>
        <p:spPr>
          <a:xfrm>
            <a:off x="6591144" y="1628751"/>
            <a:ext cx="141577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效果评估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03BF0FF-13E3-47B0-B6FF-CD02E7D6E72A}"/>
              </a:ext>
            </a:extLst>
          </p:cNvPr>
          <p:cNvSpPr txBox="1"/>
          <p:nvPr/>
        </p:nvSpPr>
        <p:spPr>
          <a:xfrm>
            <a:off x="6591144" y="3675905"/>
            <a:ext cx="4690160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A5721FC-7697-4822-B767-699898B1CBD9}"/>
              </a:ext>
            </a:extLst>
          </p:cNvPr>
          <p:cNvSpPr txBox="1"/>
          <p:nvPr/>
        </p:nvSpPr>
        <p:spPr>
          <a:xfrm>
            <a:off x="6591144" y="3212355"/>
            <a:ext cx="141577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效果评估</a:t>
            </a:r>
          </a:p>
        </p:txBody>
      </p:sp>
      <p:sp>
        <p:nvSpPr>
          <p:cNvPr id="41" name="圆: 空心 40">
            <a:extLst>
              <a:ext uri="{FF2B5EF4-FFF2-40B4-BE49-F238E27FC236}">
                <a16:creationId xmlns:a16="http://schemas.microsoft.com/office/drawing/2014/main" id="{D63D3D76-2084-4B73-AE21-7E57BA976848}"/>
              </a:ext>
            </a:extLst>
          </p:cNvPr>
          <p:cNvSpPr/>
          <p:nvPr/>
        </p:nvSpPr>
        <p:spPr>
          <a:xfrm rot="10800000">
            <a:off x="6010803" y="1665096"/>
            <a:ext cx="446617" cy="446617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圆: 空心 41">
            <a:extLst>
              <a:ext uri="{FF2B5EF4-FFF2-40B4-BE49-F238E27FC236}">
                <a16:creationId xmlns:a16="http://schemas.microsoft.com/office/drawing/2014/main" id="{3DECC507-5588-4B59-8F53-ECDDCD0F03E7}"/>
              </a:ext>
            </a:extLst>
          </p:cNvPr>
          <p:cNvSpPr/>
          <p:nvPr/>
        </p:nvSpPr>
        <p:spPr>
          <a:xfrm rot="10800000">
            <a:off x="6010803" y="3259283"/>
            <a:ext cx="446617" cy="446617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0606F74-680F-4544-9934-BA235D065D21}"/>
              </a:ext>
            </a:extLst>
          </p:cNvPr>
          <p:cNvSpPr txBox="1"/>
          <p:nvPr/>
        </p:nvSpPr>
        <p:spPr>
          <a:xfrm>
            <a:off x="6591144" y="5184665"/>
            <a:ext cx="4690160" cy="878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633F326-0FC1-45C0-9EE3-E0B5AA1C7698}"/>
              </a:ext>
            </a:extLst>
          </p:cNvPr>
          <p:cNvSpPr txBox="1"/>
          <p:nvPr/>
        </p:nvSpPr>
        <p:spPr>
          <a:xfrm>
            <a:off x="6591144" y="4721115"/>
            <a:ext cx="1415772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效果评估</a:t>
            </a:r>
          </a:p>
        </p:txBody>
      </p:sp>
      <p:sp>
        <p:nvSpPr>
          <p:cNvPr id="45" name="圆: 空心 44">
            <a:extLst>
              <a:ext uri="{FF2B5EF4-FFF2-40B4-BE49-F238E27FC236}">
                <a16:creationId xmlns:a16="http://schemas.microsoft.com/office/drawing/2014/main" id="{1FA942AD-7BB3-436A-B5AE-0D1D96DCDD08}"/>
              </a:ext>
            </a:extLst>
          </p:cNvPr>
          <p:cNvSpPr/>
          <p:nvPr/>
        </p:nvSpPr>
        <p:spPr>
          <a:xfrm rot="10800000">
            <a:off x="6010803" y="4768043"/>
            <a:ext cx="446617" cy="446617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282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5A224E-12DE-4452-B057-F049E8CC7238}"/>
              </a:ext>
            </a:extLst>
          </p:cNvPr>
          <p:cNvSpPr txBox="1"/>
          <p:nvPr/>
        </p:nvSpPr>
        <p:spPr>
          <a:xfrm>
            <a:off x="2412786" y="2859453"/>
            <a:ext cx="1336905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8000"/>
              <a:t>01</a:t>
            </a:r>
            <a:endParaRPr lang="zh-CN" altLang="en-US" sz="80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4BBB84-73DC-47BA-8E88-F680AD881872}"/>
              </a:ext>
            </a:extLst>
          </p:cNvPr>
          <p:cNvSpPr txBox="1"/>
          <p:nvPr/>
        </p:nvSpPr>
        <p:spPr>
          <a:xfrm>
            <a:off x="4545989" y="2742038"/>
            <a:ext cx="3847207" cy="11079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72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总体思路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90924-CD7D-4E5C-801C-17AB2558DBA5}"/>
              </a:ext>
            </a:extLst>
          </p:cNvPr>
          <p:cNvSpPr txBox="1"/>
          <p:nvPr/>
        </p:nvSpPr>
        <p:spPr>
          <a:xfrm>
            <a:off x="4632349" y="3861833"/>
            <a:ext cx="387982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24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GENERAL IDEA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EED493-A77A-42FC-8EA0-C25E0F836C07}"/>
              </a:ext>
            </a:extLst>
          </p:cNvPr>
          <p:cNvSpPr txBox="1"/>
          <p:nvPr/>
        </p:nvSpPr>
        <p:spPr>
          <a:xfrm>
            <a:off x="4521050" y="5919233"/>
            <a:ext cx="3149901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CREATIVITY LEADS THE WORLD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5710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55AA5D4-B6EE-4555-978C-7D130A84EA83}"/>
              </a:ext>
            </a:extLst>
          </p:cNvPr>
          <p:cNvSpPr txBox="1"/>
          <p:nvPr/>
        </p:nvSpPr>
        <p:spPr>
          <a:xfrm>
            <a:off x="2222209" y="2699176"/>
            <a:ext cx="7848302" cy="147732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96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创意引领世界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FDA6874-3636-4F3A-B16C-FF3170963840}"/>
              </a:ext>
            </a:extLst>
          </p:cNvPr>
          <p:cNvSpPr txBox="1"/>
          <p:nvPr/>
        </p:nvSpPr>
        <p:spPr>
          <a:xfrm>
            <a:off x="2775294" y="4132883"/>
            <a:ext cx="6975098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dist"/>
            <a:r>
              <a:rPr lang="en-US" altLang="zh-CN" sz="24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2400" spc="6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4A782722-691D-4755-9B7C-18ED45D03C5F}"/>
              </a:ext>
            </a:extLst>
          </p:cNvPr>
          <p:cNvSpPr/>
          <p:nvPr/>
        </p:nvSpPr>
        <p:spPr>
          <a:xfrm rot="5400000">
            <a:off x="2286164" y="4161646"/>
            <a:ext cx="361696" cy="311807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D5D674B-D08A-4066-8B26-1DE5CEA06D22}"/>
              </a:ext>
            </a:extLst>
          </p:cNvPr>
          <p:cNvSpPr/>
          <p:nvPr/>
        </p:nvSpPr>
        <p:spPr>
          <a:xfrm rot="2700000">
            <a:off x="5489163" y="779585"/>
            <a:ext cx="467395" cy="467397"/>
          </a:xfrm>
          <a:custGeom>
            <a:avLst/>
            <a:gdLst>
              <a:gd name="connsiteX0" fmla="*/ 0 w 729342"/>
              <a:gd name="connsiteY0" fmla="*/ 407874 h 729343"/>
              <a:gd name="connsiteX1" fmla="*/ 0 w 729342"/>
              <a:gd name="connsiteY1" fmla="*/ 321469 h 729343"/>
              <a:gd name="connsiteX2" fmla="*/ 321469 w 729342"/>
              <a:gd name="connsiteY2" fmla="*/ 321469 h 729343"/>
              <a:gd name="connsiteX3" fmla="*/ 321469 w 729342"/>
              <a:gd name="connsiteY3" fmla="*/ 0 h 729343"/>
              <a:gd name="connsiteX4" fmla="*/ 407874 w 729342"/>
              <a:gd name="connsiteY4" fmla="*/ 0 h 729343"/>
              <a:gd name="connsiteX5" fmla="*/ 407874 w 729342"/>
              <a:gd name="connsiteY5" fmla="*/ 321469 h 729343"/>
              <a:gd name="connsiteX6" fmla="*/ 729342 w 729342"/>
              <a:gd name="connsiteY6" fmla="*/ 321469 h 729343"/>
              <a:gd name="connsiteX7" fmla="*/ 729342 w 729342"/>
              <a:gd name="connsiteY7" fmla="*/ 407874 h 729343"/>
              <a:gd name="connsiteX8" fmla="*/ 407874 w 729342"/>
              <a:gd name="connsiteY8" fmla="*/ 407874 h 729343"/>
              <a:gd name="connsiteX9" fmla="*/ 407874 w 729342"/>
              <a:gd name="connsiteY9" fmla="*/ 729343 h 729343"/>
              <a:gd name="connsiteX10" fmla="*/ 321469 w 729342"/>
              <a:gd name="connsiteY10" fmla="*/ 729343 h 729343"/>
              <a:gd name="connsiteX11" fmla="*/ 321469 w 729342"/>
              <a:gd name="connsiteY11" fmla="*/ 407874 h 72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9342" h="729343">
                <a:moveTo>
                  <a:pt x="0" y="407874"/>
                </a:moveTo>
                <a:lnTo>
                  <a:pt x="0" y="321469"/>
                </a:lnTo>
                <a:lnTo>
                  <a:pt x="321469" y="321469"/>
                </a:lnTo>
                <a:lnTo>
                  <a:pt x="321469" y="0"/>
                </a:lnTo>
                <a:lnTo>
                  <a:pt x="407874" y="0"/>
                </a:lnTo>
                <a:lnTo>
                  <a:pt x="407874" y="321469"/>
                </a:lnTo>
                <a:lnTo>
                  <a:pt x="729342" y="321469"/>
                </a:lnTo>
                <a:lnTo>
                  <a:pt x="729342" y="407874"/>
                </a:lnTo>
                <a:lnTo>
                  <a:pt x="407874" y="407874"/>
                </a:lnTo>
                <a:lnTo>
                  <a:pt x="407874" y="729343"/>
                </a:lnTo>
                <a:lnTo>
                  <a:pt x="321469" y="729343"/>
                </a:lnTo>
                <a:lnTo>
                  <a:pt x="321469" y="407874"/>
                </a:lnTo>
                <a:close/>
              </a:path>
            </a:pathLst>
          </a:cu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144ACF3-6266-471F-B013-22BDD0A7D731}"/>
              </a:ext>
            </a:extLst>
          </p:cNvPr>
          <p:cNvSpPr txBox="1"/>
          <p:nvPr/>
        </p:nvSpPr>
        <p:spPr>
          <a:xfrm>
            <a:off x="6157279" y="730900"/>
            <a:ext cx="1179810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40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创意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65D9971-F2B5-48EB-926A-A61E51E0D99E}"/>
              </a:ext>
            </a:extLst>
          </p:cNvPr>
          <p:cNvSpPr txBox="1"/>
          <p:nvPr/>
        </p:nvSpPr>
        <p:spPr>
          <a:xfrm rot="5400000">
            <a:off x="7151441" y="984815"/>
            <a:ext cx="493725" cy="10772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700">
                <a:latin typeface="MiSans Semibold" panose="00000700000000000000" pitchFamily="2" charset="-122"/>
                <a:ea typeface="MiSans Semibold" panose="00000700000000000000" pitchFamily="2" charset="-122"/>
              </a:rPr>
              <a:t>KEYWORD</a:t>
            </a:r>
            <a:endParaRPr lang="zh-CN" altLang="en-US" sz="7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919C20D-C754-4DF4-ADAD-588F863CF96D}"/>
              </a:ext>
            </a:extLst>
          </p:cNvPr>
          <p:cNvSpPr txBox="1"/>
          <p:nvPr/>
        </p:nvSpPr>
        <p:spPr>
          <a:xfrm>
            <a:off x="3783013" y="761677"/>
            <a:ext cx="1594988" cy="5539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600" spc="600">
                <a:latin typeface="MiSans Semibold" panose="00000700000000000000" pitchFamily="2" charset="-122"/>
                <a:ea typeface="MiSans Semibold" panose="00000700000000000000" pitchFamily="2" charset="-122"/>
              </a:rPr>
              <a:t>20XX</a:t>
            </a:r>
            <a:endParaRPr lang="zh-CN" altLang="en-US" sz="3600" spc="6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5B45584-6FC2-47D0-8986-4529350CF530}"/>
              </a:ext>
            </a:extLst>
          </p:cNvPr>
          <p:cNvSpPr txBox="1"/>
          <p:nvPr/>
        </p:nvSpPr>
        <p:spPr>
          <a:xfrm>
            <a:off x="6639368" y="4790123"/>
            <a:ext cx="2775120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altLang="zh-CN" sz="2000">
                <a:solidFill>
                  <a:srgbClr val="0D121B"/>
                </a:solidFill>
                <a:latin typeface="MiSans Semibold" panose="00000700000000000000" pitchFamily="2" charset="-122"/>
                <a:ea typeface="+mj-ea"/>
              </a:rPr>
              <a:t>CATOGAME3 DESIGN</a:t>
            </a:r>
            <a:endParaRPr lang="zh-CN" altLang="en-US" sz="2000">
              <a:solidFill>
                <a:srgbClr val="0D121B"/>
              </a:solidFill>
              <a:latin typeface="MiSans Semibold" panose="00000700000000000000" pitchFamily="2" charset="-122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388607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930D76D-E5D9-4863-8870-2F87C464AD27}"/>
              </a:ext>
            </a:extLst>
          </p:cNvPr>
          <p:cNvSpPr/>
          <p:nvPr/>
        </p:nvSpPr>
        <p:spPr>
          <a:xfrm>
            <a:off x="0" y="5232401"/>
            <a:ext cx="12192000" cy="1625599"/>
          </a:xfrm>
          <a:custGeom>
            <a:avLst/>
            <a:gdLst>
              <a:gd name="connsiteX0" fmla="*/ 6096000 w 12192000"/>
              <a:gd name="connsiteY0" fmla="*/ 0 h 1625599"/>
              <a:gd name="connsiteX1" fmla="*/ 11928590 w 12192000"/>
              <a:gd name="connsiteY1" fmla="*/ 456277 h 1625599"/>
              <a:gd name="connsiteX2" fmla="*/ 12192000 w 12192000"/>
              <a:gd name="connsiteY2" fmla="*/ 508446 h 1625599"/>
              <a:gd name="connsiteX3" fmla="*/ 12192000 w 12192000"/>
              <a:gd name="connsiteY3" fmla="*/ 1625599 h 1625599"/>
              <a:gd name="connsiteX4" fmla="*/ 0 w 12192000"/>
              <a:gd name="connsiteY4" fmla="*/ 1625599 h 1625599"/>
              <a:gd name="connsiteX5" fmla="*/ 0 w 12192000"/>
              <a:gd name="connsiteY5" fmla="*/ 508446 h 1625599"/>
              <a:gd name="connsiteX6" fmla="*/ 263410 w 12192000"/>
              <a:gd name="connsiteY6" fmla="*/ 456277 h 1625599"/>
              <a:gd name="connsiteX7" fmla="*/ 6096000 w 12192000"/>
              <a:gd name="connsiteY7" fmla="*/ 0 h 162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625599">
                <a:moveTo>
                  <a:pt x="6096000" y="0"/>
                </a:moveTo>
                <a:cubicBezTo>
                  <a:pt x="8311553" y="0"/>
                  <a:pt x="10343577" y="171231"/>
                  <a:pt x="11928590" y="456277"/>
                </a:cubicBezTo>
                <a:lnTo>
                  <a:pt x="12192000" y="508446"/>
                </a:lnTo>
                <a:lnTo>
                  <a:pt x="12192000" y="1625599"/>
                </a:lnTo>
                <a:lnTo>
                  <a:pt x="0" y="1625599"/>
                </a:lnTo>
                <a:lnTo>
                  <a:pt x="0" y="508446"/>
                </a:lnTo>
                <a:lnTo>
                  <a:pt x="263410" y="456277"/>
                </a:lnTo>
                <a:cubicBezTo>
                  <a:pt x="1848423" y="171231"/>
                  <a:pt x="3880448" y="0"/>
                  <a:pt x="6096000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BAC780-AE91-4374-96D5-1A3BA1F2F2C7}"/>
              </a:ext>
            </a:extLst>
          </p:cNvPr>
          <p:cNvSpPr txBox="1"/>
          <p:nvPr/>
        </p:nvSpPr>
        <p:spPr>
          <a:xfrm>
            <a:off x="5924491" y="1105836"/>
            <a:ext cx="5302309" cy="2153135"/>
          </a:xfrm>
          <a:custGeom>
            <a:avLst/>
            <a:gdLst/>
            <a:ahLst/>
            <a:cxnLst/>
            <a:rect l="l" t="t" r="r" b="b"/>
            <a:pathLst>
              <a:path w="4300698" h="1746406">
                <a:moveTo>
                  <a:pt x="2139365" y="282414"/>
                </a:moveTo>
                <a:cubicBezTo>
                  <a:pt x="2088593" y="282519"/>
                  <a:pt x="2040504" y="283571"/>
                  <a:pt x="1995099" y="285570"/>
                </a:cubicBezTo>
                <a:cubicBezTo>
                  <a:pt x="1949693" y="287570"/>
                  <a:pt x="1916128" y="289885"/>
                  <a:pt x="1894402" y="292515"/>
                </a:cubicBezTo>
                <a:lnTo>
                  <a:pt x="1894402" y="850653"/>
                </a:lnTo>
                <a:cubicBezTo>
                  <a:pt x="1922337" y="853179"/>
                  <a:pt x="1959901" y="855073"/>
                  <a:pt x="2007095" y="856336"/>
                </a:cubicBezTo>
                <a:cubicBezTo>
                  <a:pt x="2054289" y="857598"/>
                  <a:pt x="2102588" y="858230"/>
                  <a:pt x="2151993" y="858230"/>
                </a:cubicBezTo>
                <a:cubicBezTo>
                  <a:pt x="2245330" y="859177"/>
                  <a:pt x="2323200" y="837079"/>
                  <a:pt x="2385601" y="791935"/>
                </a:cubicBezTo>
                <a:cubicBezTo>
                  <a:pt x="2448002" y="746792"/>
                  <a:pt x="2480414" y="672920"/>
                  <a:pt x="2482834" y="570322"/>
                </a:cubicBezTo>
                <a:cubicBezTo>
                  <a:pt x="2481781" y="466618"/>
                  <a:pt x="2451054" y="392431"/>
                  <a:pt x="2390652" y="347761"/>
                </a:cubicBezTo>
                <a:cubicBezTo>
                  <a:pt x="2330250" y="303091"/>
                  <a:pt x="2246487" y="281309"/>
                  <a:pt x="2139365" y="282414"/>
                </a:cubicBezTo>
                <a:close/>
                <a:moveTo>
                  <a:pt x="567740" y="282414"/>
                </a:moveTo>
                <a:cubicBezTo>
                  <a:pt x="516968" y="282519"/>
                  <a:pt x="468879" y="283571"/>
                  <a:pt x="423474" y="285570"/>
                </a:cubicBezTo>
                <a:cubicBezTo>
                  <a:pt x="378069" y="287570"/>
                  <a:pt x="344503" y="289885"/>
                  <a:pt x="322777" y="292515"/>
                </a:cubicBezTo>
                <a:lnTo>
                  <a:pt x="322777" y="850653"/>
                </a:lnTo>
                <a:cubicBezTo>
                  <a:pt x="350712" y="853179"/>
                  <a:pt x="388276" y="855073"/>
                  <a:pt x="435470" y="856336"/>
                </a:cubicBezTo>
                <a:cubicBezTo>
                  <a:pt x="482664" y="857598"/>
                  <a:pt x="530963" y="858230"/>
                  <a:pt x="580368" y="858230"/>
                </a:cubicBezTo>
                <a:cubicBezTo>
                  <a:pt x="673705" y="859177"/>
                  <a:pt x="751575" y="837079"/>
                  <a:pt x="813976" y="791935"/>
                </a:cubicBezTo>
                <a:cubicBezTo>
                  <a:pt x="876378" y="746792"/>
                  <a:pt x="908788" y="672920"/>
                  <a:pt x="911209" y="570322"/>
                </a:cubicBezTo>
                <a:cubicBezTo>
                  <a:pt x="910156" y="466618"/>
                  <a:pt x="879429" y="392431"/>
                  <a:pt x="819027" y="347761"/>
                </a:cubicBezTo>
                <a:cubicBezTo>
                  <a:pt x="758625" y="303091"/>
                  <a:pt x="674863" y="281309"/>
                  <a:pt x="567740" y="282414"/>
                </a:cubicBezTo>
                <a:close/>
                <a:moveTo>
                  <a:pt x="2963227" y="5076"/>
                </a:moveTo>
                <a:lnTo>
                  <a:pt x="4300698" y="5076"/>
                </a:lnTo>
                <a:lnTo>
                  <a:pt x="4300698" y="295035"/>
                </a:lnTo>
                <a:lnTo>
                  <a:pt x="3805969" y="295035"/>
                </a:lnTo>
                <a:lnTo>
                  <a:pt x="3805969" y="1746406"/>
                </a:lnTo>
                <a:lnTo>
                  <a:pt x="3470576" y="1746406"/>
                </a:lnTo>
                <a:lnTo>
                  <a:pt x="3470576" y="295035"/>
                </a:lnTo>
                <a:lnTo>
                  <a:pt x="2963227" y="295035"/>
                </a:lnTo>
                <a:close/>
                <a:moveTo>
                  <a:pt x="2124213" y="27"/>
                </a:moveTo>
                <a:cubicBezTo>
                  <a:pt x="2340496" y="-665"/>
                  <a:pt x="2508136" y="45473"/>
                  <a:pt x="2627132" y="138444"/>
                </a:cubicBezTo>
                <a:cubicBezTo>
                  <a:pt x="2746128" y="231414"/>
                  <a:pt x="2806461" y="375373"/>
                  <a:pt x="2808130" y="570322"/>
                </a:cubicBezTo>
                <a:cubicBezTo>
                  <a:pt x="2806617" y="755025"/>
                  <a:pt x="2749123" y="894886"/>
                  <a:pt x="2635648" y="989903"/>
                </a:cubicBezTo>
                <a:cubicBezTo>
                  <a:pt x="2522173" y="1084920"/>
                  <a:pt x="2361796" y="1132634"/>
                  <a:pt x="2154518" y="1133044"/>
                </a:cubicBezTo>
                <a:cubicBezTo>
                  <a:pt x="2109165" y="1133044"/>
                  <a:pt x="2065390" y="1132414"/>
                  <a:pt x="2023194" y="1131153"/>
                </a:cubicBezTo>
                <a:cubicBezTo>
                  <a:pt x="1980997" y="1129892"/>
                  <a:pt x="1939748" y="1128001"/>
                  <a:pt x="1899446" y="1125480"/>
                </a:cubicBezTo>
                <a:lnTo>
                  <a:pt x="1899446" y="1746406"/>
                </a:lnTo>
                <a:lnTo>
                  <a:pt x="1571625" y="1746406"/>
                </a:lnTo>
                <a:lnTo>
                  <a:pt x="1571625" y="5069"/>
                </a:lnTo>
                <a:cubicBezTo>
                  <a:pt x="1661773" y="2654"/>
                  <a:pt x="1753837" y="1183"/>
                  <a:pt x="1847818" y="658"/>
                </a:cubicBezTo>
                <a:cubicBezTo>
                  <a:pt x="1941799" y="132"/>
                  <a:pt x="2033931" y="-78"/>
                  <a:pt x="2124213" y="27"/>
                </a:cubicBezTo>
                <a:close/>
                <a:moveTo>
                  <a:pt x="552588" y="27"/>
                </a:moveTo>
                <a:cubicBezTo>
                  <a:pt x="768871" y="-665"/>
                  <a:pt x="936511" y="45473"/>
                  <a:pt x="1055507" y="138444"/>
                </a:cubicBezTo>
                <a:cubicBezTo>
                  <a:pt x="1174503" y="231414"/>
                  <a:pt x="1234836" y="375373"/>
                  <a:pt x="1236506" y="570322"/>
                </a:cubicBezTo>
                <a:cubicBezTo>
                  <a:pt x="1234992" y="755025"/>
                  <a:pt x="1177498" y="894886"/>
                  <a:pt x="1064023" y="989903"/>
                </a:cubicBezTo>
                <a:cubicBezTo>
                  <a:pt x="950548" y="1084920"/>
                  <a:pt x="790172" y="1132634"/>
                  <a:pt x="582893" y="1133044"/>
                </a:cubicBezTo>
                <a:cubicBezTo>
                  <a:pt x="537540" y="1133044"/>
                  <a:pt x="493765" y="1132414"/>
                  <a:pt x="451569" y="1131153"/>
                </a:cubicBezTo>
                <a:cubicBezTo>
                  <a:pt x="409372" y="1129892"/>
                  <a:pt x="368123" y="1128001"/>
                  <a:pt x="327821" y="1125480"/>
                </a:cubicBezTo>
                <a:lnTo>
                  <a:pt x="327821" y="1746406"/>
                </a:lnTo>
                <a:lnTo>
                  <a:pt x="0" y="1746406"/>
                </a:lnTo>
                <a:lnTo>
                  <a:pt x="0" y="5069"/>
                </a:lnTo>
                <a:cubicBezTo>
                  <a:pt x="90148" y="2654"/>
                  <a:pt x="182212" y="1183"/>
                  <a:pt x="276193" y="658"/>
                </a:cubicBezTo>
                <a:cubicBezTo>
                  <a:pt x="370174" y="132"/>
                  <a:pt x="462306" y="-78"/>
                  <a:pt x="552588" y="27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5B6B24D1-9ED8-4DB8-9072-5B0CBA8BD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8977" y="1845732"/>
            <a:ext cx="3631207" cy="5088467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288CCC14-FE57-417E-9905-2722B6768FF3}"/>
              </a:ext>
            </a:extLst>
          </p:cNvPr>
          <p:cNvGrpSpPr/>
          <p:nvPr/>
        </p:nvGrpSpPr>
        <p:grpSpPr>
          <a:xfrm>
            <a:off x="1362484" y="1105836"/>
            <a:ext cx="3951123" cy="2213853"/>
            <a:chOff x="1362484" y="1452969"/>
            <a:chExt cx="3951123" cy="221385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8F35BD8-F6D2-48A0-815A-159119906EB2}"/>
                </a:ext>
              </a:extLst>
            </p:cNvPr>
            <p:cNvSpPr/>
            <p:nvPr/>
          </p:nvSpPr>
          <p:spPr>
            <a:xfrm>
              <a:off x="1370056" y="1452969"/>
              <a:ext cx="1566949" cy="486247"/>
            </a:xfrm>
            <a:custGeom>
              <a:avLst/>
              <a:gdLst/>
              <a:ahLst/>
              <a:cxnLst/>
              <a:rect l="l" t="t" r="r" b="b"/>
              <a:pathLst>
                <a:path w="1566949" h="486247">
                  <a:moveTo>
                    <a:pt x="1134819" y="412947"/>
                  </a:moveTo>
                  <a:lnTo>
                    <a:pt x="1527572" y="412947"/>
                  </a:lnTo>
                  <a:lnTo>
                    <a:pt x="1527572" y="467973"/>
                  </a:lnTo>
                  <a:lnTo>
                    <a:pt x="1134819" y="467973"/>
                  </a:lnTo>
                  <a:close/>
                  <a:moveTo>
                    <a:pt x="348330" y="350348"/>
                  </a:moveTo>
                  <a:lnTo>
                    <a:pt x="348330" y="406889"/>
                  </a:lnTo>
                  <a:lnTo>
                    <a:pt x="394269" y="406889"/>
                  </a:lnTo>
                  <a:lnTo>
                    <a:pt x="394269" y="350348"/>
                  </a:lnTo>
                  <a:close/>
                  <a:moveTo>
                    <a:pt x="243326" y="350348"/>
                  </a:moveTo>
                  <a:lnTo>
                    <a:pt x="243326" y="406889"/>
                  </a:lnTo>
                  <a:lnTo>
                    <a:pt x="289265" y="406889"/>
                  </a:lnTo>
                  <a:lnTo>
                    <a:pt x="289265" y="350348"/>
                  </a:lnTo>
                  <a:close/>
                  <a:moveTo>
                    <a:pt x="1186816" y="332679"/>
                  </a:moveTo>
                  <a:lnTo>
                    <a:pt x="1474566" y="332679"/>
                  </a:lnTo>
                  <a:lnTo>
                    <a:pt x="1474566" y="386191"/>
                  </a:lnTo>
                  <a:lnTo>
                    <a:pt x="1186816" y="386191"/>
                  </a:lnTo>
                  <a:close/>
                  <a:moveTo>
                    <a:pt x="628746" y="326117"/>
                  </a:moveTo>
                  <a:lnTo>
                    <a:pt x="628746" y="393258"/>
                  </a:lnTo>
                  <a:lnTo>
                    <a:pt x="660045" y="393258"/>
                  </a:lnTo>
                  <a:lnTo>
                    <a:pt x="660045" y="326117"/>
                  </a:lnTo>
                  <a:close/>
                  <a:moveTo>
                    <a:pt x="890750" y="284216"/>
                  </a:moveTo>
                  <a:lnTo>
                    <a:pt x="890750" y="302390"/>
                  </a:lnTo>
                  <a:lnTo>
                    <a:pt x="933660" y="302390"/>
                  </a:lnTo>
                  <a:lnTo>
                    <a:pt x="933660" y="284216"/>
                  </a:lnTo>
                  <a:close/>
                  <a:moveTo>
                    <a:pt x="789280" y="284216"/>
                  </a:moveTo>
                  <a:lnTo>
                    <a:pt x="789280" y="302390"/>
                  </a:lnTo>
                  <a:lnTo>
                    <a:pt x="832190" y="302390"/>
                  </a:lnTo>
                  <a:lnTo>
                    <a:pt x="832190" y="284216"/>
                  </a:lnTo>
                  <a:close/>
                  <a:moveTo>
                    <a:pt x="348330" y="234239"/>
                  </a:moveTo>
                  <a:lnTo>
                    <a:pt x="348330" y="288760"/>
                  </a:lnTo>
                  <a:lnTo>
                    <a:pt x="394269" y="288760"/>
                  </a:lnTo>
                  <a:lnTo>
                    <a:pt x="394269" y="234239"/>
                  </a:lnTo>
                  <a:close/>
                  <a:moveTo>
                    <a:pt x="243326" y="234239"/>
                  </a:moveTo>
                  <a:lnTo>
                    <a:pt x="243326" y="288760"/>
                  </a:lnTo>
                  <a:lnTo>
                    <a:pt x="289265" y="288760"/>
                  </a:lnTo>
                  <a:lnTo>
                    <a:pt x="289265" y="234239"/>
                  </a:lnTo>
                  <a:close/>
                  <a:moveTo>
                    <a:pt x="890750" y="229695"/>
                  </a:moveTo>
                  <a:lnTo>
                    <a:pt x="890750" y="247364"/>
                  </a:lnTo>
                  <a:lnTo>
                    <a:pt x="933660" y="247364"/>
                  </a:lnTo>
                  <a:lnTo>
                    <a:pt x="933660" y="229695"/>
                  </a:lnTo>
                  <a:close/>
                  <a:moveTo>
                    <a:pt x="789280" y="229695"/>
                  </a:moveTo>
                  <a:lnTo>
                    <a:pt x="789280" y="247364"/>
                  </a:lnTo>
                  <a:lnTo>
                    <a:pt x="832190" y="247364"/>
                  </a:lnTo>
                  <a:lnTo>
                    <a:pt x="832190" y="229695"/>
                  </a:lnTo>
                  <a:close/>
                  <a:moveTo>
                    <a:pt x="1294848" y="223637"/>
                  </a:moveTo>
                  <a:cubicBezTo>
                    <a:pt x="1290473" y="229359"/>
                    <a:pt x="1286014" y="234912"/>
                    <a:pt x="1281470" y="240296"/>
                  </a:cubicBezTo>
                  <a:cubicBezTo>
                    <a:pt x="1276927" y="245681"/>
                    <a:pt x="1272131" y="251066"/>
                    <a:pt x="1267083" y="256451"/>
                  </a:cubicBezTo>
                  <a:lnTo>
                    <a:pt x="1396823" y="256451"/>
                  </a:lnTo>
                  <a:cubicBezTo>
                    <a:pt x="1387063" y="246018"/>
                    <a:pt x="1378144" y="235080"/>
                    <a:pt x="1370067" y="223637"/>
                  </a:cubicBezTo>
                  <a:close/>
                  <a:moveTo>
                    <a:pt x="628746" y="213036"/>
                  </a:moveTo>
                  <a:lnTo>
                    <a:pt x="628746" y="267557"/>
                  </a:lnTo>
                  <a:lnTo>
                    <a:pt x="660045" y="267557"/>
                  </a:lnTo>
                  <a:lnTo>
                    <a:pt x="660045" y="213036"/>
                  </a:lnTo>
                  <a:close/>
                  <a:moveTo>
                    <a:pt x="733245" y="188299"/>
                  </a:moveTo>
                  <a:lnTo>
                    <a:pt x="992220" y="188299"/>
                  </a:lnTo>
                  <a:lnTo>
                    <a:pt x="992220" y="345805"/>
                  </a:lnTo>
                  <a:lnTo>
                    <a:pt x="890750" y="345805"/>
                  </a:lnTo>
                  <a:lnTo>
                    <a:pt x="890750" y="362969"/>
                  </a:lnTo>
                  <a:lnTo>
                    <a:pt x="989191" y="362969"/>
                  </a:lnTo>
                  <a:lnTo>
                    <a:pt x="989191" y="408403"/>
                  </a:lnTo>
                  <a:lnTo>
                    <a:pt x="890750" y="408403"/>
                  </a:lnTo>
                  <a:lnTo>
                    <a:pt x="890750" y="425567"/>
                  </a:lnTo>
                  <a:lnTo>
                    <a:pt x="1010898" y="425567"/>
                  </a:lnTo>
                  <a:lnTo>
                    <a:pt x="1010898" y="471506"/>
                  </a:lnTo>
                  <a:lnTo>
                    <a:pt x="718100" y="471506"/>
                  </a:lnTo>
                  <a:lnTo>
                    <a:pt x="718100" y="425567"/>
                  </a:lnTo>
                  <a:lnTo>
                    <a:pt x="832190" y="425567"/>
                  </a:lnTo>
                  <a:lnTo>
                    <a:pt x="832190" y="408403"/>
                  </a:lnTo>
                  <a:lnTo>
                    <a:pt x="732740" y="408403"/>
                  </a:lnTo>
                  <a:lnTo>
                    <a:pt x="732740" y="362969"/>
                  </a:lnTo>
                  <a:lnTo>
                    <a:pt x="832190" y="362969"/>
                  </a:lnTo>
                  <a:lnTo>
                    <a:pt x="832190" y="345805"/>
                  </a:lnTo>
                  <a:lnTo>
                    <a:pt x="733245" y="345805"/>
                  </a:lnTo>
                  <a:close/>
                  <a:moveTo>
                    <a:pt x="182747" y="173660"/>
                  </a:moveTo>
                  <a:lnTo>
                    <a:pt x="455353" y="173660"/>
                  </a:lnTo>
                  <a:lnTo>
                    <a:pt x="455353" y="468477"/>
                  </a:lnTo>
                  <a:lnTo>
                    <a:pt x="182747" y="468477"/>
                  </a:lnTo>
                  <a:close/>
                  <a:moveTo>
                    <a:pt x="829666" y="99450"/>
                  </a:moveTo>
                  <a:lnTo>
                    <a:pt x="841277" y="125196"/>
                  </a:lnTo>
                  <a:lnTo>
                    <a:pt x="885702" y="125196"/>
                  </a:lnTo>
                  <a:cubicBezTo>
                    <a:pt x="888058" y="121158"/>
                    <a:pt x="890245" y="116951"/>
                    <a:pt x="892264" y="112576"/>
                  </a:cubicBezTo>
                  <a:cubicBezTo>
                    <a:pt x="894284" y="108201"/>
                    <a:pt x="896135" y="103825"/>
                    <a:pt x="897818" y="99450"/>
                  </a:cubicBezTo>
                  <a:close/>
                  <a:moveTo>
                    <a:pt x="628746" y="93897"/>
                  </a:moveTo>
                  <a:lnTo>
                    <a:pt x="628746" y="154476"/>
                  </a:lnTo>
                  <a:lnTo>
                    <a:pt x="660045" y="154476"/>
                  </a:lnTo>
                  <a:lnTo>
                    <a:pt x="660045" y="93897"/>
                  </a:lnTo>
                  <a:close/>
                  <a:moveTo>
                    <a:pt x="575234" y="38366"/>
                  </a:moveTo>
                  <a:lnTo>
                    <a:pt x="712547" y="38366"/>
                  </a:lnTo>
                  <a:lnTo>
                    <a:pt x="712547" y="448284"/>
                  </a:lnTo>
                  <a:lnTo>
                    <a:pt x="575234" y="448284"/>
                  </a:lnTo>
                  <a:close/>
                  <a:moveTo>
                    <a:pt x="231715" y="16659"/>
                  </a:moveTo>
                  <a:lnTo>
                    <a:pt x="292294" y="16659"/>
                  </a:lnTo>
                  <a:lnTo>
                    <a:pt x="292294" y="61084"/>
                  </a:lnTo>
                  <a:lnTo>
                    <a:pt x="345301" y="61084"/>
                  </a:lnTo>
                  <a:lnTo>
                    <a:pt x="345301" y="16659"/>
                  </a:lnTo>
                  <a:lnTo>
                    <a:pt x="406385" y="16659"/>
                  </a:lnTo>
                  <a:lnTo>
                    <a:pt x="406385" y="61084"/>
                  </a:lnTo>
                  <a:lnTo>
                    <a:pt x="470497" y="61084"/>
                  </a:lnTo>
                  <a:lnTo>
                    <a:pt x="470497" y="120653"/>
                  </a:lnTo>
                  <a:lnTo>
                    <a:pt x="406385" y="120653"/>
                  </a:lnTo>
                  <a:lnTo>
                    <a:pt x="406385" y="161039"/>
                  </a:lnTo>
                  <a:lnTo>
                    <a:pt x="345301" y="161039"/>
                  </a:lnTo>
                  <a:lnTo>
                    <a:pt x="345301" y="120653"/>
                  </a:lnTo>
                  <a:lnTo>
                    <a:pt x="292294" y="120653"/>
                  </a:lnTo>
                  <a:lnTo>
                    <a:pt x="292294" y="161039"/>
                  </a:lnTo>
                  <a:lnTo>
                    <a:pt x="231715" y="161039"/>
                  </a:lnTo>
                  <a:lnTo>
                    <a:pt x="231715" y="120653"/>
                  </a:lnTo>
                  <a:lnTo>
                    <a:pt x="172146" y="120653"/>
                  </a:lnTo>
                  <a:lnTo>
                    <a:pt x="172146" y="83296"/>
                  </a:lnTo>
                  <a:cubicBezTo>
                    <a:pt x="165415" y="92046"/>
                    <a:pt x="158852" y="100460"/>
                    <a:pt x="152458" y="108537"/>
                  </a:cubicBezTo>
                  <a:cubicBezTo>
                    <a:pt x="146063" y="116614"/>
                    <a:pt x="139500" y="124523"/>
                    <a:pt x="132769" y="132264"/>
                  </a:cubicBezTo>
                  <a:cubicBezTo>
                    <a:pt x="135462" y="138995"/>
                    <a:pt x="137734" y="145389"/>
                    <a:pt x="139585" y="151447"/>
                  </a:cubicBezTo>
                  <a:cubicBezTo>
                    <a:pt x="141436" y="157505"/>
                    <a:pt x="143202" y="163563"/>
                    <a:pt x="144885" y="169621"/>
                  </a:cubicBezTo>
                  <a:cubicBezTo>
                    <a:pt x="150607" y="192170"/>
                    <a:pt x="155066" y="220019"/>
                    <a:pt x="158263" y="253170"/>
                  </a:cubicBezTo>
                  <a:cubicBezTo>
                    <a:pt x="161460" y="286320"/>
                    <a:pt x="163059" y="325444"/>
                    <a:pt x="163059" y="370541"/>
                  </a:cubicBezTo>
                  <a:cubicBezTo>
                    <a:pt x="163059" y="392417"/>
                    <a:pt x="161797" y="410254"/>
                    <a:pt x="159273" y="424053"/>
                  </a:cubicBezTo>
                  <a:cubicBezTo>
                    <a:pt x="156749" y="437851"/>
                    <a:pt x="152458" y="448957"/>
                    <a:pt x="146400" y="457371"/>
                  </a:cubicBezTo>
                  <a:cubicBezTo>
                    <a:pt x="140342" y="465785"/>
                    <a:pt x="132265" y="471927"/>
                    <a:pt x="122168" y="475797"/>
                  </a:cubicBezTo>
                  <a:cubicBezTo>
                    <a:pt x="112072" y="479668"/>
                    <a:pt x="99451" y="482612"/>
                    <a:pt x="84306" y="484632"/>
                  </a:cubicBezTo>
                  <a:cubicBezTo>
                    <a:pt x="71854" y="485978"/>
                    <a:pt x="58728" y="486483"/>
                    <a:pt x="44930" y="486146"/>
                  </a:cubicBezTo>
                  <a:lnTo>
                    <a:pt x="32814" y="420014"/>
                  </a:lnTo>
                  <a:cubicBezTo>
                    <a:pt x="47959" y="421024"/>
                    <a:pt x="58392" y="421529"/>
                    <a:pt x="64113" y="421529"/>
                  </a:cubicBezTo>
                  <a:cubicBezTo>
                    <a:pt x="72527" y="421529"/>
                    <a:pt x="79258" y="420940"/>
                    <a:pt x="84306" y="419762"/>
                  </a:cubicBezTo>
                  <a:cubicBezTo>
                    <a:pt x="89354" y="418584"/>
                    <a:pt x="93225" y="415639"/>
                    <a:pt x="95917" y="410927"/>
                  </a:cubicBezTo>
                  <a:cubicBezTo>
                    <a:pt x="98610" y="406216"/>
                    <a:pt x="100292" y="399232"/>
                    <a:pt x="100965" y="389977"/>
                  </a:cubicBezTo>
                  <a:cubicBezTo>
                    <a:pt x="101639" y="380722"/>
                    <a:pt x="101975" y="368185"/>
                    <a:pt x="101975" y="352368"/>
                  </a:cubicBezTo>
                  <a:cubicBezTo>
                    <a:pt x="101639" y="343281"/>
                    <a:pt x="101470" y="334446"/>
                    <a:pt x="101470" y="325864"/>
                  </a:cubicBezTo>
                  <a:cubicBezTo>
                    <a:pt x="101470" y="317282"/>
                    <a:pt x="101134" y="308784"/>
                    <a:pt x="100461" y="300371"/>
                  </a:cubicBezTo>
                  <a:cubicBezTo>
                    <a:pt x="91037" y="314506"/>
                    <a:pt x="81361" y="327126"/>
                    <a:pt x="71433" y="338232"/>
                  </a:cubicBezTo>
                  <a:cubicBezTo>
                    <a:pt x="61505" y="349339"/>
                    <a:pt x="50315" y="360277"/>
                    <a:pt x="37862" y="371046"/>
                  </a:cubicBezTo>
                  <a:lnTo>
                    <a:pt x="0" y="323593"/>
                  </a:lnTo>
                  <a:cubicBezTo>
                    <a:pt x="7405" y="317535"/>
                    <a:pt x="15145" y="310467"/>
                    <a:pt x="23222" y="302390"/>
                  </a:cubicBezTo>
                  <a:cubicBezTo>
                    <a:pt x="31300" y="294313"/>
                    <a:pt x="39377" y="285731"/>
                    <a:pt x="47454" y="276644"/>
                  </a:cubicBezTo>
                  <a:cubicBezTo>
                    <a:pt x="55531" y="267557"/>
                    <a:pt x="63356" y="258134"/>
                    <a:pt x="70928" y="248374"/>
                  </a:cubicBezTo>
                  <a:cubicBezTo>
                    <a:pt x="78501" y="238614"/>
                    <a:pt x="85652" y="228854"/>
                    <a:pt x="92383" y="219094"/>
                  </a:cubicBezTo>
                  <a:lnTo>
                    <a:pt x="87335" y="192843"/>
                  </a:lnTo>
                  <a:lnTo>
                    <a:pt x="84306" y="181232"/>
                  </a:lnTo>
                  <a:cubicBezTo>
                    <a:pt x="77239" y="187626"/>
                    <a:pt x="70003" y="193937"/>
                    <a:pt x="62599" y="200163"/>
                  </a:cubicBezTo>
                  <a:cubicBezTo>
                    <a:pt x="55195" y="206389"/>
                    <a:pt x="47286" y="212531"/>
                    <a:pt x="38872" y="218589"/>
                  </a:cubicBezTo>
                  <a:lnTo>
                    <a:pt x="0" y="169116"/>
                  </a:lnTo>
                  <a:cubicBezTo>
                    <a:pt x="9424" y="161712"/>
                    <a:pt x="19100" y="153719"/>
                    <a:pt x="29028" y="145137"/>
                  </a:cubicBezTo>
                  <a:cubicBezTo>
                    <a:pt x="38956" y="136555"/>
                    <a:pt x="49137" y="127552"/>
                    <a:pt x="59570" y="118129"/>
                  </a:cubicBezTo>
                  <a:cubicBezTo>
                    <a:pt x="48127" y="95580"/>
                    <a:pt x="34665" y="71685"/>
                    <a:pt x="19184" y="46444"/>
                  </a:cubicBezTo>
                  <a:lnTo>
                    <a:pt x="70676" y="19183"/>
                  </a:lnTo>
                  <a:cubicBezTo>
                    <a:pt x="77070" y="28607"/>
                    <a:pt x="83128" y="37862"/>
                    <a:pt x="88850" y="46948"/>
                  </a:cubicBezTo>
                  <a:cubicBezTo>
                    <a:pt x="94571" y="56035"/>
                    <a:pt x="99788" y="64954"/>
                    <a:pt x="104499" y="73704"/>
                  </a:cubicBezTo>
                  <a:cubicBezTo>
                    <a:pt x="120317" y="56204"/>
                    <a:pt x="134284" y="38703"/>
                    <a:pt x="146400" y="21202"/>
                  </a:cubicBezTo>
                  <a:lnTo>
                    <a:pt x="192339" y="55530"/>
                  </a:lnTo>
                  <a:lnTo>
                    <a:pt x="188300" y="61084"/>
                  </a:lnTo>
                  <a:lnTo>
                    <a:pt x="231715" y="61084"/>
                  </a:lnTo>
                  <a:close/>
                  <a:moveTo>
                    <a:pt x="886207" y="13630"/>
                  </a:moveTo>
                  <a:cubicBezTo>
                    <a:pt x="887889" y="17332"/>
                    <a:pt x="889488" y="21623"/>
                    <a:pt x="891002" y="26503"/>
                  </a:cubicBezTo>
                  <a:cubicBezTo>
                    <a:pt x="892517" y="31383"/>
                    <a:pt x="894115" y="37020"/>
                    <a:pt x="895798" y="43415"/>
                  </a:cubicBezTo>
                  <a:lnTo>
                    <a:pt x="897818" y="51492"/>
                  </a:lnTo>
                  <a:lnTo>
                    <a:pt x="999287" y="51492"/>
                  </a:lnTo>
                  <a:lnTo>
                    <a:pt x="999287" y="99450"/>
                  </a:lnTo>
                  <a:lnTo>
                    <a:pt x="931641" y="99450"/>
                  </a:lnTo>
                  <a:lnTo>
                    <a:pt x="953853" y="106518"/>
                  </a:lnTo>
                  <a:lnTo>
                    <a:pt x="944766" y="125196"/>
                  </a:lnTo>
                  <a:lnTo>
                    <a:pt x="1014937" y="125196"/>
                  </a:lnTo>
                  <a:lnTo>
                    <a:pt x="1014937" y="172145"/>
                  </a:lnTo>
                  <a:lnTo>
                    <a:pt x="721129" y="172145"/>
                  </a:lnTo>
                  <a:lnTo>
                    <a:pt x="721129" y="125196"/>
                  </a:lnTo>
                  <a:lnTo>
                    <a:pt x="781203" y="125196"/>
                  </a:lnTo>
                  <a:cubicBezTo>
                    <a:pt x="779857" y="122167"/>
                    <a:pt x="778595" y="119138"/>
                    <a:pt x="777417" y="116110"/>
                  </a:cubicBezTo>
                  <a:cubicBezTo>
                    <a:pt x="776239" y="113081"/>
                    <a:pt x="774809" y="110052"/>
                    <a:pt x="773126" y="107023"/>
                  </a:cubicBezTo>
                  <a:lnTo>
                    <a:pt x="795843" y="99450"/>
                  </a:lnTo>
                  <a:lnTo>
                    <a:pt x="730216" y="99450"/>
                  </a:lnTo>
                  <a:lnTo>
                    <a:pt x="730216" y="51492"/>
                  </a:lnTo>
                  <a:lnTo>
                    <a:pt x="833200" y="51492"/>
                  </a:lnTo>
                  <a:cubicBezTo>
                    <a:pt x="831854" y="46107"/>
                    <a:pt x="830508" y="40806"/>
                    <a:pt x="829161" y="35590"/>
                  </a:cubicBezTo>
                  <a:cubicBezTo>
                    <a:pt x="827815" y="30373"/>
                    <a:pt x="826301" y="25409"/>
                    <a:pt x="824618" y="20698"/>
                  </a:cubicBezTo>
                  <a:close/>
                  <a:moveTo>
                    <a:pt x="1286266" y="0"/>
                  </a:moveTo>
                  <a:lnTo>
                    <a:pt x="1334729" y="33823"/>
                  </a:lnTo>
                  <a:cubicBezTo>
                    <a:pt x="1326989" y="40891"/>
                    <a:pt x="1319585" y="47285"/>
                    <a:pt x="1312517" y="53006"/>
                  </a:cubicBezTo>
                  <a:cubicBezTo>
                    <a:pt x="1305449" y="58728"/>
                    <a:pt x="1298382" y="64028"/>
                    <a:pt x="1291314" y="68908"/>
                  </a:cubicBezTo>
                  <a:cubicBezTo>
                    <a:pt x="1284247" y="73788"/>
                    <a:pt x="1277179" y="78500"/>
                    <a:pt x="1270112" y="83043"/>
                  </a:cubicBezTo>
                  <a:cubicBezTo>
                    <a:pt x="1263044" y="87587"/>
                    <a:pt x="1255808" y="92046"/>
                    <a:pt x="1248404" y="96421"/>
                  </a:cubicBezTo>
                  <a:cubicBezTo>
                    <a:pt x="1256818" y="96421"/>
                    <a:pt x="1267167" y="96337"/>
                    <a:pt x="1279451" y="96169"/>
                  </a:cubicBezTo>
                  <a:cubicBezTo>
                    <a:pt x="1291735" y="96001"/>
                    <a:pt x="1304861" y="95664"/>
                    <a:pt x="1318827" y="95159"/>
                  </a:cubicBezTo>
                  <a:cubicBezTo>
                    <a:pt x="1332794" y="94654"/>
                    <a:pt x="1347182" y="94065"/>
                    <a:pt x="1361990" y="93392"/>
                  </a:cubicBezTo>
                  <a:cubicBezTo>
                    <a:pt x="1376798" y="92719"/>
                    <a:pt x="1391101" y="92046"/>
                    <a:pt x="1404900" y="91373"/>
                  </a:cubicBezTo>
                  <a:cubicBezTo>
                    <a:pt x="1397496" y="85988"/>
                    <a:pt x="1390597" y="81024"/>
                    <a:pt x="1384202" y="76481"/>
                  </a:cubicBezTo>
                  <a:cubicBezTo>
                    <a:pt x="1377808" y="71937"/>
                    <a:pt x="1371918" y="67983"/>
                    <a:pt x="1366533" y="64617"/>
                  </a:cubicBezTo>
                  <a:lnTo>
                    <a:pt x="1399347" y="22212"/>
                  </a:lnTo>
                  <a:cubicBezTo>
                    <a:pt x="1409443" y="27933"/>
                    <a:pt x="1420718" y="35001"/>
                    <a:pt x="1433170" y="43415"/>
                  </a:cubicBezTo>
                  <a:cubicBezTo>
                    <a:pt x="1445622" y="51828"/>
                    <a:pt x="1458075" y="60579"/>
                    <a:pt x="1470527" y="69666"/>
                  </a:cubicBezTo>
                  <a:cubicBezTo>
                    <a:pt x="1482980" y="78752"/>
                    <a:pt x="1494759" y="87755"/>
                    <a:pt x="1505865" y="96674"/>
                  </a:cubicBezTo>
                  <a:cubicBezTo>
                    <a:pt x="1516971" y="105592"/>
                    <a:pt x="1526058" y="113417"/>
                    <a:pt x="1533125" y="120148"/>
                  </a:cubicBezTo>
                  <a:lnTo>
                    <a:pt x="1495264" y="165078"/>
                  </a:lnTo>
                  <a:cubicBezTo>
                    <a:pt x="1491898" y="161712"/>
                    <a:pt x="1487691" y="157842"/>
                    <a:pt x="1482643" y="153467"/>
                  </a:cubicBezTo>
                  <a:cubicBezTo>
                    <a:pt x="1477595" y="149091"/>
                    <a:pt x="1472042" y="144380"/>
                    <a:pt x="1465984" y="139331"/>
                  </a:cubicBezTo>
                  <a:cubicBezTo>
                    <a:pt x="1423915" y="141351"/>
                    <a:pt x="1382351" y="142865"/>
                    <a:pt x="1341292" y="143875"/>
                  </a:cubicBezTo>
                  <a:cubicBezTo>
                    <a:pt x="1337253" y="152625"/>
                    <a:pt x="1333047" y="161039"/>
                    <a:pt x="1328671" y="169116"/>
                  </a:cubicBezTo>
                  <a:lnTo>
                    <a:pt x="1548775" y="169116"/>
                  </a:lnTo>
                  <a:lnTo>
                    <a:pt x="1548775" y="223637"/>
                  </a:lnTo>
                  <a:lnTo>
                    <a:pt x="1445286" y="223637"/>
                  </a:lnTo>
                  <a:cubicBezTo>
                    <a:pt x="1460431" y="237436"/>
                    <a:pt x="1477847" y="250056"/>
                    <a:pt x="1497535" y="261499"/>
                  </a:cubicBezTo>
                  <a:cubicBezTo>
                    <a:pt x="1517223" y="272942"/>
                    <a:pt x="1540361" y="283375"/>
                    <a:pt x="1566949" y="292798"/>
                  </a:cubicBezTo>
                  <a:lnTo>
                    <a:pt x="1534640" y="351863"/>
                  </a:lnTo>
                  <a:cubicBezTo>
                    <a:pt x="1515793" y="343786"/>
                    <a:pt x="1498377" y="334951"/>
                    <a:pt x="1482391" y="325359"/>
                  </a:cubicBezTo>
                  <a:cubicBezTo>
                    <a:pt x="1466404" y="315768"/>
                    <a:pt x="1451344" y="305251"/>
                    <a:pt x="1437209" y="293808"/>
                  </a:cubicBezTo>
                  <a:lnTo>
                    <a:pt x="1437209" y="309962"/>
                  </a:lnTo>
                  <a:lnTo>
                    <a:pt x="1224173" y="309962"/>
                  </a:lnTo>
                  <a:lnTo>
                    <a:pt x="1224173" y="296332"/>
                  </a:lnTo>
                  <a:cubicBezTo>
                    <a:pt x="1211047" y="306765"/>
                    <a:pt x="1196828" y="316777"/>
                    <a:pt x="1181515" y="326369"/>
                  </a:cubicBezTo>
                  <a:cubicBezTo>
                    <a:pt x="1166202" y="335961"/>
                    <a:pt x="1149459" y="345468"/>
                    <a:pt x="1131285" y="354892"/>
                  </a:cubicBezTo>
                  <a:lnTo>
                    <a:pt x="1092413" y="298856"/>
                  </a:lnTo>
                  <a:cubicBezTo>
                    <a:pt x="1117318" y="287750"/>
                    <a:pt x="1139362" y="276055"/>
                    <a:pt x="1158545" y="263771"/>
                  </a:cubicBezTo>
                  <a:cubicBezTo>
                    <a:pt x="1177729" y="251487"/>
                    <a:pt x="1194893" y="238109"/>
                    <a:pt x="1210038" y="223637"/>
                  </a:cubicBezTo>
                  <a:lnTo>
                    <a:pt x="1112606" y="223637"/>
                  </a:lnTo>
                  <a:lnTo>
                    <a:pt x="1112606" y="169116"/>
                  </a:lnTo>
                  <a:lnTo>
                    <a:pt x="1254967" y="169116"/>
                  </a:lnTo>
                  <a:cubicBezTo>
                    <a:pt x="1260015" y="161375"/>
                    <a:pt x="1264727" y="153467"/>
                    <a:pt x="1269102" y="145389"/>
                  </a:cubicBezTo>
                  <a:cubicBezTo>
                    <a:pt x="1249246" y="146062"/>
                    <a:pt x="1229557" y="146399"/>
                    <a:pt x="1210038" y="146399"/>
                  </a:cubicBezTo>
                  <a:cubicBezTo>
                    <a:pt x="1190518" y="146399"/>
                    <a:pt x="1170998" y="146399"/>
                    <a:pt x="1151478" y="146399"/>
                  </a:cubicBezTo>
                  <a:lnTo>
                    <a:pt x="1143905" y="94402"/>
                  </a:lnTo>
                  <a:cubicBezTo>
                    <a:pt x="1149963" y="94402"/>
                    <a:pt x="1155348" y="93645"/>
                    <a:pt x="1160060" y="92130"/>
                  </a:cubicBezTo>
                  <a:cubicBezTo>
                    <a:pt x="1164772" y="90616"/>
                    <a:pt x="1170156" y="88176"/>
                    <a:pt x="1176214" y="84810"/>
                  </a:cubicBezTo>
                  <a:cubicBezTo>
                    <a:pt x="1185301" y="80099"/>
                    <a:pt x="1194640" y="74377"/>
                    <a:pt x="1204232" y="67646"/>
                  </a:cubicBezTo>
                  <a:cubicBezTo>
                    <a:pt x="1213824" y="60915"/>
                    <a:pt x="1223415" y="53764"/>
                    <a:pt x="1233007" y="46191"/>
                  </a:cubicBezTo>
                  <a:cubicBezTo>
                    <a:pt x="1242599" y="38619"/>
                    <a:pt x="1251938" y="30878"/>
                    <a:pt x="1261025" y="22969"/>
                  </a:cubicBezTo>
                  <a:cubicBezTo>
                    <a:pt x="1270112" y="15060"/>
                    <a:pt x="1278525" y="7404"/>
                    <a:pt x="12862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4000" spc="3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CAF4F97-72CD-42EA-8CA4-51B43E715213}"/>
                </a:ext>
              </a:extLst>
            </p:cNvPr>
            <p:cNvSpPr/>
            <p:nvPr/>
          </p:nvSpPr>
          <p:spPr>
            <a:xfrm>
              <a:off x="1381991" y="2376280"/>
              <a:ext cx="3931616" cy="298399"/>
            </a:xfrm>
            <a:custGeom>
              <a:avLst/>
              <a:gdLst/>
              <a:ahLst/>
              <a:cxnLst/>
              <a:rect l="l" t="t" r="r" b="b"/>
              <a:pathLst>
                <a:path w="3931616" h="298399">
                  <a:moveTo>
                    <a:pt x="2814219" y="235610"/>
                  </a:moveTo>
                  <a:cubicBezTo>
                    <a:pt x="2823160" y="238658"/>
                    <a:pt x="2831186" y="241503"/>
                    <a:pt x="2838298" y="244145"/>
                  </a:cubicBezTo>
                  <a:cubicBezTo>
                    <a:pt x="2845410" y="246786"/>
                    <a:pt x="2853436" y="250139"/>
                    <a:pt x="2862377" y="254203"/>
                  </a:cubicBezTo>
                  <a:cubicBezTo>
                    <a:pt x="2872131" y="258470"/>
                    <a:pt x="2880360" y="262382"/>
                    <a:pt x="2887066" y="265938"/>
                  </a:cubicBezTo>
                  <a:cubicBezTo>
                    <a:pt x="2893772" y="269494"/>
                    <a:pt x="2899766" y="272796"/>
                    <a:pt x="2905049" y="275844"/>
                  </a:cubicBezTo>
                  <a:lnTo>
                    <a:pt x="2894381" y="298399"/>
                  </a:lnTo>
                  <a:cubicBezTo>
                    <a:pt x="2889098" y="295148"/>
                    <a:pt x="2883205" y="291795"/>
                    <a:pt x="2876703" y="288341"/>
                  </a:cubicBezTo>
                  <a:cubicBezTo>
                    <a:pt x="2870200" y="284886"/>
                    <a:pt x="2862580" y="281026"/>
                    <a:pt x="2853843" y="276758"/>
                  </a:cubicBezTo>
                  <a:cubicBezTo>
                    <a:pt x="2845105" y="272694"/>
                    <a:pt x="2836418" y="268884"/>
                    <a:pt x="2827782" y="265328"/>
                  </a:cubicBezTo>
                  <a:cubicBezTo>
                    <a:pt x="2819146" y="261772"/>
                    <a:pt x="2811679" y="259080"/>
                    <a:pt x="2805379" y="257251"/>
                  </a:cubicBezTo>
                  <a:close/>
                  <a:moveTo>
                    <a:pt x="2768499" y="235001"/>
                  </a:moveTo>
                  <a:lnTo>
                    <a:pt x="2779167" y="256032"/>
                  </a:lnTo>
                  <a:cubicBezTo>
                    <a:pt x="2774087" y="259283"/>
                    <a:pt x="2768143" y="262788"/>
                    <a:pt x="2761336" y="266548"/>
                  </a:cubicBezTo>
                  <a:cubicBezTo>
                    <a:pt x="2754529" y="270307"/>
                    <a:pt x="2746756" y="274320"/>
                    <a:pt x="2738019" y="278587"/>
                  </a:cubicBezTo>
                  <a:cubicBezTo>
                    <a:pt x="2729281" y="282854"/>
                    <a:pt x="2721407" y="286461"/>
                    <a:pt x="2714397" y="289408"/>
                  </a:cubicBezTo>
                  <a:cubicBezTo>
                    <a:pt x="2707386" y="292354"/>
                    <a:pt x="2701138" y="294742"/>
                    <a:pt x="2695652" y="296570"/>
                  </a:cubicBezTo>
                  <a:lnTo>
                    <a:pt x="2685288" y="273710"/>
                  </a:lnTo>
                  <a:cubicBezTo>
                    <a:pt x="2690572" y="272085"/>
                    <a:pt x="2696718" y="269799"/>
                    <a:pt x="2703729" y="266852"/>
                  </a:cubicBezTo>
                  <a:cubicBezTo>
                    <a:pt x="2710739" y="263906"/>
                    <a:pt x="2718613" y="260502"/>
                    <a:pt x="2727351" y="256642"/>
                  </a:cubicBezTo>
                  <a:cubicBezTo>
                    <a:pt x="2736088" y="252984"/>
                    <a:pt x="2743860" y="249326"/>
                    <a:pt x="2750668" y="245669"/>
                  </a:cubicBezTo>
                  <a:cubicBezTo>
                    <a:pt x="2757475" y="242011"/>
                    <a:pt x="2763419" y="238455"/>
                    <a:pt x="2768499" y="235001"/>
                  </a:cubicBezTo>
                  <a:close/>
                  <a:moveTo>
                    <a:pt x="2806903" y="187452"/>
                  </a:moveTo>
                  <a:lnTo>
                    <a:pt x="2806903" y="210617"/>
                  </a:lnTo>
                  <a:lnTo>
                    <a:pt x="2852928" y="210617"/>
                  </a:lnTo>
                  <a:lnTo>
                    <a:pt x="2852928" y="187452"/>
                  </a:lnTo>
                  <a:close/>
                  <a:moveTo>
                    <a:pt x="2737409" y="187452"/>
                  </a:moveTo>
                  <a:lnTo>
                    <a:pt x="2737409" y="210617"/>
                  </a:lnTo>
                  <a:lnTo>
                    <a:pt x="2783129" y="210617"/>
                  </a:lnTo>
                  <a:lnTo>
                    <a:pt x="2783129" y="187452"/>
                  </a:lnTo>
                  <a:close/>
                  <a:moveTo>
                    <a:pt x="2663647" y="168250"/>
                  </a:moveTo>
                  <a:lnTo>
                    <a:pt x="2688641" y="175260"/>
                  </a:lnTo>
                  <a:cubicBezTo>
                    <a:pt x="2685796" y="190297"/>
                    <a:pt x="2680920" y="209804"/>
                    <a:pt x="2674011" y="233782"/>
                  </a:cubicBezTo>
                  <a:cubicBezTo>
                    <a:pt x="2670556" y="245770"/>
                    <a:pt x="2667051" y="256642"/>
                    <a:pt x="2663495" y="266395"/>
                  </a:cubicBezTo>
                  <a:cubicBezTo>
                    <a:pt x="2659939" y="276149"/>
                    <a:pt x="2656739" y="284480"/>
                    <a:pt x="2653894" y="291389"/>
                  </a:cubicBezTo>
                  <a:lnTo>
                    <a:pt x="2628900" y="282550"/>
                  </a:lnTo>
                  <a:cubicBezTo>
                    <a:pt x="2631745" y="276047"/>
                    <a:pt x="2634844" y="268173"/>
                    <a:pt x="2638197" y="258928"/>
                  </a:cubicBezTo>
                  <a:cubicBezTo>
                    <a:pt x="2641550" y="249682"/>
                    <a:pt x="2645055" y="238963"/>
                    <a:pt x="2648712" y="226771"/>
                  </a:cubicBezTo>
                  <a:cubicBezTo>
                    <a:pt x="2655824" y="202997"/>
                    <a:pt x="2660803" y="183490"/>
                    <a:pt x="2663647" y="168250"/>
                  </a:cubicBezTo>
                  <a:close/>
                  <a:moveTo>
                    <a:pt x="3177235" y="154229"/>
                  </a:moveTo>
                  <a:cubicBezTo>
                    <a:pt x="3186379" y="165202"/>
                    <a:pt x="3197962" y="181254"/>
                    <a:pt x="3211983" y="202387"/>
                  </a:cubicBezTo>
                  <a:cubicBezTo>
                    <a:pt x="3218891" y="212750"/>
                    <a:pt x="3224937" y="222352"/>
                    <a:pt x="3230118" y="231191"/>
                  </a:cubicBezTo>
                  <a:cubicBezTo>
                    <a:pt x="3235300" y="240030"/>
                    <a:pt x="3239618" y="247701"/>
                    <a:pt x="3243072" y="254203"/>
                  </a:cubicBezTo>
                  <a:lnTo>
                    <a:pt x="3218993" y="270053"/>
                  </a:lnTo>
                  <a:cubicBezTo>
                    <a:pt x="3215539" y="263347"/>
                    <a:pt x="3211322" y="255727"/>
                    <a:pt x="3206344" y="247193"/>
                  </a:cubicBezTo>
                  <a:cubicBezTo>
                    <a:pt x="3201365" y="238658"/>
                    <a:pt x="3195625" y="229108"/>
                    <a:pt x="3189123" y="218542"/>
                  </a:cubicBezTo>
                  <a:cubicBezTo>
                    <a:pt x="3182620" y="207975"/>
                    <a:pt x="3176474" y="198476"/>
                    <a:pt x="3170682" y="190043"/>
                  </a:cubicBezTo>
                  <a:cubicBezTo>
                    <a:pt x="3164891" y="181610"/>
                    <a:pt x="3159659" y="174447"/>
                    <a:pt x="3154985" y="168554"/>
                  </a:cubicBezTo>
                  <a:close/>
                  <a:moveTo>
                    <a:pt x="3029103" y="153619"/>
                  </a:moveTo>
                  <a:lnTo>
                    <a:pt x="3055011" y="165811"/>
                  </a:lnTo>
                  <a:cubicBezTo>
                    <a:pt x="3050337" y="174955"/>
                    <a:pt x="3045257" y="184353"/>
                    <a:pt x="3039771" y="194005"/>
                  </a:cubicBezTo>
                  <a:cubicBezTo>
                    <a:pt x="3034284" y="203657"/>
                    <a:pt x="3028544" y="213106"/>
                    <a:pt x="3022550" y="222352"/>
                  </a:cubicBezTo>
                  <a:cubicBezTo>
                    <a:pt x="3016555" y="231597"/>
                    <a:pt x="3010510" y="240487"/>
                    <a:pt x="3004414" y="249022"/>
                  </a:cubicBezTo>
                  <a:cubicBezTo>
                    <a:pt x="2998318" y="257556"/>
                    <a:pt x="2992324" y="265278"/>
                    <a:pt x="2986431" y="272186"/>
                  </a:cubicBezTo>
                  <a:lnTo>
                    <a:pt x="2963571" y="255727"/>
                  </a:lnTo>
                  <a:cubicBezTo>
                    <a:pt x="2969260" y="248818"/>
                    <a:pt x="2975204" y="241148"/>
                    <a:pt x="2981402" y="232715"/>
                  </a:cubicBezTo>
                  <a:cubicBezTo>
                    <a:pt x="2987599" y="224282"/>
                    <a:pt x="2993594" y="215544"/>
                    <a:pt x="2999385" y="206502"/>
                  </a:cubicBezTo>
                  <a:cubicBezTo>
                    <a:pt x="3005176" y="197460"/>
                    <a:pt x="3010612" y="188417"/>
                    <a:pt x="3015692" y="179375"/>
                  </a:cubicBezTo>
                  <a:cubicBezTo>
                    <a:pt x="3020772" y="170332"/>
                    <a:pt x="3025242" y="161747"/>
                    <a:pt x="3029103" y="153619"/>
                  </a:cubicBezTo>
                  <a:close/>
                  <a:moveTo>
                    <a:pt x="2806903" y="144170"/>
                  </a:moveTo>
                  <a:lnTo>
                    <a:pt x="2806903" y="167335"/>
                  </a:lnTo>
                  <a:lnTo>
                    <a:pt x="2852928" y="167335"/>
                  </a:lnTo>
                  <a:lnTo>
                    <a:pt x="2852928" y="144170"/>
                  </a:lnTo>
                  <a:close/>
                  <a:moveTo>
                    <a:pt x="2737409" y="144170"/>
                  </a:moveTo>
                  <a:lnTo>
                    <a:pt x="2737409" y="167335"/>
                  </a:lnTo>
                  <a:lnTo>
                    <a:pt x="2783129" y="167335"/>
                  </a:lnTo>
                  <a:lnTo>
                    <a:pt x="2783129" y="144170"/>
                  </a:lnTo>
                  <a:close/>
                  <a:moveTo>
                    <a:pt x="975360" y="130759"/>
                  </a:moveTo>
                  <a:lnTo>
                    <a:pt x="975360" y="191414"/>
                  </a:lnTo>
                  <a:lnTo>
                    <a:pt x="1044245" y="191414"/>
                  </a:lnTo>
                  <a:lnTo>
                    <a:pt x="1044245" y="130759"/>
                  </a:lnTo>
                  <a:close/>
                  <a:moveTo>
                    <a:pt x="2436267" y="129540"/>
                  </a:moveTo>
                  <a:cubicBezTo>
                    <a:pt x="2440127" y="133198"/>
                    <a:pt x="2444242" y="137312"/>
                    <a:pt x="2448611" y="141884"/>
                  </a:cubicBezTo>
                  <a:cubicBezTo>
                    <a:pt x="2452980" y="146456"/>
                    <a:pt x="2457349" y="151232"/>
                    <a:pt x="2461718" y="156210"/>
                  </a:cubicBezTo>
                  <a:cubicBezTo>
                    <a:pt x="2466086" y="161188"/>
                    <a:pt x="2470405" y="166218"/>
                    <a:pt x="2474672" y="171298"/>
                  </a:cubicBezTo>
                  <a:cubicBezTo>
                    <a:pt x="2478939" y="176378"/>
                    <a:pt x="2482901" y="181356"/>
                    <a:pt x="2486559" y="186233"/>
                  </a:cubicBezTo>
                  <a:lnTo>
                    <a:pt x="2465223" y="204521"/>
                  </a:lnTo>
                  <a:cubicBezTo>
                    <a:pt x="2461768" y="200050"/>
                    <a:pt x="2457958" y="195174"/>
                    <a:pt x="2453793" y="189890"/>
                  </a:cubicBezTo>
                  <a:cubicBezTo>
                    <a:pt x="2449627" y="184607"/>
                    <a:pt x="2445360" y="179375"/>
                    <a:pt x="2440991" y="174193"/>
                  </a:cubicBezTo>
                  <a:cubicBezTo>
                    <a:pt x="2436622" y="169012"/>
                    <a:pt x="2432355" y="164033"/>
                    <a:pt x="2428190" y="159258"/>
                  </a:cubicBezTo>
                  <a:cubicBezTo>
                    <a:pt x="2424024" y="154483"/>
                    <a:pt x="2420214" y="150368"/>
                    <a:pt x="2416760" y="146914"/>
                  </a:cubicBezTo>
                  <a:close/>
                  <a:moveTo>
                    <a:pt x="1250595" y="121920"/>
                  </a:moveTo>
                  <a:lnTo>
                    <a:pt x="1529487" y="121920"/>
                  </a:lnTo>
                  <a:lnTo>
                    <a:pt x="1529487" y="152095"/>
                  </a:lnTo>
                  <a:lnTo>
                    <a:pt x="1250595" y="152095"/>
                  </a:lnTo>
                  <a:close/>
                  <a:moveTo>
                    <a:pt x="2966924" y="107594"/>
                  </a:moveTo>
                  <a:lnTo>
                    <a:pt x="3241853" y="107594"/>
                  </a:lnTo>
                  <a:lnTo>
                    <a:pt x="3241853" y="133502"/>
                  </a:lnTo>
                  <a:lnTo>
                    <a:pt x="3121457" y="133502"/>
                  </a:lnTo>
                  <a:lnTo>
                    <a:pt x="3121457" y="256642"/>
                  </a:lnTo>
                  <a:cubicBezTo>
                    <a:pt x="3121051" y="266802"/>
                    <a:pt x="3118460" y="274574"/>
                    <a:pt x="3113685" y="279959"/>
                  </a:cubicBezTo>
                  <a:cubicBezTo>
                    <a:pt x="3108910" y="285344"/>
                    <a:pt x="3100832" y="288747"/>
                    <a:pt x="3089453" y="290170"/>
                  </a:cubicBezTo>
                  <a:cubicBezTo>
                    <a:pt x="3084373" y="290779"/>
                    <a:pt x="3077871" y="291287"/>
                    <a:pt x="3069946" y="291694"/>
                  </a:cubicBezTo>
                  <a:cubicBezTo>
                    <a:pt x="3062021" y="292100"/>
                    <a:pt x="3054909" y="292100"/>
                    <a:pt x="3048610" y="291694"/>
                  </a:cubicBezTo>
                  <a:lnTo>
                    <a:pt x="3043124" y="262128"/>
                  </a:lnTo>
                  <a:cubicBezTo>
                    <a:pt x="3045155" y="262128"/>
                    <a:pt x="3047645" y="262179"/>
                    <a:pt x="3050591" y="262280"/>
                  </a:cubicBezTo>
                  <a:cubicBezTo>
                    <a:pt x="3053538" y="262382"/>
                    <a:pt x="3056535" y="262484"/>
                    <a:pt x="3059583" y="262585"/>
                  </a:cubicBezTo>
                  <a:cubicBezTo>
                    <a:pt x="3062631" y="262687"/>
                    <a:pt x="3065577" y="262788"/>
                    <a:pt x="3068422" y="262890"/>
                  </a:cubicBezTo>
                  <a:cubicBezTo>
                    <a:pt x="3071267" y="262992"/>
                    <a:pt x="3073603" y="263042"/>
                    <a:pt x="3075432" y="263042"/>
                  </a:cubicBezTo>
                  <a:cubicBezTo>
                    <a:pt x="3079293" y="263042"/>
                    <a:pt x="3082392" y="262839"/>
                    <a:pt x="3084729" y="262433"/>
                  </a:cubicBezTo>
                  <a:cubicBezTo>
                    <a:pt x="3087065" y="262026"/>
                    <a:pt x="3088844" y="261214"/>
                    <a:pt x="3090063" y="259994"/>
                  </a:cubicBezTo>
                  <a:cubicBezTo>
                    <a:pt x="3091282" y="258775"/>
                    <a:pt x="3092044" y="256997"/>
                    <a:pt x="3092349" y="254660"/>
                  </a:cubicBezTo>
                  <a:cubicBezTo>
                    <a:pt x="3092653" y="252324"/>
                    <a:pt x="3092806" y="249123"/>
                    <a:pt x="3092806" y="245059"/>
                  </a:cubicBezTo>
                  <a:lnTo>
                    <a:pt x="3092806" y="133502"/>
                  </a:lnTo>
                  <a:lnTo>
                    <a:pt x="2966924" y="133502"/>
                  </a:lnTo>
                  <a:close/>
                  <a:moveTo>
                    <a:pt x="3698139" y="87782"/>
                  </a:moveTo>
                  <a:lnTo>
                    <a:pt x="3881933" y="87782"/>
                  </a:lnTo>
                  <a:lnTo>
                    <a:pt x="3881933" y="109423"/>
                  </a:lnTo>
                  <a:lnTo>
                    <a:pt x="3810610" y="109423"/>
                  </a:lnTo>
                  <a:cubicBezTo>
                    <a:pt x="3806749" y="112268"/>
                    <a:pt x="3802787" y="115011"/>
                    <a:pt x="3798723" y="117653"/>
                  </a:cubicBezTo>
                  <a:cubicBezTo>
                    <a:pt x="3794659" y="120294"/>
                    <a:pt x="3790493" y="123038"/>
                    <a:pt x="3786226" y="125882"/>
                  </a:cubicBezTo>
                  <a:cubicBezTo>
                    <a:pt x="3791306" y="131775"/>
                    <a:pt x="3795776" y="137770"/>
                    <a:pt x="3799637" y="143866"/>
                  </a:cubicBezTo>
                  <a:cubicBezTo>
                    <a:pt x="3803498" y="149962"/>
                    <a:pt x="3806648" y="155956"/>
                    <a:pt x="3809086" y="161849"/>
                  </a:cubicBezTo>
                  <a:cubicBezTo>
                    <a:pt x="3823310" y="155346"/>
                    <a:pt x="3837280" y="148387"/>
                    <a:pt x="3850996" y="140970"/>
                  </a:cubicBezTo>
                  <a:cubicBezTo>
                    <a:pt x="3864712" y="133553"/>
                    <a:pt x="3878276" y="125374"/>
                    <a:pt x="3891687" y="116434"/>
                  </a:cubicBezTo>
                  <a:lnTo>
                    <a:pt x="3904488" y="137770"/>
                  </a:lnTo>
                  <a:cubicBezTo>
                    <a:pt x="3895954" y="143053"/>
                    <a:pt x="3887216" y="148234"/>
                    <a:pt x="3878276" y="153314"/>
                  </a:cubicBezTo>
                  <a:cubicBezTo>
                    <a:pt x="3869335" y="158394"/>
                    <a:pt x="3860292" y="163271"/>
                    <a:pt x="3851148" y="167945"/>
                  </a:cubicBezTo>
                  <a:cubicBezTo>
                    <a:pt x="3855416" y="177495"/>
                    <a:pt x="3859886" y="186080"/>
                    <a:pt x="3864560" y="193700"/>
                  </a:cubicBezTo>
                  <a:cubicBezTo>
                    <a:pt x="3869233" y="201320"/>
                    <a:pt x="3874212" y="208077"/>
                    <a:pt x="3879495" y="213970"/>
                  </a:cubicBezTo>
                  <a:cubicBezTo>
                    <a:pt x="3885591" y="220675"/>
                    <a:pt x="3893058" y="227330"/>
                    <a:pt x="3901898" y="233934"/>
                  </a:cubicBezTo>
                  <a:cubicBezTo>
                    <a:pt x="3910737" y="240538"/>
                    <a:pt x="3920643" y="246888"/>
                    <a:pt x="3931616" y="252984"/>
                  </a:cubicBezTo>
                  <a:lnTo>
                    <a:pt x="3916376" y="275539"/>
                  </a:lnTo>
                  <a:cubicBezTo>
                    <a:pt x="3905403" y="268427"/>
                    <a:pt x="3894988" y="260807"/>
                    <a:pt x="3885134" y="252679"/>
                  </a:cubicBezTo>
                  <a:cubicBezTo>
                    <a:pt x="3875278" y="244551"/>
                    <a:pt x="3866896" y="236423"/>
                    <a:pt x="3859987" y="228295"/>
                  </a:cubicBezTo>
                  <a:cubicBezTo>
                    <a:pt x="3854095" y="221590"/>
                    <a:pt x="3848710" y="214071"/>
                    <a:pt x="3843833" y="205740"/>
                  </a:cubicBezTo>
                  <a:cubicBezTo>
                    <a:pt x="3838956" y="197409"/>
                    <a:pt x="3834283" y="188366"/>
                    <a:pt x="3829812" y="178613"/>
                  </a:cubicBezTo>
                  <a:cubicBezTo>
                    <a:pt x="3827577" y="179629"/>
                    <a:pt x="3825291" y="180645"/>
                    <a:pt x="3822954" y="181661"/>
                  </a:cubicBezTo>
                  <a:cubicBezTo>
                    <a:pt x="3820617" y="182677"/>
                    <a:pt x="3818332" y="183693"/>
                    <a:pt x="3816096" y="184709"/>
                  </a:cubicBezTo>
                  <a:cubicBezTo>
                    <a:pt x="3817925" y="192430"/>
                    <a:pt x="3819246" y="200457"/>
                    <a:pt x="3820059" y="208788"/>
                  </a:cubicBezTo>
                  <a:cubicBezTo>
                    <a:pt x="3820872" y="217119"/>
                    <a:pt x="3821379" y="225857"/>
                    <a:pt x="3821583" y="235001"/>
                  </a:cubicBezTo>
                  <a:cubicBezTo>
                    <a:pt x="3821786" y="244958"/>
                    <a:pt x="3821176" y="253136"/>
                    <a:pt x="3819754" y="259537"/>
                  </a:cubicBezTo>
                  <a:cubicBezTo>
                    <a:pt x="3818332" y="265938"/>
                    <a:pt x="3815741" y="271069"/>
                    <a:pt x="3811982" y="274930"/>
                  </a:cubicBezTo>
                  <a:cubicBezTo>
                    <a:pt x="3808223" y="278790"/>
                    <a:pt x="3803193" y="281686"/>
                    <a:pt x="3796894" y="283616"/>
                  </a:cubicBezTo>
                  <a:cubicBezTo>
                    <a:pt x="3790595" y="285547"/>
                    <a:pt x="3782670" y="287020"/>
                    <a:pt x="3773119" y="288036"/>
                  </a:cubicBezTo>
                  <a:cubicBezTo>
                    <a:pt x="3768040" y="288442"/>
                    <a:pt x="3762401" y="288798"/>
                    <a:pt x="3756203" y="289103"/>
                  </a:cubicBezTo>
                  <a:cubicBezTo>
                    <a:pt x="3750005" y="289408"/>
                    <a:pt x="3744773" y="289458"/>
                    <a:pt x="3740506" y="289255"/>
                  </a:cubicBezTo>
                  <a:lnTo>
                    <a:pt x="3735934" y="262738"/>
                  </a:lnTo>
                  <a:cubicBezTo>
                    <a:pt x="3740608" y="263144"/>
                    <a:pt x="3745434" y="263449"/>
                    <a:pt x="3750412" y="263652"/>
                  </a:cubicBezTo>
                  <a:cubicBezTo>
                    <a:pt x="3755390" y="263855"/>
                    <a:pt x="3760216" y="263855"/>
                    <a:pt x="3764890" y="263652"/>
                  </a:cubicBezTo>
                  <a:cubicBezTo>
                    <a:pt x="3771595" y="263449"/>
                    <a:pt x="3776929" y="262941"/>
                    <a:pt x="3780892" y="262128"/>
                  </a:cubicBezTo>
                  <a:cubicBezTo>
                    <a:pt x="3784854" y="261315"/>
                    <a:pt x="3787902" y="259740"/>
                    <a:pt x="3790036" y="257404"/>
                  </a:cubicBezTo>
                  <a:cubicBezTo>
                    <a:pt x="3792169" y="255067"/>
                    <a:pt x="3793541" y="251866"/>
                    <a:pt x="3794151" y="247802"/>
                  </a:cubicBezTo>
                  <a:cubicBezTo>
                    <a:pt x="3794760" y="243738"/>
                    <a:pt x="3795065" y="238252"/>
                    <a:pt x="3795065" y="231343"/>
                  </a:cubicBezTo>
                  <a:cubicBezTo>
                    <a:pt x="3795065" y="227686"/>
                    <a:pt x="3794963" y="224130"/>
                    <a:pt x="3794760" y="220675"/>
                  </a:cubicBezTo>
                  <a:cubicBezTo>
                    <a:pt x="3794557" y="217221"/>
                    <a:pt x="3794252" y="213766"/>
                    <a:pt x="3793846" y="210312"/>
                  </a:cubicBezTo>
                  <a:cubicBezTo>
                    <a:pt x="3779419" y="222707"/>
                    <a:pt x="3762045" y="234493"/>
                    <a:pt x="3741725" y="245669"/>
                  </a:cubicBezTo>
                  <a:cubicBezTo>
                    <a:pt x="3727704" y="253187"/>
                    <a:pt x="3713937" y="260147"/>
                    <a:pt x="3700425" y="266548"/>
                  </a:cubicBezTo>
                  <a:cubicBezTo>
                    <a:pt x="3686912" y="272948"/>
                    <a:pt x="3673450" y="278689"/>
                    <a:pt x="3660039" y="283769"/>
                  </a:cubicBezTo>
                  <a:lnTo>
                    <a:pt x="3649066" y="260299"/>
                  </a:lnTo>
                  <a:cubicBezTo>
                    <a:pt x="3677717" y="250952"/>
                    <a:pt x="3704082" y="240030"/>
                    <a:pt x="3728161" y="227533"/>
                  </a:cubicBezTo>
                  <a:cubicBezTo>
                    <a:pt x="3752241" y="215036"/>
                    <a:pt x="3772815" y="201574"/>
                    <a:pt x="3789884" y="187147"/>
                  </a:cubicBezTo>
                  <a:cubicBezTo>
                    <a:pt x="3789477" y="185522"/>
                    <a:pt x="3789071" y="183998"/>
                    <a:pt x="3788664" y="182575"/>
                  </a:cubicBezTo>
                  <a:cubicBezTo>
                    <a:pt x="3788258" y="181153"/>
                    <a:pt x="3787851" y="179629"/>
                    <a:pt x="3787445" y="178003"/>
                  </a:cubicBezTo>
                  <a:cubicBezTo>
                    <a:pt x="3787039" y="176581"/>
                    <a:pt x="3786582" y="175209"/>
                    <a:pt x="3786074" y="173888"/>
                  </a:cubicBezTo>
                  <a:cubicBezTo>
                    <a:pt x="3785566" y="172568"/>
                    <a:pt x="3785007" y="171196"/>
                    <a:pt x="3784397" y="169774"/>
                  </a:cubicBezTo>
                  <a:cubicBezTo>
                    <a:pt x="3777488" y="174650"/>
                    <a:pt x="3769970" y="179527"/>
                    <a:pt x="3761842" y="184404"/>
                  </a:cubicBezTo>
                  <a:cubicBezTo>
                    <a:pt x="3753714" y="189281"/>
                    <a:pt x="3744976" y="194056"/>
                    <a:pt x="3735629" y="198730"/>
                  </a:cubicBezTo>
                  <a:cubicBezTo>
                    <a:pt x="3724047" y="204622"/>
                    <a:pt x="3712464" y="210109"/>
                    <a:pt x="3700882" y="215189"/>
                  </a:cubicBezTo>
                  <a:cubicBezTo>
                    <a:pt x="3689300" y="220269"/>
                    <a:pt x="3677311" y="225044"/>
                    <a:pt x="3664916" y="229514"/>
                  </a:cubicBezTo>
                  <a:lnTo>
                    <a:pt x="3654857" y="206654"/>
                  </a:lnTo>
                  <a:cubicBezTo>
                    <a:pt x="3666643" y="202794"/>
                    <a:pt x="3678428" y="198526"/>
                    <a:pt x="3690214" y="193853"/>
                  </a:cubicBezTo>
                  <a:cubicBezTo>
                    <a:pt x="3702000" y="189179"/>
                    <a:pt x="3713684" y="184099"/>
                    <a:pt x="3725266" y="178613"/>
                  </a:cubicBezTo>
                  <a:cubicBezTo>
                    <a:pt x="3734613" y="173939"/>
                    <a:pt x="3743402" y="169316"/>
                    <a:pt x="3751631" y="164744"/>
                  </a:cubicBezTo>
                  <a:cubicBezTo>
                    <a:pt x="3759861" y="160172"/>
                    <a:pt x="3767532" y="155550"/>
                    <a:pt x="3774644" y="150876"/>
                  </a:cubicBezTo>
                  <a:cubicBezTo>
                    <a:pt x="3773221" y="148641"/>
                    <a:pt x="3771748" y="146456"/>
                    <a:pt x="3770224" y="144323"/>
                  </a:cubicBezTo>
                  <a:cubicBezTo>
                    <a:pt x="3768700" y="142189"/>
                    <a:pt x="3767125" y="140005"/>
                    <a:pt x="3765500" y="137770"/>
                  </a:cubicBezTo>
                  <a:cubicBezTo>
                    <a:pt x="3763265" y="139192"/>
                    <a:pt x="3760927" y="140513"/>
                    <a:pt x="3758489" y="141732"/>
                  </a:cubicBezTo>
                  <a:cubicBezTo>
                    <a:pt x="3756051" y="142951"/>
                    <a:pt x="3753612" y="144170"/>
                    <a:pt x="3751174" y="145390"/>
                  </a:cubicBezTo>
                  <a:cubicBezTo>
                    <a:pt x="3737357" y="152298"/>
                    <a:pt x="3723386" y="158598"/>
                    <a:pt x="3709264" y="164287"/>
                  </a:cubicBezTo>
                  <a:cubicBezTo>
                    <a:pt x="3695142" y="169977"/>
                    <a:pt x="3680460" y="175057"/>
                    <a:pt x="3665220" y="179527"/>
                  </a:cubicBezTo>
                  <a:lnTo>
                    <a:pt x="3656381" y="156362"/>
                  </a:lnTo>
                  <a:cubicBezTo>
                    <a:pt x="3678530" y="150063"/>
                    <a:pt x="3699510" y="142900"/>
                    <a:pt x="3719322" y="134874"/>
                  </a:cubicBezTo>
                  <a:cubicBezTo>
                    <a:pt x="3739134" y="126848"/>
                    <a:pt x="3756660" y="118364"/>
                    <a:pt x="3771900" y="109423"/>
                  </a:cubicBezTo>
                  <a:lnTo>
                    <a:pt x="3698139" y="109423"/>
                  </a:lnTo>
                  <a:close/>
                  <a:moveTo>
                    <a:pt x="2636825" y="84734"/>
                  </a:moveTo>
                  <a:cubicBezTo>
                    <a:pt x="2640483" y="87173"/>
                    <a:pt x="2644699" y="90119"/>
                    <a:pt x="2649474" y="93574"/>
                  </a:cubicBezTo>
                  <a:cubicBezTo>
                    <a:pt x="2654250" y="97028"/>
                    <a:pt x="2659584" y="101092"/>
                    <a:pt x="2665476" y="105766"/>
                  </a:cubicBezTo>
                  <a:cubicBezTo>
                    <a:pt x="2671369" y="110439"/>
                    <a:pt x="2676551" y="114656"/>
                    <a:pt x="2681021" y="118415"/>
                  </a:cubicBezTo>
                  <a:cubicBezTo>
                    <a:pt x="2685491" y="122174"/>
                    <a:pt x="2689251" y="125578"/>
                    <a:pt x="2692299" y="128626"/>
                  </a:cubicBezTo>
                  <a:lnTo>
                    <a:pt x="2676144" y="150876"/>
                  </a:lnTo>
                  <a:cubicBezTo>
                    <a:pt x="2673096" y="147625"/>
                    <a:pt x="2669388" y="143967"/>
                    <a:pt x="2665019" y="139903"/>
                  </a:cubicBezTo>
                  <a:cubicBezTo>
                    <a:pt x="2660650" y="135839"/>
                    <a:pt x="2655519" y="131369"/>
                    <a:pt x="2649627" y="126492"/>
                  </a:cubicBezTo>
                  <a:cubicBezTo>
                    <a:pt x="2638044" y="116738"/>
                    <a:pt x="2628595" y="109423"/>
                    <a:pt x="2621280" y="104546"/>
                  </a:cubicBezTo>
                  <a:close/>
                  <a:moveTo>
                    <a:pt x="2727960" y="82296"/>
                  </a:moveTo>
                  <a:lnTo>
                    <a:pt x="2864815" y="82296"/>
                  </a:lnTo>
                  <a:lnTo>
                    <a:pt x="2864815" y="103327"/>
                  </a:lnTo>
                  <a:lnTo>
                    <a:pt x="2806903" y="103327"/>
                  </a:lnTo>
                  <a:lnTo>
                    <a:pt x="2806903" y="123749"/>
                  </a:lnTo>
                  <a:lnTo>
                    <a:pt x="2877008" y="123749"/>
                  </a:lnTo>
                  <a:lnTo>
                    <a:pt x="2877008" y="231953"/>
                  </a:lnTo>
                  <a:lnTo>
                    <a:pt x="2713330" y="231953"/>
                  </a:lnTo>
                  <a:lnTo>
                    <a:pt x="2713330" y="123749"/>
                  </a:lnTo>
                  <a:lnTo>
                    <a:pt x="2783129" y="123749"/>
                  </a:lnTo>
                  <a:lnTo>
                    <a:pt x="2783129" y="103327"/>
                  </a:lnTo>
                  <a:lnTo>
                    <a:pt x="2727960" y="103327"/>
                  </a:lnTo>
                  <a:close/>
                  <a:moveTo>
                    <a:pt x="305715" y="49378"/>
                  </a:moveTo>
                  <a:cubicBezTo>
                    <a:pt x="287630" y="49378"/>
                    <a:pt x="274168" y="57709"/>
                    <a:pt x="265329" y="74371"/>
                  </a:cubicBezTo>
                  <a:cubicBezTo>
                    <a:pt x="256490" y="91034"/>
                    <a:pt x="252070" y="116230"/>
                    <a:pt x="252070" y="149962"/>
                  </a:cubicBezTo>
                  <a:cubicBezTo>
                    <a:pt x="252070" y="183490"/>
                    <a:pt x="256490" y="208585"/>
                    <a:pt x="265329" y="225247"/>
                  </a:cubicBezTo>
                  <a:cubicBezTo>
                    <a:pt x="274168" y="241910"/>
                    <a:pt x="287630" y="250241"/>
                    <a:pt x="305715" y="250241"/>
                  </a:cubicBezTo>
                  <a:cubicBezTo>
                    <a:pt x="341478" y="250241"/>
                    <a:pt x="359360" y="216814"/>
                    <a:pt x="359360" y="149962"/>
                  </a:cubicBezTo>
                  <a:cubicBezTo>
                    <a:pt x="359360" y="116230"/>
                    <a:pt x="354940" y="91034"/>
                    <a:pt x="346101" y="74371"/>
                  </a:cubicBezTo>
                  <a:cubicBezTo>
                    <a:pt x="337262" y="57709"/>
                    <a:pt x="323800" y="49378"/>
                    <a:pt x="305715" y="49378"/>
                  </a:cubicBezTo>
                  <a:close/>
                  <a:moveTo>
                    <a:pt x="2993441" y="24994"/>
                  </a:moveTo>
                  <a:lnTo>
                    <a:pt x="3215031" y="24994"/>
                  </a:lnTo>
                  <a:lnTo>
                    <a:pt x="3215031" y="51206"/>
                  </a:lnTo>
                  <a:lnTo>
                    <a:pt x="2993441" y="51206"/>
                  </a:lnTo>
                  <a:close/>
                  <a:moveTo>
                    <a:pt x="1737056" y="24689"/>
                  </a:moveTo>
                  <a:lnTo>
                    <a:pt x="1847393" y="24689"/>
                  </a:lnTo>
                  <a:lnTo>
                    <a:pt x="1847393" y="124054"/>
                  </a:lnTo>
                  <a:lnTo>
                    <a:pt x="1765402" y="124054"/>
                  </a:lnTo>
                  <a:lnTo>
                    <a:pt x="1765402" y="181661"/>
                  </a:lnTo>
                  <a:cubicBezTo>
                    <a:pt x="1765402" y="186944"/>
                    <a:pt x="1765504" y="191059"/>
                    <a:pt x="1765707" y="194005"/>
                  </a:cubicBezTo>
                  <a:cubicBezTo>
                    <a:pt x="1765910" y="196952"/>
                    <a:pt x="1766469" y="199238"/>
                    <a:pt x="1767383" y="200863"/>
                  </a:cubicBezTo>
                  <a:cubicBezTo>
                    <a:pt x="1768298" y="202489"/>
                    <a:pt x="1769822" y="203556"/>
                    <a:pt x="1771955" y="204064"/>
                  </a:cubicBezTo>
                  <a:cubicBezTo>
                    <a:pt x="1774089" y="204572"/>
                    <a:pt x="1777086" y="204927"/>
                    <a:pt x="1780947" y="205130"/>
                  </a:cubicBezTo>
                  <a:cubicBezTo>
                    <a:pt x="1782776" y="205334"/>
                    <a:pt x="1785062" y="205486"/>
                    <a:pt x="1787805" y="205588"/>
                  </a:cubicBezTo>
                  <a:cubicBezTo>
                    <a:pt x="1790548" y="205689"/>
                    <a:pt x="1793444" y="205740"/>
                    <a:pt x="1796492" y="205740"/>
                  </a:cubicBezTo>
                  <a:cubicBezTo>
                    <a:pt x="1799540" y="205740"/>
                    <a:pt x="1802435" y="205689"/>
                    <a:pt x="1805178" y="205588"/>
                  </a:cubicBezTo>
                  <a:cubicBezTo>
                    <a:pt x="1807922" y="205486"/>
                    <a:pt x="1810208" y="205435"/>
                    <a:pt x="1812036" y="205435"/>
                  </a:cubicBezTo>
                  <a:cubicBezTo>
                    <a:pt x="1816913" y="205232"/>
                    <a:pt x="1820723" y="204927"/>
                    <a:pt x="1823466" y="204521"/>
                  </a:cubicBezTo>
                  <a:cubicBezTo>
                    <a:pt x="1826210" y="204114"/>
                    <a:pt x="1828343" y="203200"/>
                    <a:pt x="1829867" y="201778"/>
                  </a:cubicBezTo>
                  <a:cubicBezTo>
                    <a:pt x="1831391" y="200355"/>
                    <a:pt x="1832458" y="198272"/>
                    <a:pt x="1833068" y="195529"/>
                  </a:cubicBezTo>
                  <a:cubicBezTo>
                    <a:pt x="1833677" y="192786"/>
                    <a:pt x="1834287" y="189078"/>
                    <a:pt x="1834896" y="184404"/>
                  </a:cubicBezTo>
                  <a:cubicBezTo>
                    <a:pt x="1835303" y="181762"/>
                    <a:pt x="1835658" y="178460"/>
                    <a:pt x="1835963" y="174498"/>
                  </a:cubicBezTo>
                  <a:cubicBezTo>
                    <a:pt x="1836268" y="170536"/>
                    <a:pt x="1836522" y="167234"/>
                    <a:pt x="1836725" y="164592"/>
                  </a:cubicBezTo>
                  <a:lnTo>
                    <a:pt x="1862024" y="171907"/>
                  </a:lnTo>
                  <a:cubicBezTo>
                    <a:pt x="1861820" y="174142"/>
                    <a:pt x="1861465" y="177546"/>
                    <a:pt x="1860957" y="182118"/>
                  </a:cubicBezTo>
                  <a:cubicBezTo>
                    <a:pt x="1860449" y="186690"/>
                    <a:pt x="1859992" y="190094"/>
                    <a:pt x="1859585" y="192329"/>
                  </a:cubicBezTo>
                  <a:cubicBezTo>
                    <a:pt x="1858366" y="200254"/>
                    <a:pt x="1856994" y="206604"/>
                    <a:pt x="1855470" y="211379"/>
                  </a:cubicBezTo>
                  <a:cubicBezTo>
                    <a:pt x="1853947" y="216154"/>
                    <a:pt x="1851813" y="219862"/>
                    <a:pt x="1849070" y="222504"/>
                  </a:cubicBezTo>
                  <a:cubicBezTo>
                    <a:pt x="1846326" y="225146"/>
                    <a:pt x="1842618" y="227025"/>
                    <a:pt x="1837944" y="228143"/>
                  </a:cubicBezTo>
                  <a:cubicBezTo>
                    <a:pt x="1833271" y="229260"/>
                    <a:pt x="1827276" y="230124"/>
                    <a:pt x="1819961" y="230734"/>
                  </a:cubicBezTo>
                  <a:cubicBezTo>
                    <a:pt x="1817116" y="230937"/>
                    <a:pt x="1813662" y="231089"/>
                    <a:pt x="1809598" y="231191"/>
                  </a:cubicBezTo>
                  <a:cubicBezTo>
                    <a:pt x="1805534" y="231292"/>
                    <a:pt x="1801419" y="231343"/>
                    <a:pt x="1797254" y="231343"/>
                  </a:cubicBezTo>
                  <a:cubicBezTo>
                    <a:pt x="1793088" y="231343"/>
                    <a:pt x="1788973" y="231292"/>
                    <a:pt x="1784909" y="231191"/>
                  </a:cubicBezTo>
                  <a:cubicBezTo>
                    <a:pt x="1780845" y="231089"/>
                    <a:pt x="1777391" y="230937"/>
                    <a:pt x="1774546" y="230734"/>
                  </a:cubicBezTo>
                  <a:cubicBezTo>
                    <a:pt x="1767434" y="230327"/>
                    <a:pt x="1761694" y="229362"/>
                    <a:pt x="1757325" y="227838"/>
                  </a:cubicBezTo>
                  <a:cubicBezTo>
                    <a:pt x="1752956" y="226314"/>
                    <a:pt x="1749552" y="223926"/>
                    <a:pt x="1747114" y="220675"/>
                  </a:cubicBezTo>
                  <a:cubicBezTo>
                    <a:pt x="1744676" y="217424"/>
                    <a:pt x="1743050" y="213106"/>
                    <a:pt x="1742237" y="207721"/>
                  </a:cubicBezTo>
                  <a:cubicBezTo>
                    <a:pt x="1741424" y="202336"/>
                    <a:pt x="1741018" y="195580"/>
                    <a:pt x="1741018" y="187452"/>
                  </a:cubicBezTo>
                  <a:lnTo>
                    <a:pt x="1741018" y="99670"/>
                  </a:lnTo>
                  <a:lnTo>
                    <a:pt x="1823009" y="99670"/>
                  </a:lnTo>
                  <a:lnTo>
                    <a:pt x="1823009" y="49378"/>
                  </a:lnTo>
                  <a:lnTo>
                    <a:pt x="1737056" y="49378"/>
                  </a:lnTo>
                  <a:close/>
                  <a:moveTo>
                    <a:pt x="763220" y="24079"/>
                  </a:moveTo>
                  <a:cubicBezTo>
                    <a:pt x="778053" y="24079"/>
                    <a:pt x="791261" y="27178"/>
                    <a:pt x="802844" y="33376"/>
                  </a:cubicBezTo>
                  <a:cubicBezTo>
                    <a:pt x="814426" y="39573"/>
                    <a:pt x="823468" y="48260"/>
                    <a:pt x="829971" y="59436"/>
                  </a:cubicBezTo>
                  <a:cubicBezTo>
                    <a:pt x="836473" y="70612"/>
                    <a:pt x="839724" y="83210"/>
                    <a:pt x="839724" y="97231"/>
                  </a:cubicBezTo>
                  <a:cubicBezTo>
                    <a:pt x="839724" y="110236"/>
                    <a:pt x="836676" y="122225"/>
                    <a:pt x="830580" y="133198"/>
                  </a:cubicBezTo>
                  <a:cubicBezTo>
                    <a:pt x="824484" y="144170"/>
                    <a:pt x="815036" y="156362"/>
                    <a:pt x="802234" y="169774"/>
                  </a:cubicBezTo>
                  <a:lnTo>
                    <a:pt x="728472" y="246278"/>
                  </a:lnTo>
                  <a:lnTo>
                    <a:pt x="840944" y="246278"/>
                  </a:lnTo>
                  <a:lnTo>
                    <a:pt x="840944" y="271882"/>
                  </a:lnTo>
                  <a:lnTo>
                    <a:pt x="685800" y="271882"/>
                  </a:lnTo>
                  <a:lnTo>
                    <a:pt x="685800" y="251460"/>
                  </a:lnTo>
                  <a:lnTo>
                    <a:pt x="783641" y="150876"/>
                  </a:lnTo>
                  <a:cubicBezTo>
                    <a:pt x="792582" y="141529"/>
                    <a:pt x="799186" y="132639"/>
                    <a:pt x="803453" y="124206"/>
                  </a:cubicBezTo>
                  <a:cubicBezTo>
                    <a:pt x="807720" y="115773"/>
                    <a:pt x="809854" y="106883"/>
                    <a:pt x="809854" y="97536"/>
                  </a:cubicBezTo>
                  <a:cubicBezTo>
                    <a:pt x="809854" y="82906"/>
                    <a:pt x="805587" y="71222"/>
                    <a:pt x="797052" y="62484"/>
                  </a:cubicBezTo>
                  <a:cubicBezTo>
                    <a:pt x="788518" y="53746"/>
                    <a:pt x="776936" y="49378"/>
                    <a:pt x="762305" y="49378"/>
                  </a:cubicBezTo>
                  <a:cubicBezTo>
                    <a:pt x="749300" y="49378"/>
                    <a:pt x="738429" y="52578"/>
                    <a:pt x="729692" y="58979"/>
                  </a:cubicBezTo>
                  <a:cubicBezTo>
                    <a:pt x="720954" y="65380"/>
                    <a:pt x="714858" y="74473"/>
                    <a:pt x="711404" y="86258"/>
                  </a:cubicBezTo>
                  <a:lnTo>
                    <a:pt x="688848" y="72847"/>
                  </a:lnTo>
                  <a:cubicBezTo>
                    <a:pt x="693928" y="57201"/>
                    <a:pt x="702920" y="45161"/>
                    <a:pt x="715823" y="36728"/>
                  </a:cubicBezTo>
                  <a:cubicBezTo>
                    <a:pt x="728726" y="28296"/>
                    <a:pt x="744525" y="24079"/>
                    <a:pt x="763220" y="24079"/>
                  </a:cubicBezTo>
                  <a:close/>
                  <a:moveTo>
                    <a:pt x="534620" y="24079"/>
                  </a:moveTo>
                  <a:cubicBezTo>
                    <a:pt x="549453" y="24079"/>
                    <a:pt x="562661" y="27178"/>
                    <a:pt x="574244" y="33376"/>
                  </a:cubicBezTo>
                  <a:cubicBezTo>
                    <a:pt x="585826" y="39573"/>
                    <a:pt x="594868" y="48260"/>
                    <a:pt x="601371" y="59436"/>
                  </a:cubicBezTo>
                  <a:cubicBezTo>
                    <a:pt x="607873" y="70612"/>
                    <a:pt x="611124" y="83210"/>
                    <a:pt x="611124" y="97231"/>
                  </a:cubicBezTo>
                  <a:cubicBezTo>
                    <a:pt x="611124" y="110236"/>
                    <a:pt x="608076" y="122225"/>
                    <a:pt x="601980" y="133198"/>
                  </a:cubicBezTo>
                  <a:cubicBezTo>
                    <a:pt x="595884" y="144170"/>
                    <a:pt x="586436" y="156362"/>
                    <a:pt x="573634" y="169774"/>
                  </a:cubicBezTo>
                  <a:lnTo>
                    <a:pt x="499872" y="246278"/>
                  </a:lnTo>
                  <a:lnTo>
                    <a:pt x="612344" y="246278"/>
                  </a:lnTo>
                  <a:lnTo>
                    <a:pt x="612344" y="271882"/>
                  </a:lnTo>
                  <a:lnTo>
                    <a:pt x="457200" y="271882"/>
                  </a:lnTo>
                  <a:lnTo>
                    <a:pt x="457200" y="251460"/>
                  </a:lnTo>
                  <a:lnTo>
                    <a:pt x="555041" y="150876"/>
                  </a:lnTo>
                  <a:cubicBezTo>
                    <a:pt x="563982" y="141529"/>
                    <a:pt x="570586" y="132639"/>
                    <a:pt x="574853" y="124206"/>
                  </a:cubicBezTo>
                  <a:cubicBezTo>
                    <a:pt x="579120" y="115773"/>
                    <a:pt x="581254" y="106883"/>
                    <a:pt x="581254" y="97536"/>
                  </a:cubicBezTo>
                  <a:cubicBezTo>
                    <a:pt x="581254" y="82906"/>
                    <a:pt x="576987" y="71222"/>
                    <a:pt x="568452" y="62484"/>
                  </a:cubicBezTo>
                  <a:cubicBezTo>
                    <a:pt x="559918" y="53746"/>
                    <a:pt x="548336" y="49378"/>
                    <a:pt x="533705" y="49378"/>
                  </a:cubicBezTo>
                  <a:cubicBezTo>
                    <a:pt x="520700" y="49378"/>
                    <a:pt x="509829" y="52578"/>
                    <a:pt x="501092" y="58979"/>
                  </a:cubicBezTo>
                  <a:cubicBezTo>
                    <a:pt x="492354" y="65380"/>
                    <a:pt x="486258" y="74473"/>
                    <a:pt x="482804" y="86258"/>
                  </a:cubicBezTo>
                  <a:lnTo>
                    <a:pt x="460248" y="72847"/>
                  </a:lnTo>
                  <a:cubicBezTo>
                    <a:pt x="465328" y="57201"/>
                    <a:pt x="474320" y="45161"/>
                    <a:pt x="487223" y="36728"/>
                  </a:cubicBezTo>
                  <a:cubicBezTo>
                    <a:pt x="500126" y="28296"/>
                    <a:pt x="515925" y="24079"/>
                    <a:pt x="534620" y="24079"/>
                  </a:cubicBezTo>
                  <a:close/>
                  <a:moveTo>
                    <a:pt x="305715" y="24079"/>
                  </a:moveTo>
                  <a:cubicBezTo>
                    <a:pt x="332944" y="24079"/>
                    <a:pt x="353670" y="34900"/>
                    <a:pt x="367894" y="56540"/>
                  </a:cubicBezTo>
                  <a:cubicBezTo>
                    <a:pt x="382118" y="78181"/>
                    <a:pt x="389230" y="109322"/>
                    <a:pt x="389230" y="149962"/>
                  </a:cubicBezTo>
                  <a:cubicBezTo>
                    <a:pt x="389230" y="190398"/>
                    <a:pt x="382118" y="221437"/>
                    <a:pt x="367894" y="243078"/>
                  </a:cubicBezTo>
                  <a:cubicBezTo>
                    <a:pt x="353670" y="264719"/>
                    <a:pt x="332944" y="275539"/>
                    <a:pt x="305715" y="275539"/>
                  </a:cubicBezTo>
                  <a:cubicBezTo>
                    <a:pt x="278486" y="275539"/>
                    <a:pt x="257760" y="264719"/>
                    <a:pt x="243536" y="243078"/>
                  </a:cubicBezTo>
                  <a:cubicBezTo>
                    <a:pt x="229312" y="221437"/>
                    <a:pt x="222200" y="190398"/>
                    <a:pt x="222200" y="149962"/>
                  </a:cubicBezTo>
                  <a:cubicBezTo>
                    <a:pt x="222200" y="109322"/>
                    <a:pt x="229312" y="78181"/>
                    <a:pt x="243536" y="56540"/>
                  </a:cubicBezTo>
                  <a:cubicBezTo>
                    <a:pt x="257760" y="34900"/>
                    <a:pt x="278486" y="24079"/>
                    <a:pt x="305715" y="24079"/>
                  </a:cubicBezTo>
                  <a:close/>
                  <a:moveTo>
                    <a:pt x="77420" y="24079"/>
                  </a:moveTo>
                  <a:cubicBezTo>
                    <a:pt x="92253" y="24079"/>
                    <a:pt x="105461" y="27178"/>
                    <a:pt x="117044" y="33376"/>
                  </a:cubicBezTo>
                  <a:cubicBezTo>
                    <a:pt x="128626" y="39573"/>
                    <a:pt x="137668" y="48260"/>
                    <a:pt x="144171" y="59436"/>
                  </a:cubicBezTo>
                  <a:cubicBezTo>
                    <a:pt x="150673" y="70612"/>
                    <a:pt x="153924" y="83210"/>
                    <a:pt x="153924" y="97231"/>
                  </a:cubicBezTo>
                  <a:cubicBezTo>
                    <a:pt x="153924" y="110236"/>
                    <a:pt x="150876" y="122225"/>
                    <a:pt x="144780" y="133198"/>
                  </a:cubicBezTo>
                  <a:cubicBezTo>
                    <a:pt x="138684" y="144170"/>
                    <a:pt x="129236" y="156362"/>
                    <a:pt x="116434" y="169774"/>
                  </a:cubicBezTo>
                  <a:lnTo>
                    <a:pt x="42672" y="246278"/>
                  </a:lnTo>
                  <a:lnTo>
                    <a:pt x="155144" y="246278"/>
                  </a:lnTo>
                  <a:lnTo>
                    <a:pt x="155144" y="271882"/>
                  </a:lnTo>
                  <a:lnTo>
                    <a:pt x="0" y="271882"/>
                  </a:lnTo>
                  <a:lnTo>
                    <a:pt x="0" y="251460"/>
                  </a:lnTo>
                  <a:lnTo>
                    <a:pt x="97841" y="150876"/>
                  </a:lnTo>
                  <a:cubicBezTo>
                    <a:pt x="106782" y="141529"/>
                    <a:pt x="113386" y="132639"/>
                    <a:pt x="117653" y="124206"/>
                  </a:cubicBezTo>
                  <a:cubicBezTo>
                    <a:pt x="121920" y="115773"/>
                    <a:pt x="124054" y="106883"/>
                    <a:pt x="124054" y="97536"/>
                  </a:cubicBezTo>
                  <a:cubicBezTo>
                    <a:pt x="124054" y="82906"/>
                    <a:pt x="119787" y="71222"/>
                    <a:pt x="111253" y="62484"/>
                  </a:cubicBezTo>
                  <a:cubicBezTo>
                    <a:pt x="102718" y="53746"/>
                    <a:pt x="91136" y="49378"/>
                    <a:pt x="76505" y="49378"/>
                  </a:cubicBezTo>
                  <a:cubicBezTo>
                    <a:pt x="63501" y="49378"/>
                    <a:pt x="52629" y="52578"/>
                    <a:pt x="43891" y="58979"/>
                  </a:cubicBezTo>
                  <a:cubicBezTo>
                    <a:pt x="35154" y="65380"/>
                    <a:pt x="29058" y="74473"/>
                    <a:pt x="25604" y="86258"/>
                  </a:cubicBezTo>
                  <a:lnTo>
                    <a:pt x="3048" y="72847"/>
                  </a:lnTo>
                  <a:cubicBezTo>
                    <a:pt x="8128" y="57201"/>
                    <a:pt x="17120" y="45161"/>
                    <a:pt x="30023" y="36728"/>
                  </a:cubicBezTo>
                  <a:cubicBezTo>
                    <a:pt x="42926" y="28296"/>
                    <a:pt x="58725" y="24079"/>
                    <a:pt x="77420" y="24079"/>
                  </a:cubicBezTo>
                  <a:close/>
                  <a:moveTo>
                    <a:pt x="2332330" y="7925"/>
                  </a:moveTo>
                  <a:cubicBezTo>
                    <a:pt x="2335378" y="10566"/>
                    <a:pt x="2338832" y="13767"/>
                    <a:pt x="2342693" y="17526"/>
                  </a:cubicBezTo>
                  <a:cubicBezTo>
                    <a:pt x="2346554" y="21285"/>
                    <a:pt x="2350821" y="25603"/>
                    <a:pt x="2355495" y="30480"/>
                  </a:cubicBezTo>
                  <a:cubicBezTo>
                    <a:pt x="2364842" y="40030"/>
                    <a:pt x="2371852" y="47955"/>
                    <a:pt x="2376526" y="54254"/>
                  </a:cubicBezTo>
                  <a:lnTo>
                    <a:pt x="2356714" y="72542"/>
                  </a:lnTo>
                  <a:cubicBezTo>
                    <a:pt x="2354479" y="69088"/>
                    <a:pt x="2351634" y="65329"/>
                    <a:pt x="2348180" y="61265"/>
                  </a:cubicBezTo>
                  <a:cubicBezTo>
                    <a:pt x="2344725" y="57201"/>
                    <a:pt x="2340661" y="52629"/>
                    <a:pt x="2335988" y="47549"/>
                  </a:cubicBezTo>
                  <a:cubicBezTo>
                    <a:pt x="2331517" y="42469"/>
                    <a:pt x="2327402" y="37998"/>
                    <a:pt x="2323643" y="34138"/>
                  </a:cubicBezTo>
                  <a:cubicBezTo>
                    <a:pt x="2319884" y="30277"/>
                    <a:pt x="2316582" y="26924"/>
                    <a:pt x="2313737" y="24079"/>
                  </a:cubicBezTo>
                  <a:close/>
                  <a:moveTo>
                    <a:pt x="1654760" y="7620"/>
                  </a:moveTo>
                  <a:lnTo>
                    <a:pt x="1679144" y="7620"/>
                  </a:lnTo>
                  <a:lnTo>
                    <a:pt x="1679144" y="44806"/>
                  </a:lnTo>
                  <a:lnTo>
                    <a:pt x="1724864" y="44806"/>
                  </a:lnTo>
                  <a:lnTo>
                    <a:pt x="1724864" y="68885"/>
                  </a:lnTo>
                  <a:lnTo>
                    <a:pt x="1679144" y="68885"/>
                  </a:lnTo>
                  <a:lnTo>
                    <a:pt x="1679144" y="108509"/>
                  </a:lnTo>
                  <a:lnTo>
                    <a:pt x="1732484" y="108509"/>
                  </a:lnTo>
                  <a:lnTo>
                    <a:pt x="1732484" y="132588"/>
                  </a:lnTo>
                  <a:lnTo>
                    <a:pt x="1684935" y="132588"/>
                  </a:lnTo>
                  <a:lnTo>
                    <a:pt x="1684935" y="178003"/>
                  </a:lnTo>
                  <a:lnTo>
                    <a:pt x="1729436" y="178003"/>
                  </a:lnTo>
                  <a:lnTo>
                    <a:pt x="1729436" y="202997"/>
                  </a:lnTo>
                  <a:lnTo>
                    <a:pt x="1684935" y="202997"/>
                  </a:lnTo>
                  <a:lnTo>
                    <a:pt x="1684935" y="247193"/>
                  </a:lnTo>
                  <a:cubicBezTo>
                    <a:pt x="1693469" y="250850"/>
                    <a:pt x="1703629" y="253594"/>
                    <a:pt x="1715415" y="255422"/>
                  </a:cubicBezTo>
                  <a:cubicBezTo>
                    <a:pt x="1732077" y="258064"/>
                    <a:pt x="1753109" y="259283"/>
                    <a:pt x="1778508" y="259080"/>
                  </a:cubicBezTo>
                  <a:cubicBezTo>
                    <a:pt x="1803908" y="258877"/>
                    <a:pt x="1835506" y="257759"/>
                    <a:pt x="1873301" y="255727"/>
                  </a:cubicBezTo>
                  <a:lnTo>
                    <a:pt x="1868729" y="281635"/>
                  </a:lnTo>
                  <a:cubicBezTo>
                    <a:pt x="1832356" y="283667"/>
                    <a:pt x="1801572" y="284531"/>
                    <a:pt x="1776375" y="284226"/>
                  </a:cubicBezTo>
                  <a:cubicBezTo>
                    <a:pt x="1751178" y="283921"/>
                    <a:pt x="1729944" y="282448"/>
                    <a:pt x="1712672" y="279806"/>
                  </a:cubicBezTo>
                  <a:cubicBezTo>
                    <a:pt x="1701293" y="277978"/>
                    <a:pt x="1691437" y="275590"/>
                    <a:pt x="1683106" y="272644"/>
                  </a:cubicBezTo>
                  <a:cubicBezTo>
                    <a:pt x="1674775" y="269697"/>
                    <a:pt x="1667409" y="266192"/>
                    <a:pt x="1661008" y="262128"/>
                  </a:cubicBezTo>
                  <a:cubicBezTo>
                    <a:pt x="1654607" y="258064"/>
                    <a:pt x="1648918" y="253390"/>
                    <a:pt x="1643939" y="248107"/>
                  </a:cubicBezTo>
                  <a:cubicBezTo>
                    <a:pt x="1638961" y="242824"/>
                    <a:pt x="1634338" y="236830"/>
                    <a:pt x="1630071" y="230124"/>
                  </a:cubicBezTo>
                  <a:cubicBezTo>
                    <a:pt x="1628242" y="239878"/>
                    <a:pt x="1625600" y="249936"/>
                    <a:pt x="1622146" y="260299"/>
                  </a:cubicBezTo>
                  <a:cubicBezTo>
                    <a:pt x="1618692" y="270662"/>
                    <a:pt x="1614425" y="281635"/>
                    <a:pt x="1609344" y="293218"/>
                  </a:cubicBezTo>
                  <a:lnTo>
                    <a:pt x="1587704" y="284683"/>
                  </a:lnTo>
                  <a:cubicBezTo>
                    <a:pt x="1592784" y="273507"/>
                    <a:pt x="1596949" y="263042"/>
                    <a:pt x="1600200" y="253289"/>
                  </a:cubicBezTo>
                  <a:cubicBezTo>
                    <a:pt x="1603452" y="243535"/>
                    <a:pt x="1605890" y="234188"/>
                    <a:pt x="1607516" y="225247"/>
                  </a:cubicBezTo>
                  <a:cubicBezTo>
                    <a:pt x="1610970" y="206756"/>
                    <a:pt x="1612697" y="182067"/>
                    <a:pt x="1612697" y="151181"/>
                  </a:cubicBezTo>
                  <a:lnTo>
                    <a:pt x="1637081" y="151181"/>
                  </a:lnTo>
                  <a:cubicBezTo>
                    <a:pt x="1636878" y="158902"/>
                    <a:pt x="1636624" y="166268"/>
                    <a:pt x="1636319" y="173279"/>
                  </a:cubicBezTo>
                  <a:cubicBezTo>
                    <a:pt x="1636014" y="180289"/>
                    <a:pt x="1635557" y="187046"/>
                    <a:pt x="1634948" y="193548"/>
                  </a:cubicBezTo>
                  <a:cubicBezTo>
                    <a:pt x="1638809" y="201473"/>
                    <a:pt x="1642771" y="208585"/>
                    <a:pt x="1646835" y="214884"/>
                  </a:cubicBezTo>
                  <a:cubicBezTo>
                    <a:pt x="1650899" y="221183"/>
                    <a:pt x="1655471" y="226670"/>
                    <a:pt x="1660551" y="231343"/>
                  </a:cubicBezTo>
                  <a:lnTo>
                    <a:pt x="1660551" y="132588"/>
                  </a:lnTo>
                  <a:lnTo>
                    <a:pt x="1595628" y="132588"/>
                  </a:lnTo>
                  <a:lnTo>
                    <a:pt x="1595628" y="108509"/>
                  </a:lnTo>
                  <a:lnTo>
                    <a:pt x="1654760" y="108509"/>
                  </a:lnTo>
                  <a:lnTo>
                    <a:pt x="1654760" y="68885"/>
                  </a:lnTo>
                  <a:lnTo>
                    <a:pt x="1606297" y="68885"/>
                  </a:lnTo>
                  <a:lnTo>
                    <a:pt x="1606297" y="44806"/>
                  </a:lnTo>
                  <a:lnTo>
                    <a:pt x="1654760" y="44806"/>
                  </a:lnTo>
                  <a:close/>
                  <a:moveTo>
                    <a:pt x="2400910" y="7315"/>
                  </a:moveTo>
                  <a:lnTo>
                    <a:pt x="2428342" y="7315"/>
                  </a:lnTo>
                  <a:cubicBezTo>
                    <a:pt x="2427529" y="20930"/>
                    <a:pt x="2426767" y="33172"/>
                    <a:pt x="2426056" y="44044"/>
                  </a:cubicBezTo>
                  <a:cubicBezTo>
                    <a:pt x="2425344" y="54915"/>
                    <a:pt x="2424481" y="65532"/>
                    <a:pt x="2423465" y="75895"/>
                  </a:cubicBezTo>
                  <a:lnTo>
                    <a:pt x="2536546" y="75895"/>
                  </a:lnTo>
                  <a:cubicBezTo>
                    <a:pt x="2535733" y="109626"/>
                    <a:pt x="2534768" y="139802"/>
                    <a:pt x="2533650" y="166421"/>
                  </a:cubicBezTo>
                  <a:cubicBezTo>
                    <a:pt x="2532533" y="193040"/>
                    <a:pt x="2531161" y="214986"/>
                    <a:pt x="2529535" y="232258"/>
                  </a:cubicBezTo>
                  <a:cubicBezTo>
                    <a:pt x="2528723" y="240995"/>
                    <a:pt x="2527555" y="248412"/>
                    <a:pt x="2526030" y="254508"/>
                  </a:cubicBezTo>
                  <a:cubicBezTo>
                    <a:pt x="2524506" y="260604"/>
                    <a:pt x="2522221" y="265633"/>
                    <a:pt x="2519172" y="269596"/>
                  </a:cubicBezTo>
                  <a:cubicBezTo>
                    <a:pt x="2516124" y="273558"/>
                    <a:pt x="2512060" y="276504"/>
                    <a:pt x="2506980" y="278435"/>
                  </a:cubicBezTo>
                  <a:cubicBezTo>
                    <a:pt x="2501900" y="280365"/>
                    <a:pt x="2495601" y="281635"/>
                    <a:pt x="2488083" y="282245"/>
                  </a:cubicBezTo>
                  <a:cubicBezTo>
                    <a:pt x="2481377" y="282651"/>
                    <a:pt x="2475484" y="282956"/>
                    <a:pt x="2470405" y="283159"/>
                  </a:cubicBezTo>
                  <a:cubicBezTo>
                    <a:pt x="2465324" y="283362"/>
                    <a:pt x="2460752" y="283515"/>
                    <a:pt x="2456688" y="283616"/>
                  </a:cubicBezTo>
                  <a:cubicBezTo>
                    <a:pt x="2452624" y="283718"/>
                    <a:pt x="2448916" y="283769"/>
                    <a:pt x="2445563" y="283769"/>
                  </a:cubicBezTo>
                  <a:cubicBezTo>
                    <a:pt x="2442210" y="283769"/>
                    <a:pt x="2438807" y="283769"/>
                    <a:pt x="2435352" y="283769"/>
                  </a:cubicBezTo>
                  <a:lnTo>
                    <a:pt x="2429866" y="254508"/>
                  </a:lnTo>
                  <a:cubicBezTo>
                    <a:pt x="2432507" y="254711"/>
                    <a:pt x="2435251" y="254914"/>
                    <a:pt x="2438095" y="255118"/>
                  </a:cubicBezTo>
                  <a:cubicBezTo>
                    <a:pt x="2440940" y="255321"/>
                    <a:pt x="2444141" y="255473"/>
                    <a:pt x="2447697" y="255575"/>
                  </a:cubicBezTo>
                  <a:cubicBezTo>
                    <a:pt x="2451253" y="255676"/>
                    <a:pt x="2455266" y="255727"/>
                    <a:pt x="2459736" y="255727"/>
                  </a:cubicBezTo>
                  <a:cubicBezTo>
                    <a:pt x="2464207" y="255727"/>
                    <a:pt x="2469388" y="255727"/>
                    <a:pt x="2475281" y="255727"/>
                  </a:cubicBezTo>
                  <a:cubicBezTo>
                    <a:pt x="2480564" y="255727"/>
                    <a:pt x="2484882" y="255422"/>
                    <a:pt x="2488235" y="254813"/>
                  </a:cubicBezTo>
                  <a:cubicBezTo>
                    <a:pt x="2491588" y="254203"/>
                    <a:pt x="2494230" y="252882"/>
                    <a:pt x="2496160" y="250850"/>
                  </a:cubicBezTo>
                  <a:cubicBezTo>
                    <a:pt x="2498090" y="248818"/>
                    <a:pt x="2499513" y="245872"/>
                    <a:pt x="2500427" y="242011"/>
                  </a:cubicBezTo>
                  <a:cubicBezTo>
                    <a:pt x="2501342" y="238150"/>
                    <a:pt x="2502103" y="232969"/>
                    <a:pt x="2502713" y="226466"/>
                  </a:cubicBezTo>
                  <a:cubicBezTo>
                    <a:pt x="2503323" y="219151"/>
                    <a:pt x="2503983" y="210464"/>
                    <a:pt x="2504694" y="200406"/>
                  </a:cubicBezTo>
                  <a:cubicBezTo>
                    <a:pt x="2505406" y="190348"/>
                    <a:pt x="2506066" y="179730"/>
                    <a:pt x="2506676" y="168554"/>
                  </a:cubicBezTo>
                  <a:cubicBezTo>
                    <a:pt x="2507285" y="157378"/>
                    <a:pt x="2507793" y="146101"/>
                    <a:pt x="2508200" y="134722"/>
                  </a:cubicBezTo>
                  <a:cubicBezTo>
                    <a:pt x="2508606" y="123342"/>
                    <a:pt x="2508911" y="112573"/>
                    <a:pt x="2509114" y="102413"/>
                  </a:cubicBezTo>
                  <a:lnTo>
                    <a:pt x="2420722" y="102413"/>
                  </a:lnTo>
                  <a:cubicBezTo>
                    <a:pt x="2417877" y="122123"/>
                    <a:pt x="2413915" y="139802"/>
                    <a:pt x="2408835" y="155448"/>
                  </a:cubicBezTo>
                  <a:cubicBezTo>
                    <a:pt x="2403755" y="171094"/>
                    <a:pt x="2397659" y="185420"/>
                    <a:pt x="2390547" y="198425"/>
                  </a:cubicBezTo>
                  <a:cubicBezTo>
                    <a:pt x="2382012" y="214071"/>
                    <a:pt x="2370582" y="230073"/>
                    <a:pt x="2356257" y="246431"/>
                  </a:cubicBezTo>
                  <a:cubicBezTo>
                    <a:pt x="2341931" y="262788"/>
                    <a:pt x="2324710" y="278079"/>
                    <a:pt x="2304593" y="292303"/>
                  </a:cubicBezTo>
                  <a:lnTo>
                    <a:pt x="2284172" y="270358"/>
                  </a:lnTo>
                  <a:cubicBezTo>
                    <a:pt x="2322373" y="241706"/>
                    <a:pt x="2349399" y="213462"/>
                    <a:pt x="2365248" y="185623"/>
                  </a:cubicBezTo>
                  <a:cubicBezTo>
                    <a:pt x="2371751" y="174244"/>
                    <a:pt x="2377288" y="161646"/>
                    <a:pt x="2381860" y="147828"/>
                  </a:cubicBezTo>
                  <a:cubicBezTo>
                    <a:pt x="2386432" y="134010"/>
                    <a:pt x="2389937" y="118872"/>
                    <a:pt x="2392376" y="102413"/>
                  </a:cubicBezTo>
                  <a:lnTo>
                    <a:pt x="2292401" y="102413"/>
                  </a:lnTo>
                  <a:lnTo>
                    <a:pt x="2292401" y="75895"/>
                  </a:lnTo>
                  <a:lnTo>
                    <a:pt x="2395423" y="75895"/>
                  </a:lnTo>
                  <a:cubicBezTo>
                    <a:pt x="2397455" y="53137"/>
                    <a:pt x="2399284" y="30277"/>
                    <a:pt x="2400910" y="7315"/>
                  </a:cubicBezTo>
                  <a:close/>
                  <a:moveTo>
                    <a:pt x="2802331" y="5791"/>
                  </a:moveTo>
                  <a:cubicBezTo>
                    <a:pt x="2803551" y="8636"/>
                    <a:pt x="2804872" y="11938"/>
                    <a:pt x="2806294" y="15697"/>
                  </a:cubicBezTo>
                  <a:cubicBezTo>
                    <a:pt x="2807716" y="19456"/>
                    <a:pt x="2809240" y="23876"/>
                    <a:pt x="2810866" y="28956"/>
                  </a:cubicBezTo>
                  <a:cubicBezTo>
                    <a:pt x="2811272" y="30582"/>
                    <a:pt x="2811730" y="32156"/>
                    <a:pt x="2812238" y="33680"/>
                  </a:cubicBezTo>
                  <a:cubicBezTo>
                    <a:pt x="2812746" y="35204"/>
                    <a:pt x="2813203" y="36678"/>
                    <a:pt x="2813609" y="38100"/>
                  </a:cubicBezTo>
                  <a:lnTo>
                    <a:pt x="2893162" y="38100"/>
                  </a:lnTo>
                  <a:lnTo>
                    <a:pt x="2893162" y="96317"/>
                  </a:lnTo>
                  <a:lnTo>
                    <a:pt x="2868473" y="96317"/>
                  </a:lnTo>
                  <a:lnTo>
                    <a:pt x="2868473" y="60046"/>
                  </a:lnTo>
                  <a:lnTo>
                    <a:pt x="2723998" y="60046"/>
                  </a:lnTo>
                  <a:lnTo>
                    <a:pt x="2723998" y="96317"/>
                  </a:lnTo>
                  <a:lnTo>
                    <a:pt x="2699309" y="96317"/>
                  </a:lnTo>
                  <a:lnTo>
                    <a:pt x="2699309" y="57912"/>
                  </a:lnTo>
                  <a:lnTo>
                    <a:pt x="2684679" y="78029"/>
                  </a:lnTo>
                  <a:cubicBezTo>
                    <a:pt x="2681834" y="74981"/>
                    <a:pt x="2678380" y="71577"/>
                    <a:pt x="2674315" y="67818"/>
                  </a:cubicBezTo>
                  <a:cubicBezTo>
                    <a:pt x="2670252" y="64059"/>
                    <a:pt x="2665578" y="59944"/>
                    <a:pt x="2660295" y="55474"/>
                  </a:cubicBezTo>
                  <a:cubicBezTo>
                    <a:pt x="2655011" y="51003"/>
                    <a:pt x="2650236" y="47092"/>
                    <a:pt x="2645969" y="43739"/>
                  </a:cubicBezTo>
                  <a:cubicBezTo>
                    <a:pt x="2641702" y="40386"/>
                    <a:pt x="2637841" y="37592"/>
                    <a:pt x="2634387" y="35357"/>
                  </a:cubicBezTo>
                  <a:lnTo>
                    <a:pt x="2648712" y="15850"/>
                  </a:lnTo>
                  <a:cubicBezTo>
                    <a:pt x="2652167" y="18085"/>
                    <a:pt x="2656129" y="20777"/>
                    <a:pt x="2660600" y="23927"/>
                  </a:cubicBezTo>
                  <a:cubicBezTo>
                    <a:pt x="2665070" y="27076"/>
                    <a:pt x="2669947" y="30886"/>
                    <a:pt x="2675230" y="35357"/>
                  </a:cubicBezTo>
                  <a:cubicBezTo>
                    <a:pt x="2685796" y="44094"/>
                    <a:pt x="2693823" y="50902"/>
                    <a:pt x="2699309" y="55778"/>
                  </a:cubicBezTo>
                  <a:lnTo>
                    <a:pt x="2699309" y="38100"/>
                  </a:lnTo>
                  <a:lnTo>
                    <a:pt x="2786787" y="38100"/>
                  </a:lnTo>
                  <a:cubicBezTo>
                    <a:pt x="2786380" y="37084"/>
                    <a:pt x="2786025" y="36068"/>
                    <a:pt x="2785720" y="35052"/>
                  </a:cubicBezTo>
                  <a:cubicBezTo>
                    <a:pt x="2785415" y="34036"/>
                    <a:pt x="2785060" y="32918"/>
                    <a:pt x="2784653" y="31699"/>
                  </a:cubicBezTo>
                  <a:cubicBezTo>
                    <a:pt x="2781808" y="23165"/>
                    <a:pt x="2779370" y="16154"/>
                    <a:pt x="2777338" y="10668"/>
                  </a:cubicBezTo>
                  <a:close/>
                  <a:moveTo>
                    <a:pt x="3420466" y="5486"/>
                  </a:moveTo>
                  <a:lnTo>
                    <a:pt x="3447593" y="8534"/>
                  </a:lnTo>
                  <a:cubicBezTo>
                    <a:pt x="3446171" y="14021"/>
                    <a:pt x="3444799" y="19507"/>
                    <a:pt x="3443478" y="24994"/>
                  </a:cubicBezTo>
                  <a:cubicBezTo>
                    <a:pt x="3442158" y="30480"/>
                    <a:pt x="3440684" y="35966"/>
                    <a:pt x="3439059" y="41453"/>
                  </a:cubicBezTo>
                  <a:lnTo>
                    <a:pt x="3566465" y="41453"/>
                  </a:lnTo>
                  <a:lnTo>
                    <a:pt x="3566465" y="66751"/>
                  </a:lnTo>
                  <a:lnTo>
                    <a:pt x="3431744" y="66751"/>
                  </a:lnTo>
                  <a:lnTo>
                    <a:pt x="3425038" y="87782"/>
                  </a:lnTo>
                  <a:lnTo>
                    <a:pt x="3420466" y="101194"/>
                  </a:lnTo>
                  <a:lnTo>
                    <a:pt x="3583229" y="101194"/>
                  </a:lnTo>
                  <a:lnTo>
                    <a:pt x="3583229" y="126492"/>
                  </a:lnTo>
                  <a:lnTo>
                    <a:pt x="3411322" y="126492"/>
                  </a:lnTo>
                  <a:cubicBezTo>
                    <a:pt x="3408884" y="132588"/>
                    <a:pt x="3406496" y="138532"/>
                    <a:pt x="3404159" y="144323"/>
                  </a:cubicBezTo>
                  <a:cubicBezTo>
                    <a:pt x="3401822" y="150114"/>
                    <a:pt x="3399435" y="155651"/>
                    <a:pt x="3396996" y="160934"/>
                  </a:cubicBezTo>
                  <a:lnTo>
                    <a:pt x="3549396" y="160934"/>
                  </a:lnTo>
                  <a:lnTo>
                    <a:pt x="3549396" y="188062"/>
                  </a:lnTo>
                  <a:cubicBezTo>
                    <a:pt x="3539440" y="199441"/>
                    <a:pt x="3529533" y="210109"/>
                    <a:pt x="3519678" y="220066"/>
                  </a:cubicBezTo>
                  <a:cubicBezTo>
                    <a:pt x="3509823" y="230022"/>
                    <a:pt x="3499612" y="239471"/>
                    <a:pt x="3489046" y="248412"/>
                  </a:cubicBezTo>
                  <a:cubicBezTo>
                    <a:pt x="3500019" y="252679"/>
                    <a:pt x="3510026" y="256896"/>
                    <a:pt x="3519069" y="261061"/>
                  </a:cubicBezTo>
                  <a:cubicBezTo>
                    <a:pt x="3528111" y="265227"/>
                    <a:pt x="3536188" y="269240"/>
                    <a:pt x="3543300" y="273101"/>
                  </a:cubicBezTo>
                  <a:lnTo>
                    <a:pt x="3531413" y="297790"/>
                  </a:lnTo>
                  <a:cubicBezTo>
                    <a:pt x="3520440" y="291897"/>
                    <a:pt x="3507435" y="285598"/>
                    <a:pt x="3492399" y="278892"/>
                  </a:cubicBezTo>
                  <a:cubicBezTo>
                    <a:pt x="3477362" y="272186"/>
                    <a:pt x="3460090" y="265278"/>
                    <a:pt x="3440583" y="258166"/>
                  </a:cubicBezTo>
                  <a:cubicBezTo>
                    <a:pt x="3421279" y="251054"/>
                    <a:pt x="3403905" y="245059"/>
                    <a:pt x="3388462" y="240182"/>
                  </a:cubicBezTo>
                  <a:cubicBezTo>
                    <a:pt x="3373019" y="235306"/>
                    <a:pt x="3359404" y="231445"/>
                    <a:pt x="3347619" y="228600"/>
                  </a:cubicBezTo>
                  <a:lnTo>
                    <a:pt x="3355848" y="203911"/>
                  </a:lnTo>
                  <a:cubicBezTo>
                    <a:pt x="3379826" y="209194"/>
                    <a:pt x="3411220" y="218948"/>
                    <a:pt x="3450032" y="233172"/>
                  </a:cubicBezTo>
                  <a:cubicBezTo>
                    <a:pt x="3454095" y="234798"/>
                    <a:pt x="3457855" y="236220"/>
                    <a:pt x="3461309" y="237439"/>
                  </a:cubicBezTo>
                  <a:cubicBezTo>
                    <a:pt x="3470453" y="229921"/>
                    <a:pt x="3479343" y="221996"/>
                    <a:pt x="3487979" y="213665"/>
                  </a:cubicBezTo>
                  <a:cubicBezTo>
                    <a:pt x="3496615" y="205334"/>
                    <a:pt x="3504997" y="196494"/>
                    <a:pt x="3513125" y="187147"/>
                  </a:cubicBezTo>
                  <a:lnTo>
                    <a:pt x="3364992" y="187147"/>
                  </a:lnTo>
                  <a:lnTo>
                    <a:pt x="3364992" y="164592"/>
                  </a:lnTo>
                  <a:cubicBezTo>
                    <a:pt x="3367837" y="158699"/>
                    <a:pt x="3370631" y="152654"/>
                    <a:pt x="3373374" y="146456"/>
                  </a:cubicBezTo>
                  <a:cubicBezTo>
                    <a:pt x="3376118" y="140259"/>
                    <a:pt x="3378912" y="133604"/>
                    <a:pt x="3381756" y="126492"/>
                  </a:cubicBezTo>
                  <a:lnTo>
                    <a:pt x="3311652" y="126492"/>
                  </a:lnTo>
                  <a:lnTo>
                    <a:pt x="3311652" y="101194"/>
                  </a:lnTo>
                  <a:lnTo>
                    <a:pt x="3391205" y="101194"/>
                  </a:lnTo>
                  <a:lnTo>
                    <a:pt x="3396082" y="87782"/>
                  </a:lnTo>
                  <a:cubicBezTo>
                    <a:pt x="3397301" y="84328"/>
                    <a:pt x="3398520" y="80823"/>
                    <a:pt x="3399740" y="77267"/>
                  </a:cubicBezTo>
                  <a:cubicBezTo>
                    <a:pt x="3400959" y="73711"/>
                    <a:pt x="3402076" y="70206"/>
                    <a:pt x="3403092" y="66751"/>
                  </a:cubicBezTo>
                  <a:lnTo>
                    <a:pt x="3328416" y="66751"/>
                  </a:lnTo>
                  <a:lnTo>
                    <a:pt x="3328416" y="41453"/>
                  </a:lnTo>
                  <a:lnTo>
                    <a:pt x="3410712" y="41453"/>
                  </a:lnTo>
                  <a:cubicBezTo>
                    <a:pt x="3412541" y="35357"/>
                    <a:pt x="3414268" y="29312"/>
                    <a:pt x="3415894" y="23317"/>
                  </a:cubicBezTo>
                  <a:cubicBezTo>
                    <a:pt x="3417519" y="17323"/>
                    <a:pt x="3419043" y="11379"/>
                    <a:pt x="3420466" y="5486"/>
                  </a:cubicBezTo>
                  <a:close/>
                  <a:moveTo>
                    <a:pt x="3796894" y="4267"/>
                  </a:moveTo>
                  <a:cubicBezTo>
                    <a:pt x="3797910" y="6299"/>
                    <a:pt x="3799027" y="8839"/>
                    <a:pt x="3800247" y="11887"/>
                  </a:cubicBezTo>
                  <a:cubicBezTo>
                    <a:pt x="3801466" y="14935"/>
                    <a:pt x="3802634" y="18034"/>
                    <a:pt x="3803752" y="21184"/>
                  </a:cubicBezTo>
                  <a:cubicBezTo>
                    <a:pt x="3804870" y="24333"/>
                    <a:pt x="3805936" y="27330"/>
                    <a:pt x="3806952" y="30175"/>
                  </a:cubicBezTo>
                  <a:cubicBezTo>
                    <a:pt x="3807968" y="33020"/>
                    <a:pt x="3808781" y="35357"/>
                    <a:pt x="3809391" y="37186"/>
                  </a:cubicBezTo>
                  <a:lnTo>
                    <a:pt x="3914852" y="37186"/>
                  </a:lnTo>
                  <a:lnTo>
                    <a:pt x="3914852" y="98450"/>
                  </a:lnTo>
                  <a:lnTo>
                    <a:pt x="3889553" y="98450"/>
                  </a:lnTo>
                  <a:lnTo>
                    <a:pt x="3889553" y="59436"/>
                  </a:lnTo>
                  <a:lnTo>
                    <a:pt x="3691128" y="59436"/>
                  </a:lnTo>
                  <a:lnTo>
                    <a:pt x="3691128" y="98146"/>
                  </a:lnTo>
                  <a:lnTo>
                    <a:pt x="3665830" y="98146"/>
                  </a:lnTo>
                  <a:lnTo>
                    <a:pt x="3665830" y="37186"/>
                  </a:lnTo>
                  <a:lnTo>
                    <a:pt x="3779520" y="37186"/>
                  </a:lnTo>
                  <a:cubicBezTo>
                    <a:pt x="3778504" y="33934"/>
                    <a:pt x="3777133" y="30124"/>
                    <a:pt x="3775405" y="25756"/>
                  </a:cubicBezTo>
                  <a:cubicBezTo>
                    <a:pt x="3773678" y="21387"/>
                    <a:pt x="3771697" y="16764"/>
                    <a:pt x="3769462" y="11887"/>
                  </a:cubicBezTo>
                  <a:close/>
                  <a:moveTo>
                    <a:pt x="2149755" y="2438"/>
                  </a:moveTo>
                  <a:cubicBezTo>
                    <a:pt x="2151990" y="4674"/>
                    <a:pt x="2154530" y="7468"/>
                    <a:pt x="2157375" y="10820"/>
                  </a:cubicBezTo>
                  <a:cubicBezTo>
                    <a:pt x="2160220" y="14173"/>
                    <a:pt x="2163369" y="18085"/>
                    <a:pt x="2166823" y="22555"/>
                  </a:cubicBezTo>
                  <a:cubicBezTo>
                    <a:pt x="2170278" y="27026"/>
                    <a:pt x="2173377" y="30988"/>
                    <a:pt x="2176120" y="34442"/>
                  </a:cubicBezTo>
                  <a:cubicBezTo>
                    <a:pt x="2178863" y="37897"/>
                    <a:pt x="2181047" y="41046"/>
                    <a:pt x="2182673" y="43891"/>
                  </a:cubicBezTo>
                  <a:lnTo>
                    <a:pt x="2169262" y="53645"/>
                  </a:lnTo>
                  <a:lnTo>
                    <a:pt x="2208886" y="53645"/>
                  </a:lnTo>
                  <a:lnTo>
                    <a:pt x="2208886" y="78943"/>
                  </a:lnTo>
                  <a:lnTo>
                    <a:pt x="2113484" y="78943"/>
                  </a:lnTo>
                  <a:cubicBezTo>
                    <a:pt x="2117548" y="120802"/>
                    <a:pt x="2123136" y="155651"/>
                    <a:pt x="2130248" y="183490"/>
                  </a:cubicBezTo>
                  <a:cubicBezTo>
                    <a:pt x="2138172" y="171094"/>
                    <a:pt x="2145437" y="157683"/>
                    <a:pt x="2152041" y="143256"/>
                  </a:cubicBezTo>
                  <a:cubicBezTo>
                    <a:pt x="2158645" y="128829"/>
                    <a:pt x="2164690" y="113386"/>
                    <a:pt x="2170176" y="96926"/>
                  </a:cubicBezTo>
                  <a:lnTo>
                    <a:pt x="2194865" y="103632"/>
                  </a:lnTo>
                  <a:cubicBezTo>
                    <a:pt x="2181657" y="141427"/>
                    <a:pt x="2165909" y="174346"/>
                    <a:pt x="2147621" y="202387"/>
                  </a:cubicBezTo>
                  <a:lnTo>
                    <a:pt x="2139696" y="213665"/>
                  </a:lnTo>
                  <a:cubicBezTo>
                    <a:pt x="2144370" y="225044"/>
                    <a:pt x="2149348" y="234899"/>
                    <a:pt x="2154631" y="243230"/>
                  </a:cubicBezTo>
                  <a:cubicBezTo>
                    <a:pt x="2158696" y="249733"/>
                    <a:pt x="2162201" y="254356"/>
                    <a:pt x="2165147" y="257099"/>
                  </a:cubicBezTo>
                  <a:cubicBezTo>
                    <a:pt x="2168093" y="259842"/>
                    <a:pt x="2170786" y="261214"/>
                    <a:pt x="2173224" y="261214"/>
                  </a:cubicBezTo>
                  <a:cubicBezTo>
                    <a:pt x="2175866" y="261214"/>
                    <a:pt x="2178253" y="259690"/>
                    <a:pt x="2180387" y="256642"/>
                  </a:cubicBezTo>
                  <a:cubicBezTo>
                    <a:pt x="2182521" y="253594"/>
                    <a:pt x="2185010" y="246990"/>
                    <a:pt x="2187855" y="236830"/>
                  </a:cubicBezTo>
                  <a:cubicBezTo>
                    <a:pt x="2189277" y="231750"/>
                    <a:pt x="2190395" y="226974"/>
                    <a:pt x="2191207" y="222504"/>
                  </a:cubicBezTo>
                  <a:cubicBezTo>
                    <a:pt x="2192020" y="218034"/>
                    <a:pt x="2192833" y="213462"/>
                    <a:pt x="2193646" y="208788"/>
                  </a:cubicBezTo>
                  <a:lnTo>
                    <a:pt x="2216506" y="217322"/>
                  </a:lnTo>
                  <a:cubicBezTo>
                    <a:pt x="2215084" y="224434"/>
                    <a:pt x="2213610" y="231038"/>
                    <a:pt x="2212086" y="237134"/>
                  </a:cubicBezTo>
                  <a:cubicBezTo>
                    <a:pt x="2210562" y="243230"/>
                    <a:pt x="2208886" y="249326"/>
                    <a:pt x="2207057" y="255422"/>
                  </a:cubicBezTo>
                  <a:cubicBezTo>
                    <a:pt x="2204212" y="264566"/>
                    <a:pt x="2199945" y="272288"/>
                    <a:pt x="2194256" y="278587"/>
                  </a:cubicBezTo>
                  <a:cubicBezTo>
                    <a:pt x="2188566" y="284886"/>
                    <a:pt x="2181556" y="288138"/>
                    <a:pt x="2173224" y="288341"/>
                  </a:cubicBezTo>
                  <a:cubicBezTo>
                    <a:pt x="2165300" y="288544"/>
                    <a:pt x="2158188" y="285852"/>
                    <a:pt x="2151888" y="280264"/>
                  </a:cubicBezTo>
                  <a:cubicBezTo>
                    <a:pt x="2145589" y="274676"/>
                    <a:pt x="2138477" y="265278"/>
                    <a:pt x="2130552" y="252070"/>
                  </a:cubicBezTo>
                  <a:cubicBezTo>
                    <a:pt x="2127504" y="247193"/>
                    <a:pt x="2124558" y="241605"/>
                    <a:pt x="2121713" y="235306"/>
                  </a:cubicBezTo>
                  <a:cubicBezTo>
                    <a:pt x="2114398" y="243434"/>
                    <a:pt x="2106372" y="251358"/>
                    <a:pt x="2097634" y="259080"/>
                  </a:cubicBezTo>
                  <a:cubicBezTo>
                    <a:pt x="2088896" y="266802"/>
                    <a:pt x="2079346" y="274523"/>
                    <a:pt x="2068983" y="282245"/>
                  </a:cubicBezTo>
                  <a:lnTo>
                    <a:pt x="2052219" y="262128"/>
                  </a:lnTo>
                  <a:cubicBezTo>
                    <a:pt x="2064411" y="253187"/>
                    <a:pt x="2075435" y="244348"/>
                    <a:pt x="2085290" y="235610"/>
                  </a:cubicBezTo>
                  <a:cubicBezTo>
                    <a:pt x="2095145" y="226873"/>
                    <a:pt x="2103933" y="217932"/>
                    <a:pt x="2111655" y="208788"/>
                  </a:cubicBezTo>
                  <a:cubicBezTo>
                    <a:pt x="2106372" y="192126"/>
                    <a:pt x="2101800" y="173025"/>
                    <a:pt x="2097939" y="151486"/>
                  </a:cubicBezTo>
                  <a:cubicBezTo>
                    <a:pt x="2094078" y="129946"/>
                    <a:pt x="2090827" y="105766"/>
                    <a:pt x="2088185" y="78943"/>
                  </a:cubicBezTo>
                  <a:lnTo>
                    <a:pt x="1989735" y="78943"/>
                  </a:lnTo>
                  <a:lnTo>
                    <a:pt x="1989735" y="121006"/>
                  </a:lnTo>
                  <a:lnTo>
                    <a:pt x="2066544" y="121006"/>
                  </a:lnTo>
                  <a:cubicBezTo>
                    <a:pt x="2066341" y="132791"/>
                    <a:pt x="2066087" y="143358"/>
                    <a:pt x="2065782" y="152705"/>
                  </a:cubicBezTo>
                  <a:cubicBezTo>
                    <a:pt x="2065478" y="162052"/>
                    <a:pt x="2065122" y="170739"/>
                    <a:pt x="2064716" y="178765"/>
                  </a:cubicBezTo>
                  <a:cubicBezTo>
                    <a:pt x="2064309" y="186792"/>
                    <a:pt x="2063852" y="194310"/>
                    <a:pt x="2063344" y="201320"/>
                  </a:cubicBezTo>
                  <a:cubicBezTo>
                    <a:pt x="2062836" y="208331"/>
                    <a:pt x="2062277" y="215290"/>
                    <a:pt x="2061668" y="222199"/>
                  </a:cubicBezTo>
                  <a:cubicBezTo>
                    <a:pt x="2061058" y="229108"/>
                    <a:pt x="2060245" y="234798"/>
                    <a:pt x="2059229" y="239268"/>
                  </a:cubicBezTo>
                  <a:cubicBezTo>
                    <a:pt x="2058213" y="243738"/>
                    <a:pt x="2056588" y="247294"/>
                    <a:pt x="2054352" y="249936"/>
                  </a:cubicBezTo>
                  <a:cubicBezTo>
                    <a:pt x="2052117" y="252578"/>
                    <a:pt x="2049120" y="254508"/>
                    <a:pt x="2045361" y="255727"/>
                  </a:cubicBezTo>
                  <a:cubicBezTo>
                    <a:pt x="2041602" y="256946"/>
                    <a:pt x="2036674" y="257861"/>
                    <a:pt x="2030578" y="258470"/>
                  </a:cubicBezTo>
                  <a:cubicBezTo>
                    <a:pt x="2024888" y="258877"/>
                    <a:pt x="2019199" y="259232"/>
                    <a:pt x="2013509" y="259537"/>
                  </a:cubicBezTo>
                  <a:cubicBezTo>
                    <a:pt x="2007820" y="259842"/>
                    <a:pt x="2002740" y="259994"/>
                    <a:pt x="1998269" y="259994"/>
                  </a:cubicBezTo>
                  <a:lnTo>
                    <a:pt x="1994002" y="232562"/>
                  </a:lnTo>
                  <a:cubicBezTo>
                    <a:pt x="1997253" y="232766"/>
                    <a:pt x="2001165" y="232969"/>
                    <a:pt x="2005737" y="233172"/>
                  </a:cubicBezTo>
                  <a:cubicBezTo>
                    <a:pt x="2010309" y="233375"/>
                    <a:pt x="2014322" y="233477"/>
                    <a:pt x="2017776" y="233477"/>
                  </a:cubicBezTo>
                  <a:cubicBezTo>
                    <a:pt x="2021637" y="233680"/>
                    <a:pt x="2024736" y="233629"/>
                    <a:pt x="2027073" y="233324"/>
                  </a:cubicBezTo>
                  <a:cubicBezTo>
                    <a:pt x="2029410" y="233020"/>
                    <a:pt x="2031187" y="232308"/>
                    <a:pt x="2032407" y="231191"/>
                  </a:cubicBezTo>
                  <a:cubicBezTo>
                    <a:pt x="2033626" y="230073"/>
                    <a:pt x="2034490" y="228346"/>
                    <a:pt x="2034998" y="226009"/>
                  </a:cubicBezTo>
                  <a:cubicBezTo>
                    <a:pt x="2035506" y="223672"/>
                    <a:pt x="2035963" y="220472"/>
                    <a:pt x="2036369" y="216408"/>
                  </a:cubicBezTo>
                  <a:cubicBezTo>
                    <a:pt x="2037385" y="206654"/>
                    <a:pt x="2038249" y="195580"/>
                    <a:pt x="2038960" y="183185"/>
                  </a:cubicBezTo>
                  <a:cubicBezTo>
                    <a:pt x="2039671" y="170790"/>
                    <a:pt x="2040027" y="158496"/>
                    <a:pt x="2040027" y="146304"/>
                  </a:cubicBezTo>
                  <a:lnTo>
                    <a:pt x="1989430" y="146304"/>
                  </a:lnTo>
                  <a:cubicBezTo>
                    <a:pt x="1988820" y="178206"/>
                    <a:pt x="1986382" y="204216"/>
                    <a:pt x="1982115" y="224333"/>
                  </a:cubicBezTo>
                  <a:cubicBezTo>
                    <a:pt x="1977238" y="246278"/>
                    <a:pt x="1968196" y="269138"/>
                    <a:pt x="1954987" y="292913"/>
                  </a:cubicBezTo>
                  <a:lnTo>
                    <a:pt x="1929994" y="280416"/>
                  </a:lnTo>
                  <a:cubicBezTo>
                    <a:pt x="1936496" y="269443"/>
                    <a:pt x="1942034" y="258877"/>
                    <a:pt x="1946606" y="248717"/>
                  </a:cubicBezTo>
                  <a:cubicBezTo>
                    <a:pt x="1951178" y="238557"/>
                    <a:pt x="1954581" y="228600"/>
                    <a:pt x="1956816" y="218846"/>
                  </a:cubicBezTo>
                  <a:cubicBezTo>
                    <a:pt x="1961490" y="198933"/>
                    <a:pt x="1963827" y="170891"/>
                    <a:pt x="1963827" y="134722"/>
                  </a:cubicBezTo>
                  <a:lnTo>
                    <a:pt x="1963827" y="53645"/>
                  </a:lnTo>
                  <a:lnTo>
                    <a:pt x="2086052" y="53645"/>
                  </a:lnTo>
                  <a:cubicBezTo>
                    <a:pt x="2084223" y="32715"/>
                    <a:pt x="2083004" y="16662"/>
                    <a:pt x="2082394" y="5486"/>
                  </a:cubicBezTo>
                  <a:lnTo>
                    <a:pt x="2107997" y="5486"/>
                  </a:lnTo>
                  <a:cubicBezTo>
                    <a:pt x="2108404" y="11786"/>
                    <a:pt x="2108861" y="18948"/>
                    <a:pt x="2109369" y="26975"/>
                  </a:cubicBezTo>
                  <a:cubicBezTo>
                    <a:pt x="2109877" y="35001"/>
                    <a:pt x="2110537" y="43891"/>
                    <a:pt x="2111350" y="53645"/>
                  </a:cubicBezTo>
                  <a:lnTo>
                    <a:pt x="2159508" y="53645"/>
                  </a:lnTo>
                  <a:cubicBezTo>
                    <a:pt x="2156460" y="49174"/>
                    <a:pt x="2152498" y="43688"/>
                    <a:pt x="2147621" y="37186"/>
                  </a:cubicBezTo>
                  <a:cubicBezTo>
                    <a:pt x="2144167" y="32715"/>
                    <a:pt x="2141119" y="28753"/>
                    <a:pt x="2138477" y="25298"/>
                  </a:cubicBezTo>
                  <a:cubicBezTo>
                    <a:pt x="2135836" y="21844"/>
                    <a:pt x="2133397" y="18999"/>
                    <a:pt x="2131162" y="16764"/>
                  </a:cubicBezTo>
                  <a:close/>
                  <a:moveTo>
                    <a:pt x="973227" y="0"/>
                  </a:moveTo>
                  <a:lnTo>
                    <a:pt x="1000659" y="9754"/>
                  </a:lnTo>
                  <a:lnTo>
                    <a:pt x="990296" y="31090"/>
                  </a:lnTo>
                  <a:lnTo>
                    <a:pt x="1170128" y="31090"/>
                  </a:lnTo>
                  <a:lnTo>
                    <a:pt x="1170128" y="55778"/>
                  </a:lnTo>
                  <a:lnTo>
                    <a:pt x="1069848" y="55778"/>
                  </a:lnTo>
                  <a:lnTo>
                    <a:pt x="1069848" y="106375"/>
                  </a:lnTo>
                  <a:lnTo>
                    <a:pt x="1162203" y="106375"/>
                  </a:lnTo>
                  <a:lnTo>
                    <a:pt x="1162203" y="130759"/>
                  </a:lnTo>
                  <a:lnTo>
                    <a:pt x="1069848" y="130759"/>
                  </a:lnTo>
                  <a:lnTo>
                    <a:pt x="1069848" y="191414"/>
                  </a:lnTo>
                  <a:lnTo>
                    <a:pt x="1181405" y="191414"/>
                  </a:lnTo>
                  <a:lnTo>
                    <a:pt x="1181405" y="217322"/>
                  </a:lnTo>
                  <a:lnTo>
                    <a:pt x="1069848" y="217322"/>
                  </a:lnTo>
                  <a:lnTo>
                    <a:pt x="1069848" y="288036"/>
                  </a:lnTo>
                  <a:lnTo>
                    <a:pt x="1044245" y="288036"/>
                  </a:lnTo>
                  <a:lnTo>
                    <a:pt x="1044245" y="217322"/>
                  </a:lnTo>
                  <a:lnTo>
                    <a:pt x="904952" y="217322"/>
                  </a:lnTo>
                  <a:lnTo>
                    <a:pt x="904952" y="191414"/>
                  </a:lnTo>
                  <a:lnTo>
                    <a:pt x="949452" y="191414"/>
                  </a:lnTo>
                  <a:lnTo>
                    <a:pt x="949452" y="106375"/>
                  </a:lnTo>
                  <a:lnTo>
                    <a:pt x="1044245" y="106375"/>
                  </a:lnTo>
                  <a:lnTo>
                    <a:pt x="1044245" y="55778"/>
                  </a:lnTo>
                  <a:lnTo>
                    <a:pt x="975970" y="55778"/>
                  </a:lnTo>
                  <a:cubicBezTo>
                    <a:pt x="968858" y="67361"/>
                    <a:pt x="961086" y="78435"/>
                    <a:pt x="952653" y="89002"/>
                  </a:cubicBezTo>
                  <a:cubicBezTo>
                    <a:pt x="944220" y="99568"/>
                    <a:pt x="934517" y="110642"/>
                    <a:pt x="923544" y="122225"/>
                  </a:cubicBezTo>
                  <a:lnTo>
                    <a:pt x="903428" y="102413"/>
                  </a:lnTo>
                  <a:cubicBezTo>
                    <a:pt x="918668" y="87579"/>
                    <a:pt x="932180" y="71425"/>
                    <a:pt x="943966" y="53950"/>
                  </a:cubicBezTo>
                  <a:cubicBezTo>
                    <a:pt x="955752" y="36474"/>
                    <a:pt x="965505" y="18491"/>
                    <a:pt x="97322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20430BB-5ED9-4407-8E18-115745370DCE}"/>
                </a:ext>
              </a:extLst>
            </p:cNvPr>
            <p:cNvSpPr/>
            <p:nvPr/>
          </p:nvSpPr>
          <p:spPr>
            <a:xfrm>
              <a:off x="1628495" y="3473598"/>
              <a:ext cx="2324148" cy="193224"/>
            </a:xfrm>
            <a:custGeom>
              <a:avLst/>
              <a:gdLst/>
              <a:ahLst/>
              <a:cxnLst/>
              <a:rect l="l" t="t" r="r" b="b"/>
              <a:pathLst>
                <a:path w="2324148" h="193224">
                  <a:moveTo>
                    <a:pt x="1316841" y="152019"/>
                  </a:moveTo>
                  <a:cubicBezTo>
                    <a:pt x="1322708" y="154019"/>
                    <a:pt x="1327976" y="155886"/>
                    <a:pt x="1332643" y="157620"/>
                  </a:cubicBezTo>
                  <a:cubicBezTo>
                    <a:pt x="1337310" y="159353"/>
                    <a:pt x="1342578" y="161554"/>
                    <a:pt x="1348445" y="164221"/>
                  </a:cubicBezTo>
                  <a:cubicBezTo>
                    <a:pt x="1354846" y="167021"/>
                    <a:pt x="1360246" y="169588"/>
                    <a:pt x="1364647" y="171922"/>
                  </a:cubicBezTo>
                  <a:cubicBezTo>
                    <a:pt x="1369048" y="174255"/>
                    <a:pt x="1372981" y="176422"/>
                    <a:pt x="1376448" y="178423"/>
                  </a:cubicBezTo>
                  <a:lnTo>
                    <a:pt x="1369448" y="193224"/>
                  </a:lnTo>
                  <a:cubicBezTo>
                    <a:pt x="1365980" y="191091"/>
                    <a:pt x="1362113" y="188891"/>
                    <a:pt x="1357846" y="186624"/>
                  </a:cubicBezTo>
                  <a:cubicBezTo>
                    <a:pt x="1353579" y="184357"/>
                    <a:pt x="1348578" y="181823"/>
                    <a:pt x="1342844" y="179023"/>
                  </a:cubicBezTo>
                  <a:cubicBezTo>
                    <a:pt x="1337110" y="176356"/>
                    <a:pt x="1331409" y="173855"/>
                    <a:pt x="1325742" y="171522"/>
                  </a:cubicBezTo>
                  <a:cubicBezTo>
                    <a:pt x="1320075" y="169188"/>
                    <a:pt x="1315174" y="167421"/>
                    <a:pt x="1311040" y="166221"/>
                  </a:cubicBezTo>
                  <a:close/>
                  <a:moveTo>
                    <a:pt x="1286837" y="151619"/>
                  </a:moveTo>
                  <a:lnTo>
                    <a:pt x="1293838" y="165421"/>
                  </a:lnTo>
                  <a:cubicBezTo>
                    <a:pt x="1290504" y="167555"/>
                    <a:pt x="1286604" y="169855"/>
                    <a:pt x="1282137" y="172322"/>
                  </a:cubicBezTo>
                  <a:cubicBezTo>
                    <a:pt x="1277669" y="174789"/>
                    <a:pt x="1272569" y="177422"/>
                    <a:pt x="1266835" y="180223"/>
                  </a:cubicBezTo>
                  <a:cubicBezTo>
                    <a:pt x="1261101" y="183023"/>
                    <a:pt x="1255933" y="185390"/>
                    <a:pt x="1251333" y="187324"/>
                  </a:cubicBezTo>
                  <a:cubicBezTo>
                    <a:pt x="1246732" y="189257"/>
                    <a:pt x="1242632" y="190824"/>
                    <a:pt x="1239031" y="192024"/>
                  </a:cubicBezTo>
                  <a:lnTo>
                    <a:pt x="1232230" y="177022"/>
                  </a:lnTo>
                  <a:cubicBezTo>
                    <a:pt x="1235698" y="175956"/>
                    <a:pt x="1239731" y="174455"/>
                    <a:pt x="1244332" y="172522"/>
                  </a:cubicBezTo>
                  <a:cubicBezTo>
                    <a:pt x="1248932" y="170588"/>
                    <a:pt x="1254100" y="168355"/>
                    <a:pt x="1259834" y="165821"/>
                  </a:cubicBezTo>
                  <a:cubicBezTo>
                    <a:pt x="1265568" y="163421"/>
                    <a:pt x="1270669" y="161020"/>
                    <a:pt x="1275136" y="158620"/>
                  </a:cubicBezTo>
                  <a:cubicBezTo>
                    <a:pt x="1279603" y="156220"/>
                    <a:pt x="1283503" y="153886"/>
                    <a:pt x="1286837" y="151619"/>
                  </a:cubicBezTo>
                  <a:close/>
                  <a:moveTo>
                    <a:pt x="568662" y="130617"/>
                  </a:moveTo>
                  <a:lnTo>
                    <a:pt x="629669" y="130617"/>
                  </a:lnTo>
                  <a:lnTo>
                    <a:pt x="629669" y="146018"/>
                  </a:lnTo>
                  <a:lnTo>
                    <a:pt x="568662" y="146018"/>
                  </a:lnTo>
                  <a:close/>
                  <a:moveTo>
                    <a:pt x="1312040" y="120415"/>
                  </a:moveTo>
                  <a:lnTo>
                    <a:pt x="1312040" y="135617"/>
                  </a:lnTo>
                  <a:lnTo>
                    <a:pt x="1342244" y="135617"/>
                  </a:lnTo>
                  <a:lnTo>
                    <a:pt x="1342244" y="120415"/>
                  </a:lnTo>
                  <a:close/>
                  <a:moveTo>
                    <a:pt x="1266435" y="120415"/>
                  </a:moveTo>
                  <a:lnTo>
                    <a:pt x="1266435" y="135617"/>
                  </a:lnTo>
                  <a:lnTo>
                    <a:pt x="1296438" y="135617"/>
                  </a:lnTo>
                  <a:lnTo>
                    <a:pt x="1296438" y="120415"/>
                  </a:lnTo>
                  <a:close/>
                  <a:moveTo>
                    <a:pt x="1218029" y="107814"/>
                  </a:moveTo>
                  <a:lnTo>
                    <a:pt x="1234431" y="112414"/>
                  </a:lnTo>
                  <a:cubicBezTo>
                    <a:pt x="1232564" y="122282"/>
                    <a:pt x="1229363" y="135084"/>
                    <a:pt x="1224829" y="150819"/>
                  </a:cubicBezTo>
                  <a:cubicBezTo>
                    <a:pt x="1222562" y="158687"/>
                    <a:pt x="1220262" y="165821"/>
                    <a:pt x="1217929" y="172222"/>
                  </a:cubicBezTo>
                  <a:cubicBezTo>
                    <a:pt x="1215595" y="178623"/>
                    <a:pt x="1213495" y="184090"/>
                    <a:pt x="1211628" y="188624"/>
                  </a:cubicBezTo>
                  <a:lnTo>
                    <a:pt x="1195226" y="182823"/>
                  </a:lnTo>
                  <a:cubicBezTo>
                    <a:pt x="1197093" y="178556"/>
                    <a:pt x="1199126" y="173389"/>
                    <a:pt x="1201327" y="167321"/>
                  </a:cubicBezTo>
                  <a:cubicBezTo>
                    <a:pt x="1203527" y="161254"/>
                    <a:pt x="1205827" y="154220"/>
                    <a:pt x="1208227" y="146219"/>
                  </a:cubicBezTo>
                  <a:cubicBezTo>
                    <a:pt x="1212895" y="130617"/>
                    <a:pt x="1216162" y="117815"/>
                    <a:pt x="1218029" y="107814"/>
                  </a:cubicBezTo>
                  <a:close/>
                  <a:moveTo>
                    <a:pt x="1757286" y="100013"/>
                  </a:moveTo>
                  <a:cubicBezTo>
                    <a:pt x="1764221" y="115348"/>
                    <a:pt x="1773622" y="128416"/>
                    <a:pt x="1785490" y="139218"/>
                  </a:cubicBezTo>
                  <a:cubicBezTo>
                    <a:pt x="1799358" y="127216"/>
                    <a:pt x="1809093" y="114148"/>
                    <a:pt x="1814694" y="100013"/>
                  </a:cubicBezTo>
                  <a:close/>
                  <a:moveTo>
                    <a:pt x="1568168" y="98613"/>
                  </a:moveTo>
                  <a:cubicBezTo>
                    <a:pt x="1574168" y="105813"/>
                    <a:pt x="1581769" y="116348"/>
                    <a:pt x="1590970" y="130217"/>
                  </a:cubicBezTo>
                  <a:cubicBezTo>
                    <a:pt x="1595504" y="137017"/>
                    <a:pt x="1599472" y="143318"/>
                    <a:pt x="1602872" y="149119"/>
                  </a:cubicBezTo>
                  <a:cubicBezTo>
                    <a:pt x="1606272" y="154920"/>
                    <a:pt x="1609106" y="159954"/>
                    <a:pt x="1611373" y="164221"/>
                  </a:cubicBezTo>
                  <a:lnTo>
                    <a:pt x="1595571" y="174622"/>
                  </a:lnTo>
                  <a:cubicBezTo>
                    <a:pt x="1593304" y="170222"/>
                    <a:pt x="1590537" y="165221"/>
                    <a:pt x="1587270" y="159620"/>
                  </a:cubicBezTo>
                  <a:cubicBezTo>
                    <a:pt x="1584003" y="154019"/>
                    <a:pt x="1580236" y="147752"/>
                    <a:pt x="1575969" y="140818"/>
                  </a:cubicBezTo>
                  <a:cubicBezTo>
                    <a:pt x="1571701" y="133884"/>
                    <a:pt x="1567668" y="127650"/>
                    <a:pt x="1563867" y="122115"/>
                  </a:cubicBezTo>
                  <a:cubicBezTo>
                    <a:pt x="1560067" y="116581"/>
                    <a:pt x="1556633" y="111881"/>
                    <a:pt x="1553566" y="108014"/>
                  </a:cubicBezTo>
                  <a:close/>
                  <a:moveTo>
                    <a:pt x="1470955" y="98213"/>
                  </a:moveTo>
                  <a:lnTo>
                    <a:pt x="1487958" y="106214"/>
                  </a:lnTo>
                  <a:cubicBezTo>
                    <a:pt x="1484891" y="112214"/>
                    <a:pt x="1481557" y="118382"/>
                    <a:pt x="1477956" y="124716"/>
                  </a:cubicBezTo>
                  <a:cubicBezTo>
                    <a:pt x="1474356" y="131050"/>
                    <a:pt x="1470589" y="137251"/>
                    <a:pt x="1466655" y="143318"/>
                  </a:cubicBezTo>
                  <a:cubicBezTo>
                    <a:pt x="1462721" y="149386"/>
                    <a:pt x="1458754" y="155220"/>
                    <a:pt x="1454753" y="160820"/>
                  </a:cubicBezTo>
                  <a:cubicBezTo>
                    <a:pt x="1450753" y="166421"/>
                    <a:pt x="1446819" y="171488"/>
                    <a:pt x="1442952" y="176022"/>
                  </a:cubicBezTo>
                  <a:lnTo>
                    <a:pt x="1427950" y="165221"/>
                  </a:lnTo>
                  <a:cubicBezTo>
                    <a:pt x="1431684" y="160687"/>
                    <a:pt x="1435584" y="155653"/>
                    <a:pt x="1439652" y="150119"/>
                  </a:cubicBezTo>
                  <a:cubicBezTo>
                    <a:pt x="1443719" y="144585"/>
                    <a:pt x="1447652" y="138851"/>
                    <a:pt x="1451453" y="132917"/>
                  </a:cubicBezTo>
                  <a:cubicBezTo>
                    <a:pt x="1455253" y="126983"/>
                    <a:pt x="1458821" y="121049"/>
                    <a:pt x="1462154" y="115115"/>
                  </a:cubicBezTo>
                  <a:cubicBezTo>
                    <a:pt x="1465488" y="109181"/>
                    <a:pt x="1468422" y="103546"/>
                    <a:pt x="1470955" y="98213"/>
                  </a:cubicBezTo>
                  <a:close/>
                  <a:moveTo>
                    <a:pt x="365741" y="92412"/>
                  </a:moveTo>
                  <a:lnTo>
                    <a:pt x="365741" y="127816"/>
                  </a:lnTo>
                  <a:lnTo>
                    <a:pt x="394745" y="127816"/>
                  </a:lnTo>
                  <a:lnTo>
                    <a:pt x="394745" y="92412"/>
                  </a:lnTo>
                  <a:close/>
                  <a:moveTo>
                    <a:pt x="319935" y="92412"/>
                  </a:moveTo>
                  <a:lnTo>
                    <a:pt x="319935" y="127816"/>
                  </a:lnTo>
                  <a:lnTo>
                    <a:pt x="348739" y="127816"/>
                  </a:lnTo>
                  <a:lnTo>
                    <a:pt x="348739" y="92412"/>
                  </a:lnTo>
                  <a:close/>
                  <a:moveTo>
                    <a:pt x="1312040" y="92012"/>
                  </a:moveTo>
                  <a:lnTo>
                    <a:pt x="1312040" y="107214"/>
                  </a:lnTo>
                  <a:lnTo>
                    <a:pt x="1342244" y="107214"/>
                  </a:lnTo>
                  <a:lnTo>
                    <a:pt x="1342244" y="92012"/>
                  </a:lnTo>
                  <a:close/>
                  <a:moveTo>
                    <a:pt x="1266435" y="92012"/>
                  </a:moveTo>
                  <a:lnTo>
                    <a:pt x="1266435" y="107214"/>
                  </a:lnTo>
                  <a:lnTo>
                    <a:pt x="1296438" y="107214"/>
                  </a:lnTo>
                  <a:lnTo>
                    <a:pt x="1296438" y="92012"/>
                  </a:lnTo>
                  <a:close/>
                  <a:moveTo>
                    <a:pt x="1731883" y="84011"/>
                  </a:moveTo>
                  <a:lnTo>
                    <a:pt x="1833496" y="84011"/>
                  </a:lnTo>
                  <a:lnTo>
                    <a:pt x="1833496" y="99613"/>
                  </a:lnTo>
                  <a:cubicBezTo>
                    <a:pt x="1826029" y="118415"/>
                    <a:pt x="1814694" y="135150"/>
                    <a:pt x="1799492" y="149819"/>
                  </a:cubicBezTo>
                  <a:cubicBezTo>
                    <a:pt x="1812560" y="158487"/>
                    <a:pt x="1829495" y="166221"/>
                    <a:pt x="1850298" y="173022"/>
                  </a:cubicBezTo>
                  <a:lnTo>
                    <a:pt x="1842697" y="190624"/>
                  </a:lnTo>
                  <a:cubicBezTo>
                    <a:pt x="1831496" y="186090"/>
                    <a:pt x="1821228" y="181390"/>
                    <a:pt x="1811893" y="176522"/>
                  </a:cubicBezTo>
                  <a:cubicBezTo>
                    <a:pt x="1802559" y="171655"/>
                    <a:pt x="1794091" y="166421"/>
                    <a:pt x="1786490" y="160820"/>
                  </a:cubicBezTo>
                  <a:cubicBezTo>
                    <a:pt x="1771422" y="171888"/>
                    <a:pt x="1751886" y="182023"/>
                    <a:pt x="1727883" y="191224"/>
                  </a:cubicBezTo>
                  <a:lnTo>
                    <a:pt x="1718482" y="175022"/>
                  </a:lnTo>
                  <a:cubicBezTo>
                    <a:pt x="1740484" y="167288"/>
                    <a:pt x="1758487" y="158687"/>
                    <a:pt x="1772488" y="149219"/>
                  </a:cubicBezTo>
                  <a:cubicBezTo>
                    <a:pt x="1765421" y="142551"/>
                    <a:pt x="1759154" y="135084"/>
                    <a:pt x="1753686" y="126816"/>
                  </a:cubicBezTo>
                  <a:cubicBezTo>
                    <a:pt x="1748219" y="118548"/>
                    <a:pt x="1743552" y="109614"/>
                    <a:pt x="1739684" y="100013"/>
                  </a:cubicBezTo>
                  <a:lnTo>
                    <a:pt x="1731883" y="100013"/>
                  </a:lnTo>
                  <a:close/>
                  <a:moveTo>
                    <a:pt x="511455" y="73809"/>
                  </a:moveTo>
                  <a:lnTo>
                    <a:pt x="511455" y="102013"/>
                  </a:lnTo>
                  <a:lnTo>
                    <a:pt x="525056" y="96212"/>
                  </a:lnTo>
                  <a:lnTo>
                    <a:pt x="529857" y="111614"/>
                  </a:lnTo>
                  <a:cubicBezTo>
                    <a:pt x="525323" y="113881"/>
                    <a:pt x="519189" y="116481"/>
                    <a:pt x="511455" y="119415"/>
                  </a:cubicBezTo>
                  <a:lnTo>
                    <a:pt x="511455" y="157220"/>
                  </a:lnTo>
                  <a:lnTo>
                    <a:pt x="511455" y="157420"/>
                  </a:lnTo>
                  <a:cubicBezTo>
                    <a:pt x="520256" y="149819"/>
                    <a:pt x="528123" y="141351"/>
                    <a:pt x="535058" y="132017"/>
                  </a:cubicBezTo>
                  <a:lnTo>
                    <a:pt x="533657" y="120815"/>
                  </a:lnTo>
                  <a:cubicBezTo>
                    <a:pt x="532857" y="114681"/>
                    <a:pt x="532191" y="107714"/>
                    <a:pt x="531657" y="99913"/>
                  </a:cubicBezTo>
                  <a:cubicBezTo>
                    <a:pt x="531124" y="92112"/>
                    <a:pt x="530590" y="83411"/>
                    <a:pt x="530057" y="73809"/>
                  </a:cubicBezTo>
                  <a:close/>
                  <a:moveTo>
                    <a:pt x="239125" y="69609"/>
                  </a:moveTo>
                  <a:lnTo>
                    <a:pt x="280530" y="69609"/>
                  </a:lnTo>
                  <a:lnTo>
                    <a:pt x="280530" y="142418"/>
                  </a:lnTo>
                  <a:cubicBezTo>
                    <a:pt x="284264" y="146152"/>
                    <a:pt x="288331" y="149452"/>
                    <a:pt x="292732" y="152319"/>
                  </a:cubicBezTo>
                  <a:cubicBezTo>
                    <a:pt x="297133" y="155186"/>
                    <a:pt x="302033" y="157620"/>
                    <a:pt x="307434" y="159620"/>
                  </a:cubicBezTo>
                  <a:cubicBezTo>
                    <a:pt x="312835" y="161620"/>
                    <a:pt x="318869" y="163221"/>
                    <a:pt x="325536" y="164421"/>
                  </a:cubicBezTo>
                  <a:cubicBezTo>
                    <a:pt x="332204" y="165621"/>
                    <a:pt x="339738" y="166421"/>
                    <a:pt x="348139" y="166821"/>
                  </a:cubicBezTo>
                  <a:cubicBezTo>
                    <a:pt x="359740" y="167488"/>
                    <a:pt x="371775" y="167655"/>
                    <a:pt x="384243" y="167321"/>
                  </a:cubicBezTo>
                  <a:cubicBezTo>
                    <a:pt x="396712" y="166988"/>
                    <a:pt x="408947" y="166288"/>
                    <a:pt x="420948" y="165221"/>
                  </a:cubicBezTo>
                  <a:lnTo>
                    <a:pt x="418148" y="182423"/>
                  </a:lnTo>
                  <a:cubicBezTo>
                    <a:pt x="413480" y="182823"/>
                    <a:pt x="408580" y="183156"/>
                    <a:pt x="403446" y="183423"/>
                  </a:cubicBezTo>
                  <a:cubicBezTo>
                    <a:pt x="398312" y="183690"/>
                    <a:pt x="392778" y="183890"/>
                    <a:pt x="386844" y="184023"/>
                  </a:cubicBezTo>
                  <a:cubicBezTo>
                    <a:pt x="380910" y="184157"/>
                    <a:pt x="374576" y="184157"/>
                    <a:pt x="367841" y="184023"/>
                  </a:cubicBezTo>
                  <a:cubicBezTo>
                    <a:pt x="361107" y="183890"/>
                    <a:pt x="353740" y="183623"/>
                    <a:pt x="345739" y="183223"/>
                  </a:cubicBezTo>
                  <a:cubicBezTo>
                    <a:pt x="328670" y="182290"/>
                    <a:pt x="314368" y="179689"/>
                    <a:pt x="302833" y="175422"/>
                  </a:cubicBezTo>
                  <a:cubicBezTo>
                    <a:pt x="291299" y="171155"/>
                    <a:pt x="281264" y="165221"/>
                    <a:pt x="272730" y="157620"/>
                  </a:cubicBezTo>
                  <a:lnTo>
                    <a:pt x="251127" y="185423"/>
                  </a:lnTo>
                  <a:lnTo>
                    <a:pt x="237725" y="172422"/>
                  </a:lnTo>
                  <a:lnTo>
                    <a:pt x="263528" y="141418"/>
                  </a:lnTo>
                  <a:lnTo>
                    <a:pt x="263528" y="86211"/>
                  </a:lnTo>
                  <a:lnTo>
                    <a:pt x="239125" y="86211"/>
                  </a:lnTo>
                  <a:close/>
                  <a:moveTo>
                    <a:pt x="1430150" y="68009"/>
                  </a:moveTo>
                  <a:lnTo>
                    <a:pt x="1610573" y="68009"/>
                  </a:lnTo>
                  <a:lnTo>
                    <a:pt x="1610573" y="85011"/>
                  </a:lnTo>
                  <a:lnTo>
                    <a:pt x="1531563" y="85011"/>
                  </a:lnTo>
                  <a:lnTo>
                    <a:pt x="1531563" y="165821"/>
                  </a:lnTo>
                  <a:cubicBezTo>
                    <a:pt x="1531296" y="172488"/>
                    <a:pt x="1529596" y="177589"/>
                    <a:pt x="1526462" y="181123"/>
                  </a:cubicBezTo>
                  <a:cubicBezTo>
                    <a:pt x="1523329" y="184657"/>
                    <a:pt x="1518028" y="186890"/>
                    <a:pt x="1510560" y="187824"/>
                  </a:cubicBezTo>
                  <a:cubicBezTo>
                    <a:pt x="1507227" y="188224"/>
                    <a:pt x="1502959" y="188557"/>
                    <a:pt x="1497759" y="188824"/>
                  </a:cubicBezTo>
                  <a:cubicBezTo>
                    <a:pt x="1492558" y="189091"/>
                    <a:pt x="1487891" y="189091"/>
                    <a:pt x="1483757" y="188824"/>
                  </a:cubicBezTo>
                  <a:lnTo>
                    <a:pt x="1480157" y="169421"/>
                  </a:lnTo>
                  <a:cubicBezTo>
                    <a:pt x="1481490" y="169421"/>
                    <a:pt x="1483124" y="169455"/>
                    <a:pt x="1485057" y="169521"/>
                  </a:cubicBezTo>
                  <a:cubicBezTo>
                    <a:pt x="1486991" y="169588"/>
                    <a:pt x="1488958" y="169655"/>
                    <a:pt x="1490958" y="169721"/>
                  </a:cubicBezTo>
                  <a:cubicBezTo>
                    <a:pt x="1492958" y="169788"/>
                    <a:pt x="1494892" y="169855"/>
                    <a:pt x="1496759" y="169921"/>
                  </a:cubicBezTo>
                  <a:cubicBezTo>
                    <a:pt x="1498626" y="169988"/>
                    <a:pt x="1500159" y="170021"/>
                    <a:pt x="1501359" y="170021"/>
                  </a:cubicBezTo>
                  <a:cubicBezTo>
                    <a:pt x="1503893" y="170021"/>
                    <a:pt x="1505927" y="169888"/>
                    <a:pt x="1507460" y="169621"/>
                  </a:cubicBezTo>
                  <a:cubicBezTo>
                    <a:pt x="1508994" y="169355"/>
                    <a:pt x="1510160" y="168821"/>
                    <a:pt x="1510960" y="168021"/>
                  </a:cubicBezTo>
                  <a:cubicBezTo>
                    <a:pt x="1511760" y="167221"/>
                    <a:pt x="1512261" y="166054"/>
                    <a:pt x="1512461" y="164521"/>
                  </a:cubicBezTo>
                  <a:cubicBezTo>
                    <a:pt x="1512661" y="162987"/>
                    <a:pt x="1512761" y="160887"/>
                    <a:pt x="1512761" y="158220"/>
                  </a:cubicBezTo>
                  <a:lnTo>
                    <a:pt x="1512761" y="85011"/>
                  </a:lnTo>
                  <a:lnTo>
                    <a:pt x="1430150" y="85011"/>
                  </a:lnTo>
                  <a:close/>
                  <a:moveTo>
                    <a:pt x="1667075" y="67209"/>
                  </a:moveTo>
                  <a:lnTo>
                    <a:pt x="1710681" y="67209"/>
                  </a:lnTo>
                  <a:lnTo>
                    <a:pt x="1710681" y="152619"/>
                  </a:lnTo>
                  <a:cubicBezTo>
                    <a:pt x="1714281" y="149952"/>
                    <a:pt x="1718182" y="146785"/>
                    <a:pt x="1722382" y="143118"/>
                  </a:cubicBezTo>
                  <a:cubicBezTo>
                    <a:pt x="1726583" y="139451"/>
                    <a:pt x="1730283" y="135884"/>
                    <a:pt x="1733483" y="132417"/>
                  </a:cubicBezTo>
                  <a:lnTo>
                    <a:pt x="1741885" y="147819"/>
                  </a:lnTo>
                  <a:cubicBezTo>
                    <a:pt x="1735884" y="153286"/>
                    <a:pt x="1728816" y="159153"/>
                    <a:pt x="1720682" y="165421"/>
                  </a:cubicBezTo>
                  <a:cubicBezTo>
                    <a:pt x="1712548" y="171688"/>
                    <a:pt x="1704280" y="177622"/>
                    <a:pt x="1695879" y="183223"/>
                  </a:cubicBezTo>
                  <a:lnTo>
                    <a:pt x="1685877" y="170021"/>
                  </a:lnTo>
                  <a:cubicBezTo>
                    <a:pt x="1688545" y="167888"/>
                    <a:pt x="1690445" y="165888"/>
                    <a:pt x="1691578" y="164021"/>
                  </a:cubicBezTo>
                  <a:cubicBezTo>
                    <a:pt x="1692712" y="162154"/>
                    <a:pt x="1693278" y="159820"/>
                    <a:pt x="1693278" y="157020"/>
                  </a:cubicBezTo>
                  <a:lnTo>
                    <a:pt x="1693278" y="83211"/>
                  </a:lnTo>
                  <a:lnTo>
                    <a:pt x="1667075" y="83211"/>
                  </a:lnTo>
                  <a:close/>
                  <a:moveTo>
                    <a:pt x="715175" y="67009"/>
                  </a:moveTo>
                  <a:lnTo>
                    <a:pt x="758381" y="67009"/>
                  </a:lnTo>
                  <a:lnTo>
                    <a:pt x="758381" y="144418"/>
                  </a:lnTo>
                  <a:cubicBezTo>
                    <a:pt x="761714" y="141885"/>
                    <a:pt x="765315" y="138651"/>
                    <a:pt x="769182" y="134717"/>
                  </a:cubicBezTo>
                  <a:cubicBezTo>
                    <a:pt x="773049" y="130783"/>
                    <a:pt x="776650" y="126683"/>
                    <a:pt x="779983" y="122416"/>
                  </a:cubicBezTo>
                  <a:lnTo>
                    <a:pt x="787384" y="139018"/>
                  </a:lnTo>
                  <a:cubicBezTo>
                    <a:pt x="780450" y="146085"/>
                    <a:pt x="773416" y="152686"/>
                    <a:pt x="766282" y="158820"/>
                  </a:cubicBezTo>
                  <a:cubicBezTo>
                    <a:pt x="759147" y="164954"/>
                    <a:pt x="751647" y="170888"/>
                    <a:pt x="743779" y="176622"/>
                  </a:cubicBezTo>
                  <a:lnTo>
                    <a:pt x="734378" y="164421"/>
                  </a:lnTo>
                  <a:cubicBezTo>
                    <a:pt x="737178" y="161754"/>
                    <a:pt x="739012" y="159320"/>
                    <a:pt x="739878" y="157120"/>
                  </a:cubicBezTo>
                  <a:cubicBezTo>
                    <a:pt x="740745" y="154920"/>
                    <a:pt x="741178" y="152086"/>
                    <a:pt x="741178" y="148619"/>
                  </a:cubicBezTo>
                  <a:lnTo>
                    <a:pt x="741178" y="84011"/>
                  </a:lnTo>
                  <a:lnTo>
                    <a:pt x="715175" y="84011"/>
                  </a:lnTo>
                  <a:close/>
                  <a:moveTo>
                    <a:pt x="952500" y="65608"/>
                  </a:moveTo>
                  <a:lnTo>
                    <a:pt x="991705" y="65608"/>
                  </a:lnTo>
                  <a:lnTo>
                    <a:pt x="991705" y="148019"/>
                  </a:lnTo>
                  <a:cubicBezTo>
                    <a:pt x="992905" y="146952"/>
                    <a:pt x="994305" y="145652"/>
                    <a:pt x="995906" y="144118"/>
                  </a:cubicBezTo>
                  <a:cubicBezTo>
                    <a:pt x="997506" y="142585"/>
                    <a:pt x="999139" y="140918"/>
                    <a:pt x="1000806" y="139118"/>
                  </a:cubicBezTo>
                  <a:cubicBezTo>
                    <a:pt x="1002473" y="137317"/>
                    <a:pt x="1004040" y="135550"/>
                    <a:pt x="1005507" y="133817"/>
                  </a:cubicBezTo>
                  <a:cubicBezTo>
                    <a:pt x="1006974" y="132083"/>
                    <a:pt x="1008240" y="130483"/>
                    <a:pt x="1009307" y="129016"/>
                  </a:cubicBezTo>
                  <a:lnTo>
                    <a:pt x="1017508" y="143818"/>
                  </a:lnTo>
                  <a:cubicBezTo>
                    <a:pt x="1011641" y="150219"/>
                    <a:pt x="1005407" y="156486"/>
                    <a:pt x="998806" y="162621"/>
                  </a:cubicBezTo>
                  <a:cubicBezTo>
                    <a:pt x="992205" y="168755"/>
                    <a:pt x="985371" y="174622"/>
                    <a:pt x="978303" y="180223"/>
                  </a:cubicBezTo>
                  <a:lnTo>
                    <a:pt x="969502" y="168421"/>
                  </a:lnTo>
                  <a:cubicBezTo>
                    <a:pt x="971636" y="166421"/>
                    <a:pt x="973103" y="164287"/>
                    <a:pt x="973903" y="162020"/>
                  </a:cubicBezTo>
                  <a:cubicBezTo>
                    <a:pt x="974703" y="159754"/>
                    <a:pt x="975103" y="157220"/>
                    <a:pt x="975103" y="154420"/>
                  </a:cubicBezTo>
                  <a:lnTo>
                    <a:pt x="975103" y="82611"/>
                  </a:lnTo>
                  <a:lnTo>
                    <a:pt x="952500" y="82611"/>
                  </a:lnTo>
                  <a:close/>
                  <a:moveTo>
                    <a:pt x="1905200" y="65008"/>
                  </a:moveTo>
                  <a:lnTo>
                    <a:pt x="1951006" y="65008"/>
                  </a:lnTo>
                  <a:lnTo>
                    <a:pt x="1951006" y="151219"/>
                  </a:lnTo>
                  <a:cubicBezTo>
                    <a:pt x="1956473" y="147619"/>
                    <a:pt x="1962174" y="143385"/>
                    <a:pt x="1968108" y="138518"/>
                  </a:cubicBezTo>
                  <a:cubicBezTo>
                    <a:pt x="1974042" y="133650"/>
                    <a:pt x="1979543" y="128883"/>
                    <a:pt x="1984610" y="124216"/>
                  </a:cubicBezTo>
                  <a:lnTo>
                    <a:pt x="1992611" y="141018"/>
                  </a:lnTo>
                  <a:cubicBezTo>
                    <a:pt x="1988344" y="144485"/>
                    <a:pt x="1983843" y="147985"/>
                    <a:pt x="1979109" y="151519"/>
                  </a:cubicBezTo>
                  <a:cubicBezTo>
                    <a:pt x="1974376" y="155053"/>
                    <a:pt x="1969542" y="158587"/>
                    <a:pt x="1964608" y="162120"/>
                  </a:cubicBezTo>
                  <a:cubicBezTo>
                    <a:pt x="1959674" y="165654"/>
                    <a:pt x="1954773" y="169121"/>
                    <a:pt x="1949906" y="172522"/>
                  </a:cubicBezTo>
                  <a:cubicBezTo>
                    <a:pt x="1945039" y="175922"/>
                    <a:pt x="1940338" y="179089"/>
                    <a:pt x="1935804" y="182023"/>
                  </a:cubicBezTo>
                  <a:lnTo>
                    <a:pt x="1926603" y="167821"/>
                  </a:lnTo>
                  <a:cubicBezTo>
                    <a:pt x="1928870" y="166221"/>
                    <a:pt x="1930570" y="164521"/>
                    <a:pt x="1931704" y="162721"/>
                  </a:cubicBezTo>
                  <a:cubicBezTo>
                    <a:pt x="1932837" y="160920"/>
                    <a:pt x="1933404" y="158220"/>
                    <a:pt x="1933404" y="154620"/>
                  </a:cubicBezTo>
                  <a:lnTo>
                    <a:pt x="1933404" y="82211"/>
                  </a:lnTo>
                  <a:lnTo>
                    <a:pt x="1905200" y="82211"/>
                  </a:lnTo>
                  <a:close/>
                  <a:moveTo>
                    <a:pt x="46806" y="62808"/>
                  </a:moveTo>
                  <a:cubicBezTo>
                    <a:pt x="58807" y="91078"/>
                    <a:pt x="73809" y="113481"/>
                    <a:pt x="91812" y="130016"/>
                  </a:cubicBezTo>
                  <a:cubicBezTo>
                    <a:pt x="109947" y="114681"/>
                    <a:pt x="124149" y="92612"/>
                    <a:pt x="134417" y="63808"/>
                  </a:cubicBezTo>
                  <a:lnTo>
                    <a:pt x="152619" y="69209"/>
                  </a:lnTo>
                  <a:cubicBezTo>
                    <a:pt x="140351" y="100946"/>
                    <a:pt x="124682" y="124949"/>
                    <a:pt x="105613" y="141218"/>
                  </a:cubicBezTo>
                  <a:cubicBezTo>
                    <a:pt x="115348" y="148019"/>
                    <a:pt x="126616" y="154019"/>
                    <a:pt x="139418" y="159220"/>
                  </a:cubicBezTo>
                  <a:cubicBezTo>
                    <a:pt x="152219" y="164421"/>
                    <a:pt x="166288" y="168955"/>
                    <a:pt x="181623" y="172822"/>
                  </a:cubicBezTo>
                  <a:lnTo>
                    <a:pt x="172622" y="190424"/>
                  </a:lnTo>
                  <a:cubicBezTo>
                    <a:pt x="155686" y="185090"/>
                    <a:pt x="140584" y="179256"/>
                    <a:pt x="127316" y="172922"/>
                  </a:cubicBezTo>
                  <a:cubicBezTo>
                    <a:pt x="114048" y="166588"/>
                    <a:pt x="102146" y="159554"/>
                    <a:pt x="91612" y="151819"/>
                  </a:cubicBezTo>
                  <a:cubicBezTo>
                    <a:pt x="81344" y="158753"/>
                    <a:pt x="69509" y="165354"/>
                    <a:pt x="56107" y="171622"/>
                  </a:cubicBezTo>
                  <a:cubicBezTo>
                    <a:pt x="42705" y="177889"/>
                    <a:pt x="27270" y="184090"/>
                    <a:pt x="9801" y="190224"/>
                  </a:cubicBezTo>
                  <a:lnTo>
                    <a:pt x="0" y="173222"/>
                  </a:lnTo>
                  <a:cubicBezTo>
                    <a:pt x="16002" y="168555"/>
                    <a:pt x="30504" y="163487"/>
                    <a:pt x="43506" y="158020"/>
                  </a:cubicBezTo>
                  <a:cubicBezTo>
                    <a:pt x="56507" y="152553"/>
                    <a:pt x="67875" y="146619"/>
                    <a:pt x="77610" y="140218"/>
                  </a:cubicBezTo>
                  <a:cubicBezTo>
                    <a:pt x="59874" y="123549"/>
                    <a:pt x="44272" y="100279"/>
                    <a:pt x="30804" y="70409"/>
                  </a:cubicBezTo>
                  <a:close/>
                  <a:moveTo>
                    <a:pt x="1200426" y="53007"/>
                  </a:moveTo>
                  <a:cubicBezTo>
                    <a:pt x="1202827" y="54607"/>
                    <a:pt x="1205594" y="56541"/>
                    <a:pt x="1208727" y="58808"/>
                  </a:cubicBezTo>
                  <a:cubicBezTo>
                    <a:pt x="1211861" y="61075"/>
                    <a:pt x="1215362" y="63742"/>
                    <a:pt x="1219229" y="66809"/>
                  </a:cubicBezTo>
                  <a:cubicBezTo>
                    <a:pt x="1223096" y="69876"/>
                    <a:pt x="1226496" y="72643"/>
                    <a:pt x="1229430" y="75110"/>
                  </a:cubicBezTo>
                  <a:cubicBezTo>
                    <a:pt x="1232364" y="77577"/>
                    <a:pt x="1234831" y="79810"/>
                    <a:pt x="1236831" y="81810"/>
                  </a:cubicBezTo>
                  <a:lnTo>
                    <a:pt x="1226230" y="96412"/>
                  </a:lnTo>
                  <a:cubicBezTo>
                    <a:pt x="1224229" y="94279"/>
                    <a:pt x="1221796" y="91878"/>
                    <a:pt x="1218929" y="89211"/>
                  </a:cubicBezTo>
                  <a:cubicBezTo>
                    <a:pt x="1216062" y="86544"/>
                    <a:pt x="1212695" y="83611"/>
                    <a:pt x="1208827" y="80410"/>
                  </a:cubicBezTo>
                  <a:cubicBezTo>
                    <a:pt x="1201227" y="74009"/>
                    <a:pt x="1195026" y="69209"/>
                    <a:pt x="1190225" y="66008"/>
                  </a:cubicBezTo>
                  <a:close/>
                  <a:moveTo>
                    <a:pt x="1260234" y="51407"/>
                  </a:moveTo>
                  <a:lnTo>
                    <a:pt x="1350045" y="51407"/>
                  </a:lnTo>
                  <a:lnTo>
                    <a:pt x="1350045" y="65208"/>
                  </a:lnTo>
                  <a:lnTo>
                    <a:pt x="1312040" y="65208"/>
                  </a:lnTo>
                  <a:lnTo>
                    <a:pt x="1312040" y="78610"/>
                  </a:lnTo>
                  <a:lnTo>
                    <a:pt x="1358046" y="78610"/>
                  </a:lnTo>
                  <a:lnTo>
                    <a:pt x="1358046" y="149619"/>
                  </a:lnTo>
                  <a:lnTo>
                    <a:pt x="1250633" y="149619"/>
                  </a:lnTo>
                  <a:lnTo>
                    <a:pt x="1250633" y="78610"/>
                  </a:lnTo>
                  <a:lnTo>
                    <a:pt x="1296438" y="78610"/>
                  </a:lnTo>
                  <a:lnTo>
                    <a:pt x="1296438" y="65208"/>
                  </a:lnTo>
                  <a:lnTo>
                    <a:pt x="1260234" y="65208"/>
                  </a:lnTo>
                  <a:close/>
                  <a:moveTo>
                    <a:pt x="365741" y="43206"/>
                  </a:moveTo>
                  <a:lnTo>
                    <a:pt x="365741" y="76610"/>
                  </a:lnTo>
                  <a:lnTo>
                    <a:pt x="394745" y="76610"/>
                  </a:lnTo>
                  <a:lnTo>
                    <a:pt x="394745" y="43206"/>
                  </a:lnTo>
                  <a:close/>
                  <a:moveTo>
                    <a:pt x="319935" y="43206"/>
                  </a:moveTo>
                  <a:lnTo>
                    <a:pt x="319935" y="76610"/>
                  </a:lnTo>
                  <a:lnTo>
                    <a:pt x="348739" y="76610"/>
                  </a:lnTo>
                  <a:lnTo>
                    <a:pt x="348739" y="43206"/>
                  </a:lnTo>
                  <a:close/>
                  <a:moveTo>
                    <a:pt x="607067" y="39005"/>
                  </a:moveTo>
                  <a:cubicBezTo>
                    <a:pt x="608400" y="40339"/>
                    <a:pt x="609834" y="41972"/>
                    <a:pt x="611367" y="43906"/>
                  </a:cubicBezTo>
                  <a:cubicBezTo>
                    <a:pt x="612901" y="45839"/>
                    <a:pt x="614601" y="48140"/>
                    <a:pt x="616468" y="50807"/>
                  </a:cubicBezTo>
                  <a:cubicBezTo>
                    <a:pt x="618335" y="53340"/>
                    <a:pt x="619968" y="55641"/>
                    <a:pt x="621368" y="57707"/>
                  </a:cubicBezTo>
                  <a:cubicBezTo>
                    <a:pt x="622769" y="59774"/>
                    <a:pt x="623935" y="61541"/>
                    <a:pt x="624869" y="63008"/>
                  </a:cubicBezTo>
                  <a:lnTo>
                    <a:pt x="613667" y="71409"/>
                  </a:lnTo>
                  <a:cubicBezTo>
                    <a:pt x="612734" y="69809"/>
                    <a:pt x="611634" y="67975"/>
                    <a:pt x="610367" y="65908"/>
                  </a:cubicBezTo>
                  <a:cubicBezTo>
                    <a:pt x="609100" y="63842"/>
                    <a:pt x="607533" y="61475"/>
                    <a:pt x="605666" y="58808"/>
                  </a:cubicBezTo>
                  <a:cubicBezTo>
                    <a:pt x="602466" y="53874"/>
                    <a:pt x="599532" y="49873"/>
                    <a:pt x="596865" y="46806"/>
                  </a:cubicBezTo>
                  <a:close/>
                  <a:moveTo>
                    <a:pt x="2153326" y="15802"/>
                  </a:moveTo>
                  <a:lnTo>
                    <a:pt x="2168328" y="15802"/>
                  </a:lnTo>
                  <a:lnTo>
                    <a:pt x="2168328" y="140218"/>
                  </a:lnTo>
                  <a:lnTo>
                    <a:pt x="2153326" y="140218"/>
                  </a:lnTo>
                  <a:close/>
                  <a:moveTo>
                    <a:pt x="1013708" y="14002"/>
                  </a:moveTo>
                  <a:lnTo>
                    <a:pt x="1129722" y="14002"/>
                  </a:lnTo>
                  <a:lnTo>
                    <a:pt x="1129722" y="31604"/>
                  </a:lnTo>
                  <a:lnTo>
                    <a:pt x="1086117" y="31604"/>
                  </a:lnTo>
                  <a:lnTo>
                    <a:pt x="1086117" y="82611"/>
                  </a:lnTo>
                  <a:lnTo>
                    <a:pt x="1127522" y="82611"/>
                  </a:lnTo>
                  <a:lnTo>
                    <a:pt x="1127522" y="100813"/>
                  </a:lnTo>
                  <a:lnTo>
                    <a:pt x="1086117" y="100813"/>
                  </a:lnTo>
                  <a:lnTo>
                    <a:pt x="1086117" y="161020"/>
                  </a:lnTo>
                  <a:lnTo>
                    <a:pt x="1134723" y="161020"/>
                  </a:lnTo>
                  <a:lnTo>
                    <a:pt x="1134723" y="178623"/>
                  </a:lnTo>
                  <a:lnTo>
                    <a:pt x="1002506" y="178623"/>
                  </a:lnTo>
                  <a:lnTo>
                    <a:pt x="1002506" y="161020"/>
                  </a:lnTo>
                  <a:lnTo>
                    <a:pt x="1024509" y="161020"/>
                  </a:lnTo>
                  <a:lnTo>
                    <a:pt x="1024509" y="59808"/>
                  </a:lnTo>
                  <a:lnTo>
                    <a:pt x="1041911" y="59808"/>
                  </a:lnTo>
                  <a:lnTo>
                    <a:pt x="1041911" y="161020"/>
                  </a:lnTo>
                  <a:lnTo>
                    <a:pt x="1068715" y="161020"/>
                  </a:lnTo>
                  <a:lnTo>
                    <a:pt x="1068715" y="31604"/>
                  </a:lnTo>
                  <a:lnTo>
                    <a:pt x="1013708" y="31604"/>
                  </a:lnTo>
                  <a:close/>
                  <a:moveTo>
                    <a:pt x="1447552" y="13802"/>
                  </a:moveTo>
                  <a:lnTo>
                    <a:pt x="1592971" y="13802"/>
                  </a:lnTo>
                  <a:lnTo>
                    <a:pt x="1592971" y="31004"/>
                  </a:lnTo>
                  <a:lnTo>
                    <a:pt x="1447552" y="31004"/>
                  </a:lnTo>
                  <a:close/>
                  <a:moveTo>
                    <a:pt x="2214334" y="12802"/>
                  </a:moveTo>
                  <a:lnTo>
                    <a:pt x="2324148" y="12802"/>
                  </a:lnTo>
                  <a:lnTo>
                    <a:pt x="2324148" y="28604"/>
                  </a:lnTo>
                  <a:lnTo>
                    <a:pt x="2274542" y="28604"/>
                  </a:lnTo>
                  <a:lnTo>
                    <a:pt x="2274542" y="54007"/>
                  </a:lnTo>
                  <a:lnTo>
                    <a:pt x="2314547" y="54007"/>
                  </a:lnTo>
                  <a:lnTo>
                    <a:pt x="2314547" y="138618"/>
                  </a:lnTo>
                  <a:cubicBezTo>
                    <a:pt x="2314547" y="145685"/>
                    <a:pt x="2313413" y="150686"/>
                    <a:pt x="2311146" y="153619"/>
                  </a:cubicBezTo>
                  <a:cubicBezTo>
                    <a:pt x="2308879" y="156553"/>
                    <a:pt x="2305012" y="158487"/>
                    <a:pt x="2299545" y="159420"/>
                  </a:cubicBezTo>
                  <a:cubicBezTo>
                    <a:pt x="2296878" y="159954"/>
                    <a:pt x="2294144" y="160287"/>
                    <a:pt x="2291344" y="160420"/>
                  </a:cubicBezTo>
                  <a:cubicBezTo>
                    <a:pt x="2288543" y="160554"/>
                    <a:pt x="2285876" y="160554"/>
                    <a:pt x="2283343" y="160420"/>
                  </a:cubicBezTo>
                  <a:lnTo>
                    <a:pt x="2280542" y="142818"/>
                  </a:lnTo>
                  <a:cubicBezTo>
                    <a:pt x="2282143" y="143085"/>
                    <a:pt x="2283809" y="143251"/>
                    <a:pt x="2285543" y="143318"/>
                  </a:cubicBezTo>
                  <a:cubicBezTo>
                    <a:pt x="2287276" y="143385"/>
                    <a:pt x="2289077" y="143351"/>
                    <a:pt x="2290944" y="143218"/>
                  </a:cubicBezTo>
                  <a:cubicBezTo>
                    <a:pt x="2294811" y="143218"/>
                    <a:pt x="2297178" y="142685"/>
                    <a:pt x="2298045" y="141618"/>
                  </a:cubicBezTo>
                  <a:cubicBezTo>
                    <a:pt x="2298911" y="140551"/>
                    <a:pt x="2299345" y="137884"/>
                    <a:pt x="2299345" y="133617"/>
                  </a:cubicBezTo>
                  <a:lnTo>
                    <a:pt x="2299345" y="70209"/>
                  </a:lnTo>
                  <a:lnTo>
                    <a:pt x="2274542" y="70209"/>
                  </a:lnTo>
                  <a:lnTo>
                    <a:pt x="2274542" y="188824"/>
                  </a:lnTo>
                  <a:lnTo>
                    <a:pt x="2259140" y="188824"/>
                  </a:lnTo>
                  <a:lnTo>
                    <a:pt x="2259140" y="70209"/>
                  </a:lnTo>
                  <a:lnTo>
                    <a:pt x="2235137" y="70209"/>
                  </a:lnTo>
                  <a:lnTo>
                    <a:pt x="2235137" y="160220"/>
                  </a:lnTo>
                  <a:lnTo>
                    <a:pt x="2219735" y="160220"/>
                  </a:lnTo>
                  <a:lnTo>
                    <a:pt x="2219735" y="54007"/>
                  </a:lnTo>
                  <a:lnTo>
                    <a:pt x="2259140" y="54007"/>
                  </a:lnTo>
                  <a:lnTo>
                    <a:pt x="2259140" y="28604"/>
                  </a:lnTo>
                  <a:lnTo>
                    <a:pt x="2214334" y="28604"/>
                  </a:lnTo>
                  <a:close/>
                  <a:moveTo>
                    <a:pt x="1750486" y="12002"/>
                  </a:moveTo>
                  <a:lnTo>
                    <a:pt x="1821094" y="12002"/>
                  </a:lnTo>
                  <a:lnTo>
                    <a:pt x="1821094" y="46006"/>
                  </a:lnTo>
                  <a:cubicBezTo>
                    <a:pt x="1821094" y="48006"/>
                    <a:pt x="1821161" y="49606"/>
                    <a:pt x="1821294" y="50807"/>
                  </a:cubicBezTo>
                  <a:cubicBezTo>
                    <a:pt x="1821428" y="52007"/>
                    <a:pt x="1821761" y="52907"/>
                    <a:pt x="1822295" y="53507"/>
                  </a:cubicBezTo>
                  <a:cubicBezTo>
                    <a:pt x="1822828" y="54107"/>
                    <a:pt x="1823695" y="54507"/>
                    <a:pt x="1824895" y="54707"/>
                  </a:cubicBezTo>
                  <a:cubicBezTo>
                    <a:pt x="1826095" y="54907"/>
                    <a:pt x="1827695" y="55074"/>
                    <a:pt x="1829695" y="55207"/>
                  </a:cubicBezTo>
                  <a:cubicBezTo>
                    <a:pt x="1832763" y="55340"/>
                    <a:pt x="1835896" y="55307"/>
                    <a:pt x="1839097" y="55107"/>
                  </a:cubicBezTo>
                  <a:cubicBezTo>
                    <a:pt x="1842297" y="54907"/>
                    <a:pt x="1845364" y="54674"/>
                    <a:pt x="1848298" y="54407"/>
                  </a:cubicBezTo>
                  <a:lnTo>
                    <a:pt x="1846097" y="72209"/>
                  </a:lnTo>
                  <a:cubicBezTo>
                    <a:pt x="1842497" y="72343"/>
                    <a:pt x="1838730" y="72343"/>
                    <a:pt x="1834796" y="72209"/>
                  </a:cubicBezTo>
                  <a:cubicBezTo>
                    <a:pt x="1830862" y="72076"/>
                    <a:pt x="1827162" y="71876"/>
                    <a:pt x="1823695" y="71609"/>
                  </a:cubicBezTo>
                  <a:cubicBezTo>
                    <a:pt x="1819694" y="71209"/>
                    <a:pt x="1816394" y="70642"/>
                    <a:pt x="1813793" y="69909"/>
                  </a:cubicBezTo>
                  <a:cubicBezTo>
                    <a:pt x="1811193" y="69176"/>
                    <a:pt x="1809193" y="68042"/>
                    <a:pt x="1807793" y="66509"/>
                  </a:cubicBezTo>
                  <a:cubicBezTo>
                    <a:pt x="1806393" y="64975"/>
                    <a:pt x="1805426" y="62941"/>
                    <a:pt x="1804892" y="60408"/>
                  </a:cubicBezTo>
                  <a:cubicBezTo>
                    <a:pt x="1804359" y="57874"/>
                    <a:pt x="1804092" y="54674"/>
                    <a:pt x="1804092" y="50807"/>
                  </a:cubicBezTo>
                  <a:lnTo>
                    <a:pt x="1804092" y="27604"/>
                  </a:lnTo>
                  <a:lnTo>
                    <a:pt x="1767288" y="27604"/>
                  </a:lnTo>
                  <a:lnTo>
                    <a:pt x="1767288" y="39805"/>
                  </a:lnTo>
                  <a:cubicBezTo>
                    <a:pt x="1767288" y="47006"/>
                    <a:pt x="1764987" y="54307"/>
                    <a:pt x="1760387" y="61708"/>
                  </a:cubicBezTo>
                  <a:cubicBezTo>
                    <a:pt x="1755786" y="69109"/>
                    <a:pt x="1748485" y="76010"/>
                    <a:pt x="1738484" y="82411"/>
                  </a:cubicBezTo>
                  <a:lnTo>
                    <a:pt x="1726683" y="70209"/>
                  </a:lnTo>
                  <a:cubicBezTo>
                    <a:pt x="1735884" y="63942"/>
                    <a:pt x="1742151" y="58007"/>
                    <a:pt x="1745485" y="52407"/>
                  </a:cubicBezTo>
                  <a:cubicBezTo>
                    <a:pt x="1748819" y="47073"/>
                    <a:pt x="1750486" y="40339"/>
                    <a:pt x="1750486" y="32204"/>
                  </a:cubicBezTo>
                  <a:close/>
                  <a:moveTo>
                    <a:pt x="554260" y="10001"/>
                  </a:moveTo>
                  <a:cubicBezTo>
                    <a:pt x="555727" y="11868"/>
                    <a:pt x="557294" y="14069"/>
                    <a:pt x="558961" y="16602"/>
                  </a:cubicBezTo>
                  <a:cubicBezTo>
                    <a:pt x="560627" y="19136"/>
                    <a:pt x="562528" y="22070"/>
                    <a:pt x="564661" y="25403"/>
                  </a:cubicBezTo>
                  <a:cubicBezTo>
                    <a:pt x="566795" y="28737"/>
                    <a:pt x="568628" y="31704"/>
                    <a:pt x="570162" y="34305"/>
                  </a:cubicBezTo>
                  <a:cubicBezTo>
                    <a:pt x="571695" y="36905"/>
                    <a:pt x="572996" y="39272"/>
                    <a:pt x="574062" y="41405"/>
                  </a:cubicBezTo>
                  <a:lnTo>
                    <a:pt x="562861" y="49206"/>
                  </a:lnTo>
                  <a:cubicBezTo>
                    <a:pt x="561794" y="47073"/>
                    <a:pt x="560527" y="44606"/>
                    <a:pt x="559061" y="41805"/>
                  </a:cubicBezTo>
                  <a:cubicBezTo>
                    <a:pt x="557594" y="39005"/>
                    <a:pt x="555794" y="35871"/>
                    <a:pt x="553660" y="32404"/>
                  </a:cubicBezTo>
                  <a:cubicBezTo>
                    <a:pt x="549793" y="25603"/>
                    <a:pt x="546526" y="20403"/>
                    <a:pt x="543859" y="16802"/>
                  </a:cubicBezTo>
                  <a:close/>
                  <a:moveTo>
                    <a:pt x="975303" y="4601"/>
                  </a:moveTo>
                  <a:cubicBezTo>
                    <a:pt x="979170" y="8601"/>
                    <a:pt x="984037" y="14269"/>
                    <a:pt x="989905" y="21603"/>
                  </a:cubicBezTo>
                  <a:cubicBezTo>
                    <a:pt x="992839" y="25337"/>
                    <a:pt x="995372" y="28670"/>
                    <a:pt x="997506" y="31604"/>
                  </a:cubicBezTo>
                  <a:cubicBezTo>
                    <a:pt x="999639" y="34538"/>
                    <a:pt x="1001440" y="37138"/>
                    <a:pt x="1002907" y="39405"/>
                  </a:cubicBezTo>
                  <a:lnTo>
                    <a:pt x="988705" y="50407"/>
                  </a:lnTo>
                  <a:cubicBezTo>
                    <a:pt x="987238" y="48006"/>
                    <a:pt x="985471" y="45273"/>
                    <a:pt x="983404" y="42206"/>
                  </a:cubicBezTo>
                  <a:cubicBezTo>
                    <a:pt x="981337" y="39138"/>
                    <a:pt x="978837" y="35738"/>
                    <a:pt x="975903" y="32004"/>
                  </a:cubicBezTo>
                  <a:cubicBezTo>
                    <a:pt x="972969" y="28137"/>
                    <a:pt x="970369" y="24770"/>
                    <a:pt x="968102" y="21903"/>
                  </a:cubicBezTo>
                  <a:cubicBezTo>
                    <a:pt x="965835" y="19036"/>
                    <a:pt x="963768" y="16602"/>
                    <a:pt x="961901" y="14602"/>
                  </a:cubicBezTo>
                  <a:close/>
                  <a:moveTo>
                    <a:pt x="263328" y="4601"/>
                  </a:moveTo>
                  <a:cubicBezTo>
                    <a:pt x="267062" y="8868"/>
                    <a:pt x="271863" y="14869"/>
                    <a:pt x="277730" y="22603"/>
                  </a:cubicBezTo>
                  <a:cubicBezTo>
                    <a:pt x="283464" y="30204"/>
                    <a:pt x="287731" y="36471"/>
                    <a:pt x="290532" y="41405"/>
                  </a:cubicBezTo>
                  <a:lnTo>
                    <a:pt x="275930" y="51807"/>
                  </a:lnTo>
                  <a:cubicBezTo>
                    <a:pt x="274463" y="49406"/>
                    <a:pt x="272763" y="46706"/>
                    <a:pt x="270829" y="43706"/>
                  </a:cubicBezTo>
                  <a:cubicBezTo>
                    <a:pt x="268896" y="40705"/>
                    <a:pt x="266529" y="37272"/>
                    <a:pt x="263728" y="33404"/>
                  </a:cubicBezTo>
                  <a:cubicBezTo>
                    <a:pt x="258128" y="25403"/>
                    <a:pt x="253460" y="19336"/>
                    <a:pt x="249727" y="15202"/>
                  </a:cubicBezTo>
                  <a:close/>
                  <a:moveTo>
                    <a:pt x="738378" y="4401"/>
                  </a:moveTo>
                  <a:cubicBezTo>
                    <a:pt x="742912" y="8535"/>
                    <a:pt x="748780" y="14602"/>
                    <a:pt x="755980" y="22603"/>
                  </a:cubicBezTo>
                  <a:cubicBezTo>
                    <a:pt x="759448" y="26470"/>
                    <a:pt x="762548" y="30037"/>
                    <a:pt x="765282" y="33304"/>
                  </a:cubicBezTo>
                  <a:cubicBezTo>
                    <a:pt x="768015" y="36571"/>
                    <a:pt x="770316" y="39539"/>
                    <a:pt x="772182" y="42206"/>
                  </a:cubicBezTo>
                  <a:lnTo>
                    <a:pt x="759181" y="54007"/>
                  </a:lnTo>
                  <a:cubicBezTo>
                    <a:pt x="755980" y="49073"/>
                    <a:pt x="750780" y="42406"/>
                    <a:pt x="743579" y="34004"/>
                  </a:cubicBezTo>
                  <a:cubicBezTo>
                    <a:pt x="740112" y="29871"/>
                    <a:pt x="737011" y="26237"/>
                    <a:pt x="734278" y="23103"/>
                  </a:cubicBezTo>
                  <a:cubicBezTo>
                    <a:pt x="731544" y="19969"/>
                    <a:pt x="729044" y="17269"/>
                    <a:pt x="726777" y="15002"/>
                  </a:cubicBezTo>
                  <a:close/>
                  <a:moveTo>
                    <a:pt x="1695079" y="3601"/>
                  </a:moveTo>
                  <a:cubicBezTo>
                    <a:pt x="1697346" y="5734"/>
                    <a:pt x="1699813" y="8301"/>
                    <a:pt x="1702480" y="11302"/>
                  </a:cubicBezTo>
                  <a:cubicBezTo>
                    <a:pt x="1705147" y="14302"/>
                    <a:pt x="1708147" y="17736"/>
                    <a:pt x="1711481" y="21603"/>
                  </a:cubicBezTo>
                  <a:cubicBezTo>
                    <a:pt x="1714815" y="25470"/>
                    <a:pt x="1717681" y="29004"/>
                    <a:pt x="1720082" y="32204"/>
                  </a:cubicBezTo>
                  <a:cubicBezTo>
                    <a:pt x="1722482" y="35405"/>
                    <a:pt x="1724482" y="38272"/>
                    <a:pt x="1726083" y="40805"/>
                  </a:cubicBezTo>
                  <a:lnTo>
                    <a:pt x="1711481" y="52607"/>
                  </a:lnTo>
                  <a:cubicBezTo>
                    <a:pt x="1709881" y="50073"/>
                    <a:pt x="1707880" y="47173"/>
                    <a:pt x="1705480" y="43906"/>
                  </a:cubicBezTo>
                  <a:cubicBezTo>
                    <a:pt x="1703080" y="40639"/>
                    <a:pt x="1700279" y="37005"/>
                    <a:pt x="1697079" y="33004"/>
                  </a:cubicBezTo>
                  <a:cubicBezTo>
                    <a:pt x="1690678" y="24737"/>
                    <a:pt x="1685477" y="18603"/>
                    <a:pt x="1681477" y="14602"/>
                  </a:cubicBezTo>
                  <a:close/>
                  <a:moveTo>
                    <a:pt x="2187931" y="2601"/>
                  </a:moveTo>
                  <a:lnTo>
                    <a:pt x="2203733" y="2601"/>
                  </a:lnTo>
                  <a:lnTo>
                    <a:pt x="2203733" y="79810"/>
                  </a:lnTo>
                  <a:cubicBezTo>
                    <a:pt x="2203466" y="109414"/>
                    <a:pt x="2200799" y="131550"/>
                    <a:pt x="2195732" y="146219"/>
                  </a:cubicBezTo>
                  <a:cubicBezTo>
                    <a:pt x="2190531" y="160754"/>
                    <a:pt x="2179463" y="175889"/>
                    <a:pt x="2162528" y="191624"/>
                  </a:cubicBezTo>
                  <a:lnTo>
                    <a:pt x="2149926" y="179423"/>
                  </a:lnTo>
                  <a:cubicBezTo>
                    <a:pt x="2166595" y="164888"/>
                    <a:pt x="2177063" y="151619"/>
                    <a:pt x="2181330" y="139618"/>
                  </a:cubicBezTo>
                  <a:cubicBezTo>
                    <a:pt x="2185731" y="127616"/>
                    <a:pt x="2187931" y="108080"/>
                    <a:pt x="2187931" y="81010"/>
                  </a:cubicBezTo>
                  <a:close/>
                  <a:moveTo>
                    <a:pt x="822589" y="2200"/>
                  </a:moveTo>
                  <a:lnTo>
                    <a:pt x="838991" y="2200"/>
                  </a:lnTo>
                  <a:lnTo>
                    <a:pt x="838991" y="31204"/>
                  </a:lnTo>
                  <a:cubicBezTo>
                    <a:pt x="838857" y="32138"/>
                    <a:pt x="838791" y="33004"/>
                    <a:pt x="838791" y="33804"/>
                  </a:cubicBezTo>
                  <a:cubicBezTo>
                    <a:pt x="838791" y="34605"/>
                    <a:pt x="838791" y="35471"/>
                    <a:pt x="838791" y="36405"/>
                  </a:cubicBezTo>
                  <a:cubicBezTo>
                    <a:pt x="839591" y="50540"/>
                    <a:pt x="841158" y="63608"/>
                    <a:pt x="843491" y="75610"/>
                  </a:cubicBezTo>
                  <a:cubicBezTo>
                    <a:pt x="845825" y="87611"/>
                    <a:pt x="848992" y="98746"/>
                    <a:pt x="852993" y="109014"/>
                  </a:cubicBezTo>
                  <a:cubicBezTo>
                    <a:pt x="857926" y="121682"/>
                    <a:pt x="864227" y="133550"/>
                    <a:pt x="871895" y="144618"/>
                  </a:cubicBezTo>
                  <a:cubicBezTo>
                    <a:pt x="879562" y="155686"/>
                    <a:pt x="888597" y="165888"/>
                    <a:pt x="898998" y="175222"/>
                  </a:cubicBezTo>
                  <a:lnTo>
                    <a:pt x="885997" y="188824"/>
                  </a:lnTo>
                  <a:cubicBezTo>
                    <a:pt x="865727" y="168688"/>
                    <a:pt x="850526" y="145952"/>
                    <a:pt x="840391" y="120615"/>
                  </a:cubicBezTo>
                  <a:cubicBezTo>
                    <a:pt x="838657" y="116348"/>
                    <a:pt x="837091" y="111848"/>
                    <a:pt x="835690" y="107114"/>
                  </a:cubicBezTo>
                  <a:cubicBezTo>
                    <a:pt x="834290" y="102380"/>
                    <a:pt x="832990" y="97479"/>
                    <a:pt x="831790" y="92412"/>
                  </a:cubicBezTo>
                  <a:cubicBezTo>
                    <a:pt x="830190" y="100413"/>
                    <a:pt x="828189" y="108014"/>
                    <a:pt x="825789" y="115215"/>
                  </a:cubicBezTo>
                  <a:cubicBezTo>
                    <a:pt x="821922" y="127216"/>
                    <a:pt x="815821" y="139351"/>
                    <a:pt x="807487" y="151619"/>
                  </a:cubicBezTo>
                  <a:cubicBezTo>
                    <a:pt x="799152" y="163887"/>
                    <a:pt x="788251" y="176689"/>
                    <a:pt x="774783" y="190024"/>
                  </a:cubicBezTo>
                  <a:lnTo>
                    <a:pt x="761581" y="176622"/>
                  </a:lnTo>
                  <a:cubicBezTo>
                    <a:pt x="783317" y="158487"/>
                    <a:pt x="798919" y="138218"/>
                    <a:pt x="808387" y="115815"/>
                  </a:cubicBezTo>
                  <a:cubicBezTo>
                    <a:pt x="817855" y="93412"/>
                    <a:pt x="822589" y="63742"/>
                    <a:pt x="822589" y="26804"/>
                  </a:cubicBezTo>
                  <a:close/>
                  <a:moveTo>
                    <a:pt x="1934604" y="2000"/>
                  </a:moveTo>
                  <a:cubicBezTo>
                    <a:pt x="1936871" y="4267"/>
                    <a:pt x="1939438" y="7001"/>
                    <a:pt x="1942305" y="10201"/>
                  </a:cubicBezTo>
                  <a:cubicBezTo>
                    <a:pt x="1945172" y="13402"/>
                    <a:pt x="1948272" y="17136"/>
                    <a:pt x="1951606" y="21403"/>
                  </a:cubicBezTo>
                  <a:cubicBezTo>
                    <a:pt x="1955073" y="25670"/>
                    <a:pt x="1958040" y="29471"/>
                    <a:pt x="1960507" y="32804"/>
                  </a:cubicBezTo>
                  <a:cubicBezTo>
                    <a:pt x="1962974" y="36138"/>
                    <a:pt x="1965074" y="39138"/>
                    <a:pt x="1966808" y="41805"/>
                  </a:cubicBezTo>
                  <a:lnTo>
                    <a:pt x="1952406" y="53007"/>
                  </a:lnTo>
                  <a:cubicBezTo>
                    <a:pt x="1950806" y="50340"/>
                    <a:pt x="1948772" y="47273"/>
                    <a:pt x="1946305" y="43806"/>
                  </a:cubicBezTo>
                  <a:cubicBezTo>
                    <a:pt x="1943838" y="40339"/>
                    <a:pt x="1940938" y="36471"/>
                    <a:pt x="1937604" y="32204"/>
                  </a:cubicBezTo>
                  <a:cubicBezTo>
                    <a:pt x="1934270" y="27937"/>
                    <a:pt x="1931270" y="24137"/>
                    <a:pt x="1928603" y="20803"/>
                  </a:cubicBezTo>
                  <a:cubicBezTo>
                    <a:pt x="1925936" y="17469"/>
                    <a:pt x="1923469" y="14669"/>
                    <a:pt x="1921202" y="12402"/>
                  </a:cubicBezTo>
                  <a:close/>
                  <a:moveTo>
                    <a:pt x="527657" y="2000"/>
                  </a:moveTo>
                  <a:lnTo>
                    <a:pt x="541658" y="2000"/>
                  </a:lnTo>
                  <a:cubicBezTo>
                    <a:pt x="541525" y="7334"/>
                    <a:pt x="541558" y="13335"/>
                    <a:pt x="541758" y="20003"/>
                  </a:cubicBezTo>
                  <a:cubicBezTo>
                    <a:pt x="541958" y="26670"/>
                    <a:pt x="542192" y="34204"/>
                    <a:pt x="542458" y="42606"/>
                  </a:cubicBezTo>
                  <a:lnTo>
                    <a:pt x="543059" y="58608"/>
                  </a:lnTo>
                  <a:lnTo>
                    <a:pt x="572662" y="58608"/>
                  </a:lnTo>
                  <a:lnTo>
                    <a:pt x="572662" y="73809"/>
                  </a:lnTo>
                  <a:lnTo>
                    <a:pt x="543659" y="73809"/>
                  </a:lnTo>
                  <a:cubicBezTo>
                    <a:pt x="544059" y="81810"/>
                    <a:pt x="544525" y="89178"/>
                    <a:pt x="545059" y="95912"/>
                  </a:cubicBezTo>
                  <a:cubicBezTo>
                    <a:pt x="545592" y="102646"/>
                    <a:pt x="546192" y="108814"/>
                    <a:pt x="546859" y="114415"/>
                  </a:cubicBezTo>
                  <a:cubicBezTo>
                    <a:pt x="549526" y="109747"/>
                    <a:pt x="552060" y="104947"/>
                    <a:pt x="554460" y="100013"/>
                  </a:cubicBezTo>
                  <a:cubicBezTo>
                    <a:pt x="556860" y="95079"/>
                    <a:pt x="559194" y="89945"/>
                    <a:pt x="561461" y="84611"/>
                  </a:cubicBezTo>
                  <a:lnTo>
                    <a:pt x="574662" y="91012"/>
                  </a:lnTo>
                  <a:cubicBezTo>
                    <a:pt x="571195" y="99813"/>
                    <a:pt x="567395" y="107980"/>
                    <a:pt x="563261" y="115515"/>
                  </a:cubicBezTo>
                  <a:cubicBezTo>
                    <a:pt x="559127" y="123049"/>
                    <a:pt x="554727" y="130150"/>
                    <a:pt x="550059" y="136817"/>
                  </a:cubicBezTo>
                  <a:cubicBezTo>
                    <a:pt x="551393" y="145485"/>
                    <a:pt x="552993" y="152553"/>
                    <a:pt x="554860" y="158020"/>
                  </a:cubicBezTo>
                  <a:cubicBezTo>
                    <a:pt x="556060" y="162020"/>
                    <a:pt x="557227" y="164921"/>
                    <a:pt x="558360" y="166721"/>
                  </a:cubicBezTo>
                  <a:cubicBezTo>
                    <a:pt x="559494" y="168521"/>
                    <a:pt x="560661" y="169421"/>
                    <a:pt x="561861" y="169421"/>
                  </a:cubicBezTo>
                  <a:cubicBezTo>
                    <a:pt x="562661" y="169421"/>
                    <a:pt x="563294" y="168821"/>
                    <a:pt x="563761" y="167621"/>
                  </a:cubicBezTo>
                  <a:cubicBezTo>
                    <a:pt x="564228" y="166421"/>
                    <a:pt x="564795" y="164287"/>
                    <a:pt x="565461" y="161220"/>
                  </a:cubicBezTo>
                  <a:cubicBezTo>
                    <a:pt x="565861" y="159353"/>
                    <a:pt x="566195" y="157553"/>
                    <a:pt x="566461" y="155820"/>
                  </a:cubicBezTo>
                  <a:cubicBezTo>
                    <a:pt x="566728" y="154086"/>
                    <a:pt x="566995" y="152086"/>
                    <a:pt x="567262" y="149819"/>
                  </a:cubicBezTo>
                  <a:lnTo>
                    <a:pt x="580063" y="154820"/>
                  </a:lnTo>
                  <a:cubicBezTo>
                    <a:pt x="579530" y="158020"/>
                    <a:pt x="578996" y="160854"/>
                    <a:pt x="578463" y="163321"/>
                  </a:cubicBezTo>
                  <a:cubicBezTo>
                    <a:pt x="577930" y="165788"/>
                    <a:pt x="577396" y="167955"/>
                    <a:pt x="576863" y="169821"/>
                  </a:cubicBezTo>
                  <a:cubicBezTo>
                    <a:pt x="575929" y="173289"/>
                    <a:pt x="574963" y="176189"/>
                    <a:pt x="573962" y="178523"/>
                  </a:cubicBezTo>
                  <a:cubicBezTo>
                    <a:pt x="572962" y="180856"/>
                    <a:pt x="571896" y="182690"/>
                    <a:pt x="570762" y="184023"/>
                  </a:cubicBezTo>
                  <a:cubicBezTo>
                    <a:pt x="569629" y="185357"/>
                    <a:pt x="568362" y="186290"/>
                    <a:pt x="566962" y="186824"/>
                  </a:cubicBezTo>
                  <a:cubicBezTo>
                    <a:pt x="565561" y="187357"/>
                    <a:pt x="563928" y="187624"/>
                    <a:pt x="562061" y="187624"/>
                  </a:cubicBezTo>
                  <a:cubicBezTo>
                    <a:pt x="558594" y="187624"/>
                    <a:pt x="555227" y="185957"/>
                    <a:pt x="551960" y="182623"/>
                  </a:cubicBezTo>
                  <a:cubicBezTo>
                    <a:pt x="548693" y="179289"/>
                    <a:pt x="545592" y="173422"/>
                    <a:pt x="542659" y="165021"/>
                  </a:cubicBezTo>
                  <a:cubicBezTo>
                    <a:pt x="541992" y="163021"/>
                    <a:pt x="541325" y="160887"/>
                    <a:pt x="540658" y="158620"/>
                  </a:cubicBezTo>
                  <a:cubicBezTo>
                    <a:pt x="539992" y="156353"/>
                    <a:pt x="539325" y="153886"/>
                    <a:pt x="538658" y="151219"/>
                  </a:cubicBezTo>
                  <a:cubicBezTo>
                    <a:pt x="535591" y="154686"/>
                    <a:pt x="532457" y="157987"/>
                    <a:pt x="529257" y="161120"/>
                  </a:cubicBezTo>
                  <a:cubicBezTo>
                    <a:pt x="526056" y="164254"/>
                    <a:pt x="522723" y="167288"/>
                    <a:pt x="519256" y="170222"/>
                  </a:cubicBezTo>
                  <a:lnTo>
                    <a:pt x="511455" y="160420"/>
                  </a:lnTo>
                  <a:cubicBezTo>
                    <a:pt x="511321" y="164954"/>
                    <a:pt x="511021" y="168688"/>
                    <a:pt x="510555" y="171622"/>
                  </a:cubicBezTo>
                  <a:cubicBezTo>
                    <a:pt x="510088" y="174555"/>
                    <a:pt x="509288" y="176922"/>
                    <a:pt x="508154" y="178723"/>
                  </a:cubicBezTo>
                  <a:cubicBezTo>
                    <a:pt x="507021" y="180523"/>
                    <a:pt x="505421" y="181923"/>
                    <a:pt x="503354" y="182923"/>
                  </a:cubicBezTo>
                  <a:cubicBezTo>
                    <a:pt x="501287" y="183923"/>
                    <a:pt x="498586" y="184690"/>
                    <a:pt x="495253" y="185223"/>
                  </a:cubicBezTo>
                  <a:cubicBezTo>
                    <a:pt x="493386" y="185490"/>
                    <a:pt x="491152" y="185723"/>
                    <a:pt x="488552" y="185923"/>
                  </a:cubicBezTo>
                  <a:cubicBezTo>
                    <a:pt x="485951" y="186124"/>
                    <a:pt x="483518" y="186223"/>
                    <a:pt x="481251" y="186223"/>
                  </a:cubicBezTo>
                  <a:lnTo>
                    <a:pt x="478050" y="168821"/>
                  </a:lnTo>
                  <a:cubicBezTo>
                    <a:pt x="479517" y="168955"/>
                    <a:pt x="481184" y="169088"/>
                    <a:pt x="483051" y="169221"/>
                  </a:cubicBezTo>
                  <a:cubicBezTo>
                    <a:pt x="484918" y="169355"/>
                    <a:pt x="486651" y="169421"/>
                    <a:pt x="488252" y="169421"/>
                  </a:cubicBezTo>
                  <a:cubicBezTo>
                    <a:pt x="490252" y="169421"/>
                    <a:pt x="491819" y="169288"/>
                    <a:pt x="492952" y="169021"/>
                  </a:cubicBezTo>
                  <a:cubicBezTo>
                    <a:pt x="494086" y="168755"/>
                    <a:pt x="494919" y="168121"/>
                    <a:pt x="495453" y="167121"/>
                  </a:cubicBezTo>
                  <a:cubicBezTo>
                    <a:pt x="495986" y="166121"/>
                    <a:pt x="496319" y="164654"/>
                    <a:pt x="496453" y="162721"/>
                  </a:cubicBezTo>
                  <a:cubicBezTo>
                    <a:pt x="496586" y="160787"/>
                    <a:pt x="496653" y="158220"/>
                    <a:pt x="496653" y="155020"/>
                  </a:cubicBezTo>
                  <a:lnTo>
                    <a:pt x="496653" y="125016"/>
                  </a:lnTo>
                  <a:cubicBezTo>
                    <a:pt x="489719" y="127550"/>
                    <a:pt x="484051" y="129350"/>
                    <a:pt x="479651" y="130417"/>
                  </a:cubicBezTo>
                  <a:lnTo>
                    <a:pt x="475050" y="114415"/>
                  </a:lnTo>
                  <a:cubicBezTo>
                    <a:pt x="477717" y="113748"/>
                    <a:pt x="480884" y="112814"/>
                    <a:pt x="484551" y="111614"/>
                  </a:cubicBezTo>
                  <a:cubicBezTo>
                    <a:pt x="488218" y="110414"/>
                    <a:pt x="492252" y="109081"/>
                    <a:pt x="496653" y="107614"/>
                  </a:cubicBezTo>
                  <a:lnTo>
                    <a:pt x="496653" y="73809"/>
                  </a:lnTo>
                  <a:lnTo>
                    <a:pt x="477050" y="73809"/>
                  </a:lnTo>
                  <a:lnTo>
                    <a:pt x="477050" y="58608"/>
                  </a:lnTo>
                  <a:lnTo>
                    <a:pt x="496653" y="58608"/>
                  </a:lnTo>
                  <a:lnTo>
                    <a:pt x="496653" y="33004"/>
                  </a:lnTo>
                  <a:cubicBezTo>
                    <a:pt x="493452" y="33804"/>
                    <a:pt x="490485" y="34505"/>
                    <a:pt x="487752" y="35105"/>
                  </a:cubicBezTo>
                  <a:cubicBezTo>
                    <a:pt x="485018" y="35705"/>
                    <a:pt x="482784" y="36205"/>
                    <a:pt x="481051" y="36605"/>
                  </a:cubicBezTo>
                  <a:lnTo>
                    <a:pt x="476650" y="22003"/>
                  </a:lnTo>
                  <a:cubicBezTo>
                    <a:pt x="478784" y="21470"/>
                    <a:pt x="481684" y="20769"/>
                    <a:pt x="485351" y="19903"/>
                  </a:cubicBezTo>
                  <a:cubicBezTo>
                    <a:pt x="489018" y="19036"/>
                    <a:pt x="492986" y="18069"/>
                    <a:pt x="497253" y="17002"/>
                  </a:cubicBezTo>
                  <a:cubicBezTo>
                    <a:pt x="501520" y="15936"/>
                    <a:pt x="505787" y="14769"/>
                    <a:pt x="510054" y="13502"/>
                  </a:cubicBezTo>
                  <a:cubicBezTo>
                    <a:pt x="514322" y="12235"/>
                    <a:pt x="518122" y="11002"/>
                    <a:pt x="521456" y="9801"/>
                  </a:cubicBezTo>
                  <a:lnTo>
                    <a:pt x="526256" y="24603"/>
                  </a:lnTo>
                  <a:cubicBezTo>
                    <a:pt x="524390" y="25270"/>
                    <a:pt x="522189" y="25970"/>
                    <a:pt x="519656" y="26704"/>
                  </a:cubicBezTo>
                  <a:cubicBezTo>
                    <a:pt x="517122" y="27437"/>
                    <a:pt x="514388" y="28204"/>
                    <a:pt x="511455" y="29004"/>
                  </a:cubicBezTo>
                  <a:lnTo>
                    <a:pt x="511455" y="58608"/>
                  </a:lnTo>
                  <a:lnTo>
                    <a:pt x="529257" y="58608"/>
                  </a:lnTo>
                  <a:lnTo>
                    <a:pt x="528657" y="41805"/>
                  </a:lnTo>
                  <a:cubicBezTo>
                    <a:pt x="528390" y="34071"/>
                    <a:pt x="528157" y="26904"/>
                    <a:pt x="527957" y="20303"/>
                  </a:cubicBezTo>
                  <a:cubicBezTo>
                    <a:pt x="527757" y="13702"/>
                    <a:pt x="527657" y="7601"/>
                    <a:pt x="527657" y="2000"/>
                  </a:cubicBezTo>
                  <a:close/>
                  <a:moveTo>
                    <a:pt x="51807" y="2000"/>
                  </a:moveTo>
                  <a:lnTo>
                    <a:pt x="68209" y="2000"/>
                  </a:lnTo>
                  <a:lnTo>
                    <a:pt x="68209" y="24603"/>
                  </a:lnTo>
                  <a:lnTo>
                    <a:pt x="115415" y="24603"/>
                  </a:lnTo>
                  <a:lnTo>
                    <a:pt x="115415" y="2000"/>
                  </a:lnTo>
                  <a:lnTo>
                    <a:pt x="131817" y="2000"/>
                  </a:lnTo>
                  <a:lnTo>
                    <a:pt x="131817" y="24603"/>
                  </a:lnTo>
                  <a:lnTo>
                    <a:pt x="179023" y="24603"/>
                  </a:lnTo>
                  <a:lnTo>
                    <a:pt x="179023" y="40405"/>
                  </a:lnTo>
                  <a:lnTo>
                    <a:pt x="131817" y="40405"/>
                  </a:lnTo>
                  <a:lnTo>
                    <a:pt x="131817" y="59808"/>
                  </a:lnTo>
                  <a:lnTo>
                    <a:pt x="115415" y="59808"/>
                  </a:lnTo>
                  <a:lnTo>
                    <a:pt x="115415" y="40405"/>
                  </a:lnTo>
                  <a:lnTo>
                    <a:pt x="68209" y="40405"/>
                  </a:lnTo>
                  <a:lnTo>
                    <a:pt x="68209" y="59808"/>
                  </a:lnTo>
                  <a:lnTo>
                    <a:pt x="51807" y="59808"/>
                  </a:lnTo>
                  <a:lnTo>
                    <a:pt x="51807" y="40405"/>
                  </a:lnTo>
                  <a:lnTo>
                    <a:pt x="4201" y="40405"/>
                  </a:lnTo>
                  <a:lnTo>
                    <a:pt x="4201" y="24603"/>
                  </a:lnTo>
                  <a:lnTo>
                    <a:pt x="51807" y="24603"/>
                  </a:lnTo>
                  <a:close/>
                  <a:moveTo>
                    <a:pt x="2019215" y="1600"/>
                  </a:moveTo>
                  <a:lnTo>
                    <a:pt x="2036617" y="1600"/>
                  </a:lnTo>
                  <a:lnTo>
                    <a:pt x="2036617" y="69809"/>
                  </a:lnTo>
                  <a:lnTo>
                    <a:pt x="2088023" y="69809"/>
                  </a:lnTo>
                  <a:lnTo>
                    <a:pt x="2088023" y="87011"/>
                  </a:lnTo>
                  <a:lnTo>
                    <a:pt x="2036617" y="87011"/>
                  </a:lnTo>
                  <a:lnTo>
                    <a:pt x="2036617" y="188824"/>
                  </a:lnTo>
                  <a:lnTo>
                    <a:pt x="2019215" y="188824"/>
                  </a:lnTo>
                  <a:lnTo>
                    <a:pt x="2019215" y="87011"/>
                  </a:lnTo>
                  <a:lnTo>
                    <a:pt x="1968408" y="87011"/>
                  </a:lnTo>
                  <a:lnTo>
                    <a:pt x="1968408" y="69809"/>
                  </a:lnTo>
                  <a:lnTo>
                    <a:pt x="2019215" y="69809"/>
                  </a:lnTo>
                  <a:close/>
                  <a:moveTo>
                    <a:pt x="1309040" y="1200"/>
                  </a:moveTo>
                  <a:cubicBezTo>
                    <a:pt x="1309840" y="3067"/>
                    <a:pt x="1310707" y="5234"/>
                    <a:pt x="1311640" y="7701"/>
                  </a:cubicBezTo>
                  <a:cubicBezTo>
                    <a:pt x="1312574" y="10168"/>
                    <a:pt x="1313574" y="13069"/>
                    <a:pt x="1314641" y="16402"/>
                  </a:cubicBezTo>
                  <a:cubicBezTo>
                    <a:pt x="1314907" y="17469"/>
                    <a:pt x="1315208" y="18503"/>
                    <a:pt x="1315541" y="19503"/>
                  </a:cubicBezTo>
                  <a:cubicBezTo>
                    <a:pt x="1315874" y="20503"/>
                    <a:pt x="1316174" y="21470"/>
                    <a:pt x="1316441" y="22403"/>
                  </a:cubicBezTo>
                  <a:lnTo>
                    <a:pt x="1368647" y="22403"/>
                  </a:lnTo>
                  <a:lnTo>
                    <a:pt x="1368647" y="60608"/>
                  </a:lnTo>
                  <a:lnTo>
                    <a:pt x="1352445" y="60608"/>
                  </a:lnTo>
                  <a:lnTo>
                    <a:pt x="1352445" y="36805"/>
                  </a:lnTo>
                  <a:lnTo>
                    <a:pt x="1257634" y="36805"/>
                  </a:lnTo>
                  <a:lnTo>
                    <a:pt x="1257634" y="60608"/>
                  </a:lnTo>
                  <a:lnTo>
                    <a:pt x="1241431" y="60608"/>
                  </a:lnTo>
                  <a:lnTo>
                    <a:pt x="1241431" y="35405"/>
                  </a:lnTo>
                  <a:lnTo>
                    <a:pt x="1231830" y="48606"/>
                  </a:lnTo>
                  <a:cubicBezTo>
                    <a:pt x="1229963" y="46606"/>
                    <a:pt x="1227697" y="44372"/>
                    <a:pt x="1225029" y="41905"/>
                  </a:cubicBezTo>
                  <a:cubicBezTo>
                    <a:pt x="1222362" y="39438"/>
                    <a:pt x="1219295" y="36738"/>
                    <a:pt x="1215828" y="33804"/>
                  </a:cubicBezTo>
                  <a:cubicBezTo>
                    <a:pt x="1212361" y="30871"/>
                    <a:pt x="1209227" y="28304"/>
                    <a:pt x="1206427" y="26103"/>
                  </a:cubicBezTo>
                  <a:cubicBezTo>
                    <a:pt x="1203627" y="23903"/>
                    <a:pt x="1201093" y="22070"/>
                    <a:pt x="1198826" y="20603"/>
                  </a:cubicBezTo>
                  <a:lnTo>
                    <a:pt x="1208227" y="7801"/>
                  </a:lnTo>
                  <a:cubicBezTo>
                    <a:pt x="1210494" y="9268"/>
                    <a:pt x="1213095" y="11035"/>
                    <a:pt x="1216028" y="13102"/>
                  </a:cubicBezTo>
                  <a:cubicBezTo>
                    <a:pt x="1218962" y="15169"/>
                    <a:pt x="1222163" y="17669"/>
                    <a:pt x="1225630" y="20603"/>
                  </a:cubicBezTo>
                  <a:cubicBezTo>
                    <a:pt x="1232564" y="26337"/>
                    <a:pt x="1237831" y="30804"/>
                    <a:pt x="1241431" y="34004"/>
                  </a:cubicBezTo>
                  <a:lnTo>
                    <a:pt x="1241431" y="22403"/>
                  </a:lnTo>
                  <a:lnTo>
                    <a:pt x="1298839" y="22403"/>
                  </a:lnTo>
                  <a:cubicBezTo>
                    <a:pt x="1298572" y="21736"/>
                    <a:pt x="1298339" y="21070"/>
                    <a:pt x="1298139" y="20403"/>
                  </a:cubicBezTo>
                  <a:cubicBezTo>
                    <a:pt x="1297939" y="19736"/>
                    <a:pt x="1297705" y="19003"/>
                    <a:pt x="1297439" y="18202"/>
                  </a:cubicBezTo>
                  <a:cubicBezTo>
                    <a:pt x="1295572" y="12602"/>
                    <a:pt x="1293971" y="8001"/>
                    <a:pt x="1292638" y="4401"/>
                  </a:cubicBezTo>
                  <a:close/>
                  <a:moveTo>
                    <a:pt x="348739" y="1200"/>
                  </a:moveTo>
                  <a:lnTo>
                    <a:pt x="365741" y="1200"/>
                  </a:lnTo>
                  <a:lnTo>
                    <a:pt x="365741" y="27404"/>
                  </a:lnTo>
                  <a:lnTo>
                    <a:pt x="411147" y="27404"/>
                  </a:lnTo>
                  <a:lnTo>
                    <a:pt x="411147" y="144618"/>
                  </a:lnTo>
                  <a:lnTo>
                    <a:pt x="303533" y="144618"/>
                  </a:lnTo>
                  <a:lnTo>
                    <a:pt x="303533" y="27404"/>
                  </a:lnTo>
                  <a:lnTo>
                    <a:pt x="348739" y="27404"/>
                  </a:lnTo>
                  <a:close/>
                  <a:moveTo>
                    <a:pt x="602466" y="0"/>
                  </a:moveTo>
                  <a:lnTo>
                    <a:pt x="618068" y="3401"/>
                  </a:lnTo>
                  <a:cubicBezTo>
                    <a:pt x="617401" y="5668"/>
                    <a:pt x="616568" y="8268"/>
                    <a:pt x="615568" y="11202"/>
                  </a:cubicBezTo>
                  <a:cubicBezTo>
                    <a:pt x="614567" y="14135"/>
                    <a:pt x="613534" y="16869"/>
                    <a:pt x="612467" y="19403"/>
                  </a:cubicBezTo>
                  <a:lnTo>
                    <a:pt x="646072" y="19403"/>
                  </a:lnTo>
                  <a:cubicBezTo>
                    <a:pt x="645938" y="29004"/>
                    <a:pt x="645671" y="37705"/>
                    <a:pt x="645271" y="45506"/>
                  </a:cubicBezTo>
                  <a:cubicBezTo>
                    <a:pt x="644871" y="53307"/>
                    <a:pt x="644405" y="60674"/>
                    <a:pt x="643871" y="67609"/>
                  </a:cubicBezTo>
                  <a:cubicBezTo>
                    <a:pt x="643604" y="71209"/>
                    <a:pt x="643238" y="74176"/>
                    <a:pt x="642771" y="76510"/>
                  </a:cubicBezTo>
                  <a:cubicBezTo>
                    <a:pt x="642304" y="78843"/>
                    <a:pt x="641438" y="80777"/>
                    <a:pt x="640171" y="82311"/>
                  </a:cubicBezTo>
                  <a:cubicBezTo>
                    <a:pt x="638904" y="83844"/>
                    <a:pt x="637170" y="85011"/>
                    <a:pt x="634970" y="85811"/>
                  </a:cubicBezTo>
                  <a:cubicBezTo>
                    <a:pt x="632770" y="86611"/>
                    <a:pt x="629869" y="87278"/>
                    <a:pt x="626269" y="87811"/>
                  </a:cubicBezTo>
                  <a:cubicBezTo>
                    <a:pt x="624269" y="88078"/>
                    <a:pt x="621802" y="88311"/>
                    <a:pt x="618868" y="88511"/>
                  </a:cubicBezTo>
                  <a:cubicBezTo>
                    <a:pt x="615934" y="88711"/>
                    <a:pt x="613267" y="88811"/>
                    <a:pt x="610867" y="88811"/>
                  </a:cubicBezTo>
                  <a:lnTo>
                    <a:pt x="607267" y="73609"/>
                  </a:lnTo>
                  <a:cubicBezTo>
                    <a:pt x="612334" y="74143"/>
                    <a:pt x="616601" y="74343"/>
                    <a:pt x="620068" y="74209"/>
                  </a:cubicBezTo>
                  <a:cubicBezTo>
                    <a:pt x="622068" y="74209"/>
                    <a:pt x="623669" y="74109"/>
                    <a:pt x="624869" y="73909"/>
                  </a:cubicBezTo>
                  <a:cubicBezTo>
                    <a:pt x="626069" y="73709"/>
                    <a:pt x="627002" y="73309"/>
                    <a:pt x="627669" y="72709"/>
                  </a:cubicBezTo>
                  <a:cubicBezTo>
                    <a:pt x="628336" y="72109"/>
                    <a:pt x="628769" y="71276"/>
                    <a:pt x="628969" y="70209"/>
                  </a:cubicBezTo>
                  <a:cubicBezTo>
                    <a:pt x="629169" y="69142"/>
                    <a:pt x="629336" y="67675"/>
                    <a:pt x="629469" y="65808"/>
                  </a:cubicBezTo>
                  <a:cubicBezTo>
                    <a:pt x="629603" y="63808"/>
                    <a:pt x="629736" y="61575"/>
                    <a:pt x="629869" y="59108"/>
                  </a:cubicBezTo>
                  <a:cubicBezTo>
                    <a:pt x="630003" y="56641"/>
                    <a:pt x="630103" y="54007"/>
                    <a:pt x="630169" y="51207"/>
                  </a:cubicBezTo>
                  <a:cubicBezTo>
                    <a:pt x="630236" y="48406"/>
                    <a:pt x="630336" y="45539"/>
                    <a:pt x="630470" y="42606"/>
                  </a:cubicBezTo>
                  <a:cubicBezTo>
                    <a:pt x="630603" y="39672"/>
                    <a:pt x="630669" y="36871"/>
                    <a:pt x="630669" y="34204"/>
                  </a:cubicBezTo>
                  <a:lnTo>
                    <a:pt x="592465" y="34204"/>
                  </a:lnTo>
                  <a:lnTo>
                    <a:pt x="592465" y="98413"/>
                  </a:lnTo>
                  <a:lnTo>
                    <a:pt x="654473" y="98413"/>
                  </a:lnTo>
                  <a:cubicBezTo>
                    <a:pt x="654206" y="112014"/>
                    <a:pt x="653839" y="123882"/>
                    <a:pt x="653372" y="134017"/>
                  </a:cubicBezTo>
                  <a:cubicBezTo>
                    <a:pt x="652906" y="144152"/>
                    <a:pt x="652339" y="153619"/>
                    <a:pt x="651672" y="162421"/>
                  </a:cubicBezTo>
                  <a:cubicBezTo>
                    <a:pt x="651405" y="166554"/>
                    <a:pt x="650772" y="170021"/>
                    <a:pt x="649772" y="172822"/>
                  </a:cubicBezTo>
                  <a:cubicBezTo>
                    <a:pt x="648772" y="175622"/>
                    <a:pt x="647305" y="177922"/>
                    <a:pt x="645371" y="179723"/>
                  </a:cubicBezTo>
                  <a:cubicBezTo>
                    <a:pt x="643438" y="181523"/>
                    <a:pt x="640937" y="182923"/>
                    <a:pt x="637870" y="183923"/>
                  </a:cubicBezTo>
                  <a:cubicBezTo>
                    <a:pt x="634803" y="184923"/>
                    <a:pt x="631003" y="185690"/>
                    <a:pt x="626469" y="186223"/>
                  </a:cubicBezTo>
                  <a:cubicBezTo>
                    <a:pt x="624869" y="186490"/>
                    <a:pt x="622902" y="186657"/>
                    <a:pt x="620568" y="186724"/>
                  </a:cubicBezTo>
                  <a:cubicBezTo>
                    <a:pt x="618235" y="186790"/>
                    <a:pt x="615901" y="186890"/>
                    <a:pt x="613567" y="187024"/>
                  </a:cubicBezTo>
                  <a:cubicBezTo>
                    <a:pt x="611234" y="187157"/>
                    <a:pt x="609033" y="187224"/>
                    <a:pt x="606967" y="187224"/>
                  </a:cubicBezTo>
                  <a:cubicBezTo>
                    <a:pt x="604900" y="187224"/>
                    <a:pt x="603199" y="187224"/>
                    <a:pt x="601866" y="187224"/>
                  </a:cubicBezTo>
                  <a:lnTo>
                    <a:pt x="598666" y="169421"/>
                  </a:lnTo>
                  <a:cubicBezTo>
                    <a:pt x="601999" y="169688"/>
                    <a:pt x="605733" y="169855"/>
                    <a:pt x="609867" y="169921"/>
                  </a:cubicBezTo>
                  <a:cubicBezTo>
                    <a:pt x="614001" y="169988"/>
                    <a:pt x="617601" y="170021"/>
                    <a:pt x="620668" y="170021"/>
                  </a:cubicBezTo>
                  <a:cubicBezTo>
                    <a:pt x="624269" y="170021"/>
                    <a:pt x="627069" y="169921"/>
                    <a:pt x="629069" y="169721"/>
                  </a:cubicBezTo>
                  <a:cubicBezTo>
                    <a:pt x="631070" y="169521"/>
                    <a:pt x="632603" y="168988"/>
                    <a:pt x="633670" y="168121"/>
                  </a:cubicBezTo>
                  <a:cubicBezTo>
                    <a:pt x="634737" y="167254"/>
                    <a:pt x="635470" y="165954"/>
                    <a:pt x="635870" y="164221"/>
                  </a:cubicBezTo>
                  <a:cubicBezTo>
                    <a:pt x="636270" y="162487"/>
                    <a:pt x="636604" y="160087"/>
                    <a:pt x="636870" y="157020"/>
                  </a:cubicBezTo>
                  <a:cubicBezTo>
                    <a:pt x="637404" y="151019"/>
                    <a:pt x="637837" y="144385"/>
                    <a:pt x="638170" y="137117"/>
                  </a:cubicBezTo>
                  <a:cubicBezTo>
                    <a:pt x="638504" y="129850"/>
                    <a:pt x="638804" y="121882"/>
                    <a:pt x="639071" y="113214"/>
                  </a:cubicBezTo>
                  <a:lnTo>
                    <a:pt x="578463" y="113214"/>
                  </a:lnTo>
                  <a:lnTo>
                    <a:pt x="578463" y="19403"/>
                  </a:lnTo>
                  <a:lnTo>
                    <a:pt x="596465" y="19403"/>
                  </a:lnTo>
                  <a:cubicBezTo>
                    <a:pt x="597532" y="16336"/>
                    <a:pt x="598632" y="12969"/>
                    <a:pt x="599766" y="9301"/>
                  </a:cubicBezTo>
                  <a:cubicBezTo>
                    <a:pt x="600899" y="5634"/>
                    <a:pt x="601799" y="2534"/>
                    <a:pt x="60246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6E58F66-5C69-4706-AC85-DF767BC50EF7}"/>
                </a:ext>
              </a:extLst>
            </p:cNvPr>
            <p:cNvSpPr/>
            <p:nvPr/>
          </p:nvSpPr>
          <p:spPr>
            <a:xfrm>
              <a:off x="1624495" y="3068393"/>
              <a:ext cx="2566273" cy="190424"/>
            </a:xfrm>
            <a:custGeom>
              <a:avLst/>
              <a:gdLst/>
              <a:ahLst/>
              <a:cxnLst/>
              <a:rect l="l" t="t" r="r" b="b"/>
              <a:pathLst>
                <a:path w="2566273" h="190424">
                  <a:moveTo>
                    <a:pt x="212979" y="99013"/>
                  </a:moveTo>
                  <a:lnTo>
                    <a:pt x="212979" y="157420"/>
                  </a:lnTo>
                  <a:lnTo>
                    <a:pt x="251784" y="157420"/>
                  </a:lnTo>
                  <a:cubicBezTo>
                    <a:pt x="261118" y="157420"/>
                    <a:pt x="268452" y="154820"/>
                    <a:pt x="273786" y="149619"/>
                  </a:cubicBezTo>
                  <a:cubicBezTo>
                    <a:pt x="279120" y="144418"/>
                    <a:pt x="281787" y="137284"/>
                    <a:pt x="281787" y="128216"/>
                  </a:cubicBezTo>
                  <a:cubicBezTo>
                    <a:pt x="281787" y="119015"/>
                    <a:pt x="279120" y="111848"/>
                    <a:pt x="273786" y="106714"/>
                  </a:cubicBezTo>
                  <a:cubicBezTo>
                    <a:pt x="268452" y="101580"/>
                    <a:pt x="261118" y="99013"/>
                    <a:pt x="251784" y="99013"/>
                  </a:cubicBezTo>
                  <a:close/>
                  <a:moveTo>
                    <a:pt x="1909400" y="65609"/>
                  </a:moveTo>
                  <a:lnTo>
                    <a:pt x="1947805" y="65609"/>
                  </a:lnTo>
                  <a:lnTo>
                    <a:pt x="1947805" y="147019"/>
                  </a:lnTo>
                  <a:cubicBezTo>
                    <a:pt x="1951005" y="144485"/>
                    <a:pt x="1954506" y="141451"/>
                    <a:pt x="1958306" y="137918"/>
                  </a:cubicBezTo>
                  <a:cubicBezTo>
                    <a:pt x="1962107" y="134384"/>
                    <a:pt x="1965541" y="130950"/>
                    <a:pt x="1968608" y="127616"/>
                  </a:cubicBezTo>
                  <a:lnTo>
                    <a:pt x="1977209" y="144218"/>
                  </a:lnTo>
                  <a:cubicBezTo>
                    <a:pt x="1970808" y="150086"/>
                    <a:pt x="1964107" y="155687"/>
                    <a:pt x="1957106" y="161021"/>
                  </a:cubicBezTo>
                  <a:cubicBezTo>
                    <a:pt x="1950105" y="166355"/>
                    <a:pt x="1942338" y="172022"/>
                    <a:pt x="1933803" y="178023"/>
                  </a:cubicBezTo>
                  <a:lnTo>
                    <a:pt x="1924602" y="163821"/>
                  </a:lnTo>
                  <a:cubicBezTo>
                    <a:pt x="1926869" y="161954"/>
                    <a:pt x="1928569" y="159987"/>
                    <a:pt x="1929703" y="157920"/>
                  </a:cubicBezTo>
                  <a:cubicBezTo>
                    <a:pt x="1930836" y="155853"/>
                    <a:pt x="1931403" y="153420"/>
                    <a:pt x="1931403" y="150619"/>
                  </a:cubicBezTo>
                  <a:lnTo>
                    <a:pt x="1931403" y="82211"/>
                  </a:lnTo>
                  <a:lnTo>
                    <a:pt x="1909400" y="82211"/>
                  </a:lnTo>
                  <a:close/>
                  <a:moveTo>
                    <a:pt x="1433550" y="65409"/>
                  </a:moveTo>
                  <a:lnTo>
                    <a:pt x="1476756" y="65409"/>
                  </a:lnTo>
                  <a:lnTo>
                    <a:pt x="1476756" y="142818"/>
                  </a:lnTo>
                  <a:cubicBezTo>
                    <a:pt x="1480090" y="140285"/>
                    <a:pt x="1483690" y="137051"/>
                    <a:pt x="1487557" y="133117"/>
                  </a:cubicBezTo>
                  <a:cubicBezTo>
                    <a:pt x="1491424" y="129183"/>
                    <a:pt x="1495025" y="125083"/>
                    <a:pt x="1498358" y="120816"/>
                  </a:cubicBezTo>
                  <a:lnTo>
                    <a:pt x="1505759" y="137418"/>
                  </a:lnTo>
                  <a:cubicBezTo>
                    <a:pt x="1498825" y="144485"/>
                    <a:pt x="1491791" y="151086"/>
                    <a:pt x="1484657" y="157220"/>
                  </a:cubicBezTo>
                  <a:cubicBezTo>
                    <a:pt x="1477523" y="163354"/>
                    <a:pt x="1470022" y="169288"/>
                    <a:pt x="1462154" y="175022"/>
                  </a:cubicBezTo>
                  <a:lnTo>
                    <a:pt x="1452753" y="162821"/>
                  </a:lnTo>
                  <a:cubicBezTo>
                    <a:pt x="1455553" y="160154"/>
                    <a:pt x="1457387" y="157720"/>
                    <a:pt x="1458253" y="155520"/>
                  </a:cubicBezTo>
                  <a:cubicBezTo>
                    <a:pt x="1459120" y="153320"/>
                    <a:pt x="1459554" y="150486"/>
                    <a:pt x="1459554" y="147019"/>
                  </a:cubicBezTo>
                  <a:lnTo>
                    <a:pt x="1459554" y="82411"/>
                  </a:lnTo>
                  <a:lnTo>
                    <a:pt x="1433550" y="82411"/>
                  </a:lnTo>
                  <a:close/>
                  <a:moveTo>
                    <a:pt x="1670875" y="64008"/>
                  </a:moveTo>
                  <a:lnTo>
                    <a:pt x="1710080" y="64008"/>
                  </a:lnTo>
                  <a:lnTo>
                    <a:pt x="1710080" y="146419"/>
                  </a:lnTo>
                  <a:cubicBezTo>
                    <a:pt x="1711280" y="145352"/>
                    <a:pt x="1712680" y="144052"/>
                    <a:pt x="1714281" y="142518"/>
                  </a:cubicBezTo>
                  <a:cubicBezTo>
                    <a:pt x="1715881" y="140985"/>
                    <a:pt x="1717514" y="139318"/>
                    <a:pt x="1719181" y="137518"/>
                  </a:cubicBezTo>
                  <a:cubicBezTo>
                    <a:pt x="1720848" y="135717"/>
                    <a:pt x="1722415" y="133950"/>
                    <a:pt x="1723882" y="132217"/>
                  </a:cubicBezTo>
                  <a:cubicBezTo>
                    <a:pt x="1725349" y="130483"/>
                    <a:pt x="1726615" y="128883"/>
                    <a:pt x="1727682" y="127416"/>
                  </a:cubicBezTo>
                  <a:lnTo>
                    <a:pt x="1735883" y="142218"/>
                  </a:lnTo>
                  <a:cubicBezTo>
                    <a:pt x="1730016" y="148619"/>
                    <a:pt x="1723782" y="154886"/>
                    <a:pt x="1717181" y="161021"/>
                  </a:cubicBezTo>
                  <a:cubicBezTo>
                    <a:pt x="1710580" y="167155"/>
                    <a:pt x="1703746" y="173022"/>
                    <a:pt x="1696679" y="178623"/>
                  </a:cubicBezTo>
                  <a:lnTo>
                    <a:pt x="1687877" y="166821"/>
                  </a:lnTo>
                  <a:cubicBezTo>
                    <a:pt x="1690011" y="164821"/>
                    <a:pt x="1691478" y="162687"/>
                    <a:pt x="1692278" y="160420"/>
                  </a:cubicBezTo>
                  <a:cubicBezTo>
                    <a:pt x="1693078" y="158154"/>
                    <a:pt x="1693478" y="155620"/>
                    <a:pt x="1693478" y="152820"/>
                  </a:cubicBezTo>
                  <a:lnTo>
                    <a:pt x="1693478" y="81011"/>
                  </a:lnTo>
                  <a:lnTo>
                    <a:pt x="1670875" y="81011"/>
                  </a:lnTo>
                  <a:close/>
                  <a:moveTo>
                    <a:pt x="2147325" y="63408"/>
                  </a:moveTo>
                  <a:lnTo>
                    <a:pt x="2193131" y="63408"/>
                  </a:lnTo>
                  <a:lnTo>
                    <a:pt x="2193131" y="149619"/>
                  </a:lnTo>
                  <a:cubicBezTo>
                    <a:pt x="2198598" y="146019"/>
                    <a:pt x="2204299" y="141785"/>
                    <a:pt x="2210233" y="136918"/>
                  </a:cubicBezTo>
                  <a:cubicBezTo>
                    <a:pt x="2216167" y="132050"/>
                    <a:pt x="2221668" y="127283"/>
                    <a:pt x="2226735" y="122616"/>
                  </a:cubicBezTo>
                  <a:lnTo>
                    <a:pt x="2234736" y="139418"/>
                  </a:lnTo>
                  <a:cubicBezTo>
                    <a:pt x="2230469" y="142885"/>
                    <a:pt x="2225968" y="146385"/>
                    <a:pt x="2221234" y="149919"/>
                  </a:cubicBezTo>
                  <a:cubicBezTo>
                    <a:pt x="2216500" y="153453"/>
                    <a:pt x="2211666" y="156987"/>
                    <a:pt x="2206732" y="160520"/>
                  </a:cubicBezTo>
                  <a:cubicBezTo>
                    <a:pt x="2201799" y="164054"/>
                    <a:pt x="2196898" y="167521"/>
                    <a:pt x="2192031" y="170922"/>
                  </a:cubicBezTo>
                  <a:cubicBezTo>
                    <a:pt x="2187163" y="174322"/>
                    <a:pt x="2182463" y="177489"/>
                    <a:pt x="2177929" y="180423"/>
                  </a:cubicBezTo>
                  <a:lnTo>
                    <a:pt x="2168728" y="166221"/>
                  </a:lnTo>
                  <a:cubicBezTo>
                    <a:pt x="2170995" y="164621"/>
                    <a:pt x="2172695" y="162921"/>
                    <a:pt x="2173828" y="161121"/>
                  </a:cubicBezTo>
                  <a:cubicBezTo>
                    <a:pt x="2174962" y="159320"/>
                    <a:pt x="2175529" y="156620"/>
                    <a:pt x="2175529" y="153020"/>
                  </a:cubicBezTo>
                  <a:lnTo>
                    <a:pt x="2175529" y="80611"/>
                  </a:lnTo>
                  <a:lnTo>
                    <a:pt x="2147325" y="80611"/>
                  </a:lnTo>
                  <a:close/>
                  <a:moveTo>
                    <a:pt x="1988410" y="57008"/>
                  </a:moveTo>
                  <a:lnTo>
                    <a:pt x="1988410" y="94612"/>
                  </a:lnTo>
                  <a:lnTo>
                    <a:pt x="2059419" y="94612"/>
                  </a:lnTo>
                  <a:lnTo>
                    <a:pt x="2059419" y="57008"/>
                  </a:lnTo>
                  <a:close/>
                  <a:moveTo>
                    <a:pt x="67808" y="32204"/>
                  </a:moveTo>
                  <a:lnTo>
                    <a:pt x="42205" y="109614"/>
                  </a:lnTo>
                  <a:lnTo>
                    <a:pt x="93211" y="109614"/>
                  </a:lnTo>
                  <a:close/>
                  <a:moveTo>
                    <a:pt x="1108329" y="31804"/>
                  </a:moveTo>
                  <a:lnTo>
                    <a:pt x="1108329" y="156420"/>
                  </a:lnTo>
                  <a:lnTo>
                    <a:pt x="1138932" y="156420"/>
                  </a:lnTo>
                  <a:cubicBezTo>
                    <a:pt x="1155868" y="156420"/>
                    <a:pt x="1169003" y="150819"/>
                    <a:pt x="1178337" y="139618"/>
                  </a:cubicBezTo>
                  <a:cubicBezTo>
                    <a:pt x="1187672" y="128416"/>
                    <a:pt x="1192339" y="113281"/>
                    <a:pt x="1192339" y="94212"/>
                  </a:cubicBezTo>
                  <a:cubicBezTo>
                    <a:pt x="1192339" y="75143"/>
                    <a:pt x="1187672" y="59975"/>
                    <a:pt x="1178337" y="48707"/>
                  </a:cubicBezTo>
                  <a:cubicBezTo>
                    <a:pt x="1169003" y="37438"/>
                    <a:pt x="1155868" y="31804"/>
                    <a:pt x="1138932" y="31804"/>
                  </a:cubicBezTo>
                  <a:close/>
                  <a:moveTo>
                    <a:pt x="212979" y="30804"/>
                  </a:moveTo>
                  <a:lnTo>
                    <a:pt x="212979" y="82011"/>
                  </a:lnTo>
                  <a:lnTo>
                    <a:pt x="248983" y="82011"/>
                  </a:lnTo>
                  <a:cubicBezTo>
                    <a:pt x="257118" y="82011"/>
                    <a:pt x="263485" y="79744"/>
                    <a:pt x="268086" y="75210"/>
                  </a:cubicBezTo>
                  <a:cubicBezTo>
                    <a:pt x="272686" y="70676"/>
                    <a:pt x="274986" y="64475"/>
                    <a:pt x="274986" y="56608"/>
                  </a:cubicBezTo>
                  <a:cubicBezTo>
                    <a:pt x="274986" y="48473"/>
                    <a:pt x="272619" y="42139"/>
                    <a:pt x="267886" y="37605"/>
                  </a:cubicBezTo>
                  <a:cubicBezTo>
                    <a:pt x="263152" y="33071"/>
                    <a:pt x="256851" y="30804"/>
                    <a:pt x="248983" y="30804"/>
                  </a:cubicBezTo>
                  <a:close/>
                  <a:moveTo>
                    <a:pt x="2395451" y="14202"/>
                  </a:moveTo>
                  <a:lnTo>
                    <a:pt x="2410453" y="14202"/>
                  </a:lnTo>
                  <a:lnTo>
                    <a:pt x="2410453" y="138618"/>
                  </a:lnTo>
                  <a:lnTo>
                    <a:pt x="2395451" y="138618"/>
                  </a:lnTo>
                  <a:close/>
                  <a:moveTo>
                    <a:pt x="1278226" y="14002"/>
                  </a:moveTo>
                  <a:lnTo>
                    <a:pt x="1370838" y="14002"/>
                  </a:lnTo>
                  <a:lnTo>
                    <a:pt x="1370838" y="31804"/>
                  </a:lnTo>
                  <a:lnTo>
                    <a:pt x="1298829" y="31804"/>
                  </a:lnTo>
                  <a:lnTo>
                    <a:pt x="1298829" y="81211"/>
                  </a:lnTo>
                  <a:lnTo>
                    <a:pt x="1366237" y="81211"/>
                  </a:lnTo>
                  <a:lnTo>
                    <a:pt x="1366237" y="99013"/>
                  </a:lnTo>
                  <a:lnTo>
                    <a:pt x="1298829" y="99013"/>
                  </a:lnTo>
                  <a:lnTo>
                    <a:pt x="1298829" y="156420"/>
                  </a:lnTo>
                  <a:lnTo>
                    <a:pt x="1370838" y="156420"/>
                  </a:lnTo>
                  <a:lnTo>
                    <a:pt x="1370838" y="174222"/>
                  </a:lnTo>
                  <a:lnTo>
                    <a:pt x="1278226" y="174222"/>
                  </a:lnTo>
                  <a:close/>
                  <a:moveTo>
                    <a:pt x="1087726" y="14002"/>
                  </a:moveTo>
                  <a:lnTo>
                    <a:pt x="1142133" y="14002"/>
                  </a:lnTo>
                  <a:cubicBezTo>
                    <a:pt x="1156668" y="14002"/>
                    <a:pt x="1169270" y="17303"/>
                    <a:pt x="1179938" y="23903"/>
                  </a:cubicBezTo>
                  <a:cubicBezTo>
                    <a:pt x="1190606" y="30504"/>
                    <a:pt x="1198773" y="39839"/>
                    <a:pt x="1204441" y="51907"/>
                  </a:cubicBezTo>
                  <a:cubicBezTo>
                    <a:pt x="1210108" y="63975"/>
                    <a:pt x="1212942" y="78077"/>
                    <a:pt x="1212942" y="94212"/>
                  </a:cubicBezTo>
                  <a:cubicBezTo>
                    <a:pt x="1212942" y="110214"/>
                    <a:pt x="1210108" y="124249"/>
                    <a:pt x="1204441" y="136317"/>
                  </a:cubicBezTo>
                  <a:cubicBezTo>
                    <a:pt x="1198773" y="148386"/>
                    <a:pt x="1190606" y="157720"/>
                    <a:pt x="1179938" y="164321"/>
                  </a:cubicBezTo>
                  <a:cubicBezTo>
                    <a:pt x="1169270" y="170922"/>
                    <a:pt x="1156668" y="174222"/>
                    <a:pt x="1142133" y="174222"/>
                  </a:cubicBezTo>
                  <a:lnTo>
                    <a:pt x="1087726" y="174222"/>
                  </a:lnTo>
                  <a:close/>
                  <a:moveTo>
                    <a:pt x="994076" y="14002"/>
                  </a:moveTo>
                  <a:lnTo>
                    <a:pt x="1014679" y="14002"/>
                  </a:lnTo>
                  <a:lnTo>
                    <a:pt x="1014679" y="174222"/>
                  </a:lnTo>
                  <a:lnTo>
                    <a:pt x="994076" y="174222"/>
                  </a:lnTo>
                  <a:close/>
                  <a:moveTo>
                    <a:pt x="840076" y="14002"/>
                  </a:moveTo>
                  <a:lnTo>
                    <a:pt x="860679" y="14002"/>
                  </a:lnTo>
                  <a:lnTo>
                    <a:pt x="860679" y="156420"/>
                  </a:lnTo>
                  <a:lnTo>
                    <a:pt x="930287" y="156420"/>
                  </a:lnTo>
                  <a:lnTo>
                    <a:pt x="930287" y="174222"/>
                  </a:lnTo>
                  <a:lnTo>
                    <a:pt x="840076" y="174222"/>
                  </a:lnTo>
                  <a:close/>
                  <a:moveTo>
                    <a:pt x="516226" y="14002"/>
                  </a:moveTo>
                  <a:lnTo>
                    <a:pt x="608838" y="14002"/>
                  </a:lnTo>
                  <a:lnTo>
                    <a:pt x="608838" y="31804"/>
                  </a:lnTo>
                  <a:lnTo>
                    <a:pt x="536829" y="31804"/>
                  </a:lnTo>
                  <a:lnTo>
                    <a:pt x="536829" y="81211"/>
                  </a:lnTo>
                  <a:lnTo>
                    <a:pt x="604237" y="81211"/>
                  </a:lnTo>
                  <a:lnTo>
                    <a:pt x="604237" y="99013"/>
                  </a:lnTo>
                  <a:lnTo>
                    <a:pt x="536829" y="99013"/>
                  </a:lnTo>
                  <a:lnTo>
                    <a:pt x="536829" y="156420"/>
                  </a:lnTo>
                  <a:lnTo>
                    <a:pt x="608838" y="156420"/>
                  </a:lnTo>
                  <a:lnTo>
                    <a:pt x="608838" y="174222"/>
                  </a:lnTo>
                  <a:lnTo>
                    <a:pt x="516226" y="174222"/>
                  </a:lnTo>
                  <a:close/>
                  <a:moveTo>
                    <a:pt x="363826" y="14002"/>
                  </a:moveTo>
                  <a:lnTo>
                    <a:pt x="384429" y="14002"/>
                  </a:lnTo>
                  <a:lnTo>
                    <a:pt x="384429" y="156420"/>
                  </a:lnTo>
                  <a:lnTo>
                    <a:pt x="454037" y="156420"/>
                  </a:lnTo>
                  <a:lnTo>
                    <a:pt x="454037" y="174222"/>
                  </a:lnTo>
                  <a:lnTo>
                    <a:pt x="363826" y="174222"/>
                  </a:lnTo>
                  <a:close/>
                  <a:moveTo>
                    <a:pt x="192376" y="14002"/>
                  </a:moveTo>
                  <a:lnTo>
                    <a:pt x="253984" y="14002"/>
                  </a:lnTo>
                  <a:cubicBezTo>
                    <a:pt x="262118" y="14002"/>
                    <a:pt x="269352" y="15702"/>
                    <a:pt x="275687" y="19103"/>
                  </a:cubicBezTo>
                  <a:cubicBezTo>
                    <a:pt x="282021" y="22503"/>
                    <a:pt x="286955" y="27304"/>
                    <a:pt x="290488" y="33505"/>
                  </a:cubicBezTo>
                  <a:cubicBezTo>
                    <a:pt x="294022" y="39705"/>
                    <a:pt x="295789" y="46873"/>
                    <a:pt x="295789" y="55007"/>
                  </a:cubicBezTo>
                  <a:cubicBezTo>
                    <a:pt x="295789" y="63675"/>
                    <a:pt x="293589" y="70976"/>
                    <a:pt x="289188" y="76910"/>
                  </a:cubicBezTo>
                  <a:cubicBezTo>
                    <a:pt x="284788" y="82844"/>
                    <a:pt x="278720" y="87078"/>
                    <a:pt x="270986" y="89612"/>
                  </a:cubicBezTo>
                  <a:cubicBezTo>
                    <a:pt x="280587" y="92145"/>
                    <a:pt x="288221" y="96846"/>
                    <a:pt x="293889" y="103713"/>
                  </a:cubicBezTo>
                  <a:cubicBezTo>
                    <a:pt x="299556" y="110581"/>
                    <a:pt x="302390" y="119149"/>
                    <a:pt x="302390" y="129417"/>
                  </a:cubicBezTo>
                  <a:cubicBezTo>
                    <a:pt x="302390" y="138351"/>
                    <a:pt x="300490" y="146185"/>
                    <a:pt x="296689" y="152920"/>
                  </a:cubicBezTo>
                  <a:cubicBezTo>
                    <a:pt x="292889" y="159654"/>
                    <a:pt x="287521" y="164888"/>
                    <a:pt x="280587" y="168622"/>
                  </a:cubicBezTo>
                  <a:cubicBezTo>
                    <a:pt x="273653" y="172355"/>
                    <a:pt x="265719" y="174222"/>
                    <a:pt x="256784" y="174222"/>
                  </a:cubicBezTo>
                  <a:lnTo>
                    <a:pt x="192376" y="174222"/>
                  </a:lnTo>
                  <a:close/>
                  <a:moveTo>
                    <a:pt x="56407" y="14002"/>
                  </a:moveTo>
                  <a:lnTo>
                    <a:pt x="80210" y="14002"/>
                  </a:lnTo>
                  <a:lnTo>
                    <a:pt x="136617" y="174222"/>
                  </a:lnTo>
                  <a:lnTo>
                    <a:pt x="114414" y="174222"/>
                  </a:lnTo>
                  <a:lnTo>
                    <a:pt x="99012" y="127416"/>
                  </a:lnTo>
                  <a:lnTo>
                    <a:pt x="36204" y="127416"/>
                  </a:lnTo>
                  <a:lnTo>
                    <a:pt x="20802" y="174222"/>
                  </a:lnTo>
                  <a:lnTo>
                    <a:pt x="0" y="174222"/>
                  </a:lnTo>
                  <a:close/>
                  <a:moveTo>
                    <a:pt x="1732083" y="12402"/>
                  </a:moveTo>
                  <a:lnTo>
                    <a:pt x="1848097" y="12402"/>
                  </a:lnTo>
                  <a:lnTo>
                    <a:pt x="1848097" y="30004"/>
                  </a:lnTo>
                  <a:lnTo>
                    <a:pt x="1804492" y="30004"/>
                  </a:lnTo>
                  <a:lnTo>
                    <a:pt x="1804492" y="81011"/>
                  </a:lnTo>
                  <a:lnTo>
                    <a:pt x="1845897" y="81011"/>
                  </a:lnTo>
                  <a:lnTo>
                    <a:pt x="1845897" y="99213"/>
                  </a:lnTo>
                  <a:lnTo>
                    <a:pt x="1804492" y="99213"/>
                  </a:lnTo>
                  <a:lnTo>
                    <a:pt x="1804492" y="159420"/>
                  </a:lnTo>
                  <a:lnTo>
                    <a:pt x="1853098" y="159420"/>
                  </a:lnTo>
                  <a:lnTo>
                    <a:pt x="1853098" y="177023"/>
                  </a:lnTo>
                  <a:lnTo>
                    <a:pt x="1720882" y="177023"/>
                  </a:lnTo>
                  <a:lnTo>
                    <a:pt x="1720882" y="159420"/>
                  </a:lnTo>
                  <a:lnTo>
                    <a:pt x="1742884" y="159420"/>
                  </a:lnTo>
                  <a:lnTo>
                    <a:pt x="1742884" y="58208"/>
                  </a:lnTo>
                  <a:lnTo>
                    <a:pt x="1760286" y="58208"/>
                  </a:lnTo>
                  <a:lnTo>
                    <a:pt x="1760286" y="159420"/>
                  </a:lnTo>
                  <a:lnTo>
                    <a:pt x="1787090" y="159420"/>
                  </a:lnTo>
                  <a:lnTo>
                    <a:pt x="1787090" y="30004"/>
                  </a:lnTo>
                  <a:lnTo>
                    <a:pt x="1732083" y="30004"/>
                  </a:lnTo>
                  <a:close/>
                  <a:moveTo>
                    <a:pt x="727757" y="11602"/>
                  </a:moveTo>
                  <a:cubicBezTo>
                    <a:pt x="740559" y="11602"/>
                    <a:pt x="751327" y="14302"/>
                    <a:pt x="760061" y="19703"/>
                  </a:cubicBezTo>
                  <a:cubicBezTo>
                    <a:pt x="768796" y="25104"/>
                    <a:pt x="774763" y="32805"/>
                    <a:pt x="777964" y="42806"/>
                  </a:cubicBezTo>
                  <a:lnTo>
                    <a:pt x="761161" y="50607"/>
                  </a:lnTo>
                  <a:cubicBezTo>
                    <a:pt x="756228" y="36472"/>
                    <a:pt x="745226" y="29404"/>
                    <a:pt x="728157" y="29404"/>
                  </a:cubicBezTo>
                  <a:cubicBezTo>
                    <a:pt x="718023" y="29404"/>
                    <a:pt x="710355" y="31538"/>
                    <a:pt x="705154" y="35805"/>
                  </a:cubicBezTo>
                  <a:cubicBezTo>
                    <a:pt x="699954" y="40072"/>
                    <a:pt x="697353" y="46273"/>
                    <a:pt x="697353" y="54407"/>
                  </a:cubicBezTo>
                  <a:cubicBezTo>
                    <a:pt x="697353" y="59475"/>
                    <a:pt x="698420" y="63642"/>
                    <a:pt x="700554" y="66909"/>
                  </a:cubicBezTo>
                  <a:cubicBezTo>
                    <a:pt x="702687" y="70176"/>
                    <a:pt x="706188" y="72976"/>
                    <a:pt x="711055" y="75310"/>
                  </a:cubicBezTo>
                  <a:cubicBezTo>
                    <a:pt x="715922" y="77643"/>
                    <a:pt x="722690" y="79744"/>
                    <a:pt x="731358" y="81611"/>
                  </a:cubicBezTo>
                  <a:cubicBezTo>
                    <a:pt x="749093" y="85344"/>
                    <a:pt x="761828" y="90978"/>
                    <a:pt x="769563" y="98513"/>
                  </a:cubicBezTo>
                  <a:cubicBezTo>
                    <a:pt x="777297" y="106047"/>
                    <a:pt x="781164" y="116482"/>
                    <a:pt x="781164" y="129817"/>
                  </a:cubicBezTo>
                  <a:cubicBezTo>
                    <a:pt x="781164" y="138884"/>
                    <a:pt x="778864" y="146985"/>
                    <a:pt x="774263" y="154120"/>
                  </a:cubicBezTo>
                  <a:cubicBezTo>
                    <a:pt x="769663" y="161254"/>
                    <a:pt x="763228" y="166788"/>
                    <a:pt x="754961" y="170722"/>
                  </a:cubicBezTo>
                  <a:cubicBezTo>
                    <a:pt x="746693" y="174656"/>
                    <a:pt x="737225" y="176623"/>
                    <a:pt x="726557" y="176623"/>
                  </a:cubicBezTo>
                  <a:cubicBezTo>
                    <a:pt x="712422" y="176623"/>
                    <a:pt x="700521" y="173555"/>
                    <a:pt x="690853" y="167421"/>
                  </a:cubicBezTo>
                  <a:cubicBezTo>
                    <a:pt x="681185" y="161287"/>
                    <a:pt x="674551" y="152620"/>
                    <a:pt x="670950" y="141418"/>
                  </a:cubicBezTo>
                  <a:lnTo>
                    <a:pt x="687752" y="133417"/>
                  </a:lnTo>
                  <a:cubicBezTo>
                    <a:pt x="690553" y="141685"/>
                    <a:pt x="695253" y="147986"/>
                    <a:pt x="701854" y="152319"/>
                  </a:cubicBezTo>
                  <a:cubicBezTo>
                    <a:pt x="708455" y="156653"/>
                    <a:pt x="716689" y="158820"/>
                    <a:pt x="726557" y="158820"/>
                  </a:cubicBezTo>
                  <a:cubicBezTo>
                    <a:pt x="737225" y="158820"/>
                    <a:pt x="745559" y="156287"/>
                    <a:pt x="751560" y="151219"/>
                  </a:cubicBezTo>
                  <a:cubicBezTo>
                    <a:pt x="757561" y="146152"/>
                    <a:pt x="760561" y="139151"/>
                    <a:pt x="760561" y="130217"/>
                  </a:cubicBezTo>
                  <a:cubicBezTo>
                    <a:pt x="760561" y="124616"/>
                    <a:pt x="759395" y="119949"/>
                    <a:pt x="757061" y="116215"/>
                  </a:cubicBezTo>
                  <a:cubicBezTo>
                    <a:pt x="754727" y="112481"/>
                    <a:pt x="750860" y="109281"/>
                    <a:pt x="745460" y="106614"/>
                  </a:cubicBezTo>
                  <a:cubicBezTo>
                    <a:pt x="740059" y="103947"/>
                    <a:pt x="732691" y="101613"/>
                    <a:pt x="723357" y="99613"/>
                  </a:cubicBezTo>
                  <a:cubicBezTo>
                    <a:pt x="707088" y="96146"/>
                    <a:pt x="695220" y="90845"/>
                    <a:pt x="687752" y="83711"/>
                  </a:cubicBezTo>
                  <a:cubicBezTo>
                    <a:pt x="680285" y="76577"/>
                    <a:pt x="676551" y="67075"/>
                    <a:pt x="676551" y="55207"/>
                  </a:cubicBezTo>
                  <a:cubicBezTo>
                    <a:pt x="676551" y="46540"/>
                    <a:pt x="678618" y="38905"/>
                    <a:pt x="682752" y="32304"/>
                  </a:cubicBezTo>
                  <a:cubicBezTo>
                    <a:pt x="686886" y="25704"/>
                    <a:pt x="692786" y="20603"/>
                    <a:pt x="700454" y="17003"/>
                  </a:cubicBezTo>
                  <a:cubicBezTo>
                    <a:pt x="708122" y="13402"/>
                    <a:pt x="717223" y="11602"/>
                    <a:pt x="727757" y="11602"/>
                  </a:cubicBezTo>
                  <a:close/>
                  <a:moveTo>
                    <a:pt x="2456459" y="11202"/>
                  </a:moveTo>
                  <a:lnTo>
                    <a:pt x="2566273" y="11202"/>
                  </a:lnTo>
                  <a:lnTo>
                    <a:pt x="2566273" y="27004"/>
                  </a:lnTo>
                  <a:lnTo>
                    <a:pt x="2516666" y="27004"/>
                  </a:lnTo>
                  <a:lnTo>
                    <a:pt x="2516666" y="52407"/>
                  </a:lnTo>
                  <a:lnTo>
                    <a:pt x="2556672" y="52407"/>
                  </a:lnTo>
                  <a:lnTo>
                    <a:pt x="2556672" y="137018"/>
                  </a:lnTo>
                  <a:cubicBezTo>
                    <a:pt x="2556672" y="144085"/>
                    <a:pt x="2555538" y="149086"/>
                    <a:pt x="2553271" y="152019"/>
                  </a:cubicBezTo>
                  <a:cubicBezTo>
                    <a:pt x="2551004" y="154953"/>
                    <a:pt x="2547137" y="156887"/>
                    <a:pt x="2541670" y="157820"/>
                  </a:cubicBezTo>
                  <a:cubicBezTo>
                    <a:pt x="2539003" y="158354"/>
                    <a:pt x="2536269" y="158687"/>
                    <a:pt x="2533469" y="158820"/>
                  </a:cubicBezTo>
                  <a:cubicBezTo>
                    <a:pt x="2530668" y="158954"/>
                    <a:pt x="2528001" y="158954"/>
                    <a:pt x="2525468" y="158820"/>
                  </a:cubicBezTo>
                  <a:lnTo>
                    <a:pt x="2522667" y="141218"/>
                  </a:lnTo>
                  <a:cubicBezTo>
                    <a:pt x="2524267" y="141485"/>
                    <a:pt x="2525935" y="141651"/>
                    <a:pt x="2527668" y="141718"/>
                  </a:cubicBezTo>
                  <a:cubicBezTo>
                    <a:pt x="2529401" y="141785"/>
                    <a:pt x="2531202" y="141751"/>
                    <a:pt x="2533069" y="141618"/>
                  </a:cubicBezTo>
                  <a:cubicBezTo>
                    <a:pt x="2536936" y="141618"/>
                    <a:pt x="2539303" y="141085"/>
                    <a:pt x="2540169" y="140018"/>
                  </a:cubicBezTo>
                  <a:cubicBezTo>
                    <a:pt x="2541036" y="138951"/>
                    <a:pt x="2541470" y="136284"/>
                    <a:pt x="2541470" y="132017"/>
                  </a:cubicBezTo>
                  <a:lnTo>
                    <a:pt x="2541470" y="68609"/>
                  </a:lnTo>
                  <a:lnTo>
                    <a:pt x="2516666" y="68609"/>
                  </a:lnTo>
                  <a:lnTo>
                    <a:pt x="2516666" y="187224"/>
                  </a:lnTo>
                  <a:lnTo>
                    <a:pt x="2501265" y="187224"/>
                  </a:lnTo>
                  <a:lnTo>
                    <a:pt x="2501265" y="68609"/>
                  </a:lnTo>
                  <a:lnTo>
                    <a:pt x="2477262" y="68609"/>
                  </a:lnTo>
                  <a:lnTo>
                    <a:pt x="2477262" y="158620"/>
                  </a:lnTo>
                  <a:lnTo>
                    <a:pt x="2461860" y="158620"/>
                  </a:lnTo>
                  <a:lnTo>
                    <a:pt x="2461860" y="52407"/>
                  </a:lnTo>
                  <a:lnTo>
                    <a:pt x="2501265" y="52407"/>
                  </a:lnTo>
                  <a:lnTo>
                    <a:pt x="2501265" y="27004"/>
                  </a:lnTo>
                  <a:lnTo>
                    <a:pt x="2456459" y="27004"/>
                  </a:lnTo>
                  <a:close/>
                  <a:moveTo>
                    <a:pt x="1931803" y="3401"/>
                  </a:moveTo>
                  <a:cubicBezTo>
                    <a:pt x="1935537" y="7268"/>
                    <a:pt x="1940204" y="12935"/>
                    <a:pt x="1945805" y="20403"/>
                  </a:cubicBezTo>
                  <a:cubicBezTo>
                    <a:pt x="1948739" y="24003"/>
                    <a:pt x="1951239" y="27304"/>
                    <a:pt x="1953306" y="30304"/>
                  </a:cubicBezTo>
                  <a:cubicBezTo>
                    <a:pt x="1955373" y="33305"/>
                    <a:pt x="1957140" y="35938"/>
                    <a:pt x="1958606" y="38205"/>
                  </a:cubicBezTo>
                  <a:lnTo>
                    <a:pt x="1944405" y="49207"/>
                  </a:lnTo>
                  <a:cubicBezTo>
                    <a:pt x="1942938" y="46806"/>
                    <a:pt x="1941171" y="44073"/>
                    <a:pt x="1939104" y="41006"/>
                  </a:cubicBezTo>
                  <a:cubicBezTo>
                    <a:pt x="1937037" y="37939"/>
                    <a:pt x="1934537" y="34538"/>
                    <a:pt x="1931603" y="30804"/>
                  </a:cubicBezTo>
                  <a:cubicBezTo>
                    <a:pt x="1926002" y="23203"/>
                    <a:pt x="1921335" y="17336"/>
                    <a:pt x="1917601" y="13202"/>
                  </a:cubicBezTo>
                  <a:close/>
                  <a:moveTo>
                    <a:pt x="1693678" y="3001"/>
                  </a:moveTo>
                  <a:cubicBezTo>
                    <a:pt x="1697545" y="7001"/>
                    <a:pt x="1702412" y="12669"/>
                    <a:pt x="1708280" y="20003"/>
                  </a:cubicBezTo>
                  <a:cubicBezTo>
                    <a:pt x="1711214" y="23737"/>
                    <a:pt x="1713747" y="27070"/>
                    <a:pt x="1715881" y="30004"/>
                  </a:cubicBezTo>
                  <a:cubicBezTo>
                    <a:pt x="1718014" y="32938"/>
                    <a:pt x="1719815" y="35538"/>
                    <a:pt x="1721282" y="37805"/>
                  </a:cubicBezTo>
                  <a:lnTo>
                    <a:pt x="1707080" y="48807"/>
                  </a:lnTo>
                  <a:cubicBezTo>
                    <a:pt x="1705613" y="46406"/>
                    <a:pt x="1703846" y="43673"/>
                    <a:pt x="1701779" y="40606"/>
                  </a:cubicBezTo>
                  <a:cubicBezTo>
                    <a:pt x="1699712" y="37538"/>
                    <a:pt x="1697212" y="34138"/>
                    <a:pt x="1694278" y="30404"/>
                  </a:cubicBezTo>
                  <a:cubicBezTo>
                    <a:pt x="1691345" y="26537"/>
                    <a:pt x="1688744" y="23170"/>
                    <a:pt x="1686477" y="20303"/>
                  </a:cubicBezTo>
                  <a:cubicBezTo>
                    <a:pt x="1684210" y="17436"/>
                    <a:pt x="1682143" y="15002"/>
                    <a:pt x="1680276" y="13002"/>
                  </a:cubicBezTo>
                  <a:close/>
                  <a:moveTo>
                    <a:pt x="1456753" y="2801"/>
                  </a:moveTo>
                  <a:cubicBezTo>
                    <a:pt x="1461287" y="6935"/>
                    <a:pt x="1467155" y="13002"/>
                    <a:pt x="1474355" y="21003"/>
                  </a:cubicBezTo>
                  <a:cubicBezTo>
                    <a:pt x="1477823" y="24870"/>
                    <a:pt x="1480923" y="28437"/>
                    <a:pt x="1483657" y="31704"/>
                  </a:cubicBezTo>
                  <a:cubicBezTo>
                    <a:pt x="1486390" y="34971"/>
                    <a:pt x="1488691" y="37939"/>
                    <a:pt x="1490558" y="40606"/>
                  </a:cubicBezTo>
                  <a:lnTo>
                    <a:pt x="1477556" y="52407"/>
                  </a:lnTo>
                  <a:cubicBezTo>
                    <a:pt x="1474355" y="47473"/>
                    <a:pt x="1469155" y="40806"/>
                    <a:pt x="1461954" y="32404"/>
                  </a:cubicBezTo>
                  <a:cubicBezTo>
                    <a:pt x="1458487" y="28271"/>
                    <a:pt x="1455386" y="24637"/>
                    <a:pt x="1452653" y="21503"/>
                  </a:cubicBezTo>
                  <a:cubicBezTo>
                    <a:pt x="1449919" y="18369"/>
                    <a:pt x="1447419" y="15669"/>
                    <a:pt x="1445152" y="13402"/>
                  </a:cubicBezTo>
                  <a:close/>
                  <a:moveTo>
                    <a:pt x="2430056" y="1001"/>
                  </a:moveTo>
                  <a:lnTo>
                    <a:pt x="2445858" y="1001"/>
                  </a:lnTo>
                  <a:lnTo>
                    <a:pt x="2445858" y="78210"/>
                  </a:lnTo>
                  <a:cubicBezTo>
                    <a:pt x="2445591" y="107814"/>
                    <a:pt x="2442924" y="129950"/>
                    <a:pt x="2437857" y="144619"/>
                  </a:cubicBezTo>
                  <a:cubicBezTo>
                    <a:pt x="2432656" y="159154"/>
                    <a:pt x="2421588" y="174289"/>
                    <a:pt x="2404653" y="190024"/>
                  </a:cubicBezTo>
                  <a:lnTo>
                    <a:pt x="2392051" y="177823"/>
                  </a:lnTo>
                  <a:cubicBezTo>
                    <a:pt x="2408720" y="163288"/>
                    <a:pt x="2419188" y="150019"/>
                    <a:pt x="2423455" y="138018"/>
                  </a:cubicBezTo>
                  <a:cubicBezTo>
                    <a:pt x="2427855" y="126016"/>
                    <a:pt x="2430056" y="106480"/>
                    <a:pt x="2430056" y="79410"/>
                  </a:cubicBezTo>
                  <a:close/>
                  <a:moveTo>
                    <a:pt x="1540964" y="600"/>
                  </a:moveTo>
                  <a:lnTo>
                    <a:pt x="1557366" y="600"/>
                  </a:lnTo>
                  <a:lnTo>
                    <a:pt x="1557366" y="29604"/>
                  </a:lnTo>
                  <a:cubicBezTo>
                    <a:pt x="1557233" y="30538"/>
                    <a:pt x="1557166" y="31404"/>
                    <a:pt x="1557166" y="32204"/>
                  </a:cubicBezTo>
                  <a:cubicBezTo>
                    <a:pt x="1557166" y="33005"/>
                    <a:pt x="1557166" y="33871"/>
                    <a:pt x="1557166" y="34805"/>
                  </a:cubicBezTo>
                  <a:cubicBezTo>
                    <a:pt x="1557966" y="48940"/>
                    <a:pt x="1559533" y="62008"/>
                    <a:pt x="1561866" y="74010"/>
                  </a:cubicBezTo>
                  <a:cubicBezTo>
                    <a:pt x="1564200" y="86011"/>
                    <a:pt x="1567367" y="97146"/>
                    <a:pt x="1571368" y="107414"/>
                  </a:cubicBezTo>
                  <a:cubicBezTo>
                    <a:pt x="1576302" y="120082"/>
                    <a:pt x="1582602" y="131950"/>
                    <a:pt x="1590270" y="143018"/>
                  </a:cubicBezTo>
                  <a:cubicBezTo>
                    <a:pt x="1597938" y="154086"/>
                    <a:pt x="1606972" y="164288"/>
                    <a:pt x="1617373" y="173622"/>
                  </a:cubicBezTo>
                  <a:lnTo>
                    <a:pt x="1604372" y="187224"/>
                  </a:lnTo>
                  <a:cubicBezTo>
                    <a:pt x="1584103" y="167088"/>
                    <a:pt x="1568901" y="144352"/>
                    <a:pt x="1558766" y="119015"/>
                  </a:cubicBezTo>
                  <a:cubicBezTo>
                    <a:pt x="1557032" y="114748"/>
                    <a:pt x="1555466" y="110248"/>
                    <a:pt x="1554065" y="105514"/>
                  </a:cubicBezTo>
                  <a:cubicBezTo>
                    <a:pt x="1552665" y="100780"/>
                    <a:pt x="1551365" y="95879"/>
                    <a:pt x="1550165" y="90812"/>
                  </a:cubicBezTo>
                  <a:cubicBezTo>
                    <a:pt x="1548565" y="98813"/>
                    <a:pt x="1546564" y="106414"/>
                    <a:pt x="1544164" y="113615"/>
                  </a:cubicBezTo>
                  <a:cubicBezTo>
                    <a:pt x="1540297" y="125616"/>
                    <a:pt x="1534196" y="137751"/>
                    <a:pt x="1525862" y="150019"/>
                  </a:cubicBezTo>
                  <a:cubicBezTo>
                    <a:pt x="1517528" y="162287"/>
                    <a:pt x="1506626" y="175089"/>
                    <a:pt x="1493158" y="188424"/>
                  </a:cubicBezTo>
                  <a:lnTo>
                    <a:pt x="1479956" y="175022"/>
                  </a:lnTo>
                  <a:cubicBezTo>
                    <a:pt x="1501692" y="156887"/>
                    <a:pt x="1517294" y="136618"/>
                    <a:pt x="1526762" y="114215"/>
                  </a:cubicBezTo>
                  <a:cubicBezTo>
                    <a:pt x="1536230" y="91812"/>
                    <a:pt x="1540964" y="62142"/>
                    <a:pt x="1540964" y="25204"/>
                  </a:cubicBezTo>
                  <a:close/>
                  <a:moveTo>
                    <a:pt x="2176729" y="400"/>
                  </a:moveTo>
                  <a:cubicBezTo>
                    <a:pt x="2178996" y="2667"/>
                    <a:pt x="2181563" y="5401"/>
                    <a:pt x="2184430" y="8601"/>
                  </a:cubicBezTo>
                  <a:cubicBezTo>
                    <a:pt x="2187297" y="11802"/>
                    <a:pt x="2190397" y="15536"/>
                    <a:pt x="2193731" y="19803"/>
                  </a:cubicBezTo>
                  <a:cubicBezTo>
                    <a:pt x="2197198" y="24070"/>
                    <a:pt x="2200165" y="27871"/>
                    <a:pt x="2202632" y="31204"/>
                  </a:cubicBezTo>
                  <a:cubicBezTo>
                    <a:pt x="2205099" y="34538"/>
                    <a:pt x="2207199" y="37538"/>
                    <a:pt x="2208933" y="40205"/>
                  </a:cubicBezTo>
                  <a:lnTo>
                    <a:pt x="2194531" y="51407"/>
                  </a:lnTo>
                  <a:cubicBezTo>
                    <a:pt x="2192931" y="48740"/>
                    <a:pt x="2190897" y="45673"/>
                    <a:pt x="2188430" y="42206"/>
                  </a:cubicBezTo>
                  <a:cubicBezTo>
                    <a:pt x="2185963" y="38739"/>
                    <a:pt x="2183063" y="34871"/>
                    <a:pt x="2179729" y="30604"/>
                  </a:cubicBezTo>
                  <a:cubicBezTo>
                    <a:pt x="2176395" y="26337"/>
                    <a:pt x="2173395" y="22537"/>
                    <a:pt x="2170728" y="19203"/>
                  </a:cubicBezTo>
                  <a:cubicBezTo>
                    <a:pt x="2168061" y="15869"/>
                    <a:pt x="2165594" y="13069"/>
                    <a:pt x="2163327" y="10802"/>
                  </a:cubicBezTo>
                  <a:close/>
                  <a:moveTo>
                    <a:pt x="2261339" y="0"/>
                  </a:moveTo>
                  <a:lnTo>
                    <a:pt x="2278742" y="0"/>
                  </a:lnTo>
                  <a:lnTo>
                    <a:pt x="2278742" y="68209"/>
                  </a:lnTo>
                  <a:lnTo>
                    <a:pt x="2330148" y="68209"/>
                  </a:lnTo>
                  <a:lnTo>
                    <a:pt x="2330148" y="85411"/>
                  </a:lnTo>
                  <a:lnTo>
                    <a:pt x="2278742" y="85411"/>
                  </a:lnTo>
                  <a:lnTo>
                    <a:pt x="2278742" y="187224"/>
                  </a:lnTo>
                  <a:lnTo>
                    <a:pt x="2261339" y="187224"/>
                  </a:lnTo>
                  <a:lnTo>
                    <a:pt x="2261339" y="85411"/>
                  </a:lnTo>
                  <a:lnTo>
                    <a:pt x="2210533" y="85411"/>
                  </a:lnTo>
                  <a:lnTo>
                    <a:pt x="2210533" y="68209"/>
                  </a:lnTo>
                  <a:lnTo>
                    <a:pt x="2261339" y="68209"/>
                  </a:lnTo>
                  <a:close/>
                  <a:moveTo>
                    <a:pt x="2053218" y="0"/>
                  </a:moveTo>
                  <a:lnTo>
                    <a:pt x="2068420" y="7201"/>
                  </a:lnTo>
                  <a:cubicBezTo>
                    <a:pt x="2067353" y="9468"/>
                    <a:pt x="2066053" y="12002"/>
                    <a:pt x="2064520" y="14802"/>
                  </a:cubicBezTo>
                  <a:cubicBezTo>
                    <a:pt x="2062986" y="17603"/>
                    <a:pt x="2061319" y="20503"/>
                    <a:pt x="2059519" y="23503"/>
                  </a:cubicBezTo>
                  <a:cubicBezTo>
                    <a:pt x="2057719" y="26504"/>
                    <a:pt x="2055819" y="29504"/>
                    <a:pt x="2053818" y="32504"/>
                  </a:cubicBezTo>
                  <a:cubicBezTo>
                    <a:pt x="2051818" y="35505"/>
                    <a:pt x="2049885" y="38339"/>
                    <a:pt x="2048018" y="41006"/>
                  </a:cubicBezTo>
                  <a:lnTo>
                    <a:pt x="2075821" y="41006"/>
                  </a:lnTo>
                  <a:lnTo>
                    <a:pt x="2075821" y="111014"/>
                  </a:lnTo>
                  <a:lnTo>
                    <a:pt x="2048618" y="111014"/>
                  </a:lnTo>
                  <a:lnTo>
                    <a:pt x="2048618" y="156420"/>
                  </a:lnTo>
                  <a:cubicBezTo>
                    <a:pt x="2048618" y="158687"/>
                    <a:pt x="2048751" y="160520"/>
                    <a:pt x="2049018" y="161921"/>
                  </a:cubicBezTo>
                  <a:cubicBezTo>
                    <a:pt x="2049284" y="163321"/>
                    <a:pt x="2049818" y="164388"/>
                    <a:pt x="2050618" y="165121"/>
                  </a:cubicBezTo>
                  <a:cubicBezTo>
                    <a:pt x="2051418" y="165854"/>
                    <a:pt x="2052618" y="166321"/>
                    <a:pt x="2054218" y="166521"/>
                  </a:cubicBezTo>
                  <a:cubicBezTo>
                    <a:pt x="2055819" y="166721"/>
                    <a:pt x="2057952" y="166821"/>
                    <a:pt x="2060619" y="166821"/>
                  </a:cubicBezTo>
                  <a:cubicBezTo>
                    <a:pt x="2063953" y="166821"/>
                    <a:pt x="2066587" y="166688"/>
                    <a:pt x="2068520" y="166421"/>
                  </a:cubicBezTo>
                  <a:cubicBezTo>
                    <a:pt x="2070454" y="166155"/>
                    <a:pt x="2071921" y="165654"/>
                    <a:pt x="2072921" y="164921"/>
                  </a:cubicBezTo>
                  <a:cubicBezTo>
                    <a:pt x="2073921" y="164188"/>
                    <a:pt x="2074621" y="163087"/>
                    <a:pt x="2075021" y="161621"/>
                  </a:cubicBezTo>
                  <a:cubicBezTo>
                    <a:pt x="2075421" y="160154"/>
                    <a:pt x="2075821" y="158220"/>
                    <a:pt x="2076221" y="155820"/>
                  </a:cubicBezTo>
                  <a:cubicBezTo>
                    <a:pt x="2076488" y="153553"/>
                    <a:pt x="2076754" y="150653"/>
                    <a:pt x="2077021" y="147119"/>
                  </a:cubicBezTo>
                  <a:cubicBezTo>
                    <a:pt x="2077288" y="143585"/>
                    <a:pt x="2077555" y="140151"/>
                    <a:pt x="2077821" y="136818"/>
                  </a:cubicBezTo>
                  <a:lnTo>
                    <a:pt x="2093823" y="141418"/>
                  </a:lnTo>
                  <a:cubicBezTo>
                    <a:pt x="2093557" y="144885"/>
                    <a:pt x="2093257" y="148252"/>
                    <a:pt x="2092923" y="151519"/>
                  </a:cubicBezTo>
                  <a:cubicBezTo>
                    <a:pt x="2092590" y="154786"/>
                    <a:pt x="2092156" y="158420"/>
                    <a:pt x="2091623" y="162421"/>
                  </a:cubicBezTo>
                  <a:cubicBezTo>
                    <a:pt x="2090556" y="169755"/>
                    <a:pt x="2088589" y="174989"/>
                    <a:pt x="2085722" y="178123"/>
                  </a:cubicBezTo>
                  <a:cubicBezTo>
                    <a:pt x="2082855" y="181256"/>
                    <a:pt x="2078621" y="183023"/>
                    <a:pt x="2073021" y="183423"/>
                  </a:cubicBezTo>
                  <a:cubicBezTo>
                    <a:pt x="2070354" y="183690"/>
                    <a:pt x="2066887" y="183857"/>
                    <a:pt x="2062619" y="183923"/>
                  </a:cubicBezTo>
                  <a:cubicBezTo>
                    <a:pt x="2058352" y="183990"/>
                    <a:pt x="2054352" y="183957"/>
                    <a:pt x="2050618" y="183823"/>
                  </a:cubicBezTo>
                  <a:cubicBezTo>
                    <a:pt x="2043417" y="183557"/>
                    <a:pt x="2038516" y="181723"/>
                    <a:pt x="2035916" y="178323"/>
                  </a:cubicBezTo>
                  <a:cubicBezTo>
                    <a:pt x="2033316" y="174922"/>
                    <a:pt x="2032016" y="169288"/>
                    <a:pt x="2032016" y="161421"/>
                  </a:cubicBezTo>
                  <a:lnTo>
                    <a:pt x="2032016" y="111014"/>
                  </a:lnTo>
                  <a:lnTo>
                    <a:pt x="2010813" y="111014"/>
                  </a:lnTo>
                  <a:cubicBezTo>
                    <a:pt x="2010413" y="120482"/>
                    <a:pt x="2009346" y="128950"/>
                    <a:pt x="2007613" y="136417"/>
                  </a:cubicBezTo>
                  <a:cubicBezTo>
                    <a:pt x="2005879" y="143885"/>
                    <a:pt x="2003312" y="150786"/>
                    <a:pt x="1999912" y="157120"/>
                  </a:cubicBezTo>
                  <a:cubicBezTo>
                    <a:pt x="1996511" y="163454"/>
                    <a:pt x="1992177" y="169288"/>
                    <a:pt x="1986910" y="174622"/>
                  </a:cubicBezTo>
                  <a:cubicBezTo>
                    <a:pt x="1981643" y="179956"/>
                    <a:pt x="1975142" y="185224"/>
                    <a:pt x="1967407" y="190424"/>
                  </a:cubicBezTo>
                  <a:lnTo>
                    <a:pt x="1956406" y="176823"/>
                  </a:lnTo>
                  <a:cubicBezTo>
                    <a:pt x="1963340" y="172422"/>
                    <a:pt x="1969208" y="168021"/>
                    <a:pt x="1974008" y="163621"/>
                  </a:cubicBezTo>
                  <a:cubicBezTo>
                    <a:pt x="1978809" y="159220"/>
                    <a:pt x="1982676" y="154420"/>
                    <a:pt x="1985610" y="149219"/>
                  </a:cubicBezTo>
                  <a:cubicBezTo>
                    <a:pt x="1988544" y="144018"/>
                    <a:pt x="1990677" y="138318"/>
                    <a:pt x="1992011" y="132117"/>
                  </a:cubicBezTo>
                  <a:cubicBezTo>
                    <a:pt x="1993344" y="125916"/>
                    <a:pt x="1994078" y="118882"/>
                    <a:pt x="1994211" y="111014"/>
                  </a:cubicBezTo>
                  <a:lnTo>
                    <a:pt x="1972008" y="111014"/>
                  </a:lnTo>
                  <a:lnTo>
                    <a:pt x="1972008" y="41006"/>
                  </a:lnTo>
                  <a:lnTo>
                    <a:pt x="1996811" y="41006"/>
                  </a:lnTo>
                  <a:cubicBezTo>
                    <a:pt x="1995744" y="38605"/>
                    <a:pt x="1994511" y="35938"/>
                    <a:pt x="1993111" y="33005"/>
                  </a:cubicBezTo>
                  <a:cubicBezTo>
                    <a:pt x="1991710" y="30071"/>
                    <a:pt x="1990244" y="27104"/>
                    <a:pt x="1988710" y="24103"/>
                  </a:cubicBezTo>
                  <a:cubicBezTo>
                    <a:pt x="1987177" y="21103"/>
                    <a:pt x="1985610" y="18169"/>
                    <a:pt x="1984010" y="15302"/>
                  </a:cubicBezTo>
                  <a:cubicBezTo>
                    <a:pt x="1982409" y="12435"/>
                    <a:pt x="1980943" y="9802"/>
                    <a:pt x="1979609" y="7401"/>
                  </a:cubicBezTo>
                  <a:lnTo>
                    <a:pt x="1994411" y="200"/>
                  </a:lnTo>
                  <a:cubicBezTo>
                    <a:pt x="1995878" y="2467"/>
                    <a:pt x="1997511" y="5201"/>
                    <a:pt x="1999311" y="8401"/>
                  </a:cubicBezTo>
                  <a:cubicBezTo>
                    <a:pt x="2001112" y="11602"/>
                    <a:pt x="2002912" y="14936"/>
                    <a:pt x="2004712" y="18403"/>
                  </a:cubicBezTo>
                  <a:cubicBezTo>
                    <a:pt x="2006512" y="21870"/>
                    <a:pt x="2008213" y="25237"/>
                    <a:pt x="2009813" y="28504"/>
                  </a:cubicBezTo>
                  <a:cubicBezTo>
                    <a:pt x="2011413" y="31771"/>
                    <a:pt x="2012747" y="34538"/>
                    <a:pt x="2013813" y="36805"/>
                  </a:cubicBezTo>
                  <a:lnTo>
                    <a:pt x="2004812" y="41006"/>
                  </a:lnTo>
                  <a:lnTo>
                    <a:pt x="2028615" y="41006"/>
                  </a:lnTo>
                  <a:cubicBezTo>
                    <a:pt x="2033149" y="35005"/>
                    <a:pt x="2037616" y="28304"/>
                    <a:pt x="2042017" y="20903"/>
                  </a:cubicBezTo>
                  <a:cubicBezTo>
                    <a:pt x="2046417" y="13502"/>
                    <a:pt x="2050151" y="6535"/>
                    <a:pt x="205321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D1297B0C-A586-4DBA-BE3C-833F413B6B1A}"/>
                </a:ext>
              </a:extLst>
            </p:cNvPr>
            <p:cNvSpPr/>
            <p:nvPr/>
          </p:nvSpPr>
          <p:spPr>
            <a:xfrm>
              <a:off x="1362484" y="3089202"/>
              <a:ext cx="163512" cy="163512"/>
            </a:xfrm>
            <a:prstGeom prst="donut">
              <a:avLst/>
            </a:prstGeom>
            <a:gradFill>
              <a:gsLst>
                <a:gs pos="24000">
                  <a:schemeClr val="accent1"/>
                </a:gs>
                <a:gs pos="100000">
                  <a:schemeClr val="accent2"/>
                </a:gs>
              </a:gsLst>
              <a:lin ang="13500000" scaled="1"/>
            </a:gra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id="{1F26C731-0B73-43D8-B3FD-DDD3F0950B6E}"/>
                </a:ext>
              </a:extLst>
            </p:cNvPr>
            <p:cNvSpPr/>
            <p:nvPr/>
          </p:nvSpPr>
          <p:spPr>
            <a:xfrm>
              <a:off x="1362484" y="3496007"/>
              <a:ext cx="163512" cy="163512"/>
            </a:xfrm>
            <a:prstGeom prst="donut">
              <a:avLst/>
            </a:prstGeom>
            <a:gradFill>
              <a:gsLst>
                <a:gs pos="24000">
                  <a:schemeClr val="accent1"/>
                </a:gs>
                <a:gs pos="100000">
                  <a:schemeClr val="accent2"/>
                </a:gs>
              </a:gsLst>
              <a:lin ang="13500000" scaled="1"/>
            </a:gra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8" name="图片 17" descr="QR 代码&#10;&#10;描述已自动生成">
            <a:extLst>
              <a:ext uri="{FF2B5EF4-FFF2-40B4-BE49-F238E27FC236}">
                <a16:creationId xmlns:a16="http://schemas.microsoft.com/office/drawing/2014/main" id="{BB18E805-1946-4961-B2F4-695739E173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129" y="3995057"/>
            <a:ext cx="1797504" cy="17975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14372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520EDC63-CA4D-47E1-9983-9D54837328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猫瞳叁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CATO3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62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ABLESLIDA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认证设计师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艾迪鹅认证演示设计师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31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第七届王牌</a:t>
            </a:r>
            <a:r>
              <a:rPr lang="en-US" altLang="zh-CN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</a:t>
            </a: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计划皇冠</a:t>
            </a:r>
            <a:r>
              <a:rPr lang="en-US" altLang="zh-CN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</a:t>
            </a: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特工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7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CATOGAME3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582BA2-06B2-C794-4124-E2AF84DA2168}"/>
              </a:ext>
            </a:extLst>
          </p:cNvPr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猫瞳叁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72B8C38-E28C-A0C7-EED9-44E30614E3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74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菱形 39">
            <a:extLst>
              <a:ext uri="{FF2B5EF4-FFF2-40B4-BE49-F238E27FC236}">
                <a16:creationId xmlns:a16="http://schemas.microsoft.com/office/drawing/2014/main" id="{9D599BF1-64EB-4059-A246-8A624EFFE3E0}"/>
              </a:ext>
            </a:extLst>
          </p:cNvPr>
          <p:cNvSpPr/>
          <p:nvPr/>
        </p:nvSpPr>
        <p:spPr>
          <a:xfrm>
            <a:off x="6617550" y="1428153"/>
            <a:ext cx="4022417" cy="3997407"/>
          </a:xfrm>
          <a:custGeom>
            <a:avLst/>
            <a:gdLst>
              <a:gd name="connsiteX0" fmla="*/ 0 w 3992722"/>
              <a:gd name="connsiteY0" fmla="*/ 1996361 h 3992722"/>
              <a:gd name="connsiteX1" fmla="*/ 1996361 w 3992722"/>
              <a:gd name="connsiteY1" fmla="*/ 0 h 3992722"/>
              <a:gd name="connsiteX2" fmla="*/ 3992722 w 3992722"/>
              <a:gd name="connsiteY2" fmla="*/ 1996361 h 3992722"/>
              <a:gd name="connsiteX3" fmla="*/ 1996361 w 3992722"/>
              <a:gd name="connsiteY3" fmla="*/ 3992722 h 3992722"/>
              <a:gd name="connsiteX4" fmla="*/ 0 w 3992722"/>
              <a:gd name="connsiteY4" fmla="*/ 1996361 h 3992722"/>
              <a:gd name="connsiteX0" fmla="*/ 5623 w 3998345"/>
              <a:gd name="connsiteY0" fmla="*/ 1996361 h 3992722"/>
              <a:gd name="connsiteX1" fmla="*/ 2001984 w 3998345"/>
              <a:gd name="connsiteY1" fmla="*/ 0 h 3992722"/>
              <a:gd name="connsiteX2" fmla="*/ 3998345 w 3998345"/>
              <a:gd name="connsiteY2" fmla="*/ 1996361 h 3992722"/>
              <a:gd name="connsiteX3" fmla="*/ 2001984 w 3998345"/>
              <a:gd name="connsiteY3" fmla="*/ 3992722 h 3992722"/>
              <a:gd name="connsiteX4" fmla="*/ 5623 w 3998345"/>
              <a:gd name="connsiteY4" fmla="*/ 1996361 h 3992722"/>
              <a:gd name="connsiteX0" fmla="*/ 5623 w 3998345"/>
              <a:gd name="connsiteY0" fmla="*/ 1998969 h 3995330"/>
              <a:gd name="connsiteX1" fmla="*/ 2001984 w 3998345"/>
              <a:gd name="connsiteY1" fmla="*/ 2608 h 3995330"/>
              <a:gd name="connsiteX2" fmla="*/ 3998345 w 3998345"/>
              <a:gd name="connsiteY2" fmla="*/ 1998969 h 3995330"/>
              <a:gd name="connsiteX3" fmla="*/ 2001984 w 3998345"/>
              <a:gd name="connsiteY3" fmla="*/ 3995330 h 3995330"/>
              <a:gd name="connsiteX4" fmla="*/ 5623 w 3998345"/>
              <a:gd name="connsiteY4" fmla="*/ 1998969 h 3995330"/>
              <a:gd name="connsiteX0" fmla="*/ 5623 w 4019843"/>
              <a:gd name="connsiteY0" fmla="*/ 2000847 h 3997208"/>
              <a:gd name="connsiteX1" fmla="*/ 2001984 w 4019843"/>
              <a:gd name="connsiteY1" fmla="*/ 4486 h 3997208"/>
              <a:gd name="connsiteX2" fmla="*/ 3998345 w 4019843"/>
              <a:gd name="connsiteY2" fmla="*/ 2000847 h 3997208"/>
              <a:gd name="connsiteX3" fmla="*/ 2001984 w 4019843"/>
              <a:gd name="connsiteY3" fmla="*/ 3997208 h 3997208"/>
              <a:gd name="connsiteX4" fmla="*/ 5623 w 4019843"/>
              <a:gd name="connsiteY4" fmla="*/ 2000847 h 3997208"/>
              <a:gd name="connsiteX0" fmla="*/ 8197 w 4022417"/>
              <a:gd name="connsiteY0" fmla="*/ 2000847 h 3997407"/>
              <a:gd name="connsiteX1" fmla="*/ 2004558 w 4022417"/>
              <a:gd name="connsiteY1" fmla="*/ 4486 h 3997407"/>
              <a:gd name="connsiteX2" fmla="*/ 4000919 w 4022417"/>
              <a:gd name="connsiteY2" fmla="*/ 2000847 h 3997407"/>
              <a:gd name="connsiteX3" fmla="*/ 2004558 w 4022417"/>
              <a:gd name="connsiteY3" fmla="*/ 3997208 h 3997407"/>
              <a:gd name="connsiteX4" fmla="*/ 8197 w 4022417"/>
              <a:gd name="connsiteY4" fmla="*/ 2000847 h 3997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22417" h="3997407">
                <a:moveTo>
                  <a:pt x="8197" y="2000847"/>
                </a:moveTo>
                <a:cubicBezTo>
                  <a:pt x="114851" y="605143"/>
                  <a:pt x="793004" y="75632"/>
                  <a:pt x="2004558" y="4486"/>
                </a:cubicBezTo>
                <a:cubicBezTo>
                  <a:pt x="3216112" y="-66660"/>
                  <a:pt x="4180015" y="713093"/>
                  <a:pt x="4000919" y="2000847"/>
                </a:cubicBezTo>
                <a:cubicBezTo>
                  <a:pt x="3821823" y="3288601"/>
                  <a:pt x="3158962" y="4011204"/>
                  <a:pt x="2004558" y="3997208"/>
                </a:cubicBezTo>
                <a:cubicBezTo>
                  <a:pt x="850154" y="3983212"/>
                  <a:pt x="-98457" y="3396551"/>
                  <a:pt x="8197" y="2000847"/>
                </a:cubicBezTo>
                <a:close/>
              </a:path>
            </a:pathLst>
          </a:custGeom>
          <a:solidFill>
            <a:srgbClr val="D9FFFF"/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20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1320AC-1359-4375-A5D0-13F90F4FBCF3}"/>
              </a:ext>
            </a:extLst>
          </p:cNvPr>
          <p:cNvSpPr txBox="1"/>
          <p:nvPr/>
        </p:nvSpPr>
        <p:spPr>
          <a:xfrm>
            <a:off x="8902413" y="6605035"/>
            <a:ext cx="1721626" cy="15388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1000" spc="300">
                <a:latin typeface="MiSans Semibold" panose="00000700000000000000" pitchFamily="2" charset="-122"/>
                <a:ea typeface="MiSans Semibold" panose="00000700000000000000" pitchFamily="2" charset="-122"/>
              </a:rPr>
              <a:t>EVENT PLANNING</a:t>
            </a:r>
            <a:endParaRPr lang="zh-CN" altLang="en-US" sz="1000" spc="3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484AFD59-71A3-402B-BF04-5C2DE9F08F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  <a:prstGeom prst="round2DiagRect">
            <a:avLst>
              <a:gd name="adj1" fmla="val 50000"/>
              <a:gd name="adj2" fmla="val 15126"/>
            </a:avLst>
          </a:prstGeom>
        </p:spPr>
        <p:txBody>
          <a:bodyPr>
            <a:noAutofit/>
          </a:bodyPr>
          <a:lstStyle/>
          <a:p>
            <a:r>
              <a:rPr lang="zh-CN" altLang="en-US"/>
              <a:t>活动背景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97077F1-55B6-48F1-9BD8-81B242E40C6C}"/>
              </a:ext>
            </a:extLst>
          </p:cNvPr>
          <p:cNvSpPr txBox="1"/>
          <p:nvPr/>
        </p:nvSpPr>
        <p:spPr>
          <a:xfrm>
            <a:off x="1412081" y="2482246"/>
            <a:ext cx="4379119" cy="21248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这部分内容应根据策划书的特点在以下项目中选取内容重点阐述,具体项目有</a:t>
            </a:r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:基本情况简介、主要执行对象、近期状况、组织部门、活动开展原因、社会影响、以及相关目的动机。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CA75BF8-AED7-4F91-B4A0-9F000382E095}"/>
              </a:ext>
            </a:extLst>
          </p:cNvPr>
          <p:cNvSpPr/>
          <p:nvPr/>
        </p:nvSpPr>
        <p:spPr>
          <a:xfrm>
            <a:off x="8280688" y="1939964"/>
            <a:ext cx="992239" cy="992239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20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新潮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D4FD536-C15A-4ED5-8E6A-34F7D803A45B}"/>
              </a:ext>
            </a:extLst>
          </p:cNvPr>
          <p:cNvSpPr txBox="1"/>
          <p:nvPr/>
        </p:nvSpPr>
        <p:spPr>
          <a:xfrm>
            <a:off x="7139055" y="3182779"/>
            <a:ext cx="2966108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600" spc="6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pPr algn="ctr"/>
            <a:r>
              <a:rPr lang="en-US" altLang="zh-CN" sz="3200" spc="0"/>
              <a:t>KEYWOED</a:t>
            </a:r>
            <a:endParaRPr lang="zh-CN" altLang="en-US" sz="3200" spc="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3CE10F3-B345-411D-B059-C3113937BC9B}"/>
              </a:ext>
            </a:extLst>
          </p:cNvPr>
          <p:cNvSpPr/>
          <p:nvPr/>
        </p:nvSpPr>
        <p:spPr>
          <a:xfrm>
            <a:off x="6445250" y="3660684"/>
            <a:ext cx="1288437" cy="1288437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成长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485CD70-3E6C-4E43-B598-64AE749A5E79}"/>
              </a:ext>
            </a:extLst>
          </p:cNvPr>
          <p:cNvSpPr/>
          <p:nvPr/>
        </p:nvSpPr>
        <p:spPr>
          <a:xfrm>
            <a:off x="9534058" y="3575604"/>
            <a:ext cx="1288270" cy="1288270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自我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2E5B119B-96C8-40D4-9C21-95DCD2CC7CC8}"/>
              </a:ext>
            </a:extLst>
          </p:cNvPr>
          <p:cNvSpPr/>
          <p:nvPr/>
        </p:nvSpPr>
        <p:spPr>
          <a:xfrm>
            <a:off x="7023100" y="1229746"/>
            <a:ext cx="1213508" cy="1213508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传承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6E2FAD2-6BA7-4062-BC7E-3EDEBC50ED5C}"/>
              </a:ext>
            </a:extLst>
          </p:cNvPr>
          <p:cNvSpPr/>
          <p:nvPr/>
        </p:nvSpPr>
        <p:spPr>
          <a:xfrm>
            <a:off x="8185150" y="4588896"/>
            <a:ext cx="976017" cy="97601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20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迷茫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CFDB946-C7BF-4D34-A59B-893ED32625CF}"/>
              </a:ext>
            </a:extLst>
          </p:cNvPr>
          <p:cNvSpPr/>
          <p:nvPr/>
        </p:nvSpPr>
        <p:spPr>
          <a:xfrm>
            <a:off x="9471274" y="5149850"/>
            <a:ext cx="271553" cy="271553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20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F3FB28E-E484-49AA-ACC2-03C049D0D371}"/>
              </a:ext>
            </a:extLst>
          </p:cNvPr>
          <p:cNvSpPr/>
          <p:nvPr/>
        </p:nvSpPr>
        <p:spPr>
          <a:xfrm>
            <a:off x="9343004" y="1473200"/>
            <a:ext cx="288063" cy="288063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20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8F7A834-5DFF-4034-B6BF-9D71EEB28303}"/>
              </a:ext>
            </a:extLst>
          </p:cNvPr>
          <p:cNvSpPr/>
          <p:nvPr/>
        </p:nvSpPr>
        <p:spPr>
          <a:xfrm>
            <a:off x="6714104" y="2755900"/>
            <a:ext cx="196624" cy="196624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28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9141A76D-135A-4656-9E1A-54C24EE135AF}"/>
              </a:ext>
            </a:extLst>
          </p:cNvPr>
          <p:cNvSpPr/>
          <p:nvPr/>
        </p:nvSpPr>
        <p:spPr>
          <a:xfrm>
            <a:off x="9654154" y="2139950"/>
            <a:ext cx="1069113" cy="1069113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20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价值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01AD548D-046B-4E84-9F31-B0B3C8E21744}"/>
              </a:ext>
            </a:extLst>
          </p:cNvPr>
          <p:cNvSpPr/>
          <p:nvPr/>
        </p:nvSpPr>
        <p:spPr>
          <a:xfrm>
            <a:off x="8243184" y="3728720"/>
            <a:ext cx="656364" cy="656364"/>
          </a:xfrm>
          <a:prstGeom prst="ellipse">
            <a:avLst/>
          </a:prstGeom>
          <a:gradFill>
            <a:gsLst>
              <a:gs pos="49000">
                <a:schemeClr val="accent5"/>
              </a:gs>
              <a:gs pos="0">
                <a:schemeClr val="accent4"/>
              </a:gs>
            </a:gsLst>
            <a:lin ang="2700000" scaled="1"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千禧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AB48EF7A-7162-45C1-8512-D92E945E3CDA}"/>
              </a:ext>
            </a:extLst>
          </p:cNvPr>
          <p:cNvSpPr/>
          <p:nvPr/>
        </p:nvSpPr>
        <p:spPr>
          <a:xfrm>
            <a:off x="7224644" y="2565400"/>
            <a:ext cx="582703" cy="582703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未来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3CFC83C-FB10-46D9-B2B5-864202123A62}"/>
              </a:ext>
            </a:extLst>
          </p:cNvPr>
          <p:cNvSpPr txBox="1"/>
          <p:nvPr/>
        </p:nvSpPr>
        <p:spPr>
          <a:xfrm>
            <a:off x="1269415" y="1828196"/>
            <a:ext cx="2419252" cy="58637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年轻人的可能性</a:t>
            </a:r>
          </a:p>
        </p:txBody>
      </p:sp>
      <p:sp>
        <p:nvSpPr>
          <p:cNvPr id="51" name="直角三角形 50">
            <a:extLst>
              <a:ext uri="{FF2B5EF4-FFF2-40B4-BE49-F238E27FC236}">
                <a16:creationId xmlns:a16="http://schemas.microsoft.com/office/drawing/2014/main" id="{71C6C74E-2A83-4AC7-A4E3-EA65C2A83ACE}"/>
              </a:ext>
            </a:extLst>
          </p:cNvPr>
          <p:cNvSpPr/>
          <p:nvPr/>
        </p:nvSpPr>
        <p:spPr>
          <a:xfrm>
            <a:off x="3562350" y="2049462"/>
            <a:ext cx="222250" cy="234951"/>
          </a:xfrm>
          <a:prstGeom prst="rtTriangl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16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871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2EFAC5"/>
            </a:gs>
            <a:gs pos="73000">
              <a:schemeClr val="accent2"/>
            </a:gs>
            <a:gs pos="0">
              <a:schemeClr val="accent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5E52C1E0-999E-40B9-8091-052DECC4300A}"/>
              </a:ext>
            </a:extLst>
          </p:cNvPr>
          <p:cNvSpPr/>
          <p:nvPr/>
        </p:nvSpPr>
        <p:spPr>
          <a:xfrm>
            <a:off x="0" y="4781550"/>
            <a:ext cx="12192000" cy="2813050"/>
          </a:xfrm>
          <a:custGeom>
            <a:avLst/>
            <a:gdLst>
              <a:gd name="connsiteX0" fmla="*/ 0 w 12192000"/>
              <a:gd name="connsiteY0" fmla="*/ 0 h 984250"/>
              <a:gd name="connsiteX1" fmla="*/ 12192000 w 12192000"/>
              <a:gd name="connsiteY1" fmla="*/ 0 h 984250"/>
              <a:gd name="connsiteX2" fmla="*/ 12192000 w 12192000"/>
              <a:gd name="connsiteY2" fmla="*/ 984250 h 984250"/>
              <a:gd name="connsiteX3" fmla="*/ 0 w 12192000"/>
              <a:gd name="connsiteY3" fmla="*/ 98425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84250">
                <a:moveTo>
                  <a:pt x="0" y="0"/>
                </a:moveTo>
                <a:lnTo>
                  <a:pt x="12192000" y="0"/>
                </a:lnTo>
                <a:lnTo>
                  <a:pt x="12192000" y="984250"/>
                </a:lnTo>
                <a:lnTo>
                  <a:pt x="0" y="984250"/>
                </a:lnTo>
                <a:close/>
              </a:path>
            </a:pathLst>
          </a:custGeom>
          <a:gradFill flip="none" rotWithShape="1">
            <a:gsLst>
              <a:gs pos="99000">
                <a:schemeClr val="accent2"/>
              </a:gs>
              <a:gs pos="0">
                <a:schemeClr val="accent1"/>
              </a:gs>
            </a:gsLst>
            <a:lin ang="16200000" scaled="1"/>
            <a:tileRect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B97B82BA-2D83-469A-9252-77F89DFFFE9C}"/>
              </a:ext>
            </a:extLst>
          </p:cNvPr>
          <p:cNvSpPr/>
          <p:nvPr/>
        </p:nvSpPr>
        <p:spPr>
          <a:xfrm>
            <a:off x="0" y="4305300"/>
            <a:ext cx="12192000" cy="469900"/>
          </a:xfrm>
          <a:custGeom>
            <a:avLst/>
            <a:gdLst>
              <a:gd name="connsiteX0" fmla="*/ 1774826 w 12192000"/>
              <a:gd name="connsiteY0" fmla="*/ 0 h 469900"/>
              <a:gd name="connsiteX1" fmla="*/ 10417174 w 12192000"/>
              <a:gd name="connsiteY1" fmla="*/ 0 h 469900"/>
              <a:gd name="connsiteX2" fmla="*/ 12192000 w 12192000"/>
              <a:gd name="connsiteY2" fmla="*/ 380137 h 469900"/>
              <a:gd name="connsiteX3" fmla="*/ 12192000 w 12192000"/>
              <a:gd name="connsiteY3" fmla="*/ 469900 h 469900"/>
              <a:gd name="connsiteX4" fmla="*/ 0 w 12192000"/>
              <a:gd name="connsiteY4" fmla="*/ 469900 h 469900"/>
              <a:gd name="connsiteX5" fmla="*/ 0 w 12192000"/>
              <a:gd name="connsiteY5" fmla="*/ 380137 h 46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69900">
                <a:moveTo>
                  <a:pt x="1774826" y="0"/>
                </a:moveTo>
                <a:lnTo>
                  <a:pt x="10417174" y="0"/>
                </a:lnTo>
                <a:lnTo>
                  <a:pt x="12192000" y="380137"/>
                </a:lnTo>
                <a:lnTo>
                  <a:pt x="12192000" y="469900"/>
                </a:lnTo>
                <a:lnTo>
                  <a:pt x="0" y="469900"/>
                </a:lnTo>
                <a:lnTo>
                  <a:pt x="0" y="380137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 w="50800" cap="rnd">
            <a:gradFill flip="none" rotWithShape="1">
              <a:gsLst>
                <a:gs pos="0">
                  <a:schemeClr val="tx1"/>
                </a:gs>
                <a:gs pos="100000">
                  <a:srgbClr val="93FA84">
                    <a:alpha val="0"/>
                  </a:srgb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占位符 61">
            <a:extLst>
              <a:ext uri="{FF2B5EF4-FFF2-40B4-BE49-F238E27FC236}">
                <a16:creationId xmlns:a16="http://schemas.microsoft.com/office/drawing/2014/main" id="{56AB87F4-5C99-47D3-97DD-2BA518798648}"/>
              </a:ext>
            </a:extLst>
          </p:cNvPr>
          <p:cNvSpPr txBox="1">
            <a:spLocks/>
          </p:cNvSpPr>
          <p:nvPr/>
        </p:nvSpPr>
        <p:spPr>
          <a:xfrm>
            <a:off x="-895149" y="0"/>
            <a:ext cx="4333721" cy="1190008"/>
          </a:xfrm>
          <a:prstGeom prst="round2DiagRect">
            <a:avLst>
              <a:gd name="adj1" fmla="val 50000"/>
              <a:gd name="adj2" fmla="val 15126"/>
            </a:avLst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宗旨与目标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70A047-0661-4176-9A8F-1349310238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</p:spPr>
        <p:txBody>
          <a:bodyPr>
            <a:noAutofit/>
          </a:bodyPr>
          <a:lstStyle/>
          <a:p>
            <a:r>
              <a:rPr lang="zh-CN" altLang="en-US"/>
              <a:t>活动目标</a:t>
            </a:r>
          </a:p>
        </p:txBody>
      </p:sp>
      <p:sp>
        <p:nvSpPr>
          <p:cNvPr id="5" name="菱形 39">
            <a:extLst>
              <a:ext uri="{FF2B5EF4-FFF2-40B4-BE49-F238E27FC236}">
                <a16:creationId xmlns:a16="http://schemas.microsoft.com/office/drawing/2014/main" id="{D41EB939-1CB2-45E0-B814-EEF13C9A3A9A}"/>
              </a:ext>
            </a:extLst>
          </p:cNvPr>
          <p:cNvSpPr/>
          <p:nvPr/>
        </p:nvSpPr>
        <p:spPr>
          <a:xfrm>
            <a:off x="565109" y="1986953"/>
            <a:ext cx="3205900" cy="3804247"/>
          </a:xfrm>
          <a:prstGeom prst="roundRect">
            <a:avLst>
              <a:gd name="adj" fmla="val 480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F4FAA1-C42F-40DB-941D-B4B2494564BC}"/>
              </a:ext>
            </a:extLst>
          </p:cNvPr>
          <p:cNvSpPr txBox="1"/>
          <p:nvPr/>
        </p:nvSpPr>
        <p:spPr>
          <a:xfrm>
            <a:off x="819157" y="2520346"/>
            <a:ext cx="2685106" cy="26376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7" name="文本占位符 61">
            <a:extLst>
              <a:ext uri="{FF2B5EF4-FFF2-40B4-BE49-F238E27FC236}">
                <a16:creationId xmlns:a16="http://schemas.microsoft.com/office/drawing/2014/main" id="{E4DC2571-0097-4608-B6EE-224CCA18DC31}"/>
              </a:ext>
            </a:extLst>
          </p:cNvPr>
          <p:cNvSpPr txBox="1">
            <a:spLocks/>
          </p:cNvSpPr>
          <p:nvPr/>
        </p:nvSpPr>
        <p:spPr>
          <a:xfrm>
            <a:off x="449263" y="1828413"/>
            <a:ext cx="343759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目标一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AF0BE9F-617F-43FE-AFD8-6BD939F04642}"/>
              </a:ext>
            </a:extLst>
          </p:cNvPr>
          <p:cNvSpPr/>
          <p:nvPr/>
        </p:nvSpPr>
        <p:spPr>
          <a:xfrm flipV="1">
            <a:off x="3491374" y="5202334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2" name="菱形 39">
            <a:extLst>
              <a:ext uri="{FF2B5EF4-FFF2-40B4-BE49-F238E27FC236}">
                <a16:creationId xmlns:a16="http://schemas.microsoft.com/office/drawing/2014/main" id="{75D37478-4389-487C-B5B4-2E6F665A1533}"/>
              </a:ext>
            </a:extLst>
          </p:cNvPr>
          <p:cNvSpPr/>
          <p:nvPr/>
        </p:nvSpPr>
        <p:spPr>
          <a:xfrm>
            <a:off x="4492584" y="1986953"/>
            <a:ext cx="3205900" cy="3804247"/>
          </a:xfrm>
          <a:prstGeom prst="roundRect">
            <a:avLst>
              <a:gd name="adj" fmla="val 480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3DF8FE-B260-453F-9DF9-C680166D7238}"/>
              </a:ext>
            </a:extLst>
          </p:cNvPr>
          <p:cNvSpPr txBox="1"/>
          <p:nvPr/>
        </p:nvSpPr>
        <p:spPr>
          <a:xfrm>
            <a:off x="4746632" y="2520346"/>
            <a:ext cx="2685106" cy="26376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14" name="文本占位符 61">
            <a:extLst>
              <a:ext uri="{FF2B5EF4-FFF2-40B4-BE49-F238E27FC236}">
                <a16:creationId xmlns:a16="http://schemas.microsoft.com/office/drawing/2014/main" id="{B3F2A156-E91D-4389-AA8C-D1FDB7554120}"/>
              </a:ext>
            </a:extLst>
          </p:cNvPr>
          <p:cNvSpPr txBox="1">
            <a:spLocks/>
          </p:cNvSpPr>
          <p:nvPr/>
        </p:nvSpPr>
        <p:spPr>
          <a:xfrm>
            <a:off x="4376738" y="1828413"/>
            <a:ext cx="343759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目标二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72EF474-E2C6-49D3-95B8-58FC462BF7CB}"/>
              </a:ext>
            </a:extLst>
          </p:cNvPr>
          <p:cNvSpPr/>
          <p:nvPr/>
        </p:nvSpPr>
        <p:spPr>
          <a:xfrm flipV="1">
            <a:off x="7418849" y="5202334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7" name="菱形 39">
            <a:extLst>
              <a:ext uri="{FF2B5EF4-FFF2-40B4-BE49-F238E27FC236}">
                <a16:creationId xmlns:a16="http://schemas.microsoft.com/office/drawing/2014/main" id="{9B60DDE9-A40E-4ADF-BE38-F75F1D563260}"/>
              </a:ext>
            </a:extLst>
          </p:cNvPr>
          <p:cNvSpPr/>
          <p:nvPr/>
        </p:nvSpPr>
        <p:spPr>
          <a:xfrm>
            <a:off x="8420059" y="1986953"/>
            <a:ext cx="3205900" cy="3804247"/>
          </a:xfrm>
          <a:prstGeom prst="roundRect">
            <a:avLst>
              <a:gd name="adj" fmla="val 480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993CF93-8E08-4D63-999B-BDECFB595382}"/>
              </a:ext>
            </a:extLst>
          </p:cNvPr>
          <p:cNvSpPr txBox="1"/>
          <p:nvPr/>
        </p:nvSpPr>
        <p:spPr>
          <a:xfrm>
            <a:off x="8674107" y="2520346"/>
            <a:ext cx="2685106" cy="26376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这部分内容应根据策划书的特点在以下项目中选取内容重点阐述,具体项目有:基本情况简介、主要执行对象、近期状况、组织部门、活动开展原因、社会影响、以及相关目的动机。</a:t>
            </a:r>
          </a:p>
        </p:txBody>
      </p:sp>
      <p:sp>
        <p:nvSpPr>
          <p:cNvPr id="19" name="文本占位符 61">
            <a:extLst>
              <a:ext uri="{FF2B5EF4-FFF2-40B4-BE49-F238E27FC236}">
                <a16:creationId xmlns:a16="http://schemas.microsoft.com/office/drawing/2014/main" id="{9D122261-46E8-4DB2-9D20-8DCEC7F6AA04}"/>
              </a:ext>
            </a:extLst>
          </p:cNvPr>
          <p:cNvSpPr txBox="1">
            <a:spLocks/>
          </p:cNvSpPr>
          <p:nvPr/>
        </p:nvSpPr>
        <p:spPr>
          <a:xfrm>
            <a:off x="8304213" y="1828413"/>
            <a:ext cx="3437592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4"/>
              </a:gs>
              <a:gs pos="50000">
                <a:schemeClr val="accent5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/>
              <a:t>目标三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87AD999-50BB-4375-9D2D-017EA480D157}"/>
              </a:ext>
            </a:extLst>
          </p:cNvPr>
          <p:cNvSpPr/>
          <p:nvPr/>
        </p:nvSpPr>
        <p:spPr>
          <a:xfrm flipV="1">
            <a:off x="11346324" y="5202334"/>
            <a:ext cx="606147" cy="588866"/>
          </a:xfrm>
          <a:custGeom>
            <a:avLst/>
            <a:gdLst>
              <a:gd name="connsiteX0" fmla="*/ 616263 w 616263"/>
              <a:gd name="connsiteY0" fmla="*/ 598694 h 598694"/>
              <a:gd name="connsiteX1" fmla="*/ 616263 w 616263"/>
              <a:gd name="connsiteY1" fmla="*/ 507933 h 598694"/>
              <a:gd name="connsiteX2" fmla="*/ 108331 w 616263"/>
              <a:gd name="connsiteY2" fmla="*/ 0 h 598694"/>
              <a:gd name="connsiteX3" fmla="*/ 0 w 616263"/>
              <a:gd name="connsiteY3" fmla="*/ 0 h 598694"/>
              <a:gd name="connsiteX4" fmla="*/ 34439 w 616263"/>
              <a:gd name="connsiteY4" fmla="*/ 110946 h 598694"/>
              <a:gd name="connsiteX5" fmla="*/ 555037 w 616263"/>
              <a:gd name="connsiteY5" fmla="*/ 582952 h 59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263" h="598694">
                <a:moveTo>
                  <a:pt x="616263" y="598694"/>
                </a:moveTo>
                <a:lnTo>
                  <a:pt x="616263" y="507933"/>
                </a:lnTo>
                <a:cubicBezTo>
                  <a:pt x="616263" y="227410"/>
                  <a:pt x="388855" y="0"/>
                  <a:pt x="108331" y="0"/>
                </a:cubicBezTo>
                <a:lnTo>
                  <a:pt x="0" y="0"/>
                </a:lnTo>
                <a:lnTo>
                  <a:pt x="34439" y="110946"/>
                </a:lnTo>
                <a:cubicBezTo>
                  <a:pt x="129422" y="335510"/>
                  <a:pt x="319937" y="509828"/>
                  <a:pt x="555037" y="582952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3CFFE7F1-DFFE-446E-8602-BFC83402F0F0}"/>
              </a:ext>
            </a:extLst>
          </p:cNvPr>
          <p:cNvSpPr/>
          <p:nvPr/>
        </p:nvSpPr>
        <p:spPr>
          <a:xfrm rot="10800000">
            <a:off x="413101" y="5273826"/>
            <a:ext cx="517374" cy="517374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F24EB98B-1B92-4979-A5AF-CADA5ED6C3FE}"/>
              </a:ext>
            </a:extLst>
          </p:cNvPr>
          <p:cNvSpPr/>
          <p:nvPr/>
        </p:nvSpPr>
        <p:spPr>
          <a:xfrm rot="10800000">
            <a:off x="4333168" y="5273825"/>
            <a:ext cx="517374" cy="517374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EB2C7598-2718-486D-9B08-A43FC09D270D}"/>
              </a:ext>
            </a:extLst>
          </p:cNvPr>
          <p:cNvSpPr/>
          <p:nvPr/>
        </p:nvSpPr>
        <p:spPr>
          <a:xfrm rot="10800000">
            <a:off x="8260008" y="5273825"/>
            <a:ext cx="517374" cy="517374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缺角矩形 26">
            <a:extLst>
              <a:ext uri="{FF2B5EF4-FFF2-40B4-BE49-F238E27FC236}">
                <a16:creationId xmlns:a16="http://schemas.microsoft.com/office/drawing/2014/main" id="{C420A5D4-C006-469D-8DEF-8B3787DD8FDB}"/>
              </a:ext>
            </a:extLst>
          </p:cNvPr>
          <p:cNvSpPr/>
          <p:nvPr/>
        </p:nvSpPr>
        <p:spPr>
          <a:xfrm>
            <a:off x="4022917" y="-206680"/>
            <a:ext cx="1266441" cy="1266441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B0D4F15-C5C5-4237-B977-525F5B4AD6BE}"/>
              </a:ext>
            </a:extLst>
          </p:cNvPr>
          <p:cNvGrpSpPr/>
          <p:nvPr/>
        </p:nvGrpSpPr>
        <p:grpSpPr>
          <a:xfrm>
            <a:off x="9132052" y="52589"/>
            <a:ext cx="2960591" cy="1274561"/>
            <a:chOff x="8517468" y="52589"/>
            <a:chExt cx="3575175" cy="1539145"/>
          </a:xfrm>
        </p:grpSpPr>
        <p:sp>
          <p:nvSpPr>
            <p:cNvPr id="29" name="圆: 空心 29">
              <a:extLst>
                <a:ext uri="{FF2B5EF4-FFF2-40B4-BE49-F238E27FC236}">
                  <a16:creationId xmlns:a16="http://schemas.microsoft.com/office/drawing/2014/main" id="{8F83C538-5CB1-427B-B788-763AC0BFB6F5}"/>
                </a:ext>
              </a:extLst>
            </p:cNvPr>
            <p:cNvSpPr/>
            <p:nvPr/>
          </p:nvSpPr>
          <p:spPr>
            <a:xfrm>
              <a:off x="851746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30">
              <a:extLst>
                <a:ext uri="{FF2B5EF4-FFF2-40B4-BE49-F238E27FC236}">
                  <a16:creationId xmlns:a16="http://schemas.microsoft.com/office/drawing/2014/main" id="{760B65D0-112D-413A-A02C-AF0C4992DE6F}"/>
                </a:ext>
              </a:extLst>
            </p:cNvPr>
            <p:cNvSpPr/>
            <p:nvPr/>
          </p:nvSpPr>
          <p:spPr>
            <a:xfrm>
              <a:off x="9070913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31">
              <a:extLst>
                <a:ext uri="{FF2B5EF4-FFF2-40B4-BE49-F238E27FC236}">
                  <a16:creationId xmlns:a16="http://schemas.microsoft.com/office/drawing/2014/main" id="{14AFF8FD-A23A-4B56-9327-8D7F4C27188F}"/>
                </a:ext>
              </a:extLst>
            </p:cNvPr>
            <p:cNvSpPr/>
            <p:nvPr/>
          </p:nvSpPr>
          <p:spPr>
            <a:xfrm>
              <a:off x="962435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32">
              <a:extLst>
                <a:ext uri="{FF2B5EF4-FFF2-40B4-BE49-F238E27FC236}">
                  <a16:creationId xmlns:a16="http://schemas.microsoft.com/office/drawing/2014/main" id="{770BD114-4BF9-42BE-A383-8CBFF3F146E8}"/>
                </a:ext>
              </a:extLst>
            </p:cNvPr>
            <p:cNvSpPr/>
            <p:nvPr/>
          </p:nvSpPr>
          <p:spPr>
            <a:xfrm>
              <a:off x="1017780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33">
              <a:extLst>
                <a:ext uri="{FF2B5EF4-FFF2-40B4-BE49-F238E27FC236}">
                  <a16:creationId xmlns:a16="http://schemas.microsoft.com/office/drawing/2014/main" id="{558D2959-04F0-4657-8B86-C93E777DE25B}"/>
                </a:ext>
              </a:extLst>
            </p:cNvPr>
            <p:cNvSpPr/>
            <p:nvPr/>
          </p:nvSpPr>
          <p:spPr>
            <a:xfrm>
              <a:off x="1073124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34">
              <a:extLst>
                <a:ext uri="{FF2B5EF4-FFF2-40B4-BE49-F238E27FC236}">
                  <a16:creationId xmlns:a16="http://schemas.microsoft.com/office/drawing/2014/main" id="{D73B5E7F-4EB9-4BB2-B3DD-15140DD063CB}"/>
                </a:ext>
              </a:extLst>
            </p:cNvPr>
            <p:cNvSpPr/>
            <p:nvPr/>
          </p:nvSpPr>
          <p:spPr>
            <a:xfrm>
              <a:off x="1128469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35">
              <a:extLst>
                <a:ext uri="{FF2B5EF4-FFF2-40B4-BE49-F238E27FC236}">
                  <a16:creationId xmlns:a16="http://schemas.microsoft.com/office/drawing/2014/main" id="{634BD9D1-E4BB-43D0-AA5D-3A65AF695130}"/>
                </a:ext>
              </a:extLst>
            </p:cNvPr>
            <p:cNvSpPr/>
            <p:nvPr/>
          </p:nvSpPr>
          <p:spPr>
            <a:xfrm>
              <a:off x="1183813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圆: 空心 38">
              <a:extLst>
                <a:ext uri="{FF2B5EF4-FFF2-40B4-BE49-F238E27FC236}">
                  <a16:creationId xmlns:a16="http://schemas.microsoft.com/office/drawing/2014/main" id="{6B483AA2-0EEA-474C-8AF2-3367D806F667}"/>
                </a:ext>
              </a:extLst>
            </p:cNvPr>
            <p:cNvSpPr/>
            <p:nvPr/>
          </p:nvSpPr>
          <p:spPr>
            <a:xfrm>
              <a:off x="851746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圆: 空心 39">
              <a:extLst>
                <a:ext uri="{FF2B5EF4-FFF2-40B4-BE49-F238E27FC236}">
                  <a16:creationId xmlns:a16="http://schemas.microsoft.com/office/drawing/2014/main" id="{D5F03DFF-FEFA-4C65-8C7F-2429EC9CEE59}"/>
                </a:ext>
              </a:extLst>
            </p:cNvPr>
            <p:cNvSpPr/>
            <p:nvPr/>
          </p:nvSpPr>
          <p:spPr>
            <a:xfrm>
              <a:off x="9070913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圆: 空心 40">
              <a:extLst>
                <a:ext uri="{FF2B5EF4-FFF2-40B4-BE49-F238E27FC236}">
                  <a16:creationId xmlns:a16="http://schemas.microsoft.com/office/drawing/2014/main" id="{E9D58713-29CF-4748-86EA-0D61969BD867}"/>
                </a:ext>
              </a:extLst>
            </p:cNvPr>
            <p:cNvSpPr/>
            <p:nvPr/>
          </p:nvSpPr>
          <p:spPr>
            <a:xfrm>
              <a:off x="962435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圆: 空心 41">
              <a:extLst>
                <a:ext uri="{FF2B5EF4-FFF2-40B4-BE49-F238E27FC236}">
                  <a16:creationId xmlns:a16="http://schemas.microsoft.com/office/drawing/2014/main" id="{BA724B17-8E05-43E2-B3A5-38524ADB1268}"/>
                </a:ext>
              </a:extLst>
            </p:cNvPr>
            <p:cNvSpPr/>
            <p:nvPr/>
          </p:nvSpPr>
          <p:spPr>
            <a:xfrm>
              <a:off x="1017780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圆: 空心 42">
              <a:extLst>
                <a:ext uri="{FF2B5EF4-FFF2-40B4-BE49-F238E27FC236}">
                  <a16:creationId xmlns:a16="http://schemas.microsoft.com/office/drawing/2014/main" id="{2B67A84C-DE5C-4B41-A085-031648944B48}"/>
                </a:ext>
              </a:extLst>
            </p:cNvPr>
            <p:cNvSpPr/>
            <p:nvPr/>
          </p:nvSpPr>
          <p:spPr>
            <a:xfrm>
              <a:off x="1073124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圆: 空心 43">
              <a:extLst>
                <a:ext uri="{FF2B5EF4-FFF2-40B4-BE49-F238E27FC236}">
                  <a16:creationId xmlns:a16="http://schemas.microsoft.com/office/drawing/2014/main" id="{C7AFFE8B-FA30-464F-9EA9-7CAA1E967C7A}"/>
                </a:ext>
              </a:extLst>
            </p:cNvPr>
            <p:cNvSpPr/>
            <p:nvPr/>
          </p:nvSpPr>
          <p:spPr>
            <a:xfrm>
              <a:off x="1128469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圆: 空心 44">
              <a:extLst>
                <a:ext uri="{FF2B5EF4-FFF2-40B4-BE49-F238E27FC236}">
                  <a16:creationId xmlns:a16="http://schemas.microsoft.com/office/drawing/2014/main" id="{BC49BD6C-994F-4430-9D6D-B71697589046}"/>
                </a:ext>
              </a:extLst>
            </p:cNvPr>
            <p:cNvSpPr/>
            <p:nvPr/>
          </p:nvSpPr>
          <p:spPr>
            <a:xfrm>
              <a:off x="1183813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圆: 空心 47">
              <a:extLst>
                <a:ext uri="{FF2B5EF4-FFF2-40B4-BE49-F238E27FC236}">
                  <a16:creationId xmlns:a16="http://schemas.microsoft.com/office/drawing/2014/main" id="{A1DDD909-ECAC-47B4-B8E1-EC3063E1583F}"/>
                </a:ext>
              </a:extLst>
            </p:cNvPr>
            <p:cNvSpPr/>
            <p:nvPr/>
          </p:nvSpPr>
          <p:spPr>
            <a:xfrm>
              <a:off x="851746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圆: 空心 48">
              <a:extLst>
                <a:ext uri="{FF2B5EF4-FFF2-40B4-BE49-F238E27FC236}">
                  <a16:creationId xmlns:a16="http://schemas.microsoft.com/office/drawing/2014/main" id="{15D0F72C-AF48-4F06-803C-21F0F62E7C76}"/>
                </a:ext>
              </a:extLst>
            </p:cNvPr>
            <p:cNvSpPr/>
            <p:nvPr/>
          </p:nvSpPr>
          <p:spPr>
            <a:xfrm>
              <a:off x="9070913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圆: 空心 49">
              <a:extLst>
                <a:ext uri="{FF2B5EF4-FFF2-40B4-BE49-F238E27FC236}">
                  <a16:creationId xmlns:a16="http://schemas.microsoft.com/office/drawing/2014/main" id="{9221ECC7-6E98-4B9A-8C9E-241F41DB2B67}"/>
                </a:ext>
              </a:extLst>
            </p:cNvPr>
            <p:cNvSpPr/>
            <p:nvPr/>
          </p:nvSpPr>
          <p:spPr>
            <a:xfrm>
              <a:off x="962435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: 空心 50">
              <a:extLst>
                <a:ext uri="{FF2B5EF4-FFF2-40B4-BE49-F238E27FC236}">
                  <a16:creationId xmlns:a16="http://schemas.microsoft.com/office/drawing/2014/main" id="{D694ECA6-63D3-49EA-9C82-94B01063880F}"/>
                </a:ext>
              </a:extLst>
            </p:cNvPr>
            <p:cNvSpPr/>
            <p:nvPr/>
          </p:nvSpPr>
          <p:spPr>
            <a:xfrm>
              <a:off x="1017780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圆: 空心 51">
              <a:extLst>
                <a:ext uri="{FF2B5EF4-FFF2-40B4-BE49-F238E27FC236}">
                  <a16:creationId xmlns:a16="http://schemas.microsoft.com/office/drawing/2014/main" id="{94FCB325-17EF-4B4E-B393-0D1D82CAF5E6}"/>
                </a:ext>
              </a:extLst>
            </p:cNvPr>
            <p:cNvSpPr/>
            <p:nvPr/>
          </p:nvSpPr>
          <p:spPr>
            <a:xfrm>
              <a:off x="1073124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圆: 空心 52">
              <a:extLst>
                <a:ext uri="{FF2B5EF4-FFF2-40B4-BE49-F238E27FC236}">
                  <a16:creationId xmlns:a16="http://schemas.microsoft.com/office/drawing/2014/main" id="{4653A381-BAAC-4CC4-8841-F6BFCEA8D68A}"/>
                </a:ext>
              </a:extLst>
            </p:cNvPr>
            <p:cNvSpPr/>
            <p:nvPr/>
          </p:nvSpPr>
          <p:spPr>
            <a:xfrm>
              <a:off x="1128469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圆: 空心 53">
              <a:extLst>
                <a:ext uri="{FF2B5EF4-FFF2-40B4-BE49-F238E27FC236}">
                  <a16:creationId xmlns:a16="http://schemas.microsoft.com/office/drawing/2014/main" id="{3D225F3A-6713-4260-A4BC-2B46414E01D5}"/>
                </a:ext>
              </a:extLst>
            </p:cNvPr>
            <p:cNvSpPr/>
            <p:nvPr/>
          </p:nvSpPr>
          <p:spPr>
            <a:xfrm>
              <a:off x="1183813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圆: 空心 56">
              <a:extLst>
                <a:ext uri="{FF2B5EF4-FFF2-40B4-BE49-F238E27FC236}">
                  <a16:creationId xmlns:a16="http://schemas.microsoft.com/office/drawing/2014/main" id="{29685D74-6C71-4BD1-9ED9-5F5C1F3BE3F2}"/>
                </a:ext>
              </a:extLst>
            </p:cNvPr>
            <p:cNvSpPr/>
            <p:nvPr/>
          </p:nvSpPr>
          <p:spPr>
            <a:xfrm>
              <a:off x="851746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圆: 空心 57">
              <a:extLst>
                <a:ext uri="{FF2B5EF4-FFF2-40B4-BE49-F238E27FC236}">
                  <a16:creationId xmlns:a16="http://schemas.microsoft.com/office/drawing/2014/main" id="{4D850944-E041-4F5D-A187-7C40A524DD97}"/>
                </a:ext>
              </a:extLst>
            </p:cNvPr>
            <p:cNvSpPr/>
            <p:nvPr/>
          </p:nvSpPr>
          <p:spPr>
            <a:xfrm>
              <a:off x="9070913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圆: 空心 58">
              <a:extLst>
                <a:ext uri="{FF2B5EF4-FFF2-40B4-BE49-F238E27FC236}">
                  <a16:creationId xmlns:a16="http://schemas.microsoft.com/office/drawing/2014/main" id="{E72A4198-1C6D-442B-BEFF-8D9EA5775881}"/>
                </a:ext>
              </a:extLst>
            </p:cNvPr>
            <p:cNvSpPr/>
            <p:nvPr/>
          </p:nvSpPr>
          <p:spPr>
            <a:xfrm>
              <a:off x="962435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圆: 空心 59">
              <a:extLst>
                <a:ext uri="{FF2B5EF4-FFF2-40B4-BE49-F238E27FC236}">
                  <a16:creationId xmlns:a16="http://schemas.microsoft.com/office/drawing/2014/main" id="{1E23272E-B7F4-4823-8535-8367166657C6}"/>
                </a:ext>
              </a:extLst>
            </p:cNvPr>
            <p:cNvSpPr/>
            <p:nvPr/>
          </p:nvSpPr>
          <p:spPr>
            <a:xfrm>
              <a:off x="1017780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圆: 空心 60">
              <a:extLst>
                <a:ext uri="{FF2B5EF4-FFF2-40B4-BE49-F238E27FC236}">
                  <a16:creationId xmlns:a16="http://schemas.microsoft.com/office/drawing/2014/main" id="{0D81E815-7446-48A3-A60D-C360BC032838}"/>
                </a:ext>
              </a:extLst>
            </p:cNvPr>
            <p:cNvSpPr/>
            <p:nvPr/>
          </p:nvSpPr>
          <p:spPr>
            <a:xfrm>
              <a:off x="1073124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圆: 空心 61">
              <a:extLst>
                <a:ext uri="{FF2B5EF4-FFF2-40B4-BE49-F238E27FC236}">
                  <a16:creationId xmlns:a16="http://schemas.microsoft.com/office/drawing/2014/main" id="{0DA7507E-FAAE-424E-B331-D29554B0DDFB}"/>
                </a:ext>
              </a:extLst>
            </p:cNvPr>
            <p:cNvSpPr/>
            <p:nvPr/>
          </p:nvSpPr>
          <p:spPr>
            <a:xfrm>
              <a:off x="1128469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圆: 空心 62">
              <a:extLst>
                <a:ext uri="{FF2B5EF4-FFF2-40B4-BE49-F238E27FC236}">
                  <a16:creationId xmlns:a16="http://schemas.microsoft.com/office/drawing/2014/main" id="{EA22E89E-B9D5-4884-95AF-39726B26517D}"/>
                </a:ext>
              </a:extLst>
            </p:cNvPr>
            <p:cNvSpPr/>
            <p:nvPr/>
          </p:nvSpPr>
          <p:spPr>
            <a:xfrm>
              <a:off x="1183813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B7AB388E-9FD7-4C1F-8AF1-ACF00A813E24}"/>
              </a:ext>
            </a:extLst>
          </p:cNvPr>
          <p:cNvSpPr txBox="1"/>
          <p:nvPr/>
        </p:nvSpPr>
        <p:spPr>
          <a:xfrm>
            <a:off x="2748281" y="6278404"/>
            <a:ext cx="6695440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1600" spc="600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创意引领世界</a:t>
            </a:r>
          </a:p>
        </p:txBody>
      </p:sp>
    </p:spTree>
    <p:extLst>
      <p:ext uri="{BB962C8B-B14F-4D97-AF65-F5344CB8AC3E}">
        <p14:creationId xmlns:p14="http://schemas.microsoft.com/office/powerpoint/2010/main" val="75852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占位符 61">
            <a:extLst>
              <a:ext uri="{FF2B5EF4-FFF2-40B4-BE49-F238E27FC236}">
                <a16:creationId xmlns:a16="http://schemas.microsoft.com/office/drawing/2014/main" id="{F05AFF2B-C54B-40AF-8203-999933FCAB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48955" cy="1190008"/>
          </a:xfrm>
          <a:prstGeom prst="round2DiagRect">
            <a:avLst>
              <a:gd name="adj1" fmla="val 50000"/>
              <a:gd name="adj2" fmla="val 15126"/>
            </a:avLst>
          </a:prstGeom>
        </p:spPr>
        <p:txBody>
          <a:bodyPr>
            <a:noAutofit/>
          </a:bodyPr>
          <a:lstStyle/>
          <a:p>
            <a:r>
              <a:rPr lang="zh-CN" altLang="en-US"/>
              <a:t>初步分析</a:t>
            </a:r>
          </a:p>
        </p:txBody>
      </p:sp>
      <p:sp>
        <p:nvSpPr>
          <p:cNvPr id="66" name="菱形 39">
            <a:extLst>
              <a:ext uri="{FF2B5EF4-FFF2-40B4-BE49-F238E27FC236}">
                <a16:creationId xmlns:a16="http://schemas.microsoft.com/office/drawing/2014/main" id="{60E240D3-4C2E-424E-87C7-0B9153FDDE96}"/>
              </a:ext>
            </a:extLst>
          </p:cNvPr>
          <p:cNvSpPr/>
          <p:nvPr/>
        </p:nvSpPr>
        <p:spPr>
          <a:xfrm>
            <a:off x="7745257" y="3104143"/>
            <a:ext cx="3970493" cy="1376051"/>
          </a:xfrm>
          <a:prstGeom prst="roundRect">
            <a:avLst>
              <a:gd name="adj" fmla="val 5715"/>
            </a:avLst>
          </a:prstGeom>
          <a:solidFill>
            <a:srgbClr val="FA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24B96A1-9679-49FD-A602-AF54278CC109}"/>
              </a:ext>
            </a:extLst>
          </p:cNvPr>
          <p:cNvSpPr txBox="1"/>
          <p:nvPr/>
        </p:nvSpPr>
        <p:spPr>
          <a:xfrm>
            <a:off x="7973050" y="3566588"/>
            <a:ext cx="3636827" cy="7385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</a:t>
            </a:r>
          </a:p>
        </p:txBody>
      </p:sp>
      <p:sp>
        <p:nvSpPr>
          <p:cNvPr id="63" name="文本占位符 61">
            <a:extLst>
              <a:ext uri="{FF2B5EF4-FFF2-40B4-BE49-F238E27FC236}">
                <a16:creationId xmlns:a16="http://schemas.microsoft.com/office/drawing/2014/main" id="{2EEBED05-7BD8-4063-A7E9-0F0116C883FE}"/>
              </a:ext>
            </a:extLst>
          </p:cNvPr>
          <p:cNvSpPr txBox="1">
            <a:spLocks/>
          </p:cNvSpPr>
          <p:nvPr/>
        </p:nvSpPr>
        <p:spPr>
          <a:xfrm>
            <a:off x="7670800" y="2860407"/>
            <a:ext cx="4111116" cy="579596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目标二</a:t>
            </a:r>
          </a:p>
        </p:txBody>
      </p:sp>
      <p:sp>
        <p:nvSpPr>
          <p:cNvPr id="76" name="菱形 39">
            <a:extLst>
              <a:ext uri="{FF2B5EF4-FFF2-40B4-BE49-F238E27FC236}">
                <a16:creationId xmlns:a16="http://schemas.microsoft.com/office/drawing/2014/main" id="{BB0F5768-D98C-4519-8A5B-DB1F0963D2F0}"/>
              </a:ext>
            </a:extLst>
          </p:cNvPr>
          <p:cNvSpPr/>
          <p:nvPr/>
        </p:nvSpPr>
        <p:spPr>
          <a:xfrm>
            <a:off x="7745257" y="1209875"/>
            <a:ext cx="3970493" cy="1376051"/>
          </a:xfrm>
          <a:prstGeom prst="roundRect">
            <a:avLst>
              <a:gd name="adj" fmla="val 5715"/>
            </a:avLst>
          </a:prstGeom>
          <a:solidFill>
            <a:srgbClr val="FA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0116C1E-1A60-4345-A9B8-8E89B0A2A6E2}"/>
              </a:ext>
            </a:extLst>
          </p:cNvPr>
          <p:cNvSpPr txBox="1"/>
          <p:nvPr/>
        </p:nvSpPr>
        <p:spPr>
          <a:xfrm>
            <a:off x="7973050" y="1672320"/>
            <a:ext cx="3636827" cy="7385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</a:t>
            </a:r>
          </a:p>
        </p:txBody>
      </p:sp>
      <p:sp>
        <p:nvSpPr>
          <p:cNvPr id="78" name="文本占位符 61">
            <a:extLst>
              <a:ext uri="{FF2B5EF4-FFF2-40B4-BE49-F238E27FC236}">
                <a16:creationId xmlns:a16="http://schemas.microsoft.com/office/drawing/2014/main" id="{F3387472-2519-409A-923F-58A3A0AF5038}"/>
              </a:ext>
            </a:extLst>
          </p:cNvPr>
          <p:cNvSpPr txBox="1">
            <a:spLocks/>
          </p:cNvSpPr>
          <p:nvPr/>
        </p:nvSpPr>
        <p:spPr>
          <a:xfrm>
            <a:off x="7670800" y="924969"/>
            <a:ext cx="4111116" cy="620767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4"/>
              </a:gs>
              <a:gs pos="50000">
                <a:schemeClr val="accent5"/>
              </a:gs>
            </a:gsLst>
            <a:lin ang="13500000" scaled="1"/>
            <a:tileRect/>
          </a:gra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目标一</a:t>
            </a:r>
          </a:p>
        </p:txBody>
      </p:sp>
      <p:sp>
        <p:nvSpPr>
          <p:cNvPr id="80" name="菱形 39">
            <a:extLst>
              <a:ext uri="{FF2B5EF4-FFF2-40B4-BE49-F238E27FC236}">
                <a16:creationId xmlns:a16="http://schemas.microsoft.com/office/drawing/2014/main" id="{B54E7AEE-BCD1-4D98-8DA8-671E64B844D1}"/>
              </a:ext>
            </a:extLst>
          </p:cNvPr>
          <p:cNvSpPr/>
          <p:nvPr/>
        </p:nvSpPr>
        <p:spPr>
          <a:xfrm>
            <a:off x="7745257" y="4998410"/>
            <a:ext cx="3970493" cy="1376051"/>
          </a:xfrm>
          <a:prstGeom prst="roundRect">
            <a:avLst>
              <a:gd name="adj" fmla="val 5715"/>
            </a:avLst>
          </a:prstGeom>
          <a:solidFill>
            <a:srgbClr val="FA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5546620-9BCE-4DFC-96A7-6E9AC92EF64D}"/>
              </a:ext>
            </a:extLst>
          </p:cNvPr>
          <p:cNvSpPr txBox="1"/>
          <p:nvPr/>
        </p:nvSpPr>
        <p:spPr>
          <a:xfrm>
            <a:off x="7973050" y="5460855"/>
            <a:ext cx="3636827" cy="7385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 sz="1600"/>
              <a:t>这部分内容应根据策划书的特点在以下项目中选取内容重点阐述</a:t>
            </a:r>
          </a:p>
        </p:txBody>
      </p:sp>
      <p:sp>
        <p:nvSpPr>
          <p:cNvPr id="82" name="文本占位符 61">
            <a:extLst>
              <a:ext uri="{FF2B5EF4-FFF2-40B4-BE49-F238E27FC236}">
                <a16:creationId xmlns:a16="http://schemas.microsoft.com/office/drawing/2014/main" id="{B5946539-BC51-47A5-8C8C-AB06A5A9B5B3}"/>
              </a:ext>
            </a:extLst>
          </p:cNvPr>
          <p:cNvSpPr txBox="1">
            <a:spLocks/>
          </p:cNvSpPr>
          <p:nvPr/>
        </p:nvSpPr>
        <p:spPr>
          <a:xfrm>
            <a:off x="7670800" y="4754674"/>
            <a:ext cx="4111116" cy="579596"/>
          </a:xfrm>
          <a:prstGeom prst="round2DiagRect">
            <a:avLst>
              <a:gd name="adj1" fmla="val 50000"/>
              <a:gd name="adj2" fmla="val 15126"/>
            </a:avLst>
          </a:prstGeom>
          <a:gradFill flip="none" rotWithShape="1">
            <a:gsLst>
              <a:gs pos="100000">
                <a:schemeClr val="accent4"/>
              </a:gs>
              <a:gs pos="0">
                <a:schemeClr val="accent3"/>
              </a:gs>
            </a:gsLst>
            <a:lin ang="2700000" scaled="1"/>
            <a:tileRect/>
          </a:gradFill>
          <a:ln w="254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目标三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AB070B4-CD8B-438E-A98D-7EE02B364CD1}"/>
              </a:ext>
            </a:extLst>
          </p:cNvPr>
          <p:cNvSpPr txBox="1"/>
          <p:nvPr/>
        </p:nvSpPr>
        <p:spPr>
          <a:xfrm>
            <a:off x="1136650" y="1725326"/>
            <a:ext cx="5848350" cy="1293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通过开展青年志愿服务，推动社会主义精神文明建设，促进社会主义市场经济体制的建立和完善，提高青年整体素质，为经济社会的协调发展和全面进步做出贡献。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3EF6C22C-E3F5-4D96-8F21-51972C365D57}"/>
              </a:ext>
            </a:extLst>
          </p:cNvPr>
          <p:cNvSpPr/>
          <p:nvPr/>
        </p:nvSpPr>
        <p:spPr>
          <a:xfrm>
            <a:off x="1347258" y="4326467"/>
            <a:ext cx="1181100" cy="1181100"/>
          </a:xfrm>
          <a:prstGeom prst="ellipse">
            <a:avLst/>
          </a:prstGeom>
          <a:solidFill>
            <a:srgbClr val="FA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圆: 空心 83">
            <a:extLst>
              <a:ext uri="{FF2B5EF4-FFF2-40B4-BE49-F238E27FC236}">
                <a16:creationId xmlns:a16="http://schemas.microsoft.com/office/drawing/2014/main" id="{2B8DD661-BA1D-4852-B160-77A70F2E6E14}"/>
              </a:ext>
            </a:extLst>
          </p:cNvPr>
          <p:cNvSpPr/>
          <p:nvPr/>
        </p:nvSpPr>
        <p:spPr>
          <a:xfrm>
            <a:off x="1198033" y="4180417"/>
            <a:ext cx="1479550" cy="1479550"/>
          </a:xfrm>
          <a:prstGeom prst="donut">
            <a:avLst>
              <a:gd name="adj" fmla="val 11982"/>
            </a:avLst>
          </a:prstGeom>
          <a:solidFill>
            <a:srgbClr val="D9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BF212B86-6349-498E-BD15-F667354B399C}"/>
              </a:ext>
            </a:extLst>
          </p:cNvPr>
          <p:cNvSpPr txBox="1"/>
          <p:nvPr/>
        </p:nvSpPr>
        <p:spPr>
          <a:xfrm>
            <a:off x="1499227" y="3657084"/>
            <a:ext cx="877163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项目一</a:t>
            </a:r>
            <a:endParaRPr lang="zh-CN" altLang="en-US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EDC9741D-826C-47D6-B265-87D65FDA5A70}"/>
              </a:ext>
            </a:extLst>
          </p:cNvPr>
          <p:cNvSpPr txBox="1"/>
          <p:nvPr/>
        </p:nvSpPr>
        <p:spPr>
          <a:xfrm>
            <a:off x="1433297" y="4658582"/>
            <a:ext cx="100902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22</a:t>
            </a:r>
            <a:r>
              <a:rPr lang="en-US" altLang="zh-CN" sz="1600">
                <a:latin typeface="MiSans Semibold" panose="00000700000000000000" pitchFamily="2" charset="-122"/>
                <a:ea typeface="MiSans Semibold" panose="00000700000000000000" pitchFamily="2" charset="-122"/>
              </a:rPr>
              <a:t>%</a:t>
            </a:r>
            <a:endParaRPr lang="zh-CN" altLang="en-US" sz="24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85" name="空心弧 84">
            <a:extLst>
              <a:ext uri="{FF2B5EF4-FFF2-40B4-BE49-F238E27FC236}">
                <a16:creationId xmlns:a16="http://schemas.microsoft.com/office/drawing/2014/main" id="{6DBCE018-C131-4535-BE94-E12F626776CF}"/>
              </a:ext>
            </a:extLst>
          </p:cNvPr>
          <p:cNvSpPr/>
          <p:nvPr/>
        </p:nvSpPr>
        <p:spPr>
          <a:xfrm>
            <a:off x="1198033" y="4180417"/>
            <a:ext cx="1479550" cy="1479550"/>
          </a:xfrm>
          <a:prstGeom prst="blockArc">
            <a:avLst>
              <a:gd name="adj1" fmla="val 10800000"/>
              <a:gd name="adj2" fmla="val 14751329"/>
              <a:gd name="adj3" fmla="val 17790"/>
            </a:avLst>
          </a:prstGeom>
          <a:gradFill>
            <a:gsLst>
              <a:gs pos="1000">
                <a:schemeClr val="accent4"/>
              </a:gs>
              <a:gs pos="49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圆: 空心 85">
            <a:extLst>
              <a:ext uri="{FF2B5EF4-FFF2-40B4-BE49-F238E27FC236}">
                <a16:creationId xmlns:a16="http://schemas.microsoft.com/office/drawing/2014/main" id="{A67A587A-C311-49BB-94BD-2E30448462DB}"/>
              </a:ext>
            </a:extLst>
          </p:cNvPr>
          <p:cNvSpPr/>
          <p:nvPr/>
        </p:nvSpPr>
        <p:spPr>
          <a:xfrm>
            <a:off x="3247761" y="4180417"/>
            <a:ext cx="1479550" cy="1479550"/>
          </a:xfrm>
          <a:prstGeom prst="donut">
            <a:avLst>
              <a:gd name="adj" fmla="val 11982"/>
            </a:avLst>
          </a:prstGeom>
          <a:solidFill>
            <a:srgbClr val="D9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空心弧 86">
            <a:extLst>
              <a:ext uri="{FF2B5EF4-FFF2-40B4-BE49-F238E27FC236}">
                <a16:creationId xmlns:a16="http://schemas.microsoft.com/office/drawing/2014/main" id="{A7F89AC2-D27C-4DC5-BCCA-F28E1424FF68}"/>
              </a:ext>
            </a:extLst>
          </p:cNvPr>
          <p:cNvSpPr/>
          <p:nvPr/>
        </p:nvSpPr>
        <p:spPr>
          <a:xfrm>
            <a:off x="3247761" y="4180417"/>
            <a:ext cx="1479550" cy="1479550"/>
          </a:xfrm>
          <a:prstGeom prst="blockArc">
            <a:avLst>
              <a:gd name="adj1" fmla="val 3018608"/>
              <a:gd name="adj2" fmla="val 14751329"/>
              <a:gd name="adj3" fmla="val 17790"/>
            </a:avLst>
          </a:prstGeom>
          <a:gradFill>
            <a:gsLst>
              <a:gs pos="1000">
                <a:schemeClr val="accent1"/>
              </a:gs>
              <a:gs pos="49000">
                <a:schemeClr val="accent2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7F3D619D-A395-4861-B217-013E7D15CAE6}"/>
              </a:ext>
            </a:extLst>
          </p:cNvPr>
          <p:cNvSpPr txBox="1"/>
          <p:nvPr/>
        </p:nvSpPr>
        <p:spPr>
          <a:xfrm>
            <a:off x="3548955" y="3657084"/>
            <a:ext cx="875561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项目二</a:t>
            </a:r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0CC21FEB-FFB2-45CC-8109-F9286D232293}"/>
              </a:ext>
            </a:extLst>
          </p:cNvPr>
          <p:cNvSpPr txBox="1"/>
          <p:nvPr/>
        </p:nvSpPr>
        <p:spPr>
          <a:xfrm>
            <a:off x="3483025" y="4658582"/>
            <a:ext cx="100902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50</a:t>
            </a:r>
            <a:r>
              <a:rPr lang="en-US" altLang="zh-CN" sz="1600">
                <a:latin typeface="MiSans Semibold" panose="00000700000000000000" pitchFamily="2" charset="-122"/>
                <a:ea typeface="MiSans Semibold" panose="00000700000000000000" pitchFamily="2" charset="-122"/>
              </a:rPr>
              <a:t>%</a:t>
            </a:r>
            <a:endParaRPr lang="zh-CN" altLang="en-US" sz="24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88" name="圆: 空心 87">
            <a:extLst>
              <a:ext uri="{FF2B5EF4-FFF2-40B4-BE49-F238E27FC236}">
                <a16:creationId xmlns:a16="http://schemas.microsoft.com/office/drawing/2014/main" id="{44273247-02E1-47F0-9A78-9D4B31CD6CE6}"/>
              </a:ext>
            </a:extLst>
          </p:cNvPr>
          <p:cNvSpPr/>
          <p:nvPr/>
        </p:nvSpPr>
        <p:spPr>
          <a:xfrm>
            <a:off x="5297488" y="4180417"/>
            <a:ext cx="1479550" cy="1479550"/>
          </a:xfrm>
          <a:prstGeom prst="donut">
            <a:avLst>
              <a:gd name="adj" fmla="val 11982"/>
            </a:avLst>
          </a:prstGeom>
          <a:solidFill>
            <a:srgbClr val="D9FFFF"/>
          </a:soli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空心弧 88">
            <a:extLst>
              <a:ext uri="{FF2B5EF4-FFF2-40B4-BE49-F238E27FC236}">
                <a16:creationId xmlns:a16="http://schemas.microsoft.com/office/drawing/2014/main" id="{79882CBD-2A2D-4639-A19E-14E9617EB58E}"/>
              </a:ext>
            </a:extLst>
          </p:cNvPr>
          <p:cNvSpPr/>
          <p:nvPr/>
        </p:nvSpPr>
        <p:spPr>
          <a:xfrm>
            <a:off x="5297488" y="4180417"/>
            <a:ext cx="1479550" cy="1479550"/>
          </a:xfrm>
          <a:prstGeom prst="blockArc">
            <a:avLst>
              <a:gd name="adj1" fmla="val 12866340"/>
              <a:gd name="adj2" fmla="val 14751329"/>
              <a:gd name="adj3" fmla="val 17790"/>
            </a:avLst>
          </a:prstGeom>
          <a:gradFill>
            <a:gsLst>
              <a:gs pos="1000">
                <a:schemeClr val="accent4"/>
              </a:gs>
              <a:gs pos="49000">
                <a:schemeClr val="accent5"/>
              </a:gs>
            </a:gsLst>
            <a:lin ang="2700000" scaled="1"/>
          </a:grad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E7D0178-157B-4D60-8959-EA7D3647E567}"/>
              </a:ext>
            </a:extLst>
          </p:cNvPr>
          <p:cNvSpPr txBox="1"/>
          <p:nvPr/>
        </p:nvSpPr>
        <p:spPr>
          <a:xfrm>
            <a:off x="5598682" y="3657084"/>
            <a:ext cx="877163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>
                <a:latin typeface="MiSans Medium" panose="00000600000000000000" pitchFamily="2" charset="-122"/>
                <a:ea typeface="MiSans Medium" panose="00000600000000000000" pitchFamily="2" charset="-122"/>
              </a:rPr>
              <a:t>项目三</a:t>
            </a:r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6751C1F-4233-4BCE-9912-44BD5E94C9A0}"/>
              </a:ext>
            </a:extLst>
          </p:cNvPr>
          <p:cNvSpPr txBox="1"/>
          <p:nvPr/>
        </p:nvSpPr>
        <p:spPr>
          <a:xfrm>
            <a:off x="5532752" y="4658582"/>
            <a:ext cx="1009023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10</a:t>
            </a:r>
            <a:r>
              <a:rPr lang="en-US" altLang="zh-CN" sz="1600">
                <a:latin typeface="MiSans Semibold" panose="00000700000000000000" pitchFamily="2" charset="-122"/>
                <a:ea typeface="MiSans Semibold" panose="00000700000000000000" pitchFamily="2" charset="-122"/>
              </a:rPr>
              <a:t>%</a:t>
            </a:r>
            <a:endParaRPr lang="zh-CN" altLang="en-US" sz="2400"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549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9C00C5E2-47BB-41D3-BFA8-8220DBDBE1AA}"/>
              </a:ext>
            </a:extLst>
          </p:cNvPr>
          <p:cNvGrpSpPr/>
          <p:nvPr/>
        </p:nvGrpSpPr>
        <p:grpSpPr>
          <a:xfrm>
            <a:off x="8517468" y="52589"/>
            <a:ext cx="3575175" cy="1539145"/>
            <a:chOff x="8517468" y="52589"/>
            <a:chExt cx="3575175" cy="1539145"/>
          </a:xfrm>
        </p:grpSpPr>
        <p:sp>
          <p:nvSpPr>
            <p:cNvPr id="19" name="圆: 空心 29">
              <a:extLst>
                <a:ext uri="{FF2B5EF4-FFF2-40B4-BE49-F238E27FC236}">
                  <a16:creationId xmlns:a16="http://schemas.microsoft.com/office/drawing/2014/main" id="{CB94B27F-4EAE-44F1-A024-63DF27F4851E}"/>
                </a:ext>
              </a:extLst>
            </p:cNvPr>
            <p:cNvSpPr/>
            <p:nvPr/>
          </p:nvSpPr>
          <p:spPr>
            <a:xfrm>
              <a:off x="851746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圆: 空心 30">
              <a:extLst>
                <a:ext uri="{FF2B5EF4-FFF2-40B4-BE49-F238E27FC236}">
                  <a16:creationId xmlns:a16="http://schemas.microsoft.com/office/drawing/2014/main" id="{DA866316-BA43-470E-B586-51D2CD2C6333}"/>
                </a:ext>
              </a:extLst>
            </p:cNvPr>
            <p:cNvSpPr/>
            <p:nvPr/>
          </p:nvSpPr>
          <p:spPr>
            <a:xfrm>
              <a:off x="9070913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圆: 空心 31">
              <a:extLst>
                <a:ext uri="{FF2B5EF4-FFF2-40B4-BE49-F238E27FC236}">
                  <a16:creationId xmlns:a16="http://schemas.microsoft.com/office/drawing/2014/main" id="{44A59CEF-020A-48CE-AB05-DE5E5FC9BD49}"/>
                </a:ext>
              </a:extLst>
            </p:cNvPr>
            <p:cNvSpPr/>
            <p:nvPr/>
          </p:nvSpPr>
          <p:spPr>
            <a:xfrm>
              <a:off x="9624358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圆: 空心 32">
              <a:extLst>
                <a:ext uri="{FF2B5EF4-FFF2-40B4-BE49-F238E27FC236}">
                  <a16:creationId xmlns:a16="http://schemas.microsoft.com/office/drawing/2014/main" id="{F577ECC5-D0B2-4071-BCAE-78A9EDB4A748}"/>
                </a:ext>
              </a:extLst>
            </p:cNvPr>
            <p:cNvSpPr/>
            <p:nvPr/>
          </p:nvSpPr>
          <p:spPr>
            <a:xfrm>
              <a:off x="1017780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: 空心 33">
              <a:extLst>
                <a:ext uri="{FF2B5EF4-FFF2-40B4-BE49-F238E27FC236}">
                  <a16:creationId xmlns:a16="http://schemas.microsoft.com/office/drawing/2014/main" id="{59D5D0B9-AA15-403C-B88D-F760E1A3312D}"/>
                </a:ext>
              </a:extLst>
            </p:cNvPr>
            <p:cNvSpPr/>
            <p:nvPr/>
          </p:nvSpPr>
          <p:spPr>
            <a:xfrm>
              <a:off x="1073124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圆: 空心 34">
              <a:extLst>
                <a:ext uri="{FF2B5EF4-FFF2-40B4-BE49-F238E27FC236}">
                  <a16:creationId xmlns:a16="http://schemas.microsoft.com/office/drawing/2014/main" id="{EA8DE369-C7F9-4683-8EA4-7A8159B82C23}"/>
                </a:ext>
              </a:extLst>
            </p:cNvPr>
            <p:cNvSpPr/>
            <p:nvPr/>
          </p:nvSpPr>
          <p:spPr>
            <a:xfrm>
              <a:off x="11284694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圆: 空心 35">
              <a:extLst>
                <a:ext uri="{FF2B5EF4-FFF2-40B4-BE49-F238E27FC236}">
                  <a16:creationId xmlns:a16="http://schemas.microsoft.com/office/drawing/2014/main" id="{F483C729-3473-4B44-BD7F-751C9FD77D5C}"/>
                </a:ext>
              </a:extLst>
            </p:cNvPr>
            <p:cNvSpPr/>
            <p:nvPr/>
          </p:nvSpPr>
          <p:spPr>
            <a:xfrm>
              <a:off x="11838139" y="52589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圆: 空心 38">
              <a:extLst>
                <a:ext uri="{FF2B5EF4-FFF2-40B4-BE49-F238E27FC236}">
                  <a16:creationId xmlns:a16="http://schemas.microsoft.com/office/drawing/2014/main" id="{23B3FFE1-245E-440A-95CC-8493AF8F5BEE}"/>
                </a:ext>
              </a:extLst>
            </p:cNvPr>
            <p:cNvSpPr/>
            <p:nvPr/>
          </p:nvSpPr>
          <p:spPr>
            <a:xfrm>
              <a:off x="851746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圆: 空心 39">
              <a:extLst>
                <a:ext uri="{FF2B5EF4-FFF2-40B4-BE49-F238E27FC236}">
                  <a16:creationId xmlns:a16="http://schemas.microsoft.com/office/drawing/2014/main" id="{C673D066-9DF2-4B20-9E35-80AFD513A9E9}"/>
                </a:ext>
              </a:extLst>
            </p:cNvPr>
            <p:cNvSpPr/>
            <p:nvPr/>
          </p:nvSpPr>
          <p:spPr>
            <a:xfrm>
              <a:off x="9070913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圆: 空心 40">
              <a:extLst>
                <a:ext uri="{FF2B5EF4-FFF2-40B4-BE49-F238E27FC236}">
                  <a16:creationId xmlns:a16="http://schemas.microsoft.com/office/drawing/2014/main" id="{8C2E41B7-4990-4663-AB71-BA50F9241326}"/>
                </a:ext>
              </a:extLst>
            </p:cNvPr>
            <p:cNvSpPr/>
            <p:nvPr/>
          </p:nvSpPr>
          <p:spPr>
            <a:xfrm>
              <a:off x="9624358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: 空心 41">
              <a:extLst>
                <a:ext uri="{FF2B5EF4-FFF2-40B4-BE49-F238E27FC236}">
                  <a16:creationId xmlns:a16="http://schemas.microsoft.com/office/drawing/2014/main" id="{8B1E03E0-7BFE-4909-9361-4828C390BA75}"/>
                </a:ext>
              </a:extLst>
            </p:cNvPr>
            <p:cNvSpPr/>
            <p:nvPr/>
          </p:nvSpPr>
          <p:spPr>
            <a:xfrm>
              <a:off x="1017780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圆: 空心 42">
              <a:extLst>
                <a:ext uri="{FF2B5EF4-FFF2-40B4-BE49-F238E27FC236}">
                  <a16:creationId xmlns:a16="http://schemas.microsoft.com/office/drawing/2014/main" id="{8A5C863F-D935-4EF9-82BB-C2DAF568BC37}"/>
                </a:ext>
              </a:extLst>
            </p:cNvPr>
            <p:cNvSpPr/>
            <p:nvPr/>
          </p:nvSpPr>
          <p:spPr>
            <a:xfrm>
              <a:off x="1073124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43">
              <a:extLst>
                <a:ext uri="{FF2B5EF4-FFF2-40B4-BE49-F238E27FC236}">
                  <a16:creationId xmlns:a16="http://schemas.microsoft.com/office/drawing/2014/main" id="{233807F5-DDD5-43FE-B588-38FC2302A26A}"/>
                </a:ext>
              </a:extLst>
            </p:cNvPr>
            <p:cNvSpPr/>
            <p:nvPr/>
          </p:nvSpPr>
          <p:spPr>
            <a:xfrm>
              <a:off x="11284694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44">
              <a:extLst>
                <a:ext uri="{FF2B5EF4-FFF2-40B4-BE49-F238E27FC236}">
                  <a16:creationId xmlns:a16="http://schemas.microsoft.com/office/drawing/2014/main" id="{B0C44BA1-B179-4EAC-BDCA-56B674538738}"/>
                </a:ext>
              </a:extLst>
            </p:cNvPr>
            <p:cNvSpPr/>
            <p:nvPr/>
          </p:nvSpPr>
          <p:spPr>
            <a:xfrm>
              <a:off x="11838139" y="480803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圆: 空心 47">
              <a:extLst>
                <a:ext uri="{FF2B5EF4-FFF2-40B4-BE49-F238E27FC236}">
                  <a16:creationId xmlns:a16="http://schemas.microsoft.com/office/drawing/2014/main" id="{85F92C63-B16E-4AE5-BDEE-01D37FD5BC74}"/>
                </a:ext>
              </a:extLst>
            </p:cNvPr>
            <p:cNvSpPr/>
            <p:nvPr/>
          </p:nvSpPr>
          <p:spPr>
            <a:xfrm>
              <a:off x="851746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48">
              <a:extLst>
                <a:ext uri="{FF2B5EF4-FFF2-40B4-BE49-F238E27FC236}">
                  <a16:creationId xmlns:a16="http://schemas.microsoft.com/office/drawing/2014/main" id="{A8B9DEFC-DC66-4D48-8B69-C16DA7C80450}"/>
                </a:ext>
              </a:extLst>
            </p:cNvPr>
            <p:cNvSpPr/>
            <p:nvPr/>
          </p:nvSpPr>
          <p:spPr>
            <a:xfrm>
              <a:off x="9070913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49">
              <a:extLst>
                <a:ext uri="{FF2B5EF4-FFF2-40B4-BE49-F238E27FC236}">
                  <a16:creationId xmlns:a16="http://schemas.microsoft.com/office/drawing/2014/main" id="{C547D688-2574-41A0-8C9A-649EA7E406CB}"/>
                </a:ext>
              </a:extLst>
            </p:cNvPr>
            <p:cNvSpPr/>
            <p:nvPr/>
          </p:nvSpPr>
          <p:spPr>
            <a:xfrm>
              <a:off x="9624358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圆: 空心 50">
              <a:extLst>
                <a:ext uri="{FF2B5EF4-FFF2-40B4-BE49-F238E27FC236}">
                  <a16:creationId xmlns:a16="http://schemas.microsoft.com/office/drawing/2014/main" id="{B3715960-B244-44EA-AD4F-EFC2AAFD998D}"/>
                </a:ext>
              </a:extLst>
            </p:cNvPr>
            <p:cNvSpPr/>
            <p:nvPr/>
          </p:nvSpPr>
          <p:spPr>
            <a:xfrm>
              <a:off x="1017780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圆: 空心 51">
              <a:extLst>
                <a:ext uri="{FF2B5EF4-FFF2-40B4-BE49-F238E27FC236}">
                  <a16:creationId xmlns:a16="http://schemas.microsoft.com/office/drawing/2014/main" id="{C324894C-B921-4F1B-8A0D-A37F56969814}"/>
                </a:ext>
              </a:extLst>
            </p:cNvPr>
            <p:cNvSpPr/>
            <p:nvPr/>
          </p:nvSpPr>
          <p:spPr>
            <a:xfrm>
              <a:off x="1073124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圆: 空心 52">
              <a:extLst>
                <a:ext uri="{FF2B5EF4-FFF2-40B4-BE49-F238E27FC236}">
                  <a16:creationId xmlns:a16="http://schemas.microsoft.com/office/drawing/2014/main" id="{9ACFF2E1-4398-4D8C-9082-9E1270AB2327}"/>
                </a:ext>
              </a:extLst>
            </p:cNvPr>
            <p:cNvSpPr/>
            <p:nvPr/>
          </p:nvSpPr>
          <p:spPr>
            <a:xfrm>
              <a:off x="11284694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圆: 空心 53">
              <a:extLst>
                <a:ext uri="{FF2B5EF4-FFF2-40B4-BE49-F238E27FC236}">
                  <a16:creationId xmlns:a16="http://schemas.microsoft.com/office/drawing/2014/main" id="{9401364F-FFB6-43F7-9DD2-5F9AB0E5B136}"/>
                </a:ext>
              </a:extLst>
            </p:cNvPr>
            <p:cNvSpPr/>
            <p:nvPr/>
          </p:nvSpPr>
          <p:spPr>
            <a:xfrm>
              <a:off x="11838139" y="909016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圆: 空心 56">
              <a:extLst>
                <a:ext uri="{FF2B5EF4-FFF2-40B4-BE49-F238E27FC236}">
                  <a16:creationId xmlns:a16="http://schemas.microsoft.com/office/drawing/2014/main" id="{8847C6F7-EC37-49A1-9195-494B768D5058}"/>
                </a:ext>
              </a:extLst>
            </p:cNvPr>
            <p:cNvSpPr/>
            <p:nvPr/>
          </p:nvSpPr>
          <p:spPr>
            <a:xfrm>
              <a:off x="851746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圆: 空心 57">
              <a:extLst>
                <a:ext uri="{FF2B5EF4-FFF2-40B4-BE49-F238E27FC236}">
                  <a16:creationId xmlns:a16="http://schemas.microsoft.com/office/drawing/2014/main" id="{58CCF128-3EF0-42DE-A454-2D749B6DD98A}"/>
                </a:ext>
              </a:extLst>
            </p:cNvPr>
            <p:cNvSpPr/>
            <p:nvPr/>
          </p:nvSpPr>
          <p:spPr>
            <a:xfrm>
              <a:off x="9070913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圆: 空心 58">
              <a:extLst>
                <a:ext uri="{FF2B5EF4-FFF2-40B4-BE49-F238E27FC236}">
                  <a16:creationId xmlns:a16="http://schemas.microsoft.com/office/drawing/2014/main" id="{BC1E1147-CCBF-4F64-9B91-3D3E7F7BB729}"/>
                </a:ext>
              </a:extLst>
            </p:cNvPr>
            <p:cNvSpPr/>
            <p:nvPr/>
          </p:nvSpPr>
          <p:spPr>
            <a:xfrm>
              <a:off x="9624358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圆: 空心 59">
              <a:extLst>
                <a:ext uri="{FF2B5EF4-FFF2-40B4-BE49-F238E27FC236}">
                  <a16:creationId xmlns:a16="http://schemas.microsoft.com/office/drawing/2014/main" id="{4C5AE9F6-6647-4820-A148-8C7B016913AA}"/>
                </a:ext>
              </a:extLst>
            </p:cNvPr>
            <p:cNvSpPr/>
            <p:nvPr/>
          </p:nvSpPr>
          <p:spPr>
            <a:xfrm>
              <a:off x="1017780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圆: 空心 60">
              <a:extLst>
                <a:ext uri="{FF2B5EF4-FFF2-40B4-BE49-F238E27FC236}">
                  <a16:creationId xmlns:a16="http://schemas.microsoft.com/office/drawing/2014/main" id="{FA333124-82AA-4BA4-9CE8-136A4AD157E5}"/>
                </a:ext>
              </a:extLst>
            </p:cNvPr>
            <p:cNvSpPr/>
            <p:nvPr/>
          </p:nvSpPr>
          <p:spPr>
            <a:xfrm>
              <a:off x="1073124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圆: 空心 61">
              <a:extLst>
                <a:ext uri="{FF2B5EF4-FFF2-40B4-BE49-F238E27FC236}">
                  <a16:creationId xmlns:a16="http://schemas.microsoft.com/office/drawing/2014/main" id="{10F90732-BA70-4D81-ABA5-1FAB142965BF}"/>
                </a:ext>
              </a:extLst>
            </p:cNvPr>
            <p:cNvSpPr/>
            <p:nvPr/>
          </p:nvSpPr>
          <p:spPr>
            <a:xfrm>
              <a:off x="11284694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: 空心 62">
              <a:extLst>
                <a:ext uri="{FF2B5EF4-FFF2-40B4-BE49-F238E27FC236}">
                  <a16:creationId xmlns:a16="http://schemas.microsoft.com/office/drawing/2014/main" id="{4971F878-F7C4-4DEC-B634-E15BCD9F969A}"/>
                </a:ext>
              </a:extLst>
            </p:cNvPr>
            <p:cNvSpPr/>
            <p:nvPr/>
          </p:nvSpPr>
          <p:spPr>
            <a:xfrm>
              <a:off x="11838139" y="1337230"/>
              <a:ext cx="254504" cy="254504"/>
            </a:xfrm>
            <a:prstGeom prst="mathPlus">
              <a:avLst/>
            </a:prstGeom>
            <a:solidFill>
              <a:srgbClr val="0D12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18CEE00-FFE7-4AB9-AE57-BC4D151F01D7}"/>
              </a:ext>
            </a:extLst>
          </p:cNvPr>
          <p:cNvSpPr/>
          <p:nvPr/>
        </p:nvSpPr>
        <p:spPr>
          <a:xfrm>
            <a:off x="672425" y="6441082"/>
            <a:ext cx="3921421" cy="405808"/>
          </a:xfrm>
          <a:custGeom>
            <a:avLst/>
            <a:gdLst>
              <a:gd name="connsiteX0" fmla="*/ 3824110 w 3921421"/>
              <a:gd name="connsiteY0" fmla="*/ 211186 h 405808"/>
              <a:gd name="connsiteX1" fmla="*/ 3921421 w 3921421"/>
              <a:gd name="connsiteY1" fmla="*/ 308497 h 405808"/>
              <a:gd name="connsiteX2" fmla="*/ 3824110 w 3921421"/>
              <a:gd name="connsiteY2" fmla="*/ 405808 h 405808"/>
              <a:gd name="connsiteX3" fmla="*/ 3726799 w 3921421"/>
              <a:gd name="connsiteY3" fmla="*/ 308497 h 405808"/>
              <a:gd name="connsiteX4" fmla="*/ 3617066 w 3921421"/>
              <a:gd name="connsiteY4" fmla="*/ 211186 h 405808"/>
              <a:gd name="connsiteX5" fmla="*/ 3714377 w 3921421"/>
              <a:gd name="connsiteY5" fmla="*/ 308497 h 405808"/>
              <a:gd name="connsiteX6" fmla="*/ 3617066 w 3921421"/>
              <a:gd name="connsiteY6" fmla="*/ 405808 h 405808"/>
              <a:gd name="connsiteX7" fmla="*/ 3519755 w 3921421"/>
              <a:gd name="connsiteY7" fmla="*/ 308497 h 405808"/>
              <a:gd name="connsiteX8" fmla="*/ 3410021 w 3921421"/>
              <a:gd name="connsiteY8" fmla="*/ 211186 h 405808"/>
              <a:gd name="connsiteX9" fmla="*/ 3507332 w 3921421"/>
              <a:gd name="connsiteY9" fmla="*/ 308497 h 405808"/>
              <a:gd name="connsiteX10" fmla="*/ 3410021 w 3921421"/>
              <a:gd name="connsiteY10" fmla="*/ 405808 h 405808"/>
              <a:gd name="connsiteX11" fmla="*/ 3312710 w 3921421"/>
              <a:gd name="connsiteY11" fmla="*/ 308497 h 405808"/>
              <a:gd name="connsiteX12" fmla="*/ 3202977 w 3921421"/>
              <a:gd name="connsiteY12" fmla="*/ 211186 h 405808"/>
              <a:gd name="connsiteX13" fmla="*/ 3300288 w 3921421"/>
              <a:gd name="connsiteY13" fmla="*/ 308497 h 405808"/>
              <a:gd name="connsiteX14" fmla="*/ 3202977 w 3921421"/>
              <a:gd name="connsiteY14" fmla="*/ 405808 h 405808"/>
              <a:gd name="connsiteX15" fmla="*/ 3105666 w 3921421"/>
              <a:gd name="connsiteY15" fmla="*/ 308497 h 405808"/>
              <a:gd name="connsiteX16" fmla="*/ 2995932 w 3921421"/>
              <a:gd name="connsiteY16" fmla="*/ 211186 h 405808"/>
              <a:gd name="connsiteX17" fmla="*/ 3093243 w 3921421"/>
              <a:gd name="connsiteY17" fmla="*/ 308497 h 405808"/>
              <a:gd name="connsiteX18" fmla="*/ 2995932 w 3921421"/>
              <a:gd name="connsiteY18" fmla="*/ 405808 h 405808"/>
              <a:gd name="connsiteX19" fmla="*/ 2898621 w 3921421"/>
              <a:gd name="connsiteY19" fmla="*/ 308497 h 405808"/>
              <a:gd name="connsiteX20" fmla="*/ 2788888 w 3921421"/>
              <a:gd name="connsiteY20" fmla="*/ 211186 h 405808"/>
              <a:gd name="connsiteX21" fmla="*/ 2886199 w 3921421"/>
              <a:gd name="connsiteY21" fmla="*/ 308497 h 405808"/>
              <a:gd name="connsiteX22" fmla="*/ 2788888 w 3921421"/>
              <a:gd name="connsiteY22" fmla="*/ 405808 h 405808"/>
              <a:gd name="connsiteX23" fmla="*/ 2691577 w 3921421"/>
              <a:gd name="connsiteY23" fmla="*/ 308497 h 405808"/>
              <a:gd name="connsiteX24" fmla="*/ 2581843 w 3921421"/>
              <a:gd name="connsiteY24" fmla="*/ 211186 h 405808"/>
              <a:gd name="connsiteX25" fmla="*/ 2679154 w 3921421"/>
              <a:gd name="connsiteY25" fmla="*/ 308497 h 405808"/>
              <a:gd name="connsiteX26" fmla="*/ 2581843 w 3921421"/>
              <a:gd name="connsiteY26" fmla="*/ 405808 h 405808"/>
              <a:gd name="connsiteX27" fmla="*/ 2484532 w 3921421"/>
              <a:gd name="connsiteY27" fmla="*/ 308497 h 405808"/>
              <a:gd name="connsiteX28" fmla="*/ 2374799 w 3921421"/>
              <a:gd name="connsiteY28" fmla="*/ 211186 h 405808"/>
              <a:gd name="connsiteX29" fmla="*/ 2472110 w 3921421"/>
              <a:gd name="connsiteY29" fmla="*/ 308497 h 405808"/>
              <a:gd name="connsiteX30" fmla="*/ 2374799 w 3921421"/>
              <a:gd name="connsiteY30" fmla="*/ 405808 h 405808"/>
              <a:gd name="connsiteX31" fmla="*/ 2277488 w 3921421"/>
              <a:gd name="connsiteY31" fmla="*/ 308497 h 405808"/>
              <a:gd name="connsiteX32" fmla="*/ 2167754 w 3921421"/>
              <a:gd name="connsiteY32" fmla="*/ 211186 h 405808"/>
              <a:gd name="connsiteX33" fmla="*/ 2265065 w 3921421"/>
              <a:gd name="connsiteY33" fmla="*/ 308497 h 405808"/>
              <a:gd name="connsiteX34" fmla="*/ 2167754 w 3921421"/>
              <a:gd name="connsiteY34" fmla="*/ 405808 h 405808"/>
              <a:gd name="connsiteX35" fmla="*/ 2070443 w 3921421"/>
              <a:gd name="connsiteY35" fmla="*/ 308497 h 405808"/>
              <a:gd name="connsiteX36" fmla="*/ 1960710 w 3921421"/>
              <a:gd name="connsiteY36" fmla="*/ 211186 h 405808"/>
              <a:gd name="connsiteX37" fmla="*/ 2058021 w 3921421"/>
              <a:gd name="connsiteY37" fmla="*/ 308497 h 405808"/>
              <a:gd name="connsiteX38" fmla="*/ 1960710 w 3921421"/>
              <a:gd name="connsiteY38" fmla="*/ 405808 h 405808"/>
              <a:gd name="connsiteX39" fmla="*/ 1863399 w 3921421"/>
              <a:gd name="connsiteY39" fmla="*/ 308497 h 405808"/>
              <a:gd name="connsiteX40" fmla="*/ 1753665 w 3921421"/>
              <a:gd name="connsiteY40" fmla="*/ 211186 h 405808"/>
              <a:gd name="connsiteX41" fmla="*/ 1850976 w 3921421"/>
              <a:gd name="connsiteY41" fmla="*/ 308497 h 405808"/>
              <a:gd name="connsiteX42" fmla="*/ 1753665 w 3921421"/>
              <a:gd name="connsiteY42" fmla="*/ 405808 h 405808"/>
              <a:gd name="connsiteX43" fmla="*/ 1656354 w 3921421"/>
              <a:gd name="connsiteY43" fmla="*/ 308497 h 405808"/>
              <a:gd name="connsiteX44" fmla="*/ 1546621 w 3921421"/>
              <a:gd name="connsiteY44" fmla="*/ 211186 h 405808"/>
              <a:gd name="connsiteX45" fmla="*/ 1643932 w 3921421"/>
              <a:gd name="connsiteY45" fmla="*/ 308497 h 405808"/>
              <a:gd name="connsiteX46" fmla="*/ 1546621 w 3921421"/>
              <a:gd name="connsiteY46" fmla="*/ 405808 h 405808"/>
              <a:gd name="connsiteX47" fmla="*/ 1449310 w 3921421"/>
              <a:gd name="connsiteY47" fmla="*/ 308497 h 405808"/>
              <a:gd name="connsiteX48" fmla="*/ 1339576 w 3921421"/>
              <a:gd name="connsiteY48" fmla="*/ 211186 h 405808"/>
              <a:gd name="connsiteX49" fmla="*/ 1436887 w 3921421"/>
              <a:gd name="connsiteY49" fmla="*/ 308497 h 405808"/>
              <a:gd name="connsiteX50" fmla="*/ 1339576 w 3921421"/>
              <a:gd name="connsiteY50" fmla="*/ 405808 h 405808"/>
              <a:gd name="connsiteX51" fmla="*/ 1242265 w 3921421"/>
              <a:gd name="connsiteY51" fmla="*/ 308497 h 405808"/>
              <a:gd name="connsiteX52" fmla="*/ 1132532 w 3921421"/>
              <a:gd name="connsiteY52" fmla="*/ 211186 h 405808"/>
              <a:gd name="connsiteX53" fmla="*/ 1229843 w 3921421"/>
              <a:gd name="connsiteY53" fmla="*/ 308497 h 405808"/>
              <a:gd name="connsiteX54" fmla="*/ 1132532 w 3921421"/>
              <a:gd name="connsiteY54" fmla="*/ 405808 h 405808"/>
              <a:gd name="connsiteX55" fmla="*/ 1035221 w 3921421"/>
              <a:gd name="connsiteY55" fmla="*/ 308497 h 405808"/>
              <a:gd name="connsiteX56" fmla="*/ 925487 w 3921421"/>
              <a:gd name="connsiteY56" fmla="*/ 211186 h 405808"/>
              <a:gd name="connsiteX57" fmla="*/ 1022798 w 3921421"/>
              <a:gd name="connsiteY57" fmla="*/ 308497 h 405808"/>
              <a:gd name="connsiteX58" fmla="*/ 925487 w 3921421"/>
              <a:gd name="connsiteY58" fmla="*/ 405808 h 405808"/>
              <a:gd name="connsiteX59" fmla="*/ 828176 w 3921421"/>
              <a:gd name="connsiteY59" fmla="*/ 308497 h 405808"/>
              <a:gd name="connsiteX60" fmla="*/ 718443 w 3921421"/>
              <a:gd name="connsiteY60" fmla="*/ 211186 h 405808"/>
              <a:gd name="connsiteX61" fmla="*/ 815754 w 3921421"/>
              <a:gd name="connsiteY61" fmla="*/ 308497 h 405808"/>
              <a:gd name="connsiteX62" fmla="*/ 718443 w 3921421"/>
              <a:gd name="connsiteY62" fmla="*/ 405808 h 405808"/>
              <a:gd name="connsiteX63" fmla="*/ 621132 w 3921421"/>
              <a:gd name="connsiteY63" fmla="*/ 308497 h 405808"/>
              <a:gd name="connsiteX64" fmla="*/ 511398 w 3921421"/>
              <a:gd name="connsiteY64" fmla="*/ 211186 h 405808"/>
              <a:gd name="connsiteX65" fmla="*/ 608709 w 3921421"/>
              <a:gd name="connsiteY65" fmla="*/ 308497 h 405808"/>
              <a:gd name="connsiteX66" fmla="*/ 511398 w 3921421"/>
              <a:gd name="connsiteY66" fmla="*/ 405808 h 405808"/>
              <a:gd name="connsiteX67" fmla="*/ 414087 w 3921421"/>
              <a:gd name="connsiteY67" fmla="*/ 308497 h 405808"/>
              <a:gd name="connsiteX68" fmla="*/ 304354 w 3921421"/>
              <a:gd name="connsiteY68" fmla="*/ 211186 h 405808"/>
              <a:gd name="connsiteX69" fmla="*/ 401665 w 3921421"/>
              <a:gd name="connsiteY69" fmla="*/ 308497 h 405808"/>
              <a:gd name="connsiteX70" fmla="*/ 304354 w 3921421"/>
              <a:gd name="connsiteY70" fmla="*/ 405808 h 405808"/>
              <a:gd name="connsiteX71" fmla="*/ 207045 w 3921421"/>
              <a:gd name="connsiteY71" fmla="*/ 308497 h 405808"/>
              <a:gd name="connsiteX72" fmla="*/ 97311 w 3921421"/>
              <a:gd name="connsiteY72" fmla="*/ 211186 h 405808"/>
              <a:gd name="connsiteX73" fmla="*/ 194622 w 3921421"/>
              <a:gd name="connsiteY73" fmla="*/ 308497 h 405808"/>
              <a:gd name="connsiteX74" fmla="*/ 97311 w 3921421"/>
              <a:gd name="connsiteY74" fmla="*/ 405808 h 405808"/>
              <a:gd name="connsiteX75" fmla="*/ 0 w 3921421"/>
              <a:gd name="connsiteY75" fmla="*/ 308497 h 405808"/>
              <a:gd name="connsiteX76" fmla="*/ 3824110 w 3921421"/>
              <a:gd name="connsiteY76" fmla="*/ 0 h 405808"/>
              <a:gd name="connsiteX77" fmla="*/ 3921421 w 3921421"/>
              <a:gd name="connsiteY77" fmla="*/ 97311 h 405808"/>
              <a:gd name="connsiteX78" fmla="*/ 3824110 w 3921421"/>
              <a:gd name="connsiteY78" fmla="*/ 194622 h 405808"/>
              <a:gd name="connsiteX79" fmla="*/ 3726799 w 3921421"/>
              <a:gd name="connsiteY79" fmla="*/ 97311 h 405808"/>
              <a:gd name="connsiteX80" fmla="*/ 3617066 w 3921421"/>
              <a:gd name="connsiteY80" fmla="*/ 0 h 405808"/>
              <a:gd name="connsiteX81" fmla="*/ 3714377 w 3921421"/>
              <a:gd name="connsiteY81" fmla="*/ 97311 h 405808"/>
              <a:gd name="connsiteX82" fmla="*/ 3617066 w 3921421"/>
              <a:gd name="connsiteY82" fmla="*/ 194622 h 405808"/>
              <a:gd name="connsiteX83" fmla="*/ 3519755 w 3921421"/>
              <a:gd name="connsiteY83" fmla="*/ 97311 h 405808"/>
              <a:gd name="connsiteX84" fmla="*/ 3410021 w 3921421"/>
              <a:gd name="connsiteY84" fmla="*/ 0 h 405808"/>
              <a:gd name="connsiteX85" fmla="*/ 3507332 w 3921421"/>
              <a:gd name="connsiteY85" fmla="*/ 97311 h 405808"/>
              <a:gd name="connsiteX86" fmla="*/ 3410021 w 3921421"/>
              <a:gd name="connsiteY86" fmla="*/ 194622 h 405808"/>
              <a:gd name="connsiteX87" fmla="*/ 3312710 w 3921421"/>
              <a:gd name="connsiteY87" fmla="*/ 97311 h 405808"/>
              <a:gd name="connsiteX88" fmla="*/ 3202977 w 3921421"/>
              <a:gd name="connsiteY88" fmla="*/ 0 h 405808"/>
              <a:gd name="connsiteX89" fmla="*/ 3300288 w 3921421"/>
              <a:gd name="connsiteY89" fmla="*/ 97311 h 405808"/>
              <a:gd name="connsiteX90" fmla="*/ 3202977 w 3921421"/>
              <a:gd name="connsiteY90" fmla="*/ 194622 h 405808"/>
              <a:gd name="connsiteX91" fmla="*/ 3105666 w 3921421"/>
              <a:gd name="connsiteY91" fmla="*/ 97311 h 405808"/>
              <a:gd name="connsiteX92" fmla="*/ 2995932 w 3921421"/>
              <a:gd name="connsiteY92" fmla="*/ 0 h 405808"/>
              <a:gd name="connsiteX93" fmla="*/ 3093243 w 3921421"/>
              <a:gd name="connsiteY93" fmla="*/ 97311 h 405808"/>
              <a:gd name="connsiteX94" fmla="*/ 2995932 w 3921421"/>
              <a:gd name="connsiteY94" fmla="*/ 194622 h 405808"/>
              <a:gd name="connsiteX95" fmla="*/ 2898621 w 3921421"/>
              <a:gd name="connsiteY95" fmla="*/ 97311 h 405808"/>
              <a:gd name="connsiteX96" fmla="*/ 2788888 w 3921421"/>
              <a:gd name="connsiteY96" fmla="*/ 0 h 405808"/>
              <a:gd name="connsiteX97" fmla="*/ 2886199 w 3921421"/>
              <a:gd name="connsiteY97" fmla="*/ 97311 h 405808"/>
              <a:gd name="connsiteX98" fmla="*/ 2788888 w 3921421"/>
              <a:gd name="connsiteY98" fmla="*/ 194622 h 405808"/>
              <a:gd name="connsiteX99" fmla="*/ 2691577 w 3921421"/>
              <a:gd name="connsiteY99" fmla="*/ 97311 h 405808"/>
              <a:gd name="connsiteX100" fmla="*/ 2581843 w 3921421"/>
              <a:gd name="connsiteY100" fmla="*/ 0 h 405808"/>
              <a:gd name="connsiteX101" fmla="*/ 2679154 w 3921421"/>
              <a:gd name="connsiteY101" fmla="*/ 97311 h 405808"/>
              <a:gd name="connsiteX102" fmla="*/ 2581843 w 3921421"/>
              <a:gd name="connsiteY102" fmla="*/ 194622 h 405808"/>
              <a:gd name="connsiteX103" fmla="*/ 2484532 w 3921421"/>
              <a:gd name="connsiteY103" fmla="*/ 97311 h 405808"/>
              <a:gd name="connsiteX104" fmla="*/ 2374799 w 3921421"/>
              <a:gd name="connsiteY104" fmla="*/ 0 h 405808"/>
              <a:gd name="connsiteX105" fmla="*/ 2472110 w 3921421"/>
              <a:gd name="connsiteY105" fmla="*/ 97311 h 405808"/>
              <a:gd name="connsiteX106" fmla="*/ 2374799 w 3921421"/>
              <a:gd name="connsiteY106" fmla="*/ 194622 h 405808"/>
              <a:gd name="connsiteX107" fmla="*/ 2277488 w 3921421"/>
              <a:gd name="connsiteY107" fmla="*/ 97311 h 405808"/>
              <a:gd name="connsiteX108" fmla="*/ 2167754 w 3921421"/>
              <a:gd name="connsiteY108" fmla="*/ 0 h 405808"/>
              <a:gd name="connsiteX109" fmla="*/ 2265065 w 3921421"/>
              <a:gd name="connsiteY109" fmla="*/ 97311 h 405808"/>
              <a:gd name="connsiteX110" fmla="*/ 2167754 w 3921421"/>
              <a:gd name="connsiteY110" fmla="*/ 194622 h 405808"/>
              <a:gd name="connsiteX111" fmla="*/ 2070443 w 3921421"/>
              <a:gd name="connsiteY111" fmla="*/ 97311 h 405808"/>
              <a:gd name="connsiteX112" fmla="*/ 1960710 w 3921421"/>
              <a:gd name="connsiteY112" fmla="*/ 0 h 405808"/>
              <a:gd name="connsiteX113" fmla="*/ 2058021 w 3921421"/>
              <a:gd name="connsiteY113" fmla="*/ 97311 h 405808"/>
              <a:gd name="connsiteX114" fmla="*/ 1960710 w 3921421"/>
              <a:gd name="connsiteY114" fmla="*/ 194622 h 405808"/>
              <a:gd name="connsiteX115" fmla="*/ 1863399 w 3921421"/>
              <a:gd name="connsiteY115" fmla="*/ 97311 h 405808"/>
              <a:gd name="connsiteX116" fmla="*/ 1753665 w 3921421"/>
              <a:gd name="connsiteY116" fmla="*/ 0 h 405808"/>
              <a:gd name="connsiteX117" fmla="*/ 1850976 w 3921421"/>
              <a:gd name="connsiteY117" fmla="*/ 97311 h 405808"/>
              <a:gd name="connsiteX118" fmla="*/ 1753665 w 3921421"/>
              <a:gd name="connsiteY118" fmla="*/ 194622 h 405808"/>
              <a:gd name="connsiteX119" fmla="*/ 1656354 w 3921421"/>
              <a:gd name="connsiteY119" fmla="*/ 97311 h 405808"/>
              <a:gd name="connsiteX120" fmla="*/ 1546621 w 3921421"/>
              <a:gd name="connsiteY120" fmla="*/ 0 h 405808"/>
              <a:gd name="connsiteX121" fmla="*/ 1643932 w 3921421"/>
              <a:gd name="connsiteY121" fmla="*/ 97311 h 405808"/>
              <a:gd name="connsiteX122" fmla="*/ 1546621 w 3921421"/>
              <a:gd name="connsiteY122" fmla="*/ 194622 h 405808"/>
              <a:gd name="connsiteX123" fmla="*/ 1449310 w 3921421"/>
              <a:gd name="connsiteY123" fmla="*/ 97311 h 405808"/>
              <a:gd name="connsiteX124" fmla="*/ 1339576 w 3921421"/>
              <a:gd name="connsiteY124" fmla="*/ 0 h 405808"/>
              <a:gd name="connsiteX125" fmla="*/ 1436887 w 3921421"/>
              <a:gd name="connsiteY125" fmla="*/ 97311 h 405808"/>
              <a:gd name="connsiteX126" fmla="*/ 1339576 w 3921421"/>
              <a:gd name="connsiteY126" fmla="*/ 194622 h 405808"/>
              <a:gd name="connsiteX127" fmla="*/ 1242265 w 3921421"/>
              <a:gd name="connsiteY127" fmla="*/ 97311 h 405808"/>
              <a:gd name="connsiteX128" fmla="*/ 1132532 w 3921421"/>
              <a:gd name="connsiteY128" fmla="*/ 0 h 405808"/>
              <a:gd name="connsiteX129" fmla="*/ 1229843 w 3921421"/>
              <a:gd name="connsiteY129" fmla="*/ 97311 h 405808"/>
              <a:gd name="connsiteX130" fmla="*/ 1132532 w 3921421"/>
              <a:gd name="connsiteY130" fmla="*/ 194622 h 405808"/>
              <a:gd name="connsiteX131" fmla="*/ 1035221 w 3921421"/>
              <a:gd name="connsiteY131" fmla="*/ 97311 h 405808"/>
              <a:gd name="connsiteX132" fmla="*/ 925487 w 3921421"/>
              <a:gd name="connsiteY132" fmla="*/ 0 h 405808"/>
              <a:gd name="connsiteX133" fmla="*/ 1022798 w 3921421"/>
              <a:gd name="connsiteY133" fmla="*/ 97311 h 405808"/>
              <a:gd name="connsiteX134" fmla="*/ 925487 w 3921421"/>
              <a:gd name="connsiteY134" fmla="*/ 194622 h 405808"/>
              <a:gd name="connsiteX135" fmla="*/ 828176 w 3921421"/>
              <a:gd name="connsiteY135" fmla="*/ 97311 h 405808"/>
              <a:gd name="connsiteX136" fmla="*/ 718443 w 3921421"/>
              <a:gd name="connsiteY136" fmla="*/ 0 h 405808"/>
              <a:gd name="connsiteX137" fmla="*/ 815754 w 3921421"/>
              <a:gd name="connsiteY137" fmla="*/ 97311 h 405808"/>
              <a:gd name="connsiteX138" fmla="*/ 718443 w 3921421"/>
              <a:gd name="connsiteY138" fmla="*/ 194622 h 405808"/>
              <a:gd name="connsiteX139" fmla="*/ 621132 w 3921421"/>
              <a:gd name="connsiteY139" fmla="*/ 97311 h 405808"/>
              <a:gd name="connsiteX140" fmla="*/ 511398 w 3921421"/>
              <a:gd name="connsiteY140" fmla="*/ 0 h 405808"/>
              <a:gd name="connsiteX141" fmla="*/ 608709 w 3921421"/>
              <a:gd name="connsiteY141" fmla="*/ 97311 h 405808"/>
              <a:gd name="connsiteX142" fmla="*/ 511398 w 3921421"/>
              <a:gd name="connsiteY142" fmla="*/ 194622 h 405808"/>
              <a:gd name="connsiteX143" fmla="*/ 414087 w 3921421"/>
              <a:gd name="connsiteY143" fmla="*/ 97311 h 405808"/>
              <a:gd name="connsiteX144" fmla="*/ 304354 w 3921421"/>
              <a:gd name="connsiteY144" fmla="*/ 0 h 405808"/>
              <a:gd name="connsiteX145" fmla="*/ 401665 w 3921421"/>
              <a:gd name="connsiteY145" fmla="*/ 97311 h 405808"/>
              <a:gd name="connsiteX146" fmla="*/ 304354 w 3921421"/>
              <a:gd name="connsiteY146" fmla="*/ 194622 h 405808"/>
              <a:gd name="connsiteX147" fmla="*/ 207045 w 3921421"/>
              <a:gd name="connsiteY147" fmla="*/ 97311 h 405808"/>
              <a:gd name="connsiteX148" fmla="*/ 97311 w 3921421"/>
              <a:gd name="connsiteY148" fmla="*/ 0 h 405808"/>
              <a:gd name="connsiteX149" fmla="*/ 194623 w 3921421"/>
              <a:gd name="connsiteY149" fmla="*/ 97311 h 405808"/>
              <a:gd name="connsiteX150" fmla="*/ 97311 w 3921421"/>
              <a:gd name="connsiteY150" fmla="*/ 194622 h 405808"/>
              <a:gd name="connsiteX151" fmla="*/ 0 w 3921421"/>
              <a:gd name="connsiteY151" fmla="*/ 97311 h 4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421" h="405808">
                <a:moveTo>
                  <a:pt x="3824110" y="211186"/>
                </a:moveTo>
                <a:lnTo>
                  <a:pt x="3921421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2" y="308497"/>
                </a:lnTo>
                <a:lnTo>
                  <a:pt x="3410021" y="405808"/>
                </a:lnTo>
                <a:lnTo>
                  <a:pt x="3312710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1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1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2" y="97311"/>
                </a:lnTo>
                <a:lnTo>
                  <a:pt x="3410021" y="194622"/>
                </a:lnTo>
                <a:lnTo>
                  <a:pt x="3312710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1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D6CF67D-0352-455B-9251-BCDEF779C100}"/>
              </a:ext>
            </a:extLst>
          </p:cNvPr>
          <p:cNvSpPr/>
          <p:nvPr/>
        </p:nvSpPr>
        <p:spPr>
          <a:xfrm flipV="1">
            <a:off x="397934" y="330200"/>
            <a:ext cx="5546100" cy="2925111"/>
          </a:xfrm>
          <a:prstGeom prst="round2DiagRect">
            <a:avLst/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F2F62FD-C3E2-42EC-9E19-690089316F4D}"/>
              </a:ext>
            </a:extLst>
          </p:cNvPr>
          <p:cNvSpPr/>
          <p:nvPr/>
        </p:nvSpPr>
        <p:spPr>
          <a:xfrm flipV="1">
            <a:off x="397934" y="3599514"/>
            <a:ext cx="5546100" cy="2925111"/>
          </a:xfrm>
          <a:prstGeom prst="round2DiagRect">
            <a:avLst>
              <a:gd name="adj1" fmla="val 0"/>
              <a:gd name="adj2" fmla="val 19393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00A77BA-86FB-420F-9D68-F627AAE781AB}"/>
              </a:ext>
            </a:extLst>
          </p:cNvPr>
          <p:cNvSpPr/>
          <p:nvPr/>
        </p:nvSpPr>
        <p:spPr>
          <a:xfrm flipV="1">
            <a:off x="6310938" y="330200"/>
            <a:ext cx="5546100" cy="2925111"/>
          </a:xfrm>
          <a:prstGeom prst="round2DiagRect">
            <a:avLst>
              <a:gd name="adj1" fmla="val 0"/>
              <a:gd name="adj2" fmla="val 15920"/>
            </a:avLst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44528F3-90E1-483E-837D-09BB7323434B}"/>
              </a:ext>
            </a:extLst>
          </p:cNvPr>
          <p:cNvSpPr/>
          <p:nvPr/>
        </p:nvSpPr>
        <p:spPr>
          <a:xfrm flipV="1">
            <a:off x="6310938" y="3599514"/>
            <a:ext cx="5546100" cy="2925111"/>
          </a:xfrm>
          <a:prstGeom prst="round2DiagRect">
            <a:avLst/>
          </a:prstGeom>
          <a:solidFill>
            <a:srgbClr val="FAFFFF"/>
          </a:soli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6" name="缺角矩形 15">
            <a:extLst>
              <a:ext uri="{FF2B5EF4-FFF2-40B4-BE49-F238E27FC236}">
                <a16:creationId xmlns:a16="http://schemas.microsoft.com/office/drawing/2014/main" id="{68D25707-247C-4B77-A036-88469A8E3169}"/>
              </a:ext>
            </a:extLst>
          </p:cNvPr>
          <p:cNvSpPr/>
          <p:nvPr/>
        </p:nvSpPr>
        <p:spPr>
          <a:xfrm>
            <a:off x="5421841" y="-847526"/>
            <a:ext cx="1432455" cy="1432455"/>
          </a:xfrm>
          <a:prstGeom prst="plaque">
            <a:avLst>
              <a:gd name="adj" fmla="val 50000"/>
            </a:avLst>
          </a:prstGeom>
          <a:gradFill>
            <a:gsLst>
              <a:gs pos="21000">
                <a:schemeClr val="accent3"/>
              </a:gs>
              <a:gs pos="53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缺角矩形 16">
            <a:extLst>
              <a:ext uri="{FF2B5EF4-FFF2-40B4-BE49-F238E27FC236}">
                <a16:creationId xmlns:a16="http://schemas.microsoft.com/office/drawing/2014/main" id="{F95B5D54-BE5B-4ADF-BA3D-77D4B0A1752E}"/>
              </a:ext>
            </a:extLst>
          </p:cNvPr>
          <p:cNvSpPr/>
          <p:nvPr/>
        </p:nvSpPr>
        <p:spPr>
          <a:xfrm>
            <a:off x="11373379" y="6040966"/>
            <a:ext cx="967317" cy="967317"/>
          </a:xfrm>
          <a:prstGeom prst="plaque">
            <a:avLst>
              <a:gd name="adj" fmla="val 50000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圆: 空心 46">
            <a:extLst>
              <a:ext uri="{FF2B5EF4-FFF2-40B4-BE49-F238E27FC236}">
                <a16:creationId xmlns:a16="http://schemas.microsoft.com/office/drawing/2014/main" id="{4533D945-CD3D-422A-BA43-E4D432FA0EE9}"/>
              </a:ext>
            </a:extLst>
          </p:cNvPr>
          <p:cNvSpPr/>
          <p:nvPr/>
        </p:nvSpPr>
        <p:spPr>
          <a:xfrm rot="10800000">
            <a:off x="-547487" y="4303913"/>
            <a:ext cx="1094974" cy="1094974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202483-BBD7-468D-93CE-0546ACB1D34D}"/>
              </a:ext>
            </a:extLst>
          </p:cNvPr>
          <p:cNvSpPr txBox="1"/>
          <p:nvPr/>
        </p:nvSpPr>
        <p:spPr>
          <a:xfrm>
            <a:off x="821371" y="642411"/>
            <a:ext cx="859210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优势</a:t>
            </a:r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0632F8F3-C4C2-4274-8434-7CFBA4E84F95}"/>
              </a:ext>
            </a:extLst>
          </p:cNvPr>
          <p:cNvSpPr/>
          <p:nvPr/>
        </p:nvSpPr>
        <p:spPr>
          <a:xfrm>
            <a:off x="5135034" y="2468035"/>
            <a:ext cx="1921933" cy="19219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B1B04E0-25DC-4751-BB34-826874131DA9}"/>
              </a:ext>
            </a:extLst>
          </p:cNvPr>
          <p:cNvSpPr/>
          <p:nvPr/>
        </p:nvSpPr>
        <p:spPr>
          <a:xfrm>
            <a:off x="4487496" y="3437468"/>
            <a:ext cx="1608598" cy="1600463"/>
          </a:xfrm>
          <a:custGeom>
            <a:avLst/>
            <a:gdLst>
              <a:gd name="connsiteX0" fmla="*/ 0 w 1608598"/>
              <a:gd name="connsiteY0" fmla="*/ 0 h 1600463"/>
              <a:gd name="connsiteX1" fmla="*/ 804466 w 1608598"/>
              <a:gd name="connsiteY1" fmla="*/ 0 h 1600463"/>
              <a:gd name="connsiteX2" fmla="*/ 808191 w 1608598"/>
              <a:gd name="connsiteY2" fmla="*/ 73785 h 1600463"/>
              <a:gd name="connsiteX3" fmla="*/ 1608504 w 1608598"/>
              <a:gd name="connsiteY3" fmla="*/ 795998 h 1600463"/>
              <a:gd name="connsiteX4" fmla="*/ 1608598 w 1608598"/>
              <a:gd name="connsiteY4" fmla="*/ 795994 h 1600463"/>
              <a:gd name="connsiteX5" fmla="*/ 1608598 w 1608598"/>
              <a:gd name="connsiteY5" fmla="*/ 1600459 h 1600463"/>
              <a:gd name="connsiteX6" fmla="*/ 1608503 w 1608598"/>
              <a:gd name="connsiteY6" fmla="*/ 1600463 h 1600463"/>
              <a:gd name="connsiteX7" fmla="*/ 7879 w 1608598"/>
              <a:gd name="connsiteY7" fmla="*/ 156037 h 1600463"/>
              <a:gd name="connsiteX8" fmla="*/ 0 w 1608598"/>
              <a:gd name="connsiteY8" fmla="*/ 0 h 160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8598" h="1600463">
                <a:moveTo>
                  <a:pt x="0" y="0"/>
                </a:moveTo>
                <a:lnTo>
                  <a:pt x="804466" y="0"/>
                </a:lnTo>
                <a:lnTo>
                  <a:pt x="808191" y="73785"/>
                </a:lnTo>
                <a:cubicBezTo>
                  <a:pt x="849388" y="479442"/>
                  <a:pt x="1191979" y="795998"/>
                  <a:pt x="1608504" y="795998"/>
                </a:cubicBezTo>
                <a:lnTo>
                  <a:pt x="1608598" y="795994"/>
                </a:lnTo>
                <a:lnTo>
                  <a:pt x="1608598" y="1600459"/>
                </a:lnTo>
                <a:lnTo>
                  <a:pt x="1608503" y="1600463"/>
                </a:lnTo>
                <a:cubicBezTo>
                  <a:pt x="775452" y="1600463"/>
                  <a:pt x="90272" y="967349"/>
                  <a:pt x="7879" y="156037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100000">
                <a:schemeClr val="accent4"/>
              </a:gs>
            </a:gsLst>
            <a:lin ang="13500000" scaled="1"/>
            <a:tileRect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248DAAB3-CDD3-4B52-81FC-F29E47CAEE03}"/>
              </a:ext>
            </a:extLst>
          </p:cNvPr>
          <p:cNvSpPr/>
          <p:nvPr/>
        </p:nvSpPr>
        <p:spPr>
          <a:xfrm>
            <a:off x="6096095" y="3437468"/>
            <a:ext cx="1608436" cy="1600460"/>
          </a:xfrm>
          <a:custGeom>
            <a:avLst/>
            <a:gdLst>
              <a:gd name="connsiteX0" fmla="*/ 803573 w 1608436"/>
              <a:gd name="connsiteY0" fmla="*/ 0 h 1600460"/>
              <a:gd name="connsiteX1" fmla="*/ 1608436 w 1608436"/>
              <a:gd name="connsiteY1" fmla="*/ 0 h 1600460"/>
              <a:gd name="connsiteX2" fmla="*/ 1601529 w 1608436"/>
              <a:gd name="connsiteY2" fmla="*/ 145887 h 1600460"/>
              <a:gd name="connsiteX3" fmla="*/ 164410 w 1608436"/>
              <a:gd name="connsiteY3" fmla="*/ 1592157 h 1600460"/>
              <a:gd name="connsiteX4" fmla="*/ 0 w 1608436"/>
              <a:gd name="connsiteY4" fmla="*/ 1600460 h 1600460"/>
              <a:gd name="connsiteX5" fmla="*/ 0 w 1608436"/>
              <a:gd name="connsiteY5" fmla="*/ 795995 h 1600460"/>
              <a:gd name="connsiteX6" fmla="*/ 82159 w 1608436"/>
              <a:gd name="connsiteY6" fmla="*/ 791846 h 1600460"/>
              <a:gd name="connsiteX7" fmla="*/ 789979 w 1608436"/>
              <a:gd name="connsiteY7" fmla="*/ 143821 h 1600460"/>
              <a:gd name="connsiteX8" fmla="*/ 803573 w 1608436"/>
              <a:gd name="connsiteY8" fmla="*/ 0 h 1600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8436" h="1600460">
                <a:moveTo>
                  <a:pt x="803573" y="0"/>
                </a:moveTo>
                <a:lnTo>
                  <a:pt x="1608436" y="0"/>
                </a:lnTo>
                <a:lnTo>
                  <a:pt x="1601529" y="145887"/>
                </a:lnTo>
                <a:cubicBezTo>
                  <a:pt x="1529002" y="907878"/>
                  <a:pt x="925016" y="1514914"/>
                  <a:pt x="164410" y="1592157"/>
                </a:cubicBezTo>
                <a:lnTo>
                  <a:pt x="0" y="1600460"/>
                </a:lnTo>
                <a:lnTo>
                  <a:pt x="0" y="795995"/>
                </a:lnTo>
                <a:lnTo>
                  <a:pt x="82159" y="791846"/>
                </a:lnTo>
                <a:cubicBezTo>
                  <a:pt x="437108" y="755800"/>
                  <a:pt x="723842" y="488998"/>
                  <a:pt x="789979" y="143821"/>
                </a:cubicBezTo>
                <a:lnTo>
                  <a:pt x="803573" y="0"/>
                </a:ln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100000">
                <a:schemeClr val="accent4"/>
              </a:gs>
            </a:gsLst>
            <a:lin ang="8100000" scaled="1"/>
            <a:tileRect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A50C18E4-FCA9-4F12-B56E-BE073905EBE6}"/>
              </a:ext>
            </a:extLst>
          </p:cNvPr>
          <p:cNvSpPr/>
          <p:nvPr/>
        </p:nvSpPr>
        <p:spPr>
          <a:xfrm>
            <a:off x="4487068" y="1820070"/>
            <a:ext cx="1609026" cy="1617398"/>
          </a:xfrm>
          <a:custGeom>
            <a:avLst/>
            <a:gdLst>
              <a:gd name="connsiteX0" fmla="*/ 1608931 w 1609026"/>
              <a:gd name="connsiteY0" fmla="*/ 0 h 1617398"/>
              <a:gd name="connsiteX1" fmla="*/ 1609026 w 1609026"/>
              <a:gd name="connsiteY1" fmla="*/ 4 h 1617398"/>
              <a:gd name="connsiteX2" fmla="*/ 1609026 w 1609026"/>
              <a:gd name="connsiteY2" fmla="*/ 804469 h 1617398"/>
              <a:gd name="connsiteX3" fmla="*/ 1608932 w 1609026"/>
              <a:gd name="connsiteY3" fmla="*/ 804465 h 1617398"/>
              <a:gd name="connsiteX4" fmla="*/ 804466 w 1609026"/>
              <a:gd name="connsiteY4" fmla="*/ 1608931 h 1617398"/>
              <a:gd name="connsiteX5" fmla="*/ 804894 w 1609026"/>
              <a:gd name="connsiteY5" fmla="*/ 1617398 h 1617398"/>
              <a:gd name="connsiteX6" fmla="*/ 428 w 1609026"/>
              <a:gd name="connsiteY6" fmla="*/ 1617398 h 1617398"/>
              <a:gd name="connsiteX7" fmla="*/ 0 w 1609026"/>
              <a:gd name="connsiteY7" fmla="*/ 1608931 h 1617398"/>
              <a:gd name="connsiteX8" fmla="*/ 1608931 w 1609026"/>
              <a:gd name="connsiteY8" fmla="*/ 0 h 161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9026" h="1617398">
                <a:moveTo>
                  <a:pt x="1608931" y="0"/>
                </a:moveTo>
                <a:lnTo>
                  <a:pt x="1609026" y="4"/>
                </a:lnTo>
                <a:lnTo>
                  <a:pt x="1609026" y="804469"/>
                </a:lnTo>
                <a:lnTo>
                  <a:pt x="1608932" y="804465"/>
                </a:lnTo>
                <a:cubicBezTo>
                  <a:pt x="1164638" y="804465"/>
                  <a:pt x="804466" y="1164637"/>
                  <a:pt x="804466" y="1608931"/>
                </a:cubicBezTo>
                <a:lnTo>
                  <a:pt x="804894" y="1617398"/>
                </a:lnTo>
                <a:lnTo>
                  <a:pt x="428" y="1617398"/>
                </a:lnTo>
                <a:lnTo>
                  <a:pt x="0" y="1608931"/>
                </a:lnTo>
                <a:cubicBezTo>
                  <a:pt x="0" y="720343"/>
                  <a:pt x="720343" y="-1"/>
                  <a:pt x="1608931" y="0"/>
                </a:cubicBezTo>
                <a:close/>
              </a:path>
            </a:pathLst>
          </a:custGeom>
          <a:gradFill flip="none" rotWithShape="1">
            <a:gsLst>
              <a:gs pos="80000">
                <a:schemeClr val="accent5"/>
              </a:gs>
              <a:gs pos="100000">
                <a:schemeClr val="accent4"/>
              </a:gs>
            </a:gsLst>
            <a:lin ang="18900000" scaled="1"/>
            <a:tileRect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AEFFF6C-7AA8-4E3F-B0B2-0D087DD9A9DE}"/>
              </a:ext>
            </a:extLst>
          </p:cNvPr>
          <p:cNvSpPr/>
          <p:nvPr/>
        </p:nvSpPr>
        <p:spPr>
          <a:xfrm>
            <a:off x="6096096" y="1820075"/>
            <a:ext cx="1608837" cy="1617393"/>
          </a:xfrm>
          <a:custGeom>
            <a:avLst/>
            <a:gdLst>
              <a:gd name="connsiteX0" fmla="*/ 0 w 1608837"/>
              <a:gd name="connsiteY0" fmla="*/ 0 h 1617393"/>
              <a:gd name="connsiteX1" fmla="*/ 164410 w 1608837"/>
              <a:gd name="connsiteY1" fmla="*/ 8303 h 1617393"/>
              <a:gd name="connsiteX2" fmla="*/ 1608837 w 1608837"/>
              <a:gd name="connsiteY2" fmla="*/ 1608927 h 1617393"/>
              <a:gd name="connsiteX3" fmla="*/ 1608436 w 1608837"/>
              <a:gd name="connsiteY3" fmla="*/ 1617393 h 1617393"/>
              <a:gd name="connsiteX4" fmla="*/ 803573 w 1608837"/>
              <a:gd name="connsiteY4" fmla="*/ 1617393 h 1617393"/>
              <a:gd name="connsiteX5" fmla="*/ 804373 w 1608837"/>
              <a:gd name="connsiteY5" fmla="*/ 1608927 h 1617393"/>
              <a:gd name="connsiteX6" fmla="*/ 82159 w 1608837"/>
              <a:gd name="connsiteY6" fmla="*/ 808614 h 1617393"/>
              <a:gd name="connsiteX7" fmla="*/ 0 w 1608837"/>
              <a:gd name="connsiteY7" fmla="*/ 804465 h 1617393"/>
              <a:gd name="connsiteX8" fmla="*/ 0 w 1608837"/>
              <a:gd name="connsiteY8" fmla="*/ 0 h 161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8837" h="1617393">
                <a:moveTo>
                  <a:pt x="0" y="0"/>
                </a:moveTo>
                <a:lnTo>
                  <a:pt x="164410" y="8303"/>
                </a:lnTo>
                <a:cubicBezTo>
                  <a:pt x="975723" y="90696"/>
                  <a:pt x="1608837" y="775875"/>
                  <a:pt x="1608837" y="1608927"/>
                </a:cubicBezTo>
                <a:lnTo>
                  <a:pt x="1608436" y="1617393"/>
                </a:lnTo>
                <a:lnTo>
                  <a:pt x="803573" y="1617393"/>
                </a:lnTo>
                <a:lnTo>
                  <a:pt x="804373" y="1608927"/>
                </a:lnTo>
                <a:cubicBezTo>
                  <a:pt x="804373" y="1192401"/>
                  <a:pt x="487815" y="849811"/>
                  <a:pt x="82159" y="808614"/>
                </a:cubicBezTo>
                <a:lnTo>
                  <a:pt x="0" y="8044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0000">
                <a:schemeClr val="accent5"/>
              </a:gs>
              <a:gs pos="100000">
                <a:schemeClr val="accent4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EFDE5D1-F43A-49EA-B83A-5C58290CC563}"/>
              </a:ext>
            </a:extLst>
          </p:cNvPr>
          <p:cNvSpPr txBox="1"/>
          <p:nvPr/>
        </p:nvSpPr>
        <p:spPr>
          <a:xfrm>
            <a:off x="5037139" y="2344212"/>
            <a:ext cx="338234" cy="5539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600" spc="150">
                <a:latin typeface="+mj-ea"/>
                <a:ea typeface="+mj-ea"/>
              </a:rPr>
              <a:t>S</a:t>
            </a:r>
            <a:endParaRPr lang="zh-CN" altLang="en-US" sz="3600" spc="150"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ADD9846-71CB-4A69-8FF8-F2872F646D21}"/>
              </a:ext>
            </a:extLst>
          </p:cNvPr>
          <p:cNvSpPr txBox="1"/>
          <p:nvPr/>
        </p:nvSpPr>
        <p:spPr>
          <a:xfrm>
            <a:off x="6671206" y="2344212"/>
            <a:ext cx="559449" cy="5539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600" spc="150">
                <a:latin typeface="+mj-ea"/>
                <a:ea typeface="+mj-ea"/>
              </a:rPr>
              <a:t>W</a:t>
            </a:r>
            <a:endParaRPr lang="zh-CN" altLang="en-US" sz="3600" spc="150">
              <a:latin typeface="+mj-ea"/>
              <a:ea typeface="+mj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2570F35-32D2-4A6C-ADEC-140F5D68F3E0}"/>
              </a:ext>
            </a:extLst>
          </p:cNvPr>
          <p:cNvSpPr txBox="1"/>
          <p:nvPr/>
        </p:nvSpPr>
        <p:spPr>
          <a:xfrm>
            <a:off x="5037139" y="4012145"/>
            <a:ext cx="403957" cy="5539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600" spc="150">
                <a:latin typeface="+mj-ea"/>
                <a:ea typeface="+mj-ea"/>
              </a:rPr>
              <a:t>O</a:t>
            </a:r>
            <a:endParaRPr lang="zh-CN" altLang="en-US" sz="3600" spc="150">
              <a:latin typeface="+mj-ea"/>
              <a:ea typeface="+mj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92DE148-B6E4-40D9-B942-424EC39B37F7}"/>
              </a:ext>
            </a:extLst>
          </p:cNvPr>
          <p:cNvSpPr txBox="1"/>
          <p:nvPr/>
        </p:nvSpPr>
        <p:spPr>
          <a:xfrm>
            <a:off x="6785019" y="4012145"/>
            <a:ext cx="331822" cy="5539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600" spc="150">
                <a:latin typeface="+mj-ea"/>
                <a:ea typeface="+mj-ea"/>
              </a:rPr>
              <a:t>T</a:t>
            </a:r>
            <a:endParaRPr lang="zh-CN" altLang="en-US" sz="3600" spc="150">
              <a:latin typeface="+mj-ea"/>
              <a:ea typeface="+mj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4C26C51-9C03-4253-A698-83735774EE0E}"/>
              </a:ext>
            </a:extLst>
          </p:cNvPr>
          <p:cNvSpPr txBox="1"/>
          <p:nvPr/>
        </p:nvSpPr>
        <p:spPr>
          <a:xfrm>
            <a:off x="789734" y="1096676"/>
            <a:ext cx="4762500" cy="170937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/>
              <a:t>这部分内容应根据策划书的特点在以下项目中选取内容重点阐述,具体项目有:基本情况简介、主要执行对象、近期状况、组织部门、</a:t>
            </a:r>
            <a:endParaRPr lang="en-US" altLang="zh-CN"/>
          </a:p>
          <a:p>
            <a:r>
              <a:rPr lang="zh-CN" altLang="en-US"/>
              <a:t>活动开展原因、社会影响、。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EFE61B1-8234-40E7-84BB-6AA8E9C3C04A}"/>
              </a:ext>
            </a:extLst>
          </p:cNvPr>
          <p:cNvSpPr txBox="1"/>
          <p:nvPr/>
        </p:nvSpPr>
        <p:spPr>
          <a:xfrm>
            <a:off x="10606028" y="642411"/>
            <a:ext cx="859210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劣势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C772985-612F-49E0-AA4D-F17F3A611DD2}"/>
              </a:ext>
            </a:extLst>
          </p:cNvPr>
          <p:cNvSpPr txBox="1"/>
          <p:nvPr/>
        </p:nvSpPr>
        <p:spPr>
          <a:xfrm>
            <a:off x="6702738" y="1096676"/>
            <a:ext cx="4762500" cy="170937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r"/>
            <a:r>
              <a:rPr lang="zh-CN" altLang="en-US"/>
              <a:t>这部分内容应根据策划书的特点在以下项目中选取内容重点阐述,具体项目有:基本情况简介、主要执行对象、近期状况、组织部门、</a:t>
            </a:r>
            <a:endParaRPr lang="en-US" altLang="zh-CN"/>
          </a:p>
          <a:p>
            <a:pPr algn="r"/>
            <a:r>
              <a:rPr lang="zh-CN" altLang="en-US"/>
              <a:t>活动开展原因、社会影响、。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BB3751E-712E-44E0-B605-198ED480ABD5}"/>
              </a:ext>
            </a:extLst>
          </p:cNvPr>
          <p:cNvSpPr txBox="1"/>
          <p:nvPr/>
        </p:nvSpPr>
        <p:spPr>
          <a:xfrm>
            <a:off x="821371" y="3995211"/>
            <a:ext cx="859210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机会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47FF9DC-BBB7-4144-88E7-A78BCE3E4E7B}"/>
              </a:ext>
            </a:extLst>
          </p:cNvPr>
          <p:cNvSpPr txBox="1"/>
          <p:nvPr/>
        </p:nvSpPr>
        <p:spPr>
          <a:xfrm>
            <a:off x="789734" y="4449476"/>
            <a:ext cx="4762500" cy="170937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r>
              <a:rPr lang="zh-CN" altLang="en-US"/>
              <a:t>这部分内容应根据策划书的特点在</a:t>
            </a:r>
            <a:endParaRPr lang="en-US" altLang="zh-CN"/>
          </a:p>
          <a:p>
            <a:r>
              <a:rPr lang="zh-CN" altLang="en-US"/>
              <a:t>以下项目中选取内容重点阐述,具体项目有:基本情况简介、主要执行对象、近期状况、组织部门、活动开展原因、社会影响、。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1DAF673-3955-40BC-86CC-87159F5C643F}"/>
              </a:ext>
            </a:extLst>
          </p:cNvPr>
          <p:cNvSpPr txBox="1"/>
          <p:nvPr/>
        </p:nvSpPr>
        <p:spPr>
          <a:xfrm>
            <a:off x="10606028" y="3995211"/>
            <a:ext cx="859210" cy="492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3200" spc="150">
                <a:latin typeface="MiSans Semibold" panose="00000700000000000000" pitchFamily="2" charset="-122"/>
                <a:ea typeface="MiSans Semibold" panose="00000700000000000000" pitchFamily="2" charset="-122"/>
              </a:rPr>
              <a:t>威胁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87CD156C-4BE4-4C5D-ABDF-13D327DEDDE7}"/>
              </a:ext>
            </a:extLst>
          </p:cNvPr>
          <p:cNvSpPr txBox="1"/>
          <p:nvPr/>
        </p:nvSpPr>
        <p:spPr>
          <a:xfrm>
            <a:off x="6702738" y="4449476"/>
            <a:ext cx="4762500" cy="170937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latin typeface="+mn-ea"/>
              </a:defRPr>
            </a:lvl1pPr>
          </a:lstStyle>
          <a:p>
            <a:pPr algn="r"/>
            <a:r>
              <a:rPr lang="zh-CN" altLang="en-US"/>
              <a:t>             这部分内容应根据策划书的特点在以下项目中选取内容重点阐述,具体项目有:基本情况简介、主要执行对象、近期状况、组织部门、活动开展原因、社会影响、。</a:t>
            </a:r>
          </a:p>
        </p:txBody>
      </p:sp>
    </p:spTree>
    <p:extLst>
      <p:ext uri="{BB962C8B-B14F-4D97-AF65-F5344CB8AC3E}">
        <p14:creationId xmlns:p14="http://schemas.microsoft.com/office/powerpoint/2010/main" val="2158467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文本框 190">
            <a:extLst>
              <a:ext uri="{FF2B5EF4-FFF2-40B4-BE49-F238E27FC236}">
                <a16:creationId xmlns:a16="http://schemas.microsoft.com/office/drawing/2014/main" id="{3DB9C51A-18E1-483B-B260-4EC735D2D762}"/>
              </a:ext>
            </a:extLst>
          </p:cNvPr>
          <p:cNvSpPr txBox="1">
            <a:spLocks/>
          </p:cNvSpPr>
          <p:nvPr/>
        </p:nvSpPr>
        <p:spPr>
          <a:xfrm>
            <a:off x="8077200" y="4169834"/>
            <a:ext cx="4114800" cy="2688166"/>
          </a:xfrm>
          <a:custGeom>
            <a:avLst/>
            <a:gdLst>
              <a:gd name="connsiteX0" fmla="*/ 577814 w 4114800"/>
              <a:gd name="connsiteY0" fmla="*/ 0 h 2688166"/>
              <a:gd name="connsiteX1" fmla="*/ 4114800 w 4114800"/>
              <a:gd name="connsiteY1" fmla="*/ 0 h 2688166"/>
              <a:gd name="connsiteX2" fmla="*/ 4114800 w 4114800"/>
              <a:gd name="connsiteY2" fmla="*/ 2688166 h 2688166"/>
              <a:gd name="connsiteX3" fmla="*/ 0 w 4114800"/>
              <a:gd name="connsiteY3" fmla="*/ 2688166 h 2688166"/>
              <a:gd name="connsiteX4" fmla="*/ 0 w 4114800"/>
              <a:gd name="connsiteY4" fmla="*/ 577814 h 2688166"/>
              <a:gd name="connsiteX5" fmla="*/ 577814 w 4114800"/>
              <a:gd name="connsiteY5" fmla="*/ 0 h 268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4800" h="2688166">
                <a:moveTo>
                  <a:pt x="577814" y="0"/>
                </a:moveTo>
                <a:lnTo>
                  <a:pt x="4114800" y="0"/>
                </a:lnTo>
                <a:lnTo>
                  <a:pt x="4114800" y="2688166"/>
                </a:lnTo>
                <a:lnTo>
                  <a:pt x="0" y="2688166"/>
                </a:lnTo>
                <a:lnTo>
                  <a:pt x="0" y="577814"/>
                </a:lnTo>
                <a:cubicBezTo>
                  <a:pt x="0" y="258696"/>
                  <a:pt x="258696" y="0"/>
                  <a:pt x="57781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57000">
                <a:schemeClr val="accent2"/>
              </a:gs>
            </a:gsLst>
            <a:lin ang="13500000" scaled="1"/>
            <a:tileRect/>
          </a:gradFill>
          <a:ln w="50800">
            <a:solidFill>
              <a:schemeClr val="tx1"/>
            </a:solidFill>
          </a:ln>
        </p:spPr>
        <p:txBody>
          <a:bodyPr wrap="square" lIns="0" tIns="72000" rIns="0" bIns="3600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64" name="文本占位符 63">
            <a:extLst>
              <a:ext uri="{FF2B5EF4-FFF2-40B4-BE49-F238E27FC236}">
                <a16:creationId xmlns:a16="http://schemas.microsoft.com/office/drawing/2014/main" id="{B2C83274-1130-4E93-BD5E-CC7AA18DD0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4842506" cy="1190008"/>
          </a:xfrm>
        </p:spPr>
        <p:txBody>
          <a:bodyPr/>
          <a:lstStyle/>
          <a:p>
            <a:r>
              <a:rPr lang="zh-CN" altLang="en-US"/>
              <a:t>活动目标人群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15814712-4182-4B5F-9517-0FB3A9DCB615}"/>
              </a:ext>
            </a:extLst>
          </p:cNvPr>
          <p:cNvGrpSpPr/>
          <p:nvPr/>
        </p:nvGrpSpPr>
        <p:grpSpPr>
          <a:xfrm>
            <a:off x="1232808" y="1524001"/>
            <a:ext cx="5138314" cy="3130549"/>
            <a:chOff x="4722813" y="1435100"/>
            <a:chExt cx="6660009" cy="4057650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62939BF6-B3D9-4A18-9C10-3AB763DEE11B}"/>
                </a:ext>
              </a:extLst>
            </p:cNvPr>
            <p:cNvGrpSpPr/>
            <p:nvPr/>
          </p:nvGrpSpPr>
          <p:grpSpPr>
            <a:xfrm>
              <a:off x="6245225" y="1628775"/>
              <a:ext cx="3670300" cy="3670300"/>
              <a:chOff x="6521450" y="1416050"/>
              <a:chExt cx="3670300" cy="3670300"/>
            </a:xfrm>
          </p:grpSpPr>
          <p:sp>
            <p:nvSpPr>
              <p:cNvPr id="66" name="圆: 空心 65">
                <a:extLst>
                  <a:ext uri="{FF2B5EF4-FFF2-40B4-BE49-F238E27FC236}">
                    <a16:creationId xmlns:a16="http://schemas.microsoft.com/office/drawing/2014/main" id="{15A87638-C9A2-475D-A434-8A6635BCF016}"/>
                  </a:ext>
                </a:extLst>
              </p:cNvPr>
              <p:cNvSpPr/>
              <p:nvPr/>
            </p:nvSpPr>
            <p:spPr>
              <a:xfrm>
                <a:off x="6521450" y="1416050"/>
                <a:ext cx="3670300" cy="3670300"/>
              </a:xfrm>
              <a:prstGeom prst="donut">
                <a:avLst>
                  <a:gd name="adj" fmla="val 18078"/>
                </a:avLst>
              </a:prstGeom>
              <a:solidFill>
                <a:schemeClr val="accent3"/>
              </a:soli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7" name="空心弧 66">
                <a:extLst>
                  <a:ext uri="{FF2B5EF4-FFF2-40B4-BE49-F238E27FC236}">
                    <a16:creationId xmlns:a16="http://schemas.microsoft.com/office/drawing/2014/main" id="{FC86084B-7B48-4C6A-B37D-DD94321B2B4E}"/>
                  </a:ext>
                </a:extLst>
              </p:cNvPr>
              <p:cNvSpPr/>
              <p:nvPr/>
            </p:nvSpPr>
            <p:spPr>
              <a:xfrm>
                <a:off x="6521450" y="1416050"/>
                <a:ext cx="3670300" cy="3670300"/>
              </a:xfrm>
              <a:prstGeom prst="blockArc">
                <a:avLst>
                  <a:gd name="adj1" fmla="val 10800000"/>
                  <a:gd name="adj2" fmla="val 15510758"/>
                  <a:gd name="adj3" fmla="val 22635"/>
                </a:avLst>
              </a:prstGeom>
              <a:gradFill>
                <a:gsLst>
                  <a:gs pos="100000">
                    <a:srgbClr val="2EFAC5"/>
                  </a:gs>
                  <a:gs pos="65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8" name="空心弧 67">
                <a:extLst>
                  <a:ext uri="{FF2B5EF4-FFF2-40B4-BE49-F238E27FC236}">
                    <a16:creationId xmlns:a16="http://schemas.microsoft.com/office/drawing/2014/main" id="{F1C67509-1E4A-496F-99B5-280C257303F6}"/>
                  </a:ext>
                </a:extLst>
              </p:cNvPr>
              <p:cNvSpPr/>
              <p:nvPr/>
            </p:nvSpPr>
            <p:spPr>
              <a:xfrm>
                <a:off x="6521450" y="1416050"/>
                <a:ext cx="3670300" cy="3670300"/>
              </a:xfrm>
              <a:prstGeom prst="blockArc">
                <a:avLst>
                  <a:gd name="adj1" fmla="val 849784"/>
                  <a:gd name="adj2" fmla="val 10773903"/>
                  <a:gd name="adj3" fmla="val 27249"/>
                </a:avLst>
              </a:prstGeom>
              <a:gradFill>
                <a:gsLst>
                  <a:gs pos="0">
                    <a:schemeClr val="accent4"/>
                  </a:gs>
                  <a:gs pos="51000">
                    <a:schemeClr val="accent5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E376E3A-3299-49DC-B9E6-A2E0D663DECA}"/>
                </a:ext>
              </a:extLst>
            </p:cNvPr>
            <p:cNvSpPr txBox="1"/>
            <p:nvPr/>
          </p:nvSpPr>
          <p:spPr>
            <a:xfrm>
              <a:off x="6404025" y="2385282"/>
              <a:ext cx="1009023" cy="530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25</a:t>
              </a:r>
              <a:r>
                <a:rPr lang="en-US" altLang="zh-CN" sz="12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%</a:t>
              </a:r>
              <a:endParaRPr lang="zh-CN" altLang="en-US"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84E2963-FFD8-4259-A5A1-648070AFAE7F}"/>
                </a:ext>
              </a:extLst>
            </p:cNvPr>
            <p:cNvSpPr txBox="1"/>
            <p:nvPr/>
          </p:nvSpPr>
          <p:spPr>
            <a:xfrm>
              <a:off x="7369225" y="4499833"/>
              <a:ext cx="1009023" cy="4787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45</a:t>
              </a:r>
              <a:r>
                <a:rPr lang="en-US" altLang="zh-CN" sz="12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%</a:t>
              </a:r>
              <a:endParaRPr lang="zh-CN" altLang="en-US"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EF17C5D-86CE-4B30-A737-8DF739505F6F}"/>
                </a:ext>
              </a:extLst>
            </p:cNvPr>
            <p:cNvSpPr txBox="1"/>
            <p:nvPr/>
          </p:nvSpPr>
          <p:spPr>
            <a:xfrm>
              <a:off x="9026575" y="2861530"/>
              <a:ext cx="1009023" cy="4787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35</a:t>
              </a:r>
              <a:r>
                <a:rPr lang="en-US" altLang="zh-CN" sz="12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%</a:t>
              </a:r>
              <a:endParaRPr lang="zh-CN" altLang="en-US"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id="{E7CC7F5D-FBFF-4373-8C92-3BE8CFD3B9FF}"/>
                </a:ext>
              </a:extLst>
            </p:cNvPr>
            <p:cNvSpPr/>
            <p:nvPr/>
          </p:nvSpPr>
          <p:spPr>
            <a:xfrm>
              <a:off x="6051550" y="1435100"/>
              <a:ext cx="4057650" cy="4057650"/>
            </a:xfrm>
            <a:prstGeom prst="arc">
              <a:avLst>
                <a:gd name="adj1" fmla="val 13386105"/>
                <a:gd name="adj2" fmla="val 15524667"/>
              </a:avLst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id="{19295547-D901-4288-AACD-35D8DB92B8DF}"/>
                </a:ext>
              </a:extLst>
            </p:cNvPr>
            <p:cNvSpPr/>
            <p:nvPr/>
          </p:nvSpPr>
          <p:spPr>
            <a:xfrm>
              <a:off x="6051550" y="1435100"/>
              <a:ext cx="4057650" cy="4057650"/>
            </a:xfrm>
            <a:prstGeom prst="arc">
              <a:avLst>
                <a:gd name="adj1" fmla="val 7636353"/>
                <a:gd name="adj2" fmla="val 9327521"/>
              </a:avLst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5" name="弧形 74">
              <a:extLst>
                <a:ext uri="{FF2B5EF4-FFF2-40B4-BE49-F238E27FC236}">
                  <a16:creationId xmlns:a16="http://schemas.microsoft.com/office/drawing/2014/main" id="{3F0575B2-2231-410C-BB39-8103BBE5BE25}"/>
                </a:ext>
              </a:extLst>
            </p:cNvPr>
            <p:cNvSpPr/>
            <p:nvPr/>
          </p:nvSpPr>
          <p:spPr>
            <a:xfrm>
              <a:off x="6051550" y="1435100"/>
              <a:ext cx="4057650" cy="4057650"/>
            </a:xfrm>
            <a:prstGeom prst="arc">
              <a:avLst>
                <a:gd name="adj1" fmla="val 18825555"/>
                <a:gd name="adj2" fmla="val 20764245"/>
              </a:avLst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B8F5FE0B-6F97-43C9-B3E6-343098A95842}"/>
                </a:ext>
              </a:extLst>
            </p:cNvPr>
            <p:cNvCxnSpPr>
              <a:cxnSpLocks/>
            </p:cNvCxnSpPr>
            <p:nvPr/>
          </p:nvCxnSpPr>
          <p:spPr>
            <a:xfrm>
              <a:off x="6054982" y="2078038"/>
              <a:ext cx="536316" cy="0"/>
            </a:xfrm>
            <a:prstGeom prst="line">
              <a:avLst/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CDD64177-D826-4908-BF94-A19A21FAF897}"/>
                </a:ext>
              </a:extLst>
            </p:cNvPr>
            <p:cNvCxnSpPr>
              <a:cxnSpLocks/>
            </p:cNvCxnSpPr>
            <p:nvPr/>
          </p:nvCxnSpPr>
          <p:spPr>
            <a:xfrm>
              <a:off x="6007100" y="4314336"/>
              <a:ext cx="232213" cy="0"/>
            </a:xfrm>
            <a:prstGeom prst="line">
              <a:avLst/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C58479B-862F-46D4-9DA4-9985AC0C4519}"/>
                </a:ext>
              </a:extLst>
            </p:cNvPr>
            <p:cNvCxnSpPr>
              <a:cxnSpLocks/>
            </p:cNvCxnSpPr>
            <p:nvPr/>
          </p:nvCxnSpPr>
          <p:spPr>
            <a:xfrm>
              <a:off x="9487338" y="1998702"/>
              <a:ext cx="612337" cy="0"/>
            </a:xfrm>
            <a:prstGeom prst="line">
              <a:avLst/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E7017D1-F682-4AA0-BD6A-758ABF594DC3}"/>
                </a:ext>
              </a:extLst>
            </p:cNvPr>
            <p:cNvSpPr txBox="1"/>
            <p:nvPr/>
          </p:nvSpPr>
          <p:spPr>
            <a:xfrm>
              <a:off x="4722813" y="1860919"/>
              <a:ext cx="1303150" cy="438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>
                  <a:latin typeface="MiSans Medium" panose="00000600000000000000" pitchFamily="2" charset="-122"/>
                  <a:ea typeface="MiSans Medium" panose="00000600000000000000" pitchFamily="2" charset="-122"/>
                </a:rPr>
                <a:t>线下活动</a:t>
              </a:r>
              <a:endParaRPr lang="zh-CN" altLang="en-US" sz="1600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55F21AA-9088-4834-A811-91D20F24FC01}"/>
                </a:ext>
              </a:extLst>
            </p:cNvPr>
            <p:cNvSpPr txBox="1"/>
            <p:nvPr/>
          </p:nvSpPr>
          <p:spPr>
            <a:xfrm>
              <a:off x="4722813" y="4114284"/>
              <a:ext cx="1303150" cy="438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>
                  <a:latin typeface="MiSans Medium" panose="00000600000000000000" pitchFamily="2" charset="-122"/>
                  <a:ea typeface="MiSans Medium" panose="00000600000000000000" pitchFamily="2" charset="-122"/>
                </a:rPr>
                <a:t>网络交友</a:t>
              </a:r>
              <a:endParaRPr lang="zh-CN" altLang="en-US" sz="160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78DCFF7-F916-4675-9F24-D6CE4834110A}"/>
                </a:ext>
              </a:extLst>
            </p:cNvPr>
            <p:cNvSpPr txBox="1"/>
            <p:nvPr/>
          </p:nvSpPr>
          <p:spPr>
            <a:xfrm>
              <a:off x="10079672" y="1802884"/>
              <a:ext cx="1303150" cy="438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latin typeface="MiSans Medium" panose="00000600000000000000" pitchFamily="2" charset="-122"/>
                  <a:ea typeface="MiSans Medium" panose="00000600000000000000" pitchFamily="2" charset="-122"/>
                </a:defRPr>
              </a:lvl1pPr>
            </a:lstStyle>
            <a:p>
              <a:r>
                <a:rPr lang="zh-CN" altLang="en-US"/>
                <a:t>在线学习</a:t>
              </a: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FAF643F-6672-4D6F-9A45-6CB97022AF23}"/>
                </a:ext>
              </a:extLst>
            </p:cNvPr>
            <p:cNvSpPr/>
            <p:nvPr/>
          </p:nvSpPr>
          <p:spPr>
            <a:xfrm>
              <a:off x="7527039" y="3067779"/>
              <a:ext cx="1106673" cy="589093"/>
            </a:xfrm>
            <a:custGeom>
              <a:avLst/>
              <a:gdLst>
                <a:gd name="connsiteX0" fmla="*/ 829330 w 889211"/>
                <a:gd name="connsiteY0" fmla="*/ 283750 h 473336"/>
                <a:gd name="connsiteX1" fmla="*/ 886632 w 889211"/>
                <a:gd name="connsiteY1" fmla="*/ 422444 h 473336"/>
                <a:gd name="connsiteX2" fmla="*/ 868192 w 889211"/>
                <a:gd name="connsiteY2" fmla="*/ 466811 h 473336"/>
                <a:gd name="connsiteX3" fmla="*/ 823844 w 889211"/>
                <a:gd name="connsiteY3" fmla="*/ 448361 h 473336"/>
                <a:gd name="connsiteX4" fmla="*/ 813595 w 889211"/>
                <a:gd name="connsiteY4" fmla="*/ 423539 h 473336"/>
                <a:gd name="connsiteX5" fmla="*/ 766427 w 889211"/>
                <a:gd name="connsiteY5" fmla="*/ 456581 h 473336"/>
                <a:gd name="connsiteX6" fmla="*/ 652136 w 889211"/>
                <a:gd name="connsiteY6" fmla="*/ 456581 h 473336"/>
                <a:gd name="connsiteX7" fmla="*/ 601711 w 889211"/>
                <a:gd name="connsiteY7" fmla="*/ 406156 h 473336"/>
                <a:gd name="connsiteX8" fmla="*/ 601711 w 889211"/>
                <a:gd name="connsiteY8" fmla="*/ 302381 h 473336"/>
                <a:gd name="connsiteX9" fmla="*/ 667205 w 889211"/>
                <a:gd name="connsiteY9" fmla="*/ 304343 h 473336"/>
                <a:gd name="connsiteX10" fmla="*/ 805403 w 889211"/>
                <a:gd name="connsiteY10" fmla="*/ 292180 h 473336"/>
                <a:gd name="connsiteX11" fmla="*/ 829330 w 889211"/>
                <a:gd name="connsiteY11" fmla="*/ 283750 h 473336"/>
                <a:gd name="connsiteX12" fmla="*/ 59872 w 889211"/>
                <a:gd name="connsiteY12" fmla="*/ 283750 h 473336"/>
                <a:gd name="connsiteX13" fmla="*/ 83799 w 889211"/>
                <a:gd name="connsiteY13" fmla="*/ 292180 h 473336"/>
                <a:gd name="connsiteX14" fmla="*/ 221997 w 889211"/>
                <a:gd name="connsiteY14" fmla="*/ 304343 h 473336"/>
                <a:gd name="connsiteX15" fmla="*/ 287491 w 889211"/>
                <a:gd name="connsiteY15" fmla="*/ 302381 h 473336"/>
                <a:gd name="connsiteX16" fmla="*/ 287491 w 889211"/>
                <a:gd name="connsiteY16" fmla="*/ 406156 h 473336"/>
                <a:gd name="connsiteX17" fmla="*/ 237065 w 889211"/>
                <a:gd name="connsiteY17" fmla="*/ 456581 h 473336"/>
                <a:gd name="connsiteX18" fmla="*/ 122765 w 889211"/>
                <a:gd name="connsiteY18" fmla="*/ 456581 h 473336"/>
                <a:gd name="connsiteX19" fmla="*/ 75607 w 889211"/>
                <a:gd name="connsiteY19" fmla="*/ 423539 h 473336"/>
                <a:gd name="connsiteX20" fmla="*/ 65358 w 889211"/>
                <a:gd name="connsiteY20" fmla="*/ 448361 h 473336"/>
                <a:gd name="connsiteX21" fmla="*/ 21000 w 889211"/>
                <a:gd name="connsiteY21" fmla="*/ 466811 h 473336"/>
                <a:gd name="connsiteX22" fmla="*/ 2579 w 889211"/>
                <a:gd name="connsiteY22" fmla="*/ 422444 h 473336"/>
                <a:gd name="connsiteX23" fmla="*/ 375911 w 889211"/>
                <a:gd name="connsiteY23" fmla="*/ 206636 h 473336"/>
                <a:gd name="connsiteX24" fmla="*/ 513300 w 889211"/>
                <a:gd name="connsiteY24" fmla="*/ 206636 h 473336"/>
                <a:gd name="connsiteX25" fmla="*/ 553343 w 889211"/>
                <a:gd name="connsiteY25" fmla="*/ 220533 h 473336"/>
                <a:gd name="connsiteX26" fmla="*/ 666214 w 889211"/>
                <a:gd name="connsiteY26" fmla="*/ 228286 h 473336"/>
                <a:gd name="connsiteX27" fmla="*/ 803451 w 889211"/>
                <a:gd name="connsiteY27" fmla="*/ 216161 h 473336"/>
                <a:gd name="connsiteX28" fmla="*/ 835112 w 889211"/>
                <a:gd name="connsiteY28" fmla="*/ 248117 h 473336"/>
                <a:gd name="connsiteX29" fmla="*/ 798917 w 889211"/>
                <a:gd name="connsiteY29" fmla="*/ 281236 h 473336"/>
                <a:gd name="connsiteX30" fmla="*/ 666005 w 889211"/>
                <a:gd name="connsiteY30" fmla="*/ 292228 h 473336"/>
                <a:gd name="connsiteX31" fmla="*/ 571498 w 889211"/>
                <a:gd name="connsiteY31" fmla="*/ 287856 h 473336"/>
                <a:gd name="connsiteX32" fmla="*/ 571498 w 889211"/>
                <a:gd name="connsiteY32" fmla="*/ 416176 h 473336"/>
                <a:gd name="connsiteX33" fmla="*/ 513300 w 889211"/>
                <a:gd name="connsiteY33" fmla="*/ 473336 h 473336"/>
                <a:gd name="connsiteX34" fmla="*/ 375911 w 889211"/>
                <a:gd name="connsiteY34" fmla="*/ 473336 h 473336"/>
                <a:gd name="connsiteX35" fmla="*/ 314323 w 889211"/>
                <a:gd name="connsiteY35" fmla="*/ 416167 h 473336"/>
                <a:gd name="connsiteX36" fmla="*/ 314323 w 889211"/>
                <a:gd name="connsiteY36" fmla="*/ 287846 h 473336"/>
                <a:gd name="connsiteX37" fmla="*/ 221502 w 889211"/>
                <a:gd name="connsiteY37" fmla="*/ 292256 h 473336"/>
                <a:gd name="connsiteX38" fmla="*/ 89676 w 889211"/>
                <a:gd name="connsiteY38" fmla="*/ 281312 h 473336"/>
                <a:gd name="connsiteX39" fmla="*/ 53795 w 889211"/>
                <a:gd name="connsiteY39" fmla="*/ 248270 h 473336"/>
                <a:gd name="connsiteX40" fmla="*/ 85761 w 889211"/>
                <a:gd name="connsiteY40" fmla="*/ 216485 h 473336"/>
                <a:gd name="connsiteX41" fmla="*/ 222997 w 889211"/>
                <a:gd name="connsiteY41" fmla="*/ 228934 h 473336"/>
                <a:gd name="connsiteX42" fmla="*/ 335859 w 889211"/>
                <a:gd name="connsiteY42" fmla="*/ 220533 h 473336"/>
                <a:gd name="connsiteX43" fmla="*/ 375911 w 889211"/>
                <a:gd name="connsiteY43" fmla="*/ 206636 h 473336"/>
                <a:gd name="connsiteX44" fmla="*/ 179915 w 889211"/>
                <a:gd name="connsiteY44" fmla="*/ 47787 h 473336"/>
                <a:gd name="connsiteX45" fmla="*/ 253867 w 889211"/>
                <a:gd name="connsiteY45" fmla="*/ 121739 h 473336"/>
                <a:gd name="connsiteX46" fmla="*/ 179915 w 889211"/>
                <a:gd name="connsiteY46" fmla="*/ 195691 h 473336"/>
                <a:gd name="connsiteX47" fmla="*/ 105963 w 889211"/>
                <a:gd name="connsiteY47" fmla="*/ 121739 h 473336"/>
                <a:gd name="connsiteX48" fmla="*/ 179915 w 889211"/>
                <a:gd name="connsiteY48" fmla="*/ 47787 h 473336"/>
                <a:gd name="connsiteX49" fmla="*/ 709296 w 889211"/>
                <a:gd name="connsiteY49" fmla="*/ 47778 h 473336"/>
                <a:gd name="connsiteX50" fmla="*/ 783257 w 889211"/>
                <a:gd name="connsiteY50" fmla="*/ 121740 h 473336"/>
                <a:gd name="connsiteX51" fmla="*/ 709296 w 889211"/>
                <a:gd name="connsiteY51" fmla="*/ 195701 h 473336"/>
                <a:gd name="connsiteX52" fmla="*/ 635334 w 889211"/>
                <a:gd name="connsiteY52" fmla="*/ 121740 h 473336"/>
                <a:gd name="connsiteX53" fmla="*/ 709296 w 889211"/>
                <a:gd name="connsiteY53" fmla="*/ 47778 h 473336"/>
                <a:gd name="connsiteX54" fmla="*/ 444596 w 889211"/>
                <a:gd name="connsiteY54" fmla="*/ 0 h 473336"/>
                <a:gd name="connsiteX55" fmla="*/ 533484 w 889211"/>
                <a:gd name="connsiteY55" fmla="*/ 88887 h 473336"/>
                <a:gd name="connsiteX56" fmla="*/ 444596 w 889211"/>
                <a:gd name="connsiteY56" fmla="*/ 177775 h 473336"/>
                <a:gd name="connsiteX57" fmla="*/ 355709 w 889211"/>
                <a:gd name="connsiteY57" fmla="*/ 88887 h 473336"/>
                <a:gd name="connsiteX58" fmla="*/ 444596 w 889211"/>
                <a:gd name="connsiteY58" fmla="*/ 0 h 47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89211" h="473336">
                  <a:moveTo>
                    <a:pt x="829330" y="283750"/>
                  </a:moveTo>
                  <a:lnTo>
                    <a:pt x="886632" y="422444"/>
                  </a:lnTo>
                  <a:cubicBezTo>
                    <a:pt x="893795" y="439798"/>
                    <a:pt x="885527" y="459658"/>
                    <a:pt x="868192" y="466811"/>
                  </a:cubicBezTo>
                  <a:cubicBezTo>
                    <a:pt x="850856" y="473964"/>
                    <a:pt x="831016" y="465716"/>
                    <a:pt x="823844" y="448361"/>
                  </a:cubicBezTo>
                  <a:lnTo>
                    <a:pt x="813595" y="423539"/>
                  </a:lnTo>
                  <a:cubicBezTo>
                    <a:pt x="806489" y="442779"/>
                    <a:pt x="788125" y="456581"/>
                    <a:pt x="766427" y="456581"/>
                  </a:cubicBezTo>
                  <a:lnTo>
                    <a:pt x="652136" y="456581"/>
                  </a:lnTo>
                  <a:cubicBezTo>
                    <a:pt x="624276" y="456581"/>
                    <a:pt x="601711" y="433997"/>
                    <a:pt x="601711" y="406156"/>
                  </a:cubicBezTo>
                  <a:lnTo>
                    <a:pt x="601711" y="302381"/>
                  </a:lnTo>
                  <a:cubicBezTo>
                    <a:pt x="619789" y="303543"/>
                    <a:pt x="641402" y="304343"/>
                    <a:pt x="667205" y="304343"/>
                  </a:cubicBezTo>
                  <a:cubicBezTo>
                    <a:pt x="757550" y="304343"/>
                    <a:pt x="796469" y="294780"/>
                    <a:pt x="805403" y="292180"/>
                  </a:cubicBezTo>
                  <a:cubicBezTo>
                    <a:pt x="816967" y="288665"/>
                    <a:pt x="821691" y="287703"/>
                    <a:pt x="829330" y="283750"/>
                  </a:cubicBezTo>
                  <a:close/>
                  <a:moveTo>
                    <a:pt x="59872" y="283750"/>
                  </a:moveTo>
                  <a:cubicBezTo>
                    <a:pt x="67511" y="287703"/>
                    <a:pt x="72226" y="288665"/>
                    <a:pt x="83799" y="292180"/>
                  </a:cubicBezTo>
                  <a:cubicBezTo>
                    <a:pt x="92733" y="294780"/>
                    <a:pt x="131662" y="304343"/>
                    <a:pt x="221997" y="304343"/>
                  </a:cubicBezTo>
                  <a:cubicBezTo>
                    <a:pt x="247800" y="304343"/>
                    <a:pt x="269412" y="303543"/>
                    <a:pt x="287491" y="302381"/>
                  </a:cubicBezTo>
                  <a:lnTo>
                    <a:pt x="287491" y="406156"/>
                  </a:lnTo>
                  <a:cubicBezTo>
                    <a:pt x="287491" y="433997"/>
                    <a:pt x="264916" y="456581"/>
                    <a:pt x="237065" y="456581"/>
                  </a:cubicBezTo>
                  <a:lnTo>
                    <a:pt x="122765" y="456581"/>
                  </a:lnTo>
                  <a:cubicBezTo>
                    <a:pt x="101067" y="456581"/>
                    <a:pt x="82703" y="442779"/>
                    <a:pt x="75607" y="423539"/>
                  </a:cubicBezTo>
                  <a:lnTo>
                    <a:pt x="65358" y="448361"/>
                  </a:lnTo>
                  <a:cubicBezTo>
                    <a:pt x="58186" y="465716"/>
                    <a:pt x="38345" y="473964"/>
                    <a:pt x="21000" y="466811"/>
                  </a:cubicBezTo>
                  <a:cubicBezTo>
                    <a:pt x="3684" y="459658"/>
                    <a:pt x="-4584" y="439798"/>
                    <a:pt x="2579" y="422444"/>
                  </a:cubicBezTo>
                  <a:close/>
                  <a:moveTo>
                    <a:pt x="375911" y="206636"/>
                  </a:moveTo>
                  <a:lnTo>
                    <a:pt x="513300" y="206636"/>
                  </a:lnTo>
                  <a:cubicBezTo>
                    <a:pt x="528664" y="206636"/>
                    <a:pt x="542656" y="211113"/>
                    <a:pt x="553343" y="220533"/>
                  </a:cubicBezTo>
                  <a:cubicBezTo>
                    <a:pt x="583261" y="224114"/>
                    <a:pt x="633991" y="228286"/>
                    <a:pt x="666214" y="228286"/>
                  </a:cubicBezTo>
                  <a:cubicBezTo>
                    <a:pt x="714192" y="228286"/>
                    <a:pt x="803451" y="216161"/>
                    <a:pt x="803451" y="216161"/>
                  </a:cubicBezTo>
                  <a:cubicBezTo>
                    <a:pt x="821091" y="216161"/>
                    <a:pt x="835112" y="230477"/>
                    <a:pt x="835112" y="248117"/>
                  </a:cubicBezTo>
                  <a:cubicBezTo>
                    <a:pt x="835112" y="265786"/>
                    <a:pt x="825701" y="273263"/>
                    <a:pt x="798917" y="281236"/>
                  </a:cubicBezTo>
                  <a:cubicBezTo>
                    <a:pt x="798917" y="281236"/>
                    <a:pt x="767522" y="292228"/>
                    <a:pt x="666005" y="292228"/>
                  </a:cubicBezTo>
                  <a:cubicBezTo>
                    <a:pt x="624819" y="292228"/>
                    <a:pt x="600073" y="290227"/>
                    <a:pt x="571498" y="287856"/>
                  </a:cubicBezTo>
                  <a:lnTo>
                    <a:pt x="571498" y="416176"/>
                  </a:lnTo>
                  <a:cubicBezTo>
                    <a:pt x="571498" y="449657"/>
                    <a:pt x="546771" y="473336"/>
                    <a:pt x="513300" y="473336"/>
                  </a:cubicBezTo>
                  <a:lnTo>
                    <a:pt x="375911" y="473336"/>
                  </a:lnTo>
                  <a:cubicBezTo>
                    <a:pt x="342431" y="473336"/>
                    <a:pt x="314323" y="449657"/>
                    <a:pt x="314323" y="416167"/>
                  </a:cubicBezTo>
                  <a:lnTo>
                    <a:pt x="314323" y="287846"/>
                  </a:lnTo>
                  <a:cubicBezTo>
                    <a:pt x="295273" y="290218"/>
                    <a:pt x="262707" y="292256"/>
                    <a:pt x="221502" y="292256"/>
                  </a:cubicBezTo>
                  <a:cubicBezTo>
                    <a:pt x="119975" y="292256"/>
                    <a:pt x="89676" y="281312"/>
                    <a:pt x="89676" y="281312"/>
                  </a:cubicBezTo>
                  <a:cubicBezTo>
                    <a:pt x="62891" y="273340"/>
                    <a:pt x="53795" y="265929"/>
                    <a:pt x="53795" y="248270"/>
                  </a:cubicBezTo>
                  <a:cubicBezTo>
                    <a:pt x="53795" y="230629"/>
                    <a:pt x="68111" y="216485"/>
                    <a:pt x="85761" y="216485"/>
                  </a:cubicBezTo>
                  <a:cubicBezTo>
                    <a:pt x="85761" y="216485"/>
                    <a:pt x="175020" y="228934"/>
                    <a:pt x="222997" y="228934"/>
                  </a:cubicBezTo>
                  <a:cubicBezTo>
                    <a:pt x="255211" y="228934"/>
                    <a:pt x="305941" y="224124"/>
                    <a:pt x="335859" y="220533"/>
                  </a:cubicBezTo>
                  <a:cubicBezTo>
                    <a:pt x="346546" y="211113"/>
                    <a:pt x="360538" y="206636"/>
                    <a:pt x="375911" y="206636"/>
                  </a:cubicBezTo>
                  <a:close/>
                  <a:moveTo>
                    <a:pt x="179915" y="47787"/>
                  </a:moveTo>
                  <a:cubicBezTo>
                    <a:pt x="220758" y="47787"/>
                    <a:pt x="253867" y="80897"/>
                    <a:pt x="253867" y="121739"/>
                  </a:cubicBezTo>
                  <a:cubicBezTo>
                    <a:pt x="253867" y="162582"/>
                    <a:pt x="220758" y="195691"/>
                    <a:pt x="179915" y="195691"/>
                  </a:cubicBezTo>
                  <a:cubicBezTo>
                    <a:pt x="139072" y="195691"/>
                    <a:pt x="105963" y="162582"/>
                    <a:pt x="105963" y="121739"/>
                  </a:cubicBezTo>
                  <a:cubicBezTo>
                    <a:pt x="105963" y="80897"/>
                    <a:pt x="139072" y="47787"/>
                    <a:pt x="179915" y="47787"/>
                  </a:cubicBezTo>
                  <a:close/>
                  <a:moveTo>
                    <a:pt x="709296" y="47778"/>
                  </a:moveTo>
                  <a:cubicBezTo>
                    <a:pt x="750144" y="47778"/>
                    <a:pt x="783257" y="80892"/>
                    <a:pt x="783257" y="121740"/>
                  </a:cubicBezTo>
                  <a:cubicBezTo>
                    <a:pt x="783257" y="162588"/>
                    <a:pt x="750144" y="195701"/>
                    <a:pt x="709296" y="195701"/>
                  </a:cubicBezTo>
                  <a:cubicBezTo>
                    <a:pt x="668448" y="195701"/>
                    <a:pt x="635334" y="162588"/>
                    <a:pt x="635334" y="121740"/>
                  </a:cubicBezTo>
                  <a:cubicBezTo>
                    <a:pt x="635334" y="80892"/>
                    <a:pt x="668448" y="47778"/>
                    <a:pt x="709296" y="47778"/>
                  </a:cubicBezTo>
                  <a:close/>
                  <a:moveTo>
                    <a:pt x="444596" y="0"/>
                  </a:moveTo>
                  <a:cubicBezTo>
                    <a:pt x="493687" y="0"/>
                    <a:pt x="533484" y="39796"/>
                    <a:pt x="533484" y="88887"/>
                  </a:cubicBezTo>
                  <a:cubicBezTo>
                    <a:pt x="533484" y="137978"/>
                    <a:pt x="493687" y="177775"/>
                    <a:pt x="444596" y="177775"/>
                  </a:cubicBezTo>
                  <a:cubicBezTo>
                    <a:pt x="395505" y="177775"/>
                    <a:pt x="355709" y="137978"/>
                    <a:pt x="355709" y="88887"/>
                  </a:cubicBezTo>
                  <a:cubicBezTo>
                    <a:pt x="355709" y="39796"/>
                    <a:pt x="395505" y="0"/>
                    <a:pt x="44459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44B9745-29EE-4A5C-A7AF-6476B13B762F}"/>
              </a:ext>
            </a:extLst>
          </p:cNvPr>
          <p:cNvSpPr txBox="1"/>
          <p:nvPr/>
        </p:nvSpPr>
        <p:spPr>
          <a:xfrm>
            <a:off x="8928101" y="4375394"/>
            <a:ext cx="3835400" cy="1961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MiSans Medium" panose="00000600000000000000" pitchFamily="2" charset="-122"/>
                <a:ea typeface="MiSans Medium" panose="00000600000000000000" pitchFamily="2" charset="-122"/>
              </a:rPr>
              <a:t>年龄在</a:t>
            </a:r>
            <a:r>
              <a:rPr lang="en-US" altLang="zh-CN" sz="2800">
                <a:latin typeface="MiSans Medium" panose="00000600000000000000" pitchFamily="2" charset="-122"/>
                <a:ea typeface="MiSans Medium" panose="00000600000000000000" pitchFamily="2" charset="-122"/>
              </a:rPr>
              <a:t>18~22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MiSans Medium" panose="00000600000000000000" pitchFamily="2" charset="-122"/>
                <a:ea typeface="MiSans Medium" panose="00000600000000000000" pitchFamily="2" charset="-122"/>
              </a:rPr>
              <a:t>喜欢网上交友学习</a:t>
            </a:r>
            <a:endParaRPr lang="en-US" altLang="zh-CN" sz="2800">
              <a:latin typeface="MiSans Medium" panose="00000600000000000000" pitchFamily="2" charset="-122"/>
              <a:ea typeface="MiSans Medium" panose="000006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MiSans Medium" panose="00000600000000000000" pitchFamily="2" charset="-122"/>
                <a:ea typeface="MiSans Medium" panose="00000600000000000000" pitchFamily="2" charset="-122"/>
              </a:rPr>
              <a:t>的男大学生群体</a:t>
            </a:r>
            <a:endParaRPr lang="en-US" altLang="zh-CN" sz="280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06" name="图形 103">
            <a:extLst>
              <a:ext uri="{FF2B5EF4-FFF2-40B4-BE49-F238E27FC236}">
                <a16:creationId xmlns:a16="http://schemas.microsoft.com/office/drawing/2014/main" id="{B68A68F5-3443-4858-8D68-37418E11E0FD}"/>
              </a:ext>
            </a:extLst>
          </p:cNvPr>
          <p:cNvGrpSpPr/>
          <p:nvPr/>
        </p:nvGrpSpPr>
        <p:grpSpPr>
          <a:xfrm>
            <a:off x="1367563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8D7DCCC-6998-4A3F-8276-4AF091704004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52D2495-B1A1-4662-BEEF-8F9302C27791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1" name="图形 103">
            <a:extLst>
              <a:ext uri="{FF2B5EF4-FFF2-40B4-BE49-F238E27FC236}">
                <a16:creationId xmlns:a16="http://schemas.microsoft.com/office/drawing/2014/main" id="{0B391E05-13B0-44C6-8D4E-4668FCD123D4}"/>
              </a:ext>
            </a:extLst>
          </p:cNvPr>
          <p:cNvGrpSpPr/>
          <p:nvPr/>
        </p:nvGrpSpPr>
        <p:grpSpPr>
          <a:xfrm>
            <a:off x="1750680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1B1D9FB-EF41-412C-A714-D37E95B165AA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879845A-A619-4752-9FE9-156257E4CE17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4" name="图形 103">
            <a:extLst>
              <a:ext uri="{FF2B5EF4-FFF2-40B4-BE49-F238E27FC236}">
                <a16:creationId xmlns:a16="http://schemas.microsoft.com/office/drawing/2014/main" id="{36B25E1E-78BC-4296-BF46-4DA8740CE754}"/>
              </a:ext>
            </a:extLst>
          </p:cNvPr>
          <p:cNvGrpSpPr/>
          <p:nvPr/>
        </p:nvGrpSpPr>
        <p:grpSpPr>
          <a:xfrm>
            <a:off x="2133797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F552C4B-75B7-439E-A01E-C466FF76130C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609EB34-D5FE-4C12-944F-032668B7C1F1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图形 103">
            <a:extLst>
              <a:ext uri="{FF2B5EF4-FFF2-40B4-BE49-F238E27FC236}">
                <a16:creationId xmlns:a16="http://schemas.microsoft.com/office/drawing/2014/main" id="{F78518C3-87EA-4E36-9824-C97F023289A5}"/>
              </a:ext>
            </a:extLst>
          </p:cNvPr>
          <p:cNvGrpSpPr/>
          <p:nvPr/>
        </p:nvGrpSpPr>
        <p:grpSpPr>
          <a:xfrm>
            <a:off x="2516914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3BB90E6-9DCA-46BF-9FAD-E549EF026B9B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5A730D4-8360-414B-BE21-04B7869A0A1D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0" name="图形 103">
            <a:extLst>
              <a:ext uri="{FF2B5EF4-FFF2-40B4-BE49-F238E27FC236}">
                <a16:creationId xmlns:a16="http://schemas.microsoft.com/office/drawing/2014/main" id="{A3B0ADEA-53BA-4234-B40E-262914767C32}"/>
              </a:ext>
            </a:extLst>
          </p:cNvPr>
          <p:cNvGrpSpPr/>
          <p:nvPr/>
        </p:nvGrpSpPr>
        <p:grpSpPr>
          <a:xfrm>
            <a:off x="3283148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AE5A5C6-EDB6-46A5-9C4B-A359C8294375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460F3A0-15B3-4CA7-ADAB-ADDE8C892F51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3" name="图形 103">
            <a:extLst>
              <a:ext uri="{FF2B5EF4-FFF2-40B4-BE49-F238E27FC236}">
                <a16:creationId xmlns:a16="http://schemas.microsoft.com/office/drawing/2014/main" id="{0013FA37-A4AD-422B-BE85-709084C9AC4E}"/>
              </a:ext>
            </a:extLst>
          </p:cNvPr>
          <p:cNvGrpSpPr/>
          <p:nvPr/>
        </p:nvGrpSpPr>
        <p:grpSpPr>
          <a:xfrm>
            <a:off x="4049382" y="5073602"/>
            <a:ext cx="223942" cy="660387"/>
            <a:chOff x="2961414" y="5119693"/>
            <a:chExt cx="223942" cy="660387"/>
          </a:xfrm>
          <a:solidFill>
            <a:srgbClr val="000000"/>
          </a:soli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03005E6-FAC6-4E6F-BA52-C5E589A1D962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solidFill>
              <a:srgbClr val="D9FFFF"/>
            </a:soli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54B90B0-5A54-4B2E-8FB5-31288AF2AD00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solidFill>
              <a:srgbClr val="D9FFFF"/>
            </a:soli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6" name="图形 103">
            <a:extLst>
              <a:ext uri="{FF2B5EF4-FFF2-40B4-BE49-F238E27FC236}">
                <a16:creationId xmlns:a16="http://schemas.microsoft.com/office/drawing/2014/main" id="{A61C028A-ADA9-4396-806B-D5A1E1495AC8}"/>
              </a:ext>
            </a:extLst>
          </p:cNvPr>
          <p:cNvGrpSpPr/>
          <p:nvPr/>
        </p:nvGrpSpPr>
        <p:grpSpPr>
          <a:xfrm>
            <a:off x="4432499" y="5073602"/>
            <a:ext cx="223942" cy="660387"/>
            <a:chOff x="2961414" y="5119693"/>
            <a:chExt cx="223942" cy="660387"/>
          </a:xfrm>
          <a:solidFill>
            <a:srgbClr val="000000"/>
          </a:solidFill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15B0448E-A215-409D-8217-C69D3788E873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solidFill>
              <a:srgbClr val="D9FFFF"/>
            </a:soli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03286D4-47E2-487D-99F7-CCFE658E8698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solidFill>
              <a:srgbClr val="D9FFFF"/>
            </a:soli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9" name="图形 103">
            <a:extLst>
              <a:ext uri="{FF2B5EF4-FFF2-40B4-BE49-F238E27FC236}">
                <a16:creationId xmlns:a16="http://schemas.microsoft.com/office/drawing/2014/main" id="{C173A348-1016-4E0A-8867-39619E350A9C}"/>
              </a:ext>
            </a:extLst>
          </p:cNvPr>
          <p:cNvGrpSpPr/>
          <p:nvPr/>
        </p:nvGrpSpPr>
        <p:grpSpPr>
          <a:xfrm>
            <a:off x="4815613" y="5073602"/>
            <a:ext cx="223942" cy="660387"/>
            <a:chOff x="2961414" y="5119693"/>
            <a:chExt cx="223942" cy="660387"/>
          </a:xfrm>
          <a:solidFill>
            <a:srgbClr val="000000"/>
          </a:solidFill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8D0ADF0-CD53-4CDB-A9D3-57383D2E29AF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solidFill>
              <a:srgbClr val="D9FFFF"/>
            </a:soli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7AF48BA-FE9B-4934-B1B9-44B962B14CF7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solidFill>
              <a:srgbClr val="D9FFFF"/>
            </a:solidFill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2" name="图形 103">
            <a:extLst>
              <a:ext uri="{FF2B5EF4-FFF2-40B4-BE49-F238E27FC236}">
                <a16:creationId xmlns:a16="http://schemas.microsoft.com/office/drawing/2014/main" id="{AD08C70C-30F2-41E5-9D7E-6C606585D71A}"/>
              </a:ext>
            </a:extLst>
          </p:cNvPr>
          <p:cNvGrpSpPr/>
          <p:nvPr/>
        </p:nvGrpSpPr>
        <p:grpSpPr>
          <a:xfrm>
            <a:off x="2900031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4D43194-DF1E-4B3C-B4B9-372C2C37176D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4AC91B2-CB7C-43A0-83D1-AEB14E837DFC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5" name="图形 103">
            <a:extLst>
              <a:ext uri="{FF2B5EF4-FFF2-40B4-BE49-F238E27FC236}">
                <a16:creationId xmlns:a16="http://schemas.microsoft.com/office/drawing/2014/main" id="{93C54208-0D1A-4809-9BDD-9138425F1875}"/>
              </a:ext>
            </a:extLst>
          </p:cNvPr>
          <p:cNvGrpSpPr/>
          <p:nvPr/>
        </p:nvGrpSpPr>
        <p:grpSpPr>
          <a:xfrm>
            <a:off x="3666265" y="5073602"/>
            <a:ext cx="223942" cy="660387"/>
            <a:chOff x="2961414" y="5119693"/>
            <a:chExt cx="223942" cy="660387"/>
          </a:xfrm>
          <a:gradFill>
            <a:gsLst>
              <a:gs pos="100000">
                <a:srgbClr val="2EFAC5"/>
              </a:gs>
              <a:gs pos="65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1DF4568-EEDA-40D5-BA56-981A7F0C4238}"/>
                </a:ext>
              </a:extLst>
            </p:cNvPr>
            <p:cNvSpPr/>
            <p:nvPr/>
          </p:nvSpPr>
          <p:spPr>
            <a:xfrm>
              <a:off x="2961414" y="5317289"/>
              <a:ext cx="223942" cy="462791"/>
            </a:xfrm>
            <a:custGeom>
              <a:avLst/>
              <a:gdLst>
                <a:gd name="connsiteX0" fmla="*/ 153210 w 223942"/>
                <a:gd name="connsiteY0" fmla="*/ 0 h 462791"/>
                <a:gd name="connsiteX1" fmla="*/ 111985 w 223942"/>
                <a:gd name="connsiteY1" fmla="*/ 71409 h 462791"/>
                <a:gd name="connsiteX2" fmla="*/ 70752 w 223942"/>
                <a:gd name="connsiteY2" fmla="*/ 0 h 462791"/>
                <a:gd name="connsiteX3" fmla="*/ 0 w 223942"/>
                <a:gd name="connsiteY3" fmla="*/ 104032 h 462791"/>
                <a:gd name="connsiteX4" fmla="*/ 0 w 223942"/>
                <a:gd name="connsiteY4" fmla="*/ 211426 h 462791"/>
                <a:gd name="connsiteX5" fmla="*/ 49568 w 223942"/>
                <a:gd name="connsiteY5" fmla="*/ 304400 h 462791"/>
                <a:gd name="connsiteX6" fmla="*/ 65351 w 223942"/>
                <a:gd name="connsiteY6" fmla="*/ 433349 h 462791"/>
                <a:gd name="connsiteX7" fmla="*/ 94793 w 223942"/>
                <a:gd name="connsiteY7" fmla="*/ 462791 h 462791"/>
                <a:gd name="connsiteX8" fmla="*/ 129140 w 223942"/>
                <a:gd name="connsiteY8" fmla="*/ 462791 h 462791"/>
                <a:gd name="connsiteX9" fmla="*/ 158601 w 223942"/>
                <a:gd name="connsiteY9" fmla="*/ 433349 h 462791"/>
                <a:gd name="connsiteX10" fmla="*/ 174374 w 223942"/>
                <a:gd name="connsiteY10" fmla="*/ 304400 h 462791"/>
                <a:gd name="connsiteX11" fmla="*/ 223942 w 223942"/>
                <a:gd name="connsiteY11" fmla="*/ 211426 h 462791"/>
                <a:gd name="connsiteX12" fmla="*/ 223942 w 223942"/>
                <a:gd name="connsiteY12" fmla="*/ 104032 h 462791"/>
                <a:gd name="connsiteX13" fmla="*/ 153210 w 223942"/>
                <a:gd name="connsiteY13" fmla="*/ 0 h 4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42" h="462791">
                  <a:moveTo>
                    <a:pt x="153210" y="0"/>
                  </a:moveTo>
                  <a:lnTo>
                    <a:pt x="111985" y="71409"/>
                  </a:lnTo>
                  <a:lnTo>
                    <a:pt x="70752" y="0"/>
                  </a:lnTo>
                  <a:cubicBezTo>
                    <a:pt x="29327" y="16440"/>
                    <a:pt x="0" y="56779"/>
                    <a:pt x="0" y="104032"/>
                  </a:cubicBezTo>
                  <a:lnTo>
                    <a:pt x="0" y="211426"/>
                  </a:lnTo>
                  <a:cubicBezTo>
                    <a:pt x="0" y="250165"/>
                    <a:pt x="19669" y="284293"/>
                    <a:pt x="49568" y="304400"/>
                  </a:cubicBezTo>
                  <a:lnTo>
                    <a:pt x="65351" y="433349"/>
                  </a:lnTo>
                  <a:cubicBezTo>
                    <a:pt x="65351" y="449599"/>
                    <a:pt x="78524" y="462791"/>
                    <a:pt x="94793" y="462791"/>
                  </a:cubicBezTo>
                  <a:lnTo>
                    <a:pt x="129140" y="462791"/>
                  </a:lnTo>
                  <a:cubicBezTo>
                    <a:pt x="145399" y="462791"/>
                    <a:pt x="158601" y="449599"/>
                    <a:pt x="158601" y="433349"/>
                  </a:cubicBezTo>
                  <a:lnTo>
                    <a:pt x="174374" y="304400"/>
                  </a:lnTo>
                  <a:cubicBezTo>
                    <a:pt x="204273" y="284302"/>
                    <a:pt x="223942" y="250174"/>
                    <a:pt x="223942" y="211426"/>
                  </a:cubicBezTo>
                  <a:lnTo>
                    <a:pt x="223942" y="104032"/>
                  </a:lnTo>
                  <a:cubicBezTo>
                    <a:pt x="223961" y="56779"/>
                    <a:pt x="194634" y="16450"/>
                    <a:pt x="153210" y="0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5AFCAE2-C93F-4B61-A20B-CDFF8FF15686}"/>
                </a:ext>
              </a:extLst>
            </p:cNvPr>
            <p:cNvSpPr/>
            <p:nvPr/>
          </p:nvSpPr>
          <p:spPr>
            <a:xfrm>
              <a:off x="2984274" y="5119693"/>
              <a:ext cx="178250" cy="178250"/>
            </a:xfrm>
            <a:custGeom>
              <a:avLst/>
              <a:gdLst>
                <a:gd name="connsiteX0" fmla="*/ 178251 w 178250"/>
                <a:gd name="connsiteY0" fmla="*/ 89125 h 178250"/>
                <a:gd name="connsiteX1" fmla="*/ 89125 w 178250"/>
                <a:gd name="connsiteY1" fmla="*/ 178251 h 178250"/>
                <a:gd name="connsiteX2" fmla="*/ 0 w 178250"/>
                <a:gd name="connsiteY2" fmla="*/ 89125 h 178250"/>
                <a:gd name="connsiteX3" fmla="*/ 89125 w 178250"/>
                <a:gd name="connsiteY3" fmla="*/ 0 h 178250"/>
                <a:gd name="connsiteX4" fmla="*/ 178251 w 178250"/>
                <a:gd name="connsiteY4" fmla="*/ 89125 h 17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50" h="178250">
                  <a:moveTo>
                    <a:pt x="178251" y="89125"/>
                  </a:moveTo>
                  <a:cubicBezTo>
                    <a:pt x="178251" y="138348"/>
                    <a:pt x="138348" y="178251"/>
                    <a:pt x="89125" y="178251"/>
                  </a:cubicBezTo>
                  <a:cubicBezTo>
                    <a:pt x="39903" y="178251"/>
                    <a:pt x="0" y="138348"/>
                    <a:pt x="0" y="89125"/>
                  </a:cubicBezTo>
                  <a:cubicBezTo>
                    <a:pt x="0" y="39903"/>
                    <a:pt x="39903" y="0"/>
                    <a:pt x="89125" y="0"/>
                  </a:cubicBezTo>
                  <a:cubicBezTo>
                    <a:pt x="138348" y="0"/>
                    <a:pt x="178251" y="39903"/>
                    <a:pt x="178251" y="89125"/>
                  </a:cubicBezTo>
                  <a:close/>
                </a:path>
              </a:pathLst>
            </a:custGeom>
            <a:grp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65EC143D-A9E0-4A1E-88AA-93871CCA107A}"/>
              </a:ext>
            </a:extLst>
          </p:cNvPr>
          <p:cNvSpPr txBox="1"/>
          <p:nvPr/>
        </p:nvSpPr>
        <p:spPr>
          <a:xfrm>
            <a:off x="5386915" y="5049852"/>
            <a:ext cx="123303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>
                <a:latin typeface="MiSans Medium" panose="00000600000000000000" pitchFamily="2" charset="-122"/>
                <a:ea typeface="MiSans Medium" panose="00000600000000000000" pitchFamily="2" charset="-122"/>
              </a:rPr>
              <a:t>70%</a:t>
            </a:r>
            <a:endParaRPr lang="zh-CN" altLang="en-US" sz="4000"/>
          </a:p>
        </p:txBody>
      </p:sp>
      <p:sp>
        <p:nvSpPr>
          <p:cNvPr id="141" name="圆: 空心 140">
            <a:extLst>
              <a:ext uri="{FF2B5EF4-FFF2-40B4-BE49-F238E27FC236}">
                <a16:creationId xmlns:a16="http://schemas.microsoft.com/office/drawing/2014/main" id="{54CE6469-27D3-445A-927E-C6B33FD74EB0}"/>
              </a:ext>
            </a:extLst>
          </p:cNvPr>
          <p:cNvSpPr/>
          <p:nvPr/>
        </p:nvSpPr>
        <p:spPr>
          <a:xfrm rot="10800000">
            <a:off x="8434010" y="4576234"/>
            <a:ext cx="384024" cy="384024"/>
          </a:xfrm>
          <a:prstGeom prst="donut">
            <a:avLst>
              <a:gd name="adj" fmla="val 32889"/>
            </a:avLst>
          </a:prstGeom>
          <a:gradFill>
            <a:gsLst>
              <a:gs pos="49000">
                <a:schemeClr val="accent5"/>
              </a:gs>
              <a:gs pos="15000">
                <a:schemeClr val="accent4"/>
              </a:gs>
            </a:gsLst>
            <a:lin ang="2700000" scaled="1"/>
          </a:gra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604D5E55-9637-4FF4-8C3C-9B2603C3D902}"/>
              </a:ext>
            </a:extLst>
          </p:cNvPr>
          <p:cNvSpPr/>
          <p:nvPr/>
        </p:nvSpPr>
        <p:spPr>
          <a:xfrm>
            <a:off x="8173890" y="6441082"/>
            <a:ext cx="3921421" cy="405808"/>
          </a:xfrm>
          <a:custGeom>
            <a:avLst/>
            <a:gdLst>
              <a:gd name="connsiteX0" fmla="*/ 3824110 w 3921421"/>
              <a:gd name="connsiteY0" fmla="*/ 211186 h 405808"/>
              <a:gd name="connsiteX1" fmla="*/ 3921421 w 3921421"/>
              <a:gd name="connsiteY1" fmla="*/ 308497 h 405808"/>
              <a:gd name="connsiteX2" fmla="*/ 3824110 w 3921421"/>
              <a:gd name="connsiteY2" fmla="*/ 405808 h 405808"/>
              <a:gd name="connsiteX3" fmla="*/ 3726799 w 3921421"/>
              <a:gd name="connsiteY3" fmla="*/ 308497 h 405808"/>
              <a:gd name="connsiteX4" fmla="*/ 3617066 w 3921421"/>
              <a:gd name="connsiteY4" fmla="*/ 211186 h 405808"/>
              <a:gd name="connsiteX5" fmla="*/ 3714377 w 3921421"/>
              <a:gd name="connsiteY5" fmla="*/ 308497 h 405808"/>
              <a:gd name="connsiteX6" fmla="*/ 3617066 w 3921421"/>
              <a:gd name="connsiteY6" fmla="*/ 405808 h 405808"/>
              <a:gd name="connsiteX7" fmla="*/ 3519755 w 3921421"/>
              <a:gd name="connsiteY7" fmla="*/ 308497 h 405808"/>
              <a:gd name="connsiteX8" fmla="*/ 3410021 w 3921421"/>
              <a:gd name="connsiteY8" fmla="*/ 211186 h 405808"/>
              <a:gd name="connsiteX9" fmla="*/ 3507332 w 3921421"/>
              <a:gd name="connsiteY9" fmla="*/ 308497 h 405808"/>
              <a:gd name="connsiteX10" fmla="*/ 3410021 w 3921421"/>
              <a:gd name="connsiteY10" fmla="*/ 405808 h 405808"/>
              <a:gd name="connsiteX11" fmla="*/ 3312710 w 3921421"/>
              <a:gd name="connsiteY11" fmla="*/ 308497 h 405808"/>
              <a:gd name="connsiteX12" fmla="*/ 3202977 w 3921421"/>
              <a:gd name="connsiteY12" fmla="*/ 211186 h 405808"/>
              <a:gd name="connsiteX13" fmla="*/ 3300288 w 3921421"/>
              <a:gd name="connsiteY13" fmla="*/ 308497 h 405808"/>
              <a:gd name="connsiteX14" fmla="*/ 3202977 w 3921421"/>
              <a:gd name="connsiteY14" fmla="*/ 405808 h 405808"/>
              <a:gd name="connsiteX15" fmla="*/ 3105666 w 3921421"/>
              <a:gd name="connsiteY15" fmla="*/ 308497 h 405808"/>
              <a:gd name="connsiteX16" fmla="*/ 2995932 w 3921421"/>
              <a:gd name="connsiteY16" fmla="*/ 211186 h 405808"/>
              <a:gd name="connsiteX17" fmla="*/ 3093243 w 3921421"/>
              <a:gd name="connsiteY17" fmla="*/ 308497 h 405808"/>
              <a:gd name="connsiteX18" fmla="*/ 2995932 w 3921421"/>
              <a:gd name="connsiteY18" fmla="*/ 405808 h 405808"/>
              <a:gd name="connsiteX19" fmla="*/ 2898621 w 3921421"/>
              <a:gd name="connsiteY19" fmla="*/ 308497 h 405808"/>
              <a:gd name="connsiteX20" fmla="*/ 2788888 w 3921421"/>
              <a:gd name="connsiteY20" fmla="*/ 211186 h 405808"/>
              <a:gd name="connsiteX21" fmla="*/ 2886199 w 3921421"/>
              <a:gd name="connsiteY21" fmla="*/ 308497 h 405808"/>
              <a:gd name="connsiteX22" fmla="*/ 2788888 w 3921421"/>
              <a:gd name="connsiteY22" fmla="*/ 405808 h 405808"/>
              <a:gd name="connsiteX23" fmla="*/ 2691577 w 3921421"/>
              <a:gd name="connsiteY23" fmla="*/ 308497 h 405808"/>
              <a:gd name="connsiteX24" fmla="*/ 2581843 w 3921421"/>
              <a:gd name="connsiteY24" fmla="*/ 211186 h 405808"/>
              <a:gd name="connsiteX25" fmla="*/ 2679154 w 3921421"/>
              <a:gd name="connsiteY25" fmla="*/ 308497 h 405808"/>
              <a:gd name="connsiteX26" fmla="*/ 2581843 w 3921421"/>
              <a:gd name="connsiteY26" fmla="*/ 405808 h 405808"/>
              <a:gd name="connsiteX27" fmla="*/ 2484532 w 3921421"/>
              <a:gd name="connsiteY27" fmla="*/ 308497 h 405808"/>
              <a:gd name="connsiteX28" fmla="*/ 2374799 w 3921421"/>
              <a:gd name="connsiteY28" fmla="*/ 211186 h 405808"/>
              <a:gd name="connsiteX29" fmla="*/ 2472110 w 3921421"/>
              <a:gd name="connsiteY29" fmla="*/ 308497 h 405808"/>
              <a:gd name="connsiteX30" fmla="*/ 2374799 w 3921421"/>
              <a:gd name="connsiteY30" fmla="*/ 405808 h 405808"/>
              <a:gd name="connsiteX31" fmla="*/ 2277488 w 3921421"/>
              <a:gd name="connsiteY31" fmla="*/ 308497 h 405808"/>
              <a:gd name="connsiteX32" fmla="*/ 2167754 w 3921421"/>
              <a:gd name="connsiteY32" fmla="*/ 211186 h 405808"/>
              <a:gd name="connsiteX33" fmla="*/ 2265065 w 3921421"/>
              <a:gd name="connsiteY33" fmla="*/ 308497 h 405808"/>
              <a:gd name="connsiteX34" fmla="*/ 2167754 w 3921421"/>
              <a:gd name="connsiteY34" fmla="*/ 405808 h 405808"/>
              <a:gd name="connsiteX35" fmla="*/ 2070443 w 3921421"/>
              <a:gd name="connsiteY35" fmla="*/ 308497 h 405808"/>
              <a:gd name="connsiteX36" fmla="*/ 1960710 w 3921421"/>
              <a:gd name="connsiteY36" fmla="*/ 211186 h 405808"/>
              <a:gd name="connsiteX37" fmla="*/ 2058021 w 3921421"/>
              <a:gd name="connsiteY37" fmla="*/ 308497 h 405808"/>
              <a:gd name="connsiteX38" fmla="*/ 1960710 w 3921421"/>
              <a:gd name="connsiteY38" fmla="*/ 405808 h 405808"/>
              <a:gd name="connsiteX39" fmla="*/ 1863399 w 3921421"/>
              <a:gd name="connsiteY39" fmla="*/ 308497 h 405808"/>
              <a:gd name="connsiteX40" fmla="*/ 1753665 w 3921421"/>
              <a:gd name="connsiteY40" fmla="*/ 211186 h 405808"/>
              <a:gd name="connsiteX41" fmla="*/ 1850976 w 3921421"/>
              <a:gd name="connsiteY41" fmla="*/ 308497 h 405808"/>
              <a:gd name="connsiteX42" fmla="*/ 1753665 w 3921421"/>
              <a:gd name="connsiteY42" fmla="*/ 405808 h 405808"/>
              <a:gd name="connsiteX43" fmla="*/ 1656354 w 3921421"/>
              <a:gd name="connsiteY43" fmla="*/ 308497 h 405808"/>
              <a:gd name="connsiteX44" fmla="*/ 1546621 w 3921421"/>
              <a:gd name="connsiteY44" fmla="*/ 211186 h 405808"/>
              <a:gd name="connsiteX45" fmla="*/ 1643932 w 3921421"/>
              <a:gd name="connsiteY45" fmla="*/ 308497 h 405808"/>
              <a:gd name="connsiteX46" fmla="*/ 1546621 w 3921421"/>
              <a:gd name="connsiteY46" fmla="*/ 405808 h 405808"/>
              <a:gd name="connsiteX47" fmla="*/ 1449310 w 3921421"/>
              <a:gd name="connsiteY47" fmla="*/ 308497 h 405808"/>
              <a:gd name="connsiteX48" fmla="*/ 1339576 w 3921421"/>
              <a:gd name="connsiteY48" fmla="*/ 211186 h 405808"/>
              <a:gd name="connsiteX49" fmla="*/ 1436887 w 3921421"/>
              <a:gd name="connsiteY49" fmla="*/ 308497 h 405808"/>
              <a:gd name="connsiteX50" fmla="*/ 1339576 w 3921421"/>
              <a:gd name="connsiteY50" fmla="*/ 405808 h 405808"/>
              <a:gd name="connsiteX51" fmla="*/ 1242265 w 3921421"/>
              <a:gd name="connsiteY51" fmla="*/ 308497 h 405808"/>
              <a:gd name="connsiteX52" fmla="*/ 1132532 w 3921421"/>
              <a:gd name="connsiteY52" fmla="*/ 211186 h 405808"/>
              <a:gd name="connsiteX53" fmla="*/ 1229843 w 3921421"/>
              <a:gd name="connsiteY53" fmla="*/ 308497 h 405808"/>
              <a:gd name="connsiteX54" fmla="*/ 1132532 w 3921421"/>
              <a:gd name="connsiteY54" fmla="*/ 405808 h 405808"/>
              <a:gd name="connsiteX55" fmla="*/ 1035221 w 3921421"/>
              <a:gd name="connsiteY55" fmla="*/ 308497 h 405808"/>
              <a:gd name="connsiteX56" fmla="*/ 925487 w 3921421"/>
              <a:gd name="connsiteY56" fmla="*/ 211186 h 405808"/>
              <a:gd name="connsiteX57" fmla="*/ 1022798 w 3921421"/>
              <a:gd name="connsiteY57" fmla="*/ 308497 h 405808"/>
              <a:gd name="connsiteX58" fmla="*/ 925487 w 3921421"/>
              <a:gd name="connsiteY58" fmla="*/ 405808 h 405808"/>
              <a:gd name="connsiteX59" fmla="*/ 828176 w 3921421"/>
              <a:gd name="connsiteY59" fmla="*/ 308497 h 405808"/>
              <a:gd name="connsiteX60" fmla="*/ 718443 w 3921421"/>
              <a:gd name="connsiteY60" fmla="*/ 211186 h 405808"/>
              <a:gd name="connsiteX61" fmla="*/ 815754 w 3921421"/>
              <a:gd name="connsiteY61" fmla="*/ 308497 h 405808"/>
              <a:gd name="connsiteX62" fmla="*/ 718443 w 3921421"/>
              <a:gd name="connsiteY62" fmla="*/ 405808 h 405808"/>
              <a:gd name="connsiteX63" fmla="*/ 621132 w 3921421"/>
              <a:gd name="connsiteY63" fmla="*/ 308497 h 405808"/>
              <a:gd name="connsiteX64" fmla="*/ 511398 w 3921421"/>
              <a:gd name="connsiteY64" fmla="*/ 211186 h 405808"/>
              <a:gd name="connsiteX65" fmla="*/ 608709 w 3921421"/>
              <a:gd name="connsiteY65" fmla="*/ 308497 h 405808"/>
              <a:gd name="connsiteX66" fmla="*/ 511398 w 3921421"/>
              <a:gd name="connsiteY66" fmla="*/ 405808 h 405808"/>
              <a:gd name="connsiteX67" fmla="*/ 414087 w 3921421"/>
              <a:gd name="connsiteY67" fmla="*/ 308497 h 405808"/>
              <a:gd name="connsiteX68" fmla="*/ 304354 w 3921421"/>
              <a:gd name="connsiteY68" fmla="*/ 211186 h 405808"/>
              <a:gd name="connsiteX69" fmla="*/ 401665 w 3921421"/>
              <a:gd name="connsiteY69" fmla="*/ 308497 h 405808"/>
              <a:gd name="connsiteX70" fmla="*/ 304354 w 3921421"/>
              <a:gd name="connsiteY70" fmla="*/ 405808 h 405808"/>
              <a:gd name="connsiteX71" fmla="*/ 207045 w 3921421"/>
              <a:gd name="connsiteY71" fmla="*/ 308497 h 405808"/>
              <a:gd name="connsiteX72" fmla="*/ 97311 w 3921421"/>
              <a:gd name="connsiteY72" fmla="*/ 211186 h 405808"/>
              <a:gd name="connsiteX73" fmla="*/ 194622 w 3921421"/>
              <a:gd name="connsiteY73" fmla="*/ 308497 h 405808"/>
              <a:gd name="connsiteX74" fmla="*/ 97311 w 3921421"/>
              <a:gd name="connsiteY74" fmla="*/ 405808 h 405808"/>
              <a:gd name="connsiteX75" fmla="*/ 0 w 3921421"/>
              <a:gd name="connsiteY75" fmla="*/ 308497 h 405808"/>
              <a:gd name="connsiteX76" fmla="*/ 3824110 w 3921421"/>
              <a:gd name="connsiteY76" fmla="*/ 0 h 405808"/>
              <a:gd name="connsiteX77" fmla="*/ 3921421 w 3921421"/>
              <a:gd name="connsiteY77" fmla="*/ 97311 h 405808"/>
              <a:gd name="connsiteX78" fmla="*/ 3824110 w 3921421"/>
              <a:gd name="connsiteY78" fmla="*/ 194622 h 405808"/>
              <a:gd name="connsiteX79" fmla="*/ 3726799 w 3921421"/>
              <a:gd name="connsiteY79" fmla="*/ 97311 h 405808"/>
              <a:gd name="connsiteX80" fmla="*/ 3617066 w 3921421"/>
              <a:gd name="connsiteY80" fmla="*/ 0 h 405808"/>
              <a:gd name="connsiteX81" fmla="*/ 3714377 w 3921421"/>
              <a:gd name="connsiteY81" fmla="*/ 97311 h 405808"/>
              <a:gd name="connsiteX82" fmla="*/ 3617066 w 3921421"/>
              <a:gd name="connsiteY82" fmla="*/ 194622 h 405808"/>
              <a:gd name="connsiteX83" fmla="*/ 3519755 w 3921421"/>
              <a:gd name="connsiteY83" fmla="*/ 97311 h 405808"/>
              <a:gd name="connsiteX84" fmla="*/ 3410021 w 3921421"/>
              <a:gd name="connsiteY84" fmla="*/ 0 h 405808"/>
              <a:gd name="connsiteX85" fmla="*/ 3507332 w 3921421"/>
              <a:gd name="connsiteY85" fmla="*/ 97311 h 405808"/>
              <a:gd name="connsiteX86" fmla="*/ 3410021 w 3921421"/>
              <a:gd name="connsiteY86" fmla="*/ 194622 h 405808"/>
              <a:gd name="connsiteX87" fmla="*/ 3312710 w 3921421"/>
              <a:gd name="connsiteY87" fmla="*/ 97311 h 405808"/>
              <a:gd name="connsiteX88" fmla="*/ 3202977 w 3921421"/>
              <a:gd name="connsiteY88" fmla="*/ 0 h 405808"/>
              <a:gd name="connsiteX89" fmla="*/ 3300288 w 3921421"/>
              <a:gd name="connsiteY89" fmla="*/ 97311 h 405808"/>
              <a:gd name="connsiteX90" fmla="*/ 3202977 w 3921421"/>
              <a:gd name="connsiteY90" fmla="*/ 194622 h 405808"/>
              <a:gd name="connsiteX91" fmla="*/ 3105666 w 3921421"/>
              <a:gd name="connsiteY91" fmla="*/ 97311 h 405808"/>
              <a:gd name="connsiteX92" fmla="*/ 2995932 w 3921421"/>
              <a:gd name="connsiteY92" fmla="*/ 0 h 405808"/>
              <a:gd name="connsiteX93" fmla="*/ 3093243 w 3921421"/>
              <a:gd name="connsiteY93" fmla="*/ 97311 h 405808"/>
              <a:gd name="connsiteX94" fmla="*/ 2995932 w 3921421"/>
              <a:gd name="connsiteY94" fmla="*/ 194622 h 405808"/>
              <a:gd name="connsiteX95" fmla="*/ 2898621 w 3921421"/>
              <a:gd name="connsiteY95" fmla="*/ 97311 h 405808"/>
              <a:gd name="connsiteX96" fmla="*/ 2788888 w 3921421"/>
              <a:gd name="connsiteY96" fmla="*/ 0 h 405808"/>
              <a:gd name="connsiteX97" fmla="*/ 2886199 w 3921421"/>
              <a:gd name="connsiteY97" fmla="*/ 97311 h 405808"/>
              <a:gd name="connsiteX98" fmla="*/ 2788888 w 3921421"/>
              <a:gd name="connsiteY98" fmla="*/ 194622 h 405808"/>
              <a:gd name="connsiteX99" fmla="*/ 2691577 w 3921421"/>
              <a:gd name="connsiteY99" fmla="*/ 97311 h 405808"/>
              <a:gd name="connsiteX100" fmla="*/ 2581843 w 3921421"/>
              <a:gd name="connsiteY100" fmla="*/ 0 h 405808"/>
              <a:gd name="connsiteX101" fmla="*/ 2679154 w 3921421"/>
              <a:gd name="connsiteY101" fmla="*/ 97311 h 405808"/>
              <a:gd name="connsiteX102" fmla="*/ 2581843 w 3921421"/>
              <a:gd name="connsiteY102" fmla="*/ 194622 h 405808"/>
              <a:gd name="connsiteX103" fmla="*/ 2484532 w 3921421"/>
              <a:gd name="connsiteY103" fmla="*/ 97311 h 405808"/>
              <a:gd name="connsiteX104" fmla="*/ 2374799 w 3921421"/>
              <a:gd name="connsiteY104" fmla="*/ 0 h 405808"/>
              <a:gd name="connsiteX105" fmla="*/ 2472110 w 3921421"/>
              <a:gd name="connsiteY105" fmla="*/ 97311 h 405808"/>
              <a:gd name="connsiteX106" fmla="*/ 2374799 w 3921421"/>
              <a:gd name="connsiteY106" fmla="*/ 194622 h 405808"/>
              <a:gd name="connsiteX107" fmla="*/ 2277488 w 3921421"/>
              <a:gd name="connsiteY107" fmla="*/ 97311 h 405808"/>
              <a:gd name="connsiteX108" fmla="*/ 2167754 w 3921421"/>
              <a:gd name="connsiteY108" fmla="*/ 0 h 405808"/>
              <a:gd name="connsiteX109" fmla="*/ 2265065 w 3921421"/>
              <a:gd name="connsiteY109" fmla="*/ 97311 h 405808"/>
              <a:gd name="connsiteX110" fmla="*/ 2167754 w 3921421"/>
              <a:gd name="connsiteY110" fmla="*/ 194622 h 405808"/>
              <a:gd name="connsiteX111" fmla="*/ 2070443 w 3921421"/>
              <a:gd name="connsiteY111" fmla="*/ 97311 h 405808"/>
              <a:gd name="connsiteX112" fmla="*/ 1960710 w 3921421"/>
              <a:gd name="connsiteY112" fmla="*/ 0 h 405808"/>
              <a:gd name="connsiteX113" fmla="*/ 2058021 w 3921421"/>
              <a:gd name="connsiteY113" fmla="*/ 97311 h 405808"/>
              <a:gd name="connsiteX114" fmla="*/ 1960710 w 3921421"/>
              <a:gd name="connsiteY114" fmla="*/ 194622 h 405808"/>
              <a:gd name="connsiteX115" fmla="*/ 1863399 w 3921421"/>
              <a:gd name="connsiteY115" fmla="*/ 97311 h 405808"/>
              <a:gd name="connsiteX116" fmla="*/ 1753665 w 3921421"/>
              <a:gd name="connsiteY116" fmla="*/ 0 h 405808"/>
              <a:gd name="connsiteX117" fmla="*/ 1850976 w 3921421"/>
              <a:gd name="connsiteY117" fmla="*/ 97311 h 405808"/>
              <a:gd name="connsiteX118" fmla="*/ 1753665 w 3921421"/>
              <a:gd name="connsiteY118" fmla="*/ 194622 h 405808"/>
              <a:gd name="connsiteX119" fmla="*/ 1656354 w 3921421"/>
              <a:gd name="connsiteY119" fmla="*/ 97311 h 405808"/>
              <a:gd name="connsiteX120" fmla="*/ 1546621 w 3921421"/>
              <a:gd name="connsiteY120" fmla="*/ 0 h 405808"/>
              <a:gd name="connsiteX121" fmla="*/ 1643932 w 3921421"/>
              <a:gd name="connsiteY121" fmla="*/ 97311 h 405808"/>
              <a:gd name="connsiteX122" fmla="*/ 1546621 w 3921421"/>
              <a:gd name="connsiteY122" fmla="*/ 194622 h 405808"/>
              <a:gd name="connsiteX123" fmla="*/ 1449310 w 3921421"/>
              <a:gd name="connsiteY123" fmla="*/ 97311 h 405808"/>
              <a:gd name="connsiteX124" fmla="*/ 1339576 w 3921421"/>
              <a:gd name="connsiteY124" fmla="*/ 0 h 405808"/>
              <a:gd name="connsiteX125" fmla="*/ 1436887 w 3921421"/>
              <a:gd name="connsiteY125" fmla="*/ 97311 h 405808"/>
              <a:gd name="connsiteX126" fmla="*/ 1339576 w 3921421"/>
              <a:gd name="connsiteY126" fmla="*/ 194622 h 405808"/>
              <a:gd name="connsiteX127" fmla="*/ 1242265 w 3921421"/>
              <a:gd name="connsiteY127" fmla="*/ 97311 h 405808"/>
              <a:gd name="connsiteX128" fmla="*/ 1132532 w 3921421"/>
              <a:gd name="connsiteY128" fmla="*/ 0 h 405808"/>
              <a:gd name="connsiteX129" fmla="*/ 1229843 w 3921421"/>
              <a:gd name="connsiteY129" fmla="*/ 97311 h 405808"/>
              <a:gd name="connsiteX130" fmla="*/ 1132532 w 3921421"/>
              <a:gd name="connsiteY130" fmla="*/ 194622 h 405808"/>
              <a:gd name="connsiteX131" fmla="*/ 1035221 w 3921421"/>
              <a:gd name="connsiteY131" fmla="*/ 97311 h 405808"/>
              <a:gd name="connsiteX132" fmla="*/ 925487 w 3921421"/>
              <a:gd name="connsiteY132" fmla="*/ 0 h 405808"/>
              <a:gd name="connsiteX133" fmla="*/ 1022798 w 3921421"/>
              <a:gd name="connsiteY133" fmla="*/ 97311 h 405808"/>
              <a:gd name="connsiteX134" fmla="*/ 925487 w 3921421"/>
              <a:gd name="connsiteY134" fmla="*/ 194622 h 405808"/>
              <a:gd name="connsiteX135" fmla="*/ 828176 w 3921421"/>
              <a:gd name="connsiteY135" fmla="*/ 97311 h 405808"/>
              <a:gd name="connsiteX136" fmla="*/ 718443 w 3921421"/>
              <a:gd name="connsiteY136" fmla="*/ 0 h 405808"/>
              <a:gd name="connsiteX137" fmla="*/ 815754 w 3921421"/>
              <a:gd name="connsiteY137" fmla="*/ 97311 h 405808"/>
              <a:gd name="connsiteX138" fmla="*/ 718443 w 3921421"/>
              <a:gd name="connsiteY138" fmla="*/ 194622 h 405808"/>
              <a:gd name="connsiteX139" fmla="*/ 621132 w 3921421"/>
              <a:gd name="connsiteY139" fmla="*/ 97311 h 405808"/>
              <a:gd name="connsiteX140" fmla="*/ 511398 w 3921421"/>
              <a:gd name="connsiteY140" fmla="*/ 0 h 405808"/>
              <a:gd name="connsiteX141" fmla="*/ 608709 w 3921421"/>
              <a:gd name="connsiteY141" fmla="*/ 97311 h 405808"/>
              <a:gd name="connsiteX142" fmla="*/ 511398 w 3921421"/>
              <a:gd name="connsiteY142" fmla="*/ 194622 h 405808"/>
              <a:gd name="connsiteX143" fmla="*/ 414087 w 3921421"/>
              <a:gd name="connsiteY143" fmla="*/ 97311 h 405808"/>
              <a:gd name="connsiteX144" fmla="*/ 304354 w 3921421"/>
              <a:gd name="connsiteY144" fmla="*/ 0 h 405808"/>
              <a:gd name="connsiteX145" fmla="*/ 401665 w 3921421"/>
              <a:gd name="connsiteY145" fmla="*/ 97311 h 405808"/>
              <a:gd name="connsiteX146" fmla="*/ 304354 w 3921421"/>
              <a:gd name="connsiteY146" fmla="*/ 194622 h 405808"/>
              <a:gd name="connsiteX147" fmla="*/ 207045 w 3921421"/>
              <a:gd name="connsiteY147" fmla="*/ 97311 h 405808"/>
              <a:gd name="connsiteX148" fmla="*/ 97311 w 3921421"/>
              <a:gd name="connsiteY148" fmla="*/ 0 h 405808"/>
              <a:gd name="connsiteX149" fmla="*/ 194623 w 3921421"/>
              <a:gd name="connsiteY149" fmla="*/ 97311 h 405808"/>
              <a:gd name="connsiteX150" fmla="*/ 97311 w 3921421"/>
              <a:gd name="connsiteY150" fmla="*/ 194622 h 405808"/>
              <a:gd name="connsiteX151" fmla="*/ 0 w 3921421"/>
              <a:gd name="connsiteY151" fmla="*/ 97311 h 4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921421" h="405808">
                <a:moveTo>
                  <a:pt x="3824110" y="211186"/>
                </a:moveTo>
                <a:lnTo>
                  <a:pt x="3921421" y="308497"/>
                </a:lnTo>
                <a:lnTo>
                  <a:pt x="3824110" y="405808"/>
                </a:lnTo>
                <a:lnTo>
                  <a:pt x="3726799" y="308497"/>
                </a:lnTo>
                <a:close/>
                <a:moveTo>
                  <a:pt x="3617066" y="211186"/>
                </a:moveTo>
                <a:lnTo>
                  <a:pt x="3714377" y="308497"/>
                </a:lnTo>
                <a:lnTo>
                  <a:pt x="3617066" y="405808"/>
                </a:lnTo>
                <a:lnTo>
                  <a:pt x="3519755" y="308497"/>
                </a:lnTo>
                <a:close/>
                <a:moveTo>
                  <a:pt x="3410021" y="211186"/>
                </a:moveTo>
                <a:lnTo>
                  <a:pt x="3507332" y="308497"/>
                </a:lnTo>
                <a:lnTo>
                  <a:pt x="3410021" y="405808"/>
                </a:lnTo>
                <a:lnTo>
                  <a:pt x="3312710" y="308497"/>
                </a:lnTo>
                <a:close/>
                <a:moveTo>
                  <a:pt x="3202977" y="211186"/>
                </a:moveTo>
                <a:lnTo>
                  <a:pt x="3300288" y="308497"/>
                </a:lnTo>
                <a:lnTo>
                  <a:pt x="3202977" y="405808"/>
                </a:lnTo>
                <a:lnTo>
                  <a:pt x="3105666" y="308497"/>
                </a:lnTo>
                <a:close/>
                <a:moveTo>
                  <a:pt x="2995932" y="211186"/>
                </a:moveTo>
                <a:lnTo>
                  <a:pt x="3093243" y="308497"/>
                </a:lnTo>
                <a:lnTo>
                  <a:pt x="2995932" y="405808"/>
                </a:lnTo>
                <a:lnTo>
                  <a:pt x="2898621" y="308497"/>
                </a:lnTo>
                <a:close/>
                <a:moveTo>
                  <a:pt x="2788888" y="211186"/>
                </a:moveTo>
                <a:lnTo>
                  <a:pt x="2886199" y="308497"/>
                </a:lnTo>
                <a:lnTo>
                  <a:pt x="2788888" y="405808"/>
                </a:lnTo>
                <a:lnTo>
                  <a:pt x="2691577" y="308497"/>
                </a:lnTo>
                <a:close/>
                <a:moveTo>
                  <a:pt x="2581843" y="211186"/>
                </a:moveTo>
                <a:lnTo>
                  <a:pt x="2679154" y="308497"/>
                </a:lnTo>
                <a:lnTo>
                  <a:pt x="2581843" y="405808"/>
                </a:lnTo>
                <a:lnTo>
                  <a:pt x="2484532" y="308497"/>
                </a:lnTo>
                <a:close/>
                <a:moveTo>
                  <a:pt x="2374799" y="211186"/>
                </a:moveTo>
                <a:lnTo>
                  <a:pt x="2472110" y="308497"/>
                </a:lnTo>
                <a:lnTo>
                  <a:pt x="2374799" y="405808"/>
                </a:lnTo>
                <a:lnTo>
                  <a:pt x="2277488" y="308497"/>
                </a:lnTo>
                <a:close/>
                <a:moveTo>
                  <a:pt x="2167754" y="211186"/>
                </a:moveTo>
                <a:lnTo>
                  <a:pt x="2265065" y="308497"/>
                </a:lnTo>
                <a:lnTo>
                  <a:pt x="2167754" y="405808"/>
                </a:lnTo>
                <a:lnTo>
                  <a:pt x="2070443" y="308497"/>
                </a:lnTo>
                <a:close/>
                <a:moveTo>
                  <a:pt x="1960710" y="211186"/>
                </a:moveTo>
                <a:lnTo>
                  <a:pt x="2058021" y="308497"/>
                </a:lnTo>
                <a:lnTo>
                  <a:pt x="1960710" y="405808"/>
                </a:lnTo>
                <a:lnTo>
                  <a:pt x="1863399" y="308497"/>
                </a:lnTo>
                <a:close/>
                <a:moveTo>
                  <a:pt x="1753665" y="211186"/>
                </a:moveTo>
                <a:lnTo>
                  <a:pt x="1850976" y="308497"/>
                </a:lnTo>
                <a:lnTo>
                  <a:pt x="1753665" y="405808"/>
                </a:lnTo>
                <a:lnTo>
                  <a:pt x="1656354" y="308497"/>
                </a:lnTo>
                <a:close/>
                <a:moveTo>
                  <a:pt x="1546621" y="211186"/>
                </a:moveTo>
                <a:lnTo>
                  <a:pt x="1643932" y="308497"/>
                </a:lnTo>
                <a:lnTo>
                  <a:pt x="1546621" y="405808"/>
                </a:lnTo>
                <a:lnTo>
                  <a:pt x="1449310" y="308497"/>
                </a:lnTo>
                <a:close/>
                <a:moveTo>
                  <a:pt x="1339576" y="211186"/>
                </a:moveTo>
                <a:lnTo>
                  <a:pt x="1436887" y="308497"/>
                </a:lnTo>
                <a:lnTo>
                  <a:pt x="1339576" y="405808"/>
                </a:lnTo>
                <a:lnTo>
                  <a:pt x="1242265" y="308497"/>
                </a:lnTo>
                <a:close/>
                <a:moveTo>
                  <a:pt x="1132532" y="211186"/>
                </a:moveTo>
                <a:lnTo>
                  <a:pt x="1229843" y="308497"/>
                </a:lnTo>
                <a:lnTo>
                  <a:pt x="1132532" y="405808"/>
                </a:lnTo>
                <a:lnTo>
                  <a:pt x="1035221" y="308497"/>
                </a:lnTo>
                <a:close/>
                <a:moveTo>
                  <a:pt x="925487" y="211186"/>
                </a:moveTo>
                <a:lnTo>
                  <a:pt x="1022798" y="308497"/>
                </a:lnTo>
                <a:lnTo>
                  <a:pt x="925487" y="405808"/>
                </a:lnTo>
                <a:lnTo>
                  <a:pt x="828176" y="308497"/>
                </a:lnTo>
                <a:close/>
                <a:moveTo>
                  <a:pt x="718443" y="211186"/>
                </a:moveTo>
                <a:lnTo>
                  <a:pt x="815754" y="308497"/>
                </a:lnTo>
                <a:lnTo>
                  <a:pt x="718443" y="405808"/>
                </a:lnTo>
                <a:lnTo>
                  <a:pt x="621132" y="308497"/>
                </a:lnTo>
                <a:close/>
                <a:moveTo>
                  <a:pt x="511398" y="211186"/>
                </a:moveTo>
                <a:lnTo>
                  <a:pt x="608709" y="308497"/>
                </a:lnTo>
                <a:lnTo>
                  <a:pt x="511398" y="405808"/>
                </a:lnTo>
                <a:lnTo>
                  <a:pt x="414087" y="308497"/>
                </a:lnTo>
                <a:close/>
                <a:moveTo>
                  <a:pt x="304354" y="211186"/>
                </a:moveTo>
                <a:lnTo>
                  <a:pt x="401665" y="308497"/>
                </a:lnTo>
                <a:lnTo>
                  <a:pt x="304354" y="405808"/>
                </a:lnTo>
                <a:lnTo>
                  <a:pt x="207045" y="308497"/>
                </a:lnTo>
                <a:close/>
                <a:moveTo>
                  <a:pt x="97311" y="211186"/>
                </a:moveTo>
                <a:lnTo>
                  <a:pt x="194622" y="308497"/>
                </a:lnTo>
                <a:lnTo>
                  <a:pt x="97311" y="405808"/>
                </a:lnTo>
                <a:lnTo>
                  <a:pt x="0" y="308497"/>
                </a:lnTo>
                <a:close/>
                <a:moveTo>
                  <a:pt x="3824110" y="0"/>
                </a:moveTo>
                <a:lnTo>
                  <a:pt x="3921421" y="97311"/>
                </a:lnTo>
                <a:lnTo>
                  <a:pt x="3824110" y="194622"/>
                </a:lnTo>
                <a:lnTo>
                  <a:pt x="3726799" y="97311"/>
                </a:lnTo>
                <a:close/>
                <a:moveTo>
                  <a:pt x="3617066" y="0"/>
                </a:moveTo>
                <a:lnTo>
                  <a:pt x="3714377" y="97311"/>
                </a:lnTo>
                <a:lnTo>
                  <a:pt x="3617066" y="194622"/>
                </a:lnTo>
                <a:lnTo>
                  <a:pt x="3519755" y="97311"/>
                </a:lnTo>
                <a:close/>
                <a:moveTo>
                  <a:pt x="3410021" y="0"/>
                </a:moveTo>
                <a:lnTo>
                  <a:pt x="3507332" y="97311"/>
                </a:lnTo>
                <a:lnTo>
                  <a:pt x="3410021" y="194622"/>
                </a:lnTo>
                <a:lnTo>
                  <a:pt x="3312710" y="97311"/>
                </a:lnTo>
                <a:close/>
                <a:moveTo>
                  <a:pt x="3202977" y="0"/>
                </a:moveTo>
                <a:lnTo>
                  <a:pt x="3300288" y="97311"/>
                </a:lnTo>
                <a:lnTo>
                  <a:pt x="3202977" y="194622"/>
                </a:lnTo>
                <a:lnTo>
                  <a:pt x="3105666" y="97311"/>
                </a:lnTo>
                <a:close/>
                <a:moveTo>
                  <a:pt x="2995932" y="0"/>
                </a:moveTo>
                <a:lnTo>
                  <a:pt x="3093243" y="97311"/>
                </a:lnTo>
                <a:lnTo>
                  <a:pt x="2995932" y="194622"/>
                </a:lnTo>
                <a:lnTo>
                  <a:pt x="2898621" y="97311"/>
                </a:lnTo>
                <a:close/>
                <a:moveTo>
                  <a:pt x="2788888" y="0"/>
                </a:moveTo>
                <a:lnTo>
                  <a:pt x="2886199" y="97311"/>
                </a:lnTo>
                <a:lnTo>
                  <a:pt x="2788888" y="194622"/>
                </a:lnTo>
                <a:lnTo>
                  <a:pt x="2691577" y="97311"/>
                </a:lnTo>
                <a:close/>
                <a:moveTo>
                  <a:pt x="2581843" y="0"/>
                </a:moveTo>
                <a:lnTo>
                  <a:pt x="2679154" y="97311"/>
                </a:lnTo>
                <a:lnTo>
                  <a:pt x="2581843" y="194622"/>
                </a:lnTo>
                <a:lnTo>
                  <a:pt x="2484532" y="97311"/>
                </a:lnTo>
                <a:close/>
                <a:moveTo>
                  <a:pt x="2374799" y="0"/>
                </a:moveTo>
                <a:lnTo>
                  <a:pt x="2472110" y="97311"/>
                </a:lnTo>
                <a:lnTo>
                  <a:pt x="2374799" y="194622"/>
                </a:lnTo>
                <a:lnTo>
                  <a:pt x="2277488" y="97311"/>
                </a:lnTo>
                <a:close/>
                <a:moveTo>
                  <a:pt x="2167754" y="0"/>
                </a:moveTo>
                <a:lnTo>
                  <a:pt x="2265065" y="97311"/>
                </a:lnTo>
                <a:lnTo>
                  <a:pt x="2167754" y="194622"/>
                </a:lnTo>
                <a:lnTo>
                  <a:pt x="2070443" y="97311"/>
                </a:lnTo>
                <a:close/>
                <a:moveTo>
                  <a:pt x="1960710" y="0"/>
                </a:moveTo>
                <a:lnTo>
                  <a:pt x="2058021" y="97311"/>
                </a:lnTo>
                <a:lnTo>
                  <a:pt x="1960710" y="194622"/>
                </a:lnTo>
                <a:lnTo>
                  <a:pt x="1863399" y="97311"/>
                </a:lnTo>
                <a:close/>
                <a:moveTo>
                  <a:pt x="1753665" y="0"/>
                </a:moveTo>
                <a:lnTo>
                  <a:pt x="1850976" y="97311"/>
                </a:lnTo>
                <a:lnTo>
                  <a:pt x="1753665" y="194622"/>
                </a:lnTo>
                <a:lnTo>
                  <a:pt x="1656354" y="97311"/>
                </a:lnTo>
                <a:close/>
                <a:moveTo>
                  <a:pt x="1546621" y="0"/>
                </a:moveTo>
                <a:lnTo>
                  <a:pt x="1643932" y="97311"/>
                </a:lnTo>
                <a:lnTo>
                  <a:pt x="1546621" y="194622"/>
                </a:lnTo>
                <a:lnTo>
                  <a:pt x="1449310" y="97311"/>
                </a:lnTo>
                <a:close/>
                <a:moveTo>
                  <a:pt x="1339576" y="0"/>
                </a:moveTo>
                <a:lnTo>
                  <a:pt x="1436887" y="97311"/>
                </a:lnTo>
                <a:lnTo>
                  <a:pt x="1339576" y="194622"/>
                </a:lnTo>
                <a:lnTo>
                  <a:pt x="1242265" y="97311"/>
                </a:lnTo>
                <a:close/>
                <a:moveTo>
                  <a:pt x="1132532" y="0"/>
                </a:moveTo>
                <a:lnTo>
                  <a:pt x="1229843" y="97311"/>
                </a:lnTo>
                <a:lnTo>
                  <a:pt x="1132532" y="194622"/>
                </a:lnTo>
                <a:lnTo>
                  <a:pt x="1035221" y="97311"/>
                </a:lnTo>
                <a:close/>
                <a:moveTo>
                  <a:pt x="925487" y="0"/>
                </a:moveTo>
                <a:lnTo>
                  <a:pt x="1022798" y="97311"/>
                </a:lnTo>
                <a:lnTo>
                  <a:pt x="925487" y="194622"/>
                </a:lnTo>
                <a:lnTo>
                  <a:pt x="828176" y="97311"/>
                </a:lnTo>
                <a:close/>
                <a:moveTo>
                  <a:pt x="718443" y="0"/>
                </a:moveTo>
                <a:lnTo>
                  <a:pt x="815754" y="97311"/>
                </a:lnTo>
                <a:lnTo>
                  <a:pt x="718443" y="194622"/>
                </a:lnTo>
                <a:lnTo>
                  <a:pt x="621132" y="97311"/>
                </a:lnTo>
                <a:close/>
                <a:moveTo>
                  <a:pt x="511398" y="0"/>
                </a:moveTo>
                <a:lnTo>
                  <a:pt x="608709" y="97311"/>
                </a:lnTo>
                <a:lnTo>
                  <a:pt x="511398" y="194622"/>
                </a:lnTo>
                <a:lnTo>
                  <a:pt x="414087" y="97311"/>
                </a:lnTo>
                <a:close/>
                <a:moveTo>
                  <a:pt x="304354" y="0"/>
                </a:moveTo>
                <a:lnTo>
                  <a:pt x="401665" y="97311"/>
                </a:lnTo>
                <a:lnTo>
                  <a:pt x="304354" y="194622"/>
                </a:lnTo>
                <a:lnTo>
                  <a:pt x="207045" y="97311"/>
                </a:lnTo>
                <a:close/>
                <a:moveTo>
                  <a:pt x="97311" y="0"/>
                </a:moveTo>
                <a:lnTo>
                  <a:pt x="194623" y="97311"/>
                </a:lnTo>
                <a:lnTo>
                  <a:pt x="97311" y="194622"/>
                </a:lnTo>
                <a:lnTo>
                  <a:pt x="0" y="973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3C91003E-68B6-4921-809D-A87BC0B5CF19}"/>
              </a:ext>
            </a:extLst>
          </p:cNvPr>
          <p:cNvGrpSpPr/>
          <p:nvPr/>
        </p:nvGrpSpPr>
        <p:grpSpPr>
          <a:xfrm>
            <a:off x="6312808" y="673101"/>
            <a:ext cx="4862598" cy="3130549"/>
            <a:chOff x="4722813" y="1435100"/>
            <a:chExt cx="6302640" cy="4057650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0F49FEF5-0FCE-442E-A9A8-AC9F59BC380D}"/>
                </a:ext>
              </a:extLst>
            </p:cNvPr>
            <p:cNvGrpSpPr/>
            <p:nvPr/>
          </p:nvGrpSpPr>
          <p:grpSpPr>
            <a:xfrm>
              <a:off x="6245225" y="1628775"/>
              <a:ext cx="3670300" cy="3670300"/>
              <a:chOff x="6521450" y="1416050"/>
              <a:chExt cx="3670300" cy="3670300"/>
            </a:xfrm>
          </p:grpSpPr>
          <p:sp>
            <p:nvSpPr>
              <p:cNvPr id="176" name="圆: 空心 175">
                <a:extLst>
                  <a:ext uri="{FF2B5EF4-FFF2-40B4-BE49-F238E27FC236}">
                    <a16:creationId xmlns:a16="http://schemas.microsoft.com/office/drawing/2014/main" id="{A949A367-6FE3-4B09-8852-A779F18DCA03}"/>
                  </a:ext>
                </a:extLst>
              </p:cNvPr>
              <p:cNvSpPr/>
              <p:nvPr/>
            </p:nvSpPr>
            <p:spPr>
              <a:xfrm>
                <a:off x="6521450" y="1416050"/>
                <a:ext cx="3670300" cy="3670300"/>
              </a:xfrm>
              <a:prstGeom prst="donut">
                <a:avLst>
                  <a:gd name="adj" fmla="val 18078"/>
                </a:avLst>
              </a:prstGeom>
              <a:solidFill>
                <a:schemeClr val="accent3"/>
              </a:soli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7" name="空心弧 176">
                <a:extLst>
                  <a:ext uri="{FF2B5EF4-FFF2-40B4-BE49-F238E27FC236}">
                    <a16:creationId xmlns:a16="http://schemas.microsoft.com/office/drawing/2014/main" id="{02AC767F-B163-456B-8AF0-B773E562EB0B}"/>
                  </a:ext>
                </a:extLst>
              </p:cNvPr>
              <p:cNvSpPr/>
              <p:nvPr/>
            </p:nvSpPr>
            <p:spPr>
              <a:xfrm>
                <a:off x="6521450" y="1416050"/>
                <a:ext cx="3670300" cy="3670300"/>
              </a:xfrm>
              <a:prstGeom prst="blockArc">
                <a:avLst>
                  <a:gd name="adj1" fmla="val 10800000"/>
                  <a:gd name="adj2" fmla="val 15510758"/>
                  <a:gd name="adj3" fmla="val 22635"/>
                </a:avLst>
              </a:prstGeom>
              <a:gradFill>
                <a:gsLst>
                  <a:gs pos="100000">
                    <a:srgbClr val="2EFAC5"/>
                  </a:gs>
                  <a:gs pos="65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8" name="空心弧 177">
                <a:extLst>
                  <a:ext uri="{FF2B5EF4-FFF2-40B4-BE49-F238E27FC236}">
                    <a16:creationId xmlns:a16="http://schemas.microsoft.com/office/drawing/2014/main" id="{04EAB182-C2C3-4B25-8E57-87BF4F0279D5}"/>
                  </a:ext>
                </a:extLst>
              </p:cNvPr>
              <p:cNvSpPr/>
              <p:nvPr/>
            </p:nvSpPr>
            <p:spPr>
              <a:xfrm>
                <a:off x="6521450" y="1416050"/>
                <a:ext cx="3670300" cy="3670300"/>
              </a:xfrm>
              <a:prstGeom prst="blockArc">
                <a:avLst>
                  <a:gd name="adj1" fmla="val 2739741"/>
                  <a:gd name="adj2" fmla="val 10773903"/>
                  <a:gd name="adj3" fmla="val 27249"/>
                </a:avLst>
              </a:prstGeom>
              <a:gradFill>
                <a:gsLst>
                  <a:gs pos="0">
                    <a:schemeClr val="accent4"/>
                  </a:gs>
                  <a:gs pos="51000">
                    <a:schemeClr val="accent5"/>
                  </a:gs>
                </a:gsLst>
                <a:lin ang="2700000" scaled="1"/>
              </a:gradFill>
              <a:ln w="25400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1C59F617-4822-4BDF-9393-65D3DC700EBF}"/>
                </a:ext>
              </a:extLst>
            </p:cNvPr>
            <p:cNvSpPr txBox="1"/>
            <p:nvPr/>
          </p:nvSpPr>
          <p:spPr>
            <a:xfrm>
              <a:off x="6404025" y="2385282"/>
              <a:ext cx="1009023" cy="530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25</a:t>
              </a:r>
              <a:r>
                <a:rPr lang="en-US" altLang="zh-CN" sz="12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%</a:t>
              </a:r>
              <a:endParaRPr lang="zh-CN" altLang="en-US"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058FF4F9-38AF-466B-B3FD-6E932C91C919}"/>
                </a:ext>
              </a:extLst>
            </p:cNvPr>
            <p:cNvSpPr txBox="1"/>
            <p:nvPr/>
          </p:nvSpPr>
          <p:spPr>
            <a:xfrm>
              <a:off x="7369224" y="4499833"/>
              <a:ext cx="1009023" cy="530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35</a:t>
              </a:r>
              <a:r>
                <a:rPr lang="en-US" altLang="zh-CN" sz="12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%</a:t>
              </a:r>
              <a:endParaRPr lang="zh-CN" altLang="en-US"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8CEC69A8-D522-450A-9E48-9BE753C7C400}"/>
                </a:ext>
              </a:extLst>
            </p:cNvPr>
            <p:cNvSpPr txBox="1"/>
            <p:nvPr/>
          </p:nvSpPr>
          <p:spPr>
            <a:xfrm>
              <a:off x="9026575" y="2861530"/>
              <a:ext cx="1009023" cy="530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40</a:t>
              </a:r>
              <a:r>
                <a:rPr lang="en-US" altLang="zh-CN" sz="1200">
                  <a:latin typeface="MiSans Semibold" panose="00000700000000000000" pitchFamily="2" charset="-122"/>
                  <a:ea typeface="MiSans Semibold" panose="00000700000000000000" pitchFamily="2" charset="-122"/>
                </a:rPr>
                <a:t>%</a:t>
              </a:r>
              <a:endParaRPr lang="zh-CN" altLang="en-US"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66" name="弧形 165">
              <a:extLst>
                <a:ext uri="{FF2B5EF4-FFF2-40B4-BE49-F238E27FC236}">
                  <a16:creationId xmlns:a16="http://schemas.microsoft.com/office/drawing/2014/main" id="{B5D49566-D004-4A36-A907-AFCC77F51D9A}"/>
                </a:ext>
              </a:extLst>
            </p:cNvPr>
            <p:cNvSpPr/>
            <p:nvPr/>
          </p:nvSpPr>
          <p:spPr>
            <a:xfrm>
              <a:off x="6051550" y="1435100"/>
              <a:ext cx="4057650" cy="4057650"/>
            </a:xfrm>
            <a:prstGeom prst="arc">
              <a:avLst>
                <a:gd name="adj1" fmla="val 13386105"/>
                <a:gd name="adj2" fmla="val 15524667"/>
              </a:avLst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7" name="弧形 166">
              <a:extLst>
                <a:ext uri="{FF2B5EF4-FFF2-40B4-BE49-F238E27FC236}">
                  <a16:creationId xmlns:a16="http://schemas.microsoft.com/office/drawing/2014/main" id="{A20C6D0C-E929-4FA2-A879-9082DD93D233}"/>
                </a:ext>
              </a:extLst>
            </p:cNvPr>
            <p:cNvSpPr/>
            <p:nvPr/>
          </p:nvSpPr>
          <p:spPr>
            <a:xfrm>
              <a:off x="6051550" y="1435100"/>
              <a:ext cx="4057650" cy="4057650"/>
            </a:xfrm>
            <a:prstGeom prst="arc">
              <a:avLst>
                <a:gd name="adj1" fmla="val 7636353"/>
                <a:gd name="adj2" fmla="val 9327521"/>
              </a:avLst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8" name="弧形 167">
              <a:extLst>
                <a:ext uri="{FF2B5EF4-FFF2-40B4-BE49-F238E27FC236}">
                  <a16:creationId xmlns:a16="http://schemas.microsoft.com/office/drawing/2014/main" id="{2FB80146-EF38-47D9-815C-A77EE253E1E1}"/>
                </a:ext>
              </a:extLst>
            </p:cNvPr>
            <p:cNvSpPr/>
            <p:nvPr/>
          </p:nvSpPr>
          <p:spPr>
            <a:xfrm>
              <a:off x="6051550" y="1435100"/>
              <a:ext cx="4057650" cy="4057650"/>
            </a:xfrm>
            <a:prstGeom prst="arc">
              <a:avLst>
                <a:gd name="adj1" fmla="val 18825555"/>
                <a:gd name="adj2" fmla="val 20764245"/>
              </a:avLst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E1855230-D355-4E2A-8341-61FA9B54F485}"/>
                </a:ext>
              </a:extLst>
            </p:cNvPr>
            <p:cNvCxnSpPr>
              <a:cxnSpLocks/>
              <a:stCxn id="172" idx="3"/>
            </p:cNvCxnSpPr>
            <p:nvPr/>
          </p:nvCxnSpPr>
          <p:spPr>
            <a:xfrm flipV="1">
              <a:off x="5637429" y="2078038"/>
              <a:ext cx="953869" cy="33154"/>
            </a:xfrm>
            <a:prstGeom prst="line">
              <a:avLst/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0BA8CD74-10D5-47AB-9A7A-18CE2497C8D5}"/>
                </a:ext>
              </a:extLst>
            </p:cNvPr>
            <p:cNvCxnSpPr>
              <a:cxnSpLocks/>
            </p:cNvCxnSpPr>
            <p:nvPr/>
          </p:nvCxnSpPr>
          <p:spPr>
            <a:xfrm>
              <a:off x="6007100" y="4314336"/>
              <a:ext cx="232213" cy="0"/>
            </a:xfrm>
            <a:prstGeom prst="line">
              <a:avLst/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8B776380-F2B3-4B8E-88F4-11C7020319E2}"/>
                </a:ext>
              </a:extLst>
            </p:cNvPr>
            <p:cNvCxnSpPr>
              <a:cxnSpLocks/>
            </p:cNvCxnSpPr>
            <p:nvPr/>
          </p:nvCxnSpPr>
          <p:spPr>
            <a:xfrm>
              <a:off x="9487338" y="1998702"/>
              <a:ext cx="612337" cy="0"/>
            </a:xfrm>
            <a:prstGeom prst="line">
              <a:avLst/>
            </a:prstGeom>
            <a:noFill/>
            <a:ln w="12700" cap="rnd">
              <a:solidFill>
                <a:srgbClr val="0D121B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319922B6-FFE7-4843-B787-AA35778113F1}"/>
                </a:ext>
              </a:extLst>
            </p:cNvPr>
            <p:cNvSpPr txBox="1"/>
            <p:nvPr/>
          </p:nvSpPr>
          <p:spPr>
            <a:xfrm>
              <a:off x="4722813" y="1891784"/>
              <a:ext cx="914616" cy="438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600">
                  <a:latin typeface="MiSans Medium" panose="00000600000000000000" pitchFamily="2" charset="-122"/>
                  <a:ea typeface="MiSans Medium" panose="00000600000000000000" pitchFamily="2" charset="-122"/>
                </a:rPr>
                <a:t>15-18</a:t>
              </a:r>
              <a:endParaRPr lang="zh-CN" altLang="en-US" sz="1600"/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D0B542E2-D75A-4734-A790-B8F833CB708A}"/>
                </a:ext>
              </a:extLst>
            </p:cNvPr>
            <p:cNvSpPr txBox="1"/>
            <p:nvPr/>
          </p:nvSpPr>
          <p:spPr>
            <a:xfrm>
              <a:off x="4722813" y="4114284"/>
              <a:ext cx="976947" cy="438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600">
                  <a:latin typeface="MiSans Medium" panose="00000600000000000000" pitchFamily="2" charset="-122"/>
                  <a:ea typeface="MiSans Medium" panose="00000600000000000000" pitchFamily="2" charset="-122"/>
                </a:rPr>
                <a:t>22-25</a:t>
              </a:r>
              <a:endParaRPr lang="zh-CN" altLang="en-US" sz="1600"/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B106F8E7-0DFB-4C3C-A7F6-1EEEC50D2C05}"/>
                </a:ext>
              </a:extLst>
            </p:cNvPr>
            <p:cNvSpPr txBox="1"/>
            <p:nvPr/>
          </p:nvSpPr>
          <p:spPr>
            <a:xfrm>
              <a:off x="10079672" y="1802884"/>
              <a:ext cx="945781" cy="4388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600">
                  <a:latin typeface="MiSans Medium" panose="00000600000000000000" pitchFamily="2" charset="-122"/>
                  <a:ea typeface="MiSans Medium" panose="00000600000000000000" pitchFamily="2" charset="-122"/>
                </a:rPr>
                <a:t>18-22</a:t>
              </a:r>
              <a:endParaRPr lang="zh-CN" altLang="en-US" sz="160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C8E886C-5A46-4A59-B2E4-CA63AE364439}"/>
                </a:ext>
              </a:extLst>
            </p:cNvPr>
            <p:cNvSpPr/>
            <p:nvPr/>
          </p:nvSpPr>
          <p:spPr>
            <a:xfrm>
              <a:off x="7527039" y="3067779"/>
              <a:ext cx="1106673" cy="589093"/>
            </a:xfrm>
            <a:custGeom>
              <a:avLst/>
              <a:gdLst>
                <a:gd name="connsiteX0" fmla="*/ 829330 w 889211"/>
                <a:gd name="connsiteY0" fmla="*/ 283750 h 473336"/>
                <a:gd name="connsiteX1" fmla="*/ 886632 w 889211"/>
                <a:gd name="connsiteY1" fmla="*/ 422444 h 473336"/>
                <a:gd name="connsiteX2" fmla="*/ 868192 w 889211"/>
                <a:gd name="connsiteY2" fmla="*/ 466811 h 473336"/>
                <a:gd name="connsiteX3" fmla="*/ 823844 w 889211"/>
                <a:gd name="connsiteY3" fmla="*/ 448361 h 473336"/>
                <a:gd name="connsiteX4" fmla="*/ 813595 w 889211"/>
                <a:gd name="connsiteY4" fmla="*/ 423539 h 473336"/>
                <a:gd name="connsiteX5" fmla="*/ 766427 w 889211"/>
                <a:gd name="connsiteY5" fmla="*/ 456581 h 473336"/>
                <a:gd name="connsiteX6" fmla="*/ 652136 w 889211"/>
                <a:gd name="connsiteY6" fmla="*/ 456581 h 473336"/>
                <a:gd name="connsiteX7" fmla="*/ 601711 w 889211"/>
                <a:gd name="connsiteY7" fmla="*/ 406156 h 473336"/>
                <a:gd name="connsiteX8" fmla="*/ 601711 w 889211"/>
                <a:gd name="connsiteY8" fmla="*/ 302381 h 473336"/>
                <a:gd name="connsiteX9" fmla="*/ 667205 w 889211"/>
                <a:gd name="connsiteY9" fmla="*/ 304343 h 473336"/>
                <a:gd name="connsiteX10" fmla="*/ 805403 w 889211"/>
                <a:gd name="connsiteY10" fmla="*/ 292180 h 473336"/>
                <a:gd name="connsiteX11" fmla="*/ 829330 w 889211"/>
                <a:gd name="connsiteY11" fmla="*/ 283750 h 473336"/>
                <a:gd name="connsiteX12" fmla="*/ 59872 w 889211"/>
                <a:gd name="connsiteY12" fmla="*/ 283750 h 473336"/>
                <a:gd name="connsiteX13" fmla="*/ 83799 w 889211"/>
                <a:gd name="connsiteY13" fmla="*/ 292180 h 473336"/>
                <a:gd name="connsiteX14" fmla="*/ 221997 w 889211"/>
                <a:gd name="connsiteY14" fmla="*/ 304343 h 473336"/>
                <a:gd name="connsiteX15" fmla="*/ 287491 w 889211"/>
                <a:gd name="connsiteY15" fmla="*/ 302381 h 473336"/>
                <a:gd name="connsiteX16" fmla="*/ 287491 w 889211"/>
                <a:gd name="connsiteY16" fmla="*/ 406156 h 473336"/>
                <a:gd name="connsiteX17" fmla="*/ 237065 w 889211"/>
                <a:gd name="connsiteY17" fmla="*/ 456581 h 473336"/>
                <a:gd name="connsiteX18" fmla="*/ 122765 w 889211"/>
                <a:gd name="connsiteY18" fmla="*/ 456581 h 473336"/>
                <a:gd name="connsiteX19" fmla="*/ 75607 w 889211"/>
                <a:gd name="connsiteY19" fmla="*/ 423539 h 473336"/>
                <a:gd name="connsiteX20" fmla="*/ 65358 w 889211"/>
                <a:gd name="connsiteY20" fmla="*/ 448361 h 473336"/>
                <a:gd name="connsiteX21" fmla="*/ 21000 w 889211"/>
                <a:gd name="connsiteY21" fmla="*/ 466811 h 473336"/>
                <a:gd name="connsiteX22" fmla="*/ 2579 w 889211"/>
                <a:gd name="connsiteY22" fmla="*/ 422444 h 473336"/>
                <a:gd name="connsiteX23" fmla="*/ 375911 w 889211"/>
                <a:gd name="connsiteY23" fmla="*/ 206636 h 473336"/>
                <a:gd name="connsiteX24" fmla="*/ 513300 w 889211"/>
                <a:gd name="connsiteY24" fmla="*/ 206636 h 473336"/>
                <a:gd name="connsiteX25" fmla="*/ 553343 w 889211"/>
                <a:gd name="connsiteY25" fmla="*/ 220533 h 473336"/>
                <a:gd name="connsiteX26" fmla="*/ 666214 w 889211"/>
                <a:gd name="connsiteY26" fmla="*/ 228286 h 473336"/>
                <a:gd name="connsiteX27" fmla="*/ 803451 w 889211"/>
                <a:gd name="connsiteY27" fmla="*/ 216161 h 473336"/>
                <a:gd name="connsiteX28" fmla="*/ 835112 w 889211"/>
                <a:gd name="connsiteY28" fmla="*/ 248117 h 473336"/>
                <a:gd name="connsiteX29" fmla="*/ 798917 w 889211"/>
                <a:gd name="connsiteY29" fmla="*/ 281236 h 473336"/>
                <a:gd name="connsiteX30" fmla="*/ 666005 w 889211"/>
                <a:gd name="connsiteY30" fmla="*/ 292228 h 473336"/>
                <a:gd name="connsiteX31" fmla="*/ 571498 w 889211"/>
                <a:gd name="connsiteY31" fmla="*/ 287856 h 473336"/>
                <a:gd name="connsiteX32" fmla="*/ 571498 w 889211"/>
                <a:gd name="connsiteY32" fmla="*/ 416176 h 473336"/>
                <a:gd name="connsiteX33" fmla="*/ 513300 w 889211"/>
                <a:gd name="connsiteY33" fmla="*/ 473336 h 473336"/>
                <a:gd name="connsiteX34" fmla="*/ 375911 w 889211"/>
                <a:gd name="connsiteY34" fmla="*/ 473336 h 473336"/>
                <a:gd name="connsiteX35" fmla="*/ 314323 w 889211"/>
                <a:gd name="connsiteY35" fmla="*/ 416167 h 473336"/>
                <a:gd name="connsiteX36" fmla="*/ 314323 w 889211"/>
                <a:gd name="connsiteY36" fmla="*/ 287846 h 473336"/>
                <a:gd name="connsiteX37" fmla="*/ 221502 w 889211"/>
                <a:gd name="connsiteY37" fmla="*/ 292256 h 473336"/>
                <a:gd name="connsiteX38" fmla="*/ 89676 w 889211"/>
                <a:gd name="connsiteY38" fmla="*/ 281312 h 473336"/>
                <a:gd name="connsiteX39" fmla="*/ 53795 w 889211"/>
                <a:gd name="connsiteY39" fmla="*/ 248270 h 473336"/>
                <a:gd name="connsiteX40" fmla="*/ 85761 w 889211"/>
                <a:gd name="connsiteY40" fmla="*/ 216485 h 473336"/>
                <a:gd name="connsiteX41" fmla="*/ 222997 w 889211"/>
                <a:gd name="connsiteY41" fmla="*/ 228934 h 473336"/>
                <a:gd name="connsiteX42" fmla="*/ 335859 w 889211"/>
                <a:gd name="connsiteY42" fmla="*/ 220533 h 473336"/>
                <a:gd name="connsiteX43" fmla="*/ 375911 w 889211"/>
                <a:gd name="connsiteY43" fmla="*/ 206636 h 473336"/>
                <a:gd name="connsiteX44" fmla="*/ 179915 w 889211"/>
                <a:gd name="connsiteY44" fmla="*/ 47787 h 473336"/>
                <a:gd name="connsiteX45" fmla="*/ 253867 w 889211"/>
                <a:gd name="connsiteY45" fmla="*/ 121739 h 473336"/>
                <a:gd name="connsiteX46" fmla="*/ 179915 w 889211"/>
                <a:gd name="connsiteY46" fmla="*/ 195691 h 473336"/>
                <a:gd name="connsiteX47" fmla="*/ 105963 w 889211"/>
                <a:gd name="connsiteY47" fmla="*/ 121739 h 473336"/>
                <a:gd name="connsiteX48" fmla="*/ 179915 w 889211"/>
                <a:gd name="connsiteY48" fmla="*/ 47787 h 473336"/>
                <a:gd name="connsiteX49" fmla="*/ 709296 w 889211"/>
                <a:gd name="connsiteY49" fmla="*/ 47778 h 473336"/>
                <a:gd name="connsiteX50" fmla="*/ 783257 w 889211"/>
                <a:gd name="connsiteY50" fmla="*/ 121740 h 473336"/>
                <a:gd name="connsiteX51" fmla="*/ 709296 w 889211"/>
                <a:gd name="connsiteY51" fmla="*/ 195701 h 473336"/>
                <a:gd name="connsiteX52" fmla="*/ 635334 w 889211"/>
                <a:gd name="connsiteY52" fmla="*/ 121740 h 473336"/>
                <a:gd name="connsiteX53" fmla="*/ 709296 w 889211"/>
                <a:gd name="connsiteY53" fmla="*/ 47778 h 473336"/>
                <a:gd name="connsiteX54" fmla="*/ 444596 w 889211"/>
                <a:gd name="connsiteY54" fmla="*/ 0 h 473336"/>
                <a:gd name="connsiteX55" fmla="*/ 533484 w 889211"/>
                <a:gd name="connsiteY55" fmla="*/ 88887 h 473336"/>
                <a:gd name="connsiteX56" fmla="*/ 444596 w 889211"/>
                <a:gd name="connsiteY56" fmla="*/ 177775 h 473336"/>
                <a:gd name="connsiteX57" fmla="*/ 355709 w 889211"/>
                <a:gd name="connsiteY57" fmla="*/ 88887 h 473336"/>
                <a:gd name="connsiteX58" fmla="*/ 444596 w 889211"/>
                <a:gd name="connsiteY58" fmla="*/ 0 h 47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89211" h="473336">
                  <a:moveTo>
                    <a:pt x="829330" y="283750"/>
                  </a:moveTo>
                  <a:lnTo>
                    <a:pt x="886632" y="422444"/>
                  </a:lnTo>
                  <a:cubicBezTo>
                    <a:pt x="893795" y="439798"/>
                    <a:pt x="885527" y="459658"/>
                    <a:pt x="868192" y="466811"/>
                  </a:cubicBezTo>
                  <a:cubicBezTo>
                    <a:pt x="850856" y="473964"/>
                    <a:pt x="831016" y="465716"/>
                    <a:pt x="823844" y="448361"/>
                  </a:cubicBezTo>
                  <a:lnTo>
                    <a:pt x="813595" y="423539"/>
                  </a:lnTo>
                  <a:cubicBezTo>
                    <a:pt x="806489" y="442779"/>
                    <a:pt x="788125" y="456581"/>
                    <a:pt x="766427" y="456581"/>
                  </a:cubicBezTo>
                  <a:lnTo>
                    <a:pt x="652136" y="456581"/>
                  </a:lnTo>
                  <a:cubicBezTo>
                    <a:pt x="624276" y="456581"/>
                    <a:pt x="601711" y="433997"/>
                    <a:pt x="601711" y="406156"/>
                  </a:cubicBezTo>
                  <a:lnTo>
                    <a:pt x="601711" y="302381"/>
                  </a:lnTo>
                  <a:cubicBezTo>
                    <a:pt x="619789" y="303543"/>
                    <a:pt x="641402" y="304343"/>
                    <a:pt x="667205" y="304343"/>
                  </a:cubicBezTo>
                  <a:cubicBezTo>
                    <a:pt x="757550" y="304343"/>
                    <a:pt x="796469" y="294780"/>
                    <a:pt x="805403" y="292180"/>
                  </a:cubicBezTo>
                  <a:cubicBezTo>
                    <a:pt x="816967" y="288665"/>
                    <a:pt x="821691" y="287703"/>
                    <a:pt x="829330" y="283750"/>
                  </a:cubicBezTo>
                  <a:close/>
                  <a:moveTo>
                    <a:pt x="59872" y="283750"/>
                  </a:moveTo>
                  <a:cubicBezTo>
                    <a:pt x="67511" y="287703"/>
                    <a:pt x="72226" y="288665"/>
                    <a:pt x="83799" y="292180"/>
                  </a:cubicBezTo>
                  <a:cubicBezTo>
                    <a:pt x="92733" y="294780"/>
                    <a:pt x="131662" y="304343"/>
                    <a:pt x="221997" y="304343"/>
                  </a:cubicBezTo>
                  <a:cubicBezTo>
                    <a:pt x="247800" y="304343"/>
                    <a:pt x="269412" y="303543"/>
                    <a:pt x="287491" y="302381"/>
                  </a:cubicBezTo>
                  <a:lnTo>
                    <a:pt x="287491" y="406156"/>
                  </a:lnTo>
                  <a:cubicBezTo>
                    <a:pt x="287491" y="433997"/>
                    <a:pt x="264916" y="456581"/>
                    <a:pt x="237065" y="456581"/>
                  </a:cubicBezTo>
                  <a:lnTo>
                    <a:pt x="122765" y="456581"/>
                  </a:lnTo>
                  <a:cubicBezTo>
                    <a:pt x="101067" y="456581"/>
                    <a:pt x="82703" y="442779"/>
                    <a:pt x="75607" y="423539"/>
                  </a:cubicBezTo>
                  <a:lnTo>
                    <a:pt x="65358" y="448361"/>
                  </a:lnTo>
                  <a:cubicBezTo>
                    <a:pt x="58186" y="465716"/>
                    <a:pt x="38345" y="473964"/>
                    <a:pt x="21000" y="466811"/>
                  </a:cubicBezTo>
                  <a:cubicBezTo>
                    <a:pt x="3684" y="459658"/>
                    <a:pt x="-4584" y="439798"/>
                    <a:pt x="2579" y="422444"/>
                  </a:cubicBezTo>
                  <a:close/>
                  <a:moveTo>
                    <a:pt x="375911" y="206636"/>
                  </a:moveTo>
                  <a:lnTo>
                    <a:pt x="513300" y="206636"/>
                  </a:lnTo>
                  <a:cubicBezTo>
                    <a:pt x="528664" y="206636"/>
                    <a:pt x="542656" y="211113"/>
                    <a:pt x="553343" y="220533"/>
                  </a:cubicBezTo>
                  <a:cubicBezTo>
                    <a:pt x="583261" y="224114"/>
                    <a:pt x="633991" y="228286"/>
                    <a:pt x="666214" y="228286"/>
                  </a:cubicBezTo>
                  <a:cubicBezTo>
                    <a:pt x="714192" y="228286"/>
                    <a:pt x="803451" y="216161"/>
                    <a:pt x="803451" y="216161"/>
                  </a:cubicBezTo>
                  <a:cubicBezTo>
                    <a:pt x="821091" y="216161"/>
                    <a:pt x="835112" y="230477"/>
                    <a:pt x="835112" y="248117"/>
                  </a:cubicBezTo>
                  <a:cubicBezTo>
                    <a:pt x="835112" y="265786"/>
                    <a:pt x="825701" y="273263"/>
                    <a:pt x="798917" y="281236"/>
                  </a:cubicBezTo>
                  <a:cubicBezTo>
                    <a:pt x="798917" y="281236"/>
                    <a:pt x="767522" y="292228"/>
                    <a:pt x="666005" y="292228"/>
                  </a:cubicBezTo>
                  <a:cubicBezTo>
                    <a:pt x="624819" y="292228"/>
                    <a:pt x="600073" y="290227"/>
                    <a:pt x="571498" y="287856"/>
                  </a:cubicBezTo>
                  <a:lnTo>
                    <a:pt x="571498" y="416176"/>
                  </a:lnTo>
                  <a:cubicBezTo>
                    <a:pt x="571498" y="449657"/>
                    <a:pt x="546771" y="473336"/>
                    <a:pt x="513300" y="473336"/>
                  </a:cubicBezTo>
                  <a:lnTo>
                    <a:pt x="375911" y="473336"/>
                  </a:lnTo>
                  <a:cubicBezTo>
                    <a:pt x="342431" y="473336"/>
                    <a:pt x="314323" y="449657"/>
                    <a:pt x="314323" y="416167"/>
                  </a:cubicBezTo>
                  <a:lnTo>
                    <a:pt x="314323" y="287846"/>
                  </a:lnTo>
                  <a:cubicBezTo>
                    <a:pt x="295273" y="290218"/>
                    <a:pt x="262707" y="292256"/>
                    <a:pt x="221502" y="292256"/>
                  </a:cubicBezTo>
                  <a:cubicBezTo>
                    <a:pt x="119975" y="292256"/>
                    <a:pt x="89676" y="281312"/>
                    <a:pt x="89676" y="281312"/>
                  </a:cubicBezTo>
                  <a:cubicBezTo>
                    <a:pt x="62891" y="273340"/>
                    <a:pt x="53795" y="265929"/>
                    <a:pt x="53795" y="248270"/>
                  </a:cubicBezTo>
                  <a:cubicBezTo>
                    <a:pt x="53795" y="230629"/>
                    <a:pt x="68111" y="216485"/>
                    <a:pt x="85761" y="216485"/>
                  </a:cubicBezTo>
                  <a:cubicBezTo>
                    <a:pt x="85761" y="216485"/>
                    <a:pt x="175020" y="228934"/>
                    <a:pt x="222997" y="228934"/>
                  </a:cubicBezTo>
                  <a:cubicBezTo>
                    <a:pt x="255211" y="228934"/>
                    <a:pt x="305941" y="224124"/>
                    <a:pt x="335859" y="220533"/>
                  </a:cubicBezTo>
                  <a:cubicBezTo>
                    <a:pt x="346546" y="211113"/>
                    <a:pt x="360538" y="206636"/>
                    <a:pt x="375911" y="206636"/>
                  </a:cubicBezTo>
                  <a:close/>
                  <a:moveTo>
                    <a:pt x="179915" y="47787"/>
                  </a:moveTo>
                  <a:cubicBezTo>
                    <a:pt x="220758" y="47787"/>
                    <a:pt x="253867" y="80897"/>
                    <a:pt x="253867" y="121739"/>
                  </a:cubicBezTo>
                  <a:cubicBezTo>
                    <a:pt x="253867" y="162582"/>
                    <a:pt x="220758" y="195691"/>
                    <a:pt x="179915" y="195691"/>
                  </a:cubicBezTo>
                  <a:cubicBezTo>
                    <a:pt x="139072" y="195691"/>
                    <a:pt x="105963" y="162582"/>
                    <a:pt x="105963" y="121739"/>
                  </a:cubicBezTo>
                  <a:cubicBezTo>
                    <a:pt x="105963" y="80897"/>
                    <a:pt x="139072" y="47787"/>
                    <a:pt x="179915" y="47787"/>
                  </a:cubicBezTo>
                  <a:close/>
                  <a:moveTo>
                    <a:pt x="709296" y="47778"/>
                  </a:moveTo>
                  <a:cubicBezTo>
                    <a:pt x="750144" y="47778"/>
                    <a:pt x="783257" y="80892"/>
                    <a:pt x="783257" y="121740"/>
                  </a:cubicBezTo>
                  <a:cubicBezTo>
                    <a:pt x="783257" y="162588"/>
                    <a:pt x="750144" y="195701"/>
                    <a:pt x="709296" y="195701"/>
                  </a:cubicBezTo>
                  <a:cubicBezTo>
                    <a:pt x="668448" y="195701"/>
                    <a:pt x="635334" y="162588"/>
                    <a:pt x="635334" y="121740"/>
                  </a:cubicBezTo>
                  <a:cubicBezTo>
                    <a:pt x="635334" y="80892"/>
                    <a:pt x="668448" y="47778"/>
                    <a:pt x="709296" y="47778"/>
                  </a:cubicBezTo>
                  <a:close/>
                  <a:moveTo>
                    <a:pt x="444596" y="0"/>
                  </a:moveTo>
                  <a:cubicBezTo>
                    <a:pt x="493687" y="0"/>
                    <a:pt x="533484" y="39796"/>
                    <a:pt x="533484" y="88887"/>
                  </a:cubicBezTo>
                  <a:cubicBezTo>
                    <a:pt x="533484" y="137978"/>
                    <a:pt x="493687" y="177775"/>
                    <a:pt x="444596" y="177775"/>
                  </a:cubicBezTo>
                  <a:cubicBezTo>
                    <a:pt x="395505" y="177775"/>
                    <a:pt x="355709" y="137978"/>
                    <a:pt x="355709" y="88887"/>
                  </a:cubicBezTo>
                  <a:cubicBezTo>
                    <a:pt x="355709" y="39796"/>
                    <a:pt x="395505" y="0"/>
                    <a:pt x="44459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sp>
        <p:nvSpPr>
          <p:cNvPr id="179" name="文本框 178">
            <a:extLst>
              <a:ext uri="{FF2B5EF4-FFF2-40B4-BE49-F238E27FC236}">
                <a16:creationId xmlns:a16="http://schemas.microsoft.com/office/drawing/2014/main" id="{3869E6AD-1732-4ABA-898C-2593337A382F}"/>
              </a:ext>
            </a:extLst>
          </p:cNvPr>
          <p:cNvSpPr txBox="1"/>
          <p:nvPr/>
        </p:nvSpPr>
        <p:spPr>
          <a:xfrm>
            <a:off x="610116" y="5105400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latin typeface="MiSans Semibold" panose="00000700000000000000" pitchFamily="2" charset="-122"/>
                <a:ea typeface="MiSans Semibold" panose="00000700000000000000" pitchFamily="2" charset="-122"/>
              </a:rPr>
              <a:t>性别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07101F42-A1CF-49C9-B874-5E6F01EA9455}"/>
              </a:ext>
            </a:extLst>
          </p:cNvPr>
          <p:cNvSpPr txBox="1"/>
          <p:nvPr/>
        </p:nvSpPr>
        <p:spPr>
          <a:xfrm>
            <a:off x="610116" y="2374900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latin typeface="MiSans Semibold" panose="00000700000000000000" pitchFamily="2" charset="-122"/>
                <a:ea typeface="MiSans Semibold" panose="00000700000000000000" pitchFamily="2" charset="-122"/>
              </a:rPr>
              <a:t>娱乐活动</a:t>
            </a:r>
          </a:p>
        </p:txBody>
      </p:sp>
      <p:sp>
        <p:nvSpPr>
          <p:cNvPr id="181" name="等腰三角形 180">
            <a:extLst>
              <a:ext uri="{FF2B5EF4-FFF2-40B4-BE49-F238E27FC236}">
                <a16:creationId xmlns:a16="http://schemas.microsoft.com/office/drawing/2014/main" id="{EBBF825E-C993-41FB-8C6A-6D7FA2D8398C}"/>
              </a:ext>
            </a:extLst>
          </p:cNvPr>
          <p:cNvSpPr/>
          <p:nvPr/>
        </p:nvSpPr>
        <p:spPr>
          <a:xfrm>
            <a:off x="818089" y="1660525"/>
            <a:ext cx="45719" cy="622300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等腰三角形 181">
            <a:extLst>
              <a:ext uri="{FF2B5EF4-FFF2-40B4-BE49-F238E27FC236}">
                <a16:creationId xmlns:a16="http://schemas.microsoft.com/office/drawing/2014/main" id="{79702EAE-5A66-423D-A698-7B54A9706BF5}"/>
              </a:ext>
            </a:extLst>
          </p:cNvPr>
          <p:cNvSpPr/>
          <p:nvPr/>
        </p:nvSpPr>
        <p:spPr>
          <a:xfrm flipV="1">
            <a:off x="818089" y="3476625"/>
            <a:ext cx="45719" cy="622300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等腰三角形 182">
            <a:extLst>
              <a:ext uri="{FF2B5EF4-FFF2-40B4-BE49-F238E27FC236}">
                <a16:creationId xmlns:a16="http://schemas.microsoft.com/office/drawing/2014/main" id="{72CB21DA-31E3-488E-9677-82632A487B8C}"/>
              </a:ext>
            </a:extLst>
          </p:cNvPr>
          <p:cNvSpPr/>
          <p:nvPr/>
        </p:nvSpPr>
        <p:spPr>
          <a:xfrm flipV="1">
            <a:off x="818089" y="5743575"/>
            <a:ext cx="45719" cy="288000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等腰三角形 183">
            <a:extLst>
              <a:ext uri="{FF2B5EF4-FFF2-40B4-BE49-F238E27FC236}">
                <a16:creationId xmlns:a16="http://schemas.microsoft.com/office/drawing/2014/main" id="{5A49101D-8170-4197-9175-1A705DC12A39}"/>
              </a:ext>
            </a:extLst>
          </p:cNvPr>
          <p:cNvSpPr/>
          <p:nvPr/>
        </p:nvSpPr>
        <p:spPr>
          <a:xfrm>
            <a:off x="818089" y="4776258"/>
            <a:ext cx="45719" cy="288000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0E0B5A29-4393-4197-8FE1-952E048DE6D0}"/>
              </a:ext>
            </a:extLst>
          </p:cNvPr>
          <p:cNvSpPr txBox="1"/>
          <p:nvPr/>
        </p:nvSpPr>
        <p:spPr>
          <a:xfrm>
            <a:off x="11170166" y="1962150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latin typeface="MiSans Semibold" panose="00000700000000000000" pitchFamily="2" charset="-122"/>
                <a:ea typeface="MiSans Semibold" panose="00000700000000000000" pitchFamily="2" charset="-122"/>
              </a:rPr>
              <a:t>年龄范围</a:t>
            </a:r>
          </a:p>
        </p:txBody>
      </p:sp>
      <p:sp>
        <p:nvSpPr>
          <p:cNvPr id="186" name="等腰三角形 185">
            <a:extLst>
              <a:ext uri="{FF2B5EF4-FFF2-40B4-BE49-F238E27FC236}">
                <a16:creationId xmlns:a16="http://schemas.microsoft.com/office/drawing/2014/main" id="{3ED4F2D7-5FD1-4E2B-BE29-CAC1F08AC2EC}"/>
              </a:ext>
            </a:extLst>
          </p:cNvPr>
          <p:cNvSpPr/>
          <p:nvPr/>
        </p:nvSpPr>
        <p:spPr>
          <a:xfrm>
            <a:off x="11378139" y="1247775"/>
            <a:ext cx="45719" cy="622300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等腰三角形 186">
            <a:extLst>
              <a:ext uri="{FF2B5EF4-FFF2-40B4-BE49-F238E27FC236}">
                <a16:creationId xmlns:a16="http://schemas.microsoft.com/office/drawing/2014/main" id="{DA121A54-ABCB-45A6-9809-816992EB5DC6}"/>
              </a:ext>
            </a:extLst>
          </p:cNvPr>
          <p:cNvSpPr/>
          <p:nvPr/>
        </p:nvSpPr>
        <p:spPr>
          <a:xfrm flipV="1">
            <a:off x="11378139" y="3063875"/>
            <a:ext cx="45719" cy="622300"/>
          </a:xfrm>
          <a:prstGeom prst="triangle">
            <a:avLst/>
          </a:prstGeom>
          <a:solidFill>
            <a:srgbClr val="0D1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161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占位符 63">
            <a:extLst>
              <a:ext uri="{FF2B5EF4-FFF2-40B4-BE49-F238E27FC236}">
                <a16:creationId xmlns:a16="http://schemas.microsoft.com/office/drawing/2014/main" id="{B2C83274-1130-4E93-BD5E-CC7AA18DD0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895149" y="0"/>
            <a:ext cx="3870052" cy="1190008"/>
          </a:xfrm>
        </p:spPr>
        <p:txBody>
          <a:bodyPr>
            <a:noAutofit/>
          </a:bodyPr>
          <a:lstStyle/>
          <a:p>
            <a:r>
              <a:rPr lang="zh-CN" altLang="en-US"/>
              <a:t>活动意义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801E81-CB48-46C0-888A-14B6FD5E4CEF}"/>
              </a:ext>
            </a:extLst>
          </p:cNvPr>
          <p:cNvSpPr txBox="1"/>
          <p:nvPr/>
        </p:nvSpPr>
        <p:spPr>
          <a:xfrm>
            <a:off x="1150541" y="2313218"/>
            <a:ext cx="2948252" cy="1293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这部分内容应根据策划书的特点在以下项目中选取内容重点阐述,具体项目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18D51F-0310-4179-9E8C-1004E1C9E0D3}"/>
              </a:ext>
            </a:extLst>
          </p:cNvPr>
          <p:cNvSpPr txBox="1"/>
          <p:nvPr/>
        </p:nvSpPr>
        <p:spPr>
          <a:xfrm>
            <a:off x="1150541" y="1659168"/>
            <a:ext cx="1426994" cy="58637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活动意义</a:t>
            </a: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D3CB9388-0080-471A-A68D-5A05BB9D8D44}"/>
              </a:ext>
            </a:extLst>
          </p:cNvPr>
          <p:cNvSpPr/>
          <p:nvPr/>
        </p:nvSpPr>
        <p:spPr>
          <a:xfrm>
            <a:off x="2674276" y="1880434"/>
            <a:ext cx="222250" cy="234951"/>
          </a:xfrm>
          <a:prstGeom prst="rtTriangl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16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F21214-535E-4F78-9F99-F9E79D192D28}"/>
              </a:ext>
            </a:extLst>
          </p:cNvPr>
          <p:cNvSpPr txBox="1"/>
          <p:nvPr/>
        </p:nvSpPr>
        <p:spPr>
          <a:xfrm>
            <a:off x="4621874" y="2313218"/>
            <a:ext cx="2948252" cy="1293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这部分内容应根据策划书的特点在以下项目中选取内容重点阐述,具体项目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109BA5-8B90-44B0-A877-13FC26274A01}"/>
              </a:ext>
            </a:extLst>
          </p:cNvPr>
          <p:cNvSpPr txBox="1"/>
          <p:nvPr/>
        </p:nvSpPr>
        <p:spPr>
          <a:xfrm>
            <a:off x="4621874" y="1659168"/>
            <a:ext cx="1426994" cy="58637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活动意义</a:t>
            </a: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6194BD3F-3369-4BC5-968B-28001877FBEF}"/>
              </a:ext>
            </a:extLst>
          </p:cNvPr>
          <p:cNvSpPr/>
          <p:nvPr/>
        </p:nvSpPr>
        <p:spPr>
          <a:xfrm>
            <a:off x="6145609" y="1880434"/>
            <a:ext cx="222250" cy="234951"/>
          </a:xfrm>
          <a:prstGeom prst="rtTriangle">
            <a:avLst/>
          </a:prstGeom>
          <a:gradFill flip="none" rotWithShape="1">
            <a:gsLst>
              <a:gs pos="67000">
                <a:schemeClr val="accent5"/>
              </a:gs>
              <a:gs pos="1000">
                <a:schemeClr val="accent4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16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98D5ED-26FF-4F8B-8322-46B8BDDE8BF3}"/>
              </a:ext>
            </a:extLst>
          </p:cNvPr>
          <p:cNvSpPr txBox="1"/>
          <p:nvPr/>
        </p:nvSpPr>
        <p:spPr>
          <a:xfrm>
            <a:off x="8093208" y="2313218"/>
            <a:ext cx="2948252" cy="12938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+mn-ea"/>
              </a:rPr>
              <a:t>这部分内容应根据策划书的特点在以下项目中选取内容重点阐述,具体项目</a:t>
            </a:r>
            <a:endParaRPr lang="zh-CN" altLang="en-US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04021B-09FF-43C8-B90C-1D45CF605E72}"/>
              </a:ext>
            </a:extLst>
          </p:cNvPr>
          <p:cNvSpPr txBox="1"/>
          <p:nvPr/>
        </p:nvSpPr>
        <p:spPr>
          <a:xfrm>
            <a:off x="8093208" y="1659168"/>
            <a:ext cx="1426994" cy="586379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MiSans Semibold" panose="00000700000000000000" pitchFamily="2" charset="-122"/>
                <a:ea typeface="MiSans Semibold" panose="00000700000000000000" pitchFamily="2" charset="-122"/>
              </a:rPr>
              <a:t>活动意义</a:t>
            </a: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75450364-5999-40A3-9047-FEE70218E21E}"/>
              </a:ext>
            </a:extLst>
          </p:cNvPr>
          <p:cNvSpPr/>
          <p:nvPr/>
        </p:nvSpPr>
        <p:spPr>
          <a:xfrm>
            <a:off x="9616943" y="1880434"/>
            <a:ext cx="222250" cy="234951"/>
          </a:xfrm>
          <a:prstGeom prst="rtTriangl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3"/>
              </a:gs>
            </a:gsLst>
            <a:lin ang="13500000" scaled="1"/>
            <a:tileRect/>
          </a:gradFill>
          <a:ln w="25400" cap="rnd">
            <a:solidFill>
              <a:srgbClr val="0D121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endParaRPr lang="zh-CN" altLang="en-US" sz="1600" b="1">
              <a:solidFill>
                <a:srgbClr val="0D121B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534C5DC-1D23-4AC2-BD2F-58AB47D5F2A2}"/>
              </a:ext>
            </a:extLst>
          </p:cNvPr>
          <p:cNvSpPr/>
          <p:nvPr/>
        </p:nvSpPr>
        <p:spPr>
          <a:xfrm>
            <a:off x="1219201" y="3979334"/>
            <a:ext cx="9753600" cy="1767999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508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4E2DAD-99D6-4262-8E19-3A2D04FD1953}"/>
              </a:ext>
            </a:extLst>
          </p:cNvPr>
          <p:cNvSpPr txBox="1"/>
          <p:nvPr/>
        </p:nvSpPr>
        <p:spPr>
          <a:xfrm>
            <a:off x="2114550" y="4494001"/>
            <a:ext cx="7962902" cy="738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4800" spc="600">
                <a:solidFill>
                  <a:srgbClr val="0D121B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创意引领世界</a:t>
            </a:r>
          </a:p>
        </p:txBody>
      </p:sp>
    </p:spTree>
    <p:extLst>
      <p:ext uri="{BB962C8B-B14F-4D97-AF65-F5344CB8AC3E}">
        <p14:creationId xmlns:p14="http://schemas.microsoft.com/office/powerpoint/2010/main" val="3309668641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D121B"/>
      </a:dk1>
      <a:lt1>
        <a:sysClr val="window" lastClr="FFFFFF"/>
      </a:lt1>
      <a:dk2>
        <a:srgbClr val="44546A"/>
      </a:dk2>
      <a:lt2>
        <a:srgbClr val="E7E6E6"/>
      </a:lt2>
      <a:accent1>
        <a:srgbClr val="C7F927"/>
      </a:accent1>
      <a:accent2>
        <a:srgbClr val="40FA99"/>
      </a:accent2>
      <a:accent3>
        <a:srgbClr val="FFC000"/>
      </a:accent3>
      <a:accent4>
        <a:srgbClr val="FD912F"/>
      </a:accent4>
      <a:accent5>
        <a:srgbClr val="F4384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MiSans Demibold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1811</Words>
  <Application>Microsoft Office PowerPoint</Application>
  <PresentationFormat>宽屏</PresentationFormat>
  <Paragraphs>344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MiSans Demibold</vt:lpstr>
      <vt:lpstr>MiSans Heavy</vt:lpstr>
      <vt:lpstr>MiSans Medium</vt:lpstr>
      <vt:lpstr>MiSans Normal</vt:lpstr>
      <vt:lpstr>MiSans Semibold</vt:lpstr>
      <vt:lpstr>OPPOSans H</vt:lpstr>
      <vt:lpstr>OPPOSans M</vt:lpstr>
      <vt:lpstr>阿里巴巴普惠体 B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潮流风格青桔撞色创意活动策划ppt模板</dc:title>
  <dc:creator>猫瞳叁</dc:creator>
  <cp:keywords>P界达人</cp:keywords>
  <dc:description>www.51pptmoban.com</dc:description>
  <cp:lastModifiedBy>Win user</cp:lastModifiedBy>
  <cp:revision>37</cp:revision>
  <dcterms:created xsi:type="dcterms:W3CDTF">2022-06-11T11:20:07Z</dcterms:created>
  <dcterms:modified xsi:type="dcterms:W3CDTF">2022-07-21T11:19:21Z</dcterms:modified>
</cp:coreProperties>
</file>