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3.xml" ContentType="application/inkml+xml"/>
  <Override PartName="/ppt/ink/ink4.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61" r:id="rId4"/>
    <p:sldId id="267" r:id="rId5"/>
    <p:sldId id="265" r:id="rId6"/>
    <p:sldId id="266" r:id="rId7"/>
    <p:sldId id="263" r:id="rId8"/>
    <p:sldId id="268" r:id="rId9"/>
    <p:sldId id="269" r:id="rId10"/>
    <p:sldId id="270" r:id="rId11"/>
    <p:sldId id="271" r:id="rId12"/>
    <p:sldId id="272" r:id="rId13"/>
    <p:sldId id="112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B8A6C"/>
    <a:srgbClr val="FFEC38"/>
    <a:srgbClr val="16A88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2" autoAdjust="0"/>
    <p:restoredTop sz="94660"/>
  </p:normalViewPr>
  <p:slideViewPr>
    <p:cSldViewPr snapToGrid="0">
      <p:cViewPr varScale="1">
        <p:scale>
          <a:sx n="101" d="100"/>
          <a:sy n="101" d="100"/>
        </p:scale>
        <p:origin x="138"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7T13:58:25.608"/>
    </inkml:context>
    <inkml:brush xml:id="br0">
      <inkml:brushProperty name="width" value="0.05" units="cm"/>
      <inkml:brushProperty name="height" value="0.05" units="cm"/>
    </inkml:brush>
  </inkml:definitions>
  <inkml:trace contextRef="#ctx0" brushRef="#br0">0 0 24575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7T13:58:24.558"/>
    </inkml:context>
    <inkml:brush xml:id="br0">
      <inkml:brushProperty name="width" value="0.05" units="cm"/>
      <inkml:brushProperty name="height" value="0.05" units="cm"/>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02T02:39:17.427"/>
    </inkml:context>
    <inkml:brush xml:id="br0">
      <inkml:brushProperty name="width" value="0.05" units="cm"/>
      <inkml:brushProperty name="height" value="0.05" units="cm"/>
    </inkml:brush>
  </inkml:definitions>
  <inkml:trace contextRef="#ctx0" brushRef="#br0">0 0 24575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02T02:39:17.428"/>
    </inkml:context>
    <inkml:brush xml:id="br0">
      <inkml:brushProperty name="width" value="0.05" units="cm"/>
      <inkml:brushProperty name="height" value="0.05" units="cm"/>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AC97F-BF33-4C40-972F-3BCA37190C55}" type="datetimeFigureOut">
              <a:rPr lang="zh-CN" altLang="en-US" smtClean="0"/>
              <a:t>2022/7/20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AD3848-DE23-4E9F-97C9-6AAFCF70810F}" type="slidenum">
              <a:rPr lang="zh-CN" altLang="en-US" smtClean="0"/>
              <a:t>‹#›</a:t>
            </a:fld>
            <a:endParaRPr lang="zh-CN" altLang="en-US"/>
          </a:p>
        </p:txBody>
      </p:sp>
    </p:spTree>
    <p:extLst>
      <p:ext uri="{BB962C8B-B14F-4D97-AF65-F5344CB8AC3E}">
        <p14:creationId xmlns:p14="http://schemas.microsoft.com/office/powerpoint/2010/main" val="664251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1</a:t>
            </a:fld>
            <a:endParaRPr lang="zh-CN" altLang="en-US"/>
          </a:p>
        </p:txBody>
      </p:sp>
    </p:spTree>
    <p:extLst>
      <p:ext uri="{BB962C8B-B14F-4D97-AF65-F5344CB8AC3E}">
        <p14:creationId xmlns:p14="http://schemas.microsoft.com/office/powerpoint/2010/main" val="1288715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10</a:t>
            </a:fld>
            <a:endParaRPr lang="zh-CN" altLang="en-US"/>
          </a:p>
        </p:txBody>
      </p:sp>
    </p:spTree>
    <p:extLst>
      <p:ext uri="{BB962C8B-B14F-4D97-AF65-F5344CB8AC3E}">
        <p14:creationId xmlns:p14="http://schemas.microsoft.com/office/powerpoint/2010/main" val="1399393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11</a:t>
            </a:fld>
            <a:endParaRPr lang="zh-CN" altLang="en-US"/>
          </a:p>
        </p:txBody>
      </p:sp>
    </p:spTree>
    <p:extLst>
      <p:ext uri="{BB962C8B-B14F-4D97-AF65-F5344CB8AC3E}">
        <p14:creationId xmlns:p14="http://schemas.microsoft.com/office/powerpoint/2010/main" val="4239112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12</a:t>
            </a:fld>
            <a:endParaRPr lang="zh-CN" altLang="en-US"/>
          </a:p>
        </p:txBody>
      </p:sp>
    </p:spTree>
    <p:extLst>
      <p:ext uri="{BB962C8B-B14F-4D97-AF65-F5344CB8AC3E}">
        <p14:creationId xmlns:p14="http://schemas.microsoft.com/office/powerpoint/2010/main" val="2032805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13</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2</a:t>
            </a:fld>
            <a:endParaRPr lang="zh-CN" altLang="en-US"/>
          </a:p>
        </p:txBody>
      </p:sp>
    </p:spTree>
    <p:extLst>
      <p:ext uri="{BB962C8B-B14F-4D97-AF65-F5344CB8AC3E}">
        <p14:creationId xmlns:p14="http://schemas.microsoft.com/office/powerpoint/2010/main" val="581197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3</a:t>
            </a:fld>
            <a:endParaRPr lang="zh-CN" altLang="en-US"/>
          </a:p>
        </p:txBody>
      </p:sp>
    </p:spTree>
    <p:extLst>
      <p:ext uri="{BB962C8B-B14F-4D97-AF65-F5344CB8AC3E}">
        <p14:creationId xmlns:p14="http://schemas.microsoft.com/office/powerpoint/2010/main" val="411865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4</a:t>
            </a:fld>
            <a:endParaRPr lang="zh-CN" altLang="en-US"/>
          </a:p>
        </p:txBody>
      </p:sp>
    </p:spTree>
    <p:extLst>
      <p:ext uri="{BB962C8B-B14F-4D97-AF65-F5344CB8AC3E}">
        <p14:creationId xmlns:p14="http://schemas.microsoft.com/office/powerpoint/2010/main" val="1228947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5</a:t>
            </a:fld>
            <a:endParaRPr lang="zh-CN" altLang="en-US"/>
          </a:p>
        </p:txBody>
      </p:sp>
    </p:spTree>
    <p:extLst>
      <p:ext uri="{BB962C8B-B14F-4D97-AF65-F5344CB8AC3E}">
        <p14:creationId xmlns:p14="http://schemas.microsoft.com/office/powerpoint/2010/main" val="2967416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6</a:t>
            </a:fld>
            <a:endParaRPr lang="zh-CN" altLang="en-US"/>
          </a:p>
        </p:txBody>
      </p:sp>
    </p:spTree>
    <p:extLst>
      <p:ext uri="{BB962C8B-B14F-4D97-AF65-F5344CB8AC3E}">
        <p14:creationId xmlns:p14="http://schemas.microsoft.com/office/powerpoint/2010/main" val="1774169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7</a:t>
            </a:fld>
            <a:endParaRPr lang="zh-CN" altLang="en-US"/>
          </a:p>
        </p:txBody>
      </p:sp>
    </p:spTree>
    <p:extLst>
      <p:ext uri="{BB962C8B-B14F-4D97-AF65-F5344CB8AC3E}">
        <p14:creationId xmlns:p14="http://schemas.microsoft.com/office/powerpoint/2010/main" val="2202653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8</a:t>
            </a:fld>
            <a:endParaRPr lang="zh-CN" altLang="en-US"/>
          </a:p>
        </p:txBody>
      </p:sp>
    </p:spTree>
    <p:extLst>
      <p:ext uri="{BB962C8B-B14F-4D97-AF65-F5344CB8AC3E}">
        <p14:creationId xmlns:p14="http://schemas.microsoft.com/office/powerpoint/2010/main" val="72262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AD3848-DE23-4E9F-97C9-6AAFCF70810F}" type="slidenum">
              <a:rPr lang="zh-CN" altLang="en-US" smtClean="0"/>
              <a:t>9</a:t>
            </a:fld>
            <a:endParaRPr lang="zh-CN" altLang="en-US"/>
          </a:p>
        </p:txBody>
      </p:sp>
    </p:spTree>
    <p:extLst>
      <p:ext uri="{BB962C8B-B14F-4D97-AF65-F5344CB8AC3E}">
        <p14:creationId xmlns:p14="http://schemas.microsoft.com/office/powerpoint/2010/main" val="2445529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DC021C4A-60C6-D662-17FB-CEEDDE5A8310}"/>
              </a:ext>
            </a:extLst>
          </p:cNvPr>
          <p:cNvGrpSpPr/>
          <p:nvPr userDrawn="1"/>
        </p:nvGrpSpPr>
        <p:grpSpPr>
          <a:xfrm>
            <a:off x="0" y="0"/>
            <a:ext cx="12192000" cy="6858000"/>
            <a:chOff x="0" y="0"/>
            <a:chExt cx="12192000" cy="6858000"/>
          </a:xfrm>
        </p:grpSpPr>
        <p:grpSp>
          <p:nvGrpSpPr>
            <p:cNvPr id="26" name="组合 25">
              <a:extLst>
                <a:ext uri="{FF2B5EF4-FFF2-40B4-BE49-F238E27FC236}">
                  <a16:creationId xmlns:a16="http://schemas.microsoft.com/office/drawing/2014/main" id="{DAD3ED91-CED2-7CB8-E748-ABCAB4B43E8A}"/>
                </a:ext>
              </a:extLst>
            </p:cNvPr>
            <p:cNvGrpSpPr/>
            <p:nvPr/>
          </p:nvGrpSpPr>
          <p:grpSpPr>
            <a:xfrm>
              <a:off x="0" y="0"/>
              <a:ext cx="12192000" cy="6858000"/>
              <a:chOff x="0" y="0"/>
              <a:chExt cx="12192000" cy="6858000"/>
            </a:xfrm>
          </p:grpSpPr>
          <p:sp>
            <p:nvSpPr>
              <p:cNvPr id="47" name="矩形 46">
                <a:extLst>
                  <a:ext uri="{FF2B5EF4-FFF2-40B4-BE49-F238E27FC236}">
                    <a16:creationId xmlns:a16="http://schemas.microsoft.com/office/drawing/2014/main" id="{CCD460F2-8D9D-0C1F-A2B1-66FDBC7E583A}"/>
                  </a:ext>
                </a:extLst>
              </p:cNvPr>
              <p:cNvSpPr/>
              <p:nvPr/>
            </p:nvSpPr>
            <p:spPr>
              <a:xfrm>
                <a:off x="0" y="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BE69F754-971A-78D4-0A33-5A3D7D11309C}"/>
                  </a:ext>
                </a:extLst>
              </p:cNvPr>
              <p:cNvSpPr/>
              <p:nvPr/>
            </p:nvSpPr>
            <p:spPr>
              <a:xfrm>
                <a:off x="0" y="59634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F068EB8F-8924-63DC-91FD-4D8CDE0E73BF}"/>
                  </a:ext>
                </a:extLst>
              </p:cNvPr>
              <p:cNvSpPr/>
              <p:nvPr/>
            </p:nvSpPr>
            <p:spPr>
              <a:xfrm>
                <a:off x="0" y="119269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31F85663-8E3A-7C3E-1DEE-9801B3F5C6C8}"/>
                  </a:ext>
                </a:extLst>
              </p:cNvPr>
              <p:cNvSpPr/>
              <p:nvPr/>
            </p:nvSpPr>
            <p:spPr>
              <a:xfrm>
                <a:off x="0" y="178904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DBA10EFD-6A06-DB73-D167-A5BAAB4799E9}"/>
                  </a:ext>
                </a:extLst>
              </p:cNvPr>
              <p:cNvSpPr/>
              <p:nvPr/>
            </p:nvSpPr>
            <p:spPr>
              <a:xfrm>
                <a:off x="0" y="2385391"/>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376DFC6B-3202-58E0-AA86-E5BC95C2AB5C}"/>
                  </a:ext>
                </a:extLst>
              </p:cNvPr>
              <p:cNvSpPr/>
              <p:nvPr/>
            </p:nvSpPr>
            <p:spPr>
              <a:xfrm>
                <a:off x="0" y="2981739"/>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52613C4B-10FA-199E-2E05-500820698738}"/>
                  </a:ext>
                </a:extLst>
              </p:cNvPr>
              <p:cNvSpPr/>
              <p:nvPr/>
            </p:nvSpPr>
            <p:spPr>
              <a:xfrm>
                <a:off x="0" y="3578087"/>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6F0C9A93-AB46-1144-600A-7798671C002E}"/>
                  </a:ext>
                </a:extLst>
              </p:cNvPr>
              <p:cNvSpPr/>
              <p:nvPr/>
            </p:nvSpPr>
            <p:spPr>
              <a:xfrm>
                <a:off x="0" y="4174435"/>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36902652-8E75-D4DC-87CA-D96524569CAC}"/>
                  </a:ext>
                </a:extLst>
              </p:cNvPr>
              <p:cNvSpPr/>
              <p:nvPr/>
            </p:nvSpPr>
            <p:spPr>
              <a:xfrm>
                <a:off x="0" y="477078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7FC23E71-16E9-C905-0A22-1BE653547D0D}"/>
                  </a:ext>
                </a:extLst>
              </p:cNvPr>
              <p:cNvSpPr/>
              <p:nvPr/>
            </p:nvSpPr>
            <p:spPr>
              <a:xfrm>
                <a:off x="0" y="536713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4888AC7E-E717-852F-3A5A-D7160B041BB6}"/>
                  </a:ext>
                </a:extLst>
              </p:cNvPr>
              <p:cNvSpPr/>
              <p:nvPr/>
            </p:nvSpPr>
            <p:spPr>
              <a:xfrm>
                <a:off x="0" y="596347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7F92407B-77E6-9719-87F4-BA43A9310717}"/>
                  </a:ext>
                </a:extLst>
              </p:cNvPr>
              <p:cNvSpPr/>
              <p:nvPr/>
            </p:nvSpPr>
            <p:spPr>
              <a:xfrm>
                <a:off x="0" y="655982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9B82B588-1ED2-77C5-78A3-0583896229AC}"/>
                </a:ext>
              </a:extLst>
            </p:cNvPr>
            <p:cNvSpPr/>
            <p:nvPr/>
          </p:nvSpPr>
          <p:spPr>
            <a:xfrm rot="5400000">
              <a:off x="342476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6B061358-49AD-A9B5-D5EC-36C137B787F0}"/>
                </a:ext>
              </a:extLst>
            </p:cNvPr>
            <p:cNvSpPr/>
            <p:nvPr/>
          </p:nvSpPr>
          <p:spPr>
            <a:xfrm rot="5400000">
              <a:off x="281554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37277B57-E4F8-E674-481C-1DC5F1C3D793}"/>
                </a:ext>
              </a:extLst>
            </p:cNvPr>
            <p:cNvSpPr/>
            <p:nvPr/>
          </p:nvSpPr>
          <p:spPr>
            <a:xfrm rot="5400000">
              <a:off x="220631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20209725-1593-76AC-725A-574C70CA9793}"/>
                </a:ext>
              </a:extLst>
            </p:cNvPr>
            <p:cNvSpPr/>
            <p:nvPr/>
          </p:nvSpPr>
          <p:spPr>
            <a:xfrm rot="5400000">
              <a:off x="159709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526778EE-AAB1-F425-9D18-1346DD3B685A}"/>
                </a:ext>
              </a:extLst>
            </p:cNvPr>
            <p:cNvSpPr/>
            <p:nvPr/>
          </p:nvSpPr>
          <p:spPr>
            <a:xfrm rot="5400000">
              <a:off x="98787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2ECDE09D-46A6-B9B2-B0AD-F09FC12BBCFA}"/>
                </a:ext>
              </a:extLst>
            </p:cNvPr>
            <p:cNvSpPr/>
            <p:nvPr/>
          </p:nvSpPr>
          <p:spPr>
            <a:xfrm rot="5400000">
              <a:off x="37864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5CB28C52-930F-6ED6-663C-8E44DE4D7A1F}"/>
                </a:ext>
              </a:extLst>
            </p:cNvPr>
            <p:cNvSpPr/>
            <p:nvPr/>
          </p:nvSpPr>
          <p:spPr>
            <a:xfrm rot="5400000">
              <a:off x="-23057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3ED44FF0-9CC1-A0BA-6B34-E764F750063B}"/>
                </a:ext>
              </a:extLst>
            </p:cNvPr>
            <p:cNvSpPr/>
            <p:nvPr/>
          </p:nvSpPr>
          <p:spPr>
            <a:xfrm rot="5400000">
              <a:off x="-83980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7E3A5906-0BD5-E428-496B-D8D732ADB6F2}"/>
                </a:ext>
              </a:extLst>
            </p:cNvPr>
            <p:cNvSpPr/>
            <p:nvPr/>
          </p:nvSpPr>
          <p:spPr>
            <a:xfrm rot="5400000">
              <a:off x="-144902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A074F773-7EC7-2126-3C3F-3FFD26DDB0CF}"/>
                </a:ext>
              </a:extLst>
            </p:cNvPr>
            <p:cNvSpPr/>
            <p:nvPr/>
          </p:nvSpPr>
          <p:spPr>
            <a:xfrm rot="5400000">
              <a:off x="-205824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3AE52BE5-2339-E71D-3356-193E89B5D663}"/>
                </a:ext>
              </a:extLst>
            </p:cNvPr>
            <p:cNvSpPr/>
            <p:nvPr/>
          </p:nvSpPr>
          <p:spPr>
            <a:xfrm rot="5400000">
              <a:off x="-266747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F5595512-7374-6FD0-DFB0-569D73C419B1}"/>
                </a:ext>
              </a:extLst>
            </p:cNvPr>
            <p:cNvSpPr/>
            <p:nvPr/>
          </p:nvSpPr>
          <p:spPr>
            <a:xfrm rot="5400000">
              <a:off x="-327669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D2A6D92F-58C4-CFFB-6CC7-DB26A5B34897}"/>
                </a:ext>
              </a:extLst>
            </p:cNvPr>
            <p:cNvSpPr/>
            <p:nvPr/>
          </p:nvSpPr>
          <p:spPr>
            <a:xfrm rot="5400000">
              <a:off x="8298555"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B4D357A7-BCB2-F7F7-C4A6-58AF58C50142}"/>
                </a:ext>
              </a:extLst>
            </p:cNvPr>
            <p:cNvSpPr/>
            <p:nvPr/>
          </p:nvSpPr>
          <p:spPr>
            <a:xfrm rot="5400000">
              <a:off x="7689331"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E3116217-3EB8-73F9-5676-60FEC490A544}"/>
                </a:ext>
              </a:extLst>
            </p:cNvPr>
            <p:cNvSpPr/>
            <p:nvPr/>
          </p:nvSpPr>
          <p:spPr>
            <a:xfrm rot="5400000">
              <a:off x="7080107"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42F3D65F-0AE1-47DA-EC43-C5BDD336AC1D}"/>
                </a:ext>
              </a:extLst>
            </p:cNvPr>
            <p:cNvSpPr/>
            <p:nvPr/>
          </p:nvSpPr>
          <p:spPr>
            <a:xfrm rot="5400000">
              <a:off x="647088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84AA44A5-A93E-2EDB-54E1-074780FDAB05}"/>
                </a:ext>
              </a:extLst>
            </p:cNvPr>
            <p:cNvSpPr/>
            <p:nvPr/>
          </p:nvSpPr>
          <p:spPr>
            <a:xfrm rot="5400000">
              <a:off x="586166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C9AA15DA-557E-76C4-3E03-2532DC7DFF6F}"/>
                </a:ext>
              </a:extLst>
            </p:cNvPr>
            <p:cNvSpPr/>
            <p:nvPr/>
          </p:nvSpPr>
          <p:spPr>
            <a:xfrm rot="5400000">
              <a:off x="525243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91CE4CB8-AD4C-D9D9-487D-841385E3EBF0}"/>
                </a:ext>
              </a:extLst>
            </p:cNvPr>
            <p:cNvSpPr/>
            <p:nvPr/>
          </p:nvSpPr>
          <p:spPr>
            <a:xfrm rot="5400000">
              <a:off x="4643213"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4E0F3C3B-2D07-6C44-F6EF-7E6F2CBE7B2F}"/>
                </a:ext>
              </a:extLst>
            </p:cNvPr>
            <p:cNvSpPr/>
            <p:nvPr/>
          </p:nvSpPr>
          <p:spPr>
            <a:xfrm rot="5400000">
              <a:off x="4033989"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矩形 16">
            <a:extLst>
              <a:ext uri="{FF2B5EF4-FFF2-40B4-BE49-F238E27FC236}">
                <a16:creationId xmlns:a16="http://schemas.microsoft.com/office/drawing/2014/main" id="{10E4AD5E-6108-1313-1339-332BAB71EA99}"/>
              </a:ext>
            </a:extLst>
          </p:cNvPr>
          <p:cNvSpPr/>
          <p:nvPr userDrawn="1"/>
        </p:nvSpPr>
        <p:spPr>
          <a:xfrm>
            <a:off x="-11575" y="0"/>
            <a:ext cx="12192000" cy="6858000"/>
          </a:xfrm>
          <a:prstGeom prst="rect">
            <a:avLst/>
          </a:prstGeom>
          <a:gradFill>
            <a:gsLst>
              <a:gs pos="0">
                <a:schemeClr val="accent1">
                  <a:alpha val="18000"/>
                </a:schemeClr>
              </a:gs>
              <a:gs pos="76000">
                <a:schemeClr val="accent3">
                  <a:alpha val="2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D28F3B7F-FBFB-3822-6CEF-31A07BF8741D}"/>
              </a:ext>
            </a:extLst>
          </p:cNvPr>
          <p:cNvSpPr/>
          <p:nvPr userDrawn="1"/>
        </p:nvSpPr>
        <p:spPr>
          <a:xfrm>
            <a:off x="-355600" y="1046083"/>
            <a:ext cx="12965428" cy="5379340"/>
          </a:xfrm>
          <a:custGeom>
            <a:avLst/>
            <a:gdLst>
              <a:gd name="connsiteX0" fmla="*/ 12192000 w 12192000"/>
              <a:gd name="connsiteY0" fmla="*/ 0 h 5229145"/>
              <a:gd name="connsiteX1" fmla="*/ 12192000 w 12192000"/>
              <a:gd name="connsiteY1" fmla="*/ 5229145 h 5229145"/>
              <a:gd name="connsiteX2" fmla="*/ 0 w 12192000"/>
              <a:gd name="connsiteY2" fmla="*/ 5229145 h 5229145"/>
              <a:gd name="connsiteX3" fmla="*/ 0 w 12192000"/>
              <a:gd name="connsiteY3" fmla="*/ 4730315 h 5229145"/>
              <a:gd name="connsiteX4" fmla="*/ 480812 w 12192000"/>
              <a:gd name="connsiteY4" fmla="*/ 4688058 h 5229145"/>
              <a:gd name="connsiteX5" fmla="*/ 12091668 w 12192000"/>
              <a:gd name="connsiteY5" fmla="*/ 103805 h 5229145"/>
              <a:gd name="connsiteX0" fmla="*/ 12091668 w 12192000"/>
              <a:gd name="connsiteY0" fmla="*/ 0 h 5125340"/>
              <a:gd name="connsiteX1" fmla="*/ 12192000 w 12192000"/>
              <a:gd name="connsiteY1" fmla="*/ 5125340 h 5125340"/>
              <a:gd name="connsiteX2" fmla="*/ 0 w 12192000"/>
              <a:gd name="connsiteY2" fmla="*/ 5125340 h 5125340"/>
              <a:gd name="connsiteX3" fmla="*/ 0 w 12192000"/>
              <a:gd name="connsiteY3" fmla="*/ 4626510 h 5125340"/>
              <a:gd name="connsiteX4" fmla="*/ 480812 w 12192000"/>
              <a:gd name="connsiteY4" fmla="*/ 4584253 h 5125340"/>
              <a:gd name="connsiteX5" fmla="*/ 12091668 w 12192000"/>
              <a:gd name="connsiteY5" fmla="*/ 0 h 5125340"/>
              <a:gd name="connsiteX0" fmla="*/ 12792708 w 12792708"/>
              <a:gd name="connsiteY0" fmla="*/ 0 h 4962780"/>
              <a:gd name="connsiteX1" fmla="*/ 12192000 w 12792708"/>
              <a:gd name="connsiteY1" fmla="*/ 4962780 h 4962780"/>
              <a:gd name="connsiteX2" fmla="*/ 0 w 12792708"/>
              <a:gd name="connsiteY2" fmla="*/ 4962780 h 4962780"/>
              <a:gd name="connsiteX3" fmla="*/ 0 w 12792708"/>
              <a:gd name="connsiteY3" fmla="*/ 4463950 h 4962780"/>
              <a:gd name="connsiteX4" fmla="*/ 480812 w 12792708"/>
              <a:gd name="connsiteY4" fmla="*/ 4421693 h 4962780"/>
              <a:gd name="connsiteX5" fmla="*/ 12792708 w 12792708"/>
              <a:gd name="connsiteY5" fmla="*/ 0 h 4962780"/>
              <a:gd name="connsiteX0" fmla="*/ 12640308 w 12640308"/>
              <a:gd name="connsiteY0" fmla="*/ 0 h 5399660"/>
              <a:gd name="connsiteX1" fmla="*/ 12192000 w 12640308"/>
              <a:gd name="connsiteY1" fmla="*/ 5399660 h 5399660"/>
              <a:gd name="connsiteX2" fmla="*/ 0 w 12640308"/>
              <a:gd name="connsiteY2" fmla="*/ 5399660 h 5399660"/>
              <a:gd name="connsiteX3" fmla="*/ 0 w 12640308"/>
              <a:gd name="connsiteY3" fmla="*/ 4900830 h 5399660"/>
              <a:gd name="connsiteX4" fmla="*/ 480812 w 12640308"/>
              <a:gd name="connsiteY4" fmla="*/ 4858573 h 5399660"/>
              <a:gd name="connsiteX5" fmla="*/ 12640308 w 12640308"/>
              <a:gd name="connsiteY5" fmla="*/ 0 h 5399660"/>
              <a:gd name="connsiteX0" fmla="*/ 12680948 w 12680948"/>
              <a:gd name="connsiteY0" fmla="*/ 0 h 5379340"/>
              <a:gd name="connsiteX1" fmla="*/ 12192000 w 12680948"/>
              <a:gd name="connsiteY1" fmla="*/ 5379340 h 5379340"/>
              <a:gd name="connsiteX2" fmla="*/ 0 w 12680948"/>
              <a:gd name="connsiteY2" fmla="*/ 5379340 h 5379340"/>
              <a:gd name="connsiteX3" fmla="*/ 0 w 12680948"/>
              <a:gd name="connsiteY3" fmla="*/ 4880510 h 5379340"/>
              <a:gd name="connsiteX4" fmla="*/ 480812 w 12680948"/>
              <a:gd name="connsiteY4" fmla="*/ 4838253 h 5379340"/>
              <a:gd name="connsiteX5" fmla="*/ 12680948 w 12680948"/>
              <a:gd name="connsiteY5" fmla="*/ 0 h 5379340"/>
              <a:gd name="connsiteX0" fmla="*/ 12680948 w 12680948"/>
              <a:gd name="connsiteY0" fmla="*/ 0 h 5379340"/>
              <a:gd name="connsiteX1" fmla="*/ 12192000 w 12680948"/>
              <a:gd name="connsiteY1" fmla="*/ 5379340 h 5379340"/>
              <a:gd name="connsiteX2" fmla="*/ 0 w 12680948"/>
              <a:gd name="connsiteY2" fmla="*/ 5379340 h 5379340"/>
              <a:gd name="connsiteX3" fmla="*/ 0 w 12680948"/>
              <a:gd name="connsiteY3" fmla="*/ 4880510 h 5379340"/>
              <a:gd name="connsiteX4" fmla="*/ 358892 w 12680948"/>
              <a:gd name="connsiteY4" fmla="*/ 4838253 h 5379340"/>
              <a:gd name="connsiteX5" fmla="*/ 12680948 w 12680948"/>
              <a:gd name="connsiteY5" fmla="*/ 0 h 5379340"/>
              <a:gd name="connsiteX0" fmla="*/ 12680948 w 12680948"/>
              <a:gd name="connsiteY0" fmla="*/ 0 h 5379340"/>
              <a:gd name="connsiteX1" fmla="*/ 12192000 w 12680948"/>
              <a:gd name="connsiteY1" fmla="*/ 5379340 h 5379340"/>
              <a:gd name="connsiteX2" fmla="*/ 0 w 12680948"/>
              <a:gd name="connsiteY2" fmla="*/ 5379340 h 5379340"/>
              <a:gd name="connsiteX3" fmla="*/ 0 w 12680948"/>
              <a:gd name="connsiteY3" fmla="*/ 4880510 h 5379340"/>
              <a:gd name="connsiteX4" fmla="*/ 12680948 w 12680948"/>
              <a:gd name="connsiteY4" fmla="*/ 0 h 5379340"/>
              <a:gd name="connsiteX0" fmla="*/ 12873988 w 12873988"/>
              <a:gd name="connsiteY0" fmla="*/ 0 h 5379340"/>
              <a:gd name="connsiteX1" fmla="*/ 12385040 w 12873988"/>
              <a:gd name="connsiteY1" fmla="*/ 5379340 h 5379340"/>
              <a:gd name="connsiteX2" fmla="*/ 193040 w 12873988"/>
              <a:gd name="connsiteY2" fmla="*/ 5379340 h 5379340"/>
              <a:gd name="connsiteX3" fmla="*/ 0 w 12873988"/>
              <a:gd name="connsiteY3" fmla="*/ 4900830 h 5379340"/>
              <a:gd name="connsiteX4" fmla="*/ 12873988 w 12873988"/>
              <a:gd name="connsiteY4" fmla="*/ 0 h 5379340"/>
              <a:gd name="connsiteX0" fmla="*/ 12873988 w 12873988"/>
              <a:gd name="connsiteY0" fmla="*/ 0 h 5379340"/>
              <a:gd name="connsiteX1" fmla="*/ 12385040 w 12873988"/>
              <a:gd name="connsiteY1" fmla="*/ 5379340 h 5379340"/>
              <a:gd name="connsiteX2" fmla="*/ 193040 w 12873988"/>
              <a:gd name="connsiteY2" fmla="*/ 5379340 h 5379340"/>
              <a:gd name="connsiteX3" fmla="*/ 0 w 12873988"/>
              <a:gd name="connsiteY3" fmla="*/ 4900830 h 5379340"/>
              <a:gd name="connsiteX4" fmla="*/ 12873988 w 12873988"/>
              <a:gd name="connsiteY4" fmla="*/ 0 h 5379340"/>
              <a:gd name="connsiteX0" fmla="*/ 12873988 w 12873988"/>
              <a:gd name="connsiteY0" fmla="*/ 0 h 5379340"/>
              <a:gd name="connsiteX1" fmla="*/ 12385040 w 12873988"/>
              <a:gd name="connsiteY1" fmla="*/ 5379340 h 5379340"/>
              <a:gd name="connsiteX2" fmla="*/ 193040 w 12873988"/>
              <a:gd name="connsiteY2" fmla="*/ 5379340 h 5379340"/>
              <a:gd name="connsiteX3" fmla="*/ 0 w 12873988"/>
              <a:gd name="connsiteY3" fmla="*/ 4900830 h 5379340"/>
              <a:gd name="connsiteX4" fmla="*/ 12873988 w 12873988"/>
              <a:gd name="connsiteY4" fmla="*/ 0 h 5379340"/>
              <a:gd name="connsiteX0" fmla="*/ 12873988 w 12873988"/>
              <a:gd name="connsiteY0" fmla="*/ 0 h 5379340"/>
              <a:gd name="connsiteX1" fmla="*/ 12385040 w 12873988"/>
              <a:gd name="connsiteY1" fmla="*/ 5379340 h 5379340"/>
              <a:gd name="connsiteX2" fmla="*/ 193040 w 12873988"/>
              <a:gd name="connsiteY2" fmla="*/ 5379340 h 5379340"/>
              <a:gd name="connsiteX3" fmla="*/ 0 w 12873988"/>
              <a:gd name="connsiteY3" fmla="*/ 4900830 h 5379340"/>
              <a:gd name="connsiteX4" fmla="*/ 12873988 w 12873988"/>
              <a:gd name="connsiteY4" fmla="*/ 0 h 5379340"/>
              <a:gd name="connsiteX0" fmla="*/ 12873988 w 12873988"/>
              <a:gd name="connsiteY0" fmla="*/ 0 h 5379340"/>
              <a:gd name="connsiteX1" fmla="*/ 12385040 w 12873988"/>
              <a:gd name="connsiteY1" fmla="*/ 5379340 h 5379340"/>
              <a:gd name="connsiteX2" fmla="*/ 193040 w 12873988"/>
              <a:gd name="connsiteY2" fmla="*/ 5379340 h 5379340"/>
              <a:gd name="connsiteX3" fmla="*/ 0 w 12873988"/>
              <a:gd name="connsiteY3" fmla="*/ 4900830 h 5379340"/>
              <a:gd name="connsiteX4" fmla="*/ 12873988 w 12873988"/>
              <a:gd name="connsiteY4" fmla="*/ 0 h 5379340"/>
              <a:gd name="connsiteX0" fmla="*/ 12853668 w 12853668"/>
              <a:gd name="connsiteY0" fmla="*/ 0 h 5379340"/>
              <a:gd name="connsiteX1" fmla="*/ 12364720 w 12853668"/>
              <a:gd name="connsiteY1" fmla="*/ 5379340 h 5379340"/>
              <a:gd name="connsiteX2" fmla="*/ 172720 w 12853668"/>
              <a:gd name="connsiteY2" fmla="*/ 5379340 h 5379340"/>
              <a:gd name="connsiteX3" fmla="*/ 0 w 12853668"/>
              <a:gd name="connsiteY3" fmla="*/ 4382670 h 5379340"/>
              <a:gd name="connsiteX4" fmla="*/ 12853668 w 12853668"/>
              <a:gd name="connsiteY4" fmla="*/ 0 h 5379340"/>
              <a:gd name="connsiteX0" fmla="*/ 13036548 w 13036548"/>
              <a:gd name="connsiteY0" fmla="*/ 0 h 5379340"/>
              <a:gd name="connsiteX1" fmla="*/ 12547600 w 13036548"/>
              <a:gd name="connsiteY1" fmla="*/ 5379340 h 5379340"/>
              <a:gd name="connsiteX2" fmla="*/ 355600 w 13036548"/>
              <a:gd name="connsiteY2" fmla="*/ 5379340 h 5379340"/>
              <a:gd name="connsiteX3" fmla="*/ 0 w 13036548"/>
              <a:gd name="connsiteY3" fmla="*/ 4697630 h 5379340"/>
              <a:gd name="connsiteX4" fmla="*/ 13036548 w 13036548"/>
              <a:gd name="connsiteY4" fmla="*/ 0 h 5379340"/>
              <a:gd name="connsiteX0" fmla="*/ 13036548 w 13036548"/>
              <a:gd name="connsiteY0" fmla="*/ 0 h 5379340"/>
              <a:gd name="connsiteX1" fmla="*/ 12547600 w 13036548"/>
              <a:gd name="connsiteY1" fmla="*/ 5379340 h 5379340"/>
              <a:gd name="connsiteX2" fmla="*/ 355600 w 13036548"/>
              <a:gd name="connsiteY2" fmla="*/ 5379340 h 5379340"/>
              <a:gd name="connsiteX3" fmla="*/ 0 w 13036548"/>
              <a:gd name="connsiteY3" fmla="*/ 4697630 h 5379340"/>
              <a:gd name="connsiteX4" fmla="*/ 13036548 w 13036548"/>
              <a:gd name="connsiteY4" fmla="*/ 0 h 5379340"/>
              <a:gd name="connsiteX0" fmla="*/ 13036548 w 13036548"/>
              <a:gd name="connsiteY0" fmla="*/ 0 h 5379340"/>
              <a:gd name="connsiteX1" fmla="*/ 12547600 w 13036548"/>
              <a:gd name="connsiteY1" fmla="*/ 5379340 h 5379340"/>
              <a:gd name="connsiteX2" fmla="*/ 355600 w 13036548"/>
              <a:gd name="connsiteY2" fmla="*/ 5379340 h 5379340"/>
              <a:gd name="connsiteX3" fmla="*/ 0 w 13036548"/>
              <a:gd name="connsiteY3" fmla="*/ 4697630 h 5379340"/>
              <a:gd name="connsiteX4" fmla="*/ 13036548 w 13036548"/>
              <a:gd name="connsiteY4" fmla="*/ 0 h 5379340"/>
              <a:gd name="connsiteX0" fmla="*/ 13036548 w 13036548"/>
              <a:gd name="connsiteY0" fmla="*/ 0 h 5379340"/>
              <a:gd name="connsiteX1" fmla="*/ 12547600 w 13036548"/>
              <a:gd name="connsiteY1" fmla="*/ 5379340 h 5379340"/>
              <a:gd name="connsiteX2" fmla="*/ 355600 w 13036548"/>
              <a:gd name="connsiteY2" fmla="*/ 5379340 h 5379340"/>
              <a:gd name="connsiteX3" fmla="*/ 0 w 13036548"/>
              <a:gd name="connsiteY3" fmla="*/ 4697630 h 5379340"/>
              <a:gd name="connsiteX4" fmla="*/ 13036548 w 13036548"/>
              <a:gd name="connsiteY4" fmla="*/ 0 h 5379340"/>
              <a:gd name="connsiteX0" fmla="*/ 12965428 w 12965428"/>
              <a:gd name="connsiteY0" fmla="*/ 0 h 5379340"/>
              <a:gd name="connsiteX1" fmla="*/ 12547600 w 12965428"/>
              <a:gd name="connsiteY1" fmla="*/ 5379340 h 5379340"/>
              <a:gd name="connsiteX2" fmla="*/ 355600 w 12965428"/>
              <a:gd name="connsiteY2" fmla="*/ 5379340 h 5379340"/>
              <a:gd name="connsiteX3" fmla="*/ 0 w 12965428"/>
              <a:gd name="connsiteY3" fmla="*/ 4697630 h 5379340"/>
              <a:gd name="connsiteX4" fmla="*/ 12965428 w 12965428"/>
              <a:gd name="connsiteY4" fmla="*/ 0 h 5379340"/>
              <a:gd name="connsiteX0" fmla="*/ 12965428 w 12965428"/>
              <a:gd name="connsiteY0" fmla="*/ 0 h 5379340"/>
              <a:gd name="connsiteX1" fmla="*/ 12547600 w 12965428"/>
              <a:gd name="connsiteY1" fmla="*/ 5379340 h 5379340"/>
              <a:gd name="connsiteX2" fmla="*/ 355600 w 12965428"/>
              <a:gd name="connsiteY2" fmla="*/ 5379340 h 5379340"/>
              <a:gd name="connsiteX3" fmla="*/ 0 w 12965428"/>
              <a:gd name="connsiteY3" fmla="*/ 4697630 h 5379340"/>
              <a:gd name="connsiteX4" fmla="*/ 12965428 w 12965428"/>
              <a:gd name="connsiteY4" fmla="*/ 0 h 5379340"/>
              <a:gd name="connsiteX0" fmla="*/ 12965428 w 12965428"/>
              <a:gd name="connsiteY0" fmla="*/ 0 h 5379340"/>
              <a:gd name="connsiteX1" fmla="*/ 12547600 w 12965428"/>
              <a:gd name="connsiteY1" fmla="*/ 5379340 h 5379340"/>
              <a:gd name="connsiteX2" fmla="*/ 355600 w 12965428"/>
              <a:gd name="connsiteY2" fmla="*/ 5379340 h 5379340"/>
              <a:gd name="connsiteX3" fmla="*/ 0 w 12965428"/>
              <a:gd name="connsiteY3" fmla="*/ 4697630 h 5379340"/>
              <a:gd name="connsiteX4" fmla="*/ 12965428 w 12965428"/>
              <a:gd name="connsiteY4" fmla="*/ 0 h 5379340"/>
              <a:gd name="connsiteX0" fmla="*/ 12965428 w 12965428"/>
              <a:gd name="connsiteY0" fmla="*/ 0 h 5379340"/>
              <a:gd name="connsiteX1" fmla="*/ 12547600 w 12965428"/>
              <a:gd name="connsiteY1" fmla="*/ 5379340 h 5379340"/>
              <a:gd name="connsiteX2" fmla="*/ 355600 w 12965428"/>
              <a:gd name="connsiteY2" fmla="*/ 5379340 h 5379340"/>
              <a:gd name="connsiteX3" fmla="*/ 0 w 12965428"/>
              <a:gd name="connsiteY3" fmla="*/ 4697630 h 5379340"/>
              <a:gd name="connsiteX4" fmla="*/ 12965428 w 12965428"/>
              <a:gd name="connsiteY4" fmla="*/ 0 h 5379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5428" h="5379340">
                <a:moveTo>
                  <a:pt x="12965428" y="0"/>
                </a:moveTo>
                <a:lnTo>
                  <a:pt x="12547600" y="5379340"/>
                </a:lnTo>
                <a:lnTo>
                  <a:pt x="355600" y="5379340"/>
                </a:lnTo>
                <a:lnTo>
                  <a:pt x="0" y="4697630"/>
                </a:lnTo>
                <a:cubicBezTo>
                  <a:pt x="7755889" y="4872500"/>
                  <a:pt x="10706099" y="2212730"/>
                  <a:pt x="12965428"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9CD59784-8298-0C45-4C8B-692BD9A42748}"/>
              </a:ext>
            </a:extLst>
          </p:cNvPr>
          <p:cNvSpPr/>
          <p:nvPr userDrawn="1"/>
        </p:nvSpPr>
        <p:spPr>
          <a:xfrm>
            <a:off x="0" y="1628856"/>
            <a:ext cx="12192000" cy="5229145"/>
          </a:xfrm>
          <a:custGeom>
            <a:avLst/>
            <a:gdLst>
              <a:gd name="connsiteX0" fmla="*/ 12192000 w 12192000"/>
              <a:gd name="connsiteY0" fmla="*/ 0 h 5229145"/>
              <a:gd name="connsiteX1" fmla="*/ 12192000 w 12192000"/>
              <a:gd name="connsiteY1" fmla="*/ 5229145 h 5229145"/>
              <a:gd name="connsiteX2" fmla="*/ 0 w 12192000"/>
              <a:gd name="connsiteY2" fmla="*/ 5229145 h 5229145"/>
              <a:gd name="connsiteX3" fmla="*/ 0 w 12192000"/>
              <a:gd name="connsiteY3" fmla="*/ 4730315 h 5229145"/>
              <a:gd name="connsiteX4" fmla="*/ 480812 w 12192000"/>
              <a:gd name="connsiteY4" fmla="*/ 4688058 h 5229145"/>
              <a:gd name="connsiteX5" fmla="*/ 12091668 w 12192000"/>
              <a:gd name="connsiteY5" fmla="*/ 103805 h 522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229145">
                <a:moveTo>
                  <a:pt x="12192000" y="0"/>
                </a:moveTo>
                <a:lnTo>
                  <a:pt x="12192000" y="5229145"/>
                </a:lnTo>
                <a:lnTo>
                  <a:pt x="0" y="5229145"/>
                </a:lnTo>
                <a:lnTo>
                  <a:pt x="0" y="4730315"/>
                </a:lnTo>
                <a:lnTo>
                  <a:pt x="480812" y="4688058"/>
                </a:lnTo>
                <a:cubicBezTo>
                  <a:pt x="5207084" y="4243348"/>
                  <a:pt x="8753916" y="3453713"/>
                  <a:pt x="12091668" y="103805"/>
                </a:cubicBezTo>
                <a:close/>
              </a:path>
            </a:pathLst>
          </a:custGeom>
          <a:gradFill flip="none" rotWithShape="1">
            <a:gsLst>
              <a:gs pos="0">
                <a:schemeClr val="accent1"/>
              </a:gs>
              <a:gs pos="77000">
                <a:schemeClr val="accent3"/>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a:extLst>
              <a:ext uri="{FF2B5EF4-FFF2-40B4-BE49-F238E27FC236}">
                <a16:creationId xmlns:a16="http://schemas.microsoft.com/office/drawing/2014/main" id="{3A02D5D8-A3AC-30E3-292D-919D42BE65B9}"/>
              </a:ext>
            </a:extLst>
          </p:cNvPr>
          <p:cNvGrpSpPr/>
          <p:nvPr userDrawn="1"/>
        </p:nvGrpSpPr>
        <p:grpSpPr>
          <a:xfrm>
            <a:off x="849307" y="1046083"/>
            <a:ext cx="4804062" cy="4021248"/>
            <a:chOff x="849307" y="875444"/>
            <a:chExt cx="4804062" cy="4021248"/>
          </a:xfrm>
        </p:grpSpPr>
        <p:sp>
          <p:nvSpPr>
            <p:cNvPr id="19" name="矩形 18">
              <a:extLst>
                <a:ext uri="{FF2B5EF4-FFF2-40B4-BE49-F238E27FC236}">
                  <a16:creationId xmlns:a16="http://schemas.microsoft.com/office/drawing/2014/main" id="{60305B00-CED4-1AC7-FB4C-A4F84259C49F}"/>
                </a:ext>
              </a:extLst>
            </p:cNvPr>
            <p:cNvSpPr/>
            <p:nvPr/>
          </p:nvSpPr>
          <p:spPr>
            <a:xfrm>
              <a:off x="977197" y="1010708"/>
              <a:ext cx="4676172" cy="3885984"/>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02D127FE-CAD6-01FA-5AB6-3813FBE02346}"/>
                </a:ext>
              </a:extLst>
            </p:cNvPr>
            <p:cNvSpPr/>
            <p:nvPr/>
          </p:nvSpPr>
          <p:spPr>
            <a:xfrm>
              <a:off x="849307" y="875444"/>
              <a:ext cx="4676172" cy="388598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90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8C582857-F3E2-4E7C-3B48-97844CB6D910}"/>
              </a:ext>
            </a:extLst>
          </p:cNvPr>
          <p:cNvGrpSpPr/>
          <p:nvPr userDrawn="1"/>
        </p:nvGrpSpPr>
        <p:grpSpPr>
          <a:xfrm>
            <a:off x="0" y="0"/>
            <a:ext cx="12192000" cy="6858000"/>
            <a:chOff x="0" y="0"/>
            <a:chExt cx="12192000" cy="6858000"/>
          </a:xfrm>
        </p:grpSpPr>
        <p:grpSp>
          <p:nvGrpSpPr>
            <p:cNvPr id="8" name="组合 7">
              <a:extLst>
                <a:ext uri="{FF2B5EF4-FFF2-40B4-BE49-F238E27FC236}">
                  <a16:creationId xmlns:a16="http://schemas.microsoft.com/office/drawing/2014/main" id="{F33EAC14-511E-45CF-A725-5A1AF84B56C6}"/>
                </a:ext>
              </a:extLst>
            </p:cNvPr>
            <p:cNvGrpSpPr/>
            <p:nvPr/>
          </p:nvGrpSpPr>
          <p:grpSpPr>
            <a:xfrm>
              <a:off x="0" y="0"/>
              <a:ext cx="12192000" cy="6858000"/>
              <a:chOff x="0" y="0"/>
              <a:chExt cx="12192000" cy="6858000"/>
            </a:xfrm>
          </p:grpSpPr>
          <p:sp>
            <p:nvSpPr>
              <p:cNvPr id="29" name="矩形 28">
                <a:extLst>
                  <a:ext uri="{FF2B5EF4-FFF2-40B4-BE49-F238E27FC236}">
                    <a16:creationId xmlns:a16="http://schemas.microsoft.com/office/drawing/2014/main" id="{40C8B659-7C4F-5285-D3D8-89E57DEE9E73}"/>
                  </a:ext>
                </a:extLst>
              </p:cNvPr>
              <p:cNvSpPr/>
              <p:nvPr/>
            </p:nvSpPr>
            <p:spPr>
              <a:xfrm>
                <a:off x="0" y="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C5D1AC06-B615-5515-CF11-4D87619721AD}"/>
                  </a:ext>
                </a:extLst>
              </p:cNvPr>
              <p:cNvSpPr/>
              <p:nvPr/>
            </p:nvSpPr>
            <p:spPr>
              <a:xfrm>
                <a:off x="0" y="59634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1480D19E-5D20-DAD2-691F-0D1C841E68AB}"/>
                  </a:ext>
                </a:extLst>
              </p:cNvPr>
              <p:cNvSpPr/>
              <p:nvPr/>
            </p:nvSpPr>
            <p:spPr>
              <a:xfrm>
                <a:off x="0" y="119269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6CF4481-0037-00E2-6645-A08251B0034C}"/>
                  </a:ext>
                </a:extLst>
              </p:cNvPr>
              <p:cNvSpPr/>
              <p:nvPr/>
            </p:nvSpPr>
            <p:spPr>
              <a:xfrm>
                <a:off x="0" y="178904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806486FA-56CF-526F-0D4B-620BD6DC2381}"/>
                  </a:ext>
                </a:extLst>
              </p:cNvPr>
              <p:cNvSpPr/>
              <p:nvPr/>
            </p:nvSpPr>
            <p:spPr>
              <a:xfrm>
                <a:off x="0" y="2385391"/>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67F57543-C6E2-3C78-BE53-EABE09523C5D}"/>
                  </a:ext>
                </a:extLst>
              </p:cNvPr>
              <p:cNvSpPr/>
              <p:nvPr/>
            </p:nvSpPr>
            <p:spPr>
              <a:xfrm>
                <a:off x="0" y="2981739"/>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25EFF90F-134C-DF92-B930-8BFFF67C09C8}"/>
                  </a:ext>
                </a:extLst>
              </p:cNvPr>
              <p:cNvSpPr/>
              <p:nvPr/>
            </p:nvSpPr>
            <p:spPr>
              <a:xfrm>
                <a:off x="0" y="3578087"/>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BF352479-1474-505F-BCD4-86DA5F0E83CA}"/>
                  </a:ext>
                </a:extLst>
              </p:cNvPr>
              <p:cNvSpPr/>
              <p:nvPr/>
            </p:nvSpPr>
            <p:spPr>
              <a:xfrm>
                <a:off x="0" y="4174435"/>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3CAEBC00-1FC2-13CC-1025-3D5DCA911F09}"/>
                  </a:ext>
                </a:extLst>
              </p:cNvPr>
              <p:cNvSpPr/>
              <p:nvPr/>
            </p:nvSpPr>
            <p:spPr>
              <a:xfrm>
                <a:off x="0" y="477078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1C540C87-5568-8B07-7626-AD7BC1F6E680}"/>
                  </a:ext>
                </a:extLst>
              </p:cNvPr>
              <p:cNvSpPr/>
              <p:nvPr/>
            </p:nvSpPr>
            <p:spPr>
              <a:xfrm>
                <a:off x="0" y="536713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8B08DA6C-6C79-DD9D-6FED-FDCD43227AC2}"/>
                  </a:ext>
                </a:extLst>
              </p:cNvPr>
              <p:cNvSpPr/>
              <p:nvPr/>
            </p:nvSpPr>
            <p:spPr>
              <a:xfrm>
                <a:off x="0" y="596347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D1A7D590-33C5-6F26-334C-7E0079829025}"/>
                  </a:ext>
                </a:extLst>
              </p:cNvPr>
              <p:cNvSpPr/>
              <p:nvPr/>
            </p:nvSpPr>
            <p:spPr>
              <a:xfrm>
                <a:off x="0" y="655982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形状 8">
              <a:extLst>
                <a:ext uri="{FF2B5EF4-FFF2-40B4-BE49-F238E27FC236}">
                  <a16:creationId xmlns:a16="http://schemas.microsoft.com/office/drawing/2014/main" id="{0AE0CAC0-B400-1B6E-94AD-77364916BA23}"/>
                </a:ext>
              </a:extLst>
            </p:cNvPr>
            <p:cNvSpPr/>
            <p:nvPr/>
          </p:nvSpPr>
          <p:spPr>
            <a:xfrm rot="5400000">
              <a:off x="342476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F0F832E9-76E4-15F0-E2C8-03C3B25DD623}"/>
                </a:ext>
              </a:extLst>
            </p:cNvPr>
            <p:cNvSpPr/>
            <p:nvPr/>
          </p:nvSpPr>
          <p:spPr>
            <a:xfrm rot="5400000">
              <a:off x="281554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641BC70-CD51-A422-E75D-9595FA018CE2}"/>
                </a:ext>
              </a:extLst>
            </p:cNvPr>
            <p:cNvSpPr/>
            <p:nvPr/>
          </p:nvSpPr>
          <p:spPr>
            <a:xfrm rot="5400000">
              <a:off x="220631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55EE40C6-BE79-F0E0-EE03-FBD55D6CED97}"/>
                </a:ext>
              </a:extLst>
            </p:cNvPr>
            <p:cNvSpPr/>
            <p:nvPr/>
          </p:nvSpPr>
          <p:spPr>
            <a:xfrm rot="5400000">
              <a:off x="159709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96FFEF30-B403-32A9-4F0F-BE4613509B29}"/>
                </a:ext>
              </a:extLst>
            </p:cNvPr>
            <p:cNvSpPr/>
            <p:nvPr/>
          </p:nvSpPr>
          <p:spPr>
            <a:xfrm rot="5400000">
              <a:off x="98787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79280821-8706-3C9A-19A7-650E9B0BF8AF}"/>
                </a:ext>
              </a:extLst>
            </p:cNvPr>
            <p:cNvSpPr/>
            <p:nvPr/>
          </p:nvSpPr>
          <p:spPr>
            <a:xfrm rot="5400000">
              <a:off x="37864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682D6D9E-08C4-21D2-BC9D-D9506754175D}"/>
                </a:ext>
              </a:extLst>
            </p:cNvPr>
            <p:cNvSpPr/>
            <p:nvPr/>
          </p:nvSpPr>
          <p:spPr>
            <a:xfrm rot="5400000">
              <a:off x="-23057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A0B8E259-FE06-6565-B9E2-E795668630D4}"/>
                </a:ext>
              </a:extLst>
            </p:cNvPr>
            <p:cNvSpPr/>
            <p:nvPr/>
          </p:nvSpPr>
          <p:spPr>
            <a:xfrm rot="5400000">
              <a:off x="-83980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602F4DE5-3B40-981D-43D2-AC074073BDBC}"/>
                </a:ext>
              </a:extLst>
            </p:cNvPr>
            <p:cNvSpPr/>
            <p:nvPr/>
          </p:nvSpPr>
          <p:spPr>
            <a:xfrm rot="5400000">
              <a:off x="-144902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6B900F1E-B5BB-D6B0-1B3B-09F622CFFA66}"/>
                </a:ext>
              </a:extLst>
            </p:cNvPr>
            <p:cNvSpPr/>
            <p:nvPr/>
          </p:nvSpPr>
          <p:spPr>
            <a:xfrm rot="5400000">
              <a:off x="-205824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6D73A646-62CD-CE3C-FD1A-AAF1D2A58F5B}"/>
                </a:ext>
              </a:extLst>
            </p:cNvPr>
            <p:cNvSpPr/>
            <p:nvPr/>
          </p:nvSpPr>
          <p:spPr>
            <a:xfrm rot="5400000">
              <a:off x="-266747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B57F664B-A468-C560-4868-19523A8DE266}"/>
                </a:ext>
              </a:extLst>
            </p:cNvPr>
            <p:cNvSpPr/>
            <p:nvPr/>
          </p:nvSpPr>
          <p:spPr>
            <a:xfrm rot="5400000">
              <a:off x="-327669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3C2BD0C1-AB35-409C-4BA7-53D8775F0002}"/>
                </a:ext>
              </a:extLst>
            </p:cNvPr>
            <p:cNvSpPr/>
            <p:nvPr/>
          </p:nvSpPr>
          <p:spPr>
            <a:xfrm rot="5400000">
              <a:off x="8298555"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278E513B-90E7-3D79-C388-5BE0D65912D7}"/>
                </a:ext>
              </a:extLst>
            </p:cNvPr>
            <p:cNvSpPr/>
            <p:nvPr/>
          </p:nvSpPr>
          <p:spPr>
            <a:xfrm rot="5400000">
              <a:off x="7689331"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2821FB06-5AD5-607D-A254-657999A1C1D1}"/>
                </a:ext>
              </a:extLst>
            </p:cNvPr>
            <p:cNvSpPr/>
            <p:nvPr/>
          </p:nvSpPr>
          <p:spPr>
            <a:xfrm rot="5400000">
              <a:off x="7080107"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9E6CE1A8-E544-6B04-2DE8-03E7AAE69907}"/>
                </a:ext>
              </a:extLst>
            </p:cNvPr>
            <p:cNvSpPr/>
            <p:nvPr/>
          </p:nvSpPr>
          <p:spPr>
            <a:xfrm rot="5400000">
              <a:off x="647088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1F5216B0-0237-8893-0A41-C167667F4A0C}"/>
                </a:ext>
              </a:extLst>
            </p:cNvPr>
            <p:cNvSpPr/>
            <p:nvPr/>
          </p:nvSpPr>
          <p:spPr>
            <a:xfrm rot="5400000">
              <a:off x="586166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21845870-B5A5-8C28-C704-3759DD233AEE}"/>
                </a:ext>
              </a:extLst>
            </p:cNvPr>
            <p:cNvSpPr/>
            <p:nvPr/>
          </p:nvSpPr>
          <p:spPr>
            <a:xfrm rot="5400000">
              <a:off x="525243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B74F5FAA-E262-A0BF-5700-E691B0BA54D2}"/>
                </a:ext>
              </a:extLst>
            </p:cNvPr>
            <p:cNvSpPr/>
            <p:nvPr/>
          </p:nvSpPr>
          <p:spPr>
            <a:xfrm rot="5400000">
              <a:off x="4643213"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4A55398F-7B18-25B2-75D1-D8D9F3410E2E}"/>
                </a:ext>
              </a:extLst>
            </p:cNvPr>
            <p:cNvSpPr/>
            <p:nvPr/>
          </p:nvSpPr>
          <p:spPr>
            <a:xfrm rot="5400000">
              <a:off x="4033989"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1" name="组合 40">
            <a:extLst>
              <a:ext uri="{FF2B5EF4-FFF2-40B4-BE49-F238E27FC236}">
                <a16:creationId xmlns:a16="http://schemas.microsoft.com/office/drawing/2014/main" id="{FF5830CA-DABA-6A92-4BF1-367923ADA955}"/>
              </a:ext>
            </a:extLst>
          </p:cNvPr>
          <p:cNvGrpSpPr/>
          <p:nvPr userDrawn="1"/>
        </p:nvGrpSpPr>
        <p:grpSpPr>
          <a:xfrm>
            <a:off x="660400" y="364754"/>
            <a:ext cx="10942321" cy="6025563"/>
            <a:chOff x="660400" y="364754"/>
            <a:chExt cx="10942321" cy="6025563"/>
          </a:xfrm>
        </p:grpSpPr>
        <p:grpSp>
          <p:nvGrpSpPr>
            <p:cNvPr id="42" name="组合 41">
              <a:extLst>
                <a:ext uri="{FF2B5EF4-FFF2-40B4-BE49-F238E27FC236}">
                  <a16:creationId xmlns:a16="http://schemas.microsoft.com/office/drawing/2014/main" id="{7CF4E114-CBF4-9050-4B58-81ED6202D215}"/>
                </a:ext>
              </a:extLst>
            </p:cNvPr>
            <p:cNvGrpSpPr/>
            <p:nvPr/>
          </p:nvGrpSpPr>
          <p:grpSpPr>
            <a:xfrm>
              <a:off x="660400" y="438243"/>
              <a:ext cx="10942321" cy="5952074"/>
              <a:chOff x="660400" y="438243"/>
              <a:chExt cx="10942321" cy="5952074"/>
            </a:xfrm>
          </p:grpSpPr>
          <p:sp>
            <p:nvSpPr>
              <p:cNvPr id="46" name="矩形: 圆角 45">
                <a:extLst>
                  <a:ext uri="{FF2B5EF4-FFF2-40B4-BE49-F238E27FC236}">
                    <a16:creationId xmlns:a16="http://schemas.microsoft.com/office/drawing/2014/main" id="{72BEDD65-5EC1-84F7-4DA1-CD9951B881CE}"/>
                  </a:ext>
                </a:extLst>
              </p:cNvPr>
              <p:cNvSpPr/>
              <p:nvPr/>
            </p:nvSpPr>
            <p:spPr>
              <a:xfrm>
                <a:off x="660400" y="438243"/>
                <a:ext cx="10942321" cy="5739315"/>
              </a:xfrm>
              <a:prstGeom prst="roundRect">
                <a:avLst>
                  <a:gd name="adj" fmla="val 4873"/>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520F0354-124C-81A8-974A-E035D0B6CC39}"/>
                  </a:ext>
                </a:extLst>
              </p:cNvPr>
              <p:cNvSpPr/>
              <p:nvPr/>
            </p:nvSpPr>
            <p:spPr>
              <a:xfrm>
                <a:off x="660400" y="640622"/>
                <a:ext cx="10942321" cy="5739315"/>
              </a:xfrm>
              <a:prstGeom prst="roundRect">
                <a:avLst>
                  <a:gd name="adj" fmla="val 4873"/>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7C92E448-104B-4D04-CCE9-9919C7C75AB4}"/>
                  </a:ext>
                </a:extLst>
              </p:cNvPr>
              <p:cNvSpPr/>
              <p:nvPr/>
            </p:nvSpPr>
            <p:spPr>
              <a:xfrm>
                <a:off x="9179146" y="640622"/>
                <a:ext cx="2179165" cy="5749695"/>
              </a:xfrm>
              <a:custGeom>
                <a:avLst/>
                <a:gdLst>
                  <a:gd name="connsiteX0" fmla="*/ 1380239 w 2179165"/>
                  <a:gd name="connsiteY0" fmla="*/ 0 h 5749695"/>
                  <a:gd name="connsiteX1" fmla="*/ 2158308 w 2179165"/>
                  <a:gd name="connsiteY1" fmla="*/ 0 h 5749695"/>
                  <a:gd name="connsiteX2" fmla="*/ 2162015 w 2179165"/>
                  <a:gd name="connsiteY2" fmla="*/ 107288 h 5749695"/>
                  <a:gd name="connsiteX3" fmla="*/ 1869835 w 2179165"/>
                  <a:gd name="connsiteY3" fmla="*/ 5692033 h 5749695"/>
                  <a:gd name="connsiteX4" fmla="*/ 1861586 w 2179165"/>
                  <a:gd name="connsiteY4" fmla="*/ 5749695 h 5749695"/>
                  <a:gd name="connsiteX5" fmla="*/ 0 w 2179165"/>
                  <a:gd name="connsiteY5" fmla="*/ 5749695 h 5749695"/>
                  <a:gd name="connsiteX6" fmla="*/ 43913 w 2179165"/>
                  <a:gd name="connsiteY6" fmla="*/ 5636947 h 5749695"/>
                  <a:gd name="connsiteX7" fmla="*/ 1375709 w 2179165"/>
                  <a:gd name="connsiteY7" fmla="*/ 66177 h 5749695"/>
                  <a:gd name="connsiteX8" fmla="*/ 1380239 w 2179165"/>
                  <a:gd name="connsiteY8" fmla="*/ 0 h 574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165" h="5749695">
                    <a:moveTo>
                      <a:pt x="1380239" y="0"/>
                    </a:moveTo>
                    <a:lnTo>
                      <a:pt x="2158308" y="0"/>
                    </a:lnTo>
                    <a:lnTo>
                      <a:pt x="2162015" y="107288"/>
                    </a:lnTo>
                    <a:cubicBezTo>
                      <a:pt x="2220355" y="2118889"/>
                      <a:pt x="2131535" y="3783303"/>
                      <a:pt x="1869835" y="5692033"/>
                    </a:cubicBezTo>
                    <a:lnTo>
                      <a:pt x="1861586" y="5749695"/>
                    </a:lnTo>
                    <a:lnTo>
                      <a:pt x="0" y="5749695"/>
                    </a:lnTo>
                    <a:lnTo>
                      <a:pt x="43913" y="5636947"/>
                    </a:lnTo>
                    <a:cubicBezTo>
                      <a:pt x="746491" y="3814398"/>
                      <a:pt x="1206771" y="2338946"/>
                      <a:pt x="1375709" y="66177"/>
                    </a:cubicBezTo>
                    <a:lnTo>
                      <a:pt x="1380239"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9" name="任意多边形: 形状 48">
                <a:extLst>
                  <a:ext uri="{FF2B5EF4-FFF2-40B4-BE49-F238E27FC236}">
                    <a16:creationId xmlns:a16="http://schemas.microsoft.com/office/drawing/2014/main" id="{3F08E0F7-7F6E-DAA7-4DE7-54FAF5A2D5DB}"/>
                  </a:ext>
                </a:extLst>
              </p:cNvPr>
              <p:cNvSpPr/>
              <p:nvPr/>
            </p:nvSpPr>
            <p:spPr>
              <a:xfrm>
                <a:off x="3965297" y="521400"/>
                <a:ext cx="28763" cy="119223"/>
              </a:xfrm>
              <a:custGeom>
                <a:avLst/>
                <a:gdLst>
                  <a:gd name="connsiteX0" fmla="*/ 28760 w 28763"/>
                  <a:gd name="connsiteY0" fmla="*/ 856 h 119223"/>
                  <a:gd name="connsiteX1" fmla="*/ 10111 w 28763"/>
                  <a:gd name="connsiteY1" fmla="*/ 110695 h 119223"/>
                  <a:gd name="connsiteX2" fmla="*/ 8980 w 28763"/>
                  <a:gd name="connsiteY2" fmla="*/ 119223 h 119223"/>
                  <a:gd name="connsiteX3" fmla="*/ 0 w 28763"/>
                  <a:gd name="connsiteY3" fmla="*/ 119223 h 119223"/>
                  <a:gd name="connsiteX4" fmla="*/ 1793 w 28763"/>
                  <a:gd name="connsiteY4" fmla="*/ 111248 h 119223"/>
                  <a:gd name="connsiteX5" fmla="*/ 28760 w 28763"/>
                  <a:gd name="connsiteY5" fmla="*/ 856 h 119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63" h="119223">
                    <a:moveTo>
                      <a:pt x="28760" y="856"/>
                    </a:moveTo>
                    <a:cubicBezTo>
                      <a:pt x="28522" y="9490"/>
                      <a:pt x="14832" y="81076"/>
                      <a:pt x="10111" y="110695"/>
                    </a:cubicBezTo>
                    <a:lnTo>
                      <a:pt x="8980" y="119223"/>
                    </a:lnTo>
                    <a:lnTo>
                      <a:pt x="0" y="119223"/>
                    </a:lnTo>
                    <a:lnTo>
                      <a:pt x="1793" y="111248"/>
                    </a:lnTo>
                    <a:cubicBezTo>
                      <a:pt x="22501" y="19613"/>
                      <a:pt x="28926" y="-5188"/>
                      <a:pt x="28760" y="85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2FCDC0D3-5E3D-749D-9B41-B1E431F47B99}"/>
                  </a:ext>
                </a:extLst>
              </p:cNvPr>
              <p:cNvSpPr/>
              <p:nvPr/>
            </p:nvSpPr>
            <p:spPr>
              <a:xfrm>
                <a:off x="660400" y="640622"/>
                <a:ext cx="3304896" cy="5749695"/>
              </a:xfrm>
              <a:custGeom>
                <a:avLst/>
                <a:gdLst>
                  <a:gd name="connsiteX0" fmla="*/ 2460530 w 3304896"/>
                  <a:gd name="connsiteY0" fmla="*/ 0 h 5749695"/>
                  <a:gd name="connsiteX1" fmla="*/ 3304896 w 3304896"/>
                  <a:gd name="connsiteY1" fmla="*/ 0 h 5749695"/>
                  <a:gd name="connsiteX2" fmla="*/ 3296918 w 3304896"/>
                  <a:gd name="connsiteY2" fmla="*/ 35494 h 5749695"/>
                  <a:gd name="connsiteX3" fmla="*/ 3271591 w 3304896"/>
                  <a:gd name="connsiteY3" fmla="*/ 149501 h 5749695"/>
                  <a:gd name="connsiteX4" fmla="*/ 902524 w 3304896"/>
                  <a:gd name="connsiteY4" fmla="*/ 5701986 h 5749695"/>
                  <a:gd name="connsiteX5" fmla="*/ 871948 w 3304896"/>
                  <a:gd name="connsiteY5" fmla="*/ 5749695 h 5749695"/>
                  <a:gd name="connsiteX6" fmla="*/ 0 w 3304896"/>
                  <a:gd name="connsiteY6" fmla="*/ 5749695 h 5749695"/>
                  <a:gd name="connsiteX7" fmla="*/ 0 w 3304896"/>
                  <a:gd name="connsiteY7" fmla="*/ 4013584 h 5749695"/>
                  <a:gd name="connsiteX8" fmla="*/ 25702 w 3304896"/>
                  <a:gd name="connsiteY8" fmla="*/ 3984076 h 5749695"/>
                  <a:gd name="connsiteX9" fmla="*/ 2424406 w 3304896"/>
                  <a:gd name="connsiteY9" fmla="*/ 72770 h 574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4896" h="5749695">
                    <a:moveTo>
                      <a:pt x="2460530" y="0"/>
                    </a:moveTo>
                    <a:lnTo>
                      <a:pt x="3304896" y="0"/>
                    </a:lnTo>
                    <a:lnTo>
                      <a:pt x="3296918" y="35494"/>
                    </a:lnTo>
                    <a:cubicBezTo>
                      <a:pt x="3289791" y="67341"/>
                      <a:pt x="3281409" y="105064"/>
                      <a:pt x="3271591" y="149501"/>
                    </a:cubicBezTo>
                    <a:cubicBezTo>
                      <a:pt x="3067462" y="1584404"/>
                      <a:pt x="1784803" y="4298811"/>
                      <a:pt x="902524" y="5701986"/>
                    </a:cubicBezTo>
                    <a:lnTo>
                      <a:pt x="871948" y="5749695"/>
                    </a:lnTo>
                    <a:lnTo>
                      <a:pt x="0" y="5749695"/>
                    </a:lnTo>
                    <a:lnTo>
                      <a:pt x="0" y="4013584"/>
                    </a:lnTo>
                    <a:lnTo>
                      <a:pt x="25702" y="3984076"/>
                    </a:lnTo>
                    <a:cubicBezTo>
                      <a:pt x="652547" y="3245503"/>
                      <a:pt x="1381062" y="2185068"/>
                      <a:pt x="2424406" y="72770"/>
                    </a:cubicBez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101CFF4C-3BEE-3A3A-7E4F-A47307CFC66D}"/>
                  </a:ext>
                </a:extLst>
              </p:cNvPr>
              <p:cNvSpPr/>
              <p:nvPr/>
            </p:nvSpPr>
            <p:spPr>
              <a:xfrm>
                <a:off x="3973825" y="640623"/>
                <a:ext cx="1694" cy="4225"/>
              </a:xfrm>
              <a:custGeom>
                <a:avLst/>
                <a:gdLst>
                  <a:gd name="connsiteX0" fmla="*/ 451 w 1694"/>
                  <a:gd name="connsiteY0" fmla="*/ 0 h 4225"/>
                  <a:gd name="connsiteX1" fmla="*/ 1694 w 1694"/>
                  <a:gd name="connsiteY1" fmla="*/ 0 h 4225"/>
                  <a:gd name="connsiteX2" fmla="*/ 1655 w 1694"/>
                  <a:gd name="connsiteY2" fmla="*/ 154 h 4225"/>
                  <a:gd name="connsiteX3" fmla="*/ 4 w 1694"/>
                  <a:gd name="connsiteY3" fmla="*/ 3367 h 4225"/>
                  <a:gd name="connsiteX4" fmla="*/ 451 w 1694"/>
                  <a:gd name="connsiteY4" fmla="*/ 0 h 4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4" h="4225">
                    <a:moveTo>
                      <a:pt x="451" y="0"/>
                    </a:moveTo>
                    <a:lnTo>
                      <a:pt x="1694" y="0"/>
                    </a:lnTo>
                    <a:lnTo>
                      <a:pt x="1655" y="154"/>
                    </a:lnTo>
                    <a:cubicBezTo>
                      <a:pt x="447" y="4303"/>
                      <a:pt x="-43" y="5094"/>
                      <a:pt x="4" y="3367"/>
                    </a:cubicBezTo>
                    <a:lnTo>
                      <a:pt x="451"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id="{6D56E90E-2BA9-D0C6-90AC-7243BC8B40B4}"/>
                  </a:ext>
                </a:extLst>
              </p:cNvPr>
              <p:cNvSpPr/>
              <p:nvPr/>
            </p:nvSpPr>
            <p:spPr>
              <a:xfrm>
                <a:off x="6637070" y="640622"/>
                <a:ext cx="2249292" cy="5749695"/>
              </a:xfrm>
              <a:custGeom>
                <a:avLst/>
                <a:gdLst>
                  <a:gd name="connsiteX0" fmla="*/ 1584411 w 2249292"/>
                  <a:gd name="connsiteY0" fmla="*/ 0 h 5749695"/>
                  <a:gd name="connsiteX1" fmla="*/ 2249292 w 2249292"/>
                  <a:gd name="connsiteY1" fmla="*/ 0 h 5749695"/>
                  <a:gd name="connsiteX2" fmla="*/ 2243274 w 2249292"/>
                  <a:gd name="connsiteY2" fmla="*/ 169579 h 5749695"/>
                  <a:gd name="connsiteX3" fmla="*/ 1630475 w 2249292"/>
                  <a:gd name="connsiteY3" fmla="*/ 5726241 h 5749695"/>
                  <a:gd name="connsiteX4" fmla="*/ 1626038 w 2249292"/>
                  <a:gd name="connsiteY4" fmla="*/ 5749695 h 5749695"/>
                  <a:gd name="connsiteX5" fmla="*/ 0 w 2249292"/>
                  <a:gd name="connsiteY5" fmla="*/ 5749695 h 5749695"/>
                  <a:gd name="connsiteX6" fmla="*/ 73408 w 2249292"/>
                  <a:gd name="connsiteY6" fmla="*/ 5569597 h 5749695"/>
                  <a:gd name="connsiteX7" fmla="*/ 1573878 w 2249292"/>
                  <a:gd name="connsiteY7" fmla="*/ 84770 h 5749695"/>
                  <a:gd name="connsiteX8" fmla="*/ 1584411 w 2249292"/>
                  <a:gd name="connsiteY8" fmla="*/ 0 h 574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9292" h="5749695">
                    <a:moveTo>
                      <a:pt x="1584411" y="0"/>
                    </a:moveTo>
                    <a:lnTo>
                      <a:pt x="2249292" y="0"/>
                    </a:lnTo>
                    <a:lnTo>
                      <a:pt x="2243274" y="169579"/>
                    </a:lnTo>
                    <a:cubicBezTo>
                      <a:pt x="2162363" y="2180173"/>
                      <a:pt x="1978242" y="3836120"/>
                      <a:pt x="1630475" y="5726241"/>
                    </a:cubicBezTo>
                    <a:lnTo>
                      <a:pt x="1626038" y="5749695"/>
                    </a:lnTo>
                    <a:lnTo>
                      <a:pt x="0" y="5749695"/>
                    </a:lnTo>
                    <a:lnTo>
                      <a:pt x="73408" y="5569597"/>
                    </a:lnTo>
                    <a:cubicBezTo>
                      <a:pt x="792400" y="3790025"/>
                      <a:pt x="1281730" y="2343324"/>
                      <a:pt x="1573878" y="84770"/>
                    </a:cubicBezTo>
                    <a:lnTo>
                      <a:pt x="1584411"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椭圆 52">
                <a:extLst>
                  <a:ext uri="{FF2B5EF4-FFF2-40B4-BE49-F238E27FC236}">
                    <a16:creationId xmlns:a16="http://schemas.microsoft.com/office/drawing/2014/main" id="{804150FE-BC0D-299F-1C1D-48EF8C088F6F}"/>
                  </a:ext>
                </a:extLst>
              </p:cNvPr>
              <p:cNvSpPr/>
              <p:nvPr/>
            </p:nvSpPr>
            <p:spPr>
              <a:xfrm>
                <a:off x="1152973" y="1078992"/>
                <a:ext cx="191955" cy="191955"/>
              </a:xfrm>
              <a:prstGeom prst="ellipse">
                <a:avLst/>
              </a:prstGeom>
              <a:solidFill>
                <a:srgbClr val="0B8A6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3364919C-C2E1-02E5-35E3-79D45AD9386D}"/>
                  </a:ext>
                </a:extLst>
              </p:cNvPr>
              <p:cNvSpPr/>
              <p:nvPr/>
            </p:nvSpPr>
            <p:spPr>
              <a:xfrm>
                <a:off x="10846971" y="1078992"/>
                <a:ext cx="191955" cy="191955"/>
              </a:xfrm>
              <a:prstGeom prst="ellipse">
                <a:avLst/>
              </a:prstGeom>
              <a:solidFill>
                <a:srgbClr val="0B8A6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143">
              <a:extLst>
                <a:ext uri="{FF2B5EF4-FFF2-40B4-BE49-F238E27FC236}">
                  <a16:creationId xmlns:a16="http://schemas.microsoft.com/office/drawing/2014/main" id="{27DDC56E-0865-6ED9-2E76-D9A2783CE822}"/>
                </a:ext>
              </a:extLst>
            </p:cNvPr>
            <p:cNvSpPr/>
            <p:nvPr/>
          </p:nvSpPr>
          <p:spPr>
            <a:xfrm>
              <a:off x="1103508" y="378460"/>
              <a:ext cx="3106198" cy="780403"/>
            </a:xfrm>
            <a:custGeom>
              <a:avLst/>
              <a:gdLst>
                <a:gd name="connsiteX0" fmla="*/ 0 w 2984278"/>
                <a:gd name="connsiteY0" fmla="*/ 0 h 670803"/>
                <a:gd name="connsiteX1" fmla="*/ 2984278 w 2984278"/>
                <a:gd name="connsiteY1" fmla="*/ 0 h 670803"/>
                <a:gd name="connsiteX2" fmla="*/ 2984278 w 2984278"/>
                <a:gd name="connsiteY2" fmla="*/ 670803 h 670803"/>
                <a:gd name="connsiteX3" fmla="*/ 0 w 2984278"/>
                <a:gd name="connsiteY3" fmla="*/ 670803 h 670803"/>
                <a:gd name="connsiteX4" fmla="*/ 0 w 2984278"/>
                <a:gd name="connsiteY4" fmla="*/ 0 h 670803"/>
                <a:gd name="connsiteX0" fmla="*/ 0 w 3106198"/>
                <a:gd name="connsiteY0" fmla="*/ 556260 h 670803"/>
                <a:gd name="connsiteX1" fmla="*/ 3106198 w 3106198"/>
                <a:gd name="connsiteY1" fmla="*/ 0 h 670803"/>
                <a:gd name="connsiteX2" fmla="*/ 3106198 w 3106198"/>
                <a:gd name="connsiteY2" fmla="*/ 670803 h 670803"/>
                <a:gd name="connsiteX3" fmla="*/ 121920 w 3106198"/>
                <a:gd name="connsiteY3" fmla="*/ 670803 h 670803"/>
                <a:gd name="connsiteX4" fmla="*/ 0 w 3106198"/>
                <a:gd name="connsiteY4" fmla="*/ 556260 h 670803"/>
                <a:gd name="connsiteX0" fmla="*/ 0 w 3106198"/>
                <a:gd name="connsiteY0" fmla="*/ 556260 h 670803"/>
                <a:gd name="connsiteX1" fmla="*/ 3026532 w 3106198"/>
                <a:gd name="connsiteY1" fmla="*/ 17400 h 670803"/>
                <a:gd name="connsiteX2" fmla="*/ 3106198 w 3106198"/>
                <a:gd name="connsiteY2" fmla="*/ 0 h 670803"/>
                <a:gd name="connsiteX3" fmla="*/ 3106198 w 3106198"/>
                <a:gd name="connsiteY3" fmla="*/ 670803 h 670803"/>
                <a:gd name="connsiteX4" fmla="*/ 121920 w 3106198"/>
                <a:gd name="connsiteY4" fmla="*/ 670803 h 670803"/>
                <a:gd name="connsiteX5" fmla="*/ 0 w 3106198"/>
                <a:gd name="connsiteY5" fmla="*/ 556260 h 670803"/>
                <a:gd name="connsiteX0" fmla="*/ 0 w 3106198"/>
                <a:gd name="connsiteY0" fmla="*/ 665860 h 780403"/>
                <a:gd name="connsiteX1" fmla="*/ 2990972 w 3106198"/>
                <a:gd name="connsiteY1" fmla="*/ 0 h 780403"/>
                <a:gd name="connsiteX2" fmla="*/ 3106198 w 3106198"/>
                <a:gd name="connsiteY2" fmla="*/ 109600 h 780403"/>
                <a:gd name="connsiteX3" fmla="*/ 3106198 w 3106198"/>
                <a:gd name="connsiteY3" fmla="*/ 780403 h 780403"/>
                <a:gd name="connsiteX4" fmla="*/ 121920 w 3106198"/>
                <a:gd name="connsiteY4" fmla="*/ 780403 h 780403"/>
                <a:gd name="connsiteX5" fmla="*/ 0 w 3106198"/>
                <a:gd name="connsiteY5" fmla="*/ 665860 h 78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6198" h="780403">
                  <a:moveTo>
                    <a:pt x="0" y="665860"/>
                  </a:moveTo>
                  <a:lnTo>
                    <a:pt x="2990972" y="0"/>
                  </a:lnTo>
                  <a:lnTo>
                    <a:pt x="3106198" y="109600"/>
                  </a:lnTo>
                  <a:lnTo>
                    <a:pt x="3106198" y="780403"/>
                  </a:lnTo>
                  <a:lnTo>
                    <a:pt x="121920" y="780403"/>
                  </a:lnTo>
                  <a:lnTo>
                    <a:pt x="0" y="665860"/>
                  </a:lnTo>
                  <a:close/>
                </a:path>
              </a:pathLst>
            </a:custGeom>
            <a:solidFill>
              <a:srgbClr val="FFC0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id="{74B9FEE5-E234-A27D-8978-BAB45DD0E8E7}"/>
                </a:ext>
              </a:extLst>
            </p:cNvPr>
            <p:cNvPicPr>
              <a:picLocks noChangeAspect="1"/>
            </p:cNvPicPr>
            <p:nvPr/>
          </p:nvPicPr>
          <p:blipFill>
            <a:blip r:embed="rId2"/>
            <a:srcRect l="4759" t="4429" r="42113" b="1448"/>
            <a:stretch>
              <a:fillRect/>
            </a:stretch>
          </p:blipFill>
          <p:spPr>
            <a:xfrm>
              <a:off x="982980" y="364754"/>
              <a:ext cx="3215296" cy="780403"/>
            </a:xfrm>
            <a:custGeom>
              <a:avLst/>
              <a:gdLst>
                <a:gd name="connsiteX0" fmla="*/ 2990972 w 3106198"/>
                <a:gd name="connsiteY0" fmla="*/ 0 h 780403"/>
                <a:gd name="connsiteX1" fmla="*/ 3106198 w 3106198"/>
                <a:gd name="connsiteY1" fmla="*/ 109600 h 780403"/>
                <a:gd name="connsiteX2" fmla="*/ 3106198 w 3106198"/>
                <a:gd name="connsiteY2" fmla="*/ 780403 h 780403"/>
                <a:gd name="connsiteX3" fmla="*/ 121920 w 3106198"/>
                <a:gd name="connsiteY3" fmla="*/ 780403 h 780403"/>
                <a:gd name="connsiteX4" fmla="*/ 0 w 3106198"/>
                <a:gd name="connsiteY4" fmla="*/ 665860 h 78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198" h="780403">
                  <a:moveTo>
                    <a:pt x="2990972" y="0"/>
                  </a:moveTo>
                  <a:lnTo>
                    <a:pt x="3106198" y="109600"/>
                  </a:lnTo>
                  <a:lnTo>
                    <a:pt x="3106198" y="780403"/>
                  </a:lnTo>
                  <a:lnTo>
                    <a:pt x="121920" y="780403"/>
                  </a:lnTo>
                  <a:lnTo>
                    <a:pt x="0" y="665860"/>
                  </a:lnTo>
                  <a:close/>
                </a:path>
              </a:pathLst>
            </a:custGeom>
          </p:spPr>
        </p:pic>
        <p:sp>
          <p:nvSpPr>
            <p:cNvPr id="45" name="矩形 44">
              <a:extLst>
                <a:ext uri="{FF2B5EF4-FFF2-40B4-BE49-F238E27FC236}">
                  <a16:creationId xmlns:a16="http://schemas.microsoft.com/office/drawing/2014/main" id="{71A4704C-A91A-8BC8-3842-AFCDA3402062}"/>
                </a:ext>
              </a:extLst>
            </p:cNvPr>
            <p:cNvSpPr/>
            <p:nvPr/>
          </p:nvSpPr>
          <p:spPr>
            <a:xfrm>
              <a:off x="1103508" y="379703"/>
              <a:ext cx="2984278" cy="670803"/>
            </a:xfrm>
            <a:prstGeom prst="rect">
              <a:avLst/>
            </a:prstGeom>
            <a:solidFill>
              <a:srgbClr val="FFEC38"/>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90278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80BE7D2-F0DD-7BB0-650B-3B851A003D06}"/>
              </a:ext>
            </a:extLst>
          </p:cNvPr>
          <p:cNvGrpSpPr/>
          <p:nvPr userDrawn="1"/>
        </p:nvGrpSpPr>
        <p:grpSpPr>
          <a:xfrm>
            <a:off x="0" y="0"/>
            <a:ext cx="12192000" cy="6858000"/>
            <a:chOff x="0" y="0"/>
            <a:chExt cx="12192000" cy="6858000"/>
          </a:xfrm>
        </p:grpSpPr>
        <p:grpSp>
          <p:nvGrpSpPr>
            <p:cNvPr id="8" name="组合 7">
              <a:extLst>
                <a:ext uri="{FF2B5EF4-FFF2-40B4-BE49-F238E27FC236}">
                  <a16:creationId xmlns:a16="http://schemas.microsoft.com/office/drawing/2014/main" id="{0F1D896D-34B8-3EFD-65D7-4D1C3F2759A3}"/>
                </a:ext>
              </a:extLst>
            </p:cNvPr>
            <p:cNvGrpSpPr/>
            <p:nvPr/>
          </p:nvGrpSpPr>
          <p:grpSpPr>
            <a:xfrm>
              <a:off x="0" y="0"/>
              <a:ext cx="12192000" cy="6858000"/>
              <a:chOff x="0" y="0"/>
              <a:chExt cx="12192000" cy="6858000"/>
            </a:xfrm>
          </p:grpSpPr>
          <p:sp>
            <p:nvSpPr>
              <p:cNvPr id="29" name="矩形 28">
                <a:extLst>
                  <a:ext uri="{FF2B5EF4-FFF2-40B4-BE49-F238E27FC236}">
                    <a16:creationId xmlns:a16="http://schemas.microsoft.com/office/drawing/2014/main" id="{09F9A6DC-838A-4BCF-7D67-45F13BABE7B5}"/>
                  </a:ext>
                </a:extLst>
              </p:cNvPr>
              <p:cNvSpPr/>
              <p:nvPr/>
            </p:nvSpPr>
            <p:spPr>
              <a:xfrm>
                <a:off x="0" y="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2A014FBD-D52C-6B9F-2ECF-8780A61F96C4}"/>
                  </a:ext>
                </a:extLst>
              </p:cNvPr>
              <p:cNvSpPr/>
              <p:nvPr/>
            </p:nvSpPr>
            <p:spPr>
              <a:xfrm>
                <a:off x="0" y="59634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0D45C276-88CE-7ED3-4FBB-945DFDDFA031}"/>
                  </a:ext>
                </a:extLst>
              </p:cNvPr>
              <p:cNvSpPr/>
              <p:nvPr/>
            </p:nvSpPr>
            <p:spPr>
              <a:xfrm>
                <a:off x="0" y="119269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3BAD00C-DFEF-DD61-5548-C07FA6400C9C}"/>
                  </a:ext>
                </a:extLst>
              </p:cNvPr>
              <p:cNvSpPr/>
              <p:nvPr/>
            </p:nvSpPr>
            <p:spPr>
              <a:xfrm>
                <a:off x="0" y="178904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88527DAE-0B42-994E-74A9-60B52AE1C4AF}"/>
                  </a:ext>
                </a:extLst>
              </p:cNvPr>
              <p:cNvSpPr/>
              <p:nvPr/>
            </p:nvSpPr>
            <p:spPr>
              <a:xfrm>
                <a:off x="0" y="2385391"/>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57D56054-6BA1-5E77-2E52-D3FBF7C1CC9A}"/>
                  </a:ext>
                </a:extLst>
              </p:cNvPr>
              <p:cNvSpPr/>
              <p:nvPr/>
            </p:nvSpPr>
            <p:spPr>
              <a:xfrm>
                <a:off x="0" y="2981739"/>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0575AD33-C551-E265-37D9-D99EE1F2FD57}"/>
                  </a:ext>
                </a:extLst>
              </p:cNvPr>
              <p:cNvSpPr/>
              <p:nvPr/>
            </p:nvSpPr>
            <p:spPr>
              <a:xfrm>
                <a:off x="0" y="3578087"/>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385553C7-26FF-F8E2-D282-5DA91AAF0795}"/>
                  </a:ext>
                </a:extLst>
              </p:cNvPr>
              <p:cNvSpPr/>
              <p:nvPr/>
            </p:nvSpPr>
            <p:spPr>
              <a:xfrm>
                <a:off x="0" y="4174435"/>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DE0F26A2-C190-5929-06FE-46FF991D0F50}"/>
                  </a:ext>
                </a:extLst>
              </p:cNvPr>
              <p:cNvSpPr/>
              <p:nvPr/>
            </p:nvSpPr>
            <p:spPr>
              <a:xfrm>
                <a:off x="0" y="4770783"/>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E21E5914-78BC-D7DD-0883-0DBA1579BD01}"/>
                  </a:ext>
                </a:extLst>
              </p:cNvPr>
              <p:cNvSpPr/>
              <p:nvPr/>
            </p:nvSpPr>
            <p:spPr>
              <a:xfrm>
                <a:off x="0" y="5367130"/>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B93E630F-65AF-C485-C4A0-F0C929690BD7}"/>
                  </a:ext>
                </a:extLst>
              </p:cNvPr>
              <p:cNvSpPr/>
              <p:nvPr/>
            </p:nvSpPr>
            <p:spPr>
              <a:xfrm>
                <a:off x="0" y="5963478"/>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67204AB6-FF7E-61E7-84A7-F95944C98752}"/>
                  </a:ext>
                </a:extLst>
              </p:cNvPr>
              <p:cNvSpPr/>
              <p:nvPr/>
            </p:nvSpPr>
            <p:spPr>
              <a:xfrm>
                <a:off x="0" y="6559826"/>
                <a:ext cx="12192000" cy="298174"/>
              </a:xfrm>
              <a:prstGeom prst="rec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形状 8">
              <a:extLst>
                <a:ext uri="{FF2B5EF4-FFF2-40B4-BE49-F238E27FC236}">
                  <a16:creationId xmlns:a16="http://schemas.microsoft.com/office/drawing/2014/main" id="{11471B07-C1B4-B4C0-977F-642B254C6363}"/>
                </a:ext>
              </a:extLst>
            </p:cNvPr>
            <p:cNvSpPr/>
            <p:nvPr/>
          </p:nvSpPr>
          <p:spPr>
            <a:xfrm rot="5400000">
              <a:off x="342476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A74172E6-2F9C-BBF4-C803-1982F03A95E0}"/>
                </a:ext>
              </a:extLst>
            </p:cNvPr>
            <p:cNvSpPr/>
            <p:nvPr/>
          </p:nvSpPr>
          <p:spPr>
            <a:xfrm rot="5400000">
              <a:off x="281554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B65E2689-4E28-3B4A-02C5-5BECB7B4CBFC}"/>
                </a:ext>
              </a:extLst>
            </p:cNvPr>
            <p:cNvSpPr/>
            <p:nvPr/>
          </p:nvSpPr>
          <p:spPr>
            <a:xfrm rot="5400000">
              <a:off x="220631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EC3DD48E-D7B2-F0B6-5C2A-42718474EF96}"/>
                </a:ext>
              </a:extLst>
            </p:cNvPr>
            <p:cNvSpPr/>
            <p:nvPr/>
          </p:nvSpPr>
          <p:spPr>
            <a:xfrm rot="5400000">
              <a:off x="159709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3C040170-AD01-3728-907E-2480CA631ED2}"/>
                </a:ext>
              </a:extLst>
            </p:cNvPr>
            <p:cNvSpPr/>
            <p:nvPr/>
          </p:nvSpPr>
          <p:spPr>
            <a:xfrm rot="5400000">
              <a:off x="987872"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2648B8EF-B044-758F-E605-2C9DE8671790}"/>
                </a:ext>
              </a:extLst>
            </p:cNvPr>
            <p:cNvSpPr/>
            <p:nvPr/>
          </p:nvSpPr>
          <p:spPr>
            <a:xfrm rot="5400000">
              <a:off x="378648"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E9882D81-D7D8-D4BA-A58E-13B6EA153B04}"/>
                </a:ext>
              </a:extLst>
            </p:cNvPr>
            <p:cNvSpPr/>
            <p:nvPr/>
          </p:nvSpPr>
          <p:spPr>
            <a:xfrm rot="5400000">
              <a:off x="-23057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E707FAA1-5FE8-390D-909D-CA2009CF8417}"/>
                </a:ext>
              </a:extLst>
            </p:cNvPr>
            <p:cNvSpPr/>
            <p:nvPr/>
          </p:nvSpPr>
          <p:spPr>
            <a:xfrm rot="5400000">
              <a:off x="-83980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F798F1DC-4CB7-9342-F05B-C04DFFF86A0B}"/>
                </a:ext>
              </a:extLst>
            </p:cNvPr>
            <p:cNvSpPr/>
            <p:nvPr/>
          </p:nvSpPr>
          <p:spPr>
            <a:xfrm rot="5400000">
              <a:off x="-144902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D5994DB4-9F32-6AB2-C703-6EE945FA472F}"/>
                </a:ext>
              </a:extLst>
            </p:cNvPr>
            <p:cNvSpPr/>
            <p:nvPr/>
          </p:nvSpPr>
          <p:spPr>
            <a:xfrm rot="5400000">
              <a:off x="-205824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0B6B437E-21C9-D5A9-F60F-5AF7D20730D4}"/>
                </a:ext>
              </a:extLst>
            </p:cNvPr>
            <p:cNvSpPr/>
            <p:nvPr/>
          </p:nvSpPr>
          <p:spPr>
            <a:xfrm rot="5400000">
              <a:off x="-266747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0D15759E-F3C0-8784-E9F0-C09AAB97892D}"/>
                </a:ext>
              </a:extLst>
            </p:cNvPr>
            <p:cNvSpPr/>
            <p:nvPr/>
          </p:nvSpPr>
          <p:spPr>
            <a:xfrm rot="5400000">
              <a:off x="-327669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83320999-9B16-FB2E-2722-831AFB88B5E5}"/>
                </a:ext>
              </a:extLst>
            </p:cNvPr>
            <p:cNvSpPr/>
            <p:nvPr/>
          </p:nvSpPr>
          <p:spPr>
            <a:xfrm rot="5400000">
              <a:off x="8298555"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B4F59650-55E7-7111-0640-69903DC47B31}"/>
                </a:ext>
              </a:extLst>
            </p:cNvPr>
            <p:cNvSpPr/>
            <p:nvPr/>
          </p:nvSpPr>
          <p:spPr>
            <a:xfrm rot="5400000">
              <a:off x="7689331"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F886FE25-9122-BE53-3E3C-FAF2CF7EE897}"/>
                </a:ext>
              </a:extLst>
            </p:cNvPr>
            <p:cNvSpPr/>
            <p:nvPr/>
          </p:nvSpPr>
          <p:spPr>
            <a:xfrm rot="5400000">
              <a:off x="7080107"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2A7585A4-B757-25D9-7BA4-43A972F8AE72}"/>
                </a:ext>
              </a:extLst>
            </p:cNvPr>
            <p:cNvSpPr/>
            <p:nvPr/>
          </p:nvSpPr>
          <p:spPr>
            <a:xfrm rot="5400000">
              <a:off x="6470884"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8D37307F-2D7E-D43B-CFAF-1DCDBD221651}"/>
                </a:ext>
              </a:extLst>
            </p:cNvPr>
            <p:cNvSpPr/>
            <p:nvPr/>
          </p:nvSpPr>
          <p:spPr>
            <a:xfrm rot="5400000">
              <a:off x="5861660"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985A9257-BED3-7A20-22E7-A55485CE7C25}"/>
                </a:ext>
              </a:extLst>
            </p:cNvPr>
            <p:cNvSpPr/>
            <p:nvPr/>
          </p:nvSpPr>
          <p:spPr>
            <a:xfrm rot="5400000">
              <a:off x="5252436"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6E414595-D67F-330A-8D36-B72C8BA1BA0D}"/>
                </a:ext>
              </a:extLst>
            </p:cNvPr>
            <p:cNvSpPr/>
            <p:nvPr/>
          </p:nvSpPr>
          <p:spPr>
            <a:xfrm rot="5400000">
              <a:off x="4643213"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E65C9821-0867-4C89-4E86-2F363AF668A7}"/>
                </a:ext>
              </a:extLst>
            </p:cNvPr>
            <p:cNvSpPr/>
            <p:nvPr/>
          </p:nvSpPr>
          <p:spPr>
            <a:xfrm rot="5400000">
              <a:off x="4033989" y="3276694"/>
              <a:ext cx="6858000" cy="304612"/>
            </a:xfrm>
            <a:custGeom>
              <a:avLst/>
              <a:gdLst>
                <a:gd name="connsiteX0" fmla="*/ 0 w 6858000"/>
                <a:gd name="connsiteY0" fmla="*/ 304612 h 304612"/>
                <a:gd name="connsiteX1" fmla="*/ 0 w 6858000"/>
                <a:gd name="connsiteY1" fmla="*/ 0 h 304612"/>
                <a:gd name="connsiteX2" fmla="*/ 6858000 w 6858000"/>
                <a:gd name="connsiteY2" fmla="*/ 0 h 304612"/>
                <a:gd name="connsiteX3" fmla="*/ 6858000 w 6858000"/>
                <a:gd name="connsiteY3" fmla="*/ 304612 h 304612"/>
              </a:gdLst>
              <a:ahLst/>
              <a:cxnLst>
                <a:cxn ang="0">
                  <a:pos x="connsiteX0" y="connsiteY0"/>
                </a:cxn>
                <a:cxn ang="0">
                  <a:pos x="connsiteX1" y="connsiteY1"/>
                </a:cxn>
                <a:cxn ang="0">
                  <a:pos x="connsiteX2" y="connsiteY2"/>
                </a:cxn>
                <a:cxn ang="0">
                  <a:pos x="connsiteX3" y="connsiteY3"/>
                </a:cxn>
              </a:cxnLst>
              <a:rect l="l" t="t" r="r" b="b"/>
              <a:pathLst>
                <a:path w="6858000" h="304612">
                  <a:moveTo>
                    <a:pt x="0" y="304612"/>
                  </a:moveTo>
                  <a:lnTo>
                    <a:pt x="0" y="0"/>
                  </a:lnTo>
                  <a:lnTo>
                    <a:pt x="6858000" y="0"/>
                  </a:lnTo>
                  <a:lnTo>
                    <a:pt x="6858000" y="304612"/>
                  </a:lnTo>
                  <a:close/>
                </a:path>
              </a:pathLst>
            </a:cu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0067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2022/7/20</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195522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F938444-D3B4-7321-0A52-9AB48F266B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3EF7A5-FB8B-AFA9-CED8-B2250C6D84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F3D6504-5B49-FC70-79BD-E5E586389E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6372E3-9727-493C-B5A2-661C0BB754A9}" type="datetimeFigureOut">
              <a:rPr lang="zh-CN" altLang="en-US" smtClean="0"/>
              <a:t>2022/7/20</a:t>
            </a:fld>
            <a:endParaRPr lang="zh-CN" altLang="en-US"/>
          </a:p>
        </p:txBody>
      </p:sp>
      <p:sp>
        <p:nvSpPr>
          <p:cNvPr id="5" name="页脚占位符 4">
            <a:extLst>
              <a:ext uri="{FF2B5EF4-FFF2-40B4-BE49-F238E27FC236}">
                <a16:creationId xmlns:a16="http://schemas.microsoft.com/office/drawing/2014/main" id="{6941D70D-3D2D-54C8-0719-A81743B62B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81CEED9-8C1A-78C5-C9FA-62F520E465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D73CB2-96ED-48BB-8D3C-29DD17D33E08}" type="slidenum">
              <a:rPr lang="zh-CN" altLang="en-US" smtClean="0"/>
              <a:t>‹#›</a:t>
            </a:fld>
            <a:endParaRPr lang="zh-CN" altLang="en-US"/>
          </a:p>
        </p:txBody>
      </p:sp>
    </p:spTree>
    <p:extLst>
      <p:ext uri="{BB962C8B-B14F-4D97-AF65-F5344CB8AC3E}">
        <p14:creationId xmlns:p14="http://schemas.microsoft.com/office/powerpoint/2010/main" val="587351736"/>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xml"/><Relationship Id="rId7" Type="http://schemas.openxmlformats.org/officeDocument/2006/relationships/customXml" Target="../ink/ink2.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00.png"/></Relationships>
</file>

<file path=ppt/slides/_rels/slide1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customXml" Target="../ink/ink3.xml"/><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00.png"/><Relationship Id="rId5" Type="http://schemas.openxmlformats.org/officeDocument/2006/relationships/customXml" Target="../ink/ink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zhihu.com/search?q=%E6%BA%BA%E6%B0%B4%E8%80%85&amp;search_source=Entity&amp;hybrid_search_source=Entity&amp;hybrid_search_extra=%7B%22sourceType%22%3A%22answer%22%2C%22sourceId%22%3A1822455671%7D"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0420332D-840E-E7F3-1841-807518647ACB}"/>
              </a:ext>
            </a:extLst>
          </p:cNvPr>
          <p:cNvSpPr/>
          <p:nvPr/>
        </p:nvSpPr>
        <p:spPr>
          <a:xfrm rot="6726529">
            <a:off x="1416746" y="360167"/>
            <a:ext cx="1828853" cy="5775319"/>
          </a:xfrm>
          <a:custGeom>
            <a:avLst/>
            <a:gdLst>
              <a:gd name="connsiteX0" fmla="*/ 0 w 1828853"/>
              <a:gd name="connsiteY0" fmla="*/ 5775319 h 5775319"/>
              <a:gd name="connsiteX1" fmla="*/ 611888 w 1828853"/>
              <a:gd name="connsiteY1" fmla="*/ 0 h 5775319"/>
              <a:gd name="connsiteX2" fmla="*/ 1295679 w 1828853"/>
              <a:gd name="connsiteY2" fmla="*/ 0 h 5775319"/>
              <a:gd name="connsiteX3" fmla="*/ 1828853 w 1828853"/>
              <a:gd name="connsiteY3" fmla="*/ 5032371 h 5775319"/>
            </a:gdLst>
            <a:ahLst/>
            <a:cxnLst>
              <a:cxn ang="0">
                <a:pos x="connsiteX0" y="connsiteY0"/>
              </a:cxn>
              <a:cxn ang="0">
                <a:pos x="connsiteX1" y="connsiteY1"/>
              </a:cxn>
              <a:cxn ang="0">
                <a:pos x="connsiteX2" y="connsiteY2"/>
              </a:cxn>
              <a:cxn ang="0">
                <a:pos x="connsiteX3" y="connsiteY3"/>
              </a:cxn>
            </a:cxnLst>
            <a:rect l="l" t="t" r="r" b="b"/>
            <a:pathLst>
              <a:path w="1828853" h="5775319">
                <a:moveTo>
                  <a:pt x="0" y="5775319"/>
                </a:moveTo>
                <a:lnTo>
                  <a:pt x="611888" y="0"/>
                </a:lnTo>
                <a:lnTo>
                  <a:pt x="1295679" y="0"/>
                </a:lnTo>
                <a:lnTo>
                  <a:pt x="1828853" y="5032371"/>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7" name="任意多边形: 形状 166">
            <a:extLst>
              <a:ext uri="{FF2B5EF4-FFF2-40B4-BE49-F238E27FC236}">
                <a16:creationId xmlns:a16="http://schemas.microsoft.com/office/drawing/2014/main" id="{7FB1FFC4-E1E3-864E-FB59-019F8C277D99}"/>
              </a:ext>
            </a:extLst>
          </p:cNvPr>
          <p:cNvSpPr/>
          <p:nvPr/>
        </p:nvSpPr>
        <p:spPr>
          <a:xfrm rot="8693295">
            <a:off x="2988431" y="-1007779"/>
            <a:ext cx="1737611" cy="5584119"/>
          </a:xfrm>
          <a:custGeom>
            <a:avLst/>
            <a:gdLst>
              <a:gd name="connsiteX0" fmla="*/ 1737611 w 1737611"/>
              <a:gd name="connsiteY0" fmla="*/ 5584119 h 5584119"/>
              <a:gd name="connsiteX1" fmla="*/ 0 w 1737611"/>
              <a:gd name="connsiteY1" fmla="*/ 4362373 h 5584119"/>
              <a:gd name="connsiteX2" fmla="*/ 462189 w 1737611"/>
              <a:gd name="connsiteY2" fmla="*/ 0 h 5584119"/>
              <a:gd name="connsiteX3" fmla="*/ 1145980 w 1737611"/>
              <a:gd name="connsiteY3" fmla="*/ 0 h 5584119"/>
            </a:gdLst>
            <a:ahLst/>
            <a:cxnLst>
              <a:cxn ang="0">
                <a:pos x="connsiteX0" y="connsiteY0"/>
              </a:cxn>
              <a:cxn ang="0">
                <a:pos x="connsiteX1" y="connsiteY1"/>
              </a:cxn>
              <a:cxn ang="0">
                <a:pos x="connsiteX2" y="connsiteY2"/>
              </a:cxn>
              <a:cxn ang="0">
                <a:pos x="connsiteX3" y="connsiteY3"/>
              </a:cxn>
            </a:cxnLst>
            <a:rect l="l" t="t" r="r" b="b"/>
            <a:pathLst>
              <a:path w="1737611" h="5584119">
                <a:moveTo>
                  <a:pt x="1737611" y="5584119"/>
                </a:moveTo>
                <a:lnTo>
                  <a:pt x="0" y="4362373"/>
                </a:lnTo>
                <a:lnTo>
                  <a:pt x="462189" y="0"/>
                </a:lnTo>
                <a:lnTo>
                  <a:pt x="1145980"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3" name="任意多边形: 形状 162">
            <a:extLst>
              <a:ext uri="{FF2B5EF4-FFF2-40B4-BE49-F238E27FC236}">
                <a16:creationId xmlns:a16="http://schemas.microsoft.com/office/drawing/2014/main" id="{A32E4567-13BB-6DDF-772C-F5B6175B8991}"/>
              </a:ext>
            </a:extLst>
          </p:cNvPr>
          <p:cNvSpPr/>
          <p:nvPr/>
        </p:nvSpPr>
        <p:spPr>
          <a:xfrm rot="10800000">
            <a:off x="5402576" y="0"/>
            <a:ext cx="1558228" cy="4126695"/>
          </a:xfrm>
          <a:custGeom>
            <a:avLst/>
            <a:gdLst>
              <a:gd name="connsiteX0" fmla="*/ 1558228 w 1558228"/>
              <a:gd name="connsiteY0" fmla="*/ 4126695 h 4126695"/>
              <a:gd name="connsiteX1" fmla="*/ 0 w 1558228"/>
              <a:gd name="connsiteY1" fmla="*/ 4126695 h 4126695"/>
              <a:gd name="connsiteX2" fmla="*/ 437219 w 1558228"/>
              <a:gd name="connsiteY2" fmla="*/ 0 h 4126695"/>
              <a:gd name="connsiteX3" fmla="*/ 1121010 w 1558228"/>
              <a:gd name="connsiteY3" fmla="*/ 0 h 4126695"/>
            </a:gdLst>
            <a:ahLst/>
            <a:cxnLst>
              <a:cxn ang="0">
                <a:pos x="connsiteX0" y="connsiteY0"/>
              </a:cxn>
              <a:cxn ang="0">
                <a:pos x="connsiteX1" y="connsiteY1"/>
              </a:cxn>
              <a:cxn ang="0">
                <a:pos x="connsiteX2" y="connsiteY2"/>
              </a:cxn>
              <a:cxn ang="0">
                <a:pos x="connsiteX3" y="connsiteY3"/>
              </a:cxn>
            </a:cxnLst>
            <a:rect l="l" t="t" r="r" b="b"/>
            <a:pathLst>
              <a:path w="1558228" h="4126695">
                <a:moveTo>
                  <a:pt x="1558228" y="4126695"/>
                </a:moveTo>
                <a:lnTo>
                  <a:pt x="0" y="4126695"/>
                </a:lnTo>
                <a:lnTo>
                  <a:pt x="437219" y="0"/>
                </a:lnTo>
                <a:lnTo>
                  <a:pt x="1121010"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5" name="任意多边形: 形状 164">
            <a:extLst>
              <a:ext uri="{FF2B5EF4-FFF2-40B4-BE49-F238E27FC236}">
                <a16:creationId xmlns:a16="http://schemas.microsoft.com/office/drawing/2014/main" id="{A704EB0A-D2C8-8A6F-E98B-F571422E931A}"/>
              </a:ext>
            </a:extLst>
          </p:cNvPr>
          <p:cNvSpPr/>
          <p:nvPr/>
        </p:nvSpPr>
        <p:spPr>
          <a:xfrm rot="13053871">
            <a:off x="7648065" y="-1162766"/>
            <a:ext cx="1762222" cy="6034670"/>
          </a:xfrm>
          <a:custGeom>
            <a:avLst/>
            <a:gdLst>
              <a:gd name="connsiteX0" fmla="*/ 1762222 w 1762222"/>
              <a:gd name="connsiteY0" fmla="*/ 4679314 h 6034670"/>
              <a:gd name="connsiteX1" fmla="*/ 0 w 1762222"/>
              <a:gd name="connsiteY1" fmla="*/ 6034670 h 6034670"/>
              <a:gd name="connsiteX2" fmla="*/ 607428 w 1762222"/>
              <a:gd name="connsiteY2" fmla="*/ 0 h 6034670"/>
              <a:gd name="connsiteX3" fmla="*/ 1291219 w 1762222"/>
              <a:gd name="connsiteY3" fmla="*/ 0 h 6034670"/>
            </a:gdLst>
            <a:ahLst/>
            <a:cxnLst>
              <a:cxn ang="0">
                <a:pos x="connsiteX0" y="connsiteY0"/>
              </a:cxn>
              <a:cxn ang="0">
                <a:pos x="connsiteX1" y="connsiteY1"/>
              </a:cxn>
              <a:cxn ang="0">
                <a:pos x="connsiteX2" y="connsiteY2"/>
              </a:cxn>
              <a:cxn ang="0">
                <a:pos x="connsiteX3" y="connsiteY3"/>
              </a:cxn>
            </a:cxnLst>
            <a:rect l="l" t="t" r="r" b="b"/>
            <a:pathLst>
              <a:path w="1762222" h="6034670">
                <a:moveTo>
                  <a:pt x="1762222" y="4679314"/>
                </a:moveTo>
                <a:lnTo>
                  <a:pt x="0" y="6034670"/>
                </a:lnTo>
                <a:lnTo>
                  <a:pt x="607428" y="0"/>
                </a:lnTo>
                <a:lnTo>
                  <a:pt x="1291219"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1" name="任意多边形: 形状 170">
            <a:extLst>
              <a:ext uri="{FF2B5EF4-FFF2-40B4-BE49-F238E27FC236}">
                <a16:creationId xmlns:a16="http://schemas.microsoft.com/office/drawing/2014/main" id="{E84F044D-0741-A44E-9044-8ED8E50B3F5D}"/>
              </a:ext>
            </a:extLst>
          </p:cNvPr>
          <p:cNvSpPr/>
          <p:nvPr/>
        </p:nvSpPr>
        <p:spPr>
          <a:xfrm rot="15325449">
            <a:off x="8675312" y="1120795"/>
            <a:ext cx="1866476" cy="5824065"/>
          </a:xfrm>
          <a:custGeom>
            <a:avLst/>
            <a:gdLst>
              <a:gd name="connsiteX0" fmla="*/ 1866476 w 1866476"/>
              <a:gd name="connsiteY0" fmla="*/ 5824065 h 5824065"/>
              <a:gd name="connsiteX1" fmla="*/ 0 w 1866476"/>
              <a:gd name="connsiteY1" fmla="*/ 5338725 h 5824065"/>
              <a:gd name="connsiteX2" fmla="*/ 565632 w 1866476"/>
              <a:gd name="connsiteY2" fmla="*/ 0 h 5824065"/>
              <a:gd name="connsiteX3" fmla="*/ 1249423 w 1866476"/>
              <a:gd name="connsiteY3" fmla="*/ 0 h 5824065"/>
            </a:gdLst>
            <a:ahLst/>
            <a:cxnLst>
              <a:cxn ang="0">
                <a:pos x="connsiteX0" y="connsiteY0"/>
              </a:cxn>
              <a:cxn ang="0">
                <a:pos x="connsiteX1" y="connsiteY1"/>
              </a:cxn>
              <a:cxn ang="0">
                <a:pos x="connsiteX2" y="connsiteY2"/>
              </a:cxn>
              <a:cxn ang="0">
                <a:pos x="connsiteX3" y="connsiteY3"/>
              </a:cxn>
            </a:cxnLst>
            <a:rect l="l" t="t" r="r" b="b"/>
            <a:pathLst>
              <a:path w="1866476" h="5824065">
                <a:moveTo>
                  <a:pt x="1866476" y="5824065"/>
                </a:moveTo>
                <a:lnTo>
                  <a:pt x="0" y="5338725"/>
                </a:lnTo>
                <a:lnTo>
                  <a:pt x="565632" y="0"/>
                </a:lnTo>
                <a:lnTo>
                  <a:pt x="1249423"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椭圆 37">
            <a:extLst>
              <a:ext uri="{FF2B5EF4-FFF2-40B4-BE49-F238E27FC236}">
                <a16:creationId xmlns:a16="http://schemas.microsoft.com/office/drawing/2014/main" id="{6ABDD5D6-24FF-D375-9B36-E7DD8057F692}"/>
              </a:ext>
            </a:extLst>
          </p:cNvPr>
          <p:cNvSpPr/>
          <p:nvPr/>
        </p:nvSpPr>
        <p:spPr>
          <a:xfrm>
            <a:off x="9639483" y="3443428"/>
            <a:ext cx="2407534" cy="2407534"/>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9FBF2B2F-406F-0EE6-3C5D-11AE7135F6A5}"/>
              </a:ext>
            </a:extLst>
          </p:cNvPr>
          <p:cNvSpPr/>
          <p:nvPr/>
        </p:nvSpPr>
        <p:spPr>
          <a:xfrm>
            <a:off x="7653854" y="2710078"/>
            <a:ext cx="4538146" cy="4147922"/>
          </a:xfrm>
          <a:custGeom>
            <a:avLst/>
            <a:gdLst>
              <a:gd name="connsiteX0" fmla="*/ 4538146 w 4538146"/>
              <a:gd name="connsiteY0" fmla="*/ 0 h 4147922"/>
              <a:gd name="connsiteX1" fmla="*/ 4538146 w 4538146"/>
              <a:gd name="connsiteY1" fmla="*/ 4147922 h 4147922"/>
              <a:gd name="connsiteX2" fmla="*/ 3679901 w 4538146"/>
              <a:gd name="connsiteY2" fmla="*/ 4147922 h 4147922"/>
              <a:gd name="connsiteX3" fmla="*/ 3656705 w 4538146"/>
              <a:gd name="connsiteY3" fmla="*/ 4123592 h 4147922"/>
              <a:gd name="connsiteX4" fmla="*/ 3500358 w 4538146"/>
              <a:gd name="connsiteY4" fmla="*/ 3865898 h 4147922"/>
              <a:gd name="connsiteX5" fmla="*/ 3483167 w 4538146"/>
              <a:gd name="connsiteY5" fmla="*/ 3818930 h 4147922"/>
              <a:gd name="connsiteX6" fmla="*/ 3480535 w 4538146"/>
              <a:gd name="connsiteY6" fmla="*/ 3820529 h 4147922"/>
              <a:gd name="connsiteX7" fmla="*/ 3115892 w 4538146"/>
              <a:gd name="connsiteY7" fmla="*/ 3938139 h 4147922"/>
              <a:gd name="connsiteX8" fmla="*/ 2996323 w 4538146"/>
              <a:gd name="connsiteY8" fmla="*/ 3945682 h 4147922"/>
              <a:gd name="connsiteX9" fmla="*/ 2908943 w 4538146"/>
              <a:gd name="connsiteY9" fmla="*/ 4062533 h 4147922"/>
              <a:gd name="connsiteX10" fmla="*/ 2830401 w 4538146"/>
              <a:gd name="connsiteY10" fmla="*/ 4147922 h 4147922"/>
              <a:gd name="connsiteX11" fmla="*/ 452547 w 4538146"/>
              <a:gd name="connsiteY11" fmla="*/ 4147922 h 4147922"/>
              <a:gd name="connsiteX12" fmla="*/ 374940 w 4538146"/>
              <a:gd name="connsiteY12" fmla="*/ 4062533 h 4147922"/>
              <a:gd name="connsiteX13" fmla="*/ 0 w 4538146"/>
              <a:gd name="connsiteY13" fmla="*/ 3018106 h 4147922"/>
              <a:gd name="connsiteX14" fmla="*/ 1641941 w 4538146"/>
              <a:gd name="connsiteY14" fmla="*/ 1376165 h 4147922"/>
              <a:gd name="connsiteX15" fmla="*/ 2802969 w 4538146"/>
              <a:gd name="connsiteY15" fmla="*/ 1857079 h 4147922"/>
              <a:gd name="connsiteX16" fmla="*/ 2817448 w 4538146"/>
              <a:gd name="connsiteY16" fmla="*/ 1873010 h 4147922"/>
              <a:gd name="connsiteX17" fmla="*/ 2876197 w 4538146"/>
              <a:gd name="connsiteY17" fmla="*/ 1864044 h 4147922"/>
              <a:gd name="connsiteX18" fmla="*/ 2982933 w 4538146"/>
              <a:gd name="connsiteY18" fmla="*/ 1858654 h 4147922"/>
              <a:gd name="connsiteX19" fmla="*/ 3293368 w 4538146"/>
              <a:gd name="connsiteY19" fmla="*/ 1905588 h 4147922"/>
              <a:gd name="connsiteX20" fmla="*/ 3384250 w 4538146"/>
              <a:gd name="connsiteY20" fmla="*/ 1941396 h 4147922"/>
              <a:gd name="connsiteX21" fmla="*/ 3398794 w 4538146"/>
              <a:gd name="connsiteY21" fmla="*/ 1901658 h 4147922"/>
              <a:gd name="connsiteX22" fmla="*/ 4119044 w 4538146"/>
              <a:gd name="connsiteY22" fmla="*/ 1248636 h 4147922"/>
              <a:gd name="connsiteX23" fmla="*/ 4128075 w 4538146"/>
              <a:gd name="connsiteY23" fmla="*/ 1246314 h 4147922"/>
              <a:gd name="connsiteX24" fmla="*/ 4109844 w 4538146"/>
              <a:gd name="connsiteY24" fmla="*/ 1126862 h 4147922"/>
              <a:gd name="connsiteX25" fmla="*/ 4102893 w 4538146"/>
              <a:gd name="connsiteY25" fmla="*/ 989205 h 4147922"/>
              <a:gd name="connsiteX26" fmla="*/ 4497232 w 4538146"/>
              <a:gd name="connsiteY26" fmla="*/ 37185 h 41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38146" h="4147922">
                <a:moveTo>
                  <a:pt x="4538146" y="0"/>
                </a:moveTo>
                <a:lnTo>
                  <a:pt x="4538146" y="4147922"/>
                </a:lnTo>
                <a:lnTo>
                  <a:pt x="3679901" y="4147922"/>
                </a:lnTo>
                <a:lnTo>
                  <a:pt x="3656705" y="4123592"/>
                </a:lnTo>
                <a:cubicBezTo>
                  <a:pt x="3592880" y="4046254"/>
                  <a:pt x="3539978" y="3959570"/>
                  <a:pt x="3500358" y="3865898"/>
                </a:cubicBezTo>
                <a:lnTo>
                  <a:pt x="3483167" y="3818930"/>
                </a:lnTo>
                <a:lnTo>
                  <a:pt x="3480535" y="3820529"/>
                </a:lnTo>
                <a:cubicBezTo>
                  <a:pt x="3369596" y="3880795"/>
                  <a:pt x="3246511" y="3921535"/>
                  <a:pt x="3115892" y="3938139"/>
                </a:cubicBezTo>
                <a:lnTo>
                  <a:pt x="2996323" y="3945682"/>
                </a:lnTo>
                <a:lnTo>
                  <a:pt x="2908943" y="4062533"/>
                </a:lnTo>
                <a:lnTo>
                  <a:pt x="2830401" y="4147922"/>
                </a:lnTo>
                <a:lnTo>
                  <a:pt x="452547" y="4147922"/>
                </a:lnTo>
                <a:lnTo>
                  <a:pt x="374940" y="4062533"/>
                </a:lnTo>
                <a:cubicBezTo>
                  <a:pt x="140707" y="3778709"/>
                  <a:pt x="0" y="3414840"/>
                  <a:pt x="0" y="3018106"/>
                </a:cubicBezTo>
                <a:cubicBezTo>
                  <a:pt x="0" y="2111287"/>
                  <a:pt x="735122" y="1376165"/>
                  <a:pt x="1641941" y="1376165"/>
                </a:cubicBezTo>
                <a:cubicBezTo>
                  <a:pt x="2095351" y="1376165"/>
                  <a:pt x="2505836" y="1559946"/>
                  <a:pt x="2802969" y="1857079"/>
                </a:cubicBezTo>
                <a:lnTo>
                  <a:pt x="2817448" y="1873010"/>
                </a:lnTo>
                <a:lnTo>
                  <a:pt x="2876197" y="1864044"/>
                </a:lnTo>
                <a:cubicBezTo>
                  <a:pt x="2911291" y="1860480"/>
                  <a:pt x="2946899" y="1858654"/>
                  <a:pt x="2982933" y="1858654"/>
                </a:cubicBezTo>
                <a:cubicBezTo>
                  <a:pt x="3091036" y="1858654"/>
                  <a:pt x="3195302" y="1875086"/>
                  <a:pt x="3293368" y="1905588"/>
                </a:cubicBezTo>
                <a:lnTo>
                  <a:pt x="3384250" y="1941396"/>
                </a:lnTo>
                <a:lnTo>
                  <a:pt x="3398794" y="1901658"/>
                </a:lnTo>
                <a:cubicBezTo>
                  <a:pt x="3530202" y="1590973"/>
                  <a:pt x="3793782" y="1349803"/>
                  <a:pt x="4119044" y="1248636"/>
                </a:cubicBezTo>
                <a:lnTo>
                  <a:pt x="4128075" y="1246314"/>
                </a:lnTo>
                <a:lnTo>
                  <a:pt x="4109844" y="1126862"/>
                </a:lnTo>
                <a:cubicBezTo>
                  <a:pt x="4105248" y="1081602"/>
                  <a:pt x="4102893" y="1035678"/>
                  <a:pt x="4102893" y="989205"/>
                </a:cubicBezTo>
                <a:cubicBezTo>
                  <a:pt x="4102893" y="617418"/>
                  <a:pt x="4253589" y="280828"/>
                  <a:pt x="4497232" y="37185"/>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49B2AD37-2351-FA86-460D-E421F2C277E5}"/>
              </a:ext>
            </a:extLst>
          </p:cNvPr>
          <p:cNvSpPr/>
          <p:nvPr/>
        </p:nvSpPr>
        <p:spPr>
          <a:xfrm>
            <a:off x="944704" y="3810050"/>
            <a:ext cx="2933701" cy="2343538"/>
          </a:xfrm>
          <a:custGeom>
            <a:avLst/>
            <a:gdLst>
              <a:gd name="connsiteX0" fmla="*/ 1127760 w 2933701"/>
              <a:gd name="connsiteY0" fmla="*/ 0 h 2343538"/>
              <a:gd name="connsiteX1" fmla="*/ 2249698 w 2933701"/>
              <a:gd name="connsiteY1" fmla="*/ 1012453 h 2343538"/>
              <a:gd name="connsiteX2" fmla="*/ 2251634 w 2933701"/>
              <a:gd name="connsiteY2" fmla="*/ 1050790 h 2343538"/>
              <a:gd name="connsiteX3" fmla="*/ 2285614 w 2933701"/>
              <a:gd name="connsiteY3" fmla="*/ 1047364 h 2343538"/>
              <a:gd name="connsiteX4" fmla="*/ 2933701 w 2933701"/>
              <a:gd name="connsiteY4" fmla="*/ 1695451 h 2343538"/>
              <a:gd name="connsiteX5" fmla="*/ 2285614 w 2933701"/>
              <a:gd name="connsiteY5" fmla="*/ 2343538 h 2343538"/>
              <a:gd name="connsiteX6" fmla="*/ 1827347 w 2933701"/>
              <a:gd name="connsiteY6" fmla="*/ 2153718 h 2343538"/>
              <a:gd name="connsiteX7" fmla="*/ 1754390 w 2933701"/>
              <a:gd name="connsiteY7" fmla="*/ 2065293 h 2343538"/>
              <a:gd name="connsiteX8" fmla="*/ 1665318 w 2933701"/>
              <a:gd name="connsiteY8" fmla="*/ 2119406 h 2343538"/>
              <a:gd name="connsiteX9" fmla="*/ 1127760 w 2933701"/>
              <a:gd name="connsiteY9" fmla="*/ 2255520 h 2343538"/>
              <a:gd name="connsiteX10" fmla="*/ 0 w 2933701"/>
              <a:gd name="connsiteY10" fmla="*/ 1127760 h 2343538"/>
              <a:gd name="connsiteX11" fmla="*/ 1127760 w 2933701"/>
              <a:gd name="connsiteY11"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3701" h="2343538">
                <a:moveTo>
                  <a:pt x="1127760" y="0"/>
                </a:moveTo>
                <a:cubicBezTo>
                  <a:pt x="1711677" y="0"/>
                  <a:pt x="2191945" y="443773"/>
                  <a:pt x="2249698" y="1012453"/>
                </a:cubicBezTo>
                <a:lnTo>
                  <a:pt x="2251634" y="1050790"/>
                </a:lnTo>
                <a:lnTo>
                  <a:pt x="2285614" y="1047364"/>
                </a:lnTo>
                <a:cubicBezTo>
                  <a:pt x="2643543" y="1047364"/>
                  <a:pt x="2933701" y="1337522"/>
                  <a:pt x="2933701" y="1695451"/>
                </a:cubicBezTo>
                <a:cubicBezTo>
                  <a:pt x="2933701" y="2053380"/>
                  <a:pt x="2643543" y="2343538"/>
                  <a:pt x="2285614" y="2343538"/>
                </a:cubicBezTo>
                <a:cubicBezTo>
                  <a:pt x="2106650" y="2343538"/>
                  <a:pt x="1944628" y="2270999"/>
                  <a:pt x="1827347" y="2153718"/>
                </a:cubicBezTo>
                <a:lnTo>
                  <a:pt x="1754390" y="2065293"/>
                </a:lnTo>
                <a:lnTo>
                  <a:pt x="1665318" y="2119406"/>
                </a:lnTo>
                <a:cubicBezTo>
                  <a:pt x="1505521" y="2206212"/>
                  <a:pt x="1322399" y="2255520"/>
                  <a:pt x="1127760" y="2255520"/>
                </a:cubicBezTo>
                <a:cubicBezTo>
                  <a:pt x="504915" y="2255520"/>
                  <a:pt x="0" y="1750605"/>
                  <a:pt x="0" y="1127760"/>
                </a:cubicBezTo>
                <a:cubicBezTo>
                  <a:pt x="0" y="504915"/>
                  <a:pt x="504915" y="0"/>
                  <a:pt x="1127760" y="0"/>
                </a:cubicBezTo>
                <a:close/>
              </a:path>
            </a:pathLst>
          </a:custGeom>
          <a:solidFill>
            <a:schemeClr val="accent1">
              <a:lumMod val="5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2876D1D9-488A-67EB-7919-CCD9D465391C}"/>
              </a:ext>
            </a:extLst>
          </p:cNvPr>
          <p:cNvSpPr/>
          <p:nvPr/>
        </p:nvSpPr>
        <p:spPr>
          <a:xfrm rot="19892547">
            <a:off x="2338287" y="4106308"/>
            <a:ext cx="2066462" cy="1650758"/>
          </a:xfrm>
          <a:custGeom>
            <a:avLst/>
            <a:gdLst>
              <a:gd name="connsiteX0" fmla="*/ 1214452 w 2066462"/>
              <a:gd name="connsiteY0" fmla="*/ 120029 h 1650758"/>
              <a:gd name="connsiteX1" fmla="*/ 1425182 w 2066462"/>
              <a:gd name="connsiteY1" fmla="*/ 311479 h 1650758"/>
              <a:gd name="connsiteX2" fmla="*/ 1492195 w 2066462"/>
              <a:gd name="connsiteY2" fmla="*/ 417460 h 1650758"/>
              <a:gd name="connsiteX3" fmla="*/ 1503440 w 2066462"/>
              <a:gd name="connsiteY3" fmla="*/ 415260 h 1650758"/>
              <a:gd name="connsiteX4" fmla="*/ 1675119 w 2066462"/>
              <a:gd name="connsiteY4" fmla="*/ 450101 h 1650758"/>
              <a:gd name="connsiteX5" fmla="*/ 1830653 w 2066462"/>
              <a:gd name="connsiteY5" fmla="*/ 742565 h 1650758"/>
              <a:gd name="connsiteX6" fmla="*/ 1820917 w 2066462"/>
              <a:gd name="connsiteY6" fmla="*/ 791681 h 1650758"/>
              <a:gd name="connsiteX7" fmla="*/ 1865194 w 2066462"/>
              <a:gd name="connsiteY7" fmla="*/ 815713 h 1650758"/>
              <a:gd name="connsiteX8" fmla="*/ 2066462 w 2066462"/>
              <a:gd name="connsiteY8" fmla="*/ 1194254 h 1650758"/>
              <a:gd name="connsiteX9" fmla="*/ 1609958 w 2066462"/>
              <a:gd name="connsiteY9" fmla="*/ 1650758 h 1650758"/>
              <a:gd name="connsiteX10" fmla="*/ 1287160 w 2066462"/>
              <a:gd name="connsiteY10" fmla="*/ 1517051 h 1650758"/>
              <a:gd name="connsiteX11" fmla="*/ 1235770 w 2066462"/>
              <a:gd name="connsiteY11" fmla="*/ 1454766 h 1650758"/>
              <a:gd name="connsiteX12" fmla="*/ 1173029 w 2066462"/>
              <a:gd name="connsiteY12" fmla="*/ 1492882 h 1650758"/>
              <a:gd name="connsiteX13" fmla="*/ 794380 w 2066462"/>
              <a:gd name="connsiteY13" fmla="*/ 1588759 h 1650758"/>
              <a:gd name="connsiteX14" fmla="*/ 0 w 2066462"/>
              <a:gd name="connsiteY14" fmla="*/ 794380 h 1650758"/>
              <a:gd name="connsiteX15" fmla="*/ 794380 w 2066462"/>
              <a:gd name="connsiteY15" fmla="*/ 0 h 1650758"/>
              <a:gd name="connsiteX16" fmla="*/ 1214452 w 2066462"/>
              <a:gd name="connsiteY16" fmla="*/ 120029 h 165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66462" h="1650758">
                <a:moveTo>
                  <a:pt x="1214452" y="120029"/>
                </a:moveTo>
                <a:cubicBezTo>
                  <a:pt x="1295692" y="170743"/>
                  <a:pt x="1367105" y="235729"/>
                  <a:pt x="1425182" y="311479"/>
                </a:cubicBezTo>
                <a:lnTo>
                  <a:pt x="1492195" y="417460"/>
                </a:lnTo>
                <a:lnTo>
                  <a:pt x="1503440" y="415260"/>
                </a:lnTo>
                <a:cubicBezTo>
                  <a:pt x="1560881" y="409643"/>
                  <a:pt x="1620558" y="420529"/>
                  <a:pt x="1675119" y="450101"/>
                </a:cubicBezTo>
                <a:cubicBezTo>
                  <a:pt x="1784241" y="509244"/>
                  <a:pt x="1841908" y="626335"/>
                  <a:pt x="1830653" y="742565"/>
                </a:cubicBezTo>
                <a:lnTo>
                  <a:pt x="1820917" y="791681"/>
                </a:lnTo>
                <a:lnTo>
                  <a:pt x="1865194" y="815713"/>
                </a:lnTo>
                <a:cubicBezTo>
                  <a:pt x="1986625" y="897750"/>
                  <a:pt x="2066462" y="1036679"/>
                  <a:pt x="2066462" y="1194254"/>
                </a:cubicBezTo>
                <a:cubicBezTo>
                  <a:pt x="2066462" y="1446374"/>
                  <a:pt x="1862078" y="1650758"/>
                  <a:pt x="1609958" y="1650758"/>
                </a:cubicBezTo>
                <a:cubicBezTo>
                  <a:pt x="1483898" y="1650758"/>
                  <a:pt x="1369772" y="1599663"/>
                  <a:pt x="1287160" y="1517051"/>
                </a:cubicBezTo>
                <a:lnTo>
                  <a:pt x="1235770" y="1454766"/>
                </a:lnTo>
                <a:lnTo>
                  <a:pt x="1173029" y="1492882"/>
                </a:lnTo>
                <a:cubicBezTo>
                  <a:pt x="1060470" y="1554027"/>
                  <a:pt x="931481" y="1588759"/>
                  <a:pt x="794380" y="1588759"/>
                </a:cubicBezTo>
                <a:cubicBezTo>
                  <a:pt x="355656" y="1588759"/>
                  <a:pt x="0" y="1233104"/>
                  <a:pt x="0" y="794380"/>
                </a:cubicBezTo>
                <a:cubicBezTo>
                  <a:pt x="0" y="355656"/>
                  <a:pt x="355656" y="0"/>
                  <a:pt x="794380" y="0"/>
                </a:cubicBezTo>
                <a:cubicBezTo>
                  <a:pt x="948619" y="0"/>
                  <a:pt x="1092591" y="43958"/>
                  <a:pt x="1214452" y="120029"/>
                </a:cubicBezTo>
                <a:close/>
              </a:path>
            </a:pathLst>
          </a:custGeom>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10" name="墨迹 9">
                <a:extLst>
                  <a:ext uri="{FF2B5EF4-FFF2-40B4-BE49-F238E27FC236}">
                    <a16:creationId xmlns:a16="http://schemas.microsoft.com/office/drawing/2014/main" id="{25785DF5-7A5B-8CC0-2A94-8EA7C9AE6DB0}"/>
                  </a:ext>
                </a:extLst>
              </p14:cNvPr>
              <p14:cNvContentPartPr/>
              <p14:nvPr/>
            </p14:nvContentPartPr>
            <p14:xfrm>
              <a:off x="7337966" y="4546037"/>
              <a:ext cx="360" cy="360"/>
            </p14:xfrm>
          </p:contentPart>
        </mc:Choice>
        <mc:Fallback xmlns="">
          <p:pic>
            <p:nvPicPr>
              <p:cNvPr id="10" name="墨迹 9">
                <a:extLst>
                  <a:ext uri="{FF2B5EF4-FFF2-40B4-BE49-F238E27FC236}">
                    <a16:creationId xmlns:a16="http://schemas.microsoft.com/office/drawing/2014/main" id="{25785DF5-7A5B-8CC0-2A94-8EA7C9AE6DB0}"/>
                  </a:ext>
                </a:extLst>
              </p:cNvPr>
              <p:cNvPicPr/>
              <p:nvPr/>
            </p:nvPicPr>
            <p:blipFill>
              <a:blip r:embed="rId6"/>
              <a:stretch>
                <a:fillRect/>
              </a:stretch>
            </p:blipFill>
            <p:spPr>
              <a:xfrm>
                <a:off x="7328966" y="4537037"/>
                <a:ext cx="18000" cy="18000"/>
              </a:xfrm>
              <a:prstGeom prst="rect">
                <a:avLst/>
              </a:prstGeom>
            </p:spPr>
          </p:pic>
        </mc:Fallback>
      </mc:AlternateContent>
      <p:sp>
        <p:nvSpPr>
          <p:cNvPr id="57" name="任意多边形: 形状 56">
            <a:extLst>
              <a:ext uri="{FF2B5EF4-FFF2-40B4-BE49-F238E27FC236}">
                <a16:creationId xmlns:a16="http://schemas.microsoft.com/office/drawing/2014/main" id="{F24180B1-1A04-751A-7D7E-B19628F51E19}"/>
              </a:ext>
            </a:extLst>
          </p:cNvPr>
          <p:cNvSpPr/>
          <p:nvPr/>
        </p:nvSpPr>
        <p:spPr>
          <a:xfrm>
            <a:off x="0" y="3608748"/>
            <a:ext cx="2094498" cy="2343538"/>
          </a:xfrm>
          <a:custGeom>
            <a:avLst/>
            <a:gdLst>
              <a:gd name="connsiteX0" fmla="*/ 288557 w 2094498"/>
              <a:gd name="connsiteY0" fmla="*/ 0 h 2343538"/>
              <a:gd name="connsiteX1" fmla="*/ 1410495 w 2094498"/>
              <a:gd name="connsiteY1" fmla="*/ 1012453 h 2343538"/>
              <a:gd name="connsiteX2" fmla="*/ 1412431 w 2094498"/>
              <a:gd name="connsiteY2" fmla="*/ 1050790 h 2343538"/>
              <a:gd name="connsiteX3" fmla="*/ 1446411 w 2094498"/>
              <a:gd name="connsiteY3" fmla="*/ 1047364 h 2343538"/>
              <a:gd name="connsiteX4" fmla="*/ 2094498 w 2094498"/>
              <a:gd name="connsiteY4" fmla="*/ 1695451 h 2343538"/>
              <a:gd name="connsiteX5" fmla="*/ 1446411 w 2094498"/>
              <a:gd name="connsiteY5" fmla="*/ 2343538 h 2343538"/>
              <a:gd name="connsiteX6" fmla="*/ 988144 w 2094498"/>
              <a:gd name="connsiteY6" fmla="*/ 2153718 h 2343538"/>
              <a:gd name="connsiteX7" fmla="*/ 915187 w 2094498"/>
              <a:gd name="connsiteY7" fmla="*/ 2065293 h 2343538"/>
              <a:gd name="connsiteX8" fmla="*/ 826115 w 2094498"/>
              <a:gd name="connsiteY8" fmla="*/ 2119406 h 2343538"/>
              <a:gd name="connsiteX9" fmla="*/ 288557 w 2094498"/>
              <a:gd name="connsiteY9" fmla="*/ 2255520 h 2343538"/>
              <a:gd name="connsiteX10" fmla="*/ 61274 w 2094498"/>
              <a:gd name="connsiteY10" fmla="*/ 2232608 h 2343538"/>
              <a:gd name="connsiteX11" fmla="*/ 0 w 2094498"/>
              <a:gd name="connsiteY11" fmla="*/ 2216853 h 2343538"/>
              <a:gd name="connsiteX12" fmla="*/ 0 w 2094498"/>
              <a:gd name="connsiteY12" fmla="*/ 38667 h 2343538"/>
              <a:gd name="connsiteX13" fmla="*/ 61274 w 2094498"/>
              <a:gd name="connsiteY13" fmla="*/ 22912 h 2343538"/>
              <a:gd name="connsiteX14" fmla="*/ 288557 w 2094498"/>
              <a:gd name="connsiteY14"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4498" h="2343538">
                <a:moveTo>
                  <a:pt x="288557" y="0"/>
                </a:moveTo>
                <a:cubicBezTo>
                  <a:pt x="872474" y="0"/>
                  <a:pt x="1352742" y="443773"/>
                  <a:pt x="1410495" y="1012453"/>
                </a:cubicBezTo>
                <a:lnTo>
                  <a:pt x="1412431" y="1050790"/>
                </a:lnTo>
                <a:lnTo>
                  <a:pt x="1446411" y="1047364"/>
                </a:lnTo>
                <a:cubicBezTo>
                  <a:pt x="1804340" y="1047364"/>
                  <a:pt x="2094498" y="1337522"/>
                  <a:pt x="2094498" y="1695451"/>
                </a:cubicBezTo>
                <a:cubicBezTo>
                  <a:pt x="2094498" y="2053380"/>
                  <a:pt x="1804340" y="2343538"/>
                  <a:pt x="1446411" y="2343538"/>
                </a:cubicBezTo>
                <a:cubicBezTo>
                  <a:pt x="1267447" y="2343538"/>
                  <a:pt x="1105425" y="2270999"/>
                  <a:pt x="988144" y="2153718"/>
                </a:cubicBezTo>
                <a:lnTo>
                  <a:pt x="915187" y="2065293"/>
                </a:lnTo>
                <a:lnTo>
                  <a:pt x="826115" y="2119406"/>
                </a:lnTo>
                <a:cubicBezTo>
                  <a:pt x="666318" y="2206212"/>
                  <a:pt x="483196" y="2255520"/>
                  <a:pt x="288557" y="2255520"/>
                </a:cubicBezTo>
                <a:cubicBezTo>
                  <a:pt x="210702" y="2255520"/>
                  <a:pt x="134689" y="2247631"/>
                  <a:pt x="61274" y="2232608"/>
                </a:cubicBezTo>
                <a:lnTo>
                  <a:pt x="0" y="2216853"/>
                </a:lnTo>
                <a:lnTo>
                  <a:pt x="0" y="38667"/>
                </a:lnTo>
                <a:lnTo>
                  <a:pt x="61274" y="22912"/>
                </a:lnTo>
                <a:cubicBezTo>
                  <a:pt x="134689" y="7889"/>
                  <a:pt x="210702" y="0"/>
                  <a:pt x="288557" y="0"/>
                </a:cubicBezTo>
                <a:close/>
              </a:path>
            </a:pathLst>
          </a:custGeom>
          <a:solidFill>
            <a:schemeClr val="accent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DC46A881-AAED-8D97-A350-42C5B81BF529}"/>
              </a:ext>
            </a:extLst>
          </p:cNvPr>
          <p:cNvSpPr/>
          <p:nvPr/>
        </p:nvSpPr>
        <p:spPr>
          <a:xfrm>
            <a:off x="10251978" y="4854025"/>
            <a:ext cx="1940023" cy="1379789"/>
          </a:xfrm>
          <a:custGeom>
            <a:avLst/>
            <a:gdLst>
              <a:gd name="connsiteX0" fmla="*/ 1067485 w 1940023"/>
              <a:gd name="connsiteY0" fmla="*/ 0 h 1379789"/>
              <a:gd name="connsiteX1" fmla="*/ 1564623 w 1940023"/>
              <a:gd name="connsiteY1" fmla="*/ 361858 h 1379789"/>
              <a:gd name="connsiteX2" fmla="*/ 1568945 w 1940023"/>
              <a:gd name="connsiteY2" fmla="*/ 400145 h 1379789"/>
              <a:gd name="connsiteX3" fmla="*/ 1611596 w 1940023"/>
              <a:gd name="connsiteY3" fmla="*/ 395599 h 1379789"/>
              <a:gd name="connsiteX4" fmla="*/ 1922399 w 1940023"/>
              <a:gd name="connsiteY4" fmla="*/ 570298 h 1379789"/>
              <a:gd name="connsiteX5" fmla="*/ 1938057 w 1940023"/>
              <a:gd name="connsiteY5" fmla="*/ 600794 h 1379789"/>
              <a:gd name="connsiteX6" fmla="*/ 1940023 w 1940023"/>
              <a:gd name="connsiteY6" fmla="*/ 600650 h 1379789"/>
              <a:gd name="connsiteX7" fmla="*/ 1940023 w 1940023"/>
              <a:gd name="connsiteY7" fmla="*/ 1379789 h 1379789"/>
              <a:gd name="connsiteX8" fmla="*/ 1884823 w 1940023"/>
              <a:gd name="connsiteY8" fmla="*/ 1374725 h 1379789"/>
              <a:gd name="connsiteX9" fmla="*/ 1569644 w 1940023"/>
              <a:gd name="connsiteY9" fmla="*/ 1212501 h 1379789"/>
              <a:gd name="connsiteX10" fmla="*/ 1546254 w 1940023"/>
              <a:gd name="connsiteY10" fmla="*/ 1181116 h 1379789"/>
              <a:gd name="connsiteX11" fmla="*/ 1536058 w 1940023"/>
              <a:gd name="connsiteY11" fmla="*/ 1180029 h 1379789"/>
              <a:gd name="connsiteX12" fmla="*/ 1259524 w 1940023"/>
              <a:gd name="connsiteY12" fmla="*/ 928080 h 1379789"/>
              <a:gd name="connsiteX13" fmla="*/ 1250622 w 1940023"/>
              <a:gd name="connsiteY13" fmla="*/ 874756 h 1379789"/>
              <a:gd name="connsiteX14" fmla="*/ 1169754 w 1940023"/>
              <a:gd name="connsiteY14" fmla="*/ 897175 h 1379789"/>
              <a:gd name="connsiteX15" fmla="*/ 1067485 w 1940023"/>
              <a:gd name="connsiteY15" fmla="*/ 906382 h 1379789"/>
              <a:gd name="connsiteX16" fmla="*/ 965216 w 1940023"/>
              <a:gd name="connsiteY16" fmla="*/ 897175 h 1379789"/>
              <a:gd name="connsiteX17" fmla="*/ 899181 w 1940023"/>
              <a:gd name="connsiteY17" fmla="*/ 878868 h 1379789"/>
              <a:gd name="connsiteX18" fmla="*/ 866268 w 1940023"/>
              <a:gd name="connsiteY18" fmla="*/ 914494 h 1379789"/>
              <a:gd name="connsiteX19" fmla="*/ 507448 w 1940023"/>
              <a:gd name="connsiteY19" fmla="*/ 1047231 h 1379789"/>
              <a:gd name="connsiteX20" fmla="*/ 0 w 1940023"/>
              <a:gd name="connsiteY20" fmla="*/ 594040 h 1379789"/>
              <a:gd name="connsiteX21" fmla="*/ 507448 w 1940023"/>
              <a:gd name="connsiteY21" fmla="*/ 140849 h 1379789"/>
              <a:gd name="connsiteX22" fmla="*/ 609717 w 1940023"/>
              <a:gd name="connsiteY22" fmla="*/ 150057 h 1379789"/>
              <a:gd name="connsiteX23" fmla="*/ 675752 w 1940023"/>
              <a:gd name="connsiteY23" fmla="*/ 168363 h 1379789"/>
              <a:gd name="connsiteX24" fmla="*/ 708665 w 1940023"/>
              <a:gd name="connsiteY24" fmla="*/ 132737 h 1379789"/>
              <a:gd name="connsiteX25" fmla="*/ 1067485 w 1940023"/>
              <a:gd name="connsiteY25" fmla="*/ 0 h 137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0023" h="1379789">
                <a:moveTo>
                  <a:pt x="1067485" y="0"/>
                </a:moveTo>
                <a:cubicBezTo>
                  <a:pt x="1312709" y="0"/>
                  <a:pt x="1517306" y="155346"/>
                  <a:pt x="1564623" y="361858"/>
                </a:cubicBezTo>
                <a:lnTo>
                  <a:pt x="1568945" y="400145"/>
                </a:lnTo>
                <a:lnTo>
                  <a:pt x="1611596" y="395599"/>
                </a:lnTo>
                <a:cubicBezTo>
                  <a:pt x="1740974" y="395599"/>
                  <a:pt x="1855042" y="464897"/>
                  <a:pt x="1922399" y="570298"/>
                </a:cubicBezTo>
                <a:lnTo>
                  <a:pt x="1938057" y="600794"/>
                </a:lnTo>
                <a:lnTo>
                  <a:pt x="1940023" y="600650"/>
                </a:lnTo>
                <a:lnTo>
                  <a:pt x="1940023" y="1379789"/>
                </a:lnTo>
                <a:lnTo>
                  <a:pt x="1884823" y="1374725"/>
                </a:lnTo>
                <a:cubicBezTo>
                  <a:pt x="1754443" y="1350294"/>
                  <a:pt x="1642974" y="1291551"/>
                  <a:pt x="1569644" y="1212501"/>
                </a:cubicBezTo>
                <a:lnTo>
                  <a:pt x="1546254" y="1181116"/>
                </a:lnTo>
                <a:lnTo>
                  <a:pt x="1536058" y="1180029"/>
                </a:lnTo>
                <a:cubicBezTo>
                  <a:pt x="1407959" y="1152318"/>
                  <a:pt x="1303665" y="1055526"/>
                  <a:pt x="1259524" y="928080"/>
                </a:cubicBezTo>
                <a:lnTo>
                  <a:pt x="1250622" y="874756"/>
                </a:lnTo>
                <a:lnTo>
                  <a:pt x="1169754" y="897175"/>
                </a:lnTo>
                <a:cubicBezTo>
                  <a:pt x="1136720" y="903212"/>
                  <a:pt x="1102517" y="906382"/>
                  <a:pt x="1067485" y="906382"/>
                </a:cubicBezTo>
                <a:cubicBezTo>
                  <a:pt x="1032453" y="906382"/>
                  <a:pt x="998250" y="903212"/>
                  <a:pt x="965216" y="897175"/>
                </a:cubicBezTo>
                <a:lnTo>
                  <a:pt x="899181" y="878868"/>
                </a:lnTo>
                <a:lnTo>
                  <a:pt x="866268" y="914494"/>
                </a:lnTo>
                <a:cubicBezTo>
                  <a:pt x="774438" y="996506"/>
                  <a:pt x="647576" y="1047231"/>
                  <a:pt x="507448" y="1047231"/>
                </a:cubicBezTo>
                <a:cubicBezTo>
                  <a:pt x="227192" y="1047231"/>
                  <a:pt x="0" y="844330"/>
                  <a:pt x="0" y="594040"/>
                </a:cubicBezTo>
                <a:cubicBezTo>
                  <a:pt x="0" y="343750"/>
                  <a:pt x="227192" y="140849"/>
                  <a:pt x="507448" y="140849"/>
                </a:cubicBezTo>
                <a:cubicBezTo>
                  <a:pt x="542480" y="140849"/>
                  <a:pt x="576683" y="144020"/>
                  <a:pt x="609717" y="150057"/>
                </a:cubicBezTo>
                <a:lnTo>
                  <a:pt x="675752" y="168363"/>
                </a:lnTo>
                <a:lnTo>
                  <a:pt x="708665" y="132737"/>
                </a:lnTo>
                <a:cubicBezTo>
                  <a:pt x="800495" y="50725"/>
                  <a:pt x="927357" y="0"/>
                  <a:pt x="1067485" y="0"/>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a:extLst>
              <a:ext uri="{FF2B5EF4-FFF2-40B4-BE49-F238E27FC236}">
                <a16:creationId xmlns:a16="http://schemas.microsoft.com/office/drawing/2014/main" id="{04913DF8-A099-14E2-216B-8AB26647EEE8}"/>
              </a:ext>
            </a:extLst>
          </p:cNvPr>
          <p:cNvSpPr/>
          <p:nvPr/>
        </p:nvSpPr>
        <p:spPr>
          <a:xfrm>
            <a:off x="4626015" y="3640821"/>
            <a:ext cx="2939969" cy="2508858"/>
          </a:xfrm>
          <a:prstGeom prst="ellipse">
            <a:avLst/>
          </a:prstGeom>
          <a:gradFill flip="none" rotWithShape="1">
            <a:gsLst>
              <a:gs pos="100000">
                <a:schemeClr val="accent2">
                  <a:lumMod val="60000"/>
                  <a:lumOff val="40000"/>
                </a:schemeClr>
              </a:gs>
              <a:gs pos="72000">
                <a:schemeClr val="accent2"/>
              </a:gs>
            </a:gsLst>
            <a:lin ang="5400000" scaled="1"/>
            <a:tileRect/>
          </a:gra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14485F4A-7BB1-4401-553F-A2CBF56E0795}"/>
              </a:ext>
            </a:extLst>
          </p:cNvPr>
          <p:cNvSpPr/>
          <p:nvPr/>
        </p:nvSpPr>
        <p:spPr>
          <a:xfrm rot="19437657">
            <a:off x="-421011" y="4729278"/>
            <a:ext cx="2053484" cy="1713481"/>
          </a:xfrm>
          <a:custGeom>
            <a:avLst/>
            <a:gdLst>
              <a:gd name="connsiteX0" fmla="*/ 1157280 w 2053484"/>
              <a:gd name="connsiteY0" fmla="*/ 103353 h 1713481"/>
              <a:gd name="connsiteX1" fmla="*/ 1546690 w 2053484"/>
              <a:gd name="connsiteY1" fmla="*/ 727249 h 1713481"/>
              <a:gd name="connsiteX2" fmla="*/ 1548124 w 2053484"/>
              <a:gd name="connsiteY2" fmla="*/ 755654 h 1713481"/>
              <a:gd name="connsiteX3" fmla="*/ 1573301 w 2053484"/>
              <a:gd name="connsiteY3" fmla="*/ 753115 h 1713481"/>
              <a:gd name="connsiteX4" fmla="*/ 2053484 w 2053484"/>
              <a:gd name="connsiteY4" fmla="*/ 1233298 h 1713481"/>
              <a:gd name="connsiteX5" fmla="*/ 1573301 w 2053484"/>
              <a:gd name="connsiteY5" fmla="*/ 1713481 h 1713481"/>
              <a:gd name="connsiteX6" fmla="*/ 1233760 w 2053484"/>
              <a:gd name="connsiteY6" fmla="*/ 1572839 h 1713481"/>
              <a:gd name="connsiteX7" fmla="*/ 1179705 w 2053484"/>
              <a:gd name="connsiteY7" fmla="*/ 1507323 h 1713481"/>
              <a:gd name="connsiteX8" fmla="*/ 1113709 w 2053484"/>
              <a:gd name="connsiteY8" fmla="*/ 1547416 h 1713481"/>
              <a:gd name="connsiteX9" fmla="*/ 715419 w 2053484"/>
              <a:gd name="connsiteY9" fmla="*/ 1648267 h 1713481"/>
              <a:gd name="connsiteX10" fmla="*/ 22540 w 2053484"/>
              <a:gd name="connsiteY10" fmla="*/ 1279866 h 1713481"/>
              <a:gd name="connsiteX11" fmla="*/ 0 w 2053484"/>
              <a:gd name="connsiteY11" fmla="*/ 1238340 h 1713481"/>
              <a:gd name="connsiteX12" fmla="*/ 900997 w 2053484"/>
              <a:gd name="connsiteY12" fmla="*/ 0 h 1713481"/>
              <a:gd name="connsiteX13" fmla="*/ 1021807 w 2053484"/>
              <a:gd name="connsiteY13" fmla="*/ 35057 h 1713481"/>
              <a:gd name="connsiteX14" fmla="*/ 1157280 w 2053484"/>
              <a:gd name="connsiteY14" fmla="*/ 103353 h 171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53484" h="1713481">
                <a:moveTo>
                  <a:pt x="1157280" y="103353"/>
                </a:moveTo>
                <a:cubicBezTo>
                  <a:pt x="1370916" y="236714"/>
                  <a:pt x="1519946" y="463905"/>
                  <a:pt x="1546690" y="727249"/>
                </a:cubicBezTo>
                <a:lnTo>
                  <a:pt x="1548124" y="755654"/>
                </a:lnTo>
                <a:lnTo>
                  <a:pt x="1573301" y="753115"/>
                </a:lnTo>
                <a:cubicBezTo>
                  <a:pt x="1838499" y="753115"/>
                  <a:pt x="2053484" y="968100"/>
                  <a:pt x="2053484" y="1233298"/>
                </a:cubicBezTo>
                <a:cubicBezTo>
                  <a:pt x="2053484" y="1498496"/>
                  <a:pt x="1838499" y="1713481"/>
                  <a:pt x="1573301" y="1713481"/>
                </a:cubicBezTo>
                <a:cubicBezTo>
                  <a:pt x="1440702" y="1713481"/>
                  <a:pt x="1320657" y="1659735"/>
                  <a:pt x="1233760" y="1572839"/>
                </a:cubicBezTo>
                <a:lnTo>
                  <a:pt x="1179705" y="1507323"/>
                </a:lnTo>
                <a:lnTo>
                  <a:pt x="1113709" y="1547416"/>
                </a:lnTo>
                <a:cubicBezTo>
                  <a:pt x="995312" y="1611733"/>
                  <a:pt x="859632" y="1648267"/>
                  <a:pt x="715419" y="1648267"/>
                </a:cubicBezTo>
                <a:cubicBezTo>
                  <a:pt x="426994" y="1648266"/>
                  <a:pt x="172700" y="1502132"/>
                  <a:pt x="22540" y="1279866"/>
                </a:cubicBezTo>
                <a:lnTo>
                  <a:pt x="0" y="1238340"/>
                </a:lnTo>
                <a:lnTo>
                  <a:pt x="900997" y="0"/>
                </a:lnTo>
                <a:lnTo>
                  <a:pt x="1021807" y="35057"/>
                </a:lnTo>
                <a:cubicBezTo>
                  <a:pt x="1069241" y="53761"/>
                  <a:pt x="1114553" y="76680"/>
                  <a:pt x="1157280" y="103353"/>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774EAB07-BB75-991D-53BB-5B2E82F59305}"/>
              </a:ext>
            </a:extLst>
          </p:cNvPr>
          <p:cNvSpPr/>
          <p:nvPr/>
        </p:nvSpPr>
        <p:spPr>
          <a:xfrm>
            <a:off x="0" y="4571160"/>
            <a:ext cx="12192000" cy="2286840"/>
          </a:xfrm>
          <a:custGeom>
            <a:avLst/>
            <a:gdLst>
              <a:gd name="connsiteX0" fmla="*/ 6096000 w 12192000"/>
              <a:gd name="connsiteY0" fmla="*/ 0 h 2286840"/>
              <a:gd name="connsiteX1" fmla="*/ 12182716 w 12192000"/>
              <a:gd name="connsiteY1" fmla="*/ 1347601 h 2286840"/>
              <a:gd name="connsiteX2" fmla="*/ 12192000 w 12192000"/>
              <a:gd name="connsiteY2" fmla="*/ 1353951 h 2286840"/>
              <a:gd name="connsiteX3" fmla="*/ 12192000 w 12192000"/>
              <a:gd name="connsiteY3" fmla="*/ 2286840 h 2286840"/>
              <a:gd name="connsiteX4" fmla="*/ 0 w 12192000"/>
              <a:gd name="connsiteY4" fmla="*/ 2286840 h 2286840"/>
              <a:gd name="connsiteX5" fmla="*/ 0 w 12192000"/>
              <a:gd name="connsiteY5" fmla="*/ 1353950 h 2286840"/>
              <a:gd name="connsiteX6" fmla="*/ 9284 w 12192000"/>
              <a:gd name="connsiteY6" fmla="*/ 1347601 h 2286840"/>
              <a:gd name="connsiteX7" fmla="*/ 6096000 w 12192000"/>
              <a:gd name="connsiteY7" fmla="*/ 0 h 228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86840">
                <a:moveTo>
                  <a:pt x="6096000" y="0"/>
                </a:moveTo>
                <a:cubicBezTo>
                  <a:pt x="8675492" y="0"/>
                  <a:pt x="10934472" y="539683"/>
                  <a:pt x="12182716" y="1347601"/>
                </a:cubicBezTo>
                <a:lnTo>
                  <a:pt x="12192000" y="1353951"/>
                </a:lnTo>
                <a:lnTo>
                  <a:pt x="12192000" y="2286840"/>
                </a:lnTo>
                <a:lnTo>
                  <a:pt x="0" y="2286840"/>
                </a:lnTo>
                <a:lnTo>
                  <a:pt x="0" y="1353950"/>
                </a:lnTo>
                <a:lnTo>
                  <a:pt x="9284" y="1347601"/>
                </a:lnTo>
                <a:cubicBezTo>
                  <a:pt x="1257529" y="539683"/>
                  <a:pt x="3516508" y="0"/>
                  <a:pt x="6096000" y="0"/>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7" name="组合 46">
            <a:extLst>
              <a:ext uri="{FF2B5EF4-FFF2-40B4-BE49-F238E27FC236}">
                <a16:creationId xmlns:a16="http://schemas.microsoft.com/office/drawing/2014/main" id="{1EC8B35F-2EB3-7232-CCA2-8444880E2C5D}"/>
              </a:ext>
            </a:extLst>
          </p:cNvPr>
          <p:cNvGrpSpPr/>
          <p:nvPr/>
        </p:nvGrpSpPr>
        <p:grpSpPr>
          <a:xfrm>
            <a:off x="2618125" y="888883"/>
            <a:ext cx="6955750" cy="2863703"/>
            <a:chOff x="3075432" y="888883"/>
            <a:chExt cx="6955750" cy="2863703"/>
          </a:xfrm>
        </p:grpSpPr>
        <mc:AlternateContent xmlns:mc="http://schemas.openxmlformats.org/markup-compatibility/2006" xmlns:p14="http://schemas.microsoft.com/office/powerpoint/2010/main">
          <mc:Choice Requires="p14">
            <p:contentPart p14:bwMode="auto" r:id="rId7">
              <p14:nvContentPartPr>
                <p14:cNvPr id="9" name="墨迹 8">
                  <a:extLst>
                    <a:ext uri="{FF2B5EF4-FFF2-40B4-BE49-F238E27FC236}">
                      <a16:creationId xmlns:a16="http://schemas.microsoft.com/office/drawing/2014/main" id="{0D46C814-CCB1-10D7-9DBA-FBBB1A82C3FD}"/>
                    </a:ext>
                  </a:extLst>
                </p14:cNvPr>
                <p14:cNvContentPartPr/>
                <p14:nvPr/>
              </p14:nvContentPartPr>
              <p14:xfrm>
                <a:off x="6537360" y="2956320"/>
                <a:ext cx="360" cy="360"/>
              </p14:xfrm>
            </p:contentPart>
          </mc:Choice>
          <mc:Fallback xmlns="">
            <p:pic>
              <p:nvPicPr>
                <p:cNvPr id="9" name="墨迹 8">
                  <a:extLst>
                    <a:ext uri="{FF2B5EF4-FFF2-40B4-BE49-F238E27FC236}">
                      <a16:creationId xmlns:a16="http://schemas.microsoft.com/office/drawing/2014/main" id="{0D46C814-CCB1-10D7-9DBA-FBBB1A82C3FD}"/>
                    </a:ext>
                  </a:extLst>
                </p:cNvPr>
                <p:cNvPicPr/>
                <p:nvPr/>
              </p:nvPicPr>
              <p:blipFill>
                <a:blip r:embed="rId6"/>
                <a:stretch>
                  <a:fillRect/>
                </a:stretch>
              </p:blipFill>
              <p:spPr>
                <a:xfrm>
                  <a:off x="6528720" y="2947680"/>
                  <a:ext cx="18000" cy="18000"/>
                </a:xfrm>
                <a:prstGeom prst="rect">
                  <a:avLst/>
                </a:prstGeom>
              </p:spPr>
            </p:pic>
          </mc:Fallback>
        </mc:AlternateContent>
        <p:sp>
          <p:nvSpPr>
            <p:cNvPr id="46" name="文本框 45">
              <a:extLst>
                <a:ext uri="{FF2B5EF4-FFF2-40B4-BE49-F238E27FC236}">
                  <a16:creationId xmlns:a16="http://schemas.microsoft.com/office/drawing/2014/main" id="{F864377E-CBF5-2F99-511F-D778D0C0C2B5}"/>
                </a:ext>
              </a:extLst>
            </p:cNvPr>
            <p:cNvSpPr txBox="1"/>
            <p:nvPr/>
          </p:nvSpPr>
          <p:spPr>
            <a:xfrm>
              <a:off x="3075432" y="951819"/>
              <a:ext cx="6955750" cy="2800767"/>
            </a:xfrm>
            <a:prstGeom prst="rect">
              <a:avLst/>
            </a:prstGeom>
            <a:noFill/>
          </p:spPr>
          <p:txBody>
            <a:bodyPr wrap="none" rtlCol="0">
              <a:spAutoFit/>
            </a:bodyPr>
            <a:lstStyle/>
            <a:p>
              <a:r>
                <a:rPr lang="zh-CN" altLang="en-US" sz="8800" dirty="0">
                  <a:solidFill>
                    <a:schemeClr val="accent3">
                      <a:lumMod val="50000"/>
                    </a:schemeClr>
                  </a:solidFill>
                  <a:latin typeface="+mj-ea"/>
                  <a:ea typeface="+mj-ea"/>
                </a:rPr>
                <a:t>绿色插画暑期</a:t>
              </a:r>
              <a:endParaRPr lang="en-US" altLang="zh-CN" sz="8800" dirty="0">
                <a:solidFill>
                  <a:schemeClr val="accent3">
                    <a:lumMod val="50000"/>
                  </a:schemeClr>
                </a:solidFill>
                <a:latin typeface="+mj-ea"/>
                <a:ea typeface="+mj-ea"/>
              </a:endParaRPr>
            </a:p>
            <a:p>
              <a:r>
                <a:rPr lang="zh-CN" altLang="en-US" sz="8800" dirty="0">
                  <a:solidFill>
                    <a:schemeClr val="accent3">
                      <a:lumMod val="50000"/>
                    </a:schemeClr>
                  </a:solidFill>
                  <a:latin typeface="+mj-ea"/>
                  <a:ea typeface="+mj-ea"/>
                </a:rPr>
                <a:t>安全教育模板</a:t>
              </a:r>
            </a:p>
          </p:txBody>
        </p:sp>
        <p:sp>
          <p:nvSpPr>
            <p:cNvPr id="15" name="文本框 14">
              <a:extLst>
                <a:ext uri="{FF2B5EF4-FFF2-40B4-BE49-F238E27FC236}">
                  <a16:creationId xmlns:a16="http://schemas.microsoft.com/office/drawing/2014/main" id="{A879A4E1-B52E-DCF0-D7AE-F60608E3FD40}"/>
                </a:ext>
              </a:extLst>
            </p:cNvPr>
            <p:cNvSpPr txBox="1"/>
            <p:nvPr/>
          </p:nvSpPr>
          <p:spPr>
            <a:xfrm>
              <a:off x="3075432" y="888883"/>
              <a:ext cx="6955750" cy="2800767"/>
            </a:xfrm>
            <a:prstGeom prst="rect">
              <a:avLst/>
            </a:prstGeom>
            <a:noFill/>
          </p:spPr>
          <p:txBody>
            <a:bodyPr wrap="none" rtlCol="0">
              <a:spAutoFit/>
            </a:bodyPr>
            <a:lstStyle/>
            <a:p>
              <a:r>
                <a:rPr lang="zh-CN" altLang="en-US" sz="8800" dirty="0">
                  <a:ln w="12700">
                    <a:solidFill>
                      <a:schemeClr val="tx1"/>
                    </a:solidFill>
                  </a:ln>
                  <a:solidFill>
                    <a:schemeClr val="bg1"/>
                  </a:solidFill>
                  <a:latin typeface="+mj-ea"/>
                  <a:ea typeface="+mj-ea"/>
                </a:rPr>
                <a:t>绿色插画暑期</a:t>
              </a:r>
              <a:endParaRPr lang="en-US" altLang="zh-CN" sz="8800" dirty="0">
                <a:ln w="12700">
                  <a:solidFill>
                    <a:schemeClr val="tx1"/>
                  </a:solidFill>
                </a:ln>
                <a:solidFill>
                  <a:schemeClr val="bg1"/>
                </a:solidFill>
                <a:latin typeface="+mj-ea"/>
                <a:ea typeface="+mj-ea"/>
              </a:endParaRPr>
            </a:p>
            <a:p>
              <a:r>
                <a:rPr lang="zh-CN" altLang="en-US" sz="8800" dirty="0">
                  <a:ln w="12700">
                    <a:solidFill>
                      <a:schemeClr val="tx1"/>
                    </a:solidFill>
                  </a:ln>
                  <a:solidFill>
                    <a:schemeClr val="bg1"/>
                  </a:solidFill>
                  <a:latin typeface="+mj-ea"/>
                  <a:ea typeface="+mj-ea"/>
                </a:rPr>
                <a:t>安全教育模板</a:t>
              </a:r>
            </a:p>
          </p:txBody>
        </p:sp>
      </p:grpSp>
      <p:grpSp>
        <p:nvGrpSpPr>
          <p:cNvPr id="161" name="组合 160">
            <a:extLst>
              <a:ext uri="{FF2B5EF4-FFF2-40B4-BE49-F238E27FC236}">
                <a16:creationId xmlns:a16="http://schemas.microsoft.com/office/drawing/2014/main" id="{563BD31A-1D49-5B96-6643-88065B4FC475}"/>
              </a:ext>
            </a:extLst>
          </p:cNvPr>
          <p:cNvGrpSpPr/>
          <p:nvPr/>
        </p:nvGrpSpPr>
        <p:grpSpPr>
          <a:xfrm>
            <a:off x="4637834" y="5286257"/>
            <a:ext cx="2888089" cy="633238"/>
            <a:chOff x="4734354" y="6211083"/>
            <a:chExt cx="2888089" cy="633238"/>
          </a:xfrm>
        </p:grpSpPr>
        <p:sp>
          <p:nvSpPr>
            <p:cNvPr id="62" name="矩形: 圆角 61">
              <a:extLst>
                <a:ext uri="{FF2B5EF4-FFF2-40B4-BE49-F238E27FC236}">
                  <a16:creationId xmlns:a16="http://schemas.microsoft.com/office/drawing/2014/main" id="{89D8A5C3-6AA8-5E64-877B-3D88A3C71E30}"/>
                </a:ext>
              </a:extLst>
            </p:cNvPr>
            <p:cNvSpPr/>
            <p:nvPr/>
          </p:nvSpPr>
          <p:spPr>
            <a:xfrm>
              <a:off x="4739587" y="6211083"/>
              <a:ext cx="2882856" cy="633238"/>
            </a:xfrm>
            <a:prstGeom prst="roundRect">
              <a:avLst>
                <a:gd name="adj" fmla="val 50000"/>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0" name="图片 159">
              <a:extLst>
                <a:ext uri="{FF2B5EF4-FFF2-40B4-BE49-F238E27FC236}">
                  <a16:creationId xmlns:a16="http://schemas.microsoft.com/office/drawing/2014/main" id="{199406C5-0CEE-FE34-A1AB-27BD470A12B6}"/>
                </a:ext>
              </a:extLst>
            </p:cNvPr>
            <p:cNvPicPr>
              <a:picLocks noChangeAspect="1"/>
            </p:cNvPicPr>
            <p:nvPr/>
          </p:nvPicPr>
          <p:blipFill>
            <a:blip r:embed="rId8"/>
            <a:srcRect l="13009" t="3640" r="15833" b="3640"/>
            <a:stretch>
              <a:fillRect/>
            </a:stretch>
          </p:blipFill>
          <p:spPr>
            <a:xfrm>
              <a:off x="4734354" y="6211083"/>
              <a:ext cx="2882856" cy="633238"/>
            </a:xfrm>
            <a:custGeom>
              <a:avLst/>
              <a:gdLst>
                <a:gd name="connsiteX0" fmla="*/ 316619 w 2882856"/>
                <a:gd name="connsiteY0" fmla="*/ 0 h 633238"/>
                <a:gd name="connsiteX1" fmla="*/ 2566237 w 2882856"/>
                <a:gd name="connsiteY1" fmla="*/ 0 h 633238"/>
                <a:gd name="connsiteX2" fmla="*/ 2882856 w 2882856"/>
                <a:gd name="connsiteY2" fmla="*/ 316619 h 633238"/>
                <a:gd name="connsiteX3" fmla="*/ 2566237 w 2882856"/>
                <a:gd name="connsiteY3" fmla="*/ 633238 h 633238"/>
                <a:gd name="connsiteX4" fmla="*/ 316619 w 2882856"/>
                <a:gd name="connsiteY4" fmla="*/ 633238 h 633238"/>
                <a:gd name="connsiteX5" fmla="*/ 0 w 2882856"/>
                <a:gd name="connsiteY5" fmla="*/ 316619 h 633238"/>
                <a:gd name="connsiteX6" fmla="*/ 316619 w 2882856"/>
                <a:gd name="connsiteY6" fmla="*/ 0 h 63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2856" h="633238">
                  <a:moveTo>
                    <a:pt x="316619" y="0"/>
                  </a:moveTo>
                  <a:lnTo>
                    <a:pt x="2566237" y="0"/>
                  </a:lnTo>
                  <a:cubicBezTo>
                    <a:pt x="2741101" y="0"/>
                    <a:pt x="2882856" y="141755"/>
                    <a:pt x="2882856" y="316619"/>
                  </a:cubicBezTo>
                  <a:cubicBezTo>
                    <a:pt x="2882856" y="491483"/>
                    <a:pt x="2741101" y="633238"/>
                    <a:pt x="2566237" y="633238"/>
                  </a:cubicBezTo>
                  <a:lnTo>
                    <a:pt x="316619" y="633238"/>
                  </a:lnTo>
                  <a:cubicBezTo>
                    <a:pt x="141755" y="633238"/>
                    <a:pt x="0" y="491483"/>
                    <a:pt x="0" y="316619"/>
                  </a:cubicBezTo>
                  <a:cubicBezTo>
                    <a:pt x="0" y="141755"/>
                    <a:pt x="141755" y="0"/>
                    <a:pt x="316619" y="0"/>
                  </a:cubicBezTo>
                  <a:close/>
                </a:path>
              </a:pathLst>
            </a:custGeom>
            <a:noFill/>
            <a:ln>
              <a:noFill/>
            </a:ln>
          </p:spPr>
        </p:pic>
      </p:grpSp>
      <p:sp>
        <p:nvSpPr>
          <p:cNvPr id="60" name="矩形: 圆角 59">
            <a:extLst>
              <a:ext uri="{FF2B5EF4-FFF2-40B4-BE49-F238E27FC236}">
                <a16:creationId xmlns:a16="http://schemas.microsoft.com/office/drawing/2014/main" id="{4510B22B-879A-60FC-5F76-785BD86E2C09}"/>
              </a:ext>
            </a:extLst>
          </p:cNvPr>
          <p:cNvSpPr/>
          <p:nvPr/>
        </p:nvSpPr>
        <p:spPr>
          <a:xfrm>
            <a:off x="4602716" y="5203422"/>
            <a:ext cx="2882856" cy="633238"/>
          </a:xfrm>
          <a:prstGeom prst="roundRect">
            <a:avLst>
              <a:gd name="adj" fmla="val 50000"/>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n w="3175">
                <a:solidFill>
                  <a:schemeClr val="accent1">
                    <a:shade val="50000"/>
                  </a:schemeClr>
                </a:solidFill>
              </a:ln>
              <a:solidFill>
                <a:schemeClr val="accent1"/>
              </a:solidFill>
            </a:endParaRPr>
          </a:p>
        </p:txBody>
      </p:sp>
      <p:sp>
        <p:nvSpPr>
          <p:cNvPr id="48" name="文本框 47">
            <a:extLst>
              <a:ext uri="{FF2B5EF4-FFF2-40B4-BE49-F238E27FC236}">
                <a16:creationId xmlns:a16="http://schemas.microsoft.com/office/drawing/2014/main" id="{05A01987-C837-066A-27B7-14909CFDB42C}"/>
              </a:ext>
            </a:extLst>
          </p:cNvPr>
          <p:cNvSpPr txBox="1"/>
          <p:nvPr/>
        </p:nvSpPr>
        <p:spPr>
          <a:xfrm>
            <a:off x="5008721" y="5349354"/>
            <a:ext cx="1210588" cy="400110"/>
          </a:xfrm>
          <a:prstGeom prst="rect">
            <a:avLst/>
          </a:prstGeom>
          <a:noFill/>
        </p:spPr>
        <p:txBody>
          <a:bodyPr wrap="none" rtlCol="0">
            <a:spAutoFit/>
          </a:bodyPr>
          <a:lstStyle/>
          <a:p>
            <a:r>
              <a:rPr lang="zh-CN" altLang="en-US" sz="2000" dirty="0">
                <a:ln w="3175">
                  <a:solidFill>
                    <a:schemeClr val="accent1">
                      <a:shade val="50000"/>
                    </a:schemeClr>
                  </a:solidFill>
                </a:ln>
                <a:solidFill>
                  <a:schemeClr val="accent1"/>
                </a:solidFill>
                <a:latin typeface="+mn-ea"/>
              </a:rPr>
              <a:t>汇报人：</a:t>
            </a:r>
          </a:p>
        </p:txBody>
      </p:sp>
      <p:sp>
        <p:nvSpPr>
          <p:cNvPr id="49" name="文本框 48">
            <a:extLst>
              <a:ext uri="{FF2B5EF4-FFF2-40B4-BE49-F238E27FC236}">
                <a16:creationId xmlns:a16="http://schemas.microsoft.com/office/drawing/2014/main" id="{EDD2B895-7262-50CC-810D-D63A338D2069}"/>
              </a:ext>
            </a:extLst>
          </p:cNvPr>
          <p:cNvSpPr txBox="1"/>
          <p:nvPr/>
        </p:nvSpPr>
        <p:spPr>
          <a:xfrm>
            <a:off x="5991216" y="5359514"/>
            <a:ext cx="915635" cy="384721"/>
          </a:xfrm>
          <a:prstGeom prst="rect">
            <a:avLst/>
          </a:prstGeom>
          <a:noFill/>
        </p:spPr>
        <p:txBody>
          <a:bodyPr wrap="none" rtlCol="0">
            <a:spAutoFit/>
          </a:bodyPr>
          <a:lstStyle/>
          <a:p>
            <a:r>
              <a:rPr lang="zh-CN" altLang="en-US" sz="1900" dirty="0">
                <a:ln w="3175">
                  <a:solidFill>
                    <a:schemeClr val="accent1">
                      <a:shade val="50000"/>
                    </a:schemeClr>
                  </a:solidFill>
                </a:ln>
                <a:solidFill>
                  <a:schemeClr val="accent1"/>
                </a:solidFill>
              </a:rPr>
              <a:t>文大金</a:t>
            </a:r>
          </a:p>
        </p:txBody>
      </p:sp>
      <p:grpSp>
        <p:nvGrpSpPr>
          <p:cNvPr id="5" name="组合 4">
            <a:extLst>
              <a:ext uri="{FF2B5EF4-FFF2-40B4-BE49-F238E27FC236}">
                <a16:creationId xmlns:a16="http://schemas.microsoft.com/office/drawing/2014/main" id="{41E49164-3B66-8C43-BE0F-068733B1F333}"/>
              </a:ext>
            </a:extLst>
          </p:cNvPr>
          <p:cNvGrpSpPr/>
          <p:nvPr/>
        </p:nvGrpSpPr>
        <p:grpSpPr>
          <a:xfrm>
            <a:off x="7543827" y="4970529"/>
            <a:ext cx="367665" cy="299085"/>
            <a:chOff x="7751445" y="4951095"/>
            <a:chExt cx="367665" cy="299085"/>
          </a:xfrm>
        </p:grpSpPr>
        <p:sp>
          <p:nvSpPr>
            <p:cNvPr id="2" name="任意多边形: 形状 1">
              <a:extLst>
                <a:ext uri="{FF2B5EF4-FFF2-40B4-BE49-F238E27FC236}">
                  <a16:creationId xmlns:a16="http://schemas.microsoft.com/office/drawing/2014/main" id="{AB9EAE95-7C3F-47BC-23A0-715A284FB85A}"/>
                </a:ext>
              </a:extLst>
            </p:cNvPr>
            <p:cNvSpPr/>
            <p:nvPr/>
          </p:nvSpPr>
          <p:spPr>
            <a:xfrm>
              <a:off x="7751445" y="4951095"/>
              <a:ext cx="257175" cy="205740"/>
            </a:xfrm>
            <a:custGeom>
              <a:avLst/>
              <a:gdLst>
                <a:gd name="connsiteX0" fmla="*/ 0 w 257175"/>
                <a:gd name="connsiteY0" fmla="*/ 135255 h 205740"/>
                <a:gd name="connsiteX1" fmla="*/ 28575 w 257175"/>
                <a:gd name="connsiteY1" fmla="*/ 205740 h 205740"/>
                <a:gd name="connsiteX2" fmla="*/ 257175 w 257175"/>
                <a:gd name="connsiteY2" fmla="*/ 114300 h 205740"/>
                <a:gd name="connsiteX3" fmla="*/ 224790 w 257175"/>
                <a:gd name="connsiteY3" fmla="*/ 0 h 205740"/>
                <a:gd name="connsiteX4" fmla="*/ 0 w 257175"/>
                <a:gd name="connsiteY4" fmla="*/ 135255 h 20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05740">
                  <a:moveTo>
                    <a:pt x="0" y="135255"/>
                  </a:moveTo>
                  <a:lnTo>
                    <a:pt x="28575" y="205740"/>
                  </a:lnTo>
                  <a:lnTo>
                    <a:pt x="257175" y="114300"/>
                  </a:lnTo>
                  <a:lnTo>
                    <a:pt x="224790" y="0"/>
                  </a:lnTo>
                  <a:lnTo>
                    <a:pt x="0" y="135255"/>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319C2696-C9B2-3324-E553-5EA66565BAB5}"/>
                </a:ext>
              </a:extLst>
            </p:cNvPr>
            <p:cNvSpPr/>
            <p:nvPr/>
          </p:nvSpPr>
          <p:spPr>
            <a:xfrm>
              <a:off x="7863840" y="5128260"/>
              <a:ext cx="255270" cy="121920"/>
            </a:xfrm>
            <a:custGeom>
              <a:avLst/>
              <a:gdLst>
                <a:gd name="connsiteX0" fmla="*/ 0 w 255270"/>
                <a:gd name="connsiteY0" fmla="*/ 64770 h 121920"/>
                <a:gd name="connsiteX1" fmla="*/ 13335 w 255270"/>
                <a:gd name="connsiteY1" fmla="*/ 121920 h 121920"/>
                <a:gd name="connsiteX2" fmla="*/ 255270 w 255270"/>
                <a:gd name="connsiteY2" fmla="*/ 99060 h 121920"/>
                <a:gd name="connsiteX3" fmla="*/ 205740 w 255270"/>
                <a:gd name="connsiteY3" fmla="*/ 0 h 121920"/>
                <a:gd name="connsiteX4" fmla="*/ 0 w 255270"/>
                <a:gd name="connsiteY4" fmla="*/ 64770 h 12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 h="121920">
                  <a:moveTo>
                    <a:pt x="0" y="64770"/>
                  </a:moveTo>
                  <a:lnTo>
                    <a:pt x="13335" y="121920"/>
                  </a:lnTo>
                  <a:lnTo>
                    <a:pt x="255270" y="99060"/>
                  </a:lnTo>
                  <a:lnTo>
                    <a:pt x="205740" y="0"/>
                  </a:lnTo>
                  <a:lnTo>
                    <a:pt x="0" y="64770"/>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1273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B6A5C1F5-4966-B217-8FD7-301CAFCD9526}"/>
              </a:ext>
            </a:extLst>
          </p:cNvPr>
          <p:cNvSpPr/>
          <p:nvPr/>
        </p:nvSpPr>
        <p:spPr>
          <a:xfrm>
            <a:off x="6354520" y="1600539"/>
            <a:ext cx="4318692" cy="199871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F695F74B-0974-C90B-69EA-12A5615699F2}"/>
              </a:ext>
            </a:extLst>
          </p:cNvPr>
          <p:cNvSpPr/>
          <p:nvPr/>
        </p:nvSpPr>
        <p:spPr>
          <a:xfrm>
            <a:off x="1539342" y="3956682"/>
            <a:ext cx="4318692" cy="199871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753556A4-BAA2-50A9-B9AB-ADD2F1312CA1}"/>
              </a:ext>
            </a:extLst>
          </p:cNvPr>
          <p:cNvSpPr/>
          <p:nvPr/>
        </p:nvSpPr>
        <p:spPr>
          <a:xfrm>
            <a:off x="6354520" y="3956682"/>
            <a:ext cx="4318692" cy="199871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50B6D125-BD10-BF30-D163-8485617BD5EC}"/>
              </a:ext>
            </a:extLst>
          </p:cNvPr>
          <p:cNvSpPr/>
          <p:nvPr/>
        </p:nvSpPr>
        <p:spPr>
          <a:xfrm>
            <a:off x="6214919" y="1458292"/>
            <a:ext cx="4318692" cy="199871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E389AB53-84BF-A568-E0CC-8209681D90D3}"/>
              </a:ext>
            </a:extLst>
          </p:cNvPr>
          <p:cNvSpPr/>
          <p:nvPr/>
        </p:nvSpPr>
        <p:spPr>
          <a:xfrm>
            <a:off x="1539342" y="1600539"/>
            <a:ext cx="4318692" cy="199871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902D23FB-5E86-5A6F-D7EB-7B8FA4886154}"/>
              </a:ext>
            </a:extLst>
          </p:cNvPr>
          <p:cNvSpPr/>
          <p:nvPr/>
        </p:nvSpPr>
        <p:spPr>
          <a:xfrm>
            <a:off x="1386213" y="3793944"/>
            <a:ext cx="4318692" cy="199871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AA95EDE3-73D5-35DF-511F-506C974D5E13}"/>
              </a:ext>
            </a:extLst>
          </p:cNvPr>
          <p:cNvSpPr/>
          <p:nvPr/>
        </p:nvSpPr>
        <p:spPr>
          <a:xfrm>
            <a:off x="6214919" y="3793944"/>
            <a:ext cx="4318692" cy="199871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2840C397-389F-4842-CBE7-237618F68C25}"/>
              </a:ext>
            </a:extLst>
          </p:cNvPr>
          <p:cNvSpPr/>
          <p:nvPr/>
        </p:nvSpPr>
        <p:spPr>
          <a:xfrm>
            <a:off x="1386213" y="1477376"/>
            <a:ext cx="4318692" cy="199871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DACBDFB-06E2-5141-E882-B8CE282D4CCB}"/>
              </a:ext>
            </a:extLst>
          </p:cNvPr>
          <p:cNvSpPr txBox="1"/>
          <p:nvPr/>
        </p:nvSpPr>
        <p:spPr>
          <a:xfrm>
            <a:off x="1692261" y="2019660"/>
            <a:ext cx="3615847" cy="1255857"/>
          </a:xfrm>
          <a:prstGeom prst="rect">
            <a:avLst/>
          </a:prstGeom>
          <a:noFill/>
        </p:spPr>
        <p:txBody>
          <a:bodyPr wrap="square">
            <a:spAutoFit/>
          </a:bodyPr>
          <a:lstStyle/>
          <a:p>
            <a:pPr algn="just">
              <a:lnSpc>
                <a:spcPct val="120000"/>
              </a:lnSpc>
            </a:pPr>
            <a:r>
              <a:rPr lang="zh-CN" altLang="en-US" sz="1600" dirty="0"/>
              <a:t>建议大家使用记皂和流动的清水送手不少于20秒，如果出门在外不方慢用肥皂，可以使用含有70~80%酒精的免洗洗手液</a:t>
            </a:r>
          </a:p>
        </p:txBody>
      </p:sp>
      <p:sp>
        <p:nvSpPr>
          <p:cNvPr id="7" name="文本框 6">
            <a:extLst>
              <a:ext uri="{FF2B5EF4-FFF2-40B4-BE49-F238E27FC236}">
                <a16:creationId xmlns:a16="http://schemas.microsoft.com/office/drawing/2014/main" id="{6E7A57F8-B60A-C628-3DD2-74FBE62CDB83}"/>
              </a:ext>
            </a:extLst>
          </p:cNvPr>
          <p:cNvSpPr txBox="1"/>
          <p:nvPr/>
        </p:nvSpPr>
        <p:spPr>
          <a:xfrm>
            <a:off x="1689991" y="4414726"/>
            <a:ext cx="3649154" cy="1255857"/>
          </a:xfrm>
          <a:prstGeom prst="rect">
            <a:avLst/>
          </a:prstGeom>
          <a:noFill/>
        </p:spPr>
        <p:txBody>
          <a:bodyPr wrap="square">
            <a:spAutoFit/>
          </a:bodyPr>
          <a:lstStyle>
            <a:defPPr>
              <a:defRPr lang="zh-CN"/>
            </a:defPPr>
            <a:lvl1pPr algn="just">
              <a:lnSpc>
                <a:spcPct val="120000"/>
              </a:lnSpc>
              <a:defRPr sz="1600">
                <a:solidFill>
                  <a:schemeClr val="bg1"/>
                </a:solidFill>
              </a:defRPr>
            </a:lvl1pPr>
          </a:lstStyle>
          <a:p>
            <a:r>
              <a:rPr lang="zh-CN" altLang="en-US" dirty="0">
                <a:solidFill>
                  <a:schemeClr val="tx1"/>
                </a:solidFill>
              </a:rPr>
              <a:t>建议少去或尽量不去人流密集场所，避免近距离接触任何有流感症状患者，如果一定要去，合理佩整口罩，降低感染风险</a:t>
            </a:r>
          </a:p>
        </p:txBody>
      </p:sp>
      <p:sp>
        <p:nvSpPr>
          <p:cNvPr id="11" name="文本框 10">
            <a:extLst>
              <a:ext uri="{FF2B5EF4-FFF2-40B4-BE49-F238E27FC236}">
                <a16:creationId xmlns:a16="http://schemas.microsoft.com/office/drawing/2014/main" id="{229B2D33-125A-7269-90C8-9DB1C11EFDCB}"/>
              </a:ext>
            </a:extLst>
          </p:cNvPr>
          <p:cNvSpPr txBox="1"/>
          <p:nvPr/>
        </p:nvSpPr>
        <p:spPr>
          <a:xfrm>
            <a:off x="6573049" y="4412483"/>
            <a:ext cx="3651333" cy="664926"/>
          </a:xfrm>
          <a:prstGeom prst="rect">
            <a:avLst/>
          </a:prstGeom>
          <a:noFill/>
        </p:spPr>
        <p:txBody>
          <a:bodyPr wrap="square">
            <a:spAutoFit/>
          </a:bodyPr>
          <a:lstStyle>
            <a:defPPr>
              <a:defRPr lang="zh-CN"/>
            </a:defPPr>
            <a:lvl1pPr algn="just">
              <a:lnSpc>
                <a:spcPct val="120000"/>
              </a:lnSpc>
              <a:defRPr sz="1600">
                <a:solidFill>
                  <a:schemeClr val="bg1"/>
                </a:solidFill>
              </a:defRPr>
            </a:lvl1pPr>
          </a:lstStyle>
          <a:p>
            <a:r>
              <a:rPr lang="zh-CN" altLang="en-US" dirty="0">
                <a:solidFill>
                  <a:schemeClr val="tx1"/>
                </a:solidFill>
              </a:rPr>
              <a:t>尽量道避免接触野生动物，不要捕食、贩卖、购买野味</a:t>
            </a:r>
          </a:p>
        </p:txBody>
      </p:sp>
      <p:sp>
        <p:nvSpPr>
          <p:cNvPr id="13" name="文本框 12">
            <a:extLst>
              <a:ext uri="{FF2B5EF4-FFF2-40B4-BE49-F238E27FC236}">
                <a16:creationId xmlns:a16="http://schemas.microsoft.com/office/drawing/2014/main" id="{A24A54D4-ABF7-716A-A832-43A6FEF507A1}"/>
              </a:ext>
            </a:extLst>
          </p:cNvPr>
          <p:cNvSpPr txBox="1"/>
          <p:nvPr/>
        </p:nvSpPr>
        <p:spPr>
          <a:xfrm>
            <a:off x="6604345" y="2001480"/>
            <a:ext cx="3615847" cy="1255857"/>
          </a:xfrm>
          <a:prstGeom prst="rect">
            <a:avLst/>
          </a:prstGeom>
          <a:noFill/>
        </p:spPr>
        <p:txBody>
          <a:bodyPr wrap="square">
            <a:spAutoFit/>
          </a:bodyPr>
          <a:lstStyle>
            <a:defPPr>
              <a:defRPr lang="zh-CN"/>
            </a:defPPr>
            <a:lvl1pPr algn="just">
              <a:lnSpc>
                <a:spcPct val="120000"/>
              </a:lnSpc>
              <a:defRPr sz="1600">
                <a:solidFill>
                  <a:schemeClr val="bg1"/>
                </a:solidFill>
              </a:defRPr>
            </a:lvl1pPr>
          </a:lstStyle>
          <a:p>
            <a:r>
              <a:rPr lang="zh-CN" altLang="en-US" dirty="0">
                <a:solidFill>
                  <a:schemeClr val="tx1"/>
                </a:solidFill>
              </a:rPr>
              <a:t>打喷嚏咳游时，不要直接用手语住口鼻正确做法是使用纸巾拖盖口鼻，用过的纸巾应丢弃在有害拉圾箱内，然后彻度清洗双手</a:t>
            </a:r>
          </a:p>
        </p:txBody>
      </p:sp>
      <p:sp>
        <p:nvSpPr>
          <p:cNvPr id="16" name="文本框 15">
            <a:extLst>
              <a:ext uri="{FF2B5EF4-FFF2-40B4-BE49-F238E27FC236}">
                <a16:creationId xmlns:a16="http://schemas.microsoft.com/office/drawing/2014/main" id="{E8BE80A0-4024-7AFD-32E4-BFB1C96BF48E}"/>
              </a:ext>
            </a:extLst>
          </p:cNvPr>
          <p:cNvSpPr txBox="1"/>
          <p:nvPr/>
        </p:nvSpPr>
        <p:spPr>
          <a:xfrm>
            <a:off x="1490945" y="467694"/>
            <a:ext cx="2339102" cy="523220"/>
          </a:xfrm>
          <a:prstGeom prst="rect">
            <a:avLst/>
          </a:prstGeom>
          <a:noFill/>
        </p:spPr>
        <p:txBody>
          <a:bodyPr wrap="none" rtlCol="0">
            <a:spAutoFit/>
          </a:bodyPr>
          <a:lstStyle>
            <a:defPPr>
              <a:defRPr lang="zh-CN"/>
            </a:defPPr>
            <a:lvl1pPr>
              <a:defRPr sz="2800">
                <a:ln w="3175">
                  <a:solidFill>
                    <a:schemeClr val="tx1"/>
                  </a:solidFill>
                </a:ln>
                <a:solidFill>
                  <a:schemeClr val="accent3"/>
                </a:solidFill>
                <a:latin typeface="+mj-ea"/>
                <a:ea typeface="+mj-ea"/>
              </a:defRPr>
            </a:lvl1pPr>
          </a:lstStyle>
          <a:p>
            <a:r>
              <a:rPr lang="zh-CN" altLang="en-US" dirty="0"/>
              <a:t>个人如何防治</a:t>
            </a:r>
          </a:p>
        </p:txBody>
      </p:sp>
      <p:sp>
        <p:nvSpPr>
          <p:cNvPr id="19" name="文本框 18">
            <a:extLst>
              <a:ext uri="{FF2B5EF4-FFF2-40B4-BE49-F238E27FC236}">
                <a16:creationId xmlns:a16="http://schemas.microsoft.com/office/drawing/2014/main" id="{DBE0B6DB-4EE2-94FD-8609-FDA3D4673F29}"/>
              </a:ext>
            </a:extLst>
          </p:cNvPr>
          <p:cNvSpPr txBox="1"/>
          <p:nvPr/>
        </p:nvSpPr>
        <p:spPr>
          <a:xfrm>
            <a:off x="1701865" y="1665763"/>
            <a:ext cx="958631" cy="400110"/>
          </a:xfrm>
          <a:prstGeom prst="rect">
            <a:avLst/>
          </a:prstGeom>
          <a:noFill/>
        </p:spPr>
        <p:txBody>
          <a:bodyPr wrap="square">
            <a:spAutoFit/>
          </a:bodyPr>
          <a:lstStyle/>
          <a:p>
            <a:r>
              <a:rPr lang="zh-CN" altLang="en-US" sz="2000" dirty="0">
                <a:solidFill>
                  <a:schemeClr val="accent1"/>
                </a:solidFill>
              </a:rPr>
              <a:t>勤洗手</a:t>
            </a:r>
          </a:p>
        </p:txBody>
      </p:sp>
      <p:sp>
        <p:nvSpPr>
          <p:cNvPr id="21" name="文本框 20">
            <a:extLst>
              <a:ext uri="{FF2B5EF4-FFF2-40B4-BE49-F238E27FC236}">
                <a16:creationId xmlns:a16="http://schemas.microsoft.com/office/drawing/2014/main" id="{FEC0DC37-336F-86DA-9858-2FDE2C847F40}"/>
              </a:ext>
            </a:extLst>
          </p:cNvPr>
          <p:cNvSpPr txBox="1"/>
          <p:nvPr/>
        </p:nvSpPr>
        <p:spPr>
          <a:xfrm>
            <a:off x="1689991" y="4014931"/>
            <a:ext cx="1810194" cy="400110"/>
          </a:xfrm>
          <a:prstGeom prst="rect">
            <a:avLst/>
          </a:prstGeom>
          <a:noFill/>
        </p:spPr>
        <p:txBody>
          <a:bodyPr wrap="square">
            <a:spAutoFit/>
          </a:bodyPr>
          <a:lstStyle/>
          <a:p>
            <a:r>
              <a:rPr lang="zh-CN" altLang="en-US" sz="2000" dirty="0">
                <a:solidFill>
                  <a:schemeClr val="accent1"/>
                </a:solidFill>
              </a:rPr>
              <a:t>合理佩戴口罩</a:t>
            </a:r>
          </a:p>
        </p:txBody>
      </p:sp>
      <p:sp>
        <p:nvSpPr>
          <p:cNvPr id="23" name="文本框 22">
            <a:extLst>
              <a:ext uri="{FF2B5EF4-FFF2-40B4-BE49-F238E27FC236}">
                <a16:creationId xmlns:a16="http://schemas.microsoft.com/office/drawing/2014/main" id="{7446FBA8-4665-A5B9-36EF-84FEF6CF4C89}"/>
              </a:ext>
            </a:extLst>
          </p:cNvPr>
          <p:cNvSpPr txBox="1"/>
          <p:nvPr/>
        </p:nvSpPr>
        <p:spPr>
          <a:xfrm>
            <a:off x="6604345" y="1671897"/>
            <a:ext cx="1977393" cy="400110"/>
          </a:xfrm>
          <a:prstGeom prst="rect">
            <a:avLst/>
          </a:prstGeom>
          <a:noFill/>
        </p:spPr>
        <p:txBody>
          <a:bodyPr wrap="square">
            <a:spAutoFit/>
          </a:bodyPr>
          <a:lstStyle/>
          <a:p>
            <a:r>
              <a:rPr lang="zh-CN" altLang="en-US" sz="2000" dirty="0">
                <a:solidFill>
                  <a:schemeClr val="accent1"/>
                </a:solidFill>
              </a:rPr>
              <a:t>注意个人卫生</a:t>
            </a:r>
          </a:p>
        </p:txBody>
      </p:sp>
      <p:sp>
        <p:nvSpPr>
          <p:cNvPr id="25" name="文本框 24">
            <a:extLst>
              <a:ext uri="{FF2B5EF4-FFF2-40B4-BE49-F238E27FC236}">
                <a16:creationId xmlns:a16="http://schemas.microsoft.com/office/drawing/2014/main" id="{2A1C9070-BBBB-88E1-9693-CF1DF19F2449}"/>
              </a:ext>
            </a:extLst>
          </p:cNvPr>
          <p:cNvSpPr txBox="1"/>
          <p:nvPr/>
        </p:nvSpPr>
        <p:spPr>
          <a:xfrm>
            <a:off x="6573049" y="4028145"/>
            <a:ext cx="2397443" cy="400110"/>
          </a:xfrm>
          <a:prstGeom prst="rect">
            <a:avLst/>
          </a:prstGeom>
          <a:noFill/>
        </p:spPr>
        <p:txBody>
          <a:bodyPr wrap="square">
            <a:spAutoFit/>
          </a:bodyPr>
          <a:lstStyle/>
          <a:p>
            <a:r>
              <a:rPr lang="zh-CN" altLang="en-US" sz="2000" dirty="0">
                <a:solidFill>
                  <a:schemeClr val="accent1"/>
                </a:solidFill>
              </a:rPr>
              <a:t>避免接触野生动物</a:t>
            </a:r>
          </a:p>
        </p:txBody>
      </p:sp>
      <p:pic>
        <p:nvPicPr>
          <p:cNvPr id="27" name="图形 26" descr="戴口罩的脸 纯色填充">
            <a:extLst>
              <a:ext uri="{FF2B5EF4-FFF2-40B4-BE49-F238E27FC236}">
                <a16:creationId xmlns:a16="http://schemas.microsoft.com/office/drawing/2014/main" id="{94DB2C60-066C-D2C7-9AB6-31E8190B07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4397942" y="4429891"/>
            <a:ext cx="1306963" cy="1306963"/>
          </a:xfrm>
          <a:prstGeom prst="rect">
            <a:avLst/>
          </a:prstGeom>
        </p:spPr>
      </p:pic>
      <p:pic>
        <p:nvPicPr>
          <p:cNvPr id="29" name="图形 28" descr="洗手液 纯色填充">
            <a:extLst>
              <a:ext uri="{FF2B5EF4-FFF2-40B4-BE49-F238E27FC236}">
                <a16:creationId xmlns:a16="http://schemas.microsoft.com/office/drawing/2014/main" id="{CC9C1AC2-7E45-1237-6C4E-5745837F33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19146" y="1916075"/>
            <a:ext cx="1657360" cy="1657360"/>
          </a:xfrm>
          <a:prstGeom prst="rect">
            <a:avLst/>
          </a:prstGeom>
        </p:spPr>
      </p:pic>
      <p:pic>
        <p:nvPicPr>
          <p:cNvPr id="33" name="图形 32" descr="垃圾 纯色填充">
            <a:extLst>
              <a:ext uri="{FF2B5EF4-FFF2-40B4-BE49-F238E27FC236}">
                <a16:creationId xmlns:a16="http://schemas.microsoft.com/office/drawing/2014/main" id="{959C9D8F-FE4A-DB3B-FA9C-76DBE713EAD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22725" y="1991068"/>
            <a:ext cx="1410886" cy="1410886"/>
          </a:xfrm>
          <a:prstGeom prst="rect">
            <a:avLst/>
          </a:prstGeom>
        </p:spPr>
      </p:pic>
      <p:pic>
        <p:nvPicPr>
          <p:cNvPr id="35" name="图形 34" descr="蝙蝠 纯色填充">
            <a:extLst>
              <a:ext uri="{FF2B5EF4-FFF2-40B4-BE49-F238E27FC236}">
                <a16:creationId xmlns:a16="http://schemas.microsoft.com/office/drawing/2014/main" id="{5086BEBE-AD91-AD22-6900-6843710E0B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20631" y="4201113"/>
            <a:ext cx="1469470" cy="1469470"/>
          </a:xfrm>
          <a:prstGeom prst="rect">
            <a:avLst/>
          </a:prstGeom>
        </p:spPr>
      </p:pic>
    </p:spTree>
    <p:extLst>
      <p:ext uri="{BB962C8B-B14F-4D97-AF65-F5344CB8AC3E}">
        <p14:creationId xmlns:p14="http://schemas.microsoft.com/office/powerpoint/2010/main" val="205037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31EF196D-34E3-0DC0-8E23-6988DB79CCBB}"/>
              </a:ext>
            </a:extLst>
          </p:cNvPr>
          <p:cNvSpPr/>
          <p:nvPr/>
        </p:nvSpPr>
        <p:spPr>
          <a:xfrm rot="6726529">
            <a:off x="1416746" y="360167"/>
            <a:ext cx="1828853" cy="5775319"/>
          </a:xfrm>
          <a:custGeom>
            <a:avLst/>
            <a:gdLst>
              <a:gd name="connsiteX0" fmla="*/ 0 w 1828853"/>
              <a:gd name="connsiteY0" fmla="*/ 5775319 h 5775319"/>
              <a:gd name="connsiteX1" fmla="*/ 611888 w 1828853"/>
              <a:gd name="connsiteY1" fmla="*/ 0 h 5775319"/>
              <a:gd name="connsiteX2" fmla="*/ 1295679 w 1828853"/>
              <a:gd name="connsiteY2" fmla="*/ 0 h 5775319"/>
              <a:gd name="connsiteX3" fmla="*/ 1828853 w 1828853"/>
              <a:gd name="connsiteY3" fmla="*/ 5032371 h 5775319"/>
            </a:gdLst>
            <a:ahLst/>
            <a:cxnLst>
              <a:cxn ang="0">
                <a:pos x="connsiteX0" y="connsiteY0"/>
              </a:cxn>
              <a:cxn ang="0">
                <a:pos x="connsiteX1" y="connsiteY1"/>
              </a:cxn>
              <a:cxn ang="0">
                <a:pos x="connsiteX2" y="connsiteY2"/>
              </a:cxn>
              <a:cxn ang="0">
                <a:pos x="connsiteX3" y="connsiteY3"/>
              </a:cxn>
            </a:cxnLst>
            <a:rect l="l" t="t" r="r" b="b"/>
            <a:pathLst>
              <a:path w="1828853" h="5775319">
                <a:moveTo>
                  <a:pt x="0" y="5775319"/>
                </a:moveTo>
                <a:lnTo>
                  <a:pt x="611888" y="0"/>
                </a:lnTo>
                <a:lnTo>
                  <a:pt x="1295679" y="0"/>
                </a:lnTo>
                <a:lnTo>
                  <a:pt x="1828853" y="5032371"/>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D6712C74-7510-9D02-2CA6-5C79C5C85795}"/>
              </a:ext>
            </a:extLst>
          </p:cNvPr>
          <p:cNvSpPr/>
          <p:nvPr/>
        </p:nvSpPr>
        <p:spPr>
          <a:xfrm rot="8693295">
            <a:off x="2988431" y="-1007779"/>
            <a:ext cx="1737611" cy="5584119"/>
          </a:xfrm>
          <a:custGeom>
            <a:avLst/>
            <a:gdLst>
              <a:gd name="connsiteX0" fmla="*/ 1737611 w 1737611"/>
              <a:gd name="connsiteY0" fmla="*/ 5584119 h 5584119"/>
              <a:gd name="connsiteX1" fmla="*/ 0 w 1737611"/>
              <a:gd name="connsiteY1" fmla="*/ 4362373 h 5584119"/>
              <a:gd name="connsiteX2" fmla="*/ 462189 w 1737611"/>
              <a:gd name="connsiteY2" fmla="*/ 0 h 5584119"/>
              <a:gd name="connsiteX3" fmla="*/ 1145980 w 1737611"/>
              <a:gd name="connsiteY3" fmla="*/ 0 h 5584119"/>
            </a:gdLst>
            <a:ahLst/>
            <a:cxnLst>
              <a:cxn ang="0">
                <a:pos x="connsiteX0" y="connsiteY0"/>
              </a:cxn>
              <a:cxn ang="0">
                <a:pos x="connsiteX1" y="connsiteY1"/>
              </a:cxn>
              <a:cxn ang="0">
                <a:pos x="connsiteX2" y="connsiteY2"/>
              </a:cxn>
              <a:cxn ang="0">
                <a:pos x="connsiteX3" y="connsiteY3"/>
              </a:cxn>
            </a:cxnLst>
            <a:rect l="l" t="t" r="r" b="b"/>
            <a:pathLst>
              <a:path w="1737611" h="5584119">
                <a:moveTo>
                  <a:pt x="1737611" y="5584119"/>
                </a:moveTo>
                <a:lnTo>
                  <a:pt x="0" y="4362373"/>
                </a:lnTo>
                <a:lnTo>
                  <a:pt x="462189" y="0"/>
                </a:lnTo>
                <a:lnTo>
                  <a:pt x="1145980"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75CB03D5-36FC-6A5E-2925-D8B60886F054}"/>
              </a:ext>
            </a:extLst>
          </p:cNvPr>
          <p:cNvSpPr/>
          <p:nvPr/>
        </p:nvSpPr>
        <p:spPr>
          <a:xfrm rot="10800000">
            <a:off x="5402576" y="0"/>
            <a:ext cx="1558228" cy="4126695"/>
          </a:xfrm>
          <a:custGeom>
            <a:avLst/>
            <a:gdLst>
              <a:gd name="connsiteX0" fmla="*/ 1558228 w 1558228"/>
              <a:gd name="connsiteY0" fmla="*/ 4126695 h 4126695"/>
              <a:gd name="connsiteX1" fmla="*/ 0 w 1558228"/>
              <a:gd name="connsiteY1" fmla="*/ 4126695 h 4126695"/>
              <a:gd name="connsiteX2" fmla="*/ 437219 w 1558228"/>
              <a:gd name="connsiteY2" fmla="*/ 0 h 4126695"/>
              <a:gd name="connsiteX3" fmla="*/ 1121010 w 1558228"/>
              <a:gd name="connsiteY3" fmla="*/ 0 h 4126695"/>
            </a:gdLst>
            <a:ahLst/>
            <a:cxnLst>
              <a:cxn ang="0">
                <a:pos x="connsiteX0" y="connsiteY0"/>
              </a:cxn>
              <a:cxn ang="0">
                <a:pos x="connsiteX1" y="connsiteY1"/>
              </a:cxn>
              <a:cxn ang="0">
                <a:pos x="connsiteX2" y="connsiteY2"/>
              </a:cxn>
              <a:cxn ang="0">
                <a:pos x="connsiteX3" y="connsiteY3"/>
              </a:cxn>
            </a:cxnLst>
            <a:rect l="l" t="t" r="r" b="b"/>
            <a:pathLst>
              <a:path w="1558228" h="4126695">
                <a:moveTo>
                  <a:pt x="1558228" y="4126695"/>
                </a:moveTo>
                <a:lnTo>
                  <a:pt x="0" y="4126695"/>
                </a:lnTo>
                <a:lnTo>
                  <a:pt x="437219" y="0"/>
                </a:lnTo>
                <a:lnTo>
                  <a:pt x="1121010"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AF95CF64-5F07-FB69-0206-3595F6D6727E}"/>
              </a:ext>
            </a:extLst>
          </p:cNvPr>
          <p:cNvSpPr/>
          <p:nvPr/>
        </p:nvSpPr>
        <p:spPr>
          <a:xfrm rot="13053871">
            <a:off x="7648065" y="-1162766"/>
            <a:ext cx="1762222" cy="6034670"/>
          </a:xfrm>
          <a:custGeom>
            <a:avLst/>
            <a:gdLst>
              <a:gd name="connsiteX0" fmla="*/ 1762222 w 1762222"/>
              <a:gd name="connsiteY0" fmla="*/ 4679314 h 6034670"/>
              <a:gd name="connsiteX1" fmla="*/ 0 w 1762222"/>
              <a:gd name="connsiteY1" fmla="*/ 6034670 h 6034670"/>
              <a:gd name="connsiteX2" fmla="*/ 607428 w 1762222"/>
              <a:gd name="connsiteY2" fmla="*/ 0 h 6034670"/>
              <a:gd name="connsiteX3" fmla="*/ 1291219 w 1762222"/>
              <a:gd name="connsiteY3" fmla="*/ 0 h 6034670"/>
            </a:gdLst>
            <a:ahLst/>
            <a:cxnLst>
              <a:cxn ang="0">
                <a:pos x="connsiteX0" y="connsiteY0"/>
              </a:cxn>
              <a:cxn ang="0">
                <a:pos x="connsiteX1" y="connsiteY1"/>
              </a:cxn>
              <a:cxn ang="0">
                <a:pos x="connsiteX2" y="connsiteY2"/>
              </a:cxn>
              <a:cxn ang="0">
                <a:pos x="connsiteX3" y="connsiteY3"/>
              </a:cxn>
            </a:cxnLst>
            <a:rect l="l" t="t" r="r" b="b"/>
            <a:pathLst>
              <a:path w="1762222" h="6034670">
                <a:moveTo>
                  <a:pt x="1762222" y="4679314"/>
                </a:moveTo>
                <a:lnTo>
                  <a:pt x="0" y="6034670"/>
                </a:lnTo>
                <a:lnTo>
                  <a:pt x="607428" y="0"/>
                </a:lnTo>
                <a:lnTo>
                  <a:pt x="1291219"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BB324A35-37DE-275D-A14A-C627BC56ECE2}"/>
              </a:ext>
            </a:extLst>
          </p:cNvPr>
          <p:cNvSpPr/>
          <p:nvPr/>
        </p:nvSpPr>
        <p:spPr>
          <a:xfrm rot="15325449">
            <a:off x="8675312" y="1120795"/>
            <a:ext cx="1866476" cy="5824065"/>
          </a:xfrm>
          <a:custGeom>
            <a:avLst/>
            <a:gdLst>
              <a:gd name="connsiteX0" fmla="*/ 1866476 w 1866476"/>
              <a:gd name="connsiteY0" fmla="*/ 5824065 h 5824065"/>
              <a:gd name="connsiteX1" fmla="*/ 0 w 1866476"/>
              <a:gd name="connsiteY1" fmla="*/ 5338725 h 5824065"/>
              <a:gd name="connsiteX2" fmla="*/ 565632 w 1866476"/>
              <a:gd name="connsiteY2" fmla="*/ 0 h 5824065"/>
              <a:gd name="connsiteX3" fmla="*/ 1249423 w 1866476"/>
              <a:gd name="connsiteY3" fmla="*/ 0 h 5824065"/>
            </a:gdLst>
            <a:ahLst/>
            <a:cxnLst>
              <a:cxn ang="0">
                <a:pos x="connsiteX0" y="connsiteY0"/>
              </a:cxn>
              <a:cxn ang="0">
                <a:pos x="connsiteX1" y="connsiteY1"/>
              </a:cxn>
              <a:cxn ang="0">
                <a:pos x="connsiteX2" y="connsiteY2"/>
              </a:cxn>
              <a:cxn ang="0">
                <a:pos x="connsiteX3" y="connsiteY3"/>
              </a:cxn>
            </a:cxnLst>
            <a:rect l="l" t="t" r="r" b="b"/>
            <a:pathLst>
              <a:path w="1866476" h="5824065">
                <a:moveTo>
                  <a:pt x="1866476" y="5824065"/>
                </a:moveTo>
                <a:lnTo>
                  <a:pt x="0" y="5338725"/>
                </a:lnTo>
                <a:lnTo>
                  <a:pt x="565632" y="0"/>
                </a:lnTo>
                <a:lnTo>
                  <a:pt x="1249423" y="0"/>
                </a:lnTo>
                <a:close/>
              </a:path>
            </a:pathLst>
          </a:custGeom>
          <a:solidFill>
            <a:schemeClr val="accent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a:extLst>
              <a:ext uri="{FF2B5EF4-FFF2-40B4-BE49-F238E27FC236}">
                <a16:creationId xmlns:a16="http://schemas.microsoft.com/office/drawing/2014/main" id="{328871E6-5891-5602-4255-6D77256EE9F9}"/>
              </a:ext>
            </a:extLst>
          </p:cNvPr>
          <p:cNvSpPr/>
          <p:nvPr/>
        </p:nvSpPr>
        <p:spPr>
          <a:xfrm>
            <a:off x="9639483" y="3443428"/>
            <a:ext cx="2407534" cy="2407534"/>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4FE847B4-95A7-0FB7-3E2B-814DCA53F6D6}"/>
              </a:ext>
            </a:extLst>
          </p:cNvPr>
          <p:cNvSpPr/>
          <p:nvPr/>
        </p:nvSpPr>
        <p:spPr>
          <a:xfrm>
            <a:off x="7653854" y="2710078"/>
            <a:ext cx="4538146" cy="4147922"/>
          </a:xfrm>
          <a:custGeom>
            <a:avLst/>
            <a:gdLst>
              <a:gd name="connsiteX0" fmla="*/ 4538146 w 4538146"/>
              <a:gd name="connsiteY0" fmla="*/ 0 h 4147922"/>
              <a:gd name="connsiteX1" fmla="*/ 4538146 w 4538146"/>
              <a:gd name="connsiteY1" fmla="*/ 4147922 h 4147922"/>
              <a:gd name="connsiteX2" fmla="*/ 3679901 w 4538146"/>
              <a:gd name="connsiteY2" fmla="*/ 4147922 h 4147922"/>
              <a:gd name="connsiteX3" fmla="*/ 3656705 w 4538146"/>
              <a:gd name="connsiteY3" fmla="*/ 4123592 h 4147922"/>
              <a:gd name="connsiteX4" fmla="*/ 3500358 w 4538146"/>
              <a:gd name="connsiteY4" fmla="*/ 3865898 h 4147922"/>
              <a:gd name="connsiteX5" fmla="*/ 3483167 w 4538146"/>
              <a:gd name="connsiteY5" fmla="*/ 3818930 h 4147922"/>
              <a:gd name="connsiteX6" fmla="*/ 3480535 w 4538146"/>
              <a:gd name="connsiteY6" fmla="*/ 3820529 h 4147922"/>
              <a:gd name="connsiteX7" fmla="*/ 3115892 w 4538146"/>
              <a:gd name="connsiteY7" fmla="*/ 3938139 h 4147922"/>
              <a:gd name="connsiteX8" fmla="*/ 2996323 w 4538146"/>
              <a:gd name="connsiteY8" fmla="*/ 3945682 h 4147922"/>
              <a:gd name="connsiteX9" fmla="*/ 2908943 w 4538146"/>
              <a:gd name="connsiteY9" fmla="*/ 4062533 h 4147922"/>
              <a:gd name="connsiteX10" fmla="*/ 2830401 w 4538146"/>
              <a:gd name="connsiteY10" fmla="*/ 4147922 h 4147922"/>
              <a:gd name="connsiteX11" fmla="*/ 452547 w 4538146"/>
              <a:gd name="connsiteY11" fmla="*/ 4147922 h 4147922"/>
              <a:gd name="connsiteX12" fmla="*/ 374940 w 4538146"/>
              <a:gd name="connsiteY12" fmla="*/ 4062533 h 4147922"/>
              <a:gd name="connsiteX13" fmla="*/ 0 w 4538146"/>
              <a:gd name="connsiteY13" fmla="*/ 3018106 h 4147922"/>
              <a:gd name="connsiteX14" fmla="*/ 1641941 w 4538146"/>
              <a:gd name="connsiteY14" fmla="*/ 1376165 h 4147922"/>
              <a:gd name="connsiteX15" fmla="*/ 2802969 w 4538146"/>
              <a:gd name="connsiteY15" fmla="*/ 1857079 h 4147922"/>
              <a:gd name="connsiteX16" fmla="*/ 2817448 w 4538146"/>
              <a:gd name="connsiteY16" fmla="*/ 1873010 h 4147922"/>
              <a:gd name="connsiteX17" fmla="*/ 2876197 w 4538146"/>
              <a:gd name="connsiteY17" fmla="*/ 1864044 h 4147922"/>
              <a:gd name="connsiteX18" fmla="*/ 2982933 w 4538146"/>
              <a:gd name="connsiteY18" fmla="*/ 1858654 h 4147922"/>
              <a:gd name="connsiteX19" fmla="*/ 3293368 w 4538146"/>
              <a:gd name="connsiteY19" fmla="*/ 1905588 h 4147922"/>
              <a:gd name="connsiteX20" fmla="*/ 3384250 w 4538146"/>
              <a:gd name="connsiteY20" fmla="*/ 1941396 h 4147922"/>
              <a:gd name="connsiteX21" fmla="*/ 3398794 w 4538146"/>
              <a:gd name="connsiteY21" fmla="*/ 1901658 h 4147922"/>
              <a:gd name="connsiteX22" fmla="*/ 4119044 w 4538146"/>
              <a:gd name="connsiteY22" fmla="*/ 1248636 h 4147922"/>
              <a:gd name="connsiteX23" fmla="*/ 4128075 w 4538146"/>
              <a:gd name="connsiteY23" fmla="*/ 1246314 h 4147922"/>
              <a:gd name="connsiteX24" fmla="*/ 4109844 w 4538146"/>
              <a:gd name="connsiteY24" fmla="*/ 1126862 h 4147922"/>
              <a:gd name="connsiteX25" fmla="*/ 4102893 w 4538146"/>
              <a:gd name="connsiteY25" fmla="*/ 989205 h 4147922"/>
              <a:gd name="connsiteX26" fmla="*/ 4497232 w 4538146"/>
              <a:gd name="connsiteY26" fmla="*/ 37185 h 41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38146" h="4147922">
                <a:moveTo>
                  <a:pt x="4538146" y="0"/>
                </a:moveTo>
                <a:lnTo>
                  <a:pt x="4538146" y="4147922"/>
                </a:lnTo>
                <a:lnTo>
                  <a:pt x="3679901" y="4147922"/>
                </a:lnTo>
                <a:lnTo>
                  <a:pt x="3656705" y="4123592"/>
                </a:lnTo>
                <a:cubicBezTo>
                  <a:pt x="3592880" y="4046254"/>
                  <a:pt x="3539978" y="3959570"/>
                  <a:pt x="3500358" y="3865898"/>
                </a:cubicBezTo>
                <a:lnTo>
                  <a:pt x="3483167" y="3818930"/>
                </a:lnTo>
                <a:lnTo>
                  <a:pt x="3480535" y="3820529"/>
                </a:lnTo>
                <a:cubicBezTo>
                  <a:pt x="3369596" y="3880795"/>
                  <a:pt x="3246511" y="3921535"/>
                  <a:pt x="3115892" y="3938139"/>
                </a:cubicBezTo>
                <a:lnTo>
                  <a:pt x="2996323" y="3945682"/>
                </a:lnTo>
                <a:lnTo>
                  <a:pt x="2908943" y="4062533"/>
                </a:lnTo>
                <a:lnTo>
                  <a:pt x="2830401" y="4147922"/>
                </a:lnTo>
                <a:lnTo>
                  <a:pt x="452547" y="4147922"/>
                </a:lnTo>
                <a:lnTo>
                  <a:pt x="374940" y="4062533"/>
                </a:lnTo>
                <a:cubicBezTo>
                  <a:pt x="140707" y="3778709"/>
                  <a:pt x="0" y="3414840"/>
                  <a:pt x="0" y="3018106"/>
                </a:cubicBezTo>
                <a:cubicBezTo>
                  <a:pt x="0" y="2111287"/>
                  <a:pt x="735122" y="1376165"/>
                  <a:pt x="1641941" y="1376165"/>
                </a:cubicBezTo>
                <a:cubicBezTo>
                  <a:pt x="2095351" y="1376165"/>
                  <a:pt x="2505836" y="1559946"/>
                  <a:pt x="2802969" y="1857079"/>
                </a:cubicBezTo>
                <a:lnTo>
                  <a:pt x="2817448" y="1873010"/>
                </a:lnTo>
                <a:lnTo>
                  <a:pt x="2876197" y="1864044"/>
                </a:lnTo>
                <a:cubicBezTo>
                  <a:pt x="2911291" y="1860480"/>
                  <a:pt x="2946899" y="1858654"/>
                  <a:pt x="2982933" y="1858654"/>
                </a:cubicBezTo>
                <a:cubicBezTo>
                  <a:pt x="3091036" y="1858654"/>
                  <a:pt x="3195302" y="1875086"/>
                  <a:pt x="3293368" y="1905588"/>
                </a:cubicBezTo>
                <a:lnTo>
                  <a:pt x="3384250" y="1941396"/>
                </a:lnTo>
                <a:lnTo>
                  <a:pt x="3398794" y="1901658"/>
                </a:lnTo>
                <a:cubicBezTo>
                  <a:pt x="3530202" y="1590973"/>
                  <a:pt x="3793782" y="1349803"/>
                  <a:pt x="4119044" y="1248636"/>
                </a:cubicBezTo>
                <a:lnTo>
                  <a:pt x="4128075" y="1246314"/>
                </a:lnTo>
                <a:lnTo>
                  <a:pt x="4109844" y="1126862"/>
                </a:lnTo>
                <a:cubicBezTo>
                  <a:pt x="4105248" y="1081602"/>
                  <a:pt x="4102893" y="1035678"/>
                  <a:pt x="4102893" y="989205"/>
                </a:cubicBezTo>
                <a:cubicBezTo>
                  <a:pt x="4102893" y="617418"/>
                  <a:pt x="4253589" y="280828"/>
                  <a:pt x="4497232" y="37185"/>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E7A6C178-0E4E-46C5-489A-B6252C2C9534}"/>
              </a:ext>
            </a:extLst>
          </p:cNvPr>
          <p:cNvSpPr/>
          <p:nvPr/>
        </p:nvSpPr>
        <p:spPr>
          <a:xfrm>
            <a:off x="944704" y="3810050"/>
            <a:ext cx="2933701" cy="2343538"/>
          </a:xfrm>
          <a:custGeom>
            <a:avLst/>
            <a:gdLst>
              <a:gd name="connsiteX0" fmla="*/ 1127760 w 2933701"/>
              <a:gd name="connsiteY0" fmla="*/ 0 h 2343538"/>
              <a:gd name="connsiteX1" fmla="*/ 2249698 w 2933701"/>
              <a:gd name="connsiteY1" fmla="*/ 1012453 h 2343538"/>
              <a:gd name="connsiteX2" fmla="*/ 2251634 w 2933701"/>
              <a:gd name="connsiteY2" fmla="*/ 1050790 h 2343538"/>
              <a:gd name="connsiteX3" fmla="*/ 2285614 w 2933701"/>
              <a:gd name="connsiteY3" fmla="*/ 1047364 h 2343538"/>
              <a:gd name="connsiteX4" fmla="*/ 2933701 w 2933701"/>
              <a:gd name="connsiteY4" fmla="*/ 1695451 h 2343538"/>
              <a:gd name="connsiteX5" fmla="*/ 2285614 w 2933701"/>
              <a:gd name="connsiteY5" fmla="*/ 2343538 h 2343538"/>
              <a:gd name="connsiteX6" fmla="*/ 1827347 w 2933701"/>
              <a:gd name="connsiteY6" fmla="*/ 2153718 h 2343538"/>
              <a:gd name="connsiteX7" fmla="*/ 1754390 w 2933701"/>
              <a:gd name="connsiteY7" fmla="*/ 2065293 h 2343538"/>
              <a:gd name="connsiteX8" fmla="*/ 1665318 w 2933701"/>
              <a:gd name="connsiteY8" fmla="*/ 2119406 h 2343538"/>
              <a:gd name="connsiteX9" fmla="*/ 1127760 w 2933701"/>
              <a:gd name="connsiteY9" fmla="*/ 2255520 h 2343538"/>
              <a:gd name="connsiteX10" fmla="*/ 0 w 2933701"/>
              <a:gd name="connsiteY10" fmla="*/ 1127760 h 2343538"/>
              <a:gd name="connsiteX11" fmla="*/ 1127760 w 2933701"/>
              <a:gd name="connsiteY11"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3701" h="2343538">
                <a:moveTo>
                  <a:pt x="1127760" y="0"/>
                </a:moveTo>
                <a:cubicBezTo>
                  <a:pt x="1711677" y="0"/>
                  <a:pt x="2191945" y="443773"/>
                  <a:pt x="2249698" y="1012453"/>
                </a:cubicBezTo>
                <a:lnTo>
                  <a:pt x="2251634" y="1050790"/>
                </a:lnTo>
                <a:lnTo>
                  <a:pt x="2285614" y="1047364"/>
                </a:lnTo>
                <a:cubicBezTo>
                  <a:pt x="2643543" y="1047364"/>
                  <a:pt x="2933701" y="1337522"/>
                  <a:pt x="2933701" y="1695451"/>
                </a:cubicBezTo>
                <a:cubicBezTo>
                  <a:pt x="2933701" y="2053380"/>
                  <a:pt x="2643543" y="2343538"/>
                  <a:pt x="2285614" y="2343538"/>
                </a:cubicBezTo>
                <a:cubicBezTo>
                  <a:pt x="2106650" y="2343538"/>
                  <a:pt x="1944628" y="2270999"/>
                  <a:pt x="1827347" y="2153718"/>
                </a:cubicBezTo>
                <a:lnTo>
                  <a:pt x="1754390" y="2065293"/>
                </a:lnTo>
                <a:lnTo>
                  <a:pt x="1665318" y="2119406"/>
                </a:lnTo>
                <a:cubicBezTo>
                  <a:pt x="1505521" y="2206212"/>
                  <a:pt x="1322399" y="2255520"/>
                  <a:pt x="1127760" y="2255520"/>
                </a:cubicBezTo>
                <a:cubicBezTo>
                  <a:pt x="504915" y="2255520"/>
                  <a:pt x="0" y="1750605"/>
                  <a:pt x="0" y="1127760"/>
                </a:cubicBezTo>
                <a:cubicBezTo>
                  <a:pt x="0" y="504915"/>
                  <a:pt x="504915" y="0"/>
                  <a:pt x="1127760" y="0"/>
                </a:cubicBezTo>
                <a:close/>
              </a:path>
            </a:pathLst>
          </a:custGeom>
          <a:solidFill>
            <a:schemeClr val="accent1">
              <a:lumMod val="5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B2021C79-5B53-2CA8-6037-46AD841CEA38}"/>
              </a:ext>
            </a:extLst>
          </p:cNvPr>
          <p:cNvSpPr/>
          <p:nvPr/>
        </p:nvSpPr>
        <p:spPr>
          <a:xfrm rot="19892547">
            <a:off x="2338287" y="4106308"/>
            <a:ext cx="2066462" cy="1650758"/>
          </a:xfrm>
          <a:custGeom>
            <a:avLst/>
            <a:gdLst>
              <a:gd name="connsiteX0" fmla="*/ 1214452 w 2066462"/>
              <a:gd name="connsiteY0" fmla="*/ 120029 h 1650758"/>
              <a:gd name="connsiteX1" fmla="*/ 1425182 w 2066462"/>
              <a:gd name="connsiteY1" fmla="*/ 311479 h 1650758"/>
              <a:gd name="connsiteX2" fmla="*/ 1492195 w 2066462"/>
              <a:gd name="connsiteY2" fmla="*/ 417460 h 1650758"/>
              <a:gd name="connsiteX3" fmla="*/ 1503440 w 2066462"/>
              <a:gd name="connsiteY3" fmla="*/ 415260 h 1650758"/>
              <a:gd name="connsiteX4" fmla="*/ 1675119 w 2066462"/>
              <a:gd name="connsiteY4" fmla="*/ 450101 h 1650758"/>
              <a:gd name="connsiteX5" fmla="*/ 1830653 w 2066462"/>
              <a:gd name="connsiteY5" fmla="*/ 742565 h 1650758"/>
              <a:gd name="connsiteX6" fmla="*/ 1820917 w 2066462"/>
              <a:gd name="connsiteY6" fmla="*/ 791681 h 1650758"/>
              <a:gd name="connsiteX7" fmla="*/ 1865194 w 2066462"/>
              <a:gd name="connsiteY7" fmla="*/ 815713 h 1650758"/>
              <a:gd name="connsiteX8" fmla="*/ 2066462 w 2066462"/>
              <a:gd name="connsiteY8" fmla="*/ 1194254 h 1650758"/>
              <a:gd name="connsiteX9" fmla="*/ 1609958 w 2066462"/>
              <a:gd name="connsiteY9" fmla="*/ 1650758 h 1650758"/>
              <a:gd name="connsiteX10" fmla="*/ 1287160 w 2066462"/>
              <a:gd name="connsiteY10" fmla="*/ 1517051 h 1650758"/>
              <a:gd name="connsiteX11" fmla="*/ 1235770 w 2066462"/>
              <a:gd name="connsiteY11" fmla="*/ 1454766 h 1650758"/>
              <a:gd name="connsiteX12" fmla="*/ 1173029 w 2066462"/>
              <a:gd name="connsiteY12" fmla="*/ 1492882 h 1650758"/>
              <a:gd name="connsiteX13" fmla="*/ 794380 w 2066462"/>
              <a:gd name="connsiteY13" fmla="*/ 1588759 h 1650758"/>
              <a:gd name="connsiteX14" fmla="*/ 0 w 2066462"/>
              <a:gd name="connsiteY14" fmla="*/ 794380 h 1650758"/>
              <a:gd name="connsiteX15" fmla="*/ 794380 w 2066462"/>
              <a:gd name="connsiteY15" fmla="*/ 0 h 1650758"/>
              <a:gd name="connsiteX16" fmla="*/ 1214452 w 2066462"/>
              <a:gd name="connsiteY16" fmla="*/ 120029 h 165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66462" h="1650758">
                <a:moveTo>
                  <a:pt x="1214452" y="120029"/>
                </a:moveTo>
                <a:cubicBezTo>
                  <a:pt x="1295692" y="170743"/>
                  <a:pt x="1367105" y="235729"/>
                  <a:pt x="1425182" y="311479"/>
                </a:cubicBezTo>
                <a:lnTo>
                  <a:pt x="1492195" y="417460"/>
                </a:lnTo>
                <a:lnTo>
                  <a:pt x="1503440" y="415260"/>
                </a:lnTo>
                <a:cubicBezTo>
                  <a:pt x="1560881" y="409643"/>
                  <a:pt x="1620558" y="420529"/>
                  <a:pt x="1675119" y="450101"/>
                </a:cubicBezTo>
                <a:cubicBezTo>
                  <a:pt x="1784241" y="509244"/>
                  <a:pt x="1841908" y="626335"/>
                  <a:pt x="1830653" y="742565"/>
                </a:cubicBezTo>
                <a:lnTo>
                  <a:pt x="1820917" y="791681"/>
                </a:lnTo>
                <a:lnTo>
                  <a:pt x="1865194" y="815713"/>
                </a:lnTo>
                <a:cubicBezTo>
                  <a:pt x="1986625" y="897750"/>
                  <a:pt x="2066462" y="1036679"/>
                  <a:pt x="2066462" y="1194254"/>
                </a:cubicBezTo>
                <a:cubicBezTo>
                  <a:pt x="2066462" y="1446374"/>
                  <a:pt x="1862078" y="1650758"/>
                  <a:pt x="1609958" y="1650758"/>
                </a:cubicBezTo>
                <a:cubicBezTo>
                  <a:pt x="1483898" y="1650758"/>
                  <a:pt x="1369772" y="1599663"/>
                  <a:pt x="1287160" y="1517051"/>
                </a:cubicBezTo>
                <a:lnTo>
                  <a:pt x="1235770" y="1454766"/>
                </a:lnTo>
                <a:lnTo>
                  <a:pt x="1173029" y="1492882"/>
                </a:lnTo>
                <a:cubicBezTo>
                  <a:pt x="1060470" y="1554027"/>
                  <a:pt x="931481" y="1588759"/>
                  <a:pt x="794380" y="1588759"/>
                </a:cubicBezTo>
                <a:cubicBezTo>
                  <a:pt x="355656" y="1588759"/>
                  <a:pt x="0" y="1233104"/>
                  <a:pt x="0" y="794380"/>
                </a:cubicBezTo>
                <a:cubicBezTo>
                  <a:pt x="0" y="355656"/>
                  <a:pt x="355656" y="0"/>
                  <a:pt x="794380" y="0"/>
                </a:cubicBezTo>
                <a:cubicBezTo>
                  <a:pt x="948619" y="0"/>
                  <a:pt x="1092591" y="43958"/>
                  <a:pt x="1214452" y="120029"/>
                </a:cubicBezTo>
                <a:close/>
              </a:path>
            </a:pathLst>
          </a:custGeom>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11" name="墨迹 10">
                <a:extLst>
                  <a:ext uri="{FF2B5EF4-FFF2-40B4-BE49-F238E27FC236}">
                    <a16:creationId xmlns:a16="http://schemas.microsoft.com/office/drawing/2014/main" id="{D196D65D-D888-74F2-61F3-66A931EFC1EF}"/>
                  </a:ext>
                </a:extLst>
              </p14:cNvPr>
              <p14:cNvContentPartPr/>
              <p14:nvPr/>
            </p14:nvContentPartPr>
            <p14:xfrm>
              <a:off x="7337966" y="4546037"/>
              <a:ext cx="360" cy="360"/>
            </p14:xfrm>
          </p:contentPart>
        </mc:Choice>
        <mc:Fallback xmlns="">
          <p:pic>
            <p:nvPicPr>
              <p:cNvPr id="11" name="墨迹 10">
                <a:extLst>
                  <a:ext uri="{FF2B5EF4-FFF2-40B4-BE49-F238E27FC236}">
                    <a16:creationId xmlns:a16="http://schemas.microsoft.com/office/drawing/2014/main" id="{D196D65D-D888-74F2-61F3-66A931EFC1EF}"/>
                  </a:ext>
                </a:extLst>
              </p:cNvPr>
              <p:cNvPicPr/>
              <p:nvPr/>
            </p:nvPicPr>
            <p:blipFill>
              <a:blip r:embed="rId4"/>
              <a:stretch>
                <a:fillRect/>
              </a:stretch>
            </p:blipFill>
            <p:spPr>
              <a:xfrm>
                <a:off x="7328966" y="4537037"/>
                <a:ext cx="18000" cy="18000"/>
              </a:xfrm>
              <a:prstGeom prst="rect">
                <a:avLst/>
              </a:prstGeom>
            </p:spPr>
          </p:pic>
        </mc:Fallback>
      </mc:AlternateContent>
      <p:sp>
        <p:nvSpPr>
          <p:cNvPr id="12" name="任意多边形: 形状 11">
            <a:extLst>
              <a:ext uri="{FF2B5EF4-FFF2-40B4-BE49-F238E27FC236}">
                <a16:creationId xmlns:a16="http://schemas.microsoft.com/office/drawing/2014/main" id="{649F556C-B0F4-42B9-7FEB-1653B22DCB92}"/>
              </a:ext>
            </a:extLst>
          </p:cNvPr>
          <p:cNvSpPr/>
          <p:nvPr/>
        </p:nvSpPr>
        <p:spPr>
          <a:xfrm>
            <a:off x="0" y="3608748"/>
            <a:ext cx="2094498" cy="2343538"/>
          </a:xfrm>
          <a:custGeom>
            <a:avLst/>
            <a:gdLst>
              <a:gd name="connsiteX0" fmla="*/ 288557 w 2094498"/>
              <a:gd name="connsiteY0" fmla="*/ 0 h 2343538"/>
              <a:gd name="connsiteX1" fmla="*/ 1410495 w 2094498"/>
              <a:gd name="connsiteY1" fmla="*/ 1012453 h 2343538"/>
              <a:gd name="connsiteX2" fmla="*/ 1412431 w 2094498"/>
              <a:gd name="connsiteY2" fmla="*/ 1050790 h 2343538"/>
              <a:gd name="connsiteX3" fmla="*/ 1446411 w 2094498"/>
              <a:gd name="connsiteY3" fmla="*/ 1047364 h 2343538"/>
              <a:gd name="connsiteX4" fmla="*/ 2094498 w 2094498"/>
              <a:gd name="connsiteY4" fmla="*/ 1695451 h 2343538"/>
              <a:gd name="connsiteX5" fmla="*/ 1446411 w 2094498"/>
              <a:gd name="connsiteY5" fmla="*/ 2343538 h 2343538"/>
              <a:gd name="connsiteX6" fmla="*/ 988144 w 2094498"/>
              <a:gd name="connsiteY6" fmla="*/ 2153718 h 2343538"/>
              <a:gd name="connsiteX7" fmla="*/ 915187 w 2094498"/>
              <a:gd name="connsiteY7" fmla="*/ 2065293 h 2343538"/>
              <a:gd name="connsiteX8" fmla="*/ 826115 w 2094498"/>
              <a:gd name="connsiteY8" fmla="*/ 2119406 h 2343538"/>
              <a:gd name="connsiteX9" fmla="*/ 288557 w 2094498"/>
              <a:gd name="connsiteY9" fmla="*/ 2255520 h 2343538"/>
              <a:gd name="connsiteX10" fmla="*/ 61274 w 2094498"/>
              <a:gd name="connsiteY10" fmla="*/ 2232608 h 2343538"/>
              <a:gd name="connsiteX11" fmla="*/ 0 w 2094498"/>
              <a:gd name="connsiteY11" fmla="*/ 2216853 h 2343538"/>
              <a:gd name="connsiteX12" fmla="*/ 0 w 2094498"/>
              <a:gd name="connsiteY12" fmla="*/ 38667 h 2343538"/>
              <a:gd name="connsiteX13" fmla="*/ 61274 w 2094498"/>
              <a:gd name="connsiteY13" fmla="*/ 22912 h 2343538"/>
              <a:gd name="connsiteX14" fmla="*/ 288557 w 2094498"/>
              <a:gd name="connsiteY14"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4498" h="2343538">
                <a:moveTo>
                  <a:pt x="288557" y="0"/>
                </a:moveTo>
                <a:cubicBezTo>
                  <a:pt x="872474" y="0"/>
                  <a:pt x="1352742" y="443773"/>
                  <a:pt x="1410495" y="1012453"/>
                </a:cubicBezTo>
                <a:lnTo>
                  <a:pt x="1412431" y="1050790"/>
                </a:lnTo>
                <a:lnTo>
                  <a:pt x="1446411" y="1047364"/>
                </a:lnTo>
                <a:cubicBezTo>
                  <a:pt x="1804340" y="1047364"/>
                  <a:pt x="2094498" y="1337522"/>
                  <a:pt x="2094498" y="1695451"/>
                </a:cubicBezTo>
                <a:cubicBezTo>
                  <a:pt x="2094498" y="2053380"/>
                  <a:pt x="1804340" y="2343538"/>
                  <a:pt x="1446411" y="2343538"/>
                </a:cubicBezTo>
                <a:cubicBezTo>
                  <a:pt x="1267447" y="2343538"/>
                  <a:pt x="1105425" y="2270999"/>
                  <a:pt x="988144" y="2153718"/>
                </a:cubicBezTo>
                <a:lnTo>
                  <a:pt x="915187" y="2065293"/>
                </a:lnTo>
                <a:lnTo>
                  <a:pt x="826115" y="2119406"/>
                </a:lnTo>
                <a:cubicBezTo>
                  <a:pt x="666318" y="2206212"/>
                  <a:pt x="483196" y="2255520"/>
                  <a:pt x="288557" y="2255520"/>
                </a:cubicBezTo>
                <a:cubicBezTo>
                  <a:pt x="210702" y="2255520"/>
                  <a:pt x="134689" y="2247631"/>
                  <a:pt x="61274" y="2232608"/>
                </a:cubicBezTo>
                <a:lnTo>
                  <a:pt x="0" y="2216853"/>
                </a:lnTo>
                <a:lnTo>
                  <a:pt x="0" y="38667"/>
                </a:lnTo>
                <a:lnTo>
                  <a:pt x="61274" y="22912"/>
                </a:lnTo>
                <a:cubicBezTo>
                  <a:pt x="134689" y="7889"/>
                  <a:pt x="210702" y="0"/>
                  <a:pt x="288557" y="0"/>
                </a:cubicBezTo>
                <a:close/>
              </a:path>
            </a:pathLst>
          </a:custGeom>
          <a:solidFill>
            <a:schemeClr val="accent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D857F42B-3C03-3556-80DD-AE3DA634A69F}"/>
              </a:ext>
            </a:extLst>
          </p:cNvPr>
          <p:cNvSpPr/>
          <p:nvPr/>
        </p:nvSpPr>
        <p:spPr>
          <a:xfrm>
            <a:off x="10251978" y="4854025"/>
            <a:ext cx="1940023" cy="1379789"/>
          </a:xfrm>
          <a:custGeom>
            <a:avLst/>
            <a:gdLst>
              <a:gd name="connsiteX0" fmla="*/ 1067485 w 1940023"/>
              <a:gd name="connsiteY0" fmla="*/ 0 h 1379789"/>
              <a:gd name="connsiteX1" fmla="*/ 1564623 w 1940023"/>
              <a:gd name="connsiteY1" fmla="*/ 361858 h 1379789"/>
              <a:gd name="connsiteX2" fmla="*/ 1568945 w 1940023"/>
              <a:gd name="connsiteY2" fmla="*/ 400145 h 1379789"/>
              <a:gd name="connsiteX3" fmla="*/ 1611596 w 1940023"/>
              <a:gd name="connsiteY3" fmla="*/ 395599 h 1379789"/>
              <a:gd name="connsiteX4" fmla="*/ 1922399 w 1940023"/>
              <a:gd name="connsiteY4" fmla="*/ 570298 h 1379789"/>
              <a:gd name="connsiteX5" fmla="*/ 1938057 w 1940023"/>
              <a:gd name="connsiteY5" fmla="*/ 600794 h 1379789"/>
              <a:gd name="connsiteX6" fmla="*/ 1940023 w 1940023"/>
              <a:gd name="connsiteY6" fmla="*/ 600650 h 1379789"/>
              <a:gd name="connsiteX7" fmla="*/ 1940023 w 1940023"/>
              <a:gd name="connsiteY7" fmla="*/ 1379789 h 1379789"/>
              <a:gd name="connsiteX8" fmla="*/ 1884823 w 1940023"/>
              <a:gd name="connsiteY8" fmla="*/ 1374725 h 1379789"/>
              <a:gd name="connsiteX9" fmla="*/ 1569644 w 1940023"/>
              <a:gd name="connsiteY9" fmla="*/ 1212501 h 1379789"/>
              <a:gd name="connsiteX10" fmla="*/ 1546254 w 1940023"/>
              <a:gd name="connsiteY10" fmla="*/ 1181116 h 1379789"/>
              <a:gd name="connsiteX11" fmla="*/ 1536058 w 1940023"/>
              <a:gd name="connsiteY11" fmla="*/ 1180029 h 1379789"/>
              <a:gd name="connsiteX12" fmla="*/ 1259524 w 1940023"/>
              <a:gd name="connsiteY12" fmla="*/ 928080 h 1379789"/>
              <a:gd name="connsiteX13" fmla="*/ 1250622 w 1940023"/>
              <a:gd name="connsiteY13" fmla="*/ 874756 h 1379789"/>
              <a:gd name="connsiteX14" fmla="*/ 1169754 w 1940023"/>
              <a:gd name="connsiteY14" fmla="*/ 897175 h 1379789"/>
              <a:gd name="connsiteX15" fmla="*/ 1067485 w 1940023"/>
              <a:gd name="connsiteY15" fmla="*/ 906382 h 1379789"/>
              <a:gd name="connsiteX16" fmla="*/ 965216 w 1940023"/>
              <a:gd name="connsiteY16" fmla="*/ 897175 h 1379789"/>
              <a:gd name="connsiteX17" fmla="*/ 899181 w 1940023"/>
              <a:gd name="connsiteY17" fmla="*/ 878868 h 1379789"/>
              <a:gd name="connsiteX18" fmla="*/ 866268 w 1940023"/>
              <a:gd name="connsiteY18" fmla="*/ 914494 h 1379789"/>
              <a:gd name="connsiteX19" fmla="*/ 507448 w 1940023"/>
              <a:gd name="connsiteY19" fmla="*/ 1047231 h 1379789"/>
              <a:gd name="connsiteX20" fmla="*/ 0 w 1940023"/>
              <a:gd name="connsiteY20" fmla="*/ 594040 h 1379789"/>
              <a:gd name="connsiteX21" fmla="*/ 507448 w 1940023"/>
              <a:gd name="connsiteY21" fmla="*/ 140849 h 1379789"/>
              <a:gd name="connsiteX22" fmla="*/ 609717 w 1940023"/>
              <a:gd name="connsiteY22" fmla="*/ 150057 h 1379789"/>
              <a:gd name="connsiteX23" fmla="*/ 675752 w 1940023"/>
              <a:gd name="connsiteY23" fmla="*/ 168363 h 1379789"/>
              <a:gd name="connsiteX24" fmla="*/ 708665 w 1940023"/>
              <a:gd name="connsiteY24" fmla="*/ 132737 h 1379789"/>
              <a:gd name="connsiteX25" fmla="*/ 1067485 w 1940023"/>
              <a:gd name="connsiteY25" fmla="*/ 0 h 137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0023" h="1379789">
                <a:moveTo>
                  <a:pt x="1067485" y="0"/>
                </a:moveTo>
                <a:cubicBezTo>
                  <a:pt x="1312709" y="0"/>
                  <a:pt x="1517306" y="155346"/>
                  <a:pt x="1564623" y="361858"/>
                </a:cubicBezTo>
                <a:lnTo>
                  <a:pt x="1568945" y="400145"/>
                </a:lnTo>
                <a:lnTo>
                  <a:pt x="1611596" y="395599"/>
                </a:lnTo>
                <a:cubicBezTo>
                  <a:pt x="1740974" y="395599"/>
                  <a:pt x="1855042" y="464897"/>
                  <a:pt x="1922399" y="570298"/>
                </a:cubicBezTo>
                <a:lnTo>
                  <a:pt x="1938057" y="600794"/>
                </a:lnTo>
                <a:lnTo>
                  <a:pt x="1940023" y="600650"/>
                </a:lnTo>
                <a:lnTo>
                  <a:pt x="1940023" y="1379789"/>
                </a:lnTo>
                <a:lnTo>
                  <a:pt x="1884823" y="1374725"/>
                </a:lnTo>
                <a:cubicBezTo>
                  <a:pt x="1754443" y="1350294"/>
                  <a:pt x="1642974" y="1291551"/>
                  <a:pt x="1569644" y="1212501"/>
                </a:cubicBezTo>
                <a:lnTo>
                  <a:pt x="1546254" y="1181116"/>
                </a:lnTo>
                <a:lnTo>
                  <a:pt x="1536058" y="1180029"/>
                </a:lnTo>
                <a:cubicBezTo>
                  <a:pt x="1407959" y="1152318"/>
                  <a:pt x="1303665" y="1055526"/>
                  <a:pt x="1259524" y="928080"/>
                </a:cubicBezTo>
                <a:lnTo>
                  <a:pt x="1250622" y="874756"/>
                </a:lnTo>
                <a:lnTo>
                  <a:pt x="1169754" y="897175"/>
                </a:lnTo>
                <a:cubicBezTo>
                  <a:pt x="1136720" y="903212"/>
                  <a:pt x="1102517" y="906382"/>
                  <a:pt x="1067485" y="906382"/>
                </a:cubicBezTo>
                <a:cubicBezTo>
                  <a:pt x="1032453" y="906382"/>
                  <a:pt x="998250" y="903212"/>
                  <a:pt x="965216" y="897175"/>
                </a:cubicBezTo>
                <a:lnTo>
                  <a:pt x="899181" y="878868"/>
                </a:lnTo>
                <a:lnTo>
                  <a:pt x="866268" y="914494"/>
                </a:lnTo>
                <a:cubicBezTo>
                  <a:pt x="774438" y="996506"/>
                  <a:pt x="647576" y="1047231"/>
                  <a:pt x="507448" y="1047231"/>
                </a:cubicBezTo>
                <a:cubicBezTo>
                  <a:pt x="227192" y="1047231"/>
                  <a:pt x="0" y="844330"/>
                  <a:pt x="0" y="594040"/>
                </a:cubicBezTo>
                <a:cubicBezTo>
                  <a:pt x="0" y="343750"/>
                  <a:pt x="227192" y="140849"/>
                  <a:pt x="507448" y="140849"/>
                </a:cubicBezTo>
                <a:cubicBezTo>
                  <a:pt x="542480" y="140849"/>
                  <a:pt x="576683" y="144020"/>
                  <a:pt x="609717" y="150057"/>
                </a:cubicBezTo>
                <a:lnTo>
                  <a:pt x="675752" y="168363"/>
                </a:lnTo>
                <a:lnTo>
                  <a:pt x="708665" y="132737"/>
                </a:lnTo>
                <a:cubicBezTo>
                  <a:pt x="800495" y="50725"/>
                  <a:pt x="927357" y="0"/>
                  <a:pt x="1067485" y="0"/>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2D9CEEFD-4588-79A0-2817-256D9F335942}"/>
              </a:ext>
            </a:extLst>
          </p:cNvPr>
          <p:cNvSpPr/>
          <p:nvPr/>
        </p:nvSpPr>
        <p:spPr>
          <a:xfrm>
            <a:off x="4626015" y="3640821"/>
            <a:ext cx="2939969" cy="2508858"/>
          </a:xfrm>
          <a:prstGeom prst="ellipse">
            <a:avLst/>
          </a:prstGeom>
          <a:gradFill flip="none" rotWithShape="1">
            <a:gsLst>
              <a:gs pos="100000">
                <a:schemeClr val="accent2">
                  <a:lumMod val="60000"/>
                  <a:lumOff val="40000"/>
                </a:schemeClr>
              </a:gs>
              <a:gs pos="72000">
                <a:schemeClr val="accent2"/>
              </a:gs>
            </a:gsLst>
            <a:lin ang="5400000" scaled="1"/>
            <a:tileRect/>
          </a:gra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C152F5BB-A9B4-6A68-C592-9938AA96272D}"/>
              </a:ext>
            </a:extLst>
          </p:cNvPr>
          <p:cNvSpPr/>
          <p:nvPr/>
        </p:nvSpPr>
        <p:spPr>
          <a:xfrm rot="19437657">
            <a:off x="-421011" y="4729278"/>
            <a:ext cx="2053484" cy="1713481"/>
          </a:xfrm>
          <a:custGeom>
            <a:avLst/>
            <a:gdLst>
              <a:gd name="connsiteX0" fmla="*/ 1157280 w 2053484"/>
              <a:gd name="connsiteY0" fmla="*/ 103353 h 1713481"/>
              <a:gd name="connsiteX1" fmla="*/ 1546690 w 2053484"/>
              <a:gd name="connsiteY1" fmla="*/ 727249 h 1713481"/>
              <a:gd name="connsiteX2" fmla="*/ 1548124 w 2053484"/>
              <a:gd name="connsiteY2" fmla="*/ 755654 h 1713481"/>
              <a:gd name="connsiteX3" fmla="*/ 1573301 w 2053484"/>
              <a:gd name="connsiteY3" fmla="*/ 753115 h 1713481"/>
              <a:gd name="connsiteX4" fmla="*/ 2053484 w 2053484"/>
              <a:gd name="connsiteY4" fmla="*/ 1233298 h 1713481"/>
              <a:gd name="connsiteX5" fmla="*/ 1573301 w 2053484"/>
              <a:gd name="connsiteY5" fmla="*/ 1713481 h 1713481"/>
              <a:gd name="connsiteX6" fmla="*/ 1233760 w 2053484"/>
              <a:gd name="connsiteY6" fmla="*/ 1572839 h 1713481"/>
              <a:gd name="connsiteX7" fmla="*/ 1179705 w 2053484"/>
              <a:gd name="connsiteY7" fmla="*/ 1507323 h 1713481"/>
              <a:gd name="connsiteX8" fmla="*/ 1113709 w 2053484"/>
              <a:gd name="connsiteY8" fmla="*/ 1547416 h 1713481"/>
              <a:gd name="connsiteX9" fmla="*/ 715419 w 2053484"/>
              <a:gd name="connsiteY9" fmla="*/ 1648267 h 1713481"/>
              <a:gd name="connsiteX10" fmla="*/ 22540 w 2053484"/>
              <a:gd name="connsiteY10" fmla="*/ 1279866 h 1713481"/>
              <a:gd name="connsiteX11" fmla="*/ 0 w 2053484"/>
              <a:gd name="connsiteY11" fmla="*/ 1238340 h 1713481"/>
              <a:gd name="connsiteX12" fmla="*/ 900997 w 2053484"/>
              <a:gd name="connsiteY12" fmla="*/ 0 h 1713481"/>
              <a:gd name="connsiteX13" fmla="*/ 1021807 w 2053484"/>
              <a:gd name="connsiteY13" fmla="*/ 35057 h 1713481"/>
              <a:gd name="connsiteX14" fmla="*/ 1157280 w 2053484"/>
              <a:gd name="connsiteY14" fmla="*/ 103353 h 171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53484" h="1713481">
                <a:moveTo>
                  <a:pt x="1157280" y="103353"/>
                </a:moveTo>
                <a:cubicBezTo>
                  <a:pt x="1370916" y="236714"/>
                  <a:pt x="1519946" y="463905"/>
                  <a:pt x="1546690" y="727249"/>
                </a:cubicBezTo>
                <a:lnTo>
                  <a:pt x="1548124" y="755654"/>
                </a:lnTo>
                <a:lnTo>
                  <a:pt x="1573301" y="753115"/>
                </a:lnTo>
                <a:cubicBezTo>
                  <a:pt x="1838499" y="753115"/>
                  <a:pt x="2053484" y="968100"/>
                  <a:pt x="2053484" y="1233298"/>
                </a:cubicBezTo>
                <a:cubicBezTo>
                  <a:pt x="2053484" y="1498496"/>
                  <a:pt x="1838499" y="1713481"/>
                  <a:pt x="1573301" y="1713481"/>
                </a:cubicBezTo>
                <a:cubicBezTo>
                  <a:pt x="1440702" y="1713481"/>
                  <a:pt x="1320657" y="1659735"/>
                  <a:pt x="1233760" y="1572839"/>
                </a:cubicBezTo>
                <a:lnTo>
                  <a:pt x="1179705" y="1507323"/>
                </a:lnTo>
                <a:lnTo>
                  <a:pt x="1113709" y="1547416"/>
                </a:lnTo>
                <a:cubicBezTo>
                  <a:pt x="995312" y="1611733"/>
                  <a:pt x="859632" y="1648267"/>
                  <a:pt x="715419" y="1648267"/>
                </a:cubicBezTo>
                <a:cubicBezTo>
                  <a:pt x="426994" y="1648266"/>
                  <a:pt x="172700" y="1502132"/>
                  <a:pt x="22540" y="1279866"/>
                </a:cubicBezTo>
                <a:lnTo>
                  <a:pt x="0" y="1238340"/>
                </a:lnTo>
                <a:lnTo>
                  <a:pt x="900997" y="0"/>
                </a:lnTo>
                <a:lnTo>
                  <a:pt x="1021807" y="35057"/>
                </a:lnTo>
                <a:cubicBezTo>
                  <a:pt x="1069241" y="53761"/>
                  <a:pt x="1114553" y="76680"/>
                  <a:pt x="1157280" y="103353"/>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C0ECB2A3-5838-5617-E924-79417E9E6CCD}"/>
              </a:ext>
            </a:extLst>
          </p:cNvPr>
          <p:cNvSpPr/>
          <p:nvPr/>
        </p:nvSpPr>
        <p:spPr>
          <a:xfrm>
            <a:off x="0" y="4571160"/>
            <a:ext cx="12192000" cy="2286840"/>
          </a:xfrm>
          <a:custGeom>
            <a:avLst/>
            <a:gdLst>
              <a:gd name="connsiteX0" fmla="*/ 6096000 w 12192000"/>
              <a:gd name="connsiteY0" fmla="*/ 0 h 2286840"/>
              <a:gd name="connsiteX1" fmla="*/ 12182716 w 12192000"/>
              <a:gd name="connsiteY1" fmla="*/ 1347601 h 2286840"/>
              <a:gd name="connsiteX2" fmla="*/ 12192000 w 12192000"/>
              <a:gd name="connsiteY2" fmla="*/ 1353951 h 2286840"/>
              <a:gd name="connsiteX3" fmla="*/ 12192000 w 12192000"/>
              <a:gd name="connsiteY3" fmla="*/ 2286840 h 2286840"/>
              <a:gd name="connsiteX4" fmla="*/ 0 w 12192000"/>
              <a:gd name="connsiteY4" fmla="*/ 2286840 h 2286840"/>
              <a:gd name="connsiteX5" fmla="*/ 0 w 12192000"/>
              <a:gd name="connsiteY5" fmla="*/ 1353950 h 2286840"/>
              <a:gd name="connsiteX6" fmla="*/ 9284 w 12192000"/>
              <a:gd name="connsiteY6" fmla="*/ 1347601 h 2286840"/>
              <a:gd name="connsiteX7" fmla="*/ 6096000 w 12192000"/>
              <a:gd name="connsiteY7" fmla="*/ 0 h 228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86840">
                <a:moveTo>
                  <a:pt x="6096000" y="0"/>
                </a:moveTo>
                <a:cubicBezTo>
                  <a:pt x="8675492" y="0"/>
                  <a:pt x="10934472" y="539683"/>
                  <a:pt x="12182716" y="1347601"/>
                </a:cubicBezTo>
                <a:lnTo>
                  <a:pt x="12192000" y="1353951"/>
                </a:lnTo>
                <a:lnTo>
                  <a:pt x="12192000" y="2286840"/>
                </a:lnTo>
                <a:lnTo>
                  <a:pt x="0" y="2286840"/>
                </a:lnTo>
                <a:lnTo>
                  <a:pt x="0" y="1353950"/>
                </a:lnTo>
                <a:lnTo>
                  <a:pt x="9284" y="1347601"/>
                </a:lnTo>
                <a:cubicBezTo>
                  <a:pt x="1257529" y="539683"/>
                  <a:pt x="3516508" y="0"/>
                  <a:pt x="6096000" y="0"/>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CB00D716-6183-83A8-D34D-66DE9AAC3CE6}"/>
              </a:ext>
            </a:extLst>
          </p:cNvPr>
          <p:cNvGrpSpPr/>
          <p:nvPr/>
        </p:nvGrpSpPr>
        <p:grpSpPr>
          <a:xfrm>
            <a:off x="3037403" y="1517019"/>
            <a:ext cx="6083717" cy="2067797"/>
            <a:chOff x="3075432" y="888883"/>
            <a:chExt cx="6083717" cy="2067797"/>
          </a:xfrm>
        </p:grpSpPr>
        <mc:AlternateContent xmlns:mc="http://schemas.openxmlformats.org/markup-compatibility/2006" xmlns:p14="http://schemas.microsoft.com/office/powerpoint/2010/main">
          <mc:Choice Requires="p14">
            <p:contentPart p14:bwMode="auto" r:id="rId5">
              <p14:nvContentPartPr>
                <p14:cNvPr id="18" name="墨迹 17">
                  <a:extLst>
                    <a:ext uri="{FF2B5EF4-FFF2-40B4-BE49-F238E27FC236}">
                      <a16:creationId xmlns:a16="http://schemas.microsoft.com/office/drawing/2014/main" id="{F6087664-FC76-BAC7-7DF1-39D179349650}"/>
                    </a:ext>
                  </a:extLst>
                </p14:cNvPr>
                <p14:cNvContentPartPr/>
                <p14:nvPr/>
              </p14:nvContentPartPr>
              <p14:xfrm>
                <a:off x="6537360" y="2956320"/>
                <a:ext cx="360" cy="360"/>
              </p14:xfrm>
            </p:contentPart>
          </mc:Choice>
          <mc:Fallback xmlns="">
            <p:pic>
              <p:nvPicPr>
                <p:cNvPr id="9" name="墨迹 8">
                  <a:extLst>
                    <a:ext uri="{FF2B5EF4-FFF2-40B4-BE49-F238E27FC236}">
                      <a16:creationId xmlns:a16="http://schemas.microsoft.com/office/drawing/2014/main" id="{0D46C814-CCB1-10D7-9DBA-FBBB1A82C3FD}"/>
                    </a:ext>
                  </a:extLst>
                </p:cNvPr>
                <p:cNvPicPr/>
                <p:nvPr/>
              </p:nvPicPr>
              <p:blipFill>
                <a:blip r:embed="rId6"/>
                <a:stretch>
                  <a:fillRect/>
                </a:stretch>
              </p:blipFill>
              <p:spPr>
                <a:xfrm>
                  <a:off x="6528720" y="2947680"/>
                  <a:ext cx="18000" cy="18000"/>
                </a:xfrm>
                <a:prstGeom prst="rect">
                  <a:avLst/>
                </a:prstGeom>
              </p:spPr>
            </p:pic>
          </mc:Fallback>
        </mc:AlternateContent>
        <p:sp>
          <p:nvSpPr>
            <p:cNvPr id="19" name="文本框 18">
              <a:extLst>
                <a:ext uri="{FF2B5EF4-FFF2-40B4-BE49-F238E27FC236}">
                  <a16:creationId xmlns:a16="http://schemas.microsoft.com/office/drawing/2014/main" id="{B420ACB2-2D8A-DBF4-E79E-F7CFC7AB4100}"/>
                </a:ext>
              </a:extLst>
            </p:cNvPr>
            <p:cNvSpPr txBox="1"/>
            <p:nvPr/>
          </p:nvSpPr>
          <p:spPr>
            <a:xfrm>
              <a:off x="3075432" y="951819"/>
              <a:ext cx="6083717" cy="1862048"/>
            </a:xfrm>
            <a:prstGeom prst="rect">
              <a:avLst/>
            </a:prstGeom>
            <a:noFill/>
          </p:spPr>
          <p:txBody>
            <a:bodyPr wrap="none" rtlCol="0">
              <a:spAutoFit/>
            </a:bodyPr>
            <a:lstStyle/>
            <a:p>
              <a:r>
                <a:rPr lang="zh-CN" altLang="en-US" sz="11500" dirty="0">
                  <a:solidFill>
                    <a:schemeClr val="accent3">
                      <a:lumMod val="50000"/>
                    </a:schemeClr>
                  </a:solidFill>
                  <a:latin typeface="+mj-ea"/>
                  <a:ea typeface="+mj-ea"/>
                </a:rPr>
                <a:t>感谢观看</a:t>
              </a:r>
            </a:p>
          </p:txBody>
        </p:sp>
        <p:sp>
          <p:nvSpPr>
            <p:cNvPr id="20" name="文本框 19">
              <a:extLst>
                <a:ext uri="{FF2B5EF4-FFF2-40B4-BE49-F238E27FC236}">
                  <a16:creationId xmlns:a16="http://schemas.microsoft.com/office/drawing/2014/main" id="{04D4C56F-BE6D-0ADD-80D9-9094B2A1C8CA}"/>
                </a:ext>
              </a:extLst>
            </p:cNvPr>
            <p:cNvSpPr txBox="1"/>
            <p:nvPr/>
          </p:nvSpPr>
          <p:spPr>
            <a:xfrm>
              <a:off x="3075432" y="888883"/>
              <a:ext cx="6083717" cy="1862048"/>
            </a:xfrm>
            <a:prstGeom prst="rect">
              <a:avLst/>
            </a:prstGeom>
            <a:noFill/>
          </p:spPr>
          <p:txBody>
            <a:bodyPr wrap="none" rtlCol="0">
              <a:spAutoFit/>
            </a:bodyPr>
            <a:lstStyle/>
            <a:p>
              <a:r>
                <a:rPr lang="zh-CN" altLang="en-US" sz="11500" dirty="0">
                  <a:ln w="12700">
                    <a:solidFill>
                      <a:schemeClr val="tx1"/>
                    </a:solidFill>
                  </a:ln>
                  <a:solidFill>
                    <a:schemeClr val="bg1"/>
                  </a:solidFill>
                  <a:latin typeface="+mj-ea"/>
                  <a:ea typeface="+mj-ea"/>
                </a:rPr>
                <a:t>感谢观看</a:t>
              </a:r>
            </a:p>
          </p:txBody>
        </p:sp>
      </p:grpSp>
      <p:grpSp>
        <p:nvGrpSpPr>
          <p:cNvPr id="21" name="组合 20">
            <a:extLst>
              <a:ext uri="{FF2B5EF4-FFF2-40B4-BE49-F238E27FC236}">
                <a16:creationId xmlns:a16="http://schemas.microsoft.com/office/drawing/2014/main" id="{D76DFBB7-FA89-E7F4-D2F3-2745A560174A}"/>
              </a:ext>
            </a:extLst>
          </p:cNvPr>
          <p:cNvGrpSpPr/>
          <p:nvPr/>
        </p:nvGrpSpPr>
        <p:grpSpPr>
          <a:xfrm>
            <a:off x="4637834" y="5286257"/>
            <a:ext cx="2888089" cy="633238"/>
            <a:chOff x="4734354" y="6211083"/>
            <a:chExt cx="2888089" cy="633238"/>
          </a:xfrm>
        </p:grpSpPr>
        <p:sp>
          <p:nvSpPr>
            <p:cNvPr id="22" name="矩形: 圆角 21">
              <a:extLst>
                <a:ext uri="{FF2B5EF4-FFF2-40B4-BE49-F238E27FC236}">
                  <a16:creationId xmlns:a16="http://schemas.microsoft.com/office/drawing/2014/main" id="{F5226504-6E8B-9338-C2BB-4F50885DC590}"/>
                </a:ext>
              </a:extLst>
            </p:cNvPr>
            <p:cNvSpPr/>
            <p:nvPr/>
          </p:nvSpPr>
          <p:spPr>
            <a:xfrm>
              <a:off x="4739587" y="6211083"/>
              <a:ext cx="2882856" cy="633238"/>
            </a:xfrm>
            <a:prstGeom prst="roundRect">
              <a:avLst>
                <a:gd name="adj" fmla="val 50000"/>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0F13BE5E-A5C5-A85C-F9C6-3AF1BE30FA95}"/>
                </a:ext>
              </a:extLst>
            </p:cNvPr>
            <p:cNvPicPr>
              <a:picLocks noChangeAspect="1"/>
            </p:cNvPicPr>
            <p:nvPr/>
          </p:nvPicPr>
          <p:blipFill>
            <a:blip r:embed="rId7"/>
            <a:srcRect l="13009" t="3640" r="15833" b="3640"/>
            <a:stretch>
              <a:fillRect/>
            </a:stretch>
          </p:blipFill>
          <p:spPr>
            <a:xfrm>
              <a:off x="4734354" y="6211083"/>
              <a:ext cx="2882856" cy="633238"/>
            </a:xfrm>
            <a:custGeom>
              <a:avLst/>
              <a:gdLst>
                <a:gd name="connsiteX0" fmla="*/ 316619 w 2882856"/>
                <a:gd name="connsiteY0" fmla="*/ 0 h 633238"/>
                <a:gd name="connsiteX1" fmla="*/ 2566237 w 2882856"/>
                <a:gd name="connsiteY1" fmla="*/ 0 h 633238"/>
                <a:gd name="connsiteX2" fmla="*/ 2882856 w 2882856"/>
                <a:gd name="connsiteY2" fmla="*/ 316619 h 633238"/>
                <a:gd name="connsiteX3" fmla="*/ 2566237 w 2882856"/>
                <a:gd name="connsiteY3" fmla="*/ 633238 h 633238"/>
                <a:gd name="connsiteX4" fmla="*/ 316619 w 2882856"/>
                <a:gd name="connsiteY4" fmla="*/ 633238 h 633238"/>
                <a:gd name="connsiteX5" fmla="*/ 0 w 2882856"/>
                <a:gd name="connsiteY5" fmla="*/ 316619 h 633238"/>
                <a:gd name="connsiteX6" fmla="*/ 316619 w 2882856"/>
                <a:gd name="connsiteY6" fmla="*/ 0 h 63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2856" h="633238">
                  <a:moveTo>
                    <a:pt x="316619" y="0"/>
                  </a:moveTo>
                  <a:lnTo>
                    <a:pt x="2566237" y="0"/>
                  </a:lnTo>
                  <a:cubicBezTo>
                    <a:pt x="2741101" y="0"/>
                    <a:pt x="2882856" y="141755"/>
                    <a:pt x="2882856" y="316619"/>
                  </a:cubicBezTo>
                  <a:cubicBezTo>
                    <a:pt x="2882856" y="491483"/>
                    <a:pt x="2741101" y="633238"/>
                    <a:pt x="2566237" y="633238"/>
                  </a:cubicBezTo>
                  <a:lnTo>
                    <a:pt x="316619" y="633238"/>
                  </a:lnTo>
                  <a:cubicBezTo>
                    <a:pt x="141755" y="633238"/>
                    <a:pt x="0" y="491483"/>
                    <a:pt x="0" y="316619"/>
                  </a:cubicBezTo>
                  <a:cubicBezTo>
                    <a:pt x="0" y="141755"/>
                    <a:pt x="141755" y="0"/>
                    <a:pt x="316619" y="0"/>
                  </a:cubicBezTo>
                  <a:close/>
                </a:path>
              </a:pathLst>
            </a:custGeom>
            <a:noFill/>
            <a:ln>
              <a:noFill/>
            </a:ln>
          </p:spPr>
        </p:pic>
      </p:grpSp>
      <p:sp>
        <p:nvSpPr>
          <p:cNvPr id="24" name="矩形: 圆角 23">
            <a:extLst>
              <a:ext uri="{FF2B5EF4-FFF2-40B4-BE49-F238E27FC236}">
                <a16:creationId xmlns:a16="http://schemas.microsoft.com/office/drawing/2014/main" id="{4E02E963-D65B-5A20-CDF3-D949787C25B8}"/>
              </a:ext>
            </a:extLst>
          </p:cNvPr>
          <p:cNvSpPr/>
          <p:nvPr/>
        </p:nvSpPr>
        <p:spPr>
          <a:xfrm>
            <a:off x="4602716" y="5203422"/>
            <a:ext cx="2882856" cy="633238"/>
          </a:xfrm>
          <a:prstGeom prst="roundRect">
            <a:avLst>
              <a:gd name="adj" fmla="val 50000"/>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n w="3175">
                <a:solidFill>
                  <a:schemeClr val="accent1">
                    <a:shade val="50000"/>
                  </a:schemeClr>
                </a:solidFill>
              </a:ln>
              <a:solidFill>
                <a:schemeClr val="accent1"/>
              </a:solidFill>
            </a:endParaRPr>
          </a:p>
        </p:txBody>
      </p:sp>
      <p:sp>
        <p:nvSpPr>
          <p:cNvPr id="25" name="文本框 24">
            <a:extLst>
              <a:ext uri="{FF2B5EF4-FFF2-40B4-BE49-F238E27FC236}">
                <a16:creationId xmlns:a16="http://schemas.microsoft.com/office/drawing/2014/main" id="{24A687F1-48E5-EB9F-EBE5-DE630D5AA68D}"/>
              </a:ext>
            </a:extLst>
          </p:cNvPr>
          <p:cNvSpPr txBox="1"/>
          <p:nvPr/>
        </p:nvSpPr>
        <p:spPr>
          <a:xfrm>
            <a:off x="5008721" y="5349354"/>
            <a:ext cx="1210588" cy="400110"/>
          </a:xfrm>
          <a:prstGeom prst="rect">
            <a:avLst/>
          </a:prstGeom>
          <a:noFill/>
        </p:spPr>
        <p:txBody>
          <a:bodyPr wrap="none" rtlCol="0">
            <a:spAutoFit/>
          </a:bodyPr>
          <a:lstStyle/>
          <a:p>
            <a:r>
              <a:rPr lang="zh-CN" altLang="en-US" sz="2000" dirty="0">
                <a:ln w="3175">
                  <a:solidFill>
                    <a:schemeClr val="accent1">
                      <a:shade val="50000"/>
                    </a:schemeClr>
                  </a:solidFill>
                </a:ln>
                <a:solidFill>
                  <a:schemeClr val="accent1"/>
                </a:solidFill>
                <a:latin typeface="+mn-ea"/>
              </a:rPr>
              <a:t>汇报人：</a:t>
            </a:r>
          </a:p>
        </p:txBody>
      </p:sp>
      <p:sp>
        <p:nvSpPr>
          <p:cNvPr id="26" name="文本框 25">
            <a:extLst>
              <a:ext uri="{FF2B5EF4-FFF2-40B4-BE49-F238E27FC236}">
                <a16:creationId xmlns:a16="http://schemas.microsoft.com/office/drawing/2014/main" id="{1FC36900-FD68-DE9D-5B2A-E6EA74978B7C}"/>
              </a:ext>
            </a:extLst>
          </p:cNvPr>
          <p:cNvSpPr txBox="1"/>
          <p:nvPr/>
        </p:nvSpPr>
        <p:spPr>
          <a:xfrm>
            <a:off x="5991216" y="5359514"/>
            <a:ext cx="915635" cy="384721"/>
          </a:xfrm>
          <a:prstGeom prst="rect">
            <a:avLst/>
          </a:prstGeom>
          <a:noFill/>
        </p:spPr>
        <p:txBody>
          <a:bodyPr wrap="none" rtlCol="0">
            <a:spAutoFit/>
          </a:bodyPr>
          <a:lstStyle/>
          <a:p>
            <a:r>
              <a:rPr lang="zh-CN" altLang="en-US" sz="1900" dirty="0">
                <a:ln w="3175">
                  <a:solidFill>
                    <a:schemeClr val="accent1">
                      <a:shade val="50000"/>
                    </a:schemeClr>
                  </a:solidFill>
                </a:ln>
                <a:solidFill>
                  <a:schemeClr val="accent1"/>
                </a:solidFill>
              </a:rPr>
              <a:t>文大金</a:t>
            </a:r>
          </a:p>
        </p:txBody>
      </p:sp>
      <p:grpSp>
        <p:nvGrpSpPr>
          <p:cNvPr id="27" name="组合 26">
            <a:extLst>
              <a:ext uri="{FF2B5EF4-FFF2-40B4-BE49-F238E27FC236}">
                <a16:creationId xmlns:a16="http://schemas.microsoft.com/office/drawing/2014/main" id="{7B366C1C-7AF0-FC77-5712-C54AA59EC483}"/>
              </a:ext>
            </a:extLst>
          </p:cNvPr>
          <p:cNvGrpSpPr/>
          <p:nvPr/>
        </p:nvGrpSpPr>
        <p:grpSpPr>
          <a:xfrm>
            <a:off x="7543827" y="4970529"/>
            <a:ext cx="367665" cy="299085"/>
            <a:chOff x="7751445" y="4951095"/>
            <a:chExt cx="367665" cy="299085"/>
          </a:xfrm>
        </p:grpSpPr>
        <p:sp>
          <p:nvSpPr>
            <p:cNvPr id="28" name="任意多边形: 形状 27">
              <a:extLst>
                <a:ext uri="{FF2B5EF4-FFF2-40B4-BE49-F238E27FC236}">
                  <a16:creationId xmlns:a16="http://schemas.microsoft.com/office/drawing/2014/main" id="{007E6D30-59F8-F45E-C281-CFDBAC19B96C}"/>
                </a:ext>
              </a:extLst>
            </p:cNvPr>
            <p:cNvSpPr/>
            <p:nvPr/>
          </p:nvSpPr>
          <p:spPr>
            <a:xfrm>
              <a:off x="7751445" y="4951095"/>
              <a:ext cx="257175" cy="205740"/>
            </a:xfrm>
            <a:custGeom>
              <a:avLst/>
              <a:gdLst>
                <a:gd name="connsiteX0" fmla="*/ 0 w 257175"/>
                <a:gd name="connsiteY0" fmla="*/ 135255 h 205740"/>
                <a:gd name="connsiteX1" fmla="*/ 28575 w 257175"/>
                <a:gd name="connsiteY1" fmla="*/ 205740 h 205740"/>
                <a:gd name="connsiteX2" fmla="*/ 257175 w 257175"/>
                <a:gd name="connsiteY2" fmla="*/ 114300 h 205740"/>
                <a:gd name="connsiteX3" fmla="*/ 224790 w 257175"/>
                <a:gd name="connsiteY3" fmla="*/ 0 h 205740"/>
                <a:gd name="connsiteX4" fmla="*/ 0 w 257175"/>
                <a:gd name="connsiteY4" fmla="*/ 135255 h 20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05740">
                  <a:moveTo>
                    <a:pt x="0" y="135255"/>
                  </a:moveTo>
                  <a:lnTo>
                    <a:pt x="28575" y="205740"/>
                  </a:lnTo>
                  <a:lnTo>
                    <a:pt x="257175" y="114300"/>
                  </a:lnTo>
                  <a:lnTo>
                    <a:pt x="224790" y="0"/>
                  </a:lnTo>
                  <a:lnTo>
                    <a:pt x="0" y="135255"/>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CF4C477C-C457-7252-E1D9-F56511133685}"/>
                </a:ext>
              </a:extLst>
            </p:cNvPr>
            <p:cNvSpPr/>
            <p:nvPr/>
          </p:nvSpPr>
          <p:spPr>
            <a:xfrm>
              <a:off x="7863840" y="5128260"/>
              <a:ext cx="255270" cy="121920"/>
            </a:xfrm>
            <a:custGeom>
              <a:avLst/>
              <a:gdLst>
                <a:gd name="connsiteX0" fmla="*/ 0 w 255270"/>
                <a:gd name="connsiteY0" fmla="*/ 64770 h 121920"/>
                <a:gd name="connsiteX1" fmla="*/ 13335 w 255270"/>
                <a:gd name="connsiteY1" fmla="*/ 121920 h 121920"/>
                <a:gd name="connsiteX2" fmla="*/ 255270 w 255270"/>
                <a:gd name="connsiteY2" fmla="*/ 99060 h 121920"/>
                <a:gd name="connsiteX3" fmla="*/ 205740 w 255270"/>
                <a:gd name="connsiteY3" fmla="*/ 0 h 121920"/>
                <a:gd name="connsiteX4" fmla="*/ 0 w 255270"/>
                <a:gd name="connsiteY4" fmla="*/ 64770 h 12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 h="121920">
                  <a:moveTo>
                    <a:pt x="0" y="64770"/>
                  </a:moveTo>
                  <a:lnTo>
                    <a:pt x="13335" y="121920"/>
                  </a:lnTo>
                  <a:lnTo>
                    <a:pt x="255270" y="99060"/>
                  </a:lnTo>
                  <a:lnTo>
                    <a:pt x="205740" y="0"/>
                  </a:lnTo>
                  <a:lnTo>
                    <a:pt x="0" y="64770"/>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6993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E2EE2F49-EC86-0B0F-E682-9452733D5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83206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文大金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4C460C61-2024-70D5-C55D-117D0CD50B62}"/>
              </a:ext>
            </a:extLst>
          </p:cNvPr>
          <p:cNvGrpSpPr/>
          <p:nvPr/>
        </p:nvGrpSpPr>
        <p:grpSpPr>
          <a:xfrm>
            <a:off x="1194791" y="507937"/>
            <a:ext cx="4515758" cy="1823362"/>
            <a:chOff x="1192192" y="658970"/>
            <a:chExt cx="3478295" cy="1404458"/>
          </a:xfrm>
        </p:grpSpPr>
        <p:sp>
          <p:nvSpPr>
            <p:cNvPr id="76" name="矩形 75">
              <a:extLst>
                <a:ext uri="{FF2B5EF4-FFF2-40B4-BE49-F238E27FC236}">
                  <a16:creationId xmlns:a16="http://schemas.microsoft.com/office/drawing/2014/main" id="{83A5D024-D0DC-29FA-6FF9-6329C7DBD876}"/>
                </a:ext>
              </a:extLst>
            </p:cNvPr>
            <p:cNvSpPr/>
            <p:nvPr/>
          </p:nvSpPr>
          <p:spPr>
            <a:xfrm>
              <a:off x="1269719" y="789890"/>
              <a:ext cx="3400768" cy="1273538"/>
            </a:xfrm>
            <a:prstGeom prst="rect">
              <a:avLst/>
            </a:prstGeom>
            <a:solidFill>
              <a:schemeClr val="accent3"/>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11</a:t>
              </a:r>
              <a:endParaRPr lang="zh-CN" altLang="en-US" dirty="0"/>
            </a:p>
          </p:txBody>
        </p:sp>
        <p:sp>
          <p:nvSpPr>
            <p:cNvPr id="74" name="矩形 73">
              <a:extLst>
                <a:ext uri="{FF2B5EF4-FFF2-40B4-BE49-F238E27FC236}">
                  <a16:creationId xmlns:a16="http://schemas.microsoft.com/office/drawing/2014/main" id="{8FCEB433-2A5E-F199-A823-1AB1EDA425E5}"/>
                </a:ext>
              </a:extLst>
            </p:cNvPr>
            <p:cNvSpPr/>
            <p:nvPr/>
          </p:nvSpPr>
          <p:spPr>
            <a:xfrm>
              <a:off x="1192192" y="658970"/>
              <a:ext cx="3400768" cy="1273538"/>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83">
            <a:extLst>
              <a:ext uri="{FF2B5EF4-FFF2-40B4-BE49-F238E27FC236}">
                <a16:creationId xmlns:a16="http://schemas.microsoft.com/office/drawing/2014/main" id="{59F0D4AE-97B5-6EC5-3E84-076EA635F066}"/>
              </a:ext>
            </a:extLst>
          </p:cNvPr>
          <p:cNvSpPr/>
          <p:nvPr/>
        </p:nvSpPr>
        <p:spPr>
          <a:xfrm>
            <a:off x="1295442" y="2819611"/>
            <a:ext cx="4415107" cy="1653393"/>
          </a:xfrm>
          <a:prstGeom prst="rect">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11</a:t>
            </a:r>
            <a:endParaRPr lang="zh-CN" altLang="en-US" dirty="0"/>
          </a:p>
        </p:txBody>
      </p:sp>
      <p:sp>
        <p:nvSpPr>
          <p:cNvPr id="85" name="矩形 84">
            <a:extLst>
              <a:ext uri="{FF2B5EF4-FFF2-40B4-BE49-F238E27FC236}">
                <a16:creationId xmlns:a16="http://schemas.microsoft.com/office/drawing/2014/main" id="{FCCF516C-C91A-B8A3-B436-86C8A8450224}"/>
              </a:ext>
            </a:extLst>
          </p:cNvPr>
          <p:cNvSpPr/>
          <p:nvPr/>
        </p:nvSpPr>
        <p:spPr>
          <a:xfrm>
            <a:off x="1194791" y="2649642"/>
            <a:ext cx="4415107" cy="165339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E8651638-3945-9958-6D84-57DA16219122}"/>
              </a:ext>
            </a:extLst>
          </p:cNvPr>
          <p:cNvSpPr/>
          <p:nvPr/>
        </p:nvSpPr>
        <p:spPr>
          <a:xfrm>
            <a:off x="6382870" y="677907"/>
            <a:ext cx="4415107" cy="1653393"/>
          </a:xfrm>
          <a:prstGeom prst="rect">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endParaRPr lang="zh-CN" altLang="en-US" dirty="0"/>
          </a:p>
        </p:txBody>
      </p:sp>
      <p:sp>
        <p:nvSpPr>
          <p:cNvPr id="88" name="矩形 87">
            <a:extLst>
              <a:ext uri="{FF2B5EF4-FFF2-40B4-BE49-F238E27FC236}">
                <a16:creationId xmlns:a16="http://schemas.microsoft.com/office/drawing/2014/main" id="{83871FEE-E078-5E9F-852C-9862FFF75E8C}"/>
              </a:ext>
            </a:extLst>
          </p:cNvPr>
          <p:cNvSpPr/>
          <p:nvPr/>
        </p:nvSpPr>
        <p:spPr>
          <a:xfrm>
            <a:off x="6282219" y="507938"/>
            <a:ext cx="4415107" cy="165339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矩形 89">
            <a:extLst>
              <a:ext uri="{FF2B5EF4-FFF2-40B4-BE49-F238E27FC236}">
                <a16:creationId xmlns:a16="http://schemas.microsoft.com/office/drawing/2014/main" id="{934204EA-20DA-E5D6-4035-13D7757CACD7}"/>
              </a:ext>
            </a:extLst>
          </p:cNvPr>
          <p:cNvSpPr/>
          <p:nvPr/>
        </p:nvSpPr>
        <p:spPr>
          <a:xfrm>
            <a:off x="6382870" y="2819611"/>
            <a:ext cx="4415107" cy="1653393"/>
          </a:xfrm>
          <a:prstGeom prst="rect">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11</a:t>
            </a:r>
            <a:endParaRPr lang="zh-CN" altLang="en-US" dirty="0"/>
          </a:p>
        </p:txBody>
      </p:sp>
      <p:sp>
        <p:nvSpPr>
          <p:cNvPr id="91" name="矩形 90">
            <a:extLst>
              <a:ext uri="{FF2B5EF4-FFF2-40B4-BE49-F238E27FC236}">
                <a16:creationId xmlns:a16="http://schemas.microsoft.com/office/drawing/2014/main" id="{B3C1D64E-3373-4DD4-E5A6-EBA0B3B29E7C}"/>
              </a:ext>
            </a:extLst>
          </p:cNvPr>
          <p:cNvSpPr/>
          <p:nvPr/>
        </p:nvSpPr>
        <p:spPr>
          <a:xfrm>
            <a:off x="6282219" y="2649642"/>
            <a:ext cx="4415107" cy="165339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a:extLst>
              <a:ext uri="{FF2B5EF4-FFF2-40B4-BE49-F238E27FC236}">
                <a16:creationId xmlns:a16="http://schemas.microsoft.com/office/drawing/2014/main" id="{C29D51AD-3C93-E57D-71B0-F2DA1A6BE656}"/>
              </a:ext>
            </a:extLst>
          </p:cNvPr>
          <p:cNvSpPr txBox="1"/>
          <p:nvPr/>
        </p:nvSpPr>
        <p:spPr>
          <a:xfrm>
            <a:off x="7953401" y="3589068"/>
            <a:ext cx="2592444" cy="369332"/>
          </a:xfrm>
          <a:prstGeom prst="rect">
            <a:avLst/>
          </a:prstGeom>
          <a:noFill/>
        </p:spPr>
        <p:txBody>
          <a:bodyPr wrap="square">
            <a:spAutoFit/>
          </a:bodyPr>
          <a:lstStyle/>
          <a:p>
            <a:r>
              <a:rPr lang="zh-CN" altLang="en-US" dirty="0"/>
              <a:t>Epidemic Protection</a:t>
            </a:r>
          </a:p>
        </p:txBody>
      </p:sp>
      <p:sp>
        <p:nvSpPr>
          <p:cNvPr id="7" name="椭圆 6">
            <a:extLst>
              <a:ext uri="{FF2B5EF4-FFF2-40B4-BE49-F238E27FC236}">
                <a16:creationId xmlns:a16="http://schemas.microsoft.com/office/drawing/2014/main" id="{530B72CA-1F35-AE4C-482D-2B13B0BE3CEC}"/>
              </a:ext>
            </a:extLst>
          </p:cNvPr>
          <p:cNvSpPr/>
          <p:nvPr/>
        </p:nvSpPr>
        <p:spPr>
          <a:xfrm>
            <a:off x="9639483" y="3443428"/>
            <a:ext cx="2407534" cy="2407534"/>
          </a:xfrm>
          <a:prstGeom prst="ellipse">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形 68" descr="背包 轮廓">
            <a:extLst>
              <a:ext uri="{FF2B5EF4-FFF2-40B4-BE49-F238E27FC236}">
                <a16:creationId xmlns:a16="http://schemas.microsoft.com/office/drawing/2014/main" id="{BF070F22-7169-57CE-C4D4-3F9B01A8F35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2084" y="3105638"/>
            <a:ext cx="859580" cy="859580"/>
          </a:xfrm>
          <a:prstGeom prst="rect">
            <a:avLst/>
          </a:prstGeom>
        </p:spPr>
      </p:pic>
      <p:sp>
        <p:nvSpPr>
          <p:cNvPr id="8" name="任意多边形: 形状 7">
            <a:extLst>
              <a:ext uri="{FF2B5EF4-FFF2-40B4-BE49-F238E27FC236}">
                <a16:creationId xmlns:a16="http://schemas.microsoft.com/office/drawing/2014/main" id="{F0D1E7BF-66FB-732E-4C6C-60FC73D0667D}"/>
              </a:ext>
            </a:extLst>
          </p:cNvPr>
          <p:cNvSpPr/>
          <p:nvPr/>
        </p:nvSpPr>
        <p:spPr>
          <a:xfrm>
            <a:off x="7653854" y="2710078"/>
            <a:ext cx="4538146" cy="4147922"/>
          </a:xfrm>
          <a:custGeom>
            <a:avLst/>
            <a:gdLst>
              <a:gd name="connsiteX0" fmla="*/ 4538146 w 4538146"/>
              <a:gd name="connsiteY0" fmla="*/ 0 h 4147922"/>
              <a:gd name="connsiteX1" fmla="*/ 4538146 w 4538146"/>
              <a:gd name="connsiteY1" fmla="*/ 4147922 h 4147922"/>
              <a:gd name="connsiteX2" fmla="*/ 3679901 w 4538146"/>
              <a:gd name="connsiteY2" fmla="*/ 4147922 h 4147922"/>
              <a:gd name="connsiteX3" fmla="*/ 3656705 w 4538146"/>
              <a:gd name="connsiteY3" fmla="*/ 4123592 h 4147922"/>
              <a:gd name="connsiteX4" fmla="*/ 3500358 w 4538146"/>
              <a:gd name="connsiteY4" fmla="*/ 3865898 h 4147922"/>
              <a:gd name="connsiteX5" fmla="*/ 3483167 w 4538146"/>
              <a:gd name="connsiteY5" fmla="*/ 3818930 h 4147922"/>
              <a:gd name="connsiteX6" fmla="*/ 3480535 w 4538146"/>
              <a:gd name="connsiteY6" fmla="*/ 3820529 h 4147922"/>
              <a:gd name="connsiteX7" fmla="*/ 3115892 w 4538146"/>
              <a:gd name="connsiteY7" fmla="*/ 3938139 h 4147922"/>
              <a:gd name="connsiteX8" fmla="*/ 2996323 w 4538146"/>
              <a:gd name="connsiteY8" fmla="*/ 3945682 h 4147922"/>
              <a:gd name="connsiteX9" fmla="*/ 2908943 w 4538146"/>
              <a:gd name="connsiteY9" fmla="*/ 4062533 h 4147922"/>
              <a:gd name="connsiteX10" fmla="*/ 2830401 w 4538146"/>
              <a:gd name="connsiteY10" fmla="*/ 4147922 h 4147922"/>
              <a:gd name="connsiteX11" fmla="*/ 452547 w 4538146"/>
              <a:gd name="connsiteY11" fmla="*/ 4147922 h 4147922"/>
              <a:gd name="connsiteX12" fmla="*/ 374940 w 4538146"/>
              <a:gd name="connsiteY12" fmla="*/ 4062533 h 4147922"/>
              <a:gd name="connsiteX13" fmla="*/ 0 w 4538146"/>
              <a:gd name="connsiteY13" fmla="*/ 3018106 h 4147922"/>
              <a:gd name="connsiteX14" fmla="*/ 1641941 w 4538146"/>
              <a:gd name="connsiteY14" fmla="*/ 1376165 h 4147922"/>
              <a:gd name="connsiteX15" fmla="*/ 2802969 w 4538146"/>
              <a:gd name="connsiteY15" fmla="*/ 1857079 h 4147922"/>
              <a:gd name="connsiteX16" fmla="*/ 2817448 w 4538146"/>
              <a:gd name="connsiteY16" fmla="*/ 1873010 h 4147922"/>
              <a:gd name="connsiteX17" fmla="*/ 2876197 w 4538146"/>
              <a:gd name="connsiteY17" fmla="*/ 1864044 h 4147922"/>
              <a:gd name="connsiteX18" fmla="*/ 2982933 w 4538146"/>
              <a:gd name="connsiteY18" fmla="*/ 1858654 h 4147922"/>
              <a:gd name="connsiteX19" fmla="*/ 3293368 w 4538146"/>
              <a:gd name="connsiteY19" fmla="*/ 1905588 h 4147922"/>
              <a:gd name="connsiteX20" fmla="*/ 3384250 w 4538146"/>
              <a:gd name="connsiteY20" fmla="*/ 1941396 h 4147922"/>
              <a:gd name="connsiteX21" fmla="*/ 3398794 w 4538146"/>
              <a:gd name="connsiteY21" fmla="*/ 1901658 h 4147922"/>
              <a:gd name="connsiteX22" fmla="*/ 4119044 w 4538146"/>
              <a:gd name="connsiteY22" fmla="*/ 1248636 h 4147922"/>
              <a:gd name="connsiteX23" fmla="*/ 4128075 w 4538146"/>
              <a:gd name="connsiteY23" fmla="*/ 1246314 h 4147922"/>
              <a:gd name="connsiteX24" fmla="*/ 4109844 w 4538146"/>
              <a:gd name="connsiteY24" fmla="*/ 1126862 h 4147922"/>
              <a:gd name="connsiteX25" fmla="*/ 4102893 w 4538146"/>
              <a:gd name="connsiteY25" fmla="*/ 989205 h 4147922"/>
              <a:gd name="connsiteX26" fmla="*/ 4497232 w 4538146"/>
              <a:gd name="connsiteY26" fmla="*/ 37185 h 41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38146" h="4147922">
                <a:moveTo>
                  <a:pt x="4538146" y="0"/>
                </a:moveTo>
                <a:lnTo>
                  <a:pt x="4538146" y="4147922"/>
                </a:lnTo>
                <a:lnTo>
                  <a:pt x="3679901" y="4147922"/>
                </a:lnTo>
                <a:lnTo>
                  <a:pt x="3656705" y="4123592"/>
                </a:lnTo>
                <a:cubicBezTo>
                  <a:pt x="3592880" y="4046254"/>
                  <a:pt x="3539978" y="3959570"/>
                  <a:pt x="3500358" y="3865898"/>
                </a:cubicBezTo>
                <a:lnTo>
                  <a:pt x="3483167" y="3818930"/>
                </a:lnTo>
                <a:lnTo>
                  <a:pt x="3480535" y="3820529"/>
                </a:lnTo>
                <a:cubicBezTo>
                  <a:pt x="3369596" y="3880795"/>
                  <a:pt x="3246511" y="3921535"/>
                  <a:pt x="3115892" y="3938139"/>
                </a:cubicBezTo>
                <a:lnTo>
                  <a:pt x="2996323" y="3945682"/>
                </a:lnTo>
                <a:lnTo>
                  <a:pt x="2908943" y="4062533"/>
                </a:lnTo>
                <a:lnTo>
                  <a:pt x="2830401" y="4147922"/>
                </a:lnTo>
                <a:lnTo>
                  <a:pt x="452547" y="4147922"/>
                </a:lnTo>
                <a:lnTo>
                  <a:pt x="374940" y="4062533"/>
                </a:lnTo>
                <a:cubicBezTo>
                  <a:pt x="140707" y="3778709"/>
                  <a:pt x="0" y="3414840"/>
                  <a:pt x="0" y="3018106"/>
                </a:cubicBezTo>
                <a:cubicBezTo>
                  <a:pt x="0" y="2111287"/>
                  <a:pt x="735122" y="1376165"/>
                  <a:pt x="1641941" y="1376165"/>
                </a:cubicBezTo>
                <a:cubicBezTo>
                  <a:pt x="2095351" y="1376165"/>
                  <a:pt x="2505836" y="1559946"/>
                  <a:pt x="2802969" y="1857079"/>
                </a:cubicBezTo>
                <a:lnTo>
                  <a:pt x="2817448" y="1873010"/>
                </a:lnTo>
                <a:lnTo>
                  <a:pt x="2876197" y="1864044"/>
                </a:lnTo>
                <a:cubicBezTo>
                  <a:pt x="2911291" y="1860480"/>
                  <a:pt x="2946899" y="1858654"/>
                  <a:pt x="2982933" y="1858654"/>
                </a:cubicBezTo>
                <a:cubicBezTo>
                  <a:pt x="3091036" y="1858654"/>
                  <a:pt x="3195302" y="1875086"/>
                  <a:pt x="3293368" y="1905588"/>
                </a:cubicBezTo>
                <a:lnTo>
                  <a:pt x="3384250" y="1941396"/>
                </a:lnTo>
                <a:lnTo>
                  <a:pt x="3398794" y="1901658"/>
                </a:lnTo>
                <a:cubicBezTo>
                  <a:pt x="3530202" y="1590973"/>
                  <a:pt x="3793782" y="1349803"/>
                  <a:pt x="4119044" y="1248636"/>
                </a:cubicBezTo>
                <a:lnTo>
                  <a:pt x="4128075" y="1246314"/>
                </a:lnTo>
                <a:lnTo>
                  <a:pt x="4109844" y="1126862"/>
                </a:lnTo>
                <a:cubicBezTo>
                  <a:pt x="4105248" y="1081602"/>
                  <a:pt x="4102893" y="1035678"/>
                  <a:pt x="4102893" y="989205"/>
                </a:cubicBezTo>
                <a:cubicBezTo>
                  <a:pt x="4102893" y="617418"/>
                  <a:pt x="4253589" y="280828"/>
                  <a:pt x="4497232" y="37185"/>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椭圆 91">
            <a:extLst>
              <a:ext uri="{FF2B5EF4-FFF2-40B4-BE49-F238E27FC236}">
                <a16:creationId xmlns:a16="http://schemas.microsoft.com/office/drawing/2014/main" id="{2DAC2797-0F7F-78C0-313F-0D55857A4455}"/>
              </a:ext>
            </a:extLst>
          </p:cNvPr>
          <p:cNvSpPr/>
          <p:nvPr/>
        </p:nvSpPr>
        <p:spPr>
          <a:xfrm>
            <a:off x="1774420" y="905668"/>
            <a:ext cx="891304" cy="891304"/>
          </a:xfrm>
          <a:prstGeom prst="ellipse">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EED830B4-4B40-3BA1-2B3D-358AE2BC7162}"/>
              </a:ext>
            </a:extLst>
          </p:cNvPr>
          <p:cNvSpPr/>
          <p:nvPr/>
        </p:nvSpPr>
        <p:spPr>
          <a:xfrm>
            <a:off x="944704" y="3810050"/>
            <a:ext cx="2933701" cy="2343538"/>
          </a:xfrm>
          <a:custGeom>
            <a:avLst/>
            <a:gdLst>
              <a:gd name="connsiteX0" fmla="*/ 1127760 w 2933701"/>
              <a:gd name="connsiteY0" fmla="*/ 0 h 2343538"/>
              <a:gd name="connsiteX1" fmla="*/ 2249698 w 2933701"/>
              <a:gd name="connsiteY1" fmla="*/ 1012453 h 2343538"/>
              <a:gd name="connsiteX2" fmla="*/ 2251634 w 2933701"/>
              <a:gd name="connsiteY2" fmla="*/ 1050790 h 2343538"/>
              <a:gd name="connsiteX3" fmla="*/ 2285614 w 2933701"/>
              <a:gd name="connsiteY3" fmla="*/ 1047364 h 2343538"/>
              <a:gd name="connsiteX4" fmla="*/ 2933701 w 2933701"/>
              <a:gd name="connsiteY4" fmla="*/ 1695451 h 2343538"/>
              <a:gd name="connsiteX5" fmla="*/ 2285614 w 2933701"/>
              <a:gd name="connsiteY5" fmla="*/ 2343538 h 2343538"/>
              <a:gd name="connsiteX6" fmla="*/ 1827347 w 2933701"/>
              <a:gd name="connsiteY6" fmla="*/ 2153718 h 2343538"/>
              <a:gd name="connsiteX7" fmla="*/ 1754390 w 2933701"/>
              <a:gd name="connsiteY7" fmla="*/ 2065293 h 2343538"/>
              <a:gd name="connsiteX8" fmla="*/ 1665318 w 2933701"/>
              <a:gd name="connsiteY8" fmla="*/ 2119406 h 2343538"/>
              <a:gd name="connsiteX9" fmla="*/ 1127760 w 2933701"/>
              <a:gd name="connsiteY9" fmla="*/ 2255520 h 2343538"/>
              <a:gd name="connsiteX10" fmla="*/ 0 w 2933701"/>
              <a:gd name="connsiteY10" fmla="*/ 1127760 h 2343538"/>
              <a:gd name="connsiteX11" fmla="*/ 1127760 w 2933701"/>
              <a:gd name="connsiteY11"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3701" h="2343538">
                <a:moveTo>
                  <a:pt x="1127760" y="0"/>
                </a:moveTo>
                <a:cubicBezTo>
                  <a:pt x="1711677" y="0"/>
                  <a:pt x="2191945" y="443773"/>
                  <a:pt x="2249698" y="1012453"/>
                </a:cubicBezTo>
                <a:lnTo>
                  <a:pt x="2251634" y="1050790"/>
                </a:lnTo>
                <a:lnTo>
                  <a:pt x="2285614" y="1047364"/>
                </a:lnTo>
                <a:cubicBezTo>
                  <a:pt x="2643543" y="1047364"/>
                  <a:pt x="2933701" y="1337522"/>
                  <a:pt x="2933701" y="1695451"/>
                </a:cubicBezTo>
                <a:cubicBezTo>
                  <a:pt x="2933701" y="2053380"/>
                  <a:pt x="2643543" y="2343538"/>
                  <a:pt x="2285614" y="2343538"/>
                </a:cubicBezTo>
                <a:cubicBezTo>
                  <a:pt x="2106650" y="2343538"/>
                  <a:pt x="1944628" y="2270999"/>
                  <a:pt x="1827347" y="2153718"/>
                </a:cubicBezTo>
                <a:lnTo>
                  <a:pt x="1754390" y="2065293"/>
                </a:lnTo>
                <a:lnTo>
                  <a:pt x="1665318" y="2119406"/>
                </a:lnTo>
                <a:cubicBezTo>
                  <a:pt x="1505521" y="2206212"/>
                  <a:pt x="1322399" y="2255520"/>
                  <a:pt x="1127760" y="2255520"/>
                </a:cubicBezTo>
                <a:cubicBezTo>
                  <a:pt x="504915" y="2255520"/>
                  <a:pt x="0" y="1750605"/>
                  <a:pt x="0" y="1127760"/>
                </a:cubicBezTo>
                <a:cubicBezTo>
                  <a:pt x="0" y="504915"/>
                  <a:pt x="504915" y="0"/>
                  <a:pt x="1127760" y="0"/>
                </a:cubicBezTo>
                <a:close/>
              </a:path>
            </a:pathLst>
          </a:custGeom>
          <a:solidFill>
            <a:schemeClr val="accent1">
              <a:lumMod val="5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C60B4684-B7B3-37B5-2C99-A9BDD6F633A5}"/>
              </a:ext>
            </a:extLst>
          </p:cNvPr>
          <p:cNvSpPr/>
          <p:nvPr/>
        </p:nvSpPr>
        <p:spPr>
          <a:xfrm rot="19892547">
            <a:off x="2338287" y="4106308"/>
            <a:ext cx="2066462" cy="1650758"/>
          </a:xfrm>
          <a:custGeom>
            <a:avLst/>
            <a:gdLst>
              <a:gd name="connsiteX0" fmla="*/ 1214452 w 2066462"/>
              <a:gd name="connsiteY0" fmla="*/ 120029 h 1650758"/>
              <a:gd name="connsiteX1" fmla="*/ 1425182 w 2066462"/>
              <a:gd name="connsiteY1" fmla="*/ 311479 h 1650758"/>
              <a:gd name="connsiteX2" fmla="*/ 1492195 w 2066462"/>
              <a:gd name="connsiteY2" fmla="*/ 417460 h 1650758"/>
              <a:gd name="connsiteX3" fmla="*/ 1503440 w 2066462"/>
              <a:gd name="connsiteY3" fmla="*/ 415260 h 1650758"/>
              <a:gd name="connsiteX4" fmla="*/ 1675119 w 2066462"/>
              <a:gd name="connsiteY4" fmla="*/ 450101 h 1650758"/>
              <a:gd name="connsiteX5" fmla="*/ 1830653 w 2066462"/>
              <a:gd name="connsiteY5" fmla="*/ 742565 h 1650758"/>
              <a:gd name="connsiteX6" fmla="*/ 1820917 w 2066462"/>
              <a:gd name="connsiteY6" fmla="*/ 791681 h 1650758"/>
              <a:gd name="connsiteX7" fmla="*/ 1865194 w 2066462"/>
              <a:gd name="connsiteY7" fmla="*/ 815713 h 1650758"/>
              <a:gd name="connsiteX8" fmla="*/ 2066462 w 2066462"/>
              <a:gd name="connsiteY8" fmla="*/ 1194254 h 1650758"/>
              <a:gd name="connsiteX9" fmla="*/ 1609958 w 2066462"/>
              <a:gd name="connsiteY9" fmla="*/ 1650758 h 1650758"/>
              <a:gd name="connsiteX10" fmla="*/ 1287160 w 2066462"/>
              <a:gd name="connsiteY10" fmla="*/ 1517051 h 1650758"/>
              <a:gd name="connsiteX11" fmla="*/ 1235770 w 2066462"/>
              <a:gd name="connsiteY11" fmla="*/ 1454766 h 1650758"/>
              <a:gd name="connsiteX12" fmla="*/ 1173029 w 2066462"/>
              <a:gd name="connsiteY12" fmla="*/ 1492882 h 1650758"/>
              <a:gd name="connsiteX13" fmla="*/ 794380 w 2066462"/>
              <a:gd name="connsiteY13" fmla="*/ 1588759 h 1650758"/>
              <a:gd name="connsiteX14" fmla="*/ 0 w 2066462"/>
              <a:gd name="connsiteY14" fmla="*/ 794380 h 1650758"/>
              <a:gd name="connsiteX15" fmla="*/ 794380 w 2066462"/>
              <a:gd name="connsiteY15" fmla="*/ 0 h 1650758"/>
              <a:gd name="connsiteX16" fmla="*/ 1214452 w 2066462"/>
              <a:gd name="connsiteY16" fmla="*/ 120029 h 165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66462" h="1650758">
                <a:moveTo>
                  <a:pt x="1214452" y="120029"/>
                </a:moveTo>
                <a:cubicBezTo>
                  <a:pt x="1295692" y="170743"/>
                  <a:pt x="1367105" y="235729"/>
                  <a:pt x="1425182" y="311479"/>
                </a:cubicBezTo>
                <a:lnTo>
                  <a:pt x="1492195" y="417460"/>
                </a:lnTo>
                <a:lnTo>
                  <a:pt x="1503440" y="415260"/>
                </a:lnTo>
                <a:cubicBezTo>
                  <a:pt x="1560881" y="409643"/>
                  <a:pt x="1620558" y="420529"/>
                  <a:pt x="1675119" y="450101"/>
                </a:cubicBezTo>
                <a:cubicBezTo>
                  <a:pt x="1784241" y="509244"/>
                  <a:pt x="1841908" y="626335"/>
                  <a:pt x="1830653" y="742565"/>
                </a:cubicBezTo>
                <a:lnTo>
                  <a:pt x="1820917" y="791681"/>
                </a:lnTo>
                <a:lnTo>
                  <a:pt x="1865194" y="815713"/>
                </a:lnTo>
                <a:cubicBezTo>
                  <a:pt x="1986625" y="897750"/>
                  <a:pt x="2066462" y="1036679"/>
                  <a:pt x="2066462" y="1194254"/>
                </a:cubicBezTo>
                <a:cubicBezTo>
                  <a:pt x="2066462" y="1446374"/>
                  <a:pt x="1862078" y="1650758"/>
                  <a:pt x="1609958" y="1650758"/>
                </a:cubicBezTo>
                <a:cubicBezTo>
                  <a:pt x="1483898" y="1650758"/>
                  <a:pt x="1369772" y="1599663"/>
                  <a:pt x="1287160" y="1517051"/>
                </a:cubicBezTo>
                <a:lnTo>
                  <a:pt x="1235770" y="1454766"/>
                </a:lnTo>
                <a:lnTo>
                  <a:pt x="1173029" y="1492882"/>
                </a:lnTo>
                <a:cubicBezTo>
                  <a:pt x="1060470" y="1554027"/>
                  <a:pt x="931481" y="1588759"/>
                  <a:pt x="794380" y="1588759"/>
                </a:cubicBezTo>
                <a:cubicBezTo>
                  <a:pt x="355656" y="1588759"/>
                  <a:pt x="0" y="1233104"/>
                  <a:pt x="0" y="794380"/>
                </a:cubicBezTo>
                <a:cubicBezTo>
                  <a:pt x="0" y="355656"/>
                  <a:pt x="355656" y="0"/>
                  <a:pt x="794380" y="0"/>
                </a:cubicBezTo>
                <a:cubicBezTo>
                  <a:pt x="948619" y="0"/>
                  <a:pt x="1092591" y="43958"/>
                  <a:pt x="1214452" y="120029"/>
                </a:cubicBezTo>
                <a:close/>
              </a:path>
            </a:pathLst>
          </a:custGeom>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4DB619B2-9ED6-416B-EF2E-DFDF1D88A9BE}"/>
              </a:ext>
            </a:extLst>
          </p:cNvPr>
          <p:cNvSpPr/>
          <p:nvPr/>
        </p:nvSpPr>
        <p:spPr>
          <a:xfrm>
            <a:off x="0" y="3608748"/>
            <a:ext cx="2094498" cy="2343538"/>
          </a:xfrm>
          <a:custGeom>
            <a:avLst/>
            <a:gdLst>
              <a:gd name="connsiteX0" fmla="*/ 288557 w 2094498"/>
              <a:gd name="connsiteY0" fmla="*/ 0 h 2343538"/>
              <a:gd name="connsiteX1" fmla="*/ 1410495 w 2094498"/>
              <a:gd name="connsiteY1" fmla="*/ 1012453 h 2343538"/>
              <a:gd name="connsiteX2" fmla="*/ 1412431 w 2094498"/>
              <a:gd name="connsiteY2" fmla="*/ 1050790 h 2343538"/>
              <a:gd name="connsiteX3" fmla="*/ 1446411 w 2094498"/>
              <a:gd name="connsiteY3" fmla="*/ 1047364 h 2343538"/>
              <a:gd name="connsiteX4" fmla="*/ 2094498 w 2094498"/>
              <a:gd name="connsiteY4" fmla="*/ 1695451 h 2343538"/>
              <a:gd name="connsiteX5" fmla="*/ 1446411 w 2094498"/>
              <a:gd name="connsiteY5" fmla="*/ 2343538 h 2343538"/>
              <a:gd name="connsiteX6" fmla="*/ 988144 w 2094498"/>
              <a:gd name="connsiteY6" fmla="*/ 2153718 h 2343538"/>
              <a:gd name="connsiteX7" fmla="*/ 915187 w 2094498"/>
              <a:gd name="connsiteY7" fmla="*/ 2065293 h 2343538"/>
              <a:gd name="connsiteX8" fmla="*/ 826115 w 2094498"/>
              <a:gd name="connsiteY8" fmla="*/ 2119406 h 2343538"/>
              <a:gd name="connsiteX9" fmla="*/ 288557 w 2094498"/>
              <a:gd name="connsiteY9" fmla="*/ 2255520 h 2343538"/>
              <a:gd name="connsiteX10" fmla="*/ 61274 w 2094498"/>
              <a:gd name="connsiteY10" fmla="*/ 2232608 h 2343538"/>
              <a:gd name="connsiteX11" fmla="*/ 0 w 2094498"/>
              <a:gd name="connsiteY11" fmla="*/ 2216853 h 2343538"/>
              <a:gd name="connsiteX12" fmla="*/ 0 w 2094498"/>
              <a:gd name="connsiteY12" fmla="*/ 38667 h 2343538"/>
              <a:gd name="connsiteX13" fmla="*/ 61274 w 2094498"/>
              <a:gd name="connsiteY13" fmla="*/ 22912 h 2343538"/>
              <a:gd name="connsiteX14" fmla="*/ 288557 w 2094498"/>
              <a:gd name="connsiteY14" fmla="*/ 0 h 23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4498" h="2343538">
                <a:moveTo>
                  <a:pt x="288557" y="0"/>
                </a:moveTo>
                <a:cubicBezTo>
                  <a:pt x="872474" y="0"/>
                  <a:pt x="1352742" y="443773"/>
                  <a:pt x="1410495" y="1012453"/>
                </a:cubicBezTo>
                <a:lnTo>
                  <a:pt x="1412431" y="1050790"/>
                </a:lnTo>
                <a:lnTo>
                  <a:pt x="1446411" y="1047364"/>
                </a:lnTo>
                <a:cubicBezTo>
                  <a:pt x="1804340" y="1047364"/>
                  <a:pt x="2094498" y="1337522"/>
                  <a:pt x="2094498" y="1695451"/>
                </a:cubicBezTo>
                <a:cubicBezTo>
                  <a:pt x="2094498" y="2053380"/>
                  <a:pt x="1804340" y="2343538"/>
                  <a:pt x="1446411" y="2343538"/>
                </a:cubicBezTo>
                <a:cubicBezTo>
                  <a:pt x="1267447" y="2343538"/>
                  <a:pt x="1105425" y="2270999"/>
                  <a:pt x="988144" y="2153718"/>
                </a:cubicBezTo>
                <a:lnTo>
                  <a:pt x="915187" y="2065293"/>
                </a:lnTo>
                <a:lnTo>
                  <a:pt x="826115" y="2119406"/>
                </a:lnTo>
                <a:cubicBezTo>
                  <a:pt x="666318" y="2206212"/>
                  <a:pt x="483196" y="2255520"/>
                  <a:pt x="288557" y="2255520"/>
                </a:cubicBezTo>
                <a:cubicBezTo>
                  <a:pt x="210702" y="2255520"/>
                  <a:pt x="134689" y="2247631"/>
                  <a:pt x="61274" y="2232608"/>
                </a:cubicBezTo>
                <a:lnTo>
                  <a:pt x="0" y="2216853"/>
                </a:lnTo>
                <a:lnTo>
                  <a:pt x="0" y="38667"/>
                </a:lnTo>
                <a:lnTo>
                  <a:pt x="61274" y="22912"/>
                </a:lnTo>
                <a:cubicBezTo>
                  <a:pt x="134689" y="7889"/>
                  <a:pt x="210702" y="0"/>
                  <a:pt x="288557" y="0"/>
                </a:cubicBezTo>
                <a:close/>
              </a:path>
            </a:pathLst>
          </a:custGeom>
          <a:solidFill>
            <a:schemeClr val="accent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57B7BEFF-28BD-1268-A6BB-508AF9CF1FDD}"/>
              </a:ext>
            </a:extLst>
          </p:cNvPr>
          <p:cNvSpPr/>
          <p:nvPr/>
        </p:nvSpPr>
        <p:spPr>
          <a:xfrm>
            <a:off x="10251978" y="4854025"/>
            <a:ext cx="1940023" cy="1379789"/>
          </a:xfrm>
          <a:custGeom>
            <a:avLst/>
            <a:gdLst>
              <a:gd name="connsiteX0" fmla="*/ 1067485 w 1940023"/>
              <a:gd name="connsiteY0" fmla="*/ 0 h 1379789"/>
              <a:gd name="connsiteX1" fmla="*/ 1564623 w 1940023"/>
              <a:gd name="connsiteY1" fmla="*/ 361858 h 1379789"/>
              <a:gd name="connsiteX2" fmla="*/ 1568945 w 1940023"/>
              <a:gd name="connsiteY2" fmla="*/ 400145 h 1379789"/>
              <a:gd name="connsiteX3" fmla="*/ 1611596 w 1940023"/>
              <a:gd name="connsiteY3" fmla="*/ 395599 h 1379789"/>
              <a:gd name="connsiteX4" fmla="*/ 1922399 w 1940023"/>
              <a:gd name="connsiteY4" fmla="*/ 570298 h 1379789"/>
              <a:gd name="connsiteX5" fmla="*/ 1938057 w 1940023"/>
              <a:gd name="connsiteY5" fmla="*/ 600794 h 1379789"/>
              <a:gd name="connsiteX6" fmla="*/ 1940023 w 1940023"/>
              <a:gd name="connsiteY6" fmla="*/ 600650 h 1379789"/>
              <a:gd name="connsiteX7" fmla="*/ 1940023 w 1940023"/>
              <a:gd name="connsiteY7" fmla="*/ 1379789 h 1379789"/>
              <a:gd name="connsiteX8" fmla="*/ 1884823 w 1940023"/>
              <a:gd name="connsiteY8" fmla="*/ 1374725 h 1379789"/>
              <a:gd name="connsiteX9" fmla="*/ 1569644 w 1940023"/>
              <a:gd name="connsiteY9" fmla="*/ 1212501 h 1379789"/>
              <a:gd name="connsiteX10" fmla="*/ 1546254 w 1940023"/>
              <a:gd name="connsiteY10" fmla="*/ 1181116 h 1379789"/>
              <a:gd name="connsiteX11" fmla="*/ 1536058 w 1940023"/>
              <a:gd name="connsiteY11" fmla="*/ 1180029 h 1379789"/>
              <a:gd name="connsiteX12" fmla="*/ 1259524 w 1940023"/>
              <a:gd name="connsiteY12" fmla="*/ 928080 h 1379789"/>
              <a:gd name="connsiteX13" fmla="*/ 1250622 w 1940023"/>
              <a:gd name="connsiteY13" fmla="*/ 874756 h 1379789"/>
              <a:gd name="connsiteX14" fmla="*/ 1169754 w 1940023"/>
              <a:gd name="connsiteY14" fmla="*/ 897175 h 1379789"/>
              <a:gd name="connsiteX15" fmla="*/ 1067485 w 1940023"/>
              <a:gd name="connsiteY15" fmla="*/ 906382 h 1379789"/>
              <a:gd name="connsiteX16" fmla="*/ 965216 w 1940023"/>
              <a:gd name="connsiteY16" fmla="*/ 897175 h 1379789"/>
              <a:gd name="connsiteX17" fmla="*/ 899181 w 1940023"/>
              <a:gd name="connsiteY17" fmla="*/ 878868 h 1379789"/>
              <a:gd name="connsiteX18" fmla="*/ 866268 w 1940023"/>
              <a:gd name="connsiteY18" fmla="*/ 914494 h 1379789"/>
              <a:gd name="connsiteX19" fmla="*/ 507448 w 1940023"/>
              <a:gd name="connsiteY19" fmla="*/ 1047231 h 1379789"/>
              <a:gd name="connsiteX20" fmla="*/ 0 w 1940023"/>
              <a:gd name="connsiteY20" fmla="*/ 594040 h 1379789"/>
              <a:gd name="connsiteX21" fmla="*/ 507448 w 1940023"/>
              <a:gd name="connsiteY21" fmla="*/ 140849 h 1379789"/>
              <a:gd name="connsiteX22" fmla="*/ 609717 w 1940023"/>
              <a:gd name="connsiteY22" fmla="*/ 150057 h 1379789"/>
              <a:gd name="connsiteX23" fmla="*/ 675752 w 1940023"/>
              <a:gd name="connsiteY23" fmla="*/ 168363 h 1379789"/>
              <a:gd name="connsiteX24" fmla="*/ 708665 w 1940023"/>
              <a:gd name="connsiteY24" fmla="*/ 132737 h 1379789"/>
              <a:gd name="connsiteX25" fmla="*/ 1067485 w 1940023"/>
              <a:gd name="connsiteY25" fmla="*/ 0 h 137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0023" h="1379789">
                <a:moveTo>
                  <a:pt x="1067485" y="0"/>
                </a:moveTo>
                <a:cubicBezTo>
                  <a:pt x="1312709" y="0"/>
                  <a:pt x="1517306" y="155346"/>
                  <a:pt x="1564623" y="361858"/>
                </a:cubicBezTo>
                <a:lnTo>
                  <a:pt x="1568945" y="400145"/>
                </a:lnTo>
                <a:lnTo>
                  <a:pt x="1611596" y="395599"/>
                </a:lnTo>
                <a:cubicBezTo>
                  <a:pt x="1740974" y="395599"/>
                  <a:pt x="1855042" y="464897"/>
                  <a:pt x="1922399" y="570298"/>
                </a:cubicBezTo>
                <a:lnTo>
                  <a:pt x="1938057" y="600794"/>
                </a:lnTo>
                <a:lnTo>
                  <a:pt x="1940023" y="600650"/>
                </a:lnTo>
                <a:lnTo>
                  <a:pt x="1940023" y="1379789"/>
                </a:lnTo>
                <a:lnTo>
                  <a:pt x="1884823" y="1374725"/>
                </a:lnTo>
                <a:cubicBezTo>
                  <a:pt x="1754443" y="1350294"/>
                  <a:pt x="1642974" y="1291551"/>
                  <a:pt x="1569644" y="1212501"/>
                </a:cubicBezTo>
                <a:lnTo>
                  <a:pt x="1546254" y="1181116"/>
                </a:lnTo>
                <a:lnTo>
                  <a:pt x="1536058" y="1180029"/>
                </a:lnTo>
                <a:cubicBezTo>
                  <a:pt x="1407959" y="1152318"/>
                  <a:pt x="1303665" y="1055526"/>
                  <a:pt x="1259524" y="928080"/>
                </a:cubicBezTo>
                <a:lnTo>
                  <a:pt x="1250622" y="874756"/>
                </a:lnTo>
                <a:lnTo>
                  <a:pt x="1169754" y="897175"/>
                </a:lnTo>
                <a:cubicBezTo>
                  <a:pt x="1136720" y="903212"/>
                  <a:pt x="1102517" y="906382"/>
                  <a:pt x="1067485" y="906382"/>
                </a:cubicBezTo>
                <a:cubicBezTo>
                  <a:pt x="1032453" y="906382"/>
                  <a:pt x="998250" y="903212"/>
                  <a:pt x="965216" y="897175"/>
                </a:cubicBezTo>
                <a:lnTo>
                  <a:pt x="899181" y="878868"/>
                </a:lnTo>
                <a:lnTo>
                  <a:pt x="866268" y="914494"/>
                </a:lnTo>
                <a:cubicBezTo>
                  <a:pt x="774438" y="996506"/>
                  <a:pt x="647576" y="1047231"/>
                  <a:pt x="507448" y="1047231"/>
                </a:cubicBezTo>
                <a:cubicBezTo>
                  <a:pt x="227192" y="1047231"/>
                  <a:pt x="0" y="844330"/>
                  <a:pt x="0" y="594040"/>
                </a:cubicBezTo>
                <a:cubicBezTo>
                  <a:pt x="0" y="343750"/>
                  <a:pt x="227192" y="140849"/>
                  <a:pt x="507448" y="140849"/>
                </a:cubicBezTo>
                <a:cubicBezTo>
                  <a:pt x="542480" y="140849"/>
                  <a:pt x="576683" y="144020"/>
                  <a:pt x="609717" y="150057"/>
                </a:cubicBezTo>
                <a:lnTo>
                  <a:pt x="675752" y="168363"/>
                </a:lnTo>
                <a:lnTo>
                  <a:pt x="708665" y="132737"/>
                </a:lnTo>
                <a:cubicBezTo>
                  <a:pt x="800495" y="50725"/>
                  <a:pt x="927357" y="0"/>
                  <a:pt x="1067485" y="0"/>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FE62AD15-7CAD-ADB4-3556-C7F26CAB5B14}"/>
              </a:ext>
            </a:extLst>
          </p:cNvPr>
          <p:cNvSpPr/>
          <p:nvPr/>
        </p:nvSpPr>
        <p:spPr>
          <a:xfrm rot="19437657">
            <a:off x="-421011" y="4729278"/>
            <a:ext cx="2053484" cy="1713481"/>
          </a:xfrm>
          <a:custGeom>
            <a:avLst/>
            <a:gdLst>
              <a:gd name="connsiteX0" fmla="*/ 1157280 w 2053484"/>
              <a:gd name="connsiteY0" fmla="*/ 103353 h 1713481"/>
              <a:gd name="connsiteX1" fmla="*/ 1546690 w 2053484"/>
              <a:gd name="connsiteY1" fmla="*/ 727249 h 1713481"/>
              <a:gd name="connsiteX2" fmla="*/ 1548124 w 2053484"/>
              <a:gd name="connsiteY2" fmla="*/ 755654 h 1713481"/>
              <a:gd name="connsiteX3" fmla="*/ 1573301 w 2053484"/>
              <a:gd name="connsiteY3" fmla="*/ 753115 h 1713481"/>
              <a:gd name="connsiteX4" fmla="*/ 2053484 w 2053484"/>
              <a:gd name="connsiteY4" fmla="*/ 1233298 h 1713481"/>
              <a:gd name="connsiteX5" fmla="*/ 1573301 w 2053484"/>
              <a:gd name="connsiteY5" fmla="*/ 1713481 h 1713481"/>
              <a:gd name="connsiteX6" fmla="*/ 1233760 w 2053484"/>
              <a:gd name="connsiteY6" fmla="*/ 1572839 h 1713481"/>
              <a:gd name="connsiteX7" fmla="*/ 1179705 w 2053484"/>
              <a:gd name="connsiteY7" fmla="*/ 1507323 h 1713481"/>
              <a:gd name="connsiteX8" fmla="*/ 1113709 w 2053484"/>
              <a:gd name="connsiteY8" fmla="*/ 1547416 h 1713481"/>
              <a:gd name="connsiteX9" fmla="*/ 715419 w 2053484"/>
              <a:gd name="connsiteY9" fmla="*/ 1648267 h 1713481"/>
              <a:gd name="connsiteX10" fmla="*/ 22540 w 2053484"/>
              <a:gd name="connsiteY10" fmla="*/ 1279866 h 1713481"/>
              <a:gd name="connsiteX11" fmla="*/ 0 w 2053484"/>
              <a:gd name="connsiteY11" fmla="*/ 1238340 h 1713481"/>
              <a:gd name="connsiteX12" fmla="*/ 900997 w 2053484"/>
              <a:gd name="connsiteY12" fmla="*/ 0 h 1713481"/>
              <a:gd name="connsiteX13" fmla="*/ 1021807 w 2053484"/>
              <a:gd name="connsiteY13" fmla="*/ 35057 h 1713481"/>
              <a:gd name="connsiteX14" fmla="*/ 1157280 w 2053484"/>
              <a:gd name="connsiteY14" fmla="*/ 103353 h 171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53484" h="1713481">
                <a:moveTo>
                  <a:pt x="1157280" y="103353"/>
                </a:moveTo>
                <a:cubicBezTo>
                  <a:pt x="1370916" y="236714"/>
                  <a:pt x="1519946" y="463905"/>
                  <a:pt x="1546690" y="727249"/>
                </a:cubicBezTo>
                <a:lnTo>
                  <a:pt x="1548124" y="755654"/>
                </a:lnTo>
                <a:lnTo>
                  <a:pt x="1573301" y="753115"/>
                </a:lnTo>
                <a:cubicBezTo>
                  <a:pt x="1838499" y="753115"/>
                  <a:pt x="2053484" y="968100"/>
                  <a:pt x="2053484" y="1233298"/>
                </a:cubicBezTo>
                <a:cubicBezTo>
                  <a:pt x="2053484" y="1498496"/>
                  <a:pt x="1838499" y="1713481"/>
                  <a:pt x="1573301" y="1713481"/>
                </a:cubicBezTo>
                <a:cubicBezTo>
                  <a:pt x="1440702" y="1713481"/>
                  <a:pt x="1320657" y="1659735"/>
                  <a:pt x="1233760" y="1572839"/>
                </a:cubicBezTo>
                <a:lnTo>
                  <a:pt x="1179705" y="1507323"/>
                </a:lnTo>
                <a:lnTo>
                  <a:pt x="1113709" y="1547416"/>
                </a:lnTo>
                <a:cubicBezTo>
                  <a:pt x="995312" y="1611733"/>
                  <a:pt x="859632" y="1648267"/>
                  <a:pt x="715419" y="1648267"/>
                </a:cubicBezTo>
                <a:cubicBezTo>
                  <a:pt x="426994" y="1648266"/>
                  <a:pt x="172700" y="1502132"/>
                  <a:pt x="22540" y="1279866"/>
                </a:cubicBezTo>
                <a:lnTo>
                  <a:pt x="0" y="1238340"/>
                </a:lnTo>
                <a:lnTo>
                  <a:pt x="900997" y="0"/>
                </a:lnTo>
                <a:lnTo>
                  <a:pt x="1021807" y="35057"/>
                </a:lnTo>
                <a:cubicBezTo>
                  <a:pt x="1069241" y="53761"/>
                  <a:pt x="1114553" y="76680"/>
                  <a:pt x="1157280" y="103353"/>
                </a:cubicBezTo>
                <a:close/>
              </a:path>
            </a:pathLst>
          </a:cu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4B0CB32C-012F-BE08-F800-5BDD2D5065AE}"/>
              </a:ext>
            </a:extLst>
          </p:cNvPr>
          <p:cNvSpPr/>
          <p:nvPr/>
        </p:nvSpPr>
        <p:spPr>
          <a:xfrm>
            <a:off x="0" y="4571160"/>
            <a:ext cx="12192000" cy="2286840"/>
          </a:xfrm>
          <a:custGeom>
            <a:avLst/>
            <a:gdLst>
              <a:gd name="connsiteX0" fmla="*/ 6096000 w 12192000"/>
              <a:gd name="connsiteY0" fmla="*/ 0 h 2286840"/>
              <a:gd name="connsiteX1" fmla="*/ 12182716 w 12192000"/>
              <a:gd name="connsiteY1" fmla="*/ 1347601 h 2286840"/>
              <a:gd name="connsiteX2" fmla="*/ 12192000 w 12192000"/>
              <a:gd name="connsiteY2" fmla="*/ 1353951 h 2286840"/>
              <a:gd name="connsiteX3" fmla="*/ 12192000 w 12192000"/>
              <a:gd name="connsiteY3" fmla="*/ 2286840 h 2286840"/>
              <a:gd name="connsiteX4" fmla="*/ 0 w 12192000"/>
              <a:gd name="connsiteY4" fmla="*/ 2286840 h 2286840"/>
              <a:gd name="connsiteX5" fmla="*/ 0 w 12192000"/>
              <a:gd name="connsiteY5" fmla="*/ 1353950 h 2286840"/>
              <a:gd name="connsiteX6" fmla="*/ 9284 w 12192000"/>
              <a:gd name="connsiteY6" fmla="*/ 1347601 h 2286840"/>
              <a:gd name="connsiteX7" fmla="*/ 6096000 w 12192000"/>
              <a:gd name="connsiteY7" fmla="*/ 0 h 228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286840">
                <a:moveTo>
                  <a:pt x="6096000" y="0"/>
                </a:moveTo>
                <a:cubicBezTo>
                  <a:pt x="8675492" y="0"/>
                  <a:pt x="10934472" y="539683"/>
                  <a:pt x="12182716" y="1347601"/>
                </a:cubicBezTo>
                <a:lnTo>
                  <a:pt x="12192000" y="1353951"/>
                </a:lnTo>
                <a:lnTo>
                  <a:pt x="12192000" y="2286840"/>
                </a:lnTo>
                <a:lnTo>
                  <a:pt x="0" y="2286840"/>
                </a:lnTo>
                <a:lnTo>
                  <a:pt x="0" y="1353950"/>
                </a:lnTo>
                <a:lnTo>
                  <a:pt x="9284" y="1347601"/>
                </a:lnTo>
                <a:cubicBezTo>
                  <a:pt x="1257529" y="539683"/>
                  <a:pt x="3516508" y="0"/>
                  <a:pt x="6096000" y="0"/>
                </a:cubicBezTo>
                <a:close/>
              </a:path>
            </a:pathLst>
          </a:cu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文本框 56">
            <a:extLst>
              <a:ext uri="{FF2B5EF4-FFF2-40B4-BE49-F238E27FC236}">
                <a16:creationId xmlns:a16="http://schemas.microsoft.com/office/drawing/2014/main" id="{B33D8B77-51EF-3FD2-BD3D-C88BECAF6BD2}"/>
              </a:ext>
            </a:extLst>
          </p:cNvPr>
          <p:cNvSpPr txBox="1"/>
          <p:nvPr/>
        </p:nvSpPr>
        <p:spPr>
          <a:xfrm>
            <a:off x="2581888" y="948637"/>
            <a:ext cx="3179339" cy="523220"/>
          </a:xfrm>
          <a:prstGeom prst="rect">
            <a:avLst/>
          </a:prstGeom>
          <a:noFill/>
        </p:spPr>
        <p:txBody>
          <a:bodyPr wrap="square">
            <a:spAutoFit/>
          </a:bodyPr>
          <a:lstStyle/>
          <a:p>
            <a:r>
              <a:rPr lang="zh-CN" altLang="en-US" sz="2800" dirty="0">
                <a:ln w="0">
                  <a:noFill/>
                </a:ln>
                <a:solidFill>
                  <a:schemeClr val="accent3"/>
                </a:solidFill>
              </a:rPr>
              <a:t>防溺水安全教育</a:t>
            </a:r>
          </a:p>
        </p:txBody>
      </p:sp>
      <p:sp>
        <p:nvSpPr>
          <p:cNvPr id="58" name="文本框 57">
            <a:extLst>
              <a:ext uri="{FF2B5EF4-FFF2-40B4-BE49-F238E27FC236}">
                <a16:creationId xmlns:a16="http://schemas.microsoft.com/office/drawing/2014/main" id="{0FABC18C-3910-279B-68FF-D59BCF0D1F25}"/>
              </a:ext>
            </a:extLst>
          </p:cNvPr>
          <p:cNvSpPr txBox="1"/>
          <p:nvPr/>
        </p:nvSpPr>
        <p:spPr>
          <a:xfrm>
            <a:off x="2571792" y="3138002"/>
            <a:ext cx="2410089" cy="523220"/>
          </a:xfrm>
          <a:prstGeom prst="rect">
            <a:avLst/>
          </a:prstGeom>
          <a:noFill/>
        </p:spPr>
        <p:txBody>
          <a:bodyPr wrap="square">
            <a:spAutoFit/>
          </a:bodyPr>
          <a:lstStyle>
            <a:defPPr>
              <a:defRPr lang="zh-CN"/>
            </a:defPPr>
            <a:lvl1pPr>
              <a:defRPr sz="2800">
                <a:ln w="0">
                  <a:noFill/>
                </a:ln>
                <a:solidFill>
                  <a:schemeClr val="accent3"/>
                </a:solidFill>
              </a:defRPr>
            </a:lvl1pPr>
          </a:lstStyle>
          <a:p>
            <a:r>
              <a:rPr lang="zh-CN" altLang="en-US" dirty="0"/>
              <a:t>外出活动安全</a:t>
            </a:r>
          </a:p>
        </p:txBody>
      </p:sp>
      <p:sp>
        <p:nvSpPr>
          <p:cNvPr id="59" name="文本框 58">
            <a:extLst>
              <a:ext uri="{FF2B5EF4-FFF2-40B4-BE49-F238E27FC236}">
                <a16:creationId xmlns:a16="http://schemas.microsoft.com/office/drawing/2014/main" id="{2BC852BD-3E4E-C4A0-6DE2-9748C81CF1A7}"/>
              </a:ext>
            </a:extLst>
          </p:cNvPr>
          <p:cNvSpPr txBox="1"/>
          <p:nvPr/>
        </p:nvSpPr>
        <p:spPr>
          <a:xfrm>
            <a:off x="7828673" y="890665"/>
            <a:ext cx="2471250" cy="523220"/>
          </a:xfrm>
          <a:prstGeom prst="rect">
            <a:avLst/>
          </a:prstGeom>
          <a:noFill/>
        </p:spPr>
        <p:txBody>
          <a:bodyPr wrap="square">
            <a:spAutoFit/>
          </a:bodyPr>
          <a:lstStyle>
            <a:defPPr>
              <a:defRPr lang="zh-CN"/>
            </a:defPPr>
            <a:lvl1pPr>
              <a:defRPr sz="2800">
                <a:ln w="0">
                  <a:noFill/>
                </a:ln>
                <a:solidFill>
                  <a:schemeClr val="accent3"/>
                </a:solidFill>
              </a:defRPr>
            </a:lvl1pPr>
          </a:lstStyle>
          <a:p>
            <a:r>
              <a:rPr lang="zh-CN" altLang="en-US" dirty="0"/>
              <a:t>居家用电安全</a:t>
            </a:r>
          </a:p>
        </p:txBody>
      </p:sp>
      <p:sp>
        <p:nvSpPr>
          <p:cNvPr id="60" name="文本框 59">
            <a:extLst>
              <a:ext uri="{FF2B5EF4-FFF2-40B4-BE49-F238E27FC236}">
                <a16:creationId xmlns:a16="http://schemas.microsoft.com/office/drawing/2014/main" id="{28A12B50-4C26-CB63-6FCE-C0676ED280E5}"/>
              </a:ext>
            </a:extLst>
          </p:cNvPr>
          <p:cNvSpPr txBox="1"/>
          <p:nvPr/>
        </p:nvSpPr>
        <p:spPr>
          <a:xfrm>
            <a:off x="7920411" y="3123087"/>
            <a:ext cx="2471250" cy="523220"/>
          </a:xfrm>
          <a:prstGeom prst="rect">
            <a:avLst/>
          </a:prstGeom>
          <a:noFill/>
        </p:spPr>
        <p:txBody>
          <a:bodyPr wrap="square">
            <a:spAutoFit/>
          </a:bodyPr>
          <a:lstStyle>
            <a:defPPr>
              <a:defRPr lang="zh-CN"/>
            </a:defPPr>
            <a:lvl1pPr>
              <a:defRPr sz="2800">
                <a:ln w="0">
                  <a:noFill/>
                </a:ln>
                <a:solidFill>
                  <a:schemeClr val="accent3"/>
                </a:solidFill>
              </a:defRPr>
            </a:lvl1pPr>
          </a:lstStyle>
          <a:p>
            <a:r>
              <a:rPr lang="zh-CN" altLang="en-US" dirty="0"/>
              <a:t>加强疫情防控</a:t>
            </a:r>
          </a:p>
        </p:txBody>
      </p:sp>
      <p:pic>
        <p:nvPicPr>
          <p:cNvPr id="67" name="图形 66" descr="落水声 1 轮廓">
            <a:extLst>
              <a:ext uri="{FF2B5EF4-FFF2-40B4-BE49-F238E27FC236}">
                <a16:creationId xmlns:a16="http://schemas.microsoft.com/office/drawing/2014/main" id="{EED2FF4A-4F48-EA17-E81B-768D587AC8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45805" y="839304"/>
            <a:ext cx="1022177" cy="1022177"/>
          </a:xfrm>
          <a:prstGeom prst="rect">
            <a:avLst/>
          </a:prstGeom>
        </p:spPr>
      </p:pic>
      <p:sp>
        <p:nvSpPr>
          <p:cNvPr id="65" name="文本框 64">
            <a:extLst>
              <a:ext uri="{FF2B5EF4-FFF2-40B4-BE49-F238E27FC236}">
                <a16:creationId xmlns:a16="http://schemas.microsoft.com/office/drawing/2014/main" id="{17BB410D-AC71-7987-74A9-03842EA3755C}"/>
              </a:ext>
            </a:extLst>
          </p:cNvPr>
          <p:cNvSpPr txBox="1"/>
          <p:nvPr/>
        </p:nvSpPr>
        <p:spPr>
          <a:xfrm>
            <a:off x="4721257" y="4961316"/>
            <a:ext cx="2441694" cy="1446550"/>
          </a:xfrm>
          <a:prstGeom prst="rect">
            <a:avLst/>
          </a:prstGeom>
          <a:noFill/>
        </p:spPr>
        <p:txBody>
          <a:bodyPr wrap="none" rtlCol="0">
            <a:spAutoFit/>
          </a:bodyPr>
          <a:lstStyle/>
          <a:p>
            <a:r>
              <a:rPr lang="zh-CN" altLang="en-US" sz="8800" dirty="0">
                <a:ln w="15875">
                  <a:solidFill>
                    <a:schemeClr val="tx1"/>
                  </a:solidFill>
                </a:ln>
                <a:solidFill>
                  <a:schemeClr val="accent2"/>
                </a:solidFill>
                <a:latin typeface="+mj-ea"/>
                <a:ea typeface="+mj-ea"/>
              </a:rPr>
              <a:t>目录</a:t>
            </a:r>
          </a:p>
        </p:txBody>
      </p:sp>
      <p:pic>
        <p:nvPicPr>
          <p:cNvPr id="71" name="图形 70" descr="N95 口罩 轮廓">
            <a:extLst>
              <a:ext uri="{FF2B5EF4-FFF2-40B4-BE49-F238E27FC236}">
                <a16:creationId xmlns:a16="http://schemas.microsoft.com/office/drawing/2014/main" id="{E65C5DD7-6987-7DAA-B486-196FC34F034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44253" y="3059517"/>
            <a:ext cx="947777" cy="947777"/>
          </a:xfrm>
          <a:prstGeom prst="rect">
            <a:avLst/>
          </a:prstGeom>
        </p:spPr>
      </p:pic>
      <p:pic>
        <p:nvPicPr>
          <p:cNvPr id="73" name="图形 72" descr="插不插电 轮廓">
            <a:extLst>
              <a:ext uri="{FF2B5EF4-FFF2-40B4-BE49-F238E27FC236}">
                <a16:creationId xmlns:a16="http://schemas.microsoft.com/office/drawing/2014/main" id="{2F76BD20-2DF2-5246-729E-1759665C4FA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68734" y="849161"/>
            <a:ext cx="907498" cy="907498"/>
          </a:xfrm>
          <a:prstGeom prst="rect">
            <a:avLst/>
          </a:prstGeom>
        </p:spPr>
      </p:pic>
      <p:cxnSp>
        <p:nvCxnSpPr>
          <p:cNvPr id="94" name="直接连接符 93">
            <a:extLst>
              <a:ext uri="{FF2B5EF4-FFF2-40B4-BE49-F238E27FC236}">
                <a16:creationId xmlns:a16="http://schemas.microsoft.com/office/drawing/2014/main" id="{7AB3A6E2-5896-E319-35DD-09FBB459B862}"/>
              </a:ext>
            </a:extLst>
          </p:cNvPr>
          <p:cNvCxnSpPr>
            <a:cxnSpLocks/>
          </p:cNvCxnSpPr>
          <p:nvPr/>
        </p:nvCxnSpPr>
        <p:spPr>
          <a:xfrm>
            <a:off x="2516076" y="986790"/>
            <a:ext cx="0" cy="723900"/>
          </a:xfrm>
          <a:prstGeom prst="line">
            <a:avLst/>
          </a:prstGeom>
          <a:ln w="22225">
            <a:solidFill>
              <a:schemeClr val="tx1">
                <a:alpha val="38000"/>
              </a:schemeClr>
            </a:solidFill>
          </a:ln>
        </p:spPr>
        <p:style>
          <a:lnRef idx="1">
            <a:schemeClr val="accent1"/>
          </a:lnRef>
          <a:fillRef idx="0">
            <a:schemeClr val="accent1"/>
          </a:fillRef>
          <a:effectRef idx="0">
            <a:schemeClr val="accent1"/>
          </a:effectRef>
          <a:fontRef idx="minor">
            <a:schemeClr val="tx1"/>
          </a:fontRef>
        </p:style>
      </p:cxnSp>
      <p:sp>
        <p:nvSpPr>
          <p:cNvPr id="97" name="椭圆 96">
            <a:extLst>
              <a:ext uri="{FF2B5EF4-FFF2-40B4-BE49-F238E27FC236}">
                <a16:creationId xmlns:a16="http://schemas.microsoft.com/office/drawing/2014/main" id="{84F7A908-5984-7826-9001-380D64A01462}"/>
              </a:ext>
            </a:extLst>
          </p:cNvPr>
          <p:cNvSpPr/>
          <p:nvPr/>
        </p:nvSpPr>
        <p:spPr>
          <a:xfrm>
            <a:off x="1772736" y="3086270"/>
            <a:ext cx="891304" cy="891304"/>
          </a:xfrm>
          <a:prstGeom prst="ellipse">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8" name="直接连接符 97">
            <a:extLst>
              <a:ext uri="{FF2B5EF4-FFF2-40B4-BE49-F238E27FC236}">
                <a16:creationId xmlns:a16="http://schemas.microsoft.com/office/drawing/2014/main" id="{C7E4C210-A108-95D4-D787-7AD44A2BAB66}"/>
              </a:ext>
            </a:extLst>
          </p:cNvPr>
          <p:cNvCxnSpPr>
            <a:cxnSpLocks/>
          </p:cNvCxnSpPr>
          <p:nvPr/>
        </p:nvCxnSpPr>
        <p:spPr>
          <a:xfrm>
            <a:off x="2514392" y="3167392"/>
            <a:ext cx="0" cy="723900"/>
          </a:xfrm>
          <a:prstGeom prst="line">
            <a:avLst/>
          </a:prstGeom>
          <a:ln w="22225">
            <a:solidFill>
              <a:schemeClr val="tx1">
                <a:alpha val="38000"/>
              </a:schemeClr>
            </a:solidFill>
          </a:ln>
        </p:spPr>
        <p:style>
          <a:lnRef idx="1">
            <a:schemeClr val="accent1"/>
          </a:lnRef>
          <a:fillRef idx="0">
            <a:schemeClr val="accent1"/>
          </a:fillRef>
          <a:effectRef idx="0">
            <a:schemeClr val="accent1"/>
          </a:effectRef>
          <a:fontRef idx="minor">
            <a:schemeClr val="tx1"/>
          </a:fontRef>
        </p:style>
      </p:cxnSp>
      <p:sp>
        <p:nvSpPr>
          <p:cNvPr id="99" name="椭圆 98">
            <a:extLst>
              <a:ext uri="{FF2B5EF4-FFF2-40B4-BE49-F238E27FC236}">
                <a16:creationId xmlns:a16="http://schemas.microsoft.com/office/drawing/2014/main" id="{56D5E7FF-85E2-962F-5C75-6B026BBFCE17}"/>
              </a:ext>
            </a:extLst>
          </p:cNvPr>
          <p:cNvSpPr/>
          <p:nvPr/>
        </p:nvSpPr>
        <p:spPr>
          <a:xfrm>
            <a:off x="7081059" y="3086270"/>
            <a:ext cx="891304" cy="891304"/>
          </a:xfrm>
          <a:prstGeom prst="ellipse">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a:extLst>
              <a:ext uri="{FF2B5EF4-FFF2-40B4-BE49-F238E27FC236}">
                <a16:creationId xmlns:a16="http://schemas.microsoft.com/office/drawing/2014/main" id="{DA2F2379-0624-C10D-E86A-7E682B6C4BA9}"/>
              </a:ext>
            </a:extLst>
          </p:cNvPr>
          <p:cNvCxnSpPr>
            <a:cxnSpLocks/>
          </p:cNvCxnSpPr>
          <p:nvPr/>
        </p:nvCxnSpPr>
        <p:spPr>
          <a:xfrm>
            <a:off x="7822715" y="3167392"/>
            <a:ext cx="0" cy="723900"/>
          </a:xfrm>
          <a:prstGeom prst="line">
            <a:avLst/>
          </a:prstGeom>
          <a:ln w="22225">
            <a:solidFill>
              <a:schemeClr val="tx1">
                <a:alpha val="38000"/>
              </a:schemeClr>
            </a:solidFill>
          </a:ln>
        </p:spPr>
        <p:style>
          <a:lnRef idx="1">
            <a:schemeClr val="accent1"/>
          </a:lnRef>
          <a:fillRef idx="0">
            <a:schemeClr val="accent1"/>
          </a:fillRef>
          <a:effectRef idx="0">
            <a:schemeClr val="accent1"/>
          </a:effectRef>
          <a:fontRef idx="minor">
            <a:schemeClr val="tx1"/>
          </a:fontRef>
        </p:style>
      </p:cxnSp>
      <p:sp>
        <p:nvSpPr>
          <p:cNvPr id="101" name="椭圆 100">
            <a:extLst>
              <a:ext uri="{FF2B5EF4-FFF2-40B4-BE49-F238E27FC236}">
                <a16:creationId xmlns:a16="http://schemas.microsoft.com/office/drawing/2014/main" id="{9D5FE3AC-A9F1-E25C-30BA-4FB10440E3CF}"/>
              </a:ext>
            </a:extLst>
          </p:cNvPr>
          <p:cNvSpPr/>
          <p:nvPr/>
        </p:nvSpPr>
        <p:spPr>
          <a:xfrm>
            <a:off x="6948482" y="867515"/>
            <a:ext cx="891304" cy="891304"/>
          </a:xfrm>
          <a:prstGeom prst="ellipse">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a:extLst>
              <a:ext uri="{FF2B5EF4-FFF2-40B4-BE49-F238E27FC236}">
                <a16:creationId xmlns:a16="http://schemas.microsoft.com/office/drawing/2014/main" id="{97A9CA41-55EC-D2FB-EF3B-8372D3282ADA}"/>
              </a:ext>
            </a:extLst>
          </p:cNvPr>
          <p:cNvCxnSpPr>
            <a:cxnSpLocks/>
          </p:cNvCxnSpPr>
          <p:nvPr/>
        </p:nvCxnSpPr>
        <p:spPr>
          <a:xfrm>
            <a:off x="7690138" y="948637"/>
            <a:ext cx="0" cy="723900"/>
          </a:xfrm>
          <a:prstGeom prst="line">
            <a:avLst/>
          </a:prstGeom>
          <a:ln w="22225">
            <a:solidFill>
              <a:schemeClr val="tx1">
                <a:alpha val="38000"/>
              </a:schemeClr>
            </a:solidFill>
          </a:ln>
        </p:spPr>
        <p:style>
          <a:lnRef idx="1">
            <a:schemeClr val="accent1"/>
          </a:lnRef>
          <a:fillRef idx="0">
            <a:schemeClr val="accent1"/>
          </a:fillRef>
          <a:effectRef idx="0">
            <a:schemeClr val="accent1"/>
          </a:effectRef>
          <a:fontRef idx="minor">
            <a:schemeClr val="tx1"/>
          </a:fontRef>
        </p:style>
      </p:cxnSp>
      <p:sp>
        <p:nvSpPr>
          <p:cNvPr id="107" name="文本框 106">
            <a:extLst>
              <a:ext uri="{FF2B5EF4-FFF2-40B4-BE49-F238E27FC236}">
                <a16:creationId xmlns:a16="http://schemas.microsoft.com/office/drawing/2014/main" id="{E991C4E7-BF2B-CE1D-F843-BBD4C1C2F4DD}"/>
              </a:ext>
            </a:extLst>
          </p:cNvPr>
          <p:cNvSpPr txBox="1"/>
          <p:nvPr/>
        </p:nvSpPr>
        <p:spPr>
          <a:xfrm>
            <a:off x="2581888" y="1350078"/>
            <a:ext cx="1937517" cy="369332"/>
          </a:xfrm>
          <a:prstGeom prst="rect">
            <a:avLst/>
          </a:prstGeom>
          <a:noFill/>
        </p:spPr>
        <p:txBody>
          <a:bodyPr wrap="square">
            <a:spAutoFit/>
          </a:bodyPr>
          <a:lstStyle/>
          <a:p>
            <a:r>
              <a:rPr lang="zh-CN" altLang="en-US" dirty="0"/>
              <a:t>Drowning Proof</a:t>
            </a:r>
          </a:p>
        </p:txBody>
      </p:sp>
      <p:sp>
        <p:nvSpPr>
          <p:cNvPr id="109" name="文本框 108">
            <a:extLst>
              <a:ext uri="{FF2B5EF4-FFF2-40B4-BE49-F238E27FC236}">
                <a16:creationId xmlns:a16="http://schemas.microsoft.com/office/drawing/2014/main" id="{C7E6E02A-A9A7-17BA-3E5C-DD59223FFA96}"/>
              </a:ext>
            </a:extLst>
          </p:cNvPr>
          <p:cNvSpPr txBox="1"/>
          <p:nvPr/>
        </p:nvSpPr>
        <p:spPr>
          <a:xfrm>
            <a:off x="7841093" y="1338752"/>
            <a:ext cx="6111240" cy="369332"/>
          </a:xfrm>
          <a:prstGeom prst="rect">
            <a:avLst/>
          </a:prstGeom>
          <a:noFill/>
        </p:spPr>
        <p:txBody>
          <a:bodyPr wrap="square">
            <a:spAutoFit/>
          </a:bodyPr>
          <a:lstStyle>
            <a:defPPr>
              <a:defRPr lang="zh-CN"/>
            </a:defPPr>
            <a:lvl1pPr>
              <a:defRPr>
                <a:latin typeface="+mn-ea"/>
              </a:defRPr>
            </a:lvl1pPr>
          </a:lstStyle>
          <a:p>
            <a:r>
              <a:rPr lang="zh-CN" altLang="en-US" dirty="0">
                <a:latin typeface="+mn-lt"/>
              </a:rPr>
              <a:t>Home Electricity</a:t>
            </a:r>
          </a:p>
        </p:txBody>
      </p:sp>
      <p:sp>
        <p:nvSpPr>
          <p:cNvPr id="111" name="文本框 110">
            <a:extLst>
              <a:ext uri="{FF2B5EF4-FFF2-40B4-BE49-F238E27FC236}">
                <a16:creationId xmlns:a16="http://schemas.microsoft.com/office/drawing/2014/main" id="{544ECF9F-C255-10A4-69A6-61A8709AAAC2}"/>
              </a:ext>
            </a:extLst>
          </p:cNvPr>
          <p:cNvSpPr txBox="1"/>
          <p:nvPr/>
        </p:nvSpPr>
        <p:spPr>
          <a:xfrm>
            <a:off x="2581888" y="3595334"/>
            <a:ext cx="2326482" cy="369332"/>
          </a:xfrm>
          <a:prstGeom prst="rect">
            <a:avLst/>
          </a:prstGeom>
          <a:noFill/>
        </p:spPr>
        <p:txBody>
          <a:bodyPr wrap="square">
            <a:spAutoFit/>
          </a:bodyPr>
          <a:lstStyle/>
          <a:p>
            <a:r>
              <a:rPr lang="zh-CN" altLang="en-US" dirty="0"/>
              <a:t>Outside Activity</a:t>
            </a:r>
          </a:p>
        </p:txBody>
      </p:sp>
      <p:sp>
        <p:nvSpPr>
          <p:cNvPr id="114" name="文本框 113">
            <a:extLst>
              <a:ext uri="{FF2B5EF4-FFF2-40B4-BE49-F238E27FC236}">
                <a16:creationId xmlns:a16="http://schemas.microsoft.com/office/drawing/2014/main" id="{EE735023-36AE-03CF-9294-D2F49BB72419}"/>
              </a:ext>
            </a:extLst>
          </p:cNvPr>
          <p:cNvSpPr txBox="1"/>
          <p:nvPr/>
        </p:nvSpPr>
        <p:spPr>
          <a:xfrm>
            <a:off x="1240637" y="571382"/>
            <a:ext cx="335348" cy="261610"/>
          </a:xfrm>
          <a:prstGeom prst="rect">
            <a:avLst/>
          </a:prstGeom>
          <a:noFill/>
        </p:spPr>
        <p:txBody>
          <a:bodyPr wrap="none" rtlCol="0">
            <a:spAutoFit/>
          </a:bodyPr>
          <a:lstStyle/>
          <a:p>
            <a:r>
              <a:rPr lang="en-US" altLang="zh-CN" sz="1100" dirty="0">
                <a:solidFill>
                  <a:schemeClr val="accent2">
                    <a:lumMod val="75000"/>
                  </a:schemeClr>
                </a:solidFill>
              </a:rPr>
              <a:t>01</a:t>
            </a:r>
            <a:endParaRPr lang="zh-CN" altLang="en-US" sz="1100" dirty="0">
              <a:solidFill>
                <a:schemeClr val="accent2">
                  <a:lumMod val="75000"/>
                </a:schemeClr>
              </a:solidFill>
            </a:endParaRPr>
          </a:p>
        </p:txBody>
      </p:sp>
      <p:sp>
        <p:nvSpPr>
          <p:cNvPr id="115" name="文本框 114">
            <a:extLst>
              <a:ext uri="{FF2B5EF4-FFF2-40B4-BE49-F238E27FC236}">
                <a16:creationId xmlns:a16="http://schemas.microsoft.com/office/drawing/2014/main" id="{30046790-BDEC-3B10-390D-DBAF85C5B2AE}"/>
              </a:ext>
            </a:extLst>
          </p:cNvPr>
          <p:cNvSpPr txBox="1"/>
          <p:nvPr/>
        </p:nvSpPr>
        <p:spPr>
          <a:xfrm>
            <a:off x="6312372" y="571382"/>
            <a:ext cx="360996" cy="261610"/>
          </a:xfrm>
          <a:prstGeom prst="rect">
            <a:avLst/>
          </a:prstGeom>
          <a:noFill/>
        </p:spPr>
        <p:txBody>
          <a:bodyPr wrap="none" rtlCol="0">
            <a:spAutoFit/>
          </a:bodyPr>
          <a:lstStyle/>
          <a:p>
            <a:r>
              <a:rPr lang="en-US" altLang="zh-CN" sz="1100" dirty="0">
                <a:solidFill>
                  <a:schemeClr val="accent2">
                    <a:lumMod val="75000"/>
                  </a:schemeClr>
                </a:solidFill>
              </a:rPr>
              <a:t>02</a:t>
            </a:r>
            <a:endParaRPr lang="zh-CN" altLang="en-US" sz="1100" dirty="0">
              <a:solidFill>
                <a:schemeClr val="accent2">
                  <a:lumMod val="75000"/>
                </a:schemeClr>
              </a:solidFill>
            </a:endParaRPr>
          </a:p>
        </p:txBody>
      </p:sp>
      <p:sp>
        <p:nvSpPr>
          <p:cNvPr id="116" name="文本框 115">
            <a:extLst>
              <a:ext uri="{FF2B5EF4-FFF2-40B4-BE49-F238E27FC236}">
                <a16:creationId xmlns:a16="http://schemas.microsoft.com/office/drawing/2014/main" id="{7459C010-36F8-7DCA-A6BB-EF2FAC0B09A1}"/>
              </a:ext>
            </a:extLst>
          </p:cNvPr>
          <p:cNvSpPr txBox="1"/>
          <p:nvPr/>
        </p:nvSpPr>
        <p:spPr>
          <a:xfrm>
            <a:off x="1240637" y="2725771"/>
            <a:ext cx="359394" cy="261610"/>
          </a:xfrm>
          <a:prstGeom prst="rect">
            <a:avLst/>
          </a:prstGeom>
          <a:noFill/>
        </p:spPr>
        <p:txBody>
          <a:bodyPr wrap="none" rtlCol="0">
            <a:spAutoFit/>
          </a:bodyPr>
          <a:lstStyle/>
          <a:p>
            <a:r>
              <a:rPr lang="en-US" altLang="zh-CN" sz="1100" dirty="0">
                <a:solidFill>
                  <a:schemeClr val="accent2">
                    <a:lumMod val="75000"/>
                  </a:schemeClr>
                </a:solidFill>
              </a:rPr>
              <a:t>03</a:t>
            </a:r>
            <a:endParaRPr lang="zh-CN" altLang="en-US" sz="1100" dirty="0">
              <a:solidFill>
                <a:schemeClr val="accent2">
                  <a:lumMod val="75000"/>
                </a:schemeClr>
              </a:solidFill>
            </a:endParaRPr>
          </a:p>
        </p:txBody>
      </p:sp>
      <p:sp>
        <p:nvSpPr>
          <p:cNvPr id="117" name="文本框 116">
            <a:extLst>
              <a:ext uri="{FF2B5EF4-FFF2-40B4-BE49-F238E27FC236}">
                <a16:creationId xmlns:a16="http://schemas.microsoft.com/office/drawing/2014/main" id="{24F18244-B67D-96CA-E755-C345D6AA1F4B}"/>
              </a:ext>
            </a:extLst>
          </p:cNvPr>
          <p:cNvSpPr txBox="1"/>
          <p:nvPr/>
        </p:nvSpPr>
        <p:spPr>
          <a:xfrm>
            <a:off x="6312372" y="2725771"/>
            <a:ext cx="364202" cy="261610"/>
          </a:xfrm>
          <a:prstGeom prst="rect">
            <a:avLst/>
          </a:prstGeom>
          <a:noFill/>
        </p:spPr>
        <p:txBody>
          <a:bodyPr wrap="none" rtlCol="0">
            <a:spAutoFit/>
          </a:bodyPr>
          <a:lstStyle/>
          <a:p>
            <a:r>
              <a:rPr lang="en-US" altLang="zh-CN" sz="1100" dirty="0">
                <a:solidFill>
                  <a:schemeClr val="accent2">
                    <a:lumMod val="75000"/>
                  </a:schemeClr>
                </a:solidFill>
              </a:rPr>
              <a:t>04</a:t>
            </a:r>
            <a:endParaRPr lang="zh-CN" altLang="en-US" sz="1100" dirty="0">
              <a:solidFill>
                <a:schemeClr val="accent2">
                  <a:lumMod val="75000"/>
                </a:schemeClr>
              </a:solidFill>
            </a:endParaRPr>
          </a:p>
        </p:txBody>
      </p:sp>
      <p:grpSp>
        <p:nvGrpSpPr>
          <p:cNvPr id="118" name="组合 117">
            <a:extLst>
              <a:ext uri="{FF2B5EF4-FFF2-40B4-BE49-F238E27FC236}">
                <a16:creationId xmlns:a16="http://schemas.microsoft.com/office/drawing/2014/main" id="{EEFDC1EB-17CB-3621-C206-59DBF2FFFAC3}"/>
              </a:ext>
            </a:extLst>
          </p:cNvPr>
          <p:cNvGrpSpPr/>
          <p:nvPr/>
        </p:nvGrpSpPr>
        <p:grpSpPr>
          <a:xfrm>
            <a:off x="7124267" y="4996965"/>
            <a:ext cx="367665" cy="299085"/>
            <a:chOff x="7751445" y="4951095"/>
            <a:chExt cx="367665" cy="299085"/>
          </a:xfrm>
        </p:grpSpPr>
        <p:sp>
          <p:nvSpPr>
            <p:cNvPr id="119" name="任意多边形: 形状 118">
              <a:extLst>
                <a:ext uri="{FF2B5EF4-FFF2-40B4-BE49-F238E27FC236}">
                  <a16:creationId xmlns:a16="http://schemas.microsoft.com/office/drawing/2014/main" id="{63159850-8A13-DCA0-D067-3B68AE9373B6}"/>
                </a:ext>
              </a:extLst>
            </p:cNvPr>
            <p:cNvSpPr/>
            <p:nvPr/>
          </p:nvSpPr>
          <p:spPr>
            <a:xfrm>
              <a:off x="7751445" y="4951095"/>
              <a:ext cx="257175" cy="205740"/>
            </a:xfrm>
            <a:custGeom>
              <a:avLst/>
              <a:gdLst>
                <a:gd name="connsiteX0" fmla="*/ 0 w 257175"/>
                <a:gd name="connsiteY0" fmla="*/ 135255 h 205740"/>
                <a:gd name="connsiteX1" fmla="*/ 28575 w 257175"/>
                <a:gd name="connsiteY1" fmla="*/ 205740 h 205740"/>
                <a:gd name="connsiteX2" fmla="*/ 257175 w 257175"/>
                <a:gd name="connsiteY2" fmla="*/ 114300 h 205740"/>
                <a:gd name="connsiteX3" fmla="*/ 224790 w 257175"/>
                <a:gd name="connsiteY3" fmla="*/ 0 h 205740"/>
                <a:gd name="connsiteX4" fmla="*/ 0 w 257175"/>
                <a:gd name="connsiteY4" fmla="*/ 135255 h 20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05740">
                  <a:moveTo>
                    <a:pt x="0" y="135255"/>
                  </a:moveTo>
                  <a:lnTo>
                    <a:pt x="28575" y="205740"/>
                  </a:lnTo>
                  <a:lnTo>
                    <a:pt x="257175" y="114300"/>
                  </a:lnTo>
                  <a:lnTo>
                    <a:pt x="224790" y="0"/>
                  </a:lnTo>
                  <a:lnTo>
                    <a:pt x="0" y="135255"/>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形状 119">
              <a:extLst>
                <a:ext uri="{FF2B5EF4-FFF2-40B4-BE49-F238E27FC236}">
                  <a16:creationId xmlns:a16="http://schemas.microsoft.com/office/drawing/2014/main" id="{F7C1E6A0-5D40-42FC-53A6-F1645DA668EE}"/>
                </a:ext>
              </a:extLst>
            </p:cNvPr>
            <p:cNvSpPr/>
            <p:nvPr/>
          </p:nvSpPr>
          <p:spPr>
            <a:xfrm>
              <a:off x="7863840" y="5128260"/>
              <a:ext cx="255270" cy="121920"/>
            </a:xfrm>
            <a:custGeom>
              <a:avLst/>
              <a:gdLst>
                <a:gd name="connsiteX0" fmla="*/ 0 w 255270"/>
                <a:gd name="connsiteY0" fmla="*/ 64770 h 121920"/>
                <a:gd name="connsiteX1" fmla="*/ 13335 w 255270"/>
                <a:gd name="connsiteY1" fmla="*/ 121920 h 121920"/>
                <a:gd name="connsiteX2" fmla="*/ 255270 w 255270"/>
                <a:gd name="connsiteY2" fmla="*/ 99060 h 121920"/>
                <a:gd name="connsiteX3" fmla="*/ 205740 w 255270"/>
                <a:gd name="connsiteY3" fmla="*/ 0 h 121920"/>
                <a:gd name="connsiteX4" fmla="*/ 0 w 255270"/>
                <a:gd name="connsiteY4" fmla="*/ 64770 h 12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 h="121920">
                  <a:moveTo>
                    <a:pt x="0" y="64770"/>
                  </a:moveTo>
                  <a:lnTo>
                    <a:pt x="13335" y="121920"/>
                  </a:lnTo>
                  <a:lnTo>
                    <a:pt x="255270" y="99060"/>
                  </a:lnTo>
                  <a:lnTo>
                    <a:pt x="205740" y="0"/>
                  </a:lnTo>
                  <a:lnTo>
                    <a:pt x="0" y="64770"/>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a:extLst>
              <a:ext uri="{FF2B5EF4-FFF2-40B4-BE49-F238E27FC236}">
                <a16:creationId xmlns:a16="http://schemas.microsoft.com/office/drawing/2014/main" id="{AB8A1C23-24CC-CCE3-1E11-9789BA4EAA5B}"/>
              </a:ext>
            </a:extLst>
          </p:cNvPr>
          <p:cNvGrpSpPr/>
          <p:nvPr/>
        </p:nvGrpSpPr>
        <p:grpSpPr>
          <a:xfrm flipH="1">
            <a:off x="4454701" y="4895439"/>
            <a:ext cx="304530" cy="367537"/>
            <a:chOff x="7751445" y="4951095"/>
            <a:chExt cx="367665" cy="443736"/>
          </a:xfrm>
        </p:grpSpPr>
        <p:sp>
          <p:nvSpPr>
            <p:cNvPr id="122" name="任意多边形: 形状 121">
              <a:extLst>
                <a:ext uri="{FF2B5EF4-FFF2-40B4-BE49-F238E27FC236}">
                  <a16:creationId xmlns:a16="http://schemas.microsoft.com/office/drawing/2014/main" id="{55A0E7C4-D522-557D-3254-9F6AB8C866F5}"/>
                </a:ext>
              </a:extLst>
            </p:cNvPr>
            <p:cNvSpPr/>
            <p:nvPr/>
          </p:nvSpPr>
          <p:spPr>
            <a:xfrm>
              <a:off x="7751445" y="4951095"/>
              <a:ext cx="257175" cy="205740"/>
            </a:xfrm>
            <a:custGeom>
              <a:avLst/>
              <a:gdLst>
                <a:gd name="connsiteX0" fmla="*/ 0 w 257175"/>
                <a:gd name="connsiteY0" fmla="*/ 135255 h 205740"/>
                <a:gd name="connsiteX1" fmla="*/ 28575 w 257175"/>
                <a:gd name="connsiteY1" fmla="*/ 205740 h 205740"/>
                <a:gd name="connsiteX2" fmla="*/ 257175 w 257175"/>
                <a:gd name="connsiteY2" fmla="*/ 114300 h 205740"/>
                <a:gd name="connsiteX3" fmla="*/ 224790 w 257175"/>
                <a:gd name="connsiteY3" fmla="*/ 0 h 205740"/>
                <a:gd name="connsiteX4" fmla="*/ 0 w 257175"/>
                <a:gd name="connsiteY4" fmla="*/ 135255 h 20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05740">
                  <a:moveTo>
                    <a:pt x="0" y="135255"/>
                  </a:moveTo>
                  <a:lnTo>
                    <a:pt x="28575" y="205740"/>
                  </a:lnTo>
                  <a:lnTo>
                    <a:pt x="257175" y="114300"/>
                  </a:lnTo>
                  <a:lnTo>
                    <a:pt x="224790" y="0"/>
                  </a:lnTo>
                  <a:lnTo>
                    <a:pt x="0" y="135255"/>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7E045829-606D-CE9F-691A-FE6473B2BA68}"/>
                </a:ext>
              </a:extLst>
            </p:cNvPr>
            <p:cNvSpPr/>
            <p:nvPr/>
          </p:nvSpPr>
          <p:spPr>
            <a:xfrm>
              <a:off x="7863840" y="5128260"/>
              <a:ext cx="255270" cy="121920"/>
            </a:xfrm>
            <a:custGeom>
              <a:avLst/>
              <a:gdLst>
                <a:gd name="connsiteX0" fmla="*/ 0 w 255270"/>
                <a:gd name="connsiteY0" fmla="*/ 64770 h 121920"/>
                <a:gd name="connsiteX1" fmla="*/ 13335 w 255270"/>
                <a:gd name="connsiteY1" fmla="*/ 121920 h 121920"/>
                <a:gd name="connsiteX2" fmla="*/ 255270 w 255270"/>
                <a:gd name="connsiteY2" fmla="*/ 99060 h 121920"/>
                <a:gd name="connsiteX3" fmla="*/ 205740 w 255270"/>
                <a:gd name="connsiteY3" fmla="*/ 0 h 121920"/>
                <a:gd name="connsiteX4" fmla="*/ 0 w 255270"/>
                <a:gd name="connsiteY4" fmla="*/ 64770 h 12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 h="121920">
                  <a:moveTo>
                    <a:pt x="0" y="64770"/>
                  </a:moveTo>
                  <a:lnTo>
                    <a:pt x="13335" y="121920"/>
                  </a:lnTo>
                  <a:lnTo>
                    <a:pt x="255270" y="99060"/>
                  </a:lnTo>
                  <a:lnTo>
                    <a:pt x="205740" y="0"/>
                  </a:lnTo>
                  <a:lnTo>
                    <a:pt x="0" y="64770"/>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id="{80715D9E-7905-656F-BAD7-1600A4877220}"/>
                </a:ext>
              </a:extLst>
            </p:cNvPr>
            <p:cNvSpPr/>
            <p:nvPr/>
          </p:nvSpPr>
          <p:spPr>
            <a:xfrm rot="1923660">
              <a:off x="7853054" y="5325683"/>
              <a:ext cx="144779" cy="69148"/>
            </a:xfrm>
            <a:custGeom>
              <a:avLst/>
              <a:gdLst>
                <a:gd name="connsiteX0" fmla="*/ 0 w 255270"/>
                <a:gd name="connsiteY0" fmla="*/ 64770 h 121920"/>
                <a:gd name="connsiteX1" fmla="*/ 13335 w 255270"/>
                <a:gd name="connsiteY1" fmla="*/ 121920 h 121920"/>
                <a:gd name="connsiteX2" fmla="*/ 255270 w 255270"/>
                <a:gd name="connsiteY2" fmla="*/ 99060 h 121920"/>
                <a:gd name="connsiteX3" fmla="*/ 205740 w 255270"/>
                <a:gd name="connsiteY3" fmla="*/ 0 h 121920"/>
                <a:gd name="connsiteX4" fmla="*/ 0 w 255270"/>
                <a:gd name="connsiteY4" fmla="*/ 64770 h 12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 h="121920">
                  <a:moveTo>
                    <a:pt x="0" y="64770"/>
                  </a:moveTo>
                  <a:lnTo>
                    <a:pt x="13335" y="121920"/>
                  </a:lnTo>
                  <a:lnTo>
                    <a:pt x="255270" y="99060"/>
                  </a:lnTo>
                  <a:lnTo>
                    <a:pt x="205740" y="0"/>
                  </a:lnTo>
                  <a:lnTo>
                    <a:pt x="0" y="64770"/>
                  </a:lnTo>
                  <a:close/>
                </a:path>
              </a:pathLst>
            </a:cu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23663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a:extLst>
              <a:ext uri="{FF2B5EF4-FFF2-40B4-BE49-F238E27FC236}">
                <a16:creationId xmlns:a16="http://schemas.microsoft.com/office/drawing/2014/main" id="{A1031342-9A19-ABC8-1432-8155B85FB4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0363" y="85962"/>
            <a:ext cx="6111637" cy="6111637"/>
          </a:xfrm>
          <a:prstGeom prst="rect">
            <a:avLst/>
          </a:prstGeom>
        </p:spPr>
      </p:pic>
      <p:grpSp>
        <p:nvGrpSpPr>
          <p:cNvPr id="36" name="组合 35">
            <a:extLst>
              <a:ext uri="{FF2B5EF4-FFF2-40B4-BE49-F238E27FC236}">
                <a16:creationId xmlns:a16="http://schemas.microsoft.com/office/drawing/2014/main" id="{7C04DE1C-739D-0AB3-0F46-FEEB3F64182B}"/>
              </a:ext>
            </a:extLst>
          </p:cNvPr>
          <p:cNvGrpSpPr/>
          <p:nvPr/>
        </p:nvGrpSpPr>
        <p:grpSpPr>
          <a:xfrm>
            <a:off x="1215414" y="1875100"/>
            <a:ext cx="3943958" cy="2308324"/>
            <a:chOff x="1215414" y="1875100"/>
            <a:chExt cx="3943958" cy="2308324"/>
          </a:xfrm>
        </p:grpSpPr>
        <p:sp>
          <p:nvSpPr>
            <p:cNvPr id="37" name="矩形 36">
              <a:extLst>
                <a:ext uri="{FF2B5EF4-FFF2-40B4-BE49-F238E27FC236}">
                  <a16:creationId xmlns:a16="http://schemas.microsoft.com/office/drawing/2014/main" id="{5DC76410-2558-442E-1042-AF82844E4081}"/>
                </a:ext>
              </a:extLst>
            </p:cNvPr>
            <p:cNvSpPr/>
            <p:nvPr/>
          </p:nvSpPr>
          <p:spPr>
            <a:xfrm>
              <a:off x="4090668" y="2019758"/>
              <a:ext cx="828676" cy="817881"/>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38" name="文本框 37">
              <a:extLst>
                <a:ext uri="{FF2B5EF4-FFF2-40B4-BE49-F238E27FC236}">
                  <a16:creationId xmlns:a16="http://schemas.microsoft.com/office/drawing/2014/main" id="{A629262F-6D1D-8564-97D9-5071DBE0E1E3}"/>
                </a:ext>
              </a:extLst>
            </p:cNvPr>
            <p:cNvSpPr txBox="1"/>
            <p:nvPr/>
          </p:nvSpPr>
          <p:spPr>
            <a:xfrm>
              <a:off x="4099285" y="2120507"/>
              <a:ext cx="811441" cy="307777"/>
            </a:xfrm>
            <a:prstGeom prst="rect">
              <a:avLst/>
            </a:prstGeom>
            <a:noFill/>
          </p:spPr>
          <p:txBody>
            <a:bodyPr wrap="none" rtlCol="0">
              <a:spAutoFit/>
            </a:bodyPr>
            <a:lstStyle/>
            <a:p>
              <a:r>
                <a:rPr lang="en-US" altLang="zh-CN" sz="1400" dirty="0">
                  <a:solidFill>
                    <a:schemeClr val="bg1"/>
                  </a:solidFill>
                  <a:latin typeface="+mj-lt"/>
                </a:rPr>
                <a:t>Part 01</a:t>
              </a:r>
              <a:endParaRPr lang="zh-CN" altLang="en-US" sz="1400" dirty="0">
                <a:solidFill>
                  <a:schemeClr val="bg1"/>
                </a:solidFill>
                <a:latin typeface="+mj-lt"/>
              </a:endParaRPr>
            </a:p>
          </p:txBody>
        </p:sp>
        <p:sp>
          <p:nvSpPr>
            <p:cNvPr id="39" name="文本框 38">
              <a:extLst>
                <a:ext uri="{FF2B5EF4-FFF2-40B4-BE49-F238E27FC236}">
                  <a16:creationId xmlns:a16="http://schemas.microsoft.com/office/drawing/2014/main" id="{9A194497-E281-9413-4EEF-C570DAFC4ACE}"/>
                </a:ext>
              </a:extLst>
            </p:cNvPr>
            <p:cNvSpPr txBox="1"/>
            <p:nvPr/>
          </p:nvSpPr>
          <p:spPr>
            <a:xfrm>
              <a:off x="3899687" y="2356529"/>
              <a:ext cx="987698" cy="369332"/>
            </a:xfrm>
            <a:prstGeom prst="rect">
              <a:avLst/>
            </a:prstGeom>
            <a:noFill/>
          </p:spPr>
          <p:txBody>
            <a:bodyPr wrap="square">
              <a:spAutoFit/>
            </a:bodyPr>
            <a:lstStyle/>
            <a:p>
              <a:pPr algn="r"/>
              <a:r>
                <a:rPr lang="zh-CN" altLang="en-US" sz="900" dirty="0">
                  <a:solidFill>
                    <a:schemeClr val="bg1"/>
                  </a:solidFill>
                  <a:latin typeface="+mn-ea"/>
                </a:rPr>
                <a:t>DROWNING </a:t>
              </a:r>
              <a:endParaRPr lang="en-US" altLang="zh-CN" sz="900" dirty="0">
                <a:solidFill>
                  <a:schemeClr val="bg1"/>
                </a:solidFill>
                <a:latin typeface="+mn-ea"/>
              </a:endParaRPr>
            </a:p>
            <a:p>
              <a:pPr algn="r"/>
              <a:r>
                <a:rPr lang="zh-CN" altLang="en-US" sz="900" dirty="0">
                  <a:solidFill>
                    <a:schemeClr val="bg1"/>
                  </a:solidFill>
                  <a:latin typeface="+mn-ea"/>
                </a:rPr>
                <a:t>PROOF</a:t>
              </a:r>
            </a:p>
          </p:txBody>
        </p:sp>
        <p:sp>
          <p:nvSpPr>
            <p:cNvPr id="40" name="文本框 39">
              <a:extLst>
                <a:ext uri="{FF2B5EF4-FFF2-40B4-BE49-F238E27FC236}">
                  <a16:creationId xmlns:a16="http://schemas.microsoft.com/office/drawing/2014/main" id="{1C9E7726-7D41-78FA-98CD-B26BAD6DE65D}"/>
                </a:ext>
              </a:extLst>
            </p:cNvPr>
            <p:cNvSpPr txBox="1"/>
            <p:nvPr/>
          </p:nvSpPr>
          <p:spPr>
            <a:xfrm>
              <a:off x="1215414" y="1875100"/>
              <a:ext cx="3943958" cy="2308324"/>
            </a:xfrm>
            <a:prstGeom prst="rect">
              <a:avLst/>
            </a:prstGeom>
            <a:noFill/>
          </p:spPr>
          <p:txBody>
            <a:bodyPr wrap="square">
              <a:spAutoFit/>
            </a:bodyPr>
            <a:lstStyle/>
            <a:p>
              <a:r>
                <a:rPr lang="zh-CN" altLang="en-US" sz="7200" dirty="0">
                  <a:ln w="0">
                    <a:noFill/>
                  </a:ln>
                  <a:solidFill>
                    <a:schemeClr val="accent3"/>
                  </a:solidFill>
                  <a:latin typeface="+mj-ea"/>
                  <a:ea typeface="+mj-ea"/>
                </a:rPr>
                <a:t>防溺水</a:t>
              </a:r>
              <a:endParaRPr lang="en-US" altLang="zh-CN" sz="7200" dirty="0">
                <a:ln w="0">
                  <a:noFill/>
                </a:ln>
                <a:solidFill>
                  <a:schemeClr val="accent3"/>
                </a:solidFill>
                <a:latin typeface="+mj-ea"/>
                <a:ea typeface="+mj-ea"/>
              </a:endParaRPr>
            </a:p>
            <a:p>
              <a:r>
                <a:rPr lang="zh-CN" altLang="en-US" sz="7200" dirty="0">
                  <a:ln w="0">
                    <a:noFill/>
                  </a:ln>
                  <a:latin typeface="+mj-ea"/>
                  <a:ea typeface="+mj-ea"/>
                </a:rPr>
                <a:t>安全教育</a:t>
              </a:r>
            </a:p>
          </p:txBody>
        </p:sp>
      </p:grpSp>
    </p:spTree>
    <p:extLst>
      <p:ext uri="{BB962C8B-B14F-4D97-AF65-F5344CB8AC3E}">
        <p14:creationId xmlns:p14="http://schemas.microsoft.com/office/powerpoint/2010/main" val="2151895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DE5FB60F-07EE-863E-85BB-4A4AAF7E349A}"/>
              </a:ext>
            </a:extLst>
          </p:cNvPr>
          <p:cNvSpPr/>
          <p:nvPr/>
        </p:nvSpPr>
        <p:spPr>
          <a:xfrm>
            <a:off x="1347229" y="2140998"/>
            <a:ext cx="5734292" cy="370100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A306F42-3331-2EA1-4781-163BBE175A2A}"/>
              </a:ext>
            </a:extLst>
          </p:cNvPr>
          <p:cNvSpPr/>
          <p:nvPr/>
        </p:nvSpPr>
        <p:spPr>
          <a:xfrm>
            <a:off x="1149109" y="1935480"/>
            <a:ext cx="5637772" cy="370100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9B8DC4E-B2D6-7E13-4BB1-D58D99ED0A48}"/>
              </a:ext>
            </a:extLst>
          </p:cNvPr>
          <p:cNvSpPr txBox="1"/>
          <p:nvPr/>
        </p:nvSpPr>
        <p:spPr>
          <a:xfrm>
            <a:off x="1635143" y="2364858"/>
            <a:ext cx="4777764" cy="3028650"/>
          </a:xfrm>
          <a:prstGeom prst="rect">
            <a:avLst/>
          </a:prstGeom>
          <a:noFill/>
        </p:spPr>
        <p:txBody>
          <a:bodyPr wrap="square">
            <a:spAutoFit/>
          </a:bodyPr>
          <a:lstStyle/>
          <a:p>
            <a:pPr>
              <a:lnSpc>
                <a:spcPct val="120000"/>
              </a:lnSpc>
            </a:pPr>
            <a:r>
              <a:rPr lang="zh-CN" altLang="en-US" sz="1600" dirty="0"/>
              <a:t>在我们日常生活中，水随处可见，不可或缺的同时也存在着潜在的危机一溺水据统计，全世界每年约有45万人死于溺水，其中过半数发生于15岁以下儿童，且绝大多数发生于发展中国家。在我国，溺水是15岁以下儿童意外伤害的首位死因。造成溺水的原因多种多样，主要是因为环境、意外、个人和监管等原因。提高全民健康意识，有效预防溺水的发生，才是解决这一健康问题的最佳策略。因此，每当夏季到来，防溺水教育就成了学校的重点安全教育内容之一</a:t>
            </a:r>
          </a:p>
        </p:txBody>
      </p:sp>
      <p:sp>
        <p:nvSpPr>
          <p:cNvPr id="12" name="矩形 11">
            <a:extLst>
              <a:ext uri="{FF2B5EF4-FFF2-40B4-BE49-F238E27FC236}">
                <a16:creationId xmlns:a16="http://schemas.microsoft.com/office/drawing/2014/main" id="{D704111E-D8B2-D2AB-CB8A-0A1D8FE2F1DC}"/>
              </a:ext>
            </a:extLst>
          </p:cNvPr>
          <p:cNvSpPr/>
          <p:nvPr/>
        </p:nvSpPr>
        <p:spPr>
          <a:xfrm rot="21403257">
            <a:off x="7559039" y="2048695"/>
            <a:ext cx="3285731" cy="388134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4D4423E-B9C7-F6EF-DEA4-9F54585CE327}"/>
              </a:ext>
            </a:extLst>
          </p:cNvPr>
          <p:cNvSpPr txBox="1"/>
          <p:nvPr/>
        </p:nvSpPr>
        <p:spPr>
          <a:xfrm>
            <a:off x="1423892" y="455597"/>
            <a:ext cx="2339102" cy="523220"/>
          </a:xfrm>
          <a:prstGeom prst="rect">
            <a:avLst/>
          </a:prstGeom>
          <a:noFill/>
        </p:spPr>
        <p:txBody>
          <a:bodyPr wrap="none" rtlCol="0">
            <a:spAutoFit/>
          </a:bodyPr>
          <a:lstStyle>
            <a:defPPr>
              <a:defRPr lang="zh-CN"/>
            </a:defPPr>
            <a:lvl1pPr>
              <a:defRPr sz="2800">
                <a:ln w="3175">
                  <a:solidFill>
                    <a:schemeClr val="tx1"/>
                  </a:solidFill>
                </a:ln>
                <a:solidFill>
                  <a:schemeClr val="accent3"/>
                </a:solidFill>
                <a:latin typeface="+mj-ea"/>
                <a:ea typeface="+mj-ea"/>
              </a:defRPr>
            </a:lvl1pPr>
          </a:lstStyle>
          <a:p>
            <a:r>
              <a:rPr lang="zh-CN" altLang="en-US" dirty="0"/>
              <a:t>溺水数据统计</a:t>
            </a:r>
          </a:p>
        </p:txBody>
      </p:sp>
      <p:sp>
        <p:nvSpPr>
          <p:cNvPr id="14" name="任意多边形: 形状 13">
            <a:extLst>
              <a:ext uri="{FF2B5EF4-FFF2-40B4-BE49-F238E27FC236}">
                <a16:creationId xmlns:a16="http://schemas.microsoft.com/office/drawing/2014/main" id="{49B85807-1C03-B6C5-34D7-DD27288803BD}"/>
              </a:ext>
            </a:extLst>
          </p:cNvPr>
          <p:cNvSpPr/>
          <p:nvPr/>
        </p:nvSpPr>
        <p:spPr>
          <a:xfrm>
            <a:off x="7559040" y="1894478"/>
            <a:ext cx="3285731" cy="3881342"/>
          </a:xfrm>
          <a:custGeom>
            <a:avLst/>
            <a:gdLst>
              <a:gd name="connsiteX0" fmla="*/ 3056325 w 3285731"/>
              <a:gd name="connsiteY0" fmla="*/ 187516 h 3881342"/>
              <a:gd name="connsiteX1" fmla="*/ 2975244 w 3285731"/>
              <a:gd name="connsiteY1" fmla="*/ 268597 h 3881342"/>
              <a:gd name="connsiteX2" fmla="*/ 3056325 w 3285731"/>
              <a:gd name="connsiteY2" fmla="*/ 349678 h 3881342"/>
              <a:gd name="connsiteX3" fmla="*/ 3137406 w 3285731"/>
              <a:gd name="connsiteY3" fmla="*/ 268597 h 3881342"/>
              <a:gd name="connsiteX4" fmla="*/ 3056325 w 3285731"/>
              <a:gd name="connsiteY4" fmla="*/ 187516 h 3881342"/>
              <a:gd name="connsiteX5" fmla="*/ 267405 w 3285731"/>
              <a:gd name="connsiteY5" fmla="*/ 187516 h 3881342"/>
              <a:gd name="connsiteX6" fmla="*/ 186324 w 3285731"/>
              <a:gd name="connsiteY6" fmla="*/ 268597 h 3881342"/>
              <a:gd name="connsiteX7" fmla="*/ 267405 w 3285731"/>
              <a:gd name="connsiteY7" fmla="*/ 349678 h 3881342"/>
              <a:gd name="connsiteX8" fmla="*/ 348486 w 3285731"/>
              <a:gd name="connsiteY8" fmla="*/ 268597 h 3881342"/>
              <a:gd name="connsiteX9" fmla="*/ 267405 w 3285731"/>
              <a:gd name="connsiteY9" fmla="*/ 187516 h 3881342"/>
              <a:gd name="connsiteX10" fmla="*/ 0 w 3285731"/>
              <a:gd name="connsiteY10" fmla="*/ 0 h 3881342"/>
              <a:gd name="connsiteX11" fmla="*/ 3285731 w 3285731"/>
              <a:gd name="connsiteY11" fmla="*/ 0 h 3881342"/>
              <a:gd name="connsiteX12" fmla="*/ 3285731 w 3285731"/>
              <a:gd name="connsiteY12" fmla="*/ 3881342 h 3881342"/>
              <a:gd name="connsiteX13" fmla="*/ 0 w 3285731"/>
              <a:gd name="connsiteY13" fmla="*/ 3881342 h 388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5731" h="3881342">
                <a:moveTo>
                  <a:pt x="3056325" y="187516"/>
                </a:moveTo>
                <a:cubicBezTo>
                  <a:pt x="3011545" y="187516"/>
                  <a:pt x="2975244" y="223817"/>
                  <a:pt x="2975244" y="268597"/>
                </a:cubicBezTo>
                <a:cubicBezTo>
                  <a:pt x="2975244" y="313377"/>
                  <a:pt x="3011545" y="349678"/>
                  <a:pt x="3056325" y="349678"/>
                </a:cubicBezTo>
                <a:cubicBezTo>
                  <a:pt x="3101105" y="349678"/>
                  <a:pt x="3137406" y="313377"/>
                  <a:pt x="3137406" y="268597"/>
                </a:cubicBezTo>
                <a:cubicBezTo>
                  <a:pt x="3137406" y="223817"/>
                  <a:pt x="3101105" y="187516"/>
                  <a:pt x="3056325" y="187516"/>
                </a:cubicBezTo>
                <a:close/>
                <a:moveTo>
                  <a:pt x="267405" y="187516"/>
                </a:moveTo>
                <a:cubicBezTo>
                  <a:pt x="222625" y="187516"/>
                  <a:pt x="186324" y="223817"/>
                  <a:pt x="186324" y="268597"/>
                </a:cubicBezTo>
                <a:cubicBezTo>
                  <a:pt x="186324" y="313377"/>
                  <a:pt x="222625" y="349678"/>
                  <a:pt x="267405" y="349678"/>
                </a:cubicBezTo>
                <a:cubicBezTo>
                  <a:pt x="312185" y="349678"/>
                  <a:pt x="348486" y="313377"/>
                  <a:pt x="348486" y="268597"/>
                </a:cubicBezTo>
                <a:cubicBezTo>
                  <a:pt x="348486" y="223817"/>
                  <a:pt x="312185" y="187516"/>
                  <a:pt x="267405" y="187516"/>
                </a:cubicBezTo>
                <a:close/>
                <a:moveTo>
                  <a:pt x="0" y="0"/>
                </a:moveTo>
                <a:lnTo>
                  <a:pt x="3285731" y="0"/>
                </a:lnTo>
                <a:lnTo>
                  <a:pt x="3285731" y="3881342"/>
                </a:lnTo>
                <a:lnTo>
                  <a:pt x="0" y="3881342"/>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3A21683A-7CD6-CFAA-67E3-E4DA9475203E}"/>
              </a:ext>
            </a:extLst>
          </p:cNvPr>
          <p:cNvSpPr/>
          <p:nvPr/>
        </p:nvSpPr>
        <p:spPr>
          <a:xfrm>
            <a:off x="7766304" y="1072896"/>
            <a:ext cx="2889504" cy="1139952"/>
          </a:xfrm>
          <a:custGeom>
            <a:avLst/>
            <a:gdLst>
              <a:gd name="connsiteX0" fmla="*/ 0 w 2889504"/>
              <a:gd name="connsiteY0" fmla="*/ 1139952 h 1139952"/>
              <a:gd name="connsiteX1" fmla="*/ 0 w 2889504"/>
              <a:gd name="connsiteY1" fmla="*/ 1139952 h 1139952"/>
              <a:gd name="connsiteX2" fmla="*/ 1554480 w 2889504"/>
              <a:gd name="connsiteY2" fmla="*/ 0 h 1139952"/>
              <a:gd name="connsiteX3" fmla="*/ 1627632 w 2889504"/>
              <a:gd name="connsiteY3" fmla="*/ 6096 h 1139952"/>
              <a:gd name="connsiteX4" fmla="*/ 2889504 w 2889504"/>
              <a:gd name="connsiteY4" fmla="*/ 1139952 h 1139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504" h="1139952">
                <a:moveTo>
                  <a:pt x="0" y="1139952"/>
                </a:moveTo>
                <a:lnTo>
                  <a:pt x="0" y="1139952"/>
                </a:lnTo>
                <a:lnTo>
                  <a:pt x="1554480" y="0"/>
                </a:lnTo>
                <a:lnTo>
                  <a:pt x="1627632" y="6096"/>
                </a:lnTo>
                <a:lnTo>
                  <a:pt x="2889504" y="1139952"/>
                </a:ln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CE15B456-5DC0-9DDB-0ED7-3C8F8DC1F223}"/>
              </a:ext>
            </a:extLst>
          </p:cNvPr>
          <p:cNvGrpSpPr/>
          <p:nvPr/>
        </p:nvGrpSpPr>
        <p:grpSpPr>
          <a:xfrm>
            <a:off x="9252823" y="975008"/>
            <a:ext cx="161176" cy="161174"/>
            <a:chOff x="9237583" y="978818"/>
            <a:chExt cx="161176" cy="161174"/>
          </a:xfrm>
        </p:grpSpPr>
        <p:sp>
          <p:nvSpPr>
            <p:cNvPr id="15" name="椭圆 14">
              <a:extLst>
                <a:ext uri="{FF2B5EF4-FFF2-40B4-BE49-F238E27FC236}">
                  <a16:creationId xmlns:a16="http://schemas.microsoft.com/office/drawing/2014/main" id="{43B07A7B-9815-1377-AEA3-5BAD4A78DDC0}"/>
                </a:ext>
              </a:extLst>
            </p:cNvPr>
            <p:cNvSpPr/>
            <p:nvPr/>
          </p:nvSpPr>
          <p:spPr>
            <a:xfrm>
              <a:off x="9237583" y="978818"/>
              <a:ext cx="161176" cy="161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18D1F6C-B071-FE46-CA59-BA944005C53E}"/>
                </a:ext>
              </a:extLst>
            </p:cNvPr>
            <p:cNvSpPr/>
            <p:nvPr/>
          </p:nvSpPr>
          <p:spPr>
            <a:xfrm>
              <a:off x="9262700" y="1003935"/>
              <a:ext cx="110942" cy="110940"/>
            </a:xfrm>
            <a:prstGeom prst="ellipse">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a:extLst>
              <a:ext uri="{FF2B5EF4-FFF2-40B4-BE49-F238E27FC236}">
                <a16:creationId xmlns:a16="http://schemas.microsoft.com/office/drawing/2014/main" id="{6D7231C3-BB65-6DA9-FD2B-A92854DC98C8}"/>
              </a:ext>
            </a:extLst>
          </p:cNvPr>
          <p:cNvSpPr/>
          <p:nvPr/>
        </p:nvSpPr>
        <p:spPr>
          <a:xfrm>
            <a:off x="7909560" y="2529840"/>
            <a:ext cx="2566008" cy="2956560"/>
          </a:xfrm>
          <a:prstGeom prst="rect">
            <a:avLst/>
          </a:prstGeom>
          <a:blipFill>
            <a:blip r:embed="rId3"/>
            <a:srcRect/>
            <a:stretch>
              <a:fillRect l="-36388" t="1529" r="-31526" b="15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8459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73BD2B40-70A6-CA91-6E5D-7020C6651B22}"/>
              </a:ext>
            </a:extLst>
          </p:cNvPr>
          <p:cNvGrpSpPr/>
          <p:nvPr/>
        </p:nvGrpSpPr>
        <p:grpSpPr>
          <a:xfrm>
            <a:off x="1166078" y="1709846"/>
            <a:ext cx="2933484" cy="4211227"/>
            <a:chOff x="1336284" y="1714811"/>
            <a:chExt cx="2933484" cy="4211227"/>
          </a:xfrm>
        </p:grpSpPr>
        <p:sp>
          <p:nvSpPr>
            <p:cNvPr id="16" name="矩形 15">
              <a:extLst>
                <a:ext uri="{FF2B5EF4-FFF2-40B4-BE49-F238E27FC236}">
                  <a16:creationId xmlns:a16="http://schemas.microsoft.com/office/drawing/2014/main" id="{D0088258-B985-57C3-5BF5-522708AAC16A}"/>
                </a:ext>
              </a:extLst>
            </p:cNvPr>
            <p:cNvSpPr/>
            <p:nvPr/>
          </p:nvSpPr>
          <p:spPr>
            <a:xfrm>
              <a:off x="1440695" y="1829421"/>
              <a:ext cx="2829073" cy="409661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4A7FB93-168D-9D06-CF41-2BCF1C234D43}"/>
                </a:ext>
              </a:extLst>
            </p:cNvPr>
            <p:cNvSpPr/>
            <p:nvPr/>
          </p:nvSpPr>
          <p:spPr>
            <a:xfrm>
              <a:off x="1336284" y="1714811"/>
              <a:ext cx="2829073" cy="4096617"/>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5C8BAA4D-F3D8-FBD3-EF47-7F8D046A5629}"/>
              </a:ext>
            </a:extLst>
          </p:cNvPr>
          <p:cNvGrpSpPr/>
          <p:nvPr/>
        </p:nvGrpSpPr>
        <p:grpSpPr>
          <a:xfrm>
            <a:off x="4530198" y="1709846"/>
            <a:ext cx="2933484" cy="4211227"/>
            <a:chOff x="1336284" y="1714811"/>
            <a:chExt cx="2933484" cy="4211227"/>
          </a:xfrm>
        </p:grpSpPr>
        <p:sp>
          <p:nvSpPr>
            <p:cNvPr id="19" name="矩形 18">
              <a:extLst>
                <a:ext uri="{FF2B5EF4-FFF2-40B4-BE49-F238E27FC236}">
                  <a16:creationId xmlns:a16="http://schemas.microsoft.com/office/drawing/2014/main" id="{22F12103-D72E-124C-AD7C-53F8B571CDD6}"/>
                </a:ext>
              </a:extLst>
            </p:cNvPr>
            <p:cNvSpPr/>
            <p:nvPr/>
          </p:nvSpPr>
          <p:spPr>
            <a:xfrm>
              <a:off x="1440695" y="1829421"/>
              <a:ext cx="2829073" cy="409661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7A98908F-BC5B-FE34-600B-73F514636FB2}"/>
                </a:ext>
              </a:extLst>
            </p:cNvPr>
            <p:cNvSpPr/>
            <p:nvPr/>
          </p:nvSpPr>
          <p:spPr>
            <a:xfrm>
              <a:off x="1336284" y="1714811"/>
              <a:ext cx="2829073" cy="4096617"/>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1F87D862-5316-A17A-4469-0EF1155259B9}"/>
              </a:ext>
            </a:extLst>
          </p:cNvPr>
          <p:cNvGrpSpPr/>
          <p:nvPr/>
        </p:nvGrpSpPr>
        <p:grpSpPr>
          <a:xfrm>
            <a:off x="7879434" y="1709846"/>
            <a:ext cx="2933484" cy="4211227"/>
            <a:chOff x="1336284" y="1714811"/>
            <a:chExt cx="2933484" cy="4211227"/>
          </a:xfrm>
        </p:grpSpPr>
        <p:sp>
          <p:nvSpPr>
            <p:cNvPr id="22" name="矩形 21">
              <a:extLst>
                <a:ext uri="{FF2B5EF4-FFF2-40B4-BE49-F238E27FC236}">
                  <a16:creationId xmlns:a16="http://schemas.microsoft.com/office/drawing/2014/main" id="{56208871-D51E-0657-BD61-B02B16861FE9}"/>
                </a:ext>
              </a:extLst>
            </p:cNvPr>
            <p:cNvSpPr/>
            <p:nvPr/>
          </p:nvSpPr>
          <p:spPr>
            <a:xfrm>
              <a:off x="1440695" y="1829421"/>
              <a:ext cx="2829073" cy="409661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DECFC7AD-7FCC-50DE-0890-A1F39592A361}"/>
                </a:ext>
              </a:extLst>
            </p:cNvPr>
            <p:cNvSpPr/>
            <p:nvPr/>
          </p:nvSpPr>
          <p:spPr>
            <a:xfrm>
              <a:off x="1336284" y="1714811"/>
              <a:ext cx="2829073" cy="4096617"/>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id="{FBD9D140-2CC5-D21C-0766-4680DF38887A}"/>
              </a:ext>
            </a:extLst>
          </p:cNvPr>
          <p:cNvSpPr txBox="1"/>
          <p:nvPr/>
        </p:nvSpPr>
        <p:spPr>
          <a:xfrm>
            <a:off x="4690405" y="3098231"/>
            <a:ext cx="2448949" cy="3029099"/>
          </a:xfrm>
          <a:prstGeom prst="rect">
            <a:avLst/>
          </a:prstGeom>
          <a:noFill/>
        </p:spPr>
        <p:txBody>
          <a:bodyPr wrap="square">
            <a:spAutoFit/>
          </a:bodyPr>
          <a:lstStyle>
            <a:defPPr>
              <a:defRPr lang="zh-CN"/>
            </a:defPPr>
            <a:lvl1pPr algn="just">
              <a:lnSpc>
                <a:spcPct val="120000"/>
              </a:lnSpc>
              <a:defRPr sz="1600"/>
            </a:lvl1pPr>
          </a:lstStyle>
          <a:p>
            <a:r>
              <a:rPr lang="zh-CN" altLang="en-US" dirty="0"/>
              <a:t>正确的自救做法是落水后立即，尽可能地保持仰位，使头部后仰。只要不胡乱挣扎，人体在水中就不会失去平衡。这样你的口鼻将最先浮出水面可以进行呼吸和呼救。</a:t>
            </a:r>
          </a:p>
          <a:p>
            <a:br>
              <a:rPr lang="zh-CN" altLang="en-US" dirty="0"/>
            </a:br>
            <a:br>
              <a:rPr lang="zh-CN" altLang="en-US" dirty="0"/>
            </a:br>
            <a:endParaRPr lang="zh-CN" altLang="en-US" dirty="0"/>
          </a:p>
        </p:txBody>
      </p:sp>
      <p:sp>
        <p:nvSpPr>
          <p:cNvPr id="4" name="文本框 3">
            <a:extLst>
              <a:ext uri="{FF2B5EF4-FFF2-40B4-BE49-F238E27FC236}">
                <a16:creationId xmlns:a16="http://schemas.microsoft.com/office/drawing/2014/main" id="{B88CA68F-4E07-C217-4D3F-5B00B4EE0434}"/>
              </a:ext>
            </a:extLst>
          </p:cNvPr>
          <p:cNvSpPr txBox="1"/>
          <p:nvPr/>
        </p:nvSpPr>
        <p:spPr>
          <a:xfrm>
            <a:off x="1440695" y="470263"/>
            <a:ext cx="2339102" cy="523220"/>
          </a:xfrm>
          <a:prstGeom prst="rect">
            <a:avLst/>
          </a:prstGeom>
          <a:noFill/>
        </p:spPr>
        <p:txBody>
          <a:bodyPr wrap="none" rtlCol="0">
            <a:spAutoFit/>
          </a:bodyPr>
          <a:lstStyle/>
          <a:p>
            <a:r>
              <a:rPr lang="zh-CN" altLang="en-US" sz="2800" dirty="0">
                <a:ln w="3175">
                  <a:solidFill>
                    <a:schemeClr val="tx1"/>
                  </a:solidFill>
                </a:ln>
                <a:solidFill>
                  <a:schemeClr val="accent3"/>
                </a:solidFill>
                <a:latin typeface="+mj-ea"/>
                <a:ea typeface="+mj-ea"/>
              </a:rPr>
              <a:t>溺水自救方式</a:t>
            </a:r>
          </a:p>
        </p:txBody>
      </p:sp>
      <p:sp>
        <p:nvSpPr>
          <p:cNvPr id="6" name="文本框 5">
            <a:extLst>
              <a:ext uri="{FF2B5EF4-FFF2-40B4-BE49-F238E27FC236}">
                <a16:creationId xmlns:a16="http://schemas.microsoft.com/office/drawing/2014/main" id="{EE768412-5D5D-D704-F5F0-C0452E0CCAFC}"/>
              </a:ext>
            </a:extLst>
          </p:cNvPr>
          <p:cNvSpPr txBox="1"/>
          <p:nvPr/>
        </p:nvSpPr>
        <p:spPr>
          <a:xfrm>
            <a:off x="1349425" y="3152664"/>
            <a:ext cx="2462377" cy="1255857"/>
          </a:xfrm>
          <a:prstGeom prst="rect">
            <a:avLst/>
          </a:prstGeom>
          <a:noFill/>
        </p:spPr>
        <p:txBody>
          <a:bodyPr wrap="square">
            <a:spAutoFit/>
          </a:bodyPr>
          <a:lstStyle/>
          <a:p>
            <a:pPr algn="just">
              <a:lnSpc>
                <a:spcPct val="120000"/>
              </a:lnSpc>
            </a:pPr>
            <a:r>
              <a:rPr lang="zh-CN" altLang="en-US" sz="1600" dirty="0"/>
              <a:t>如果游泳时意外溺水，附近又无人救助时千万不要手脚乱蹬拚命挣扎，可减少水草缠绕，节省体力。</a:t>
            </a:r>
          </a:p>
        </p:txBody>
      </p:sp>
      <p:sp>
        <p:nvSpPr>
          <p:cNvPr id="33" name="矩形 32">
            <a:extLst>
              <a:ext uri="{FF2B5EF4-FFF2-40B4-BE49-F238E27FC236}">
                <a16:creationId xmlns:a16="http://schemas.microsoft.com/office/drawing/2014/main" id="{4B1A68C6-10DD-A998-7202-9CDCAFF7EE35}"/>
              </a:ext>
            </a:extLst>
          </p:cNvPr>
          <p:cNvSpPr/>
          <p:nvPr/>
        </p:nvSpPr>
        <p:spPr>
          <a:xfrm>
            <a:off x="1440695" y="2008329"/>
            <a:ext cx="1513861" cy="960387"/>
          </a:xfrm>
          <a:prstGeom prst="rect">
            <a:avLst/>
          </a:prstGeom>
          <a:solidFill>
            <a:schemeClr val="accent3"/>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0713FED-B864-A008-04B5-0606D2C78B2D}"/>
              </a:ext>
            </a:extLst>
          </p:cNvPr>
          <p:cNvSpPr txBox="1"/>
          <p:nvPr/>
        </p:nvSpPr>
        <p:spPr>
          <a:xfrm>
            <a:off x="8054525" y="3094967"/>
            <a:ext cx="2472398" cy="2437719"/>
          </a:xfrm>
          <a:prstGeom prst="rect">
            <a:avLst/>
          </a:prstGeom>
          <a:noFill/>
        </p:spPr>
        <p:txBody>
          <a:bodyPr wrap="square">
            <a:spAutoFit/>
          </a:bodyPr>
          <a:lstStyle>
            <a:defPPr>
              <a:defRPr lang="zh-CN"/>
            </a:defPPr>
            <a:lvl1pPr algn="just">
              <a:lnSpc>
                <a:spcPct val="120000"/>
              </a:lnSpc>
              <a:defRPr sz="1600"/>
            </a:lvl1pPr>
          </a:lstStyle>
          <a:p>
            <a:r>
              <a:rPr lang="zh-CN" altLang="en-US" dirty="0"/>
              <a:t>呼吸时尽量用嘴吸气，经过长时间游泳自觉体力不支时，可改为仰泳，用手足轻轻划水即可使口鼻轻松浮于水面之上，调整呼吸，全身放松，稍作休息后游向岸边或浮于水面等待救援</a:t>
            </a:r>
          </a:p>
        </p:txBody>
      </p:sp>
      <p:sp>
        <p:nvSpPr>
          <p:cNvPr id="10" name="文本框 9">
            <a:extLst>
              <a:ext uri="{FF2B5EF4-FFF2-40B4-BE49-F238E27FC236}">
                <a16:creationId xmlns:a16="http://schemas.microsoft.com/office/drawing/2014/main" id="{AE16AE06-A3D1-3E21-66D1-C3EEFA478FDB}"/>
              </a:ext>
            </a:extLst>
          </p:cNvPr>
          <p:cNvSpPr txBox="1"/>
          <p:nvPr/>
        </p:nvSpPr>
        <p:spPr>
          <a:xfrm>
            <a:off x="1593753" y="2148648"/>
            <a:ext cx="1339361" cy="707886"/>
          </a:xfrm>
          <a:prstGeom prst="rect">
            <a:avLst/>
          </a:prstGeom>
          <a:noFill/>
        </p:spPr>
        <p:txBody>
          <a:bodyPr wrap="square">
            <a:spAutoFit/>
          </a:bodyPr>
          <a:lstStyle/>
          <a:p>
            <a:r>
              <a:rPr lang="zh-CN" altLang="en-US" sz="2000" dirty="0">
                <a:solidFill>
                  <a:schemeClr val="bg1"/>
                </a:solidFill>
              </a:rPr>
              <a:t>保持镇静节省体力</a:t>
            </a:r>
          </a:p>
        </p:txBody>
      </p:sp>
      <p:sp>
        <p:nvSpPr>
          <p:cNvPr id="34" name="矩形 33">
            <a:extLst>
              <a:ext uri="{FF2B5EF4-FFF2-40B4-BE49-F238E27FC236}">
                <a16:creationId xmlns:a16="http://schemas.microsoft.com/office/drawing/2014/main" id="{B34FC082-4AA5-505D-53EF-620C7A9AA7B7}"/>
              </a:ext>
            </a:extLst>
          </p:cNvPr>
          <p:cNvSpPr/>
          <p:nvPr/>
        </p:nvSpPr>
        <p:spPr>
          <a:xfrm>
            <a:off x="4743332" y="2008329"/>
            <a:ext cx="1513861" cy="960387"/>
          </a:xfrm>
          <a:prstGeom prst="rect">
            <a:avLst/>
          </a:prstGeom>
          <a:solidFill>
            <a:schemeClr val="accent3"/>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AF7F5AB2-1691-3EB5-E393-C891240BE91A}"/>
              </a:ext>
            </a:extLst>
          </p:cNvPr>
          <p:cNvSpPr/>
          <p:nvPr/>
        </p:nvSpPr>
        <p:spPr>
          <a:xfrm>
            <a:off x="8132466" y="2008329"/>
            <a:ext cx="1513861" cy="960387"/>
          </a:xfrm>
          <a:prstGeom prst="rect">
            <a:avLst/>
          </a:prstGeom>
          <a:solidFill>
            <a:schemeClr val="accent3"/>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8A861E8-4265-D7FD-8C55-BDFDB6F8678F}"/>
              </a:ext>
            </a:extLst>
          </p:cNvPr>
          <p:cNvSpPr txBox="1"/>
          <p:nvPr/>
        </p:nvSpPr>
        <p:spPr>
          <a:xfrm>
            <a:off x="8286823" y="2148648"/>
            <a:ext cx="1338402" cy="707886"/>
          </a:xfrm>
          <a:prstGeom prst="rect">
            <a:avLst/>
          </a:prstGeom>
          <a:noFill/>
        </p:spPr>
        <p:txBody>
          <a:bodyPr wrap="square">
            <a:spAutoFit/>
          </a:bodyPr>
          <a:lstStyle/>
          <a:p>
            <a:r>
              <a:rPr lang="zh-CN" altLang="en-US" sz="2000" dirty="0">
                <a:solidFill>
                  <a:schemeClr val="bg1"/>
                </a:solidFill>
              </a:rPr>
              <a:t>用鼻呼气</a:t>
            </a:r>
            <a:endParaRPr lang="en-US" altLang="zh-CN" sz="2000" dirty="0">
              <a:solidFill>
                <a:schemeClr val="bg1"/>
              </a:solidFill>
            </a:endParaRPr>
          </a:p>
          <a:p>
            <a:r>
              <a:rPr lang="zh-CN" altLang="en-US" sz="2000" dirty="0">
                <a:solidFill>
                  <a:schemeClr val="bg1"/>
                </a:solidFill>
              </a:rPr>
              <a:t>以防呛水</a:t>
            </a:r>
          </a:p>
        </p:txBody>
      </p:sp>
      <p:sp>
        <p:nvSpPr>
          <p:cNvPr id="14" name="文本框 13">
            <a:extLst>
              <a:ext uri="{FF2B5EF4-FFF2-40B4-BE49-F238E27FC236}">
                <a16:creationId xmlns:a16="http://schemas.microsoft.com/office/drawing/2014/main" id="{B5CB5692-CA7C-D680-7898-BC429C10AA40}"/>
              </a:ext>
            </a:extLst>
          </p:cNvPr>
          <p:cNvSpPr txBox="1"/>
          <p:nvPr/>
        </p:nvSpPr>
        <p:spPr>
          <a:xfrm>
            <a:off x="4906694" y="2148648"/>
            <a:ext cx="1378634" cy="707886"/>
          </a:xfrm>
          <a:prstGeom prst="rect">
            <a:avLst/>
          </a:prstGeom>
          <a:noFill/>
        </p:spPr>
        <p:txBody>
          <a:bodyPr wrap="square">
            <a:spAutoFit/>
          </a:bodyPr>
          <a:lstStyle/>
          <a:p>
            <a:r>
              <a:rPr lang="zh-CN" altLang="en-US" sz="2000" dirty="0">
                <a:solidFill>
                  <a:schemeClr val="bg1"/>
                </a:solidFill>
              </a:rPr>
              <a:t>屏住呼吸</a:t>
            </a:r>
            <a:endParaRPr lang="en-US" altLang="zh-CN" sz="2000" dirty="0">
              <a:solidFill>
                <a:schemeClr val="bg1"/>
              </a:solidFill>
            </a:endParaRPr>
          </a:p>
          <a:p>
            <a:r>
              <a:rPr lang="zh-CN" altLang="en-US" sz="2000" dirty="0">
                <a:solidFill>
                  <a:schemeClr val="bg1"/>
                </a:solidFill>
              </a:rPr>
              <a:t>放松肢体</a:t>
            </a:r>
          </a:p>
        </p:txBody>
      </p:sp>
    </p:spTree>
    <p:extLst>
      <p:ext uri="{BB962C8B-B14F-4D97-AF65-F5344CB8AC3E}">
        <p14:creationId xmlns:p14="http://schemas.microsoft.com/office/powerpoint/2010/main" val="402936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52E16E-1949-C099-F137-3DF34425AC16}"/>
              </a:ext>
            </a:extLst>
          </p:cNvPr>
          <p:cNvSpPr txBox="1"/>
          <p:nvPr/>
        </p:nvSpPr>
        <p:spPr>
          <a:xfrm>
            <a:off x="4869180" y="3972192"/>
            <a:ext cx="5148580" cy="1551322"/>
          </a:xfrm>
          <a:prstGeom prst="rect">
            <a:avLst/>
          </a:prstGeom>
          <a:noFill/>
        </p:spPr>
        <p:txBody>
          <a:bodyPr wrap="square">
            <a:spAutoFit/>
          </a:bodyPr>
          <a:lstStyle>
            <a:defPPr>
              <a:defRPr lang="zh-CN"/>
            </a:defPPr>
            <a:lvl1pPr algn="just">
              <a:lnSpc>
                <a:spcPct val="120000"/>
              </a:lnSpc>
              <a:defRPr>
                <a:solidFill>
                  <a:schemeClr val="bg1"/>
                </a:solidFill>
              </a:defRPr>
            </a:lvl1pPr>
          </a:lstStyle>
          <a:p>
            <a:r>
              <a:rPr lang="zh-CN" altLang="en-US" sz="1600" dirty="0"/>
              <a:t>在游泳中遇到溺水事故时，现场急救刻不容缓。将溺水者救上岸后，首先判断溺水者意识和生命体如果均正常可视情况帮助清除口腔、鼻咽腔的呕吐物和泥沙等杂物，加强护理；迅速游到</a:t>
            </a:r>
            <a:r>
              <a:rPr lang="zh-CN" altLang="en-US" sz="1600" dirty="0">
                <a:hlinkClick r:id="rId3">
                  <a:extLst>
                    <a:ext uri="{A12FA001-AC4F-418D-AE19-62706E023703}">
                      <ahyp:hlinkClr xmlns:ahyp="http://schemas.microsoft.com/office/drawing/2018/hyperlinkcolor" val="tx"/>
                    </a:ext>
                  </a:extLst>
                </a:hlinkClick>
              </a:rPr>
              <a:t>溺水者</a:t>
            </a:r>
            <a:r>
              <a:rPr lang="zh-CN" altLang="en-US" sz="1600" dirty="0"/>
              <a:t>附近，观察清楚位置，从其后方出手救援。或投入木板、救生圈、长杆等，</a:t>
            </a:r>
          </a:p>
        </p:txBody>
      </p:sp>
      <p:sp>
        <p:nvSpPr>
          <p:cNvPr id="5" name="文本框 4">
            <a:extLst>
              <a:ext uri="{FF2B5EF4-FFF2-40B4-BE49-F238E27FC236}">
                <a16:creationId xmlns:a16="http://schemas.microsoft.com/office/drawing/2014/main" id="{669B7214-A6EF-56FC-8EFD-D1AEAC238286}"/>
              </a:ext>
            </a:extLst>
          </p:cNvPr>
          <p:cNvSpPr txBox="1"/>
          <p:nvPr/>
        </p:nvSpPr>
        <p:spPr>
          <a:xfrm>
            <a:off x="1682284" y="450737"/>
            <a:ext cx="1980029" cy="523220"/>
          </a:xfrm>
          <a:prstGeom prst="rect">
            <a:avLst/>
          </a:prstGeom>
          <a:noFill/>
        </p:spPr>
        <p:txBody>
          <a:bodyPr wrap="none" rtlCol="0">
            <a:spAutoFit/>
          </a:bodyPr>
          <a:lstStyle>
            <a:defPPr>
              <a:defRPr lang="zh-CN"/>
            </a:defPPr>
            <a:lvl1pPr>
              <a:defRPr sz="2800">
                <a:ln w="3175">
                  <a:solidFill>
                    <a:schemeClr val="tx1"/>
                  </a:solidFill>
                </a:ln>
                <a:solidFill>
                  <a:schemeClr val="accent3"/>
                </a:solidFill>
                <a:latin typeface="+mj-ea"/>
                <a:ea typeface="+mj-ea"/>
              </a:defRPr>
            </a:lvl1pPr>
          </a:lstStyle>
          <a:p>
            <a:r>
              <a:rPr lang="zh-CN" altLang="en-US" dirty="0"/>
              <a:t>救助溺水者</a:t>
            </a:r>
          </a:p>
        </p:txBody>
      </p:sp>
      <p:sp>
        <p:nvSpPr>
          <p:cNvPr id="7" name="文本框 6">
            <a:extLst>
              <a:ext uri="{FF2B5EF4-FFF2-40B4-BE49-F238E27FC236}">
                <a16:creationId xmlns:a16="http://schemas.microsoft.com/office/drawing/2014/main" id="{11D6FAD1-8419-8EB7-FCC2-9D97DB310E04}"/>
              </a:ext>
            </a:extLst>
          </p:cNvPr>
          <p:cNvSpPr txBox="1"/>
          <p:nvPr/>
        </p:nvSpPr>
        <p:spPr>
          <a:xfrm>
            <a:off x="4943345" y="1776659"/>
            <a:ext cx="5074415" cy="1255857"/>
          </a:xfrm>
          <a:prstGeom prst="rect">
            <a:avLst/>
          </a:prstGeom>
          <a:noFill/>
        </p:spPr>
        <p:txBody>
          <a:bodyPr wrap="square">
            <a:spAutoFit/>
          </a:bodyPr>
          <a:lstStyle>
            <a:defPPr>
              <a:defRPr lang="zh-CN"/>
            </a:defPPr>
            <a:lvl1pPr algn="just">
              <a:lnSpc>
                <a:spcPct val="120000"/>
              </a:lnSpc>
              <a:defRPr sz="1600">
                <a:solidFill>
                  <a:schemeClr val="bg1"/>
                </a:solidFill>
              </a:defRPr>
            </a:lvl1pPr>
          </a:lstStyle>
          <a:p>
            <a:r>
              <a:rPr lang="zh-CN" altLang="en-US" dirty="0"/>
              <a:t>应迅速游到</a:t>
            </a:r>
            <a:r>
              <a:rPr lang="zh-CN" altLang="en-US" dirty="0">
                <a:hlinkClick r:id="rId3">
                  <a:extLst>
                    <a:ext uri="{A12FA001-AC4F-418D-AE19-62706E023703}">
                      <ahyp:hlinkClr xmlns:ahyp="http://schemas.microsoft.com/office/drawing/2018/hyperlinkcolor" val="tx"/>
                    </a:ext>
                  </a:extLst>
                </a:hlinkClick>
              </a:rPr>
              <a:t>溺水者</a:t>
            </a:r>
            <a:r>
              <a:rPr lang="zh-CN" altLang="en-US" dirty="0"/>
              <a:t>附近，观察清楚位置，从其后方出手救援。或投入木板、救生圈、长杆等，让落水者攀扶上岸首先判断溺水者意识和生命体如果均正常可视情况帮助清除口腔、鼻咽腔的呕吐物和泥沙等杂物，加强护理；</a:t>
            </a:r>
          </a:p>
        </p:txBody>
      </p:sp>
      <p:grpSp>
        <p:nvGrpSpPr>
          <p:cNvPr id="13" name="组合 12">
            <a:extLst>
              <a:ext uri="{FF2B5EF4-FFF2-40B4-BE49-F238E27FC236}">
                <a16:creationId xmlns:a16="http://schemas.microsoft.com/office/drawing/2014/main" id="{CAC09C41-7CCA-DC9B-4BC6-2B4851705D6C}"/>
              </a:ext>
            </a:extLst>
          </p:cNvPr>
          <p:cNvGrpSpPr/>
          <p:nvPr/>
        </p:nvGrpSpPr>
        <p:grpSpPr>
          <a:xfrm>
            <a:off x="2288015" y="1813716"/>
            <a:ext cx="2324372" cy="638161"/>
            <a:chOff x="1943845" y="2073116"/>
            <a:chExt cx="2324372" cy="638161"/>
          </a:xfrm>
        </p:grpSpPr>
        <p:grpSp>
          <p:nvGrpSpPr>
            <p:cNvPr id="12" name="组合 11">
              <a:extLst>
                <a:ext uri="{FF2B5EF4-FFF2-40B4-BE49-F238E27FC236}">
                  <a16:creationId xmlns:a16="http://schemas.microsoft.com/office/drawing/2014/main" id="{A0B3151B-87A6-35B1-C6DF-B39636E55422}"/>
                </a:ext>
              </a:extLst>
            </p:cNvPr>
            <p:cNvGrpSpPr/>
            <p:nvPr/>
          </p:nvGrpSpPr>
          <p:grpSpPr>
            <a:xfrm>
              <a:off x="1943845" y="2073116"/>
              <a:ext cx="2324372" cy="638161"/>
              <a:chOff x="1943845" y="2073116"/>
              <a:chExt cx="2324372" cy="638161"/>
            </a:xfrm>
          </p:grpSpPr>
          <p:sp>
            <p:nvSpPr>
              <p:cNvPr id="11" name="矩形 10">
                <a:extLst>
                  <a:ext uri="{FF2B5EF4-FFF2-40B4-BE49-F238E27FC236}">
                    <a16:creationId xmlns:a16="http://schemas.microsoft.com/office/drawing/2014/main" id="{CDCB6FFC-B5DE-7080-21E9-C6A458D0C850}"/>
                  </a:ext>
                </a:extLst>
              </p:cNvPr>
              <p:cNvSpPr/>
              <p:nvPr/>
            </p:nvSpPr>
            <p:spPr>
              <a:xfrm>
                <a:off x="2005077" y="2147397"/>
                <a:ext cx="2263140" cy="56388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ABB98BD5-AADD-49BA-6C05-CA90FDC346D3}"/>
                  </a:ext>
                </a:extLst>
              </p:cNvPr>
              <p:cNvSpPr/>
              <p:nvPr/>
            </p:nvSpPr>
            <p:spPr>
              <a:xfrm>
                <a:off x="1943845" y="2073116"/>
                <a:ext cx="2263140" cy="563880"/>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id="{B012248E-1BAB-A018-AA62-A929D9FBB36B}"/>
                </a:ext>
              </a:extLst>
            </p:cNvPr>
            <p:cNvSpPr txBox="1"/>
            <p:nvPr/>
          </p:nvSpPr>
          <p:spPr>
            <a:xfrm>
              <a:off x="2213641" y="2170390"/>
              <a:ext cx="1723549" cy="400110"/>
            </a:xfrm>
            <a:prstGeom prst="rect">
              <a:avLst/>
            </a:prstGeom>
            <a:noFill/>
          </p:spPr>
          <p:txBody>
            <a:bodyPr wrap="none" rtlCol="0">
              <a:spAutoFit/>
            </a:bodyPr>
            <a:lstStyle/>
            <a:p>
              <a:r>
                <a:rPr lang="zh-CN" altLang="en-US" sz="2000" dirty="0"/>
                <a:t>后方出手营救</a:t>
              </a:r>
            </a:p>
          </p:txBody>
        </p:sp>
      </p:grpSp>
      <p:grpSp>
        <p:nvGrpSpPr>
          <p:cNvPr id="14" name="组合 13">
            <a:extLst>
              <a:ext uri="{FF2B5EF4-FFF2-40B4-BE49-F238E27FC236}">
                <a16:creationId xmlns:a16="http://schemas.microsoft.com/office/drawing/2014/main" id="{7A44FFDA-F47C-412F-F0F0-28968C322E8B}"/>
              </a:ext>
            </a:extLst>
          </p:cNvPr>
          <p:cNvGrpSpPr/>
          <p:nvPr/>
        </p:nvGrpSpPr>
        <p:grpSpPr>
          <a:xfrm>
            <a:off x="2288015" y="4024879"/>
            <a:ext cx="2324372" cy="638161"/>
            <a:chOff x="1943845" y="2073116"/>
            <a:chExt cx="2324372" cy="638161"/>
          </a:xfrm>
        </p:grpSpPr>
        <p:grpSp>
          <p:nvGrpSpPr>
            <p:cNvPr id="15" name="组合 14">
              <a:extLst>
                <a:ext uri="{FF2B5EF4-FFF2-40B4-BE49-F238E27FC236}">
                  <a16:creationId xmlns:a16="http://schemas.microsoft.com/office/drawing/2014/main" id="{FE61AB5D-7A0B-B954-627E-CE49B6D00CEC}"/>
                </a:ext>
              </a:extLst>
            </p:cNvPr>
            <p:cNvGrpSpPr/>
            <p:nvPr/>
          </p:nvGrpSpPr>
          <p:grpSpPr>
            <a:xfrm>
              <a:off x="1943845" y="2073116"/>
              <a:ext cx="2324372" cy="638161"/>
              <a:chOff x="1943845" y="2073116"/>
              <a:chExt cx="2324372" cy="638161"/>
            </a:xfrm>
          </p:grpSpPr>
          <p:sp>
            <p:nvSpPr>
              <p:cNvPr id="17" name="矩形 16">
                <a:extLst>
                  <a:ext uri="{FF2B5EF4-FFF2-40B4-BE49-F238E27FC236}">
                    <a16:creationId xmlns:a16="http://schemas.microsoft.com/office/drawing/2014/main" id="{795D7222-5584-EC6C-BF21-1B21F78F9357}"/>
                  </a:ext>
                </a:extLst>
              </p:cNvPr>
              <p:cNvSpPr/>
              <p:nvPr/>
            </p:nvSpPr>
            <p:spPr>
              <a:xfrm>
                <a:off x="2005077" y="2147397"/>
                <a:ext cx="2263140" cy="56388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AB7FC6F-9090-D2EF-B4AC-92446022850B}"/>
                  </a:ext>
                </a:extLst>
              </p:cNvPr>
              <p:cNvSpPr/>
              <p:nvPr/>
            </p:nvSpPr>
            <p:spPr>
              <a:xfrm>
                <a:off x="1943845" y="2073116"/>
                <a:ext cx="2263140" cy="563880"/>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60FB0B8E-2BDE-2012-31F5-621133BFD3FF}"/>
                </a:ext>
              </a:extLst>
            </p:cNvPr>
            <p:cNvSpPr txBox="1"/>
            <p:nvPr/>
          </p:nvSpPr>
          <p:spPr>
            <a:xfrm>
              <a:off x="2421719" y="2170390"/>
              <a:ext cx="1210588" cy="400110"/>
            </a:xfrm>
            <a:prstGeom prst="rect">
              <a:avLst/>
            </a:prstGeom>
            <a:noFill/>
          </p:spPr>
          <p:txBody>
            <a:bodyPr wrap="none" rtlCol="0">
              <a:spAutoFit/>
            </a:bodyPr>
            <a:lstStyle/>
            <a:p>
              <a:r>
                <a:rPr lang="zh-CN" altLang="en-US" sz="2000" dirty="0"/>
                <a:t>急救措施</a:t>
              </a:r>
            </a:p>
          </p:txBody>
        </p:sp>
      </p:grpSp>
      <p:cxnSp>
        <p:nvCxnSpPr>
          <p:cNvPr id="20" name="直接连接符 19">
            <a:extLst>
              <a:ext uri="{FF2B5EF4-FFF2-40B4-BE49-F238E27FC236}">
                <a16:creationId xmlns:a16="http://schemas.microsoft.com/office/drawing/2014/main" id="{37E51D17-1D18-A850-D296-51140925DCFF}"/>
              </a:ext>
            </a:extLst>
          </p:cNvPr>
          <p:cNvCxnSpPr>
            <a:cxnSpLocks/>
          </p:cNvCxnSpPr>
          <p:nvPr/>
        </p:nvCxnSpPr>
        <p:spPr>
          <a:xfrm>
            <a:off x="2288015" y="3444240"/>
            <a:ext cx="7672849" cy="0"/>
          </a:xfrm>
          <a:prstGeom prst="line">
            <a:avLst/>
          </a:prstGeom>
          <a:ln w="19050">
            <a:solidFill>
              <a:schemeClr val="bg1">
                <a:alpha val="47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3626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1326732F-0902-0CA6-CC07-7B52CD1D36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892800" y="-151130"/>
            <a:ext cx="6146800" cy="6146800"/>
          </a:xfrm>
          <a:prstGeom prst="rect">
            <a:avLst/>
          </a:prstGeom>
        </p:spPr>
      </p:pic>
      <p:grpSp>
        <p:nvGrpSpPr>
          <p:cNvPr id="3" name="组合 2">
            <a:extLst>
              <a:ext uri="{FF2B5EF4-FFF2-40B4-BE49-F238E27FC236}">
                <a16:creationId xmlns:a16="http://schemas.microsoft.com/office/drawing/2014/main" id="{FA4AC061-1DFA-078A-9E7B-65A07B811182}"/>
              </a:ext>
            </a:extLst>
          </p:cNvPr>
          <p:cNvGrpSpPr/>
          <p:nvPr/>
        </p:nvGrpSpPr>
        <p:grpSpPr>
          <a:xfrm>
            <a:off x="1215414" y="1875100"/>
            <a:ext cx="3943958" cy="2308324"/>
            <a:chOff x="1215414" y="1875100"/>
            <a:chExt cx="3943958" cy="2308324"/>
          </a:xfrm>
        </p:grpSpPr>
        <p:sp>
          <p:nvSpPr>
            <p:cNvPr id="4" name="文本框 3">
              <a:extLst>
                <a:ext uri="{FF2B5EF4-FFF2-40B4-BE49-F238E27FC236}">
                  <a16:creationId xmlns:a16="http://schemas.microsoft.com/office/drawing/2014/main" id="{F7D8D878-5D41-8A40-2485-09D95AA53AF9}"/>
                </a:ext>
              </a:extLst>
            </p:cNvPr>
            <p:cNvSpPr txBox="1"/>
            <p:nvPr/>
          </p:nvSpPr>
          <p:spPr>
            <a:xfrm>
              <a:off x="1215414" y="1875100"/>
              <a:ext cx="3943958" cy="2308324"/>
            </a:xfrm>
            <a:prstGeom prst="rect">
              <a:avLst/>
            </a:prstGeom>
            <a:noFill/>
          </p:spPr>
          <p:txBody>
            <a:bodyPr wrap="square">
              <a:spAutoFit/>
            </a:bodyPr>
            <a:lstStyle/>
            <a:p>
              <a:r>
                <a:rPr lang="zh-CN" altLang="en-US" sz="7200" dirty="0">
                  <a:ln w="0">
                    <a:noFill/>
                  </a:ln>
                  <a:solidFill>
                    <a:schemeClr val="accent3"/>
                  </a:solidFill>
                  <a:latin typeface="+mj-ea"/>
                  <a:ea typeface="+mj-ea"/>
                </a:rPr>
                <a:t>加强</a:t>
              </a:r>
              <a:endParaRPr lang="en-US" altLang="zh-CN" sz="7200" dirty="0">
                <a:ln w="0">
                  <a:noFill/>
                </a:ln>
                <a:solidFill>
                  <a:schemeClr val="accent3"/>
                </a:solidFill>
                <a:latin typeface="+mj-ea"/>
                <a:ea typeface="+mj-ea"/>
              </a:endParaRPr>
            </a:p>
            <a:p>
              <a:r>
                <a:rPr lang="zh-CN" altLang="en-US" sz="7200" dirty="0">
                  <a:ln w="0">
                    <a:noFill/>
                  </a:ln>
                  <a:latin typeface="+mj-ea"/>
                  <a:ea typeface="+mj-ea"/>
                </a:rPr>
                <a:t>防控疫情</a:t>
              </a:r>
            </a:p>
          </p:txBody>
        </p:sp>
        <p:sp>
          <p:nvSpPr>
            <p:cNvPr id="5" name="矩形 4">
              <a:extLst>
                <a:ext uri="{FF2B5EF4-FFF2-40B4-BE49-F238E27FC236}">
                  <a16:creationId xmlns:a16="http://schemas.microsoft.com/office/drawing/2014/main" id="{84142CE3-A849-C61F-8CFA-74B39C4571C5}"/>
                </a:ext>
              </a:extLst>
            </p:cNvPr>
            <p:cNvSpPr/>
            <p:nvPr/>
          </p:nvSpPr>
          <p:spPr>
            <a:xfrm>
              <a:off x="3194166" y="2040078"/>
              <a:ext cx="828676" cy="817881"/>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6" name="文本框 5">
              <a:extLst>
                <a:ext uri="{FF2B5EF4-FFF2-40B4-BE49-F238E27FC236}">
                  <a16:creationId xmlns:a16="http://schemas.microsoft.com/office/drawing/2014/main" id="{981DDFE3-4060-31C1-CFD3-36B29C726DA7}"/>
                </a:ext>
              </a:extLst>
            </p:cNvPr>
            <p:cNvSpPr txBox="1"/>
            <p:nvPr/>
          </p:nvSpPr>
          <p:spPr>
            <a:xfrm>
              <a:off x="3202783" y="2140827"/>
              <a:ext cx="841897" cy="307777"/>
            </a:xfrm>
            <a:prstGeom prst="rect">
              <a:avLst/>
            </a:prstGeom>
            <a:noFill/>
          </p:spPr>
          <p:txBody>
            <a:bodyPr wrap="none" rtlCol="0">
              <a:spAutoFit/>
            </a:bodyPr>
            <a:lstStyle/>
            <a:p>
              <a:r>
                <a:rPr lang="en-US" altLang="zh-CN" sz="1400" dirty="0">
                  <a:solidFill>
                    <a:schemeClr val="bg1"/>
                  </a:solidFill>
                  <a:latin typeface="+mj-lt"/>
                </a:rPr>
                <a:t>Part 02</a:t>
              </a:r>
              <a:endParaRPr lang="zh-CN" altLang="en-US" sz="1400" dirty="0">
                <a:solidFill>
                  <a:schemeClr val="bg1"/>
                </a:solidFill>
                <a:latin typeface="+mj-lt"/>
              </a:endParaRPr>
            </a:p>
          </p:txBody>
        </p:sp>
      </p:grpSp>
      <p:sp>
        <p:nvSpPr>
          <p:cNvPr id="9" name="文本框 8">
            <a:extLst>
              <a:ext uri="{FF2B5EF4-FFF2-40B4-BE49-F238E27FC236}">
                <a16:creationId xmlns:a16="http://schemas.microsoft.com/office/drawing/2014/main" id="{4BA5AEF3-BC49-06BA-3AB6-03DFBBA99C54}"/>
              </a:ext>
            </a:extLst>
          </p:cNvPr>
          <p:cNvSpPr txBox="1"/>
          <p:nvPr/>
        </p:nvSpPr>
        <p:spPr>
          <a:xfrm>
            <a:off x="-2482944" y="2395837"/>
            <a:ext cx="6505786" cy="369332"/>
          </a:xfrm>
          <a:prstGeom prst="rect">
            <a:avLst/>
          </a:prstGeom>
          <a:noFill/>
        </p:spPr>
        <p:txBody>
          <a:bodyPr wrap="square">
            <a:spAutoFit/>
          </a:bodyPr>
          <a:lstStyle>
            <a:defPPr>
              <a:defRPr lang="zh-CN"/>
            </a:defPPr>
            <a:lvl1pPr algn="r">
              <a:defRPr sz="900">
                <a:solidFill>
                  <a:schemeClr val="bg1"/>
                </a:solidFill>
                <a:latin typeface="+mn-ea"/>
              </a:defRPr>
            </a:lvl1pPr>
          </a:lstStyle>
          <a:p>
            <a:r>
              <a:rPr lang="zh-CN" altLang="en-US" dirty="0"/>
              <a:t>Epidemic </a:t>
            </a:r>
            <a:endParaRPr lang="en-US" altLang="zh-CN" dirty="0"/>
          </a:p>
          <a:p>
            <a:r>
              <a:rPr lang="zh-CN" altLang="en-US" dirty="0"/>
              <a:t>Protection</a:t>
            </a:r>
          </a:p>
        </p:txBody>
      </p:sp>
    </p:spTree>
    <p:extLst>
      <p:ext uri="{BB962C8B-B14F-4D97-AF65-F5344CB8AC3E}">
        <p14:creationId xmlns:p14="http://schemas.microsoft.com/office/powerpoint/2010/main" val="78889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FEA3EF7D-E4E4-8EEB-F794-861FBED4278A}"/>
              </a:ext>
            </a:extLst>
          </p:cNvPr>
          <p:cNvSpPr/>
          <p:nvPr/>
        </p:nvSpPr>
        <p:spPr>
          <a:xfrm>
            <a:off x="1643380" y="1583140"/>
            <a:ext cx="4219439" cy="4196687"/>
          </a:xfrm>
          <a:prstGeom prst="rect">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5230C2C-ECA5-DF0B-08AF-9782D7D083FD}"/>
              </a:ext>
            </a:extLst>
          </p:cNvPr>
          <p:cNvSpPr txBox="1"/>
          <p:nvPr/>
        </p:nvSpPr>
        <p:spPr>
          <a:xfrm>
            <a:off x="2139882" y="2563553"/>
            <a:ext cx="3288856" cy="3027111"/>
          </a:xfrm>
          <a:prstGeom prst="rect">
            <a:avLst/>
          </a:prstGeom>
          <a:noFill/>
        </p:spPr>
        <p:txBody>
          <a:bodyPr wrap="square">
            <a:spAutoFit/>
          </a:bodyPr>
          <a:lstStyle/>
          <a:p>
            <a:pPr algn="just">
              <a:lnSpc>
                <a:spcPct val="120000"/>
              </a:lnSpc>
            </a:pPr>
            <a:r>
              <a:rPr lang="zh-CN" altLang="en-US" sz="1600" b="0" i="0" dirty="0">
                <a:effectLst/>
                <a:latin typeface="+mn-ea"/>
              </a:rPr>
              <a:t>目前新冠病毒疫苗正在研制当中，对于新型冠状病毒所致疾病没有特异治疗方法，主要是针对患者临床症状进行处理。人类进入</a:t>
            </a:r>
            <a:r>
              <a:rPr lang="en-US" altLang="zh-CN" sz="1600" b="0" i="0" dirty="0">
                <a:effectLst/>
                <a:latin typeface="+mn-ea"/>
              </a:rPr>
              <a:t>21</a:t>
            </a:r>
            <a:r>
              <a:rPr lang="zh-CN" altLang="en-US" sz="1600" b="0" i="0" dirty="0">
                <a:effectLst/>
                <a:latin typeface="+mn-ea"/>
              </a:rPr>
              <a:t>世纪以来，已经分别在</a:t>
            </a:r>
            <a:r>
              <a:rPr lang="en-US" altLang="zh-CN" sz="1600" b="0" i="0" dirty="0">
                <a:effectLst/>
                <a:latin typeface="+mn-ea"/>
              </a:rPr>
              <a:t>2003</a:t>
            </a:r>
            <a:r>
              <a:rPr lang="zh-CN" altLang="en-US" sz="1600" b="0" i="0" dirty="0">
                <a:effectLst/>
                <a:latin typeface="+mn-ea"/>
              </a:rPr>
              <a:t>年、</a:t>
            </a:r>
            <a:r>
              <a:rPr lang="en-US" altLang="zh-CN" sz="1600" b="0" i="0" dirty="0">
                <a:effectLst/>
                <a:latin typeface="+mn-ea"/>
              </a:rPr>
              <a:t>2012</a:t>
            </a:r>
            <a:r>
              <a:rPr lang="zh-CN" altLang="en-US" sz="1600" b="0" i="0" dirty="0">
                <a:effectLst/>
                <a:latin typeface="+mn-ea"/>
              </a:rPr>
              <a:t>年和</a:t>
            </a:r>
            <a:r>
              <a:rPr lang="en-US" altLang="zh-CN" sz="1600" b="0" i="0" dirty="0">
                <a:effectLst/>
                <a:latin typeface="+mn-ea"/>
              </a:rPr>
              <a:t>2019</a:t>
            </a:r>
            <a:r>
              <a:rPr lang="zh-CN" altLang="en-US" sz="1600" b="0" i="0" dirty="0">
                <a:effectLst/>
                <a:latin typeface="+mn-ea"/>
              </a:rPr>
              <a:t>年发生三次全球性的流行性冠状病毒疫情，可以预计，今后还会不定时爆发，给人类带来重大隐患和严重损失，全球化都会因此受到影响。</a:t>
            </a:r>
          </a:p>
        </p:txBody>
      </p:sp>
      <p:sp>
        <p:nvSpPr>
          <p:cNvPr id="5" name="文本框 4">
            <a:extLst>
              <a:ext uri="{FF2B5EF4-FFF2-40B4-BE49-F238E27FC236}">
                <a16:creationId xmlns:a16="http://schemas.microsoft.com/office/drawing/2014/main" id="{3FE027FF-2CD1-B6E6-7200-9915E5B83423}"/>
              </a:ext>
            </a:extLst>
          </p:cNvPr>
          <p:cNvSpPr txBox="1"/>
          <p:nvPr/>
        </p:nvSpPr>
        <p:spPr>
          <a:xfrm>
            <a:off x="6232832" y="4711196"/>
            <a:ext cx="4473054" cy="958852"/>
          </a:xfrm>
          <a:prstGeom prst="rect">
            <a:avLst/>
          </a:prstGeom>
          <a:noFill/>
        </p:spPr>
        <p:txBody>
          <a:bodyPr wrap="square">
            <a:spAutoFit/>
          </a:bodyPr>
          <a:lstStyle>
            <a:defPPr>
              <a:defRPr lang="zh-CN"/>
            </a:defPPr>
            <a:lvl1pPr algn="just">
              <a:lnSpc>
                <a:spcPct val="120000"/>
              </a:lnSpc>
              <a:defRPr sz="1600" b="0" i="0">
                <a:solidFill>
                  <a:schemeClr val="bg1"/>
                </a:solidFill>
                <a:effectLst/>
                <a:latin typeface="+mn-ea"/>
              </a:defRPr>
            </a:lvl1pPr>
          </a:lstStyle>
          <a:p>
            <a:r>
              <a:rPr lang="zh-CN" altLang="en-US" dirty="0"/>
              <a:t>最轻微的是无任何外在症状（被称为无症状感染者），有的只是发烧或轻微咳嗽，有的会发展为肺炎，严重者甚至死亡</a:t>
            </a:r>
          </a:p>
        </p:txBody>
      </p:sp>
      <p:sp>
        <p:nvSpPr>
          <p:cNvPr id="7" name="文本框 6">
            <a:extLst>
              <a:ext uri="{FF2B5EF4-FFF2-40B4-BE49-F238E27FC236}">
                <a16:creationId xmlns:a16="http://schemas.microsoft.com/office/drawing/2014/main" id="{4A1D6FD0-ACF6-61D1-BB88-0301AD1AA39C}"/>
              </a:ext>
            </a:extLst>
          </p:cNvPr>
          <p:cNvSpPr txBox="1"/>
          <p:nvPr/>
        </p:nvSpPr>
        <p:spPr>
          <a:xfrm>
            <a:off x="6202926" y="2498510"/>
            <a:ext cx="4473054" cy="958852"/>
          </a:xfrm>
          <a:prstGeom prst="rect">
            <a:avLst/>
          </a:prstGeom>
          <a:noFill/>
        </p:spPr>
        <p:txBody>
          <a:bodyPr wrap="square">
            <a:spAutoFit/>
          </a:bodyPr>
          <a:lstStyle>
            <a:defPPr>
              <a:defRPr lang="zh-CN"/>
            </a:defPPr>
            <a:lvl1pPr algn="just">
              <a:lnSpc>
                <a:spcPct val="120000"/>
              </a:lnSpc>
              <a:defRPr sz="1600" b="0" i="0">
                <a:solidFill>
                  <a:schemeClr val="bg1"/>
                </a:solidFill>
                <a:effectLst/>
                <a:latin typeface="+mn-ea"/>
              </a:defRPr>
            </a:lvl1pPr>
          </a:lstStyle>
          <a:p>
            <a:r>
              <a:rPr lang="zh-CN" altLang="en-US" dirty="0"/>
              <a:t>新型冠状病毒主要的传播途径是呼吸道飞沫传播和接触传播，气溶胶和粪</a:t>
            </a:r>
            <a:r>
              <a:rPr lang="en-US" altLang="zh-CN" dirty="0"/>
              <a:t>-</a:t>
            </a:r>
            <a:r>
              <a:rPr lang="zh-CN" altLang="en-US" dirty="0"/>
              <a:t>口等传播途径尚待进一步明确。</a:t>
            </a:r>
          </a:p>
        </p:txBody>
      </p:sp>
      <p:sp>
        <p:nvSpPr>
          <p:cNvPr id="8" name="文本框 7">
            <a:extLst>
              <a:ext uri="{FF2B5EF4-FFF2-40B4-BE49-F238E27FC236}">
                <a16:creationId xmlns:a16="http://schemas.microsoft.com/office/drawing/2014/main" id="{D6BCDF3D-EF16-17D5-7306-A8817EEF8FEC}"/>
              </a:ext>
            </a:extLst>
          </p:cNvPr>
          <p:cNvSpPr txBox="1"/>
          <p:nvPr/>
        </p:nvSpPr>
        <p:spPr>
          <a:xfrm>
            <a:off x="1456783" y="466567"/>
            <a:ext cx="2339102" cy="523220"/>
          </a:xfrm>
          <a:prstGeom prst="rect">
            <a:avLst/>
          </a:prstGeom>
          <a:noFill/>
        </p:spPr>
        <p:txBody>
          <a:bodyPr wrap="none" rtlCol="0">
            <a:spAutoFit/>
          </a:bodyPr>
          <a:lstStyle>
            <a:defPPr>
              <a:defRPr lang="zh-CN"/>
            </a:defPPr>
            <a:lvl1pPr>
              <a:defRPr sz="2800">
                <a:ln w="3175">
                  <a:solidFill>
                    <a:schemeClr val="tx1"/>
                  </a:solidFill>
                </a:ln>
                <a:solidFill>
                  <a:schemeClr val="accent3"/>
                </a:solidFill>
                <a:latin typeface="+mj-ea"/>
                <a:ea typeface="+mj-ea"/>
              </a:defRPr>
            </a:lvl1pPr>
          </a:lstStyle>
          <a:p>
            <a:r>
              <a:rPr lang="zh-CN" altLang="en-US" dirty="0"/>
              <a:t>新冠病毒简介</a:t>
            </a:r>
          </a:p>
        </p:txBody>
      </p:sp>
      <p:grpSp>
        <p:nvGrpSpPr>
          <p:cNvPr id="26" name="组合 25">
            <a:extLst>
              <a:ext uri="{FF2B5EF4-FFF2-40B4-BE49-F238E27FC236}">
                <a16:creationId xmlns:a16="http://schemas.microsoft.com/office/drawing/2014/main" id="{4AADB596-C4E9-BD45-586E-F6638DAE3FC7}"/>
              </a:ext>
            </a:extLst>
          </p:cNvPr>
          <p:cNvGrpSpPr/>
          <p:nvPr/>
        </p:nvGrpSpPr>
        <p:grpSpPr>
          <a:xfrm>
            <a:off x="6298960" y="1713622"/>
            <a:ext cx="1819778" cy="638161"/>
            <a:chOff x="4082634" y="1844932"/>
            <a:chExt cx="1819778" cy="638161"/>
          </a:xfrm>
        </p:grpSpPr>
        <p:grpSp>
          <p:nvGrpSpPr>
            <p:cNvPr id="21" name="组合 20">
              <a:extLst>
                <a:ext uri="{FF2B5EF4-FFF2-40B4-BE49-F238E27FC236}">
                  <a16:creationId xmlns:a16="http://schemas.microsoft.com/office/drawing/2014/main" id="{CC31BF3E-C31A-7048-C6DA-549AF21029FE}"/>
                </a:ext>
              </a:extLst>
            </p:cNvPr>
            <p:cNvGrpSpPr/>
            <p:nvPr/>
          </p:nvGrpSpPr>
          <p:grpSpPr>
            <a:xfrm>
              <a:off x="4082634" y="1844932"/>
              <a:ext cx="1819778" cy="638161"/>
              <a:chOff x="1943845" y="2073116"/>
              <a:chExt cx="1819778" cy="638161"/>
            </a:xfrm>
          </p:grpSpPr>
          <p:sp>
            <p:nvSpPr>
              <p:cNvPr id="23" name="矩形 22">
                <a:extLst>
                  <a:ext uri="{FF2B5EF4-FFF2-40B4-BE49-F238E27FC236}">
                    <a16:creationId xmlns:a16="http://schemas.microsoft.com/office/drawing/2014/main" id="{0F7F0D73-C3A5-1CFB-51C6-3EF96DAB881D}"/>
                  </a:ext>
                </a:extLst>
              </p:cNvPr>
              <p:cNvSpPr/>
              <p:nvPr/>
            </p:nvSpPr>
            <p:spPr>
              <a:xfrm>
                <a:off x="2005077" y="2147397"/>
                <a:ext cx="1758546" cy="56388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648499D8-7D39-68AB-FBE8-95A7DC65B3E6}"/>
                  </a:ext>
                </a:extLst>
              </p:cNvPr>
              <p:cNvSpPr/>
              <p:nvPr/>
            </p:nvSpPr>
            <p:spPr>
              <a:xfrm>
                <a:off x="1943845" y="2073116"/>
                <a:ext cx="1758546" cy="563880"/>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C3803057-D3B0-71A2-5B3A-0384FC360A41}"/>
                </a:ext>
              </a:extLst>
            </p:cNvPr>
            <p:cNvSpPr txBox="1"/>
            <p:nvPr/>
          </p:nvSpPr>
          <p:spPr>
            <a:xfrm>
              <a:off x="4417845" y="1951673"/>
              <a:ext cx="1210588" cy="400110"/>
            </a:xfrm>
            <a:prstGeom prst="rect">
              <a:avLst/>
            </a:prstGeom>
            <a:noFill/>
          </p:spPr>
          <p:txBody>
            <a:bodyPr wrap="none" rtlCol="0">
              <a:spAutoFit/>
            </a:bodyPr>
            <a:lstStyle>
              <a:defPPr>
                <a:defRPr lang="zh-CN"/>
              </a:defPPr>
              <a:lvl1pPr>
                <a:defRPr sz="2000"/>
              </a:lvl1pPr>
            </a:lstStyle>
            <a:p>
              <a:r>
                <a:rPr lang="zh-CN" altLang="en-US" dirty="0"/>
                <a:t>传播途径</a:t>
              </a:r>
            </a:p>
          </p:txBody>
        </p:sp>
      </p:grpSp>
      <p:grpSp>
        <p:nvGrpSpPr>
          <p:cNvPr id="15" name="组合 14">
            <a:extLst>
              <a:ext uri="{FF2B5EF4-FFF2-40B4-BE49-F238E27FC236}">
                <a16:creationId xmlns:a16="http://schemas.microsoft.com/office/drawing/2014/main" id="{88DB93C2-1945-4094-77F6-386466AEEE50}"/>
              </a:ext>
            </a:extLst>
          </p:cNvPr>
          <p:cNvGrpSpPr/>
          <p:nvPr/>
        </p:nvGrpSpPr>
        <p:grpSpPr>
          <a:xfrm>
            <a:off x="1922255" y="1713622"/>
            <a:ext cx="1819778" cy="638161"/>
            <a:chOff x="1943845" y="2073116"/>
            <a:chExt cx="1819778" cy="638161"/>
          </a:xfrm>
        </p:grpSpPr>
        <p:grpSp>
          <p:nvGrpSpPr>
            <p:cNvPr id="16" name="组合 15">
              <a:extLst>
                <a:ext uri="{FF2B5EF4-FFF2-40B4-BE49-F238E27FC236}">
                  <a16:creationId xmlns:a16="http://schemas.microsoft.com/office/drawing/2014/main" id="{87A1F718-7A2E-11BF-D32F-2E74182343C1}"/>
                </a:ext>
              </a:extLst>
            </p:cNvPr>
            <p:cNvGrpSpPr/>
            <p:nvPr/>
          </p:nvGrpSpPr>
          <p:grpSpPr>
            <a:xfrm>
              <a:off x="1943845" y="2073116"/>
              <a:ext cx="1819778" cy="638161"/>
              <a:chOff x="1943845" y="2073116"/>
              <a:chExt cx="1819778" cy="638161"/>
            </a:xfrm>
          </p:grpSpPr>
          <p:sp>
            <p:nvSpPr>
              <p:cNvPr id="18" name="矩形 17">
                <a:extLst>
                  <a:ext uri="{FF2B5EF4-FFF2-40B4-BE49-F238E27FC236}">
                    <a16:creationId xmlns:a16="http://schemas.microsoft.com/office/drawing/2014/main" id="{F5066EA9-21E0-72AD-326B-E9E2E79E4691}"/>
                  </a:ext>
                </a:extLst>
              </p:cNvPr>
              <p:cNvSpPr/>
              <p:nvPr/>
            </p:nvSpPr>
            <p:spPr>
              <a:xfrm>
                <a:off x="2005077" y="2147397"/>
                <a:ext cx="1758546" cy="56388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5A9B72C-EB89-F0C4-8DB0-DE936497F800}"/>
                  </a:ext>
                </a:extLst>
              </p:cNvPr>
              <p:cNvSpPr/>
              <p:nvPr/>
            </p:nvSpPr>
            <p:spPr>
              <a:xfrm>
                <a:off x="1943845" y="2073116"/>
                <a:ext cx="1758546" cy="563880"/>
              </a:xfrm>
              <a:prstGeom prst="rect">
                <a:avLst/>
              </a:prstGeom>
              <a:solidFill>
                <a:schemeClr val="accent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id="{FAB1EC3A-4E4F-EEDF-AB2E-FB7D53911611}"/>
                </a:ext>
              </a:extLst>
            </p:cNvPr>
            <p:cNvSpPr txBox="1"/>
            <p:nvPr/>
          </p:nvSpPr>
          <p:spPr>
            <a:xfrm>
              <a:off x="2213641" y="2170390"/>
              <a:ext cx="1210588" cy="400110"/>
            </a:xfrm>
            <a:prstGeom prst="rect">
              <a:avLst/>
            </a:prstGeom>
            <a:noFill/>
          </p:spPr>
          <p:txBody>
            <a:bodyPr wrap="none" rtlCol="0">
              <a:spAutoFit/>
            </a:bodyPr>
            <a:lstStyle/>
            <a:p>
              <a:r>
                <a:rPr lang="zh-CN" altLang="en-US" sz="2000" dirty="0">
                  <a:solidFill>
                    <a:schemeClr val="bg1"/>
                  </a:solidFill>
                </a:rPr>
                <a:t>疫苗研制</a:t>
              </a:r>
            </a:p>
          </p:txBody>
        </p:sp>
      </p:grpSp>
      <p:grpSp>
        <p:nvGrpSpPr>
          <p:cNvPr id="27" name="组合 26">
            <a:extLst>
              <a:ext uri="{FF2B5EF4-FFF2-40B4-BE49-F238E27FC236}">
                <a16:creationId xmlns:a16="http://schemas.microsoft.com/office/drawing/2014/main" id="{517ACAB9-2A62-24BA-D359-64A1B50596A2}"/>
              </a:ext>
            </a:extLst>
          </p:cNvPr>
          <p:cNvGrpSpPr/>
          <p:nvPr/>
        </p:nvGrpSpPr>
        <p:grpSpPr>
          <a:xfrm>
            <a:off x="6328866" y="3948527"/>
            <a:ext cx="1819778" cy="638161"/>
            <a:chOff x="4082634" y="1844932"/>
            <a:chExt cx="1819778" cy="638161"/>
          </a:xfrm>
        </p:grpSpPr>
        <p:grpSp>
          <p:nvGrpSpPr>
            <p:cNvPr id="28" name="组合 27">
              <a:extLst>
                <a:ext uri="{FF2B5EF4-FFF2-40B4-BE49-F238E27FC236}">
                  <a16:creationId xmlns:a16="http://schemas.microsoft.com/office/drawing/2014/main" id="{3CC8ABF7-4BED-4411-7ABC-7EDA8CAA4781}"/>
                </a:ext>
              </a:extLst>
            </p:cNvPr>
            <p:cNvGrpSpPr/>
            <p:nvPr/>
          </p:nvGrpSpPr>
          <p:grpSpPr>
            <a:xfrm>
              <a:off x="4082634" y="1844932"/>
              <a:ext cx="1819778" cy="638161"/>
              <a:chOff x="1943845" y="2073116"/>
              <a:chExt cx="1819778" cy="638161"/>
            </a:xfrm>
          </p:grpSpPr>
          <p:sp>
            <p:nvSpPr>
              <p:cNvPr id="30" name="矩形 29">
                <a:extLst>
                  <a:ext uri="{FF2B5EF4-FFF2-40B4-BE49-F238E27FC236}">
                    <a16:creationId xmlns:a16="http://schemas.microsoft.com/office/drawing/2014/main" id="{7EEF47E7-8BD5-D1F4-4021-F225113614CA}"/>
                  </a:ext>
                </a:extLst>
              </p:cNvPr>
              <p:cNvSpPr/>
              <p:nvPr/>
            </p:nvSpPr>
            <p:spPr>
              <a:xfrm>
                <a:off x="2005077" y="2147397"/>
                <a:ext cx="1758546" cy="56388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14474729-B2DC-DB17-16EB-1C51868596ED}"/>
                  </a:ext>
                </a:extLst>
              </p:cNvPr>
              <p:cNvSpPr/>
              <p:nvPr/>
            </p:nvSpPr>
            <p:spPr>
              <a:xfrm>
                <a:off x="1943845" y="2073116"/>
                <a:ext cx="1758546" cy="563880"/>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B6D615D1-D888-230B-40DC-6C7E645769BC}"/>
                </a:ext>
              </a:extLst>
            </p:cNvPr>
            <p:cNvSpPr txBox="1"/>
            <p:nvPr/>
          </p:nvSpPr>
          <p:spPr>
            <a:xfrm>
              <a:off x="4417845" y="1951673"/>
              <a:ext cx="1210588" cy="400110"/>
            </a:xfrm>
            <a:prstGeom prst="rect">
              <a:avLst/>
            </a:prstGeom>
            <a:noFill/>
          </p:spPr>
          <p:txBody>
            <a:bodyPr wrap="none" rtlCol="0">
              <a:spAutoFit/>
            </a:bodyPr>
            <a:lstStyle>
              <a:defPPr>
                <a:defRPr lang="zh-CN"/>
              </a:defPPr>
              <a:lvl1pPr>
                <a:defRPr sz="2000"/>
              </a:lvl1pPr>
            </a:lstStyle>
            <a:p>
              <a:r>
                <a:rPr lang="zh-CN" altLang="en-US" dirty="0"/>
                <a:t>出现症状</a:t>
              </a:r>
            </a:p>
          </p:txBody>
        </p:sp>
      </p:grpSp>
    </p:spTree>
    <p:extLst>
      <p:ext uri="{BB962C8B-B14F-4D97-AF65-F5344CB8AC3E}">
        <p14:creationId xmlns:p14="http://schemas.microsoft.com/office/powerpoint/2010/main" val="306037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676E6223-683D-87A2-3F5F-0D43AE7B4264}"/>
              </a:ext>
            </a:extLst>
          </p:cNvPr>
          <p:cNvSpPr/>
          <p:nvPr/>
        </p:nvSpPr>
        <p:spPr>
          <a:xfrm>
            <a:off x="1767327" y="3517908"/>
            <a:ext cx="9185928" cy="210145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37" name="矩形 36">
            <a:extLst>
              <a:ext uri="{FF2B5EF4-FFF2-40B4-BE49-F238E27FC236}">
                <a16:creationId xmlns:a16="http://schemas.microsoft.com/office/drawing/2014/main" id="{7F5FCCEC-28D9-467E-2766-A03736E7DED3}"/>
              </a:ext>
            </a:extLst>
          </p:cNvPr>
          <p:cNvSpPr/>
          <p:nvPr/>
        </p:nvSpPr>
        <p:spPr>
          <a:xfrm>
            <a:off x="1624312" y="3374785"/>
            <a:ext cx="9185928" cy="210145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0C824329-3A95-AA18-1C45-492AF6ECEB4F}"/>
              </a:ext>
            </a:extLst>
          </p:cNvPr>
          <p:cNvSpPr txBox="1"/>
          <p:nvPr/>
        </p:nvSpPr>
        <p:spPr>
          <a:xfrm>
            <a:off x="1889992" y="3917680"/>
            <a:ext cx="3346334" cy="1015663"/>
          </a:xfrm>
          <a:prstGeom prst="rect">
            <a:avLst/>
          </a:prstGeom>
          <a:noFill/>
        </p:spPr>
        <p:txBody>
          <a:bodyPr wrap="square">
            <a:spAutoFit/>
          </a:bodyPr>
          <a:lstStyle/>
          <a:p>
            <a:r>
              <a:rPr lang="zh-CN" altLang="en-US" sz="2000" dirty="0">
                <a:solidFill>
                  <a:schemeClr val="accent3"/>
                </a:solidFill>
              </a:rPr>
              <a:t>满足右侧二者</a:t>
            </a:r>
            <a:endParaRPr lang="en-US" altLang="zh-CN" sz="2000" dirty="0">
              <a:solidFill>
                <a:schemeClr val="accent3"/>
              </a:solidFill>
            </a:endParaRPr>
          </a:p>
          <a:p>
            <a:r>
              <a:rPr lang="zh-CN" altLang="en-US" sz="2000" dirty="0">
                <a:solidFill>
                  <a:schemeClr val="accent3"/>
                </a:solidFill>
              </a:rPr>
              <a:t>中的任意一条则应该到辖区</a:t>
            </a:r>
            <a:endParaRPr lang="en-US" altLang="zh-CN" sz="2000" dirty="0">
              <a:solidFill>
                <a:schemeClr val="accent3"/>
              </a:solidFill>
            </a:endParaRPr>
          </a:p>
          <a:p>
            <a:r>
              <a:rPr lang="zh-CN" altLang="en-US" sz="2000" dirty="0">
                <a:solidFill>
                  <a:schemeClr val="accent3"/>
                </a:solidFill>
              </a:rPr>
              <a:t>医院发热门诊进行排查诊治</a:t>
            </a:r>
          </a:p>
        </p:txBody>
      </p:sp>
      <p:grpSp>
        <p:nvGrpSpPr>
          <p:cNvPr id="36" name="组合 35">
            <a:extLst>
              <a:ext uri="{FF2B5EF4-FFF2-40B4-BE49-F238E27FC236}">
                <a16:creationId xmlns:a16="http://schemas.microsoft.com/office/drawing/2014/main" id="{D988069F-F8A2-6150-C1E7-2CCA65DEC5D8}"/>
              </a:ext>
            </a:extLst>
          </p:cNvPr>
          <p:cNvGrpSpPr/>
          <p:nvPr/>
        </p:nvGrpSpPr>
        <p:grpSpPr>
          <a:xfrm>
            <a:off x="1536848" y="1718274"/>
            <a:ext cx="2470230" cy="1482396"/>
            <a:chOff x="2283608" y="1519105"/>
            <a:chExt cx="2470230" cy="1482396"/>
          </a:xfrm>
        </p:grpSpPr>
        <p:grpSp>
          <p:nvGrpSpPr>
            <p:cNvPr id="27" name="组合 26">
              <a:extLst>
                <a:ext uri="{FF2B5EF4-FFF2-40B4-BE49-F238E27FC236}">
                  <a16:creationId xmlns:a16="http://schemas.microsoft.com/office/drawing/2014/main" id="{B3C769F7-B0F7-AEC6-DC9E-88440E6E2A1C}"/>
                </a:ext>
              </a:extLst>
            </p:cNvPr>
            <p:cNvGrpSpPr/>
            <p:nvPr/>
          </p:nvGrpSpPr>
          <p:grpSpPr>
            <a:xfrm>
              <a:off x="2409291" y="1519105"/>
              <a:ext cx="2012850" cy="528090"/>
              <a:chOff x="1943360" y="2075910"/>
              <a:chExt cx="689680" cy="635367"/>
            </a:xfrm>
          </p:grpSpPr>
          <p:sp>
            <p:nvSpPr>
              <p:cNvPr id="29" name="矩形 28">
                <a:extLst>
                  <a:ext uri="{FF2B5EF4-FFF2-40B4-BE49-F238E27FC236}">
                    <a16:creationId xmlns:a16="http://schemas.microsoft.com/office/drawing/2014/main" id="{35E317BA-C309-56BF-0061-6724B3CF3E8A}"/>
                  </a:ext>
                </a:extLst>
              </p:cNvPr>
              <p:cNvSpPr/>
              <p:nvPr/>
            </p:nvSpPr>
            <p:spPr>
              <a:xfrm>
                <a:off x="1979267" y="2147396"/>
                <a:ext cx="653773" cy="563881"/>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0F5EE8B6-FA2C-2549-6129-2BA2A827650A}"/>
                  </a:ext>
                </a:extLst>
              </p:cNvPr>
              <p:cNvSpPr/>
              <p:nvPr/>
            </p:nvSpPr>
            <p:spPr>
              <a:xfrm>
                <a:off x="1943360" y="2075910"/>
                <a:ext cx="661830" cy="563881"/>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41A9979D-0356-54A7-0089-89660CE8F693}"/>
                </a:ext>
              </a:extLst>
            </p:cNvPr>
            <p:cNvSpPr txBox="1"/>
            <p:nvPr/>
          </p:nvSpPr>
          <p:spPr>
            <a:xfrm>
              <a:off x="2283608" y="2041110"/>
              <a:ext cx="2470230" cy="960391"/>
            </a:xfrm>
            <a:prstGeom prst="rect">
              <a:avLst/>
            </a:prstGeom>
            <a:noFill/>
          </p:spPr>
          <p:txBody>
            <a:bodyPr wrap="square">
              <a:spAutoFit/>
            </a:bodyPr>
            <a:lstStyle/>
            <a:p>
              <a:pPr>
                <a:lnSpc>
                  <a:spcPct val="120000"/>
                </a:lnSpc>
              </a:pPr>
              <a:r>
                <a:rPr lang="zh-CN" altLang="en-US" sz="1600" dirty="0">
                  <a:solidFill>
                    <a:schemeClr val="bg1"/>
                  </a:solidFill>
                </a:rPr>
                <a:t>发热乏力干咳逐渐出现呼吸因难部分患者起病症状轻微，可无发热</a:t>
              </a:r>
            </a:p>
          </p:txBody>
        </p:sp>
        <p:sp>
          <p:nvSpPr>
            <p:cNvPr id="13" name="文本框 12">
              <a:extLst>
                <a:ext uri="{FF2B5EF4-FFF2-40B4-BE49-F238E27FC236}">
                  <a16:creationId xmlns:a16="http://schemas.microsoft.com/office/drawing/2014/main" id="{4C9FE10A-ABFD-DDBC-3AC5-1931A269D505}"/>
                </a:ext>
              </a:extLst>
            </p:cNvPr>
            <p:cNvSpPr txBox="1"/>
            <p:nvPr/>
          </p:nvSpPr>
          <p:spPr>
            <a:xfrm>
              <a:off x="2891343" y="1572436"/>
              <a:ext cx="1254760" cy="400110"/>
            </a:xfrm>
            <a:prstGeom prst="rect">
              <a:avLst/>
            </a:prstGeom>
            <a:noFill/>
          </p:spPr>
          <p:txBody>
            <a:bodyPr wrap="square">
              <a:spAutoFit/>
            </a:bodyPr>
            <a:lstStyle/>
            <a:p>
              <a:r>
                <a:rPr lang="zh-CN" altLang="en-US" sz="2000" dirty="0"/>
                <a:t>一般症状</a:t>
              </a:r>
            </a:p>
          </p:txBody>
        </p:sp>
        <p:pic>
          <p:nvPicPr>
            <p:cNvPr id="25" name="图形 24" descr="温度计 纯色填充">
              <a:extLst>
                <a:ext uri="{FF2B5EF4-FFF2-40B4-BE49-F238E27FC236}">
                  <a16:creationId xmlns:a16="http://schemas.microsoft.com/office/drawing/2014/main" id="{6B842F32-A527-0640-03E9-E2C1858FEA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06622" y="1605827"/>
              <a:ext cx="301798" cy="301796"/>
            </a:xfrm>
            <a:prstGeom prst="rect">
              <a:avLst/>
            </a:prstGeom>
          </p:spPr>
        </p:pic>
      </p:grpSp>
      <p:grpSp>
        <p:nvGrpSpPr>
          <p:cNvPr id="35" name="组合 34">
            <a:extLst>
              <a:ext uri="{FF2B5EF4-FFF2-40B4-BE49-F238E27FC236}">
                <a16:creationId xmlns:a16="http://schemas.microsoft.com/office/drawing/2014/main" id="{472A73FF-9775-EF8B-F006-2EDFCDC19AB2}"/>
              </a:ext>
            </a:extLst>
          </p:cNvPr>
          <p:cNvGrpSpPr/>
          <p:nvPr/>
        </p:nvGrpSpPr>
        <p:grpSpPr>
          <a:xfrm>
            <a:off x="4489130" y="1718274"/>
            <a:ext cx="2691481" cy="1481187"/>
            <a:chOff x="5166262" y="1519105"/>
            <a:chExt cx="2691481" cy="1481187"/>
          </a:xfrm>
        </p:grpSpPr>
        <p:sp>
          <p:nvSpPr>
            <p:cNvPr id="17" name="文本框 16">
              <a:extLst>
                <a:ext uri="{FF2B5EF4-FFF2-40B4-BE49-F238E27FC236}">
                  <a16:creationId xmlns:a16="http://schemas.microsoft.com/office/drawing/2014/main" id="{354D88B0-2B60-7182-44CF-534259CD26B9}"/>
                </a:ext>
              </a:extLst>
            </p:cNvPr>
            <p:cNvSpPr txBox="1"/>
            <p:nvPr/>
          </p:nvSpPr>
          <p:spPr>
            <a:xfrm>
              <a:off x="5166262" y="2039901"/>
              <a:ext cx="2691481" cy="960391"/>
            </a:xfrm>
            <a:prstGeom prst="rect">
              <a:avLst/>
            </a:prstGeom>
            <a:noFill/>
          </p:spPr>
          <p:txBody>
            <a:bodyPr wrap="square">
              <a:spAutoFit/>
            </a:bodyPr>
            <a:lstStyle>
              <a:defPPr>
                <a:defRPr lang="zh-CN"/>
              </a:defPPr>
              <a:lvl1pPr>
                <a:lnSpc>
                  <a:spcPct val="120000"/>
                </a:lnSpc>
                <a:defRPr sz="1600">
                  <a:solidFill>
                    <a:schemeClr val="bg1"/>
                  </a:solidFill>
                </a:defRPr>
              </a:lvl1pPr>
            </a:lstStyle>
            <a:p>
              <a:r>
                <a:rPr lang="zh-CN" altLang="en-US" dirty="0"/>
                <a:t>急性呼吸窘迫综合征，然毒症休克难以纠正的代谢性酸中毒，出凝血功能障得</a:t>
              </a:r>
            </a:p>
          </p:txBody>
        </p:sp>
        <p:grpSp>
          <p:nvGrpSpPr>
            <p:cNvPr id="31" name="组合 30">
              <a:extLst>
                <a:ext uri="{FF2B5EF4-FFF2-40B4-BE49-F238E27FC236}">
                  <a16:creationId xmlns:a16="http://schemas.microsoft.com/office/drawing/2014/main" id="{42DE5F40-2CFE-8C5F-67B1-CFD3A9AEC006}"/>
                </a:ext>
              </a:extLst>
            </p:cNvPr>
            <p:cNvGrpSpPr/>
            <p:nvPr/>
          </p:nvGrpSpPr>
          <p:grpSpPr>
            <a:xfrm>
              <a:off x="5224312" y="1519105"/>
              <a:ext cx="2012850" cy="528090"/>
              <a:chOff x="1943360" y="2075910"/>
              <a:chExt cx="689680" cy="635367"/>
            </a:xfrm>
          </p:grpSpPr>
          <p:sp>
            <p:nvSpPr>
              <p:cNvPr id="32" name="矩形 31">
                <a:extLst>
                  <a:ext uri="{FF2B5EF4-FFF2-40B4-BE49-F238E27FC236}">
                    <a16:creationId xmlns:a16="http://schemas.microsoft.com/office/drawing/2014/main" id="{542AD7D6-56D2-C62C-A513-B6A053F130C8}"/>
                  </a:ext>
                </a:extLst>
              </p:cNvPr>
              <p:cNvSpPr/>
              <p:nvPr/>
            </p:nvSpPr>
            <p:spPr>
              <a:xfrm>
                <a:off x="1979267" y="2147396"/>
                <a:ext cx="653773" cy="563881"/>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0FC901EA-A0F6-2E69-AA35-45F9ED2E55C6}"/>
                  </a:ext>
                </a:extLst>
              </p:cNvPr>
              <p:cNvSpPr/>
              <p:nvPr/>
            </p:nvSpPr>
            <p:spPr>
              <a:xfrm>
                <a:off x="1943360" y="2075910"/>
                <a:ext cx="661830" cy="563881"/>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id="{700A1DE4-21F9-B505-5895-ABCA36D99EE6}"/>
                </a:ext>
              </a:extLst>
            </p:cNvPr>
            <p:cNvSpPr txBox="1"/>
            <p:nvPr/>
          </p:nvSpPr>
          <p:spPr>
            <a:xfrm>
              <a:off x="5913458" y="1553387"/>
              <a:ext cx="1254760" cy="400110"/>
            </a:xfrm>
            <a:prstGeom prst="rect">
              <a:avLst/>
            </a:prstGeom>
            <a:noFill/>
          </p:spPr>
          <p:txBody>
            <a:bodyPr wrap="square">
              <a:spAutoFit/>
            </a:bodyPr>
            <a:lstStyle/>
            <a:p>
              <a:r>
                <a:rPr lang="zh-CN" altLang="en-US" sz="2000" dirty="0"/>
                <a:t>严重者</a:t>
              </a:r>
            </a:p>
          </p:txBody>
        </p:sp>
        <p:pic>
          <p:nvPicPr>
            <p:cNvPr id="23" name="图形 22" descr="有病毒的肺 纯色填充">
              <a:extLst>
                <a:ext uri="{FF2B5EF4-FFF2-40B4-BE49-F238E27FC236}">
                  <a16:creationId xmlns:a16="http://schemas.microsoft.com/office/drawing/2014/main" id="{BFE93759-E46B-B17F-1FF6-B65B8FA335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12628" y="1559309"/>
              <a:ext cx="354421" cy="354421"/>
            </a:xfrm>
            <a:prstGeom prst="rect">
              <a:avLst/>
            </a:prstGeom>
          </p:spPr>
        </p:pic>
      </p:grpSp>
      <p:cxnSp>
        <p:nvCxnSpPr>
          <p:cNvPr id="39" name="直接连接符 38">
            <a:extLst>
              <a:ext uri="{FF2B5EF4-FFF2-40B4-BE49-F238E27FC236}">
                <a16:creationId xmlns:a16="http://schemas.microsoft.com/office/drawing/2014/main" id="{6E875895-8619-6793-AE6D-BC32A7A66B9A}"/>
              </a:ext>
            </a:extLst>
          </p:cNvPr>
          <p:cNvCxnSpPr/>
          <p:nvPr/>
        </p:nvCxnSpPr>
        <p:spPr>
          <a:xfrm>
            <a:off x="5512964" y="3784197"/>
            <a:ext cx="0" cy="1269242"/>
          </a:xfrm>
          <a:prstGeom prst="line">
            <a:avLst/>
          </a:prstGeom>
          <a:ln>
            <a:solidFill>
              <a:schemeClr val="tx1">
                <a:alpha val="23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3417C31A-97BF-7AF4-74D5-78A6C2B47FC3}"/>
              </a:ext>
            </a:extLst>
          </p:cNvPr>
          <p:cNvGrpSpPr/>
          <p:nvPr/>
        </p:nvGrpSpPr>
        <p:grpSpPr>
          <a:xfrm>
            <a:off x="5761949" y="3801086"/>
            <a:ext cx="2156807" cy="1255857"/>
            <a:chOff x="5761949" y="3801086"/>
            <a:chExt cx="2156807" cy="1255857"/>
          </a:xfrm>
        </p:grpSpPr>
        <p:sp>
          <p:nvSpPr>
            <p:cNvPr id="11" name="文本框 10">
              <a:extLst>
                <a:ext uri="{FF2B5EF4-FFF2-40B4-BE49-F238E27FC236}">
                  <a16:creationId xmlns:a16="http://schemas.microsoft.com/office/drawing/2014/main" id="{600D5AD0-C44F-BB9E-969C-E9E39853BA20}"/>
                </a:ext>
              </a:extLst>
            </p:cNvPr>
            <p:cNvSpPr txBox="1"/>
            <p:nvPr/>
          </p:nvSpPr>
          <p:spPr>
            <a:xfrm>
              <a:off x="5992595" y="3801086"/>
              <a:ext cx="1926161" cy="1255857"/>
            </a:xfrm>
            <a:prstGeom prst="rect">
              <a:avLst/>
            </a:prstGeom>
            <a:noFill/>
          </p:spPr>
          <p:txBody>
            <a:bodyPr wrap="square">
              <a:spAutoFit/>
            </a:bodyPr>
            <a:lstStyle/>
            <a:p>
              <a:pPr algn="just">
                <a:lnSpc>
                  <a:spcPct val="120000"/>
                </a:lnSpc>
              </a:pPr>
              <a:r>
                <a:rPr lang="zh-CN" altLang="en-US" sz="1600" dirty="0"/>
                <a:t>出现发热（藏下体湿≥37,3℃）咳发、气促等急性吸道感染症状</a:t>
              </a:r>
            </a:p>
          </p:txBody>
        </p:sp>
        <p:grpSp>
          <p:nvGrpSpPr>
            <p:cNvPr id="42" name="组合 41">
              <a:extLst>
                <a:ext uri="{FF2B5EF4-FFF2-40B4-BE49-F238E27FC236}">
                  <a16:creationId xmlns:a16="http://schemas.microsoft.com/office/drawing/2014/main" id="{AAF6FC90-A75E-6F71-E552-7C372A8408B2}"/>
                </a:ext>
              </a:extLst>
            </p:cNvPr>
            <p:cNvGrpSpPr/>
            <p:nvPr/>
          </p:nvGrpSpPr>
          <p:grpSpPr>
            <a:xfrm>
              <a:off x="5761949" y="3893459"/>
              <a:ext cx="295274" cy="215444"/>
              <a:chOff x="5761949" y="3893459"/>
              <a:chExt cx="295274" cy="215444"/>
            </a:xfrm>
          </p:grpSpPr>
          <p:sp>
            <p:nvSpPr>
              <p:cNvPr id="40" name="矩形 39">
                <a:extLst>
                  <a:ext uri="{FF2B5EF4-FFF2-40B4-BE49-F238E27FC236}">
                    <a16:creationId xmlns:a16="http://schemas.microsoft.com/office/drawing/2014/main" id="{9B9109CA-559B-4846-3CC9-0CEE7976D07A}"/>
                  </a:ext>
                </a:extLst>
              </p:cNvPr>
              <p:cNvSpPr/>
              <p:nvPr/>
            </p:nvSpPr>
            <p:spPr>
              <a:xfrm>
                <a:off x="5811339" y="3893459"/>
                <a:ext cx="196495" cy="196495"/>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8F34C5E9-540E-14F9-0FF1-2A05C60138AE}"/>
                  </a:ext>
                </a:extLst>
              </p:cNvPr>
              <p:cNvSpPr txBox="1"/>
              <p:nvPr/>
            </p:nvSpPr>
            <p:spPr>
              <a:xfrm>
                <a:off x="5761949" y="3893459"/>
                <a:ext cx="295274" cy="215444"/>
              </a:xfrm>
              <a:prstGeom prst="rect">
                <a:avLst/>
              </a:prstGeom>
              <a:noFill/>
            </p:spPr>
            <p:txBody>
              <a:bodyPr wrap="none" rtlCol="0">
                <a:spAutoFit/>
              </a:bodyPr>
              <a:lstStyle/>
              <a:p>
                <a:r>
                  <a:rPr lang="en-US" altLang="zh-CN" sz="800" dirty="0">
                    <a:solidFill>
                      <a:schemeClr val="bg1"/>
                    </a:solidFill>
                  </a:rPr>
                  <a:t>01</a:t>
                </a:r>
                <a:endParaRPr lang="zh-CN" altLang="en-US" sz="800" dirty="0">
                  <a:solidFill>
                    <a:schemeClr val="bg1"/>
                  </a:solidFill>
                </a:endParaRPr>
              </a:p>
            </p:txBody>
          </p:sp>
        </p:grpSp>
      </p:grpSp>
      <p:grpSp>
        <p:nvGrpSpPr>
          <p:cNvPr id="46" name="组合 45">
            <a:extLst>
              <a:ext uri="{FF2B5EF4-FFF2-40B4-BE49-F238E27FC236}">
                <a16:creationId xmlns:a16="http://schemas.microsoft.com/office/drawing/2014/main" id="{1E0CAEB4-8E68-E32C-D99A-D51103E7402D}"/>
              </a:ext>
            </a:extLst>
          </p:cNvPr>
          <p:cNvGrpSpPr/>
          <p:nvPr/>
        </p:nvGrpSpPr>
        <p:grpSpPr>
          <a:xfrm>
            <a:off x="8302163" y="3797582"/>
            <a:ext cx="2073954" cy="1255857"/>
            <a:chOff x="8250749" y="3797582"/>
            <a:chExt cx="2073954" cy="1255857"/>
          </a:xfrm>
        </p:grpSpPr>
        <p:sp>
          <p:nvSpPr>
            <p:cNvPr id="9" name="文本框 8">
              <a:extLst>
                <a:ext uri="{FF2B5EF4-FFF2-40B4-BE49-F238E27FC236}">
                  <a16:creationId xmlns:a16="http://schemas.microsoft.com/office/drawing/2014/main" id="{B21742A6-DEF9-5902-AB26-C159883DC70A}"/>
                </a:ext>
              </a:extLst>
            </p:cNvPr>
            <p:cNvSpPr txBox="1"/>
            <p:nvPr/>
          </p:nvSpPr>
          <p:spPr>
            <a:xfrm>
              <a:off x="8478530" y="3797582"/>
              <a:ext cx="1846173" cy="1255857"/>
            </a:xfrm>
            <a:prstGeom prst="rect">
              <a:avLst/>
            </a:prstGeom>
            <a:noFill/>
          </p:spPr>
          <p:txBody>
            <a:bodyPr wrap="square">
              <a:spAutoFit/>
            </a:bodyPr>
            <a:lstStyle>
              <a:defPPr>
                <a:defRPr lang="zh-CN"/>
              </a:defPPr>
              <a:lvl1pPr algn="just">
                <a:lnSpc>
                  <a:spcPct val="120000"/>
                </a:lnSpc>
                <a:defRPr sz="1600"/>
              </a:lvl1pPr>
            </a:lstStyle>
            <a:p>
              <a:r>
                <a:rPr lang="zh-CN" altLang="en-US" dirty="0"/>
                <a:t>发病前14天内曾接触过高风险地区并发热伴呼吸道症状患者</a:t>
              </a:r>
              <a:endParaRPr lang="en-US" altLang="zh-CN" dirty="0"/>
            </a:p>
          </p:txBody>
        </p:sp>
        <p:grpSp>
          <p:nvGrpSpPr>
            <p:cNvPr id="43" name="组合 42">
              <a:extLst>
                <a:ext uri="{FF2B5EF4-FFF2-40B4-BE49-F238E27FC236}">
                  <a16:creationId xmlns:a16="http://schemas.microsoft.com/office/drawing/2014/main" id="{3F32E6C6-AC9B-F24F-30FD-B70E5D334E26}"/>
                </a:ext>
              </a:extLst>
            </p:cNvPr>
            <p:cNvGrpSpPr/>
            <p:nvPr/>
          </p:nvGrpSpPr>
          <p:grpSpPr>
            <a:xfrm>
              <a:off x="8250749" y="3893459"/>
              <a:ext cx="314510" cy="215444"/>
              <a:chOff x="5761949" y="3893459"/>
              <a:chExt cx="314510" cy="215444"/>
            </a:xfrm>
          </p:grpSpPr>
          <p:sp>
            <p:nvSpPr>
              <p:cNvPr id="44" name="矩形 43">
                <a:extLst>
                  <a:ext uri="{FF2B5EF4-FFF2-40B4-BE49-F238E27FC236}">
                    <a16:creationId xmlns:a16="http://schemas.microsoft.com/office/drawing/2014/main" id="{35D877E8-654F-786B-D000-02DC967ABC9D}"/>
                  </a:ext>
                </a:extLst>
              </p:cNvPr>
              <p:cNvSpPr/>
              <p:nvPr/>
            </p:nvSpPr>
            <p:spPr>
              <a:xfrm>
                <a:off x="5811339" y="3893459"/>
                <a:ext cx="196495" cy="196495"/>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871B7295-3B40-9CA7-6BCC-C97CBC05D661}"/>
                  </a:ext>
                </a:extLst>
              </p:cNvPr>
              <p:cNvSpPr txBox="1"/>
              <p:nvPr/>
            </p:nvSpPr>
            <p:spPr>
              <a:xfrm>
                <a:off x="5761949" y="3893459"/>
                <a:ext cx="314510" cy="215444"/>
              </a:xfrm>
              <a:prstGeom prst="rect">
                <a:avLst/>
              </a:prstGeom>
              <a:noFill/>
            </p:spPr>
            <p:txBody>
              <a:bodyPr wrap="none" rtlCol="0">
                <a:spAutoFit/>
              </a:bodyPr>
              <a:lstStyle/>
              <a:p>
                <a:r>
                  <a:rPr lang="en-US" altLang="zh-CN" sz="800" dirty="0">
                    <a:solidFill>
                      <a:schemeClr val="bg1"/>
                    </a:solidFill>
                  </a:rPr>
                  <a:t>02</a:t>
                </a:r>
                <a:endParaRPr lang="zh-CN" altLang="en-US" sz="800" dirty="0">
                  <a:solidFill>
                    <a:schemeClr val="bg1"/>
                  </a:solidFill>
                </a:endParaRPr>
              </a:p>
            </p:txBody>
          </p:sp>
        </p:grpSp>
      </p:grpSp>
      <p:sp>
        <p:nvSpPr>
          <p:cNvPr id="47" name="矩形 46">
            <a:extLst>
              <a:ext uri="{FF2B5EF4-FFF2-40B4-BE49-F238E27FC236}">
                <a16:creationId xmlns:a16="http://schemas.microsoft.com/office/drawing/2014/main" id="{6D1D2B15-82DC-9C2D-1EE0-431D4E25D3BF}"/>
              </a:ext>
            </a:extLst>
          </p:cNvPr>
          <p:cNvSpPr/>
          <p:nvPr/>
        </p:nvSpPr>
        <p:spPr>
          <a:xfrm>
            <a:off x="7249176" y="1714464"/>
            <a:ext cx="3704079" cy="1421166"/>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60590AF6-08C7-23B1-FC3B-45FDE9CBBD21}"/>
              </a:ext>
            </a:extLst>
          </p:cNvPr>
          <p:cNvSpPr txBox="1"/>
          <p:nvPr/>
        </p:nvSpPr>
        <p:spPr>
          <a:xfrm>
            <a:off x="1806261" y="446386"/>
            <a:ext cx="1620957" cy="523220"/>
          </a:xfrm>
          <a:prstGeom prst="rect">
            <a:avLst/>
          </a:prstGeom>
          <a:noFill/>
        </p:spPr>
        <p:txBody>
          <a:bodyPr wrap="none" rtlCol="0">
            <a:spAutoFit/>
          </a:bodyPr>
          <a:lstStyle>
            <a:defPPr>
              <a:defRPr lang="zh-CN"/>
            </a:defPPr>
            <a:lvl1pPr>
              <a:defRPr sz="2800">
                <a:ln w="3175">
                  <a:solidFill>
                    <a:schemeClr val="tx1"/>
                  </a:solidFill>
                </a:ln>
                <a:solidFill>
                  <a:schemeClr val="accent3"/>
                </a:solidFill>
                <a:latin typeface="+mj-ea"/>
                <a:ea typeface="+mj-ea"/>
              </a:defRPr>
            </a:lvl1pPr>
          </a:lstStyle>
          <a:p>
            <a:r>
              <a:rPr lang="zh-CN" altLang="en-US" dirty="0"/>
              <a:t>临床表现</a:t>
            </a:r>
          </a:p>
        </p:txBody>
      </p:sp>
      <p:sp>
        <p:nvSpPr>
          <p:cNvPr id="2" name="矩形 1">
            <a:extLst>
              <a:ext uri="{FF2B5EF4-FFF2-40B4-BE49-F238E27FC236}">
                <a16:creationId xmlns:a16="http://schemas.microsoft.com/office/drawing/2014/main" id="{29BD4F9A-2D86-A8B4-F0E9-E32B100D750C}"/>
              </a:ext>
            </a:extLst>
          </p:cNvPr>
          <p:cNvSpPr/>
          <p:nvPr/>
        </p:nvSpPr>
        <p:spPr>
          <a:xfrm flipH="1">
            <a:off x="7350548" y="1820237"/>
            <a:ext cx="3495252" cy="1203388"/>
          </a:xfrm>
          <a:prstGeom prst="rect">
            <a:avLst/>
          </a:prstGeom>
          <a:blipFill>
            <a:blip r:embed="rId7"/>
            <a:srcRect/>
            <a:stretch>
              <a:fillRect t="-7207" b="-86001"/>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1276591"/>
      </p:ext>
    </p:extLst>
  </p:cSld>
  <p:clrMapOvr>
    <a:masterClrMapping/>
  </p:clrMapOvr>
</p:sld>
</file>

<file path=ppt/theme/theme1.xml><?xml version="1.0" encoding="utf-8"?>
<a:theme xmlns:a="http://schemas.openxmlformats.org/drawingml/2006/main" name="51PPT模板网   www.51pptmoban.com">
  <a:themeElements>
    <a:clrScheme name="自定义 1">
      <a:dk1>
        <a:sysClr val="windowText" lastClr="000000"/>
      </a:dk1>
      <a:lt1>
        <a:sysClr val="window" lastClr="FFFFFF"/>
      </a:lt1>
      <a:dk2>
        <a:srgbClr val="44546A"/>
      </a:dk2>
      <a:lt2>
        <a:srgbClr val="E7E6E6"/>
      </a:lt2>
      <a:accent1>
        <a:srgbClr val="16A884"/>
      </a:accent1>
      <a:accent2>
        <a:srgbClr val="FFEC38"/>
      </a:accent2>
      <a:accent3>
        <a:srgbClr val="0B8A6C"/>
      </a:accent3>
      <a:accent4>
        <a:srgbClr val="FFC000"/>
      </a:accent4>
      <a:accent5>
        <a:srgbClr val="5B9BD5"/>
      </a:accent5>
      <a:accent6>
        <a:srgbClr val="70AD47"/>
      </a:accent6>
      <a:hlink>
        <a:srgbClr val="0563C1"/>
      </a:hlink>
      <a:folHlink>
        <a:srgbClr val="954F72"/>
      </a:folHlink>
    </a:clrScheme>
    <a:fontScheme name="自定义 1">
      <a:majorFont>
        <a:latin typeface="Manrope3 Bold"/>
        <a:ea typeface="思源黑体 CN Bold"/>
        <a:cs typeface=""/>
      </a:majorFont>
      <a:minorFont>
        <a:latin typeface="Manrope3 Medium"/>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TotalTime>
  <Words>905</Words>
  <Application>Microsoft Office PowerPoint</Application>
  <PresentationFormat>宽屏</PresentationFormat>
  <Paragraphs>98</Paragraphs>
  <Slides>13</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Manrope3 Bold</vt:lpstr>
      <vt:lpstr>Manrope3 Medium</vt:lpstr>
      <vt:lpstr>OPPOSans H</vt:lpstr>
      <vt:lpstr>等线</vt:lpstr>
      <vt:lpstr>汉仪雅酷黑 45W</vt:lpstr>
      <vt:lpstr>思源黑体 CN Bold</vt:lpstr>
      <vt:lpstr>思源黑体 CN Regular</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暑期安全教育主题班会ppt模板</dc:title>
  <dc:creator>文大金</dc:creator>
  <cp:keywords>P界达人</cp:keywords>
  <dc:description>www.51pptmoban.com</dc:description>
  <cp:lastModifiedBy>Win user</cp:lastModifiedBy>
  <cp:revision>31</cp:revision>
  <dcterms:created xsi:type="dcterms:W3CDTF">2022-06-27T13:45:03Z</dcterms:created>
  <dcterms:modified xsi:type="dcterms:W3CDTF">2022-07-20T15:57:41Z</dcterms:modified>
</cp:coreProperties>
</file>