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57" r:id="rId2"/>
    <p:sldId id="338" r:id="rId3"/>
    <p:sldId id="325" r:id="rId4"/>
    <p:sldId id="322" r:id="rId5"/>
    <p:sldId id="272" r:id="rId6"/>
    <p:sldId id="340" r:id="rId7"/>
    <p:sldId id="345" r:id="rId8"/>
    <p:sldId id="278" r:id="rId9"/>
    <p:sldId id="266" r:id="rId10"/>
    <p:sldId id="347" r:id="rId11"/>
    <p:sldId id="343" r:id="rId12"/>
    <p:sldId id="330" r:id="rId13"/>
    <p:sldId id="333" r:id="rId14"/>
    <p:sldId id="342" r:id="rId15"/>
    <p:sldId id="344" r:id="rId16"/>
    <p:sldId id="1129" r:id="rId17"/>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pos="529" userDrawn="1">
          <p15:clr>
            <a:srgbClr val="A4A3A4"/>
          </p15:clr>
        </p15:guide>
        <p15:guide id="6" orient="horz" pos="422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AA9"/>
    <a:srgbClr val="190065"/>
    <a:srgbClr val="D07B00"/>
    <a:srgbClr val="FEE40F"/>
    <a:srgbClr val="BF7109"/>
    <a:srgbClr val="02B185"/>
    <a:srgbClr val="000000"/>
    <a:srgbClr val="FDD56C"/>
    <a:srgbClr val="FEAD9D"/>
    <a:srgbClr val="FC8C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67" autoAdjust="0"/>
    <p:restoredTop sz="93602" autoAdjust="0"/>
  </p:normalViewPr>
  <p:slideViewPr>
    <p:cSldViewPr snapToGrid="0" showGuides="1">
      <p:cViewPr varScale="1">
        <p:scale>
          <a:sx n="87" d="100"/>
          <a:sy n="87" d="100"/>
        </p:scale>
        <p:origin x="96" y="528"/>
      </p:cViewPr>
      <p:guideLst>
        <p:guide pos="529"/>
        <p:guide orient="horz" pos="4224"/>
      </p:guideLst>
    </p:cSldViewPr>
  </p:slideViewPr>
  <p:notesTextViewPr>
    <p:cViewPr>
      <p:scale>
        <a:sx n="1" d="1"/>
        <a:sy n="1" d="1"/>
      </p:scale>
      <p:origin x="0" y="0"/>
    </p:cViewPr>
  </p:notesTextViewPr>
  <p:sorterViewPr>
    <p:cViewPr>
      <p:scale>
        <a:sx n="75" d="100"/>
        <a:sy n="75" d="100"/>
      </p:scale>
      <p:origin x="0" y="0"/>
    </p:cViewPr>
  </p:sorterViewPr>
  <p:notesViewPr>
    <p:cSldViewPr snapToGrid="0" showGuides="1">
      <p:cViewPr varScale="1">
        <p:scale>
          <a:sx n="48" d="100"/>
          <a:sy n="48" d="100"/>
        </p:scale>
        <p:origin x="2752" y="5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4C683B5E-C2E6-7AF8-89FE-41CB0227997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3" name="日期占位符 2">
            <a:extLst>
              <a:ext uri="{FF2B5EF4-FFF2-40B4-BE49-F238E27FC236}">
                <a16:creationId xmlns:a16="http://schemas.microsoft.com/office/drawing/2014/main" id="{C973C310-E449-CD66-8850-0491DDC7C1C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A4D0A28-9730-48AE-8C66-F2B5BFE6306F}" type="datetimeFigureOut">
              <a:rPr lang="zh-CN" altLang="en-US" smtClean="0">
                <a:latin typeface="思源黑体 CN Regular" panose="020B0500000000000000" pitchFamily="34" charset="-122"/>
                <a:ea typeface="思源黑体 CN Regular" panose="020B0500000000000000" pitchFamily="34" charset="-122"/>
              </a:rPr>
              <a:t>2022/7/21</a:t>
            </a:fld>
            <a:endParaRPr lang="zh-CN" altLang="en-US" dirty="0">
              <a:latin typeface="思源黑体 CN Regular" panose="020B0500000000000000" pitchFamily="34" charset="-122"/>
              <a:ea typeface="思源黑体 CN Regular" panose="020B0500000000000000" pitchFamily="34" charset="-122"/>
            </a:endParaRPr>
          </a:p>
        </p:txBody>
      </p:sp>
      <p:sp>
        <p:nvSpPr>
          <p:cNvPr id="4" name="页脚占位符 3">
            <a:extLst>
              <a:ext uri="{FF2B5EF4-FFF2-40B4-BE49-F238E27FC236}">
                <a16:creationId xmlns:a16="http://schemas.microsoft.com/office/drawing/2014/main" id="{34206E34-0AE7-8902-9EB3-81FFCBE97D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黑体 CN Regular" panose="020B0500000000000000" pitchFamily="34" charset="-122"/>
              <a:ea typeface="思源黑体 CN Regular" panose="020B0500000000000000" pitchFamily="34" charset="-122"/>
            </a:endParaRPr>
          </a:p>
        </p:txBody>
      </p:sp>
      <p:sp>
        <p:nvSpPr>
          <p:cNvPr id="5" name="灯片编号占位符 4">
            <a:extLst>
              <a:ext uri="{FF2B5EF4-FFF2-40B4-BE49-F238E27FC236}">
                <a16:creationId xmlns:a16="http://schemas.microsoft.com/office/drawing/2014/main" id="{0999ECC3-9EA2-6DDE-C71D-23B01D1232A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87B926-2EA1-4565-9EA1-1F82E080854B}" type="slidenum">
              <a:rPr lang="zh-CN" altLang="en-US" smtClean="0">
                <a:latin typeface="思源黑体 CN Regular" panose="020B0500000000000000" pitchFamily="34" charset="-122"/>
                <a:ea typeface="思源黑体 CN Regular" panose="020B0500000000000000" pitchFamily="34" charset="-122"/>
              </a:rPr>
              <a:t>‹#›</a:t>
            </a:fld>
            <a:endParaRPr lang="zh-CN" altLang="en-US"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15201490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9FC34C-14EF-45BA-816A-033327F8A9F5}" type="datetimeFigureOut">
              <a:rPr lang="zh-CN" altLang="en-US" smtClean="0"/>
              <a:t>2022/7/21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A4D006-F3F0-4D4E-A458-A4BF14767979}" type="slidenum">
              <a:rPr lang="zh-CN" altLang="en-US" smtClean="0"/>
              <a:t>‹#›</a:t>
            </a:fld>
            <a:endParaRPr lang="zh-CN" altLang="en-US"/>
          </a:p>
        </p:txBody>
      </p:sp>
    </p:spTree>
    <p:extLst>
      <p:ext uri="{BB962C8B-B14F-4D97-AF65-F5344CB8AC3E}">
        <p14:creationId xmlns:p14="http://schemas.microsoft.com/office/powerpoint/2010/main" val="2362117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1</a:t>
            </a:fld>
            <a:endParaRPr lang="zh-CN" altLang="en-US"/>
          </a:p>
        </p:txBody>
      </p:sp>
    </p:spTree>
    <p:extLst>
      <p:ext uri="{BB962C8B-B14F-4D97-AF65-F5344CB8AC3E}">
        <p14:creationId xmlns:p14="http://schemas.microsoft.com/office/powerpoint/2010/main" val="938133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10</a:t>
            </a:fld>
            <a:endParaRPr lang="zh-CN" altLang="en-US"/>
          </a:p>
        </p:txBody>
      </p:sp>
    </p:spTree>
    <p:extLst>
      <p:ext uri="{BB962C8B-B14F-4D97-AF65-F5344CB8AC3E}">
        <p14:creationId xmlns:p14="http://schemas.microsoft.com/office/powerpoint/2010/main" val="3952824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11</a:t>
            </a:fld>
            <a:endParaRPr lang="zh-CN" altLang="en-US"/>
          </a:p>
        </p:txBody>
      </p:sp>
    </p:spTree>
    <p:extLst>
      <p:ext uri="{BB962C8B-B14F-4D97-AF65-F5344CB8AC3E}">
        <p14:creationId xmlns:p14="http://schemas.microsoft.com/office/powerpoint/2010/main" val="3231199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12</a:t>
            </a:fld>
            <a:endParaRPr lang="zh-CN" altLang="en-US"/>
          </a:p>
        </p:txBody>
      </p:sp>
    </p:spTree>
    <p:extLst>
      <p:ext uri="{BB962C8B-B14F-4D97-AF65-F5344CB8AC3E}">
        <p14:creationId xmlns:p14="http://schemas.microsoft.com/office/powerpoint/2010/main" val="1385728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13</a:t>
            </a:fld>
            <a:endParaRPr lang="zh-CN" altLang="en-US"/>
          </a:p>
        </p:txBody>
      </p:sp>
    </p:spTree>
    <p:extLst>
      <p:ext uri="{BB962C8B-B14F-4D97-AF65-F5344CB8AC3E}">
        <p14:creationId xmlns:p14="http://schemas.microsoft.com/office/powerpoint/2010/main" val="1326646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14</a:t>
            </a:fld>
            <a:endParaRPr lang="zh-CN" altLang="en-US"/>
          </a:p>
        </p:txBody>
      </p:sp>
    </p:spTree>
    <p:extLst>
      <p:ext uri="{BB962C8B-B14F-4D97-AF65-F5344CB8AC3E}">
        <p14:creationId xmlns:p14="http://schemas.microsoft.com/office/powerpoint/2010/main" val="36831254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15</a:t>
            </a:fld>
            <a:endParaRPr lang="zh-CN" altLang="en-US"/>
          </a:p>
        </p:txBody>
      </p:sp>
    </p:spTree>
    <p:extLst>
      <p:ext uri="{BB962C8B-B14F-4D97-AF65-F5344CB8AC3E}">
        <p14:creationId xmlns:p14="http://schemas.microsoft.com/office/powerpoint/2010/main" val="4040153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92C5B24-0876-4111-B94C-208E61F64E33}" type="slidenum">
              <a:rPr lang="zh-CN" altLang="en-US" smtClean="0"/>
              <a:t>16</a:t>
            </a:fld>
            <a:endParaRPr lang="zh-CN" altLang="en-US"/>
          </a:p>
        </p:txBody>
      </p:sp>
    </p:spTree>
    <p:extLst>
      <p:ext uri="{BB962C8B-B14F-4D97-AF65-F5344CB8AC3E}">
        <p14:creationId xmlns:p14="http://schemas.microsoft.com/office/powerpoint/2010/main" val="2338198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2</a:t>
            </a:fld>
            <a:endParaRPr lang="zh-CN" altLang="en-US"/>
          </a:p>
        </p:txBody>
      </p:sp>
    </p:spTree>
    <p:extLst>
      <p:ext uri="{BB962C8B-B14F-4D97-AF65-F5344CB8AC3E}">
        <p14:creationId xmlns:p14="http://schemas.microsoft.com/office/powerpoint/2010/main" val="1158448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3</a:t>
            </a:fld>
            <a:endParaRPr lang="zh-CN" altLang="en-US"/>
          </a:p>
        </p:txBody>
      </p:sp>
    </p:spTree>
    <p:extLst>
      <p:ext uri="{BB962C8B-B14F-4D97-AF65-F5344CB8AC3E}">
        <p14:creationId xmlns:p14="http://schemas.microsoft.com/office/powerpoint/2010/main" val="3330001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4</a:t>
            </a:fld>
            <a:endParaRPr lang="zh-CN" altLang="en-US"/>
          </a:p>
        </p:txBody>
      </p:sp>
    </p:spTree>
    <p:extLst>
      <p:ext uri="{BB962C8B-B14F-4D97-AF65-F5344CB8AC3E}">
        <p14:creationId xmlns:p14="http://schemas.microsoft.com/office/powerpoint/2010/main" val="3236699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5</a:t>
            </a:fld>
            <a:endParaRPr lang="zh-CN" altLang="en-US"/>
          </a:p>
        </p:txBody>
      </p:sp>
    </p:spTree>
    <p:extLst>
      <p:ext uri="{BB962C8B-B14F-4D97-AF65-F5344CB8AC3E}">
        <p14:creationId xmlns:p14="http://schemas.microsoft.com/office/powerpoint/2010/main" val="2556562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6</a:t>
            </a:fld>
            <a:endParaRPr lang="zh-CN" altLang="en-US"/>
          </a:p>
        </p:txBody>
      </p:sp>
    </p:spTree>
    <p:extLst>
      <p:ext uri="{BB962C8B-B14F-4D97-AF65-F5344CB8AC3E}">
        <p14:creationId xmlns:p14="http://schemas.microsoft.com/office/powerpoint/2010/main" val="3861264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7</a:t>
            </a:fld>
            <a:endParaRPr lang="zh-CN" altLang="en-US"/>
          </a:p>
        </p:txBody>
      </p:sp>
    </p:spTree>
    <p:extLst>
      <p:ext uri="{BB962C8B-B14F-4D97-AF65-F5344CB8AC3E}">
        <p14:creationId xmlns:p14="http://schemas.microsoft.com/office/powerpoint/2010/main" val="2055852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8</a:t>
            </a:fld>
            <a:endParaRPr lang="zh-CN" altLang="en-US"/>
          </a:p>
        </p:txBody>
      </p:sp>
    </p:spTree>
    <p:extLst>
      <p:ext uri="{BB962C8B-B14F-4D97-AF65-F5344CB8AC3E}">
        <p14:creationId xmlns:p14="http://schemas.microsoft.com/office/powerpoint/2010/main" val="2311770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A4D006-F3F0-4D4E-A458-A4BF14767979}" type="slidenum">
              <a:rPr lang="zh-CN" altLang="en-US" smtClean="0"/>
              <a:t>9</a:t>
            </a:fld>
            <a:endParaRPr lang="zh-CN" altLang="en-US"/>
          </a:p>
        </p:txBody>
      </p:sp>
    </p:spTree>
    <p:extLst>
      <p:ext uri="{BB962C8B-B14F-4D97-AF65-F5344CB8AC3E}">
        <p14:creationId xmlns:p14="http://schemas.microsoft.com/office/powerpoint/2010/main" val="19551868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1991" name="图片 1990" descr="图片包含 游戏机, 夜空, 监控&#10;&#10;描述已自动生成">
            <a:extLst>
              <a:ext uri="{FF2B5EF4-FFF2-40B4-BE49-F238E27FC236}">
                <a16:creationId xmlns:a16="http://schemas.microsoft.com/office/drawing/2014/main" id="{90B29EEC-7057-303C-9AAF-F25CA8AC85D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755938" y="0"/>
            <a:ext cx="8436061" cy="6858000"/>
          </a:xfrm>
          <a:prstGeom prst="rect">
            <a:avLst/>
          </a:prstGeom>
        </p:spPr>
      </p:pic>
      <p:pic>
        <p:nvPicPr>
          <p:cNvPr id="1995" name="图片 1994" descr="电脑游戏的截图&#10;&#10;中度可信度描述已自动生成">
            <a:extLst>
              <a:ext uri="{FF2B5EF4-FFF2-40B4-BE49-F238E27FC236}">
                <a16:creationId xmlns:a16="http://schemas.microsoft.com/office/drawing/2014/main" id="{7A40C9EB-2610-0115-CD0B-2BEDE9F99C2F}"/>
              </a:ext>
            </a:extLst>
          </p:cNvPr>
          <p:cNvPicPr>
            <a:picLocks noChangeAspect="1"/>
          </p:cNvPicPr>
          <p:nvPr userDrawn="1"/>
        </p:nvPicPr>
        <p:blipFill>
          <a:blip r:embed="rId3"/>
          <a:stretch>
            <a:fillRect/>
          </a:stretch>
        </p:blipFill>
        <p:spPr>
          <a:xfrm>
            <a:off x="5537770" y="1126474"/>
            <a:ext cx="6525991" cy="5440315"/>
          </a:xfrm>
          <a:prstGeom prst="rect">
            <a:avLst/>
          </a:prstGeom>
        </p:spPr>
      </p:pic>
      <p:pic>
        <p:nvPicPr>
          <p:cNvPr id="8" name="图片 7">
            <a:extLst>
              <a:ext uri="{FF2B5EF4-FFF2-40B4-BE49-F238E27FC236}">
                <a16:creationId xmlns:a16="http://schemas.microsoft.com/office/drawing/2014/main" id="{EA33B688-11B4-5B56-D962-85F38AFE0EE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999498" y="5446929"/>
            <a:ext cx="420831" cy="480796"/>
          </a:xfrm>
          <a:prstGeom prst="rect">
            <a:avLst/>
          </a:prstGeom>
        </p:spPr>
      </p:pic>
      <p:pic>
        <p:nvPicPr>
          <p:cNvPr id="9" name="图片 8">
            <a:extLst>
              <a:ext uri="{FF2B5EF4-FFF2-40B4-BE49-F238E27FC236}">
                <a16:creationId xmlns:a16="http://schemas.microsoft.com/office/drawing/2014/main" id="{DFCD3B48-BED9-6E10-426A-14AA225D0F2D}"/>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7421880" y="461882"/>
            <a:ext cx="633368" cy="447836"/>
          </a:xfrm>
          <a:prstGeom prst="rect">
            <a:avLst/>
          </a:prstGeom>
        </p:spPr>
      </p:pic>
      <p:sp>
        <p:nvSpPr>
          <p:cNvPr id="1994" name="任意多边形: 形状 1993">
            <a:extLst>
              <a:ext uri="{FF2B5EF4-FFF2-40B4-BE49-F238E27FC236}">
                <a16:creationId xmlns:a16="http://schemas.microsoft.com/office/drawing/2014/main" id="{24D07FC8-8565-93FF-9F79-D08696BE1A4D}"/>
              </a:ext>
            </a:extLst>
          </p:cNvPr>
          <p:cNvSpPr/>
          <p:nvPr userDrawn="1"/>
        </p:nvSpPr>
        <p:spPr>
          <a:xfrm>
            <a:off x="204146" y="0"/>
            <a:ext cx="12192000" cy="6858000"/>
          </a:xfrm>
          <a:custGeom>
            <a:avLst/>
            <a:gdLst>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66374 w 12192000"/>
              <a:gd name="connsiteY24" fmla="*/ 1509671 h 6858000"/>
              <a:gd name="connsiteX25" fmla="*/ 5321301 w 12192000"/>
              <a:gd name="connsiteY25" fmla="*/ 2809012 h 6858000"/>
              <a:gd name="connsiteX26" fmla="*/ 4557110 w 12192000"/>
              <a:gd name="connsiteY26" fmla="*/ 3914351 h 6858000"/>
              <a:gd name="connsiteX27" fmla="*/ 4956942 w 12192000"/>
              <a:gd name="connsiteY27" fmla="*/ 4847581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66374 w 12192000"/>
              <a:gd name="connsiteY24" fmla="*/ 1509671 h 6858000"/>
              <a:gd name="connsiteX25" fmla="*/ 5321301 w 12192000"/>
              <a:gd name="connsiteY25" fmla="*/ 2809012 h 6858000"/>
              <a:gd name="connsiteX26" fmla="*/ 4751843 w 12192000"/>
              <a:gd name="connsiteY26" fmla="*/ 3761951 h 6858000"/>
              <a:gd name="connsiteX27" fmla="*/ 4956942 w 12192000"/>
              <a:gd name="connsiteY27" fmla="*/ 4847581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66374 w 12192000"/>
              <a:gd name="connsiteY24" fmla="*/ 1509671 h 6858000"/>
              <a:gd name="connsiteX25" fmla="*/ 5321301 w 12192000"/>
              <a:gd name="connsiteY25" fmla="*/ 2809012 h 6858000"/>
              <a:gd name="connsiteX26" fmla="*/ 4751843 w 12192000"/>
              <a:gd name="connsiteY26" fmla="*/ 3761951 h 6858000"/>
              <a:gd name="connsiteX27" fmla="*/ 5117808 w 12192000"/>
              <a:gd name="connsiteY27" fmla="*/ 4762914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66374 w 12192000"/>
              <a:gd name="connsiteY24" fmla="*/ 1509671 h 6858000"/>
              <a:gd name="connsiteX25" fmla="*/ 5541434 w 12192000"/>
              <a:gd name="connsiteY25" fmla="*/ 2707412 h 6858000"/>
              <a:gd name="connsiteX26" fmla="*/ 4751843 w 12192000"/>
              <a:gd name="connsiteY26" fmla="*/ 3761951 h 6858000"/>
              <a:gd name="connsiteX27" fmla="*/ 5117808 w 12192000"/>
              <a:gd name="connsiteY27" fmla="*/ 4762914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66374 w 12192000"/>
              <a:gd name="connsiteY24" fmla="*/ 1509671 h 6858000"/>
              <a:gd name="connsiteX25" fmla="*/ 5541434 w 12192000"/>
              <a:gd name="connsiteY25" fmla="*/ 2707412 h 6858000"/>
              <a:gd name="connsiteX26" fmla="*/ 4751843 w 12192000"/>
              <a:gd name="connsiteY26" fmla="*/ 3761951 h 6858000"/>
              <a:gd name="connsiteX27" fmla="*/ 5117808 w 12192000"/>
              <a:gd name="connsiteY27" fmla="*/ 4762914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751843 w 12192000"/>
              <a:gd name="connsiteY26" fmla="*/ 3761951 h 6858000"/>
              <a:gd name="connsiteX27" fmla="*/ 5117808 w 12192000"/>
              <a:gd name="connsiteY27" fmla="*/ 4762914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895776 w 12192000"/>
              <a:gd name="connsiteY26" fmla="*/ 3626484 h 6858000"/>
              <a:gd name="connsiteX27" fmla="*/ 5117808 w 12192000"/>
              <a:gd name="connsiteY27" fmla="*/ 4762914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895776 w 12192000"/>
              <a:gd name="connsiteY26" fmla="*/ 3626484 h 6858000"/>
              <a:gd name="connsiteX27" fmla="*/ 5117808 w 12192000"/>
              <a:gd name="connsiteY27" fmla="*/ 4762914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17808 w 12192000"/>
              <a:gd name="connsiteY27" fmla="*/ 4762914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245772 w 12192000"/>
              <a:gd name="connsiteY28" fmla="*/ 5311351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262705 w 12192000"/>
              <a:gd name="connsiteY28" fmla="*/ 5252084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262705 w 12192000"/>
              <a:gd name="connsiteY28" fmla="*/ 5252084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71976 w 12192000"/>
              <a:gd name="connsiteY26" fmla="*/ 3507950 h 6858000"/>
              <a:gd name="connsiteX27" fmla="*/ 5151674 w 12192000"/>
              <a:gd name="connsiteY27" fmla="*/ 46782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5014309 w 12192000"/>
              <a:gd name="connsiteY26" fmla="*/ 3465617 h 6858000"/>
              <a:gd name="connsiteX27" fmla="*/ 5151674 w 12192000"/>
              <a:gd name="connsiteY27" fmla="*/ 46782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5014309 w 12192000"/>
              <a:gd name="connsiteY26" fmla="*/ 3465617 h 6858000"/>
              <a:gd name="connsiteX27" fmla="*/ 5151674 w 12192000"/>
              <a:gd name="connsiteY27" fmla="*/ 46782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5014309 w 12192000"/>
              <a:gd name="connsiteY26" fmla="*/ 3465617 h 6858000"/>
              <a:gd name="connsiteX27" fmla="*/ 5041607 w 12192000"/>
              <a:gd name="connsiteY27" fmla="*/ 4644381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5014309 w 12192000"/>
              <a:gd name="connsiteY26" fmla="*/ 3465617 h 6858000"/>
              <a:gd name="connsiteX27" fmla="*/ 5041607 w 12192000"/>
              <a:gd name="connsiteY27" fmla="*/ 4644381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88909 w 12192000"/>
              <a:gd name="connsiteY26" fmla="*/ 3567217 h 6858000"/>
              <a:gd name="connsiteX27" fmla="*/ 5041607 w 12192000"/>
              <a:gd name="connsiteY27" fmla="*/ 4644381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88909 w 12192000"/>
              <a:gd name="connsiteY26" fmla="*/ 3567217 h 6858000"/>
              <a:gd name="connsiteX27" fmla="*/ 5041607 w 12192000"/>
              <a:gd name="connsiteY27" fmla="*/ 4644381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88909 w 12192000"/>
              <a:gd name="connsiteY26" fmla="*/ 3567217 h 6858000"/>
              <a:gd name="connsiteX27" fmla="*/ 4990807 w 12192000"/>
              <a:gd name="connsiteY27" fmla="*/ 45258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88909 w 12192000"/>
              <a:gd name="connsiteY26" fmla="*/ 3567217 h 6858000"/>
              <a:gd name="connsiteX27" fmla="*/ 4990807 w 12192000"/>
              <a:gd name="connsiteY27" fmla="*/ 45258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88909 w 12192000"/>
              <a:gd name="connsiteY26" fmla="*/ 3567217 h 6858000"/>
              <a:gd name="connsiteX27" fmla="*/ 4990807 w 12192000"/>
              <a:gd name="connsiteY27" fmla="*/ 45258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88909 w 12192000"/>
              <a:gd name="connsiteY26" fmla="*/ 3541817 h 6858000"/>
              <a:gd name="connsiteX27" fmla="*/ 4990807 w 12192000"/>
              <a:gd name="connsiteY27" fmla="*/ 45258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88909 w 12192000"/>
              <a:gd name="connsiteY26" fmla="*/ 3541817 h 6858000"/>
              <a:gd name="connsiteX27" fmla="*/ 4990807 w 12192000"/>
              <a:gd name="connsiteY27" fmla="*/ 4525848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88909 w 12192000"/>
              <a:gd name="connsiteY26" fmla="*/ 3541817 h 6858000"/>
              <a:gd name="connsiteX27" fmla="*/ 5067007 w 12192000"/>
              <a:gd name="connsiteY27" fmla="*/ 4585115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88909 w 12192000"/>
              <a:gd name="connsiteY26" fmla="*/ 3541817 h 6858000"/>
              <a:gd name="connsiteX27" fmla="*/ 5067007 w 12192000"/>
              <a:gd name="connsiteY27" fmla="*/ 4585115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88909 w 12192000"/>
              <a:gd name="connsiteY26" fmla="*/ 3541817 h 6858000"/>
              <a:gd name="connsiteX27" fmla="*/ 5067007 w 12192000"/>
              <a:gd name="connsiteY27" fmla="*/ 4585115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 name="connsiteX0" fmla="*/ 10170675 w 12192000"/>
              <a:gd name="connsiteY0" fmla="*/ 5811943 h 6858000"/>
              <a:gd name="connsiteX1" fmla="*/ 10096909 w 12192000"/>
              <a:gd name="connsiteY1" fmla="*/ 5815871 h 6858000"/>
              <a:gd name="connsiteX2" fmla="*/ 9446972 w 12192000"/>
              <a:gd name="connsiteY2" fmla="*/ 6051048 h 6858000"/>
              <a:gd name="connsiteX3" fmla="*/ 9529131 w 12192000"/>
              <a:gd name="connsiteY3" fmla="*/ 6316625 h 6858000"/>
              <a:gd name="connsiteX4" fmla="*/ 10517723 w 12192000"/>
              <a:gd name="connsiteY4" fmla="*/ 6129474 h 6858000"/>
              <a:gd name="connsiteX5" fmla="*/ 10579988 w 12192000"/>
              <a:gd name="connsiteY5" fmla="*/ 5927209 h 6858000"/>
              <a:gd name="connsiteX6" fmla="*/ 10170675 w 12192000"/>
              <a:gd name="connsiteY6" fmla="*/ 5811943 h 6858000"/>
              <a:gd name="connsiteX7" fmla="*/ 5487275 w 12192000"/>
              <a:gd name="connsiteY7" fmla="*/ 5385886 h 6858000"/>
              <a:gd name="connsiteX8" fmla="*/ 5353355 w 12192000"/>
              <a:gd name="connsiteY8" fmla="*/ 5405854 h 6858000"/>
              <a:gd name="connsiteX9" fmla="*/ 5306826 w 12192000"/>
              <a:gd name="connsiteY9" fmla="*/ 5764703 h 6858000"/>
              <a:gd name="connsiteX10" fmla="*/ 6281811 w 12192000"/>
              <a:gd name="connsiteY10" fmla="*/ 6075495 h 6858000"/>
              <a:gd name="connsiteX11" fmla="*/ 6429645 w 12192000"/>
              <a:gd name="connsiteY11" fmla="*/ 5869435 h 6858000"/>
              <a:gd name="connsiteX12" fmla="*/ 6045226 w 12192000"/>
              <a:gd name="connsiteY12" fmla="*/ 5477344 h 6858000"/>
              <a:gd name="connsiteX13" fmla="*/ 5487275 w 12192000"/>
              <a:gd name="connsiteY13" fmla="*/ 5385886 h 6858000"/>
              <a:gd name="connsiteX14" fmla="*/ 7503667 w 12192000"/>
              <a:gd name="connsiteY14" fmla="*/ 454284 h 6858000"/>
              <a:gd name="connsiteX15" fmla="*/ 6613845 w 12192000"/>
              <a:gd name="connsiteY15" fmla="*/ 814680 h 6858000"/>
              <a:gd name="connsiteX16" fmla="*/ 6624725 w 12192000"/>
              <a:gd name="connsiteY16" fmla="*/ 1046606 h 6858000"/>
              <a:gd name="connsiteX17" fmla="*/ 7130790 w 12192000"/>
              <a:gd name="connsiteY17" fmla="*/ 1093248 h 6858000"/>
              <a:gd name="connsiteX18" fmla="*/ 7676391 w 12192000"/>
              <a:gd name="connsiteY18" fmla="*/ 733135 h 6858000"/>
              <a:gd name="connsiteX19" fmla="*/ 7503667 w 12192000"/>
              <a:gd name="connsiteY19" fmla="*/ 454284 h 6858000"/>
              <a:gd name="connsiteX20" fmla="*/ 0 w 12192000"/>
              <a:gd name="connsiteY20" fmla="*/ 0 h 6858000"/>
              <a:gd name="connsiteX21" fmla="*/ 7957672 w 12192000"/>
              <a:gd name="connsiteY21" fmla="*/ 0 h 6858000"/>
              <a:gd name="connsiteX22" fmla="*/ 7911368 w 12192000"/>
              <a:gd name="connsiteY22" fmla="*/ 150969 h 6858000"/>
              <a:gd name="connsiteX23" fmla="*/ 7594600 w 12192000"/>
              <a:gd name="connsiteY23" fmla="*/ 1192171 h 6858000"/>
              <a:gd name="connsiteX24" fmla="*/ 5957907 w 12192000"/>
              <a:gd name="connsiteY24" fmla="*/ 1568937 h 6858000"/>
              <a:gd name="connsiteX25" fmla="*/ 5541434 w 12192000"/>
              <a:gd name="connsiteY25" fmla="*/ 2707412 h 6858000"/>
              <a:gd name="connsiteX26" fmla="*/ 4988909 w 12192000"/>
              <a:gd name="connsiteY26" fmla="*/ 3541817 h 6858000"/>
              <a:gd name="connsiteX27" fmla="*/ 5067007 w 12192000"/>
              <a:gd name="connsiteY27" fmla="*/ 4585115 h 6858000"/>
              <a:gd name="connsiteX28" fmla="*/ 6305038 w 12192000"/>
              <a:gd name="connsiteY28" fmla="*/ 5192817 h 6858000"/>
              <a:gd name="connsiteX29" fmla="*/ 7543800 w 12192000"/>
              <a:gd name="connsiteY29" fmla="*/ 6043571 h 6858000"/>
              <a:gd name="connsiteX30" fmla="*/ 8750300 w 12192000"/>
              <a:gd name="connsiteY30" fmla="*/ 5719940 h 6858000"/>
              <a:gd name="connsiteX31" fmla="*/ 10139418 w 12192000"/>
              <a:gd name="connsiteY31" fmla="*/ 4940861 h 6858000"/>
              <a:gd name="connsiteX32" fmla="*/ 12063604 w 12192000"/>
              <a:gd name="connsiteY32" fmla="*/ 5376751 h 6858000"/>
              <a:gd name="connsiteX33" fmla="*/ 12192000 w 12192000"/>
              <a:gd name="connsiteY33" fmla="*/ 5445049 h 6858000"/>
              <a:gd name="connsiteX34" fmla="*/ 12192000 w 12192000"/>
              <a:gd name="connsiteY34" fmla="*/ 6858000 h 6858000"/>
              <a:gd name="connsiteX35" fmla="*/ 0 w 12192000"/>
              <a:gd name="connsiteY35" fmla="*/ 6858000 h 6858000"/>
              <a:gd name="connsiteX36" fmla="*/ 0 w 12192000"/>
              <a:gd name="connsiteY3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192000" h="6858000">
                <a:moveTo>
                  <a:pt x="10170675" y="5811943"/>
                </a:moveTo>
                <a:lnTo>
                  <a:pt x="10096909" y="5815871"/>
                </a:lnTo>
                <a:cubicBezTo>
                  <a:pt x="9902262" y="5838747"/>
                  <a:pt x="9541602" y="5967589"/>
                  <a:pt x="9446972" y="6051048"/>
                </a:cubicBezTo>
                <a:cubicBezTo>
                  <a:pt x="9352343" y="6134507"/>
                  <a:pt x="9350671" y="6303554"/>
                  <a:pt x="9529131" y="6316625"/>
                </a:cubicBezTo>
                <a:cubicBezTo>
                  <a:pt x="9707590" y="6329696"/>
                  <a:pt x="10342579" y="6194377"/>
                  <a:pt x="10517723" y="6129474"/>
                </a:cubicBezTo>
                <a:cubicBezTo>
                  <a:pt x="10692866" y="6064571"/>
                  <a:pt x="10650124" y="5979475"/>
                  <a:pt x="10579988" y="5927209"/>
                </a:cubicBezTo>
                <a:cubicBezTo>
                  <a:pt x="10518619" y="5881476"/>
                  <a:pt x="10343815" y="5813018"/>
                  <a:pt x="10170675" y="5811943"/>
                </a:cubicBezTo>
                <a:close/>
                <a:moveTo>
                  <a:pt x="5487275" y="5385886"/>
                </a:moveTo>
                <a:cubicBezTo>
                  <a:pt x="5431145" y="5387503"/>
                  <a:pt x="5384122" y="5393881"/>
                  <a:pt x="5353355" y="5405854"/>
                </a:cubicBezTo>
                <a:cubicBezTo>
                  <a:pt x="5230289" y="5453747"/>
                  <a:pt x="5152083" y="5653095"/>
                  <a:pt x="5306826" y="5764703"/>
                </a:cubicBezTo>
                <a:cubicBezTo>
                  <a:pt x="5461569" y="5876310"/>
                  <a:pt x="6094674" y="6058040"/>
                  <a:pt x="6281811" y="6075495"/>
                </a:cubicBezTo>
                <a:cubicBezTo>
                  <a:pt x="6468948" y="6092950"/>
                  <a:pt x="6469076" y="5969126"/>
                  <a:pt x="6429645" y="5869435"/>
                </a:cubicBezTo>
                <a:cubicBezTo>
                  <a:pt x="6390213" y="5769744"/>
                  <a:pt x="6230854" y="5555089"/>
                  <a:pt x="6045226" y="5477344"/>
                </a:cubicBezTo>
                <a:cubicBezTo>
                  <a:pt x="5906005" y="5419036"/>
                  <a:pt x="5655663" y="5381037"/>
                  <a:pt x="5487275" y="5385886"/>
                </a:cubicBezTo>
                <a:close/>
                <a:moveTo>
                  <a:pt x="7503667" y="454284"/>
                </a:moveTo>
                <a:cubicBezTo>
                  <a:pt x="7326575" y="467874"/>
                  <a:pt x="6760336" y="715959"/>
                  <a:pt x="6613845" y="814680"/>
                </a:cubicBezTo>
                <a:cubicBezTo>
                  <a:pt x="6467355" y="913401"/>
                  <a:pt x="6538567" y="1000179"/>
                  <a:pt x="6624725" y="1046606"/>
                </a:cubicBezTo>
                <a:cubicBezTo>
                  <a:pt x="6710882" y="1093033"/>
                  <a:pt x="6950681" y="1148860"/>
                  <a:pt x="7130790" y="1093248"/>
                </a:cubicBezTo>
                <a:cubicBezTo>
                  <a:pt x="7310898" y="1037637"/>
                  <a:pt x="7614245" y="839629"/>
                  <a:pt x="7676391" y="733135"/>
                </a:cubicBezTo>
                <a:cubicBezTo>
                  <a:pt x="7738537" y="626641"/>
                  <a:pt x="7680758" y="440693"/>
                  <a:pt x="7503667" y="454284"/>
                </a:cubicBezTo>
                <a:close/>
                <a:moveTo>
                  <a:pt x="0" y="0"/>
                </a:moveTo>
                <a:lnTo>
                  <a:pt x="7957672" y="0"/>
                </a:lnTo>
                <a:lnTo>
                  <a:pt x="7911368" y="150969"/>
                </a:lnTo>
                <a:cubicBezTo>
                  <a:pt x="7827333" y="520658"/>
                  <a:pt x="7920177" y="955843"/>
                  <a:pt x="7594600" y="1192171"/>
                </a:cubicBezTo>
                <a:cubicBezTo>
                  <a:pt x="7269023" y="1428499"/>
                  <a:pt x="6300101" y="1316397"/>
                  <a:pt x="5957907" y="1568937"/>
                </a:cubicBezTo>
                <a:cubicBezTo>
                  <a:pt x="5615713" y="1821477"/>
                  <a:pt x="5736800" y="2268532"/>
                  <a:pt x="5541434" y="2707412"/>
                </a:cubicBezTo>
                <a:cubicBezTo>
                  <a:pt x="5346068" y="3146292"/>
                  <a:pt x="5118780" y="3228867"/>
                  <a:pt x="4988909" y="3541817"/>
                </a:cubicBezTo>
                <a:cubicBezTo>
                  <a:pt x="4859038" y="3854767"/>
                  <a:pt x="4762985" y="4182948"/>
                  <a:pt x="5067007" y="4585115"/>
                </a:cubicBezTo>
                <a:cubicBezTo>
                  <a:pt x="5371029" y="4987282"/>
                  <a:pt x="5892239" y="4949741"/>
                  <a:pt x="6305038" y="5192817"/>
                </a:cubicBezTo>
                <a:cubicBezTo>
                  <a:pt x="6717837" y="5435893"/>
                  <a:pt x="6831456" y="5938783"/>
                  <a:pt x="7543800" y="6043571"/>
                </a:cubicBezTo>
                <a:cubicBezTo>
                  <a:pt x="8256144" y="6148359"/>
                  <a:pt x="8317697" y="5945766"/>
                  <a:pt x="8750300" y="5719940"/>
                </a:cubicBezTo>
                <a:cubicBezTo>
                  <a:pt x="9182903" y="5494114"/>
                  <a:pt x="9347128" y="5066255"/>
                  <a:pt x="10139418" y="4940861"/>
                </a:cubicBezTo>
                <a:cubicBezTo>
                  <a:pt x="10832672" y="4831142"/>
                  <a:pt x="11599634" y="5140535"/>
                  <a:pt x="12063604" y="5376751"/>
                </a:cubicBezTo>
                <a:lnTo>
                  <a:pt x="12192000" y="5445049"/>
                </a:lnTo>
                <a:lnTo>
                  <a:pt x="12192000" y="6858000"/>
                </a:lnTo>
                <a:lnTo>
                  <a:pt x="0" y="685800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996" name="图片 1995" descr="电脑游戏的截图&#10;&#10;中度可信度描述已自动生成">
            <a:extLst>
              <a:ext uri="{FF2B5EF4-FFF2-40B4-BE49-F238E27FC236}">
                <a16:creationId xmlns:a16="http://schemas.microsoft.com/office/drawing/2014/main" id="{42E27FA4-14FC-3FF2-7828-D4E801694264}"/>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5537770" y="4785937"/>
            <a:ext cx="6525991" cy="1780852"/>
          </a:xfrm>
          <a:prstGeom prst="rect">
            <a:avLst/>
          </a:prstGeom>
        </p:spPr>
      </p:pic>
    </p:spTree>
    <p:extLst>
      <p:ext uri="{BB962C8B-B14F-4D97-AF65-F5344CB8AC3E}">
        <p14:creationId xmlns:p14="http://schemas.microsoft.com/office/powerpoint/2010/main" val="2326459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38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4" name="图片 3" descr="图片包含 游戏机, 夜空, 监控&#10;&#10;描述已自动生成">
            <a:extLst>
              <a:ext uri="{FF2B5EF4-FFF2-40B4-BE49-F238E27FC236}">
                <a16:creationId xmlns:a16="http://schemas.microsoft.com/office/drawing/2014/main" id="{F7C9B07B-207E-548A-9999-AE8CCFC49BA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矩形 5">
            <a:extLst>
              <a:ext uri="{FF2B5EF4-FFF2-40B4-BE49-F238E27FC236}">
                <a16:creationId xmlns:a16="http://schemas.microsoft.com/office/drawing/2014/main" id="{2353A739-C9BA-D09A-D059-BE3F2FC46CC8}"/>
              </a:ext>
            </a:extLst>
          </p:cNvPr>
          <p:cNvSpPr/>
          <p:nvPr userDrawn="1"/>
        </p:nvSpPr>
        <p:spPr>
          <a:xfrm>
            <a:off x="-2716094" y="-3734603"/>
            <a:ext cx="12447235" cy="13823265"/>
          </a:xfrm>
          <a:prstGeom prst="rect">
            <a:avLst/>
          </a:prstGeom>
          <a:blipFill dpi="0" rotWithShape="1">
            <a:blip r:embed="rId3">
              <a:alphaModFix amt="69000"/>
            </a:blip>
            <a:srcRect/>
            <a:stretch>
              <a:fillRect/>
            </a:stretch>
          </a:blipFill>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spTree>
    <p:extLst>
      <p:ext uri="{BB962C8B-B14F-4D97-AF65-F5344CB8AC3E}">
        <p14:creationId xmlns:p14="http://schemas.microsoft.com/office/powerpoint/2010/main" val="820347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2" name="图片 1" descr="图片包含 游戏机, 夜空, 监控&#10;&#10;描述已自动生成">
            <a:extLst>
              <a:ext uri="{FF2B5EF4-FFF2-40B4-BE49-F238E27FC236}">
                <a16:creationId xmlns:a16="http://schemas.microsoft.com/office/drawing/2014/main" id="{0C2B3A56-2E80-5A85-A631-CBC530960B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0"/>
            <a:ext cx="12192000" cy="6858000"/>
          </a:xfrm>
          <a:prstGeom prst="rect">
            <a:avLst/>
          </a:prstGeom>
        </p:spPr>
      </p:pic>
      <p:sp>
        <p:nvSpPr>
          <p:cNvPr id="3" name="任意多边形: 形状 2">
            <a:extLst>
              <a:ext uri="{FF2B5EF4-FFF2-40B4-BE49-F238E27FC236}">
                <a16:creationId xmlns:a16="http://schemas.microsoft.com/office/drawing/2014/main" id="{7C6599C1-01BA-803B-D358-DA7EB2385598}"/>
              </a:ext>
            </a:extLst>
          </p:cNvPr>
          <p:cNvSpPr/>
          <p:nvPr userDrawn="1"/>
        </p:nvSpPr>
        <p:spPr>
          <a:xfrm>
            <a:off x="768000" y="722650"/>
            <a:ext cx="10656000" cy="5400000"/>
          </a:xfrm>
          <a:custGeom>
            <a:avLst/>
            <a:gdLst>
              <a:gd name="connsiteX0" fmla="*/ 6550891 w 10745567"/>
              <a:gd name="connsiteY0" fmla="*/ 16 h 5488856"/>
              <a:gd name="connsiteX1" fmla="*/ 7324052 w 10745567"/>
              <a:gd name="connsiteY1" fmla="*/ 220772 h 5488856"/>
              <a:gd name="connsiteX2" fmla="*/ 7408023 w 10745567"/>
              <a:gd name="connsiteY2" fmla="*/ 287618 h 5488856"/>
              <a:gd name="connsiteX3" fmla="*/ 7416806 w 10745567"/>
              <a:gd name="connsiteY3" fmla="*/ 279273 h 5488856"/>
              <a:gd name="connsiteX4" fmla="*/ 7408763 w 10745567"/>
              <a:gd name="connsiteY4" fmla="*/ 288207 h 5488856"/>
              <a:gd name="connsiteX5" fmla="*/ 7420036 w 10745567"/>
              <a:gd name="connsiteY5" fmla="*/ 297180 h 5488856"/>
              <a:gd name="connsiteX6" fmla="*/ 8818608 w 10745567"/>
              <a:gd name="connsiteY6" fmla="*/ 69723 h 5488856"/>
              <a:gd name="connsiteX7" fmla="*/ 9527831 w 10745567"/>
              <a:gd name="connsiteY7" fmla="*/ 690245 h 5488856"/>
              <a:gd name="connsiteX8" fmla="*/ 9531670 w 10745567"/>
              <a:gd name="connsiteY8" fmla="*/ 691157 h 5488856"/>
              <a:gd name="connsiteX9" fmla="*/ 9684480 w 10745567"/>
              <a:gd name="connsiteY9" fmla="*/ 727447 h 5488856"/>
              <a:gd name="connsiteX10" fmla="*/ 10438021 w 10745567"/>
              <a:gd name="connsiteY10" fmla="*/ 1292479 h 5488856"/>
              <a:gd name="connsiteX11" fmla="*/ 10397281 w 10745567"/>
              <a:gd name="connsiteY11" fmla="*/ 1945513 h 5488856"/>
              <a:gd name="connsiteX12" fmla="*/ 10694882 w 10745567"/>
              <a:gd name="connsiteY12" fmla="*/ 2943987 h 5488856"/>
              <a:gd name="connsiteX13" fmla="*/ 9300780 w 10745567"/>
              <a:gd name="connsiteY13" fmla="*/ 3818001 h 5488856"/>
              <a:gd name="connsiteX14" fmla="*/ 8801716 w 10745567"/>
              <a:gd name="connsiteY14" fmla="*/ 4566920 h 5488856"/>
              <a:gd name="connsiteX15" fmla="*/ 7102562 w 10745567"/>
              <a:gd name="connsiteY15" fmla="*/ 4657598 h 5488856"/>
              <a:gd name="connsiteX16" fmla="*/ 5888313 w 10745567"/>
              <a:gd name="connsiteY16" fmla="*/ 5456555 h 5488856"/>
              <a:gd name="connsiteX17" fmla="*/ 4102959 w 10745567"/>
              <a:gd name="connsiteY17" fmla="*/ 4968875 h 5488856"/>
              <a:gd name="connsiteX18" fmla="*/ 1450887 w 10745567"/>
              <a:gd name="connsiteY18" fmla="*/ 4487037 h 5488856"/>
              <a:gd name="connsiteX19" fmla="*/ 284830 w 10745567"/>
              <a:gd name="connsiteY19" fmla="*/ 3950843 h 5488856"/>
              <a:gd name="connsiteX20" fmla="*/ 533990 w 10745567"/>
              <a:gd name="connsiteY20" fmla="*/ 3227070 h 5488856"/>
              <a:gd name="connsiteX21" fmla="*/ 7848 w 10745567"/>
              <a:gd name="connsiteY21" fmla="*/ 2484501 h 5488856"/>
              <a:gd name="connsiteX22" fmla="*/ 968715 w 10745567"/>
              <a:gd name="connsiteY22" fmla="*/ 1824482 h 5488856"/>
              <a:gd name="connsiteX23" fmla="*/ 977906 w 10745567"/>
              <a:gd name="connsiteY23" fmla="*/ 1807083 h 5488856"/>
              <a:gd name="connsiteX24" fmla="*/ 1405924 w 10745567"/>
              <a:gd name="connsiteY24" fmla="*/ 859282 h 5488856"/>
              <a:gd name="connsiteX25" fmla="*/ 3488133 w 10745567"/>
              <a:gd name="connsiteY25" fmla="*/ 642747 h 5488856"/>
              <a:gd name="connsiteX26" fmla="*/ 3488499 w 10745567"/>
              <a:gd name="connsiteY26" fmla="*/ 642330 h 5488856"/>
              <a:gd name="connsiteX27" fmla="*/ 3486891 w 10745567"/>
              <a:gd name="connsiteY27" fmla="*/ 641477 h 5488856"/>
              <a:gd name="connsiteX28" fmla="*/ 3488563 w 10745567"/>
              <a:gd name="connsiteY28" fmla="*/ 642257 h 5488856"/>
              <a:gd name="connsiteX29" fmla="*/ 3573261 w 10745567"/>
              <a:gd name="connsiteY29" fmla="*/ 545617 h 5488856"/>
              <a:gd name="connsiteX30" fmla="*/ 5587483 w 10745567"/>
              <a:gd name="connsiteY30" fmla="*/ 417957 h 5488856"/>
              <a:gd name="connsiteX31" fmla="*/ 6405511 w 10745567"/>
              <a:gd name="connsiteY31" fmla="*/ 7493 h 5488856"/>
              <a:gd name="connsiteX32" fmla="*/ 6550891 w 10745567"/>
              <a:gd name="connsiteY32" fmla="*/ 16 h 5488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745567" h="5488856">
                <a:moveTo>
                  <a:pt x="6550891" y="16"/>
                </a:moveTo>
                <a:cubicBezTo>
                  <a:pt x="6840435" y="-1292"/>
                  <a:pt x="7119185" y="78276"/>
                  <a:pt x="7324052" y="220772"/>
                </a:cubicBezTo>
                <a:lnTo>
                  <a:pt x="7408023" y="287618"/>
                </a:lnTo>
                <a:lnTo>
                  <a:pt x="7416806" y="279273"/>
                </a:lnTo>
                <a:lnTo>
                  <a:pt x="7408763" y="288207"/>
                </a:lnTo>
                <a:lnTo>
                  <a:pt x="7420036" y="297180"/>
                </a:lnTo>
                <a:cubicBezTo>
                  <a:pt x="7763344" y="16002"/>
                  <a:pt x="8331219" y="-76327"/>
                  <a:pt x="8818608" y="69723"/>
                </a:cubicBezTo>
                <a:cubicBezTo>
                  <a:pt x="9189988" y="180975"/>
                  <a:pt x="9456288" y="413893"/>
                  <a:pt x="9527831" y="690245"/>
                </a:cubicBezTo>
                <a:lnTo>
                  <a:pt x="9531670" y="691157"/>
                </a:lnTo>
                <a:lnTo>
                  <a:pt x="9684480" y="727447"/>
                </a:lnTo>
                <a:cubicBezTo>
                  <a:pt x="10039378" y="829366"/>
                  <a:pt x="10316298" y="1034669"/>
                  <a:pt x="10438021" y="1292479"/>
                </a:cubicBezTo>
                <a:cubicBezTo>
                  <a:pt x="10539126" y="1506347"/>
                  <a:pt x="10524718" y="1738630"/>
                  <a:pt x="10397281" y="1945513"/>
                </a:cubicBezTo>
                <a:cubicBezTo>
                  <a:pt x="10710532" y="2229231"/>
                  <a:pt x="10820083" y="2597023"/>
                  <a:pt x="10694882" y="2943987"/>
                </a:cubicBezTo>
                <a:cubicBezTo>
                  <a:pt x="10528444" y="3405251"/>
                  <a:pt x="9977461" y="3750691"/>
                  <a:pt x="9300780" y="3818001"/>
                </a:cubicBezTo>
                <a:cubicBezTo>
                  <a:pt x="9297551" y="4105910"/>
                  <a:pt x="9115463" y="4378960"/>
                  <a:pt x="8801716" y="4566920"/>
                </a:cubicBezTo>
                <a:cubicBezTo>
                  <a:pt x="8325009" y="4852543"/>
                  <a:pt x="7636405" y="4889246"/>
                  <a:pt x="7102562" y="4657598"/>
                </a:cubicBezTo>
                <a:cubicBezTo>
                  <a:pt x="6929914" y="5055489"/>
                  <a:pt x="6467615" y="5359654"/>
                  <a:pt x="5888313" y="5456555"/>
                </a:cubicBezTo>
                <a:cubicBezTo>
                  <a:pt x="5205670" y="5570728"/>
                  <a:pt x="4493218" y="5376164"/>
                  <a:pt x="4102959" y="4968875"/>
                </a:cubicBezTo>
                <a:cubicBezTo>
                  <a:pt x="3181838" y="5355463"/>
                  <a:pt x="1985475" y="5138166"/>
                  <a:pt x="1450887" y="4487037"/>
                </a:cubicBezTo>
                <a:cubicBezTo>
                  <a:pt x="925739" y="4529836"/>
                  <a:pt x="432637" y="4303141"/>
                  <a:pt x="284830" y="3950843"/>
                </a:cubicBezTo>
                <a:cubicBezTo>
                  <a:pt x="177764" y="3695954"/>
                  <a:pt x="272410" y="3420872"/>
                  <a:pt x="533990" y="3227070"/>
                </a:cubicBezTo>
                <a:cubicBezTo>
                  <a:pt x="162859" y="3075051"/>
                  <a:pt x="-43822" y="2783332"/>
                  <a:pt x="7848" y="2484501"/>
                </a:cubicBezTo>
                <a:cubicBezTo>
                  <a:pt x="68461" y="2134616"/>
                  <a:pt x="467415" y="1860550"/>
                  <a:pt x="968715" y="1824482"/>
                </a:cubicBezTo>
                <a:cubicBezTo>
                  <a:pt x="971696" y="1818640"/>
                  <a:pt x="974925" y="1812925"/>
                  <a:pt x="977906" y="1807083"/>
                </a:cubicBezTo>
                <a:cubicBezTo>
                  <a:pt x="910586" y="1462532"/>
                  <a:pt x="1067584" y="1115060"/>
                  <a:pt x="1405924" y="859282"/>
                </a:cubicBezTo>
                <a:cubicBezTo>
                  <a:pt x="1940512" y="455295"/>
                  <a:pt x="2807230" y="365252"/>
                  <a:pt x="3488133" y="642747"/>
                </a:cubicBezTo>
                <a:lnTo>
                  <a:pt x="3488499" y="642330"/>
                </a:lnTo>
                <a:lnTo>
                  <a:pt x="3486891" y="641477"/>
                </a:lnTo>
                <a:lnTo>
                  <a:pt x="3488563" y="642257"/>
                </a:lnTo>
                <a:lnTo>
                  <a:pt x="3573261" y="545617"/>
                </a:lnTo>
                <a:cubicBezTo>
                  <a:pt x="4033622" y="85587"/>
                  <a:pt x="4995481" y="11954"/>
                  <a:pt x="5587483" y="417957"/>
                </a:cubicBezTo>
                <a:cubicBezTo>
                  <a:pt x="5746717" y="195834"/>
                  <a:pt x="6052515" y="42291"/>
                  <a:pt x="6405511" y="7493"/>
                </a:cubicBezTo>
                <a:cubicBezTo>
                  <a:pt x="6454076" y="2699"/>
                  <a:pt x="6502634" y="234"/>
                  <a:pt x="6550891" y="16"/>
                </a:cubicBezTo>
                <a:close/>
              </a:path>
            </a:pathLst>
          </a:custGeom>
          <a:solidFill>
            <a:schemeClr val="accent6"/>
          </a:solidFill>
          <a:ln w="12700" cap="flat" cmpd="sng" algn="ctr">
            <a:noFill/>
            <a:prstDash val="solid"/>
            <a:miter lim="800000"/>
          </a:ln>
          <a:effectLst>
            <a:innerShdw blurRad="254000" dist="190500">
              <a:schemeClr val="accent3">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91612C16-8714-4B95-A9C4-7C11A6A4BBF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5778569" y="1893083"/>
            <a:ext cx="4409200" cy="3643062"/>
          </a:xfrm>
          <a:custGeom>
            <a:avLst/>
            <a:gdLst>
              <a:gd name="connsiteX0" fmla="*/ 0 w 4409200"/>
              <a:gd name="connsiteY0" fmla="*/ 0 h 3643062"/>
              <a:gd name="connsiteX1" fmla="*/ 4409200 w 4409200"/>
              <a:gd name="connsiteY1" fmla="*/ 0 h 3643062"/>
              <a:gd name="connsiteX2" fmla="*/ 4409200 w 4409200"/>
              <a:gd name="connsiteY2" fmla="*/ 2556229 h 3643062"/>
              <a:gd name="connsiteX3" fmla="*/ 4212886 w 4409200"/>
              <a:gd name="connsiteY3" fmla="*/ 2586118 h 3643062"/>
              <a:gd name="connsiteX4" fmla="*/ 3717981 w 4409200"/>
              <a:gd name="connsiteY4" fmla="*/ 3322913 h 3643062"/>
              <a:gd name="connsiteX5" fmla="*/ 2032990 w 4409200"/>
              <a:gd name="connsiteY5" fmla="*/ 3412123 h 3643062"/>
              <a:gd name="connsiteX6" fmla="*/ 1955657 w 4409200"/>
              <a:gd name="connsiteY6" fmla="*/ 3554376 h 3643062"/>
              <a:gd name="connsiteX7" fmla="*/ 1887112 w 4409200"/>
              <a:gd name="connsiteY7" fmla="*/ 3643062 h 3643062"/>
              <a:gd name="connsiteX8" fmla="*/ 0 w 4409200"/>
              <a:gd name="connsiteY8" fmla="*/ 3643062 h 3643062"/>
              <a:gd name="connsiteX9" fmla="*/ 0 w 4409200"/>
              <a:gd name="connsiteY9" fmla="*/ 0 h 364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9200" h="3643062">
                <a:moveTo>
                  <a:pt x="0" y="0"/>
                </a:moveTo>
                <a:lnTo>
                  <a:pt x="4409200" y="0"/>
                </a:lnTo>
                <a:lnTo>
                  <a:pt x="4409200" y="2556229"/>
                </a:lnTo>
                <a:lnTo>
                  <a:pt x="4212886" y="2586118"/>
                </a:lnTo>
                <a:cubicBezTo>
                  <a:pt x="4209684" y="2869366"/>
                  <a:pt x="4029113" y="3137996"/>
                  <a:pt x="3717981" y="3322913"/>
                </a:cubicBezTo>
                <a:cubicBezTo>
                  <a:pt x="3245248" y="3603912"/>
                  <a:pt x="2562383" y="3640021"/>
                  <a:pt x="2032990" y="3412123"/>
                </a:cubicBezTo>
                <a:cubicBezTo>
                  <a:pt x="2011589" y="3461054"/>
                  <a:pt x="1985700" y="3508545"/>
                  <a:pt x="1955657" y="3554376"/>
                </a:cubicBezTo>
                <a:lnTo>
                  <a:pt x="1887112" y="3643062"/>
                </a:lnTo>
                <a:lnTo>
                  <a:pt x="0" y="3643062"/>
                </a:lnTo>
                <a:lnTo>
                  <a:pt x="0" y="0"/>
                </a:lnTo>
                <a:close/>
              </a:path>
            </a:pathLst>
          </a:custGeom>
          <a:effectLst>
            <a:outerShdw blurRad="317500" dist="190500" dir="21540000" sx="95000" sy="95000" algn="bl" rotWithShape="0">
              <a:schemeClr val="accent3">
                <a:alpha val="40000"/>
              </a:schemeClr>
            </a:outerShdw>
          </a:effectLst>
        </p:spPr>
      </p:pic>
    </p:spTree>
    <p:extLst>
      <p:ext uri="{BB962C8B-B14F-4D97-AF65-F5344CB8AC3E}">
        <p14:creationId xmlns:p14="http://schemas.microsoft.com/office/powerpoint/2010/main" val="185059136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pic>
        <p:nvPicPr>
          <p:cNvPr id="18" name="图片 17" descr="图片包含 游戏机, 夜空, 监控&#10;&#10;描述已自动生成">
            <a:extLst>
              <a:ext uri="{FF2B5EF4-FFF2-40B4-BE49-F238E27FC236}">
                <a16:creationId xmlns:a16="http://schemas.microsoft.com/office/drawing/2014/main" id="{019A9428-DC74-1D8D-367D-587EAF14635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V="1">
            <a:off x="0" y="0"/>
            <a:ext cx="12192000" cy="6858000"/>
          </a:xfrm>
          <a:prstGeom prst="rect">
            <a:avLst/>
          </a:prstGeom>
        </p:spPr>
      </p:pic>
      <p:pic>
        <p:nvPicPr>
          <p:cNvPr id="10" name="图片 9">
            <a:extLst>
              <a:ext uri="{FF2B5EF4-FFF2-40B4-BE49-F238E27FC236}">
                <a16:creationId xmlns:a16="http://schemas.microsoft.com/office/drawing/2014/main" id="{6EF0F743-F770-B74E-60D8-010D12969C7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5007"/>
            <a:ext cx="6096000" cy="2773533"/>
          </a:xfrm>
          <a:custGeom>
            <a:avLst/>
            <a:gdLst>
              <a:gd name="connsiteX0" fmla="*/ 0 w 12192000"/>
              <a:gd name="connsiteY0" fmla="*/ 0 h 3220967"/>
              <a:gd name="connsiteX1" fmla="*/ 12192000 w 12192000"/>
              <a:gd name="connsiteY1" fmla="*/ 0 h 3220967"/>
              <a:gd name="connsiteX2" fmla="*/ 12192000 w 12192000"/>
              <a:gd name="connsiteY2" fmla="*/ 3220967 h 3220967"/>
              <a:gd name="connsiteX3" fmla="*/ 0 w 12192000"/>
              <a:gd name="connsiteY3" fmla="*/ 3220967 h 3220967"/>
            </a:gdLst>
            <a:ahLst/>
            <a:cxnLst>
              <a:cxn ang="0">
                <a:pos x="connsiteX0" y="connsiteY0"/>
              </a:cxn>
              <a:cxn ang="0">
                <a:pos x="connsiteX1" y="connsiteY1"/>
              </a:cxn>
              <a:cxn ang="0">
                <a:pos x="connsiteX2" y="connsiteY2"/>
              </a:cxn>
              <a:cxn ang="0">
                <a:pos x="connsiteX3" y="connsiteY3"/>
              </a:cxn>
            </a:cxnLst>
            <a:rect l="l" t="t" r="r" b="b"/>
            <a:pathLst>
              <a:path w="12192000" h="3220967">
                <a:moveTo>
                  <a:pt x="0" y="0"/>
                </a:moveTo>
                <a:lnTo>
                  <a:pt x="12192000" y="0"/>
                </a:lnTo>
                <a:lnTo>
                  <a:pt x="12192000" y="3220967"/>
                </a:lnTo>
                <a:lnTo>
                  <a:pt x="0" y="3220967"/>
                </a:lnTo>
                <a:close/>
              </a:path>
            </a:pathLst>
          </a:custGeom>
        </p:spPr>
      </p:pic>
      <p:sp>
        <p:nvSpPr>
          <p:cNvPr id="9" name="任意多边形: 形状 8">
            <a:extLst>
              <a:ext uri="{FF2B5EF4-FFF2-40B4-BE49-F238E27FC236}">
                <a16:creationId xmlns:a16="http://schemas.microsoft.com/office/drawing/2014/main" id="{8E503A7F-29E5-4F4A-3205-3500C322013D}"/>
              </a:ext>
            </a:extLst>
          </p:cNvPr>
          <p:cNvSpPr/>
          <p:nvPr userDrawn="1"/>
        </p:nvSpPr>
        <p:spPr>
          <a:xfrm>
            <a:off x="716072" y="468472"/>
            <a:ext cx="10741490" cy="5993381"/>
          </a:xfrm>
          <a:custGeom>
            <a:avLst/>
            <a:gdLst>
              <a:gd name="connsiteX0" fmla="*/ 4366574 w 7509539"/>
              <a:gd name="connsiteY0" fmla="*/ 63062 h 6768662"/>
              <a:gd name="connsiteX1" fmla="*/ 4366574 w 7509539"/>
              <a:gd name="connsiteY1" fmla="*/ 63062 h 6768662"/>
              <a:gd name="connsiteX2" fmla="*/ 2474712 w 7509539"/>
              <a:gd name="connsiteY2" fmla="*/ 115613 h 6768662"/>
              <a:gd name="connsiteX3" fmla="*/ 2054298 w 7509539"/>
              <a:gd name="connsiteY3" fmla="*/ 420413 h 6768662"/>
              <a:gd name="connsiteX4" fmla="*/ 1875623 w 7509539"/>
              <a:gd name="connsiteY4" fmla="*/ 651641 h 6768662"/>
              <a:gd name="connsiteX5" fmla="*/ 1791540 w 7509539"/>
              <a:gd name="connsiteY5" fmla="*/ 756744 h 6768662"/>
              <a:gd name="connsiteX6" fmla="*/ 1717967 w 7509539"/>
              <a:gd name="connsiteY6" fmla="*/ 882869 h 6768662"/>
              <a:gd name="connsiteX7" fmla="*/ 1665416 w 7509539"/>
              <a:gd name="connsiteY7" fmla="*/ 945931 h 6768662"/>
              <a:gd name="connsiteX8" fmla="*/ 1602354 w 7509539"/>
              <a:gd name="connsiteY8" fmla="*/ 1030013 h 6768662"/>
              <a:gd name="connsiteX9" fmla="*/ 1507760 w 7509539"/>
              <a:gd name="connsiteY9" fmla="*/ 1124607 h 6768662"/>
              <a:gd name="connsiteX10" fmla="*/ 1266023 w 7509539"/>
              <a:gd name="connsiteY10" fmla="*/ 1429407 h 6768662"/>
              <a:gd name="connsiteX11" fmla="*/ 866629 w 7509539"/>
              <a:gd name="connsiteY11" fmla="*/ 2070538 h 6768662"/>
              <a:gd name="connsiteX12" fmla="*/ 708974 w 7509539"/>
              <a:gd name="connsiteY12" fmla="*/ 2701158 h 6768662"/>
              <a:gd name="connsiteX13" fmla="*/ 677443 w 7509539"/>
              <a:gd name="connsiteY13" fmla="*/ 2827282 h 6768662"/>
              <a:gd name="connsiteX14" fmla="*/ 603871 w 7509539"/>
              <a:gd name="connsiteY14" fmla="*/ 3216165 h 6768662"/>
              <a:gd name="connsiteX15" fmla="*/ 288560 w 7509539"/>
              <a:gd name="connsiteY15" fmla="*/ 3762703 h 6768662"/>
              <a:gd name="connsiteX16" fmla="*/ 57333 w 7509539"/>
              <a:gd name="connsiteY16" fmla="*/ 4151586 h 6768662"/>
              <a:gd name="connsiteX17" fmla="*/ 15291 w 7509539"/>
              <a:gd name="connsiteY17" fmla="*/ 4319751 h 6768662"/>
              <a:gd name="connsiteX18" fmla="*/ 25802 w 7509539"/>
              <a:gd name="connsiteY18" fmla="*/ 4845269 h 6768662"/>
              <a:gd name="connsiteX19" fmla="*/ 141416 w 7509539"/>
              <a:gd name="connsiteY19" fmla="*/ 5202620 h 6768662"/>
              <a:gd name="connsiteX20" fmla="*/ 414685 w 7509539"/>
              <a:gd name="connsiteY20" fmla="*/ 5875282 h 6768662"/>
              <a:gd name="connsiteX21" fmla="*/ 603871 w 7509539"/>
              <a:gd name="connsiteY21" fmla="*/ 6222124 h 6768662"/>
              <a:gd name="connsiteX22" fmla="*/ 729995 w 7509539"/>
              <a:gd name="connsiteY22" fmla="*/ 6432331 h 6768662"/>
              <a:gd name="connsiteX23" fmla="*/ 982243 w 7509539"/>
              <a:gd name="connsiteY23" fmla="*/ 6463862 h 6768662"/>
              <a:gd name="connsiteX24" fmla="*/ 1854602 w 7509539"/>
              <a:gd name="connsiteY24" fmla="*/ 6400800 h 6768662"/>
              <a:gd name="connsiteX25" fmla="*/ 2537774 w 7509539"/>
              <a:gd name="connsiteY25" fmla="*/ 6337738 h 6768662"/>
              <a:gd name="connsiteX26" fmla="*/ 3630850 w 7509539"/>
              <a:gd name="connsiteY26" fmla="*/ 6348248 h 6768662"/>
              <a:gd name="connsiteX27" fmla="*/ 4398105 w 7509539"/>
              <a:gd name="connsiteY27" fmla="*/ 6589986 h 6768662"/>
              <a:gd name="connsiteX28" fmla="*/ 4755457 w 7509539"/>
              <a:gd name="connsiteY28" fmla="*/ 6695089 h 6768662"/>
              <a:gd name="connsiteX29" fmla="*/ 5070767 w 7509539"/>
              <a:gd name="connsiteY29" fmla="*/ 6768662 h 6768662"/>
              <a:gd name="connsiteX30" fmla="*/ 6048229 w 7509539"/>
              <a:gd name="connsiteY30" fmla="*/ 6653048 h 6768662"/>
              <a:gd name="connsiteX31" fmla="*/ 6594767 w 7509539"/>
              <a:gd name="connsiteY31" fmla="*/ 6484882 h 6768662"/>
              <a:gd name="connsiteX32" fmla="*/ 6941609 w 7509539"/>
              <a:gd name="connsiteY32" fmla="*/ 6253655 h 6768662"/>
              <a:gd name="connsiteX33" fmla="*/ 7446105 w 7509539"/>
              <a:gd name="connsiteY33" fmla="*/ 5507420 h 6768662"/>
              <a:gd name="connsiteX34" fmla="*/ 7498657 w 7509539"/>
              <a:gd name="connsiteY34" fmla="*/ 5202620 h 6768662"/>
              <a:gd name="connsiteX35" fmla="*/ 7498657 w 7509539"/>
              <a:gd name="connsiteY35" fmla="*/ 4435365 h 6768662"/>
              <a:gd name="connsiteX36" fmla="*/ 7330491 w 7509539"/>
              <a:gd name="connsiteY36" fmla="*/ 3794234 h 6768662"/>
              <a:gd name="connsiteX37" fmla="*/ 7277940 w 7509539"/>
              <a:gd name="connsiteY37" fmla="*/ 3415862 h 6768662"/>
              <a:gd name="connsiteX38" fmla="*/ 7246409 w 7509539"/>
              <a:gd name="connsiteY38" fmla="*/ 3048000 h 6768662"/>
              <a:gd name="connsiteX39" fmla="*/ 7214878 w 7509539"/>
              <a:gd name="connsiteY39" fmla="*/ 2732689 h 6768662"/>
              <a:gd name="connsiteX40" fmla="*/ 7288450 w 7509539"/>
              <a:gd name="connsiteY40" fmla="*/ 1818289 h 6768662"/>
              <a:gd name="connsiteX41" fmla="*/ 7341002 w 7509539"/>
              <a:gd name="connsiteY41" fmla="*/ 1650124 h 6768662"/>
              <a:gd name="connsiteX42" fmla="*/ 7383043 w 7509539"/>
              <a:gd name="connsiteY42" fmla="*/ 1460938 h 6768662"/>
              <a:gd name="connsiteX43" fmla="*/ 7435595 w 7509539"/>
              <a:gd name="connsiteY43" fmla="*/ 1261241 h 6768662"/>
              <a:gd name="connsiteX44" fmla="*/ 7446105 w 7509539"/>
              <a:gd name="connsiteY44" fmla="*/ 1103586 h 6768662"/>
              <a:gd name="connsiteX45" fmla="*/ 7456616 w 7509539"/>
              <a:gd name="connsiteY45" fmla="*/ 966951 h 6768662"/>
              <a:gd name="connsiteX46" fmla="*/ 7383043 w 7509539"/>
              <a:gd name="connsiteY46" fmla="*/ 746234 h 6768662"/>
              <a:gd name="connsiteX47" fmla="*/ 7298960 w 7509539"/>
              <a:gd name="connsiteY47" fmla="*/ 672662 h 6768662"/>
              <a:gd name="connsiteX48" fmla="*/ 7099264 w 7509539"/>
              <a:gd name="connsiteY48" fmla="*/ 546538 h 6768662"/>
              <a:gd name="connsiteX49" fmla="*/ 6931098 w 7509539"/>
              <a:gd name="connsiteY49" fmla="*/ 493986 h 6768662"/>
              <a:gd name="connsiteX50" fmla="*/ 6868036 w 7509539"/>
              <a:gd name="connsiteY50" fmla="*/ 462455 h 6768662"/>
              <a:gd name="connsiteX51" fmla="*/ 6783954 w 7509539"/>
              <a:gd name="connsiteY51" fmla="*/ 430924 h 6768662"/>
              <a:gd name="connsiteX52" fmla="*/ 6689360 w 7509539"/>
              <a:gd name="connsiteY52" fmla="*/ 388882 h 6768662"/>
              <a:gd name="connsiteX53" fmla="*/ 6142823 w 7509539"/>
              <a:gd name="connsiteY53" fmla="*/ 199696 h 6768662"/>
              <a:gd name="connsiteX54" fmla="*/ 6037719 w 7509539"/>
              <a:gd name="connsiteY54" fmla="*/ 178675 h 6768662"/>
              <a:gd name="connsiteX55" fmla="*/ 5911595 w 7509539"/>
              <a:gd name="connsiteY55" fmla="*/ 136634 h 6768662"/>
              <a:gd name="connsiteX56" fmla="*/ 5806491 w 7509539"/>
              <a:gd name="connsiteY56" fmla="*/ 115613 h 6768662"/>
              <a:gd name="connsiteX57" fmla="*/ 5512202 w 7509539"/>
              <a:gd name="connsiteY57" fmla="*/ 84082 h 6768662"/>
              <a:gd name="connsiteX58" fmla="*/ 5301995 w 7509539"/>
              <a:gd name="connsiteY58" fmla="*/ 63062 h 6768662"/>
              <a:gd name="connsiteX59" fmla="*/ 5133829 w 7509539"/>
              <a:gd name="connsiteY59" fmla="*/ 31531 h 6768662"/>
              <a:gd name="connsiteX60" fmla="*/ 4902602 w 7509539"/>
              <a:gd name="connsiteY60" fmla="*/ 0 h 6768662"/>
              <a:gd name="connsiteX61" fmla="*/ 4009223 w 7509539"/>
              <a:gd name="connsiteY61" fmla="*/ 10510 h 6768662"/>
              <a:gd name="connsiteX62" fmla="*/ 4051264 w 7509539"/>
              <a:gd name="connsiteY62" fmla="*/ 52551 h 6768662"/>
              <a:gd name="connsiteX63" fmla="*/ 4156367 w 7509539"/>
              <a:gd name="connsiteY63" fmla="*/ 73572 h 6768662"/>
              <a:gd name="connsiteX64" fmla="*/ 4229940 w 7509539"/>
              <a:gd name="connsiteY64" fmla="*/ 52551 h 6768662"/>
              <a:gd name="connsiteX65" fmla="*/ 4240450 w 7509539"/>
              <a:gd name="connsiteY65" fmla="*/ 21020 h 6768662"/>
              <a:gd name="connsiteX66" fmla="*/ 4135347 w 7509539"/>
              <a:gd name="connsiteY66" fmla="*/ 136634 h 6768662"/>
              <a:gd name="connsiteX67" fmla="*/ 4240450 w 7509539"/>
              <a:gd name="connsiteY67" fmla="*/ 367862 h 6768662"/>
              <a:gd name="connsiteX68" fmla="*/ 4240450 w 7509539"/>
              <a:gd name="connsiteY68" fmla="*/ 315310 h 6768662"/>
              <a:gd name="connsiteX0" fmla="*/ 4366574 w 7509539"/>
              <a:gd name="connsiteY0" fmla="*/ 63062 h 6768662"/>
              <a:gd name="connsiteX1" fmla="*/ 4366574 w 7509539"/>
              <a:gd name="connsiteY1" fmla="*/ 63062 h 6768662"/>
              <a:gd name="connsiteX2" fmla="*/ 2474712 w 7509539"/>
              <a:gd name="connsiteY2" fmla="*/ 115613 h 6768662"/>
              <a:gd name="connsiteX3" fmla="*/ 2054298 w 7509539"/>
              <a:gd name="connsiteY3" fmla="*/ 420413 h 6768662"/>
              <a:gd name="connsiteX4" fmla="*/ 1875623 w 7509539"/>
              <a:gd name="connsiteY4" fmla="*/ 651641 h 6768662"/>
              <a:gd name="connsiteX5" fmla="*/ 1791540 w 7509539"/>
              <a:gd name="connsiteY5" fmla="*/ 756744 h 6768662"/>
              <a:gd name="connsiteX6" fmla="*/ 1717967 w 7509539"/>
              <a:gd name="connsiteY6" fmla="*/ 882869 h 6768662"/>
              <a:gd name="connsiteX7" fmla="*/ 1665416 w 7509539"/>
              <a:gd name="connsiteY7" fmla="*/ 945931 h 6768662"/>
              <a:gd name="connsiteX8" fmla="*/ 1602354 w 7509539"/>
              <a:gd name="connsiteY8" fmla="*/ 1030013 h 6768662"/>
              <a:gd name="connsiteX9" fmla="*/ 1507760 w 7509539"/>
              <a:gd name="connsiteY9" fmla="*/ 1124607 h 6768662"/>
              <a:gd name="connsiteX10" fmla="*/ 1266023 w 7509539"/>
              <a:gd name="connsiteY10" fmla="*/ 1429407 h 6768662"/>
              <a:gd name="connsiteX11" fmla="*/ 866629 w 7509539"/>
              <a:gd name="connsiteY11" fmla="*/ 2070538 h 6768662"/>
              <a:gd name="connsiteX12" fmla="*/ 708974 w 7509539"/>
              <a:gd name="connsiteY12" fmla="*/ 2701158 h 6768662"/>
              <a:gd name="connsiteX13" fmla="*/ 677443 w 7509539"/>
              <a:gd name="connsiteY13" fmla="*/ 2827282 h 6768662"/>
              <a:gd name="connsiteX14" fmla="*/ 603871 w 7509539"/>
              <a:gd name="connsiteY14" fmla="*/ 3216165 h 6768662"/>
              <a:gd name="connsiteX15" fmla="*/ 288560 w 7509539"/>
              <a:gd name="connsiteY15" fmla="*/ 3762703 h 6768662"/>
              <a:gd name="connsiteX16" fmla="*/ 57333 w 7509539"/>
              <a:gd name="connsiteY16" fmla="*/ 4151586 h 6768662"/>
              <a:gd name="connsiteX17" fmla="*/ 15291 w 7509539"/>
              <a:gd name="connsiteY17" fmla="*/ 4319751 h 6768662"/>
              <a:gd name="connsiteX18" fmla="*/ 25802 w 7509539"/>
              <a:gd name="connsiteY18" fmla="*/ 4845269 h 6768662"/>
              <a:gd name="connsiteX19" fmla="*/ 141416 w 7509539"/>
              <a:gd name="connsiteY19" fmla="*/ 5202620 h 6768662"/>
              <a:gd name="connsiteX20" fmla="*/ 414685 w 7509539"/>
              <a:gd name="connsiteY20" fmla="*/ 5875282 h 6768662"/>
              <a:gd name="connsiteX21" fmla="*/ 603871 w 7509539"/>
              <a:gd name="connsiteY21" fmla="*/ 6222124 h 6768662"/>
              <a:gd name="connsiteX22" fmla="*/ 729995 w 7509539"/>
              <a:gd name="connsiteY22" fmla="*/ 6432331 h 6768662"/>
              <a:gd name="connsiteX23" fmla="*/ 982243 w 7509539"/>
              <a:gd name="connsiteY23" fmla="*/ 6463862 h 6768662"/>
              <a:gd name="connsiteX24" fmla="*/ 1854602 w 7509539"/>
              <a:gd name="connsiteY24" fmla="*/ 6400800 h 6768662"/>
              <a:gd name="connsiteX25" fmla="*/ 2537774 w 7509539"/>
              <a:gd name="connsiteY25" fmla="*/ 6337738 h 6768662"/>
              <a:gd name="connsiteX26" fmla="*/ 3630850 w 7509539"/>
              <a:gd name="connsiteY26" fmla="*/ 6348248 h 6768662"/>
              <a:gd name="connsiteX27" fmla="*/ 4398105 w 7509539"/>
              <a:gd name="connsiteY27" fmla="*/ 6589986 h 6768662"/>
              <a:gd name="connsiteX28" fmla="*/ 4755457 w 7509539"/>
              <a:gd name="connsiteY28" fmla="*/ 6695089 h 6768662"/>
              <a:gd name="connsiteX29" fmla="*/ 5070767 w 7509539"/>
              <a:gd name="connsiteY29" fmla="*/ 6768662 h 6768662"/>
              <a:gd name="connsiteX30" fmla="*/ 6048229 w 7509539"/>
              <a:gd name="connsiteY30" fmla="*/ 6653048 h 6768662"/>
              <a:gd name="connsiteX31" fmla="*/ 6594767 w 7509539"/>
              <a:gd name="connsiteY31" fmla="*/ 6484882 h 6768662"/>
              <a:gd name="connsiteX32" fmla="*/ 6941609 w 7509539"/>
              <a:gd name="connsiteY32" fmla="*/ 6253655 h 6768662"/>
              <a:gd name="connsiteX33" fmla="*/ 7446105 w 7509539"/>
              <a:gd name="connsiteY33" fmla="*/ 5507420 h 6768662"/>
              <a:gd name="connsiteX34" fmla="*/ 7498657 w 7509539"/>
              <a:gd name="connsiteY34" fmla="*/ 5202620 h 6768662"/>
              <a:gd name="connsiteX35" fmla="*/ 7498657 w 7509539"/>
              <a:gd name="connsiteY35" fmla="*/ 4435365 h 6768662"/>
              <a:gd name="connsiteX36" fmla="*/ 7330491 w 7509539"/>
              <a:gd name="connsiteY36" fmla="*/ 3794234 h 6768662"/>
              <a:gd name="connsiteX37" fmla="*/ 7277940 w 7509539"/>
              <a:gd name="connsiteY37" fmla="*/ 3415862 h 6768662"/>
              <a:gd name="connsiteX38" fmla="*/ 7246409 w 7509539"/>
              <a:gd name="connsiteY38" fmla="*/ 3048000 h 6768662"/>
              <a:gd name="connsiteX39" fmla="*/ 7214878 w 7509539"/>
              <a:gd name="connsiteY39" fmla="*/ 2732689 h 6768662"/>
              <a:gd name="connsiteX40" fmla="*/ 7288450 w 7509539"/>
              <a:gd name="connsiteY40" fmla="*/ 1818289 h 6768662"/>
              <a:gd name="connsiteX41" fmla="*/ 7341002 w 7509539"/>
              <a:gd name="connsiteY41" fmla="*/ 1650124 h 6768662"/>
              <a:gd name="connsiteX42" fmla="*/ 7383043 w 7509539"/>
              <a:gd name="connsiteY42" fmla="*/ 1460938 h 6768662"/>
              <a:gd name="connsiteX43" fmla="*/ 7435595 w 7509539"/>
              <a:gd name="connsiteY43" fmla="*/ 1261241 h 6768662"/>
              <a:gd name="connsiteX44" fmla="*/ 7446105 w 7509539"/>
              <a:gd name="connsiteY44" fmla="*/ 1103586 h 6768662"/>
              <a:gd name="connsiteX45" fmla="*/ 7456616 w 7509539"/>
              <a:gd name="connsiteY45" fmla="*/ 966951 h 6768662"/>
              <a:gd name="connsiteX46" fmla="*/ 7383043 w 7509539"/>
              <a:gd name="connsiteY46" fmla="*/ 746234 h 6768662"/>
              <a:gd name="connsiteX47" fmla="*/ 7298960 w 7509539"/>
              <a:gd name="connsiteY47" fmla="*/ 672662 h 6768662"/>
              <a:gd name="connsiteX48" fmla="*/ 7099264 w 7509539"/>
              <a:gd name="connsiteY48" fmla="*/ 546538 h 6768662"/>
              <a:gd name="connsiteX49" fmla="*/ 6931098 w 7509539"/>
              <a:gd name="connsiteY49" fmla="*/ 493986 h 6768662"/>
              <a:gd name="connsiteX50" fmla="*/ 6868036 w 7509539"/>
              <a:gd name="connsiteY50" fmla="*/ 462455 h 6768662"/>
              <a:gd name="connsiteX51" fmla="*/ 6783954 w 7509539"/>
              <a:gd name="connsiteY51" fmla="*/ 430924 h 6768662"/>
              <a:gd name="connsiteX52" fmla="*/ 6689360 w 7509539"/>
              <a:gd name="connsiteY52" fmla="*/ 388882 h 6768662"/>
              <a:gd name="connsiteX53" fmla="*/ 6142823 w 7509539"/>
              <a:gd name="connsiteY53" fmla="*/ 199696 h 6768662"/>
              <a:gd name="connsiteX54" fmla="*/ 6037719 w 7509539"/>
              <a:gd name="connsiteY54" fmla="*/ 178675 h 6768662"/>
              <a:gd name="connsiteX55" fmla="*/ 5911595 w 7509539"/>
              <a:gd name="connsiteY55" fmla="*/ 136634 h 6768662"/>
              <a:gd name="connsiteX56" fmla="*/ 5806491 w 7509539"/>
              <a:gd name="connsiteY56" fmla="*/ 115613 h 6768662"/>
              <a:gd name="connsiteX57" fmla="*/ 5512202 w 7509539"/>
              <a:gd name="connsiteY57" fmla="*/ 84082 h 6768662"/>
              <a:gd name="connsiteX58" fmla="*/ 5301995 w 7509539"/>
              <a:gd name="connsiteY58" fmla="*/ 63062 h 6768662"/>
              <a:gd name="connsiteX59" fmla="*/ 5133829 w 7509539"/>
              <a:gd name="connsiteY59" fmla="*/ 31531 h 6768662"/>
              <a:gd name="connsiteX60" fmla="*/ 4902602 w 7509539"/>
              <a:gd name="connsiteY60" fmla="*/ 0 h 6768662"/>
              <a:gd name="connsiteX61" fmla="*/ 4009223 w 7509539"/>
              <a:gd name="connsiteY61" fmla="*/ 10510 h 6768662"/>
              <a:gd name="connsiteX62" fmla="*/ 4051264 w 7509539"/>
              <a:gd name="connsiteY62" fmla="*/ 52551 h 6768662"/>
              <a:gd name="connsiteX63" fmla="*/ 4156367 w 7509539"/>
              <a:gd name="connsiteY63" fmla="*/ 73572 h 6768662"/>
              <a:gd name="connsiteX64" fmla="*/ 4229940 w 7509539"/>
              <a:gd name="connsiteY64" fmla="*/ 52551 h 6768662"/>
              <a:gd name="connsiteX65" fmla="*/ 4240450 w 7509539"/>
              <a:gd name="connsiteY65" fmla="*/ 21020 h 6768662"/>
              <a:gd name="connsiteX66" fmla="*/ 4135347 w 7509539"/>
              <a:gd name="connsiteY66" fmla="*/ 136634 h 6768662"/>
              <a:gd name="connsiteX67" fmla="*/ 4240450 w 7509539"/>
              <a:gd name="connsiteY67" fmla="*/ 367862 h 6768662"/>
              <a:gd name="connsiteX0" fmla="*/ 4366574 w 7509539"/>
              <a:gd name="connsiteY0" fmla="*/ 63062 h 6768662"/>
              <a:gd name="connsiteX1" fmla="*/ 4366574 w 7509539"/>
              <a:gd name="connsiteY1" fmla="*/ 63062 h 6768662"/>
              <a:gd name="connsiteX2" fmla="*/ 2474712 w 7509539"/>
              <a:gd name="connsiteY2" fmla="*/ 115613 h 6768662"/>
              <a:gd name="connsiteX3" fmla="*/ 2054298 w 7509539"/>
              <a:gd name="connsiteY3" fmla="*/ 420413 h 6768662"/>
              <a:gd name="connsiteX4" fmla="*/ 1875623 w 7509539"/>
              <a:gd name="connsiteY4" fmla="*/ 651641 h 6768662"/>
              <a:gd name="connsiteX5" fmla="*/ 1791540 w 7509539"/>
              <a:gd name="connsiteY5" fmla="*/ 756744 h 6768662"/>
              <a:gd name="connsiteX6" fmla="*/ 1717967 w 7509539"/>
              <a:gd name="connsiteY6" fmla="*/ 882869 h 6768662"/>
              <a:gd name="connsiteX7" fmla="*/ 1665416 w 7509539"/>
              <a:gd name="connsiteY7" fmla="*/ 945931 h 6768662"/>
              <a:gd name="connsiteX8" fmla="*/ 1602354 w 7509539"/>
              <a:gd name="connsiteY8" fmla="*/ 1030013 h 6768662"/>
              <a:gd name="connsiteX9" fmla="*/ 1507760 w 7509539"/>
              <a:gd name="connsiteY9" fmla="*/ 1124607 h 6768662"/>
              <a:gd name="connsiteX10" fmla="*/ 1266023 w 7509539"/>
              <a:gd name="connsiteY10" fmla="*/ 1429407 h 6768662"/>
              <a:gd name="connsiteX11" fmla="*/ 866629 w 7509539"/>
              <a:gd name="connsiteY11" fmla="*/ 2070538 h 6768662"/>
              <a:gd name="connsiteX12" fmla="*/ 708974 w 7509539"/>
              <a:gd name="connsiteY12" fmla="*/ 2701158 h 6768662"/>
              <a:gd name="connsiteX13" fmla="*/ 677443 w 7509539"/>
              <a:gd name="connsiteY13" fmla="*/ 2827282 h 6768662"/>
              <a:gd name="connsiteX14" fmla="*/ 603871 w 7509539"/>
              <a:gd name="connsiteY14" fmla="*/ 3216165 h 6768662"/>
              <a:gd name="connsiteX15" fmla="*/ 288560 w 7509539"/>
              <a:gd name="connsiteY15" fmla="*/ 3762703 h 6768662"/>
              <a:gd name="connsiteX16" fmla="*/ 57333 w 7509539"/>
              <a:gd name="connsiteY16" fmla="*/ 4151586 h 6768662"/>
              <a:gd name="connsiteX17" fmla="*/ 15291 w 7509539"/>
              <a:gd name="connsiteY17" fmla="*/ 4319751 h 6768662"/>
              <a:gd name="connsiteX18" fmla="*/ 25802 w 7509539"/>
              <a:gd name="connsiteY18" fmla="*/ 4845269 h 6768662"/>
              <a:gd name="connsiteX19" fmla="*/ 141416 w 7509539"/>
              <a:gd name="connsiteY19" fmla="*/ 5202620 h 6768662"/>
              <a:gd name="connsiteX20" fmla="*/ 414685 w 7509539"/>
              <a:gd name="connsiteY20" fmla="*/ 5875282 h 6768662"/>
              <a:gd name="connsiteX21" fmla="*/ 603871 w 7509539"/>
              <a:gd name="connsiteY21" fmla="*/ 6222124 h 6768662"/>
              <a:gd name="connsiteX22" fmla="*/ 729995 w 7509539"/>
              <a:gd name="connsiteY22" fmla="*/ 6432331 h 6768662"/>
              <a:gd name="connsiteX23" fmla="*/ 982243 w 7509539"/>
              <a:gd name="connsiteY23" fmla="*/ 6463862 h 6768662"/>
              <a:gd name="connsiteX24" fmla="*/ 1854602 w 7509539"/>
              <a:gd name="connsiteY24" fmla="*/ 6400800 h 6768662"/>
              <a:gd name="connsiteX25" fmla="*/ 2537774 w 7509539"/>
              <a:gd name="connsiteY25" fmla="*/ 6337738 h 6768662"/>
              <a:gd name="connsiteX26" fmla="*/ 3630850 w 7509539"/>
              <a:gd name="connsiteY26" fmla="*/ 6348248 h 6768662"/>
              <a:gd name="connsiteX27" fmla="*/ 4398105 w 7509539"/>
              <a:gd name="connsiteY27" fmla="*/ 6589986 h 6768662"/>
              <a:gd name="connsiteX28" fmla="*/ 4755457 w 7509539"/>
              <a:gd name="connsiteY28" fmla="*/ 6695089 h 6768662"/>
              <a:gd name="connsiteX29" fmla="*/ 5070767 w 7509539"/>
              <a:gd name="connsiteY29" fmla="*/ 6768662 h 6768662"/>
              <a:gd name="connsiteX30" fmla="*/ 6048229 w 7509539"/>
              <a:gd name="connsiteY30" fmla="*/ 6653048 h 6768662"/>
              <a:gd name="connsiteX31" fmla="*/ 6594767 w 7509539"/>
              <a:gd name="connsiteY31" fmla="*/ 6484882 h 6768662"/>
              <a:gd name="connsiteX32" fmla="*/ 6941609 w 7509539"/>
              <a:gd name="connsiteY32" fmla="*/ 6253655 h 6768662"/>
              <a:gd name="connsiteX33" fmla="*/ 7446105 w 7509539"/>
              <a:gd name="connsiteY33" fmla="*/ 5507420 h 6768662"/>
              <a:gd name="connsiteX34" fmla="*/ 7498657 w 7509539"/>
              <a:gd name="connsiteY34" fmla="*/ 5202620 h 6768662"/>
              <a:gd name="connsiteX35" fmla="*/ 7498657 w 7509539"/>
              <a:gd name="connsiteY35" fmla="*/ 4435365 h 6768662"/>
              <a:gd name="connsiteX36" fmla="*/ 7330491 w 7509539"/>
              <a:gd name="connsiteY36" fmla="*/ 3794234 h 6768662"/>
              <a:gd name="connsiteX37" fmla="*/ 7277940 w 7509539"/>
              <a:gd name="connsiteY37" fmla="*/ 3415862 h 6768662"/>
              <a:gd name="connsiteX38" fmla="*/ 7246409 w 7509539"/>
              <a:gd name="connsiteY38" fmla="*/ 3048000 h 6768662"/>
              <a:gd name="connsiteX39" fmla="*/ 7214878 w 7509539"/>
              <a:gd name="connsiteY39" fmla="*/ 2732689 h 6768662"/>
              <a:gd name="connsiteX40" fmla="*/ 7288450 w 7509539"/>
              <a:gd name="connsiteY40" fmla="*/ 1818289 h 6768662"/>
              <a:gd name="connsiteX41" fmla="*/ 7341002 w 7509539"/>
              <a:gd name="connsiteY41" fmla="*/ 1650124 h 6768662"/>
              <a:gd name="connsiteX42" fmla="*/ 7383043 w 7509539"/>
              <a:gd name="connsiteY42" fmla="*/ 1460938 h 6768662"/>
              <a:gd name="connsiteX43" fmla="*/ 7435595 w 7509539"/>
              <a:gd name="connsiteY43" fmla="*/ 1261241 h 6768662"/>
              <a:gd name="connsiteX44" fmla="*/ 7446105 w 7509539"/>
              <a:gd name="connsiteY44" fmla="*/ 1103586 h 6768662"/>
              <a:gd name="connsiteX45" fmla="*/ 7456616 w 7509539"/>
              <a:gd name="connsiteY45" fmla="*/ 966951 h 6768662"/>
              <a:gd name="connsiteX46" fmla="*/ 7383043 w 7509539"/>
              <a:gd name="connsiteY46" fmla="*/ 746234 h 6768662"/>
              <a:gd name="connsiteX47" fmla="*/ 7298960 w 7509539"/>
              <a:gd name="connsiteY47" fmla="*/ 672662 h 6768662"/>
              <a:gd name="connsiteX48" fmla="*/ 7099264 w 7509539"/>
              <a:gd name="connsiteY48" fmla="*/ 546538 h 6768662"/>
              <a:gd name="connsiteX49" fmla="*/ 6931098 w 7509539"/>
              <a:gd name="connsiteY49" fmla="*/ 493986 h 6768662"/>
              <a:gd name="connsiteX50" fmla="*/ 6868036 w 7509539"/>
              <a:gd name="connsiteY50" fmla="*/ 462455 h 6768662"/>
              <a:gd name="connsiteX51" fmla="*/ 6783954 w 7509539"/>
              <a:gd name="connsiteY51" fmla="*/ 430924 h 6768662"/>
              <a:gd name="connsiteX52" fmla="*/ 6689360 w 7509539"/>
              <a:gd name="connsiteY52" fmla="*/ 388882 h 6768662"/>
              <a:gd name="connsiteX53" fmla="*/ 6142823 w 7509539"/>
              <a:gd name="connsiteY53" fmla="*/ 199696 h 6768662"/>
              <a:gd name="connsiteX54" fmla="*/ 6037719 w 7509539"/>
              <a:gd name="connsiteY54" fmla="*/ 178675 h 6768662"/>
              <a:gd name="connsiteX55" fmla="*/ 5911595 w 7509539"/>
              <a:gd name="connsiteY55" fmla="*/ 136634 h 6768662"/>
              <a:gd name="connsiteX56" fmla="*/ 5806491 w 7509539"/>
              <a:gd name="connsiteY56" fmla="*/ 115613 h 6768662"/>
              <a:gd name="connsiteX57" fmla="*/ 5512202 w 7509539"/>
              <a:gd name="connsiteY57" fmla="*/ 84082 h 6768662"/>
              <a:gd name="connsiteX58" fmla="*/ 5301995 w 7509539"/>
              <a:gd name="connsiteY58" fmla="*/ 63062 h 6768662"/>
              <a:gd name="connsiteX59" fmla="*/ 5133829 w 7509539"/>
              <a:gd name="connsiteY59" fmla="*/ 31531 h 6768662"/>
              <a:gd name="connsiteX60" fmla="*/ 4902602 w 7509539"/>
              <a:gd name="connsiteY60" fmla="*/ 0 h 6768662"/>
              <a:gd name="connsiteX61" fmla="*/ 4009223 w 7509539"/>
              <a:gd name="connsiteY61" fmla="*/ 10510 h 6768662"/>
              <a:gd name="connsiteX62" fmla="*/ 4051264 w 7509539"/>
              <a:gd name="connsiteY62" fmla="*/ 52551 h 6768662"/>
              <a:gd name="connsiteX63" fmla="*/ 4156367 w 7509539"/>
              <a:gd name="connsiteY63" fmla="*/ 73572 h 6768662"/>
              <a:gd name="connsiteX64" fmla="*/ 4229940 w 7509539"/>
              <a:gd name="connsiteY64" fmla="*/ 52551 h 6768662"/>
              <a:gd name="connsiteX65" fmla="*/ 4240450 w 7509539"/>
              <a:gd name="connsiteY65" fmla="*/ 21020 h 6768662"/>
              <a:gd name="connsiteX66" fmla="*/ 4135347 w 7509539"/>
              <a:gd name="connsiteY66" fmla="*/ 136634 h 6768662"/>
              <a:gd name="connsiteX0" fmla="*/ 4366574 w 7509539"/>
              <a:gd name="connsiteY0" fmla="*/ 63062 h 6768662"/>
              <a:gd name="connsiteX1" fmla="*/ 2474712 w 7509539"/>
              <a:gd name="connsiteY1" fmla="*/ 115613 h 6768662"/>
              <a:gd name="connsiteX2" fmla="*/ 2054298 w 7509539"/>
              <a:gd name="connsiteY2" fmla="*/ 420413 h 6768662"/>
              <a:gd name="connsiteX3" fmla="*/ 1875623 w 7509539"/>
              <a:gd name="connsiteY3" fmla="*/ 651641 h 6768662"/>
              <a:gd name="connsiteX4" fmla="*/ 1791540 w 7509539"/>
              <a:gd name="connsiteY4" fmla="*/ 756744 h 6768662"/>
              <a:gd name="connsiteX5" fmla="*/ 1717967 w 7509539"/>
              <a:gd name="connsiteY5" fmla="*/ 882869 h 6768662"/>
              <a:gd name="connsiteX6" fmla="*/ 1665416 w 7509539"/>
              <a:gd name="connsiteY6" fmla="*/ 945931 h 6768662"/>
              <a:gd name="connsiteX7" fmla="*/ 1602354 w 7509539"/>
              <a:gd name="connsiteY7" fmla="*/ 1030013 h 6768662"/>
              <a:gd name="connsiteX8" fmla="*/ 1507760 w 7509539"/>
              <a:gd name="connsiteY8" fmla="*/ 1124607 h 6768662"/>
              <a:gd name="connsiteX9" fmla="*/ 1266023 w 7509539"/>
              <a:gd name="connsiteY9" fmla="*/ 1429407 h 6768662"/>
              <a:gd name="connsiteX10" fmla="*/ 866629 w 7509539"/>
              <a:gd name="connsiteY10" fmla="*/ 2070538 h 6768662"/>
              <a:gd name="connsiteX11" fmla="*/ 708974 w 7509539"/>
              <a:gd name="connsiteY11" fmla="*/ 2701158 h 6768662"/>
              <a:gd name="connsiteX12" fmla="*/ 677443 w 7509539"/>
              <a:gd name="connsiteY12" fmla="*/ 2827282 h 6768662"/>
              <a:gd name="connsiteX13" fmla="*/ 603871 w 7509539"/>
              <a:gd name="connsiteY13" fmla="*/ 3216165 h 6768662"/>
              <a:gd name="connsiteX14" fmla="*/ 288560 w 7509539"/>
              <a:gd name="connsiteY14" fmla="*/ 3762703 h 6768662"/>
              <a:gd name="connsiteX15" fmla="*/ 57333 w 7509539"/>
              <a:gd name="connsiteY15" fmla="*/ 4151586 h 6768662"/>
              <a:gd name="connsiteX16" fmla="*/ 15291 w 7509539"/>
              <a:gd name="connsiteY16" fmla="*/ 4319751 h 6768662"/>
              <a:gd name="connsiteX17" fmla="*/ 25802 w 7509539"/>
              <a:gd name="connsiteY17" fmla="*/ 4845269 h 6768662"/>
              <a:gd name="connsiteX18" fmla="*/ 141416 w 7509539"/>
              <a:gd name="connsiteY18" fmla="*/ 5202620 h 6768662"/>
              <a:gd name="connsiteX19" fmla="*/ 414685 w 7509539"/>
              <a:gd name="connsiteY19" fmla="*/ 5875282 h 6768662"/>
              <a:gd name="connsiteX20" fmla="*/ 603871 w 7509539"/>
              <a:gd name="connsiteY20" fmla="*/ 6222124 h 6768662"/>
              <a:gd name="connsiteX21" fmla="*/ 729995 w 7509539"/>
              <a:gd name="connsiteY21" fmla="*/ 6432331 h 6768662"/>
              <a:gd name="connsiteX22" fmla="*/ 982243 w 7509539"/>
              <a:gd name="connsiteY22" fmla="*/ 6463862 h 6768662"/>
              <a:gd name="connsiteX23" fmla="*/ 1854602 w 7509539"/>
              <a:gd name="connsiteY23" fmla="*/ 6400800 h 6768662"/>
              <a:gd name="connsiteX24" fmla="*/ 2537774 w 7509539"/>
              <a:gd name="connsiteY24" fmla="*/ 6337738 h 6768662"/>
              <a:gd name="connsiteX25" fmla="*/ 3630850 w 7509539"/>
              <a:gd name="connsiteY25" fmla="*/ 6348248 h 6768662"/>
              <a:gd name="connsiteX26" fmla="*/ 4398105 w 7509539"/>
              <a:gd name="connsiteY26" fmla="*/ 6589986 h 6768662"/>
              <a:gd name="connsiteX27" fmla="*/ 4755457 w 7509539"/>
              <a:gd name="connsiteY27" fmla="*/ 6695089 h 6768662"/>
              <a:gd name="connsiteX28" fmla="*/ 5070767 w 7509539"/>
              <a:gd name="connsiteY28" fmla="*/ 6768662 h 6768662"/>
              <a:gd name="connsiteX29" fmla="*/ 6048229 w 7509539"/>
              <a:gd name="connsiteY29" fmla="*/ 6653048 h 6768662"/>
              <a:gd name="connsiteX30" fmla="*/ 6594767 w 7509539"/>
              <a:gd name="connsiteY30" fmla="*/ 6484882 h 6768662"/>
              <a:gd name="connsiteX31" fmla="*/ 6941609 w 7509539"/>
              <a:gd name="connsiteY31" fmla="*/ 6253655 h 6768662"/>
              <a:gd name="connsiteX32" fmla="*/ 7446105 w 7509539"/>
              <a:gd name="connsiteY32" fmla="*/ 5507420 h 6768662"/>
              <a:gd name="connsiteX33" fmla="*/ 7498657 w 7509539"/>
              <a:gd name="connsiteY33" fmla="*/ 5202620 h 6768662"/>
              <a:gd name="connsiteX34" fmla="*/ 7498657 w 7509539"/>
              <a:gd name="connsiteY34" fmla="*/ 4435365 h 6768662"/>
              <a:gd name="connsiteX35" fmla="*/ 7330491 w 7509539"/>
              <a:gd name="connsiteY35" fmla="*/ 3794234 h 6768662"/>
              <a:gd name="connsiteX36" fmla="*/ 7277940 w 7509539"/>
              <a:gd name="connsiteY36" fmla="*/ 3415862 h 6768662"/>
              <a:gd name="connsiteX37" fmla="*/ 7246409 w 7509539"/>
              <a:gd name="connsiteY37" fmla="*/ 3048000 h 6768662"/>
              <a:gd name="connsiteX38" fmla="*/ 7214878 w 7509539"/>
              <a:gd name="connsiteY38" fmla="*/ 2732689 h 6768662"/>
              <a:gd name="connsiteX39" fmla="*/ 7288450 w 7509539"/>
              <a:gd name="connsiteY39" fmla="*/ 1818289 h 6768662"/>
              <a:gd name="connsiteX40" fmla="*/ 7341002 w 7509539"/>
              <a:gd name="connsiteY40" fmla="*/ 1650124 h 6768662"/>
              <a:gd name="connsiteX41" fmla="*/ 7383043 w 7509539"/>
              <a:gd name="connsiteY41" fmla="*/ 1460938 h 6768662"/>
              <a:gd name="connsiteX42" fmla="*/ 7435595 w 7509539"/>
              <a:gd name="connsiteY42" fmla="*/ 1261241 h 6768662"/>
              <a:gd name="connsiteX43" fmla="*/ 7446105 w 7509539"/>
              <a:gd name="connsiteY43" fmla="*/ 1103586 h 6768662"/>
              <a:gd name="connsiteX44" fmla="*/ 7456616 w 7509539"/>
              <a:gd name="connsiteY44" fmla="*/ 966951 h 6768662"/>
              <a:gd name="connsiteX45" fmla="*/ 7383043 w 7509539"/>
              <a:gd name="connsiteY45" fmla="*/ 746234 h 6768662"/>
              <a:gd name="connsiteX46" fmla="*/ 7298960 w 7509539"/>
              <a:gd name="connsiteY46" fmla="*/ 672662 h 6768662"/>
              <a:gd name="connsiteX47" fmla="*/ 7099264 w 7509539"/>
              <a:gd name="connsiteY47" fmla="*/ 546538 h 6768662"/>
              <a:gd name="connsiteX48" fmla="*/ 6931098 w 7509539"/>
              <a:gd name="connsiteY48" fmla="*/ 493986 h 6768662"/>
              <a:gd name="connsiteX49" fmla="*/ 6868036 w 7509539"/>
              <a:gd name="connsiteY49" fmla="*/ 462455 h 6768662"/>
              <a:gd name="connsiteX50" fmla="*/ 6783954 w 7509539"/>
              <a:gd name="connsiteY50" fmla="*/ 430924 h 6768662"/>
              <a:gd name="connsiteX51" fmla="*/ 6689360 w 7509539"/>
              <a:gd name="connsiteY51" fmla="*/ 388882 h 6768662"/>
              <a:gd name="connsiteX52" fmla="*/ 6142823 w 7509539"/>
              <a:gd name="connsiteY52" fmla="*/ 199696 h 6768662"/>
              <a:gd name="connsiteX53" fmla="*/ 6037719 w 7509539"/>
              <a:gd name="connsiteY53" fmla="*/ 178675 h 6768662"/>
              <a:gd name="connsiteX54" fmla="*/ 5911595 w 7509539"/>
              <a:gd name="connsiteY54" fmla="*/ 136634 h 6768662"/>
              <a:gd name="connsiteX55" fmla="*/ 5806491 w 7509539"/>
              <a:gd name="connsiteY55" fmla="*/ 115613 h 6768662"/>
              <a:gd name="connsiteX56" fmla="*/ 5512202 w 7509539"/>
              <a:gd name="connsiteY56" fmla="*/ 84082 h 6768662"/>
              <a:gd name="connsiteX57" fmla="*/ 5301995 w 7509539"/>
              <a:gd name="connsiteY57" fmla="*/ 63062 h 6768662"/>
              <a:gd name="connsiteX58" fmla="*/ 5133829 w 7509539"/>
              <a:gd name="connsiteY58" fmla="*/ 31531 h 6768662"/>
              <a:gd name="connsiteX59" fmla="*/ 4902602 w 7509539"/>
              <a:gd name="connsiteY59" fmla="*/ 0 h 6768662"/>
              <a:gd name="connsiteX60" fmla="*/ 4009223 w 7509539"/>
              <a:gd name="connsiteY60" fmla="*/ 10510 h 6768662"/>
              <a:gd name="connsiteX61" fmla="*/ 4051264 w 7509539"/>
              <a:gd name="connsiteY61" fmla="*/ 52551 h 6768662"/>
              <a:gd name="connsiteX62" fmla="*/ 4156367 w 7509539"/>
              <a:gd name="connsiteY62" fmla="*/ 73572 h 6768662"/>
              <a:gd name="connsiteX63" fmla="*/ 4229940 w 7509539"/>
              <a:gd name="connsiteY63" fmla="*/ 52551 h 6768662"/>
              <a:gd name="connsiteX64" fmla="*/ 4240450 w 7509539"/>
              <a:gd name="connsiteY64" fmla="*/ 21020 h 6768662"/>
              <a:gd name="connsiteX65" fmla="*/ 4135347 w 7509539"/>
              <a:gd name="connsiteY65" fmla="*/ 136634 h 6768662"/>
              <a:gd name="connsiteX0" fmla="*/ 4366574 w 7509539"/>
              <a:gd name="connsiteY0" fmla="*/ 63062 h 6768662"/>
              <a:gd name="connsiteX1" fmla="*/ 2474712 w 7509539"/>
              <a:gd name="connsiteY1" fmla="*/ 115613 h 6768662"/>
              <a:gd name="connsiteX2" fmla="*/ 2054298 w 7509539"/>
              <a:gd name="connsiteY2" fmla="*/ 420413 h 6768662"/>
              <a:gd name="connsiteX3" fmla="*/ 1875623 w 7509539"/>
              <a:gd name="connsiteY3" fmla="*/ 651641 h 6768662"/>
              <a:gd name="connsiteX4" fmla="*/ 1791540 w 7509539"/>
              <a:gd name="connsiteY4" fmla="*/ 756744 h 6768662"/>
              <a:gd name="connsiteX5" fmla="*/ 1717967 w 7509539"/>
              <a:gd name="connsiteY5" fmla="*/ 882869 h 6768662"/>
              <a:gd name="connsiteX6" fmla="*/ 1665416 w 7509539"/>
              <a:gd name="connsiteY6" fmla="*/ 945931 h 6768662"/>
              <a:gd name="connsiteX7" fmla="*/ 1602354 w 7509539"/>
              <a:gd name="connsiteY7" fmla="*/ 1030013 h 6768662"/>
              <a:gd name="connsiteX8" fmla="*/ 1507760 w 7509539"/>
              <a:gd name="connsiteY8" fmla="*/ 1124607 h 6768662"/>
              <a:gd name="connsiteX9" fmla="*/ 1266023 w 7509539"/>
              <a:gd name="connsiteY9" fmla="*/ 1429407 h 6768662"/>
              <a:gd name="connsiteX10" fmla="*/ 866629 w 7509539"/>
              <a:gd name="connsiteY10" fmla="*/ 2070538 h 6768662"/>
              <a:gd name="connsiteX11" fmla="*/ 708974 w 7509539"/>
              <a:gd name="connsiteY11" fmla="*/ 2701158 h 6768662"/>
              <a:gd name="connsiteX12" fmla="*/ 677443 w 7509539"/>
              <a:gd name="connsiteY12" fmla="*/ 2827282 h 6768662"/>
              <a:gd name="connsiteX13" fmla="*/ 603871 w 7509539"/>
              <a:gd name="connsiteY13" fmla="*/ 3216165 h 6768662"/>
              <a:gd name="connsiteX14" fmla="*/ 288560 w 7509539"/>
              <a:gd name="connsiteY14" fmla="*/ 3762703 h 6768662"/>
              <a:gd name="connsiteX15" fmla="*/ 57333 w 7509539"/>
              <a:gd name="connsiteY15" fmla="*/ 4151586 h 6768662"/>
              <a:gd name="connsiteX16" fmla="*/ 15291 w 7509539"/>
              <a:gd name="connsiteY16" fmla="*/ 4319751 h 6768662"/>
              <a:gd name="connsiteX17" fmla="*/ 25802 w 7509539"/>
              <a:gd name="connsiteY17" fmla="*/ 4845269 h 6768662"/>
              <a:gd name="connsiteX18" fmla="*/ 141416 w 7509539"/>
              <a:gd name="connsiteY18" fmla="*/ 5202620 h 6768662"/>
              <a:gd name="connsiteX19" fmla="*/ 414685 w 7509539"/>
              <a:gd name="connsiteY19" fmla="*/ 5875282 h 6768662"/>
              <a:gd name="connsiteX20" fmla="*/ 603871 w 7509539"/>
              <a:gd name="connsiteY20" fmla="*/ 6222124 h 6768662"/>
              <a:gd name="connsiteX21" fmla="*/ 729995 w 7509539"/>
              <a:gd name="connsiteY21" fmla="*/ 6432331 h 6768662"/>
              <a:gd name="connsiteX22" fmla="*/ 982243 w 7509539"/>
              <a:gd name="connsiteY22" fmla="*/ 6463862 h 6768662"/>
              <a:gd name="connsiteX23" fmla="*/ 1854602 w 7509539"/>
              <a:gd name="connsiteY23" fmla="*/ 6400800 h 6768662"/>
              <a:gd name="connsiteX24" fmla="*/ 2537774 w 7509539"/>
              <a:gd name="connsiteY24" fmla="*/ 6337738 h 6768662"/>
              <a:gd name="connsiteX25" fmla="*/ 3630850 w 7509539"/>
              <a:gd name="connsiteY25" fmla="*/ 6348248 h 6768662"/>
              <a:gd name="connsiteX26" fmla="*/ 4398105 w 7509539"/>
              <a:gd name="connsiteY26" fmla="*/ 6589986 h 6768662"/>
              <a:gd name="connsiteX27" fmla="*/ 4755457 w 7509539"/>
              <a:gd name="connsiteY27" fmla="*/ 6695089 h 6768662"/>
              <a:gd name="connsiteX28" fmla="*/ 5070767 w 7509539"/>
              <a:gd name="connsiteY28" fmla="*/ 6768662 h 6768662"/>
              <a:gd name="connsiteX29" fmla="*/ 6048229 w 7509539"/>
              <a:gd name="connsiteY29" fmla="*/ 6653048 h 6768662"/>
              <a:gd name="connsiteX30" fmla="*/ 6594767 w 7509539"/>
              <a:gd name="connsiteY30" fmla="*/ 6484882 h 6768662"/>
              <a:gd name="connsiteX31" fmla="*/ 6941609 w 7509539"/>
              <a:gd name="connsiteY31" fmla="*/ 6253655 h 6768662"/>
              <a:gd name="connsiteX32" fmla="*/ 7446105 w 7509539"/>
              <a:gd name="connsiteY32" fmla="*/ 5507420 h 6768662"/>
              <a:gd name="connsiteX33" fmla="*/ 7498657 w 7509539"/>
              <a:gd name="connsiteY33" fmla="*/ 5202620 h 6768662"/>
              <a:gd name="connsiteX34" fmla="*/ 7498657 w 7509539"/>
              <a:gd name="connsiteY34" fmla="*/ 4435365 h 6768662"/>
              <a:gd name="connsiteX35" fmla="*/ 7330491 w 7509539"/>
              <a:gd name="connsiteY35" fmla="*/ 3794234 h 6768662"/>
              <a:gd name="connsiteX36" fmla="*/ 7277940 w 7509539"/>
              <a:gd name="connsiteY36" fmla="*/ 3415862 h 6768662"/>
              <a:gd name="connsiteX37" fmla="*/ 7246409 w 7509539"/>
              <a:gd name="connsiteY37" fmla="*/ 3048000 h 6768662"/>
              <a:gd name="connsiteX38" fmla="*/ 7214878 w 7509539"/>
              <a:gd name="connsiteY38" fmla="*/ 2732689 h 6768662"/>
              <a:gd name="connsiteX39" fmla="*/ 7288450 w 7509539"/>
              <a:gd name="connsiteY39" fmla="*/ 1818289 h 6768662"/>
              <a:gd name="connsiteX40" fmla="*/ 7341002 w 7509539"/>
              <a:gd name="connsiteY40" fmla="*/ 1650124 h 6768662"/>
              <a:gd name="connsiteX41" fmla="*/ 7383043 w 7509539"/>
              <a:gd name="connsiteY41" fmla="*/ 1460938 h 6768662"/>
              <a:gd name="connsiteX42" fmla="*/ 7435595 w 7509539"/>
              <a:gd name="connsiteY42" fmla="*/ 1261241 h 6768662"/>
              <a:gd name="connsiteX43" fmla="*/ 7446105 w 7509539"/>
              <a:gd name="connsiteY43" fmla="*/ 1103586 h 6768662"/>
              <a:gd name="connsiteX44" fmla="*/ 7456616 w 7509539"/>
              <a:gd name="connsiteY44" fmla="*/ 966951 h 6768662"/>
              <a:gd name="connsiteX45" fmla="*/ 7383043 w 7509539"/>
              <a:gd name="connsiteY45" fmla="*/ 746234 h 6768662"/>
              <a:gd name="connsiteX46" fmla="*/ 7298960 w 7509539"/>
              <a:gd name="connsiteY46" fmla="*/ 672662 h 6768662"/>
              <a:gd name="connsiteX47" fmla="*/ 7099264 w 7509539"/>
              <a:gd name="connsiteY47" fmla="*/ 546538 h 6768662"/>
              <a:gd name="connsiteX48" fmla="*/ 6931098 w 7509539"/>
              <a:gd name="connsiteY48" fmla="*/ 493986 h 6768662"/>
              <a:gd name="connsiteX49" fmla="*/ 6868036 w 7509539"/>
              <a:gd name="connsiteY49" fmla="*/ 462455 h 6768662"/>
              <a:gd name="connsiteX50" fmla="*/ 6783954 w 7509539"/>
              <a:gd name="connsiteY50" fmla="*/ 430924 h 6768662"/>
              <a:gd name="connsiteX51" fmla="*/ 6689360 w 7509539"/>
              <a:gd name="connsiteY51" fmla="*/ 388882 h 6768662"/>
              <a:gd name="connsiteX52" fmla="*/ 6142823 w 7509539"/>
              <a:gd name="connsiteY52" fmla="*/ 199696 h 6768662"/>
              <a:gd name="connsiteX53" fmla="*/ 6037719 w 7509539"/>
              <a:gd name="connsiteY53" fmla="*/ 178675 h 6768662"/>
              <a:gd name="connsiteX54" fmla="*/ 5911595 w 7509539"/>
              <a:gd name="connsiteY54" fmla="*/ 136634 h 6768662"/>
              <a:gd name="connsiteX55" fmla="*/ 5806491 w 7509539"/>
              <a:gd name="connsiteY55" fmla="*/ 115613 h 6768662"/>
              <a:gd name="connsiteX56" fmla="*/ 5512202 w 7509539"/>
              <a:gd name="connsiteY56" fmla="*/ 84082 h 6768662"/>
              <a:gd name="connsiteX57" fmla="*/ 5301995 w 7509539"/>
              <a:gd name="connsiteY57" fmla="*/ 63062 h 6768662"/>
              <a:gd name="connsiteX58" fmla="*/ 5133829 w 7509539"/>
              <a:gd name="connsiteY58" fmla="*/ 31531 h 6768662"/>
              <a:gd name="connsiteX59" fmla="*/ 4902602 w 7509539"/>
              <a:gd name="connsiteY59" fmla="*/ 0 h 6768662"/>
              <a:gd name="connsiteX60" fmla="*/ 4009223 w 7509539"/>
              <a:gd name="connsiteY60" fmla="*/ 10510 h 6768662"/>
              <a:gd name="connsiteX61" fmla="*/ 4051264 w 7509539"/>
              <a:gd name="connsiteY61" fmla="*/ 52551 h 6768662"/>
              <a:gd name="connsiteX62" fmla="*/ 3846487 w 7509539"/>
              <a:gd name="connsiteY62" fmla="*/ 312332 h 6768662"/>
              <a:gd name="connsiteX63" fmla="*/ 4229940 w 7509539"/>
              <a:gd name="connsiteY63" fmla="*/ 52551 h 6768662"/>
              <a:gd name="connsiteX64" fmla="*/ 4240450 w 7509539"/>
              <a:gd name="connsiteY64" fmla="*/ 21020 h 6768662"/>
              <a:gd name="connsiteX65" fmla="*/ 4135347 w 7509539"/>
              <a:gd name="connsiteY65" fmla="*/ 136634 h 6768662"/>
              <a:gd name="connsiteX0" fmla="*/ 4366574 w 7509539"/>
              <a:gd name="connsiteY0" fmla="*/ 306552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266023 w 7509539"/>
              <a:gd name="connsiteY9" fmla="*/ 1672897 h 7012152"/>
              <a:gd name="connsiteX10" fmla="*/ 866629 w 7509539"/>
              <a:gd name="connsiteY10" fmla="*/ 2314028 h 7012152"/>
              <a:gd name="connsiteX11" fmla="*/ 708974 w 7509539"/>
              <a:gd name="connsiteY11" fmla="*/ 2944648 h 7012152"/>
              <a:gd name="connsiteX12" fmla="*/ 677443 w 7509539"/>
              <a:gd name="connsiteY12" fmla="*/ 3070772 h 7012152"/>
              <a:gd name="connsiteX13" fmla="*/ 603871 w 7509539"/>
              <a:gd name="connsiteY13" fmla="*/ 3459655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5301995 w 7509539"/>
              <a:gd name="connsiteY57" fmla="*/ 306552 h 7012152"/>
              <a:gd name="connsiteX58" fmla="*/ 5133829 w 7509539"/>
              <a:gd name="connsiteY58" fmla="*/ 275021 h 7012152"/>
              <a:gd name="connsiteX59" fmla="*/ 4902602 w 7509539"/>
              <a:gd name="connsiteY59" fmla="*/ 243490 h 7012152"/>
              <a:gd name="connsiteX60" fmla="*/ 4120983 w 7509539"/>
              <a:gd name="connsiteY60" fmla="*/ 0 h 7012152"/>
              <a:gd name="connsiteX61" fmla="*/ 4051264 w 7509539"/>
              <a:gd name="connsiteY61" fmla="*/ 296041 h 7012152"/>
              <a:gd name="connsiteX62" fmla="*/ 3846487 w 7509539"/>
              <a:gd name="connsiteY62" fmla="*/ 555822 h 7012152"/>
              <a:gd name="connsiteX63" fmla="*/ 4229940 w 7509539"/>
              <a:gd name="connsiteY63" fmla="*/ 296041 h 7012152"/>
              <a:gd name="connsiteX64" fmla="*/ 4240450 w 7509539"/>
              <a:gd name="connsiteY64" fmla="*/ 264510 h 7012152"/>
              <a:gd name="connsiteX65" fmla="*/ 4135347 w 7509539"/>
              <a:gd name="connsiteY65" fmla="*/ 380124 h 7012152"/>
              <a:gd name="connsiteX0" fmla="*/ 4366574 w 7509539"/>
              <a:gd name="connsiteY0" fmla="*/ 306552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266023 w 7509539"/>
              <a:gd name="connsiteY9" fmla="*/ 1672897 h 7012152"/>
              <a:gd name="connsiteX10" fmla="*/ 866629 w 7509539"/>
              <a:gd name="connsiteY10" fmla="*/ 2314028 h 7012152"/>
              <a:gd name="connsiteX11" fmla="*/ 708974 w 7509539"/>
              <a:gd name="connsiteY11" fmla="*/ 2944648 h 7012152"/>
              <a:gd name="connsiteX12" fmla="*/ 677443 w 7509539"/>
              <a:gd name="connsiteY12" fmla="*/ 3070772 h 7012152"/>
              <a:gd name="connsiteX13" fmla="*/ 603871 w 7509539"/>
              <a:gd name="connsiteY13" fmla="*/ 3459655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5301995 w 7509539"/>
              <a:gd name="connsiteY57" fmla="*/ 306552 h 7012152"/>
              <a:gd name="connsiteX58" fmla="*/ 5133829 w 7509539"/>
              <a:gd name="connsiteY58" fmla="*/ 275021 h 7012152"/>
              <a:gd name="connsiteX59" fmla="*/ 4902602 w 7509539"/>
              <a:gd name="connsiteY59" fmla="*/ 243490 h 7012152"/>
              <a:gd name="connsiteX60" fmla="*/ 4120983 w 7509539"/>
              <a:gd name="connsiteY60" fmla="*/ 0 h 7012152"/>
              <a:gd name="connsiteX61" fmla="*/ 4051264 w 7509539"/>
              <a:gd name="connsiteY61" fmla="*/ 296041 h 7012152"/>
              <a:gd name="connsiteX62" fmla="*/ 3846487 w 7509539"/>
              <a:gd name="connsiteY62" fmla="*/ 555822 h 7012152"/>
              <a:gd name="connsiteX63" fmla="*/ 4229940 w 7509539"/>
              <a:gd name="connsiteY63" fmla="*/ 296041 h 7012152"/>
              <a:gd name="connsiteX64" fmla="*/ 4240450 w 7509539"/>
              <a:gd name="connsiteY64" fmla="*/ 264510 h 7012152"/>
              <a:gd name="connsiteX65" fmla="*/ 4135347 w 7509539"/>
              <a:gd name="connsiteY65" fmla="*/ 380124 h 7012152"/>
              <a:gd name="connsiteX0" fmla="*/ 4366574 w 7509539"/>
              <a:gd name="connsiteY0" fmla="*/ 306552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266023 w 7509539"/>
              <a:gd name="connsiteY9" fmla="*/ 1672897 h 7012152"/>
              <a:gd name="connsiteX10" fmla="*/ 866629 w 7509539"/>
              <a:gd name="connsiteY10" fmla="*/ 2314028 h 7012152"/>
              <a:gd name="connsiteX11" fmla="*/ 708974 w 7509539"/>
              <a:gd name="connsiteY11" fmla="*/ 2944648 h 7012152"/>
              <a:gd name="connsiteX12" fmla="*/ 677443 w 7509539"/>
              <a:gd name="connsiteY12" fmla="*/ 3070772 h 7012152"/>
              <a:gd name="connsiteX13" fmla="*/ 603871 w 7509539"/>
              <a:gd name="connsiteY13" fmla="*/ 3459655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5301995 w 7509539"/>
              <a:gd name="connsiteY57" fmla="*/ 306552 h 7012152"/>
              <a:gd name="connsiteX58" fmla="*/ 5133829 w 7509539"/>
              <a:gd name="connsiteY58" fmla="*/ 275021 h 7012152"/>
              <a:gd name="connsiteX59" fmla="*/ 4902602 w 7509539"/>
              <a:gd name="connsiteY59" fmla="*/ 243490 h 7012152"/>
              <a:gd name="connsiteX60" fmla="*/ 4120983 w 7509539"/>
              <a:gd name="connsiteY60" fmla="*/ 0 h 7012152"/>
              <a:gd name="connsiteX61" fmla="*/ 3903944 w 7509539"/>
              <a:gd name="connsiteY61" fmla="*/ 82681 h 7012152"/>
              <a:gd name="connsiteX62" fmla="*/ 3846487 w 7509539"/>
              <a:gd name="connsiteY62" fmla="*/ 555822 h 7012152"/>
              <a:gd name="connsiteX63" fmla="*/ 4229940 w 7509539"/>
              <a:gd name="connsiteY63" fmla="*/ 296041 h 7012152"/>
              <a:gd name="connsiteX64" fmla="*/ 4240450 w 7509539"/>
              <a:gd name="connsiteY64" fmla="*/ 264510 h 7012152"/>
              <a:gd name="connsiteX65" fmla="*/ 4135347 w 7509539"/>
              <a:gd name="connsiteY65" fmla="*/ 380124 h 7012152"/>
              <a:gd name="connsiteX0" fmla="*/ 4366574 w 7509539"/>
              <a:gd name="connsiteY0" fmla="*/ 340642 h 7046242"/>
              <a:gd name="connsiteX1" fmla="*/ 2474712 w 7509539"/>
              <a:gd name="connsiteY1" fmla="*/ 393193 h 7046242"/>
              <a:gd name="connsiteX2" fmla="*/ 2054298 w 7509539"/>
              <a:gd name="connsiteY2" fmla="*/ 697993 h 7046242"/>
              <a:gd name="connsiteX3" fmla="*/ 1875623 w 7509539"/>
              <a:gd name="connsiteY3" fmla="*/ 929221 h 7046242"/>
              <a:gd name="connsiteX4" fmla="*/ 1791540 w 7509539"/>
              <a:gd name="connsiteY4" fmla="*/ 1034324 h 7046242"/>
              <a:gd name="connsiteX5" fmla="*/ 1717967 w 7509539"/>
              <a:gd name="connsiteY5" fmla="*/ 1160449 h 7046242"/>
              <a:gd name="connsiteX6" fmla="*/ 1665416 w 7509539"/>
              <a:gd name="connsiteY6" fmla="*/ 1223511 h 7046242"/>
              <a:gd name="connsiteX7" fmla="*/ 1602354 w 7509539"/>
              <a:gd name="connsiteY7" fmla="*/ 1307593 h 7046242"/>
              <a:gd name="connsiteX8" fmla="*/ 1507760 w 7509539"/>
              <a:gd name="connsiteY8" fmla="*/ 1402187 h 7046242"/>
              <a:gd name="connsiteX9" fmla="*/ 1266023 w 7509539"/>
              <a:gd name="connsiteY9" fmla="*/ 1706987 h 7046242"/>
              <a:gd name="connsiteX10" fmla="*/ 866629 w 7509539"/>
              <a:gd name="connsiteY10" fmla="*/ 2348118 h 7046242"/>
              <a:gd name="connsiteX11" fmla="*/ 708974 w 7509539"/>
              <a:gd name="connsiteY11" fmla="*/ 2978738 h 7046242"/>
              <a:gd name="connsiteX12" fmla="*/ 677443 w 7509539"/>
              <a:gd name="connsiteY12" fmla="*/ 3104862 h 7046242"/>
              <a:gd name="connsiteX13" fmla="*/ 603871 w 7509539"/>
              <a:gd name="connsiteY13" fmla="*/ 3493745 h 7046242"/>
              <a:gd name="connsiteX14" fmla="*/ 288560 w 7509539"/>
              <a:gd name="connsiteY14" fmla="*/ 4040283 h 7046242"/>
              <a:gd name="connsiteX15" fmla="*/ 57333 w 7509539"/>
              <a:gd name="connsiteY15" fmla="*/ 4429166 h 7046242"/>
              <a:gd name="connsiteX16" fmla="*/ 15291 w 7509539"/>
              <a:gd name="connsiteY16" fmla="*/ 4597331 h 7046242"/>
              <a:gd name="connsiteX17" fmla="*/ 25802 w 7509539"/>
              <a:gd name="connsiteY17" fmla="*/ 5122849 h 7046242"/>
              <a:gd name="connsiteX18" fmla="*/ 141416 w 7509539"/>
              <a:gd name="connsiteY18" fmla="*/ 5480200 h 7046242"/>
              <a:gd name="connsiteX19" fmla="*/ 414685 w 7509539"/>
              <a:gd name="connsiteY19" fmla="*/ 6152862 h 7046242"/>
              <a:gd name="connsiteX20" fmla="*/ 603871 w 7509539"/>
              <a:gd name="connsiteY20" fmla="*/ 6499704 h 7046242"/>
              <a:gd name="connsiteX21" fmla="*/ 729995 w 7509539"/>
              <a:gd name="connsiteY21" fmla="*/ 6709911 h 7046242"/>
              <a:gd name="connsiteX22" fmla="*/ 982243 w 7509539"/>
              <a:gd name="connsiteY22" fmla="*/ 6741442 h 7046242"/>
              <a:gd name="connsiteX23" fmla="*/ 1854602 w 7509539"/>
              <a:gd name="connsiteY23" fmla="*/ 6678380 h 7046242"/>
              <a:gd name="connsiteX24" fmla="*/ 2537774 w 7509539"/>
              <a:gd name="connsiteY24" fmla="*/ 6615318 h 7046242"/>
              <a:gd name="connsiteX25" fmla="*/ 3630850 w 7509539"/>
              <a:gd name="connsiteY25" fmla="*/ 6625828 h 7046242"/>
              <a:gd name="connsiteX26" fmla="*/ 4398105 w 7509539"/>
              <a:gd name="connsiteY26" fmla="*/ 6867566 h 7046242"/>
              <a:gd name="connsiteX27" fmla="*/ 4755457 w 7509539"/>
              <a:gd name="connsiteY27" fmla="*/ 6972669 h 7046242"/>
              <a:gd name="connsiteX28" fmla="*/ 5070767 w 7509539"/>
              <a:gd name="connsiteY28" fmla="*/ 7046242 h 7046242"/>
              <a:gd name="connsiteX29" fmla="*/ 6048229 w 7509539"/>
              <a:gd name="connsiteY29" fmla="*/ 6930628 h 7046242"/>
              <a:gd name="connsiteX30" fmla="*/ 6594767 w 7509539"/>
              <a:gd name="connsiteY30" fmla="*/ 6762462 h 7046242"/>
              <a:gd name="connsiteX31" fmla="*/ 6941609 w 7509539"/>
              <a:gd name="connsiteY31" fmla="*/ 6531235 h 7046242"/>
              <a:gd name="connsiteX32" fmla="*/ 7446105 w 7509539"/>
              <a:gd name="connsiteY32" fmla="*/ 5785000 h 7046242"/>
              <a:gd name="connsiteX33" fmla="*/ 7498657 w 7509539"/>
              <a:gd name="connsiteY33" fmla="*/ 5480200 h 7046242"/>
              <a:gd name="connsiteX34" fmla="*/ 7498657 w 7509539"/>
              <a:gd name="connsiteY34" fmla="*/ 4712945 h 7046242"/>
              <a:gd name="connsiteX35" fmla="*/ 7330491 w 7509539"/>
              <a:gd name="connsiteY35" fmla="*/ 4071814 h 7046242"/>
              <a:gd name="connsiteX36" fmla="*/ 7277940 w 7509539"/>
              <a:gd name="connsiteY36" fmla="*/ 3693442 h 7046242"/>
              <a:gd name="connsiteX37" fmla="*/ 7246409 w 7509539"/>
              <a:gd name="connsiteY37" fmla="*/ 3325580 h 7046242"/>
              <a:gd name="connsiteX38" fmla="*/ 7214878 w 7509539"/>
              <a:gd name="connsiteY38" fmla="*/ 3010269 h 7046242"/>
              <a:gd name="connsiteX39" fmla="*/ 7288450 w 7509539"/>
              <a:gd name="connsiteY39" fmla="*/ 2095869 h 7046242"/>
              <a:gd name="connsiteX40" fmla="*/ 7341002 w 7509539"/>
              <a:gd name="connsiteY40" fmla="*/ 1927704 h 7046242"/>
              <a:gd name="connsiteX41" fmla="*/ 7383043 w 7509539"/>
              <a:gd name="connsiteY41" fmla="*/ 1738518 h 7046242"/>
              <a:gd name="connsiteX42" fmla="*/ 7435595 w 7509539"/>
              <a:gd name="connsiteY42" fmla="*/ 1538821 h 7046242"/>
              <a:gd name="connsiteX43" fmla="*/ 7446105 w 7509539"/>
              <a:gd name="connsiteY43" fmla="*/ 1381166 h 7046242"/>
              <a:gd name="connsiteX44" fmla="*/ 7456616 w 7509539"/>
              <a:gd name="connsiteY44" fmla="*/ 1244531 h 7046242"/>
              <a:gd name="connsiteX45" fmla="*/ 7383043 w 7509539"/>
              <a:gd name="connsiteY45" fmla="*/ 1023814 h 7046242"/>
              <a:gd name="connsiteX46" fmla="*/ 7298960 w 7509539"/>
              <a:gd name="connsiteY46" fmla="*/ 950242 h 7046242"/>
              <a:gd name="connsiteX47" fmla="*/ 7099264 w 7509539"/>
              <a:gd name="connsiteY47" fmla="*/ 824118 h 7046242"/>
              <a:gd name="connsiteX48" fmla="*/ 6931098 w 7509539"/>
              <a:gd name="connsiteY48" fmla="*/ 771566 h 7046242"/>
              <a:gd name="connsiteX49" fmla="*/ 6868036 w 7509539"/>
              <a:gd name="connsiteY49" fmla="*/ 740035 h 7046242"/>
              <a:gd name="connsiteX50" fmla="*/ 6783954 w 7509539"/>
              <a:gd name="connsiteY50" fmla="*/ 708504 h 7046242"/>
              <a:gd name="connsiteX51" fmla="*/ 6689360 w 7509539"/>
              <a:gd name="connsiteY51" fmla="*/ 666462 h 7046242"/>
              <a:gd name="connsiteX52" fmla="*/ 6142823 w 7509539"/>
              <a:gd name="connsiteY52" fmla="*/ 477276 h 7046242"/>
              <a:gd name="connsiteX53" fmla="*/ 6037719 w 7509539"/>
              <a:gd name="connsiteY53" fmla="*/ 456255 h 7046242"/>
              <a:gd name="connsiteX54" fmla="*/ 5911595 w 7509539"/>
              <a:gd name="connsiteY54" fmla="*/ 414214 h 7046242"/>
              <a:gd name="connsiteX55" fmla="*/ 5806491 w 7509539"/>
              <a:gd name="connsiteY55" fmla="*/ 393193 h 7046242"/>
              <a:gd name="connsiteX56" fmla="*/ 5512202 w 7509539"/>
              <a:gd name="connsiteY56" fmla="*/ 361662 h 7046242"/>
              <a:gd name="connsiteX57" fmla="*/ 5301995 w 7509539"/>
              <a:gd name="connsiteY57" fmla="*/ 340642 h 7046242"/>
              <a:gd name="connsiteX58" fmla="*/ 5133829 w 7509539"/>
              <a:gd name="connsiteY58" fmla="*/ 309111 h 7046242"/>
              <a:gd name="connsiteX59" fmla="*/ 4902602 w 7509539"/>
              <a:gd name="connsiteY59" fmla="*/ 277580 h 7046242"/>
              <a:gd name="connsiteX60" fmla="*/ 4120983 w 7509539"/>
              <a:gd name="connsiteY60" fmla="*/ 34090 h 7046242"/>
              <a:gd name="connsiteX61" fmla="*/ 3903944 w 7509539"/>
              <a:gd name="connsiteY61" fmla="*/ 116771 h 7046242"/>
              <a:gd name="connsiteX62" fmla="*/ 3485807 w 7509539"/>
              <a:gd name="connsiteY62" fmla="*/ 5712 h 7046242"/>
              <a:gd name="connsiteX63" fmla="*/ 4229940 w 7509539"/>
              <a:gd name="connsiteY63" fmla="*/ 330131 h 7046242"/>
              <a:gd name="connsiteX64" fmla="*/ 4240450 w 7509539"/>
              <a:gd name="connsiteY64" fmla="*/ 298600 h 7046242"/>
              <a:gd name="connsiteX65" fmla="*/ 4135347 w 7509539"/>
              <a:gd name="connsiteY65" fmla="*/ 414214 h 7046242"/>
              <a:gd name="connsiteX0" fmla="*/ 4366574 w 7509539"/>
              <a:gd name="connsiteY0" fmla="*/ 340642 h 7046242"/>
              <a:gd name="connsiteX1" fmla="*/ 2474712 w 7509539"/>
              <a:gd name="connsiteY1" fmla="*/ 393193 h 7046242"/>
              <a:gd name="connsiteX2" fmla="*/ 2054298 w 7509539"/>
              <a:gd name="connsiteY2" fmla="*/ 697993 h 7046242"/>
              <a:gd name="connsiteX3" fmla="*/ 1875623 w 7509539"/>
              <a:gd name="connsiteY3" fmla="*/ 929221 h 7046242"/>
              <a:gd name="connsiteX4" fmla="*/ 1791540 w 7509539"/>
              <a:gd name="connsiteY4" fmla="*/ 1034324 h 7046242"/>
              <a:gd name="connsiteX5" fmla="*/ 1717967 w 7509539"/>
              <a:gd name="connsiteY5" fmla="*/ 1160449 h 7046242"/>
              <a:gd name="connsiteX6" fmla="*/ 1665416 w 7509539"/>
              <a:gd name="connsiteY6" fmla="*/ 1223511 h 7046242"/>
              <a:gd name="connsiteX7" fmla="*/ 1602354 w 7509539"/>
              <a:gd name="connsiteY7" fmla="*/ 1307593 h 7046242"/>
              <a:gd name="connsiteX8" fmla="*/ 1507760 w 7509539"/>
              <a:gd name="connsiteY8" fmla="*/ 1402187 h 7046242"/>
              <a:gd name="connsiteX9" fmla="*/ 1266023 w 7509539"/>
              <a:gd name="connsiteY9" fmla="*/ 1706987 h 7046242"/>
              <a:gd name="connsiteX10" fmla="*/ 866629 w 7509539"/>
              <a:gd name="connsiteY10" fmla="*/ 2348118 h 7046242"/>
              <a:gd name="connsiteX11" fmla="*/ 708974 w 7509539"/>
              <a:gd name="connsiteY11" fmla="*/ 2978738 h 7046242"/>
              <a:gd name="connsiteX12" fmla="*/ 677443 w 7509539"/>
              <a:gd name="connsiteY12" fmla="*/ 3104862 h 7046242"/>
              <a:gd name="connsiteX13" fmla="*/ 603871 w 7509539"/>
              <a:gd name="connsiteY13" fmla="*/ 3493745 h 7046242"/>
              <a:gd name="connsiteX14" fmla="*/ 288560 w 7509539"/>
              <a:gd name="connsiteY14" fmla="*/ 4040283 h 7046242"/>
              <a:gd name="connsiteX15" fmla="*/ 57333 w 7509539"/>
              <a:gd name="connsiteY15" fmla="*/ 4429166 h 7046242"/>
              <a:gd name="connsiteX16" fmla="*/ 15291 w 7509539"/>
              <a:gd name="connsiteY16" fmla="*/ 4597331 h 7046242"/>
              <a:gd name="connsiteX17" fmla="*/ 25802 w 7509539"/>
              <a:gd name="connsiteY17" fmla="*/ 5122849 h 7046242"/>
              <a:gd name="connsiteX18" fmla="*/ 141416 w 7509539"/>
              <a:gd name="connsiteY18" fmla="*/ 5480200 h 7046242"/>
              <a:gd name="connsiteX19" fmla="*/ 414685 w 7509539"/>
              <a:gd name="connsiteY19" fmla="*/ 6152862 h 7046242"/>
              <a:gd name="connsiteX20" fmla="*/ 603871 w 7509539"/>
              <a:gd name="connsiteY20" fmla="*/ 6499704 h 7046242"/>
              <a:gd name="connsiteX21" fmla="*/ 729995 w 7509539"/>
              <a:gd name="connsiteY21" fmla="*/ 6709911 h 7046242"/>
              <a:gd name="connsiteX22" fmla="*/ 982243 w 7509539"/>
              <a:gd name="connsiteY22" fmla="*/ 6741442 h 7046242"/>
              <a:gd name="connsiteX23" fmla="*/ 1854602 w 7509539"/>
              <a:gd name="connsiteY23" fmla="*/ 6678380 h 7046242"/>
              <a:gd name="connsiteX24" fmla="*/ 2537774 w 7509539"/>
              <a:gd name="connsiteY24" fmla="*/ 6615318 h 7046242"/>
              <a:gd name="connsiteX25" fmla="*/ 3630850 w 7509539"/>
              <a:gd name="connsiteY25" fmla="*/ 6625828 h 7046242"/>
              <a:gd name="connsiteX26" fmla="*/ 4398105 w 7509539"/>
              <a:gd name="connsiteY26" fmla="*/ 6867566 h 7046242"/>
              <a:gd name="connsiteX27" fmla="*/ 4755457 w 7509539"/>
              <a:gd name="connsiteY27" fmla="*/ 6972669 h 7046242"/>
              <a:gd name="connsiteX28" fmla="*/ 5070767 w 7509539"/>
              <a:gd name="connsiteY28" fmla="*/ 7046242 h 7046242"/>
              <a:gd name="connsiteX29" fmla="*/ 6048229 w 7509539"/>
              <a:gd name="connsiteY29" fmla="*/ 6930628 h 7046242"/>
              <a:gd name="connsiteX30" fmla="*/ 6594767 w 7509539"/>
              <a:gd name="connsiteY30" fmla="*/ 6762462 h 7046242"/>
              <a:gd name="connsiteX31" fmla="*/ 6941609 w 7509539"/>
              <a:gd name="connsiteY31" fmla="*/ 6531235 h 7046242"/>
              <a:gd name="connsiteX32" fmla="*/ 7446105 w 7509539"/>
              <a:gd name="connsiteY32" fmla="*/ 5785000 h 7046242"/>
              <a:gd name="connsiteX33" fmla="*/ 7498657 w 7509539"/>
              <a:gd name="connsiteY33" fmla="*/ 5480200 h 7046242"/>
              <a:gd name="connsiteX34" fmla="*/ 7498657 w 7509539"/>
              <a:gd name="connsiteY34" fmla="*/ 4712945 h 7046242"/>
              <a:gd name="connsiteX35" fmla="*/ 7330491 w 7509539"/>
              <a:gd name="connsiteY35" fmla="*/ 4071814 h 7046242"/>
              <a:gd name="connsiteX36" fmla="*/ 7277940 w 7509539"/>
              <a:gd name="connsiteY36" fmla="*/ 3693442 h 7046242"/>
              <a:gd name="connsiteX37" fmla="*/ 7246409 w 7509539"/>
              <a:gd name="connsiteY37" fmla="*/ 3325580 h 7046242"/>
              <a:gd name="connsiteX38" fmla="*/ 7214878 w 7509539"/>
              <a:gd name="connsiteY38" fmla="*/ 3010269 h 7046242"/>
              <a:gd name="connsiteX39" fmla="*/ 7288450 w 7509539"/>
              <a:gd name="connsiteY39" fmla="*/ 2095869 h 7046242"/>
              <a:gd name="connsiteX40" fmla="*/ 7341002 w 7509539"/>
              <a:gd name="connsiteY40" fmla="*/ 1927704 h 7046242"/>
              <a:gd name="connsiteX41" fmla="*/ 7383043 w 7509539"/>
              <a:gd name="connsiteY41" fmla="*/ 1738518 h 7046242"/>
              <a:gd name="connsiteX42" fmla="*/ 7435595 w 7509539"/>
              <a:gd name="connsiteY42" fmla="*/ 1538821 h 7046242"/>
              <a:gd name="connsiteX43" fmla="*/ 7446105 w 7509539"/>
              <a:gd name="connsiteY43" fmla="*/ 1381166 h 7046242"/>
              <a:gd name="connsiteX44" fmla="*/ 7456616 w 7509539"/>
              <a:gd name="connsiteY44" fmla="*/ 1244531 h 7046242"/>
              <a:gd name="connsiteX45" fmla="*/ 7383043 w 7509539"/>
              <a:gd name="connsiteY45" fmla="*/ 1023814 h 7046242"/>
              <a:gd name="connsiteX46" fmla="*/ 7298960 w 7509539"/>
              <a:gd name="connsiteY46" fmla="*/ 950242 h 7046242"/>
              <a:gd name="connsiteX47" fmla="*/ 7099264 w 7509539"/>
              <a:gd name="connsiteY47" fmla="*/ 824118 h 7046242"/>
              <a:gd name="connsiteX48" fmla="*/ 6931098 w 7509539"/>
              <a:gd name="connsiteY48" fmla="*/ 771566 h 7046242"/>
              <a:gd name="connsiteX49" fmla="*/ 6868036 w 7509539"/>
              <a:gd name="connsiteY49" fmla="*/ 740035 h 7046242"/>
              <a:gd name="connsiteX50" fmla="*/ 6783954 w 7509539"/>
              <a:gd name="connsiteY50" fmla="*/ 708504 h 7046242"/>
              <a:gd name="connsiteX51" fmla="*/ 6689360 w 7509539"/>
              <a:gd name="connsiteY51" fmla="*/ 666462 h 7046242"/>
              <a:gd name="connsiteX52" fmla="*/ 6142823 w 7509539"/>
              <a:gd name="connsiteY52" fmla="*/ 477276 h 7046242"/>
              <a:gd name="connsiteX53" fmla="*/ 6037719 w 7509539"/>
              <a:gd name="connsiteY53" fmla="*/ 456255 h 7046242"/>
              <a:gd name="connsiteX54" fmla="*/ 5911595 w 7509539"/>
              <a:gd name="connsiteY54" fmla="*/ 414214 h 7046242"/>
              <a:gd name="connsiteX55" fmla="*/ 5806491 w 7509539"/>
              <a:gd name="connsiteY55" fmla="*/ 393193 h 7046242"/>
              <a:gd name="connsiteX56" fmla="*/ 5512202 w 7509539"/>
              <a:gd name="connsiteY56" fmla="*/ 361662 h 7046242"/>
              <a:gd name="connsiteX57" fmla="*/ 5301995 w 7509539"/>
              <a:gd name="connsiteY57" fmla="*/ 340642 h 7046242"/>
              <a:gd name="connsiteX58" fmla="*/ 5133829 w 7509539"/>
              <a:gd name="connsiteY58" fmla="*/ 309111 h 7046242"/>
              <a:gd name="connsiteX59" fmla="*/ 4902602 w 7509539"/>
              <a:gd name="connsiteY59" fmla="*/ 277580 h 7046242"/>
              <a:gd name="connsiteX60" fmla="*/ 4120983 w 7509539"/>
              <a:gd name="connsiteY60" fmla="*/ 34090 h 7046242"/>
              <a:gd name="connsiteX61" fmla="*/ 3903944 w 7509539"/>
              <a:gd name="connsiteY61" fmla="*/ 116771 h 7046242"/>
              <a:gd name="connsiteX62" fmla="*/ 3485807 w 7509539"/>
              <a:gd name="connsiteY62" fmla="*/ 5712 h 7046242"/>
              <a:gd name="connsiteX63" fmla="*/ 4229940 w 7509539"/>
              <a:gd name="connsiteY63" fmla="*/ 330131 h 7046242"/>
              <a:gd name="connsiteX64" fmla="*/ 4240450 w 7509539"/>
              <a:gd name="connsiteY64" fmla="*/ 298600 h 7046242"/>
              <a:gd name="connsiteX65" fmla="*/ 4201387 w 7509539"/>
              <a:gd name="connsiteY65" fmla="*/ 119574 h 7046242"/>
              <a:gd name="connsiteX0" fmla="*/ 4366574 w 7509539"/>
              <a:gd name="connsiteY0" fmla="*/ 335377 h 7040977"/>
              <a:gd name="connsiteX1" fmla="*/ 2474712 w 7509539"/>
              <a:gd name="connsiteY1" fmla="*/ 387928 h 7040977"/>
              <a:gd name="connsiteX2" fmla="*/ 2054298 w 7509539"/>
              <a:gd name="connsiteY2" fmla="*/ 692728 h 7040977"/>
              <a:gd name="connsiteX3" fmla="*/ 1875623 w 7509539"/>
              <a:gd name="connsiteY3" fmla="*/ 923956 h 7040977"/>
              <a:gd name="connsiteX4" fmla="*/ 1791540 w 7509539"/>
              <a:gd name="connsiteY4" fmla="*/ 1029059 h 7040977"/>
              <a:gd name="connsiteX5" fmla="*/ 1717967 w 7509539"/>
              <a:gd name="connsiteY5" fmla="*/ 1155184 h 7040977"/>
              <a:gd name="connsiteX6" fmla="*/ 1665416 w 7509539"/>
              <a:gd name="connsiteY6" fmla="*/ 1218246 h 7040977"/>
              <a:gd name="connsiteX7" fmla="*/ 1602354 w 7509539"/>
              <a:gd name="connsiteY7" fmla="*/ 1302328 h 7040977"/>
              <a:gd name="connsiteX8" fmla="*/ 1507760 w 7509539"/>
              <a:gd name="connsiteY8" fmla="*/ 1396922 h 7040977"/>
              <a:gd name="connsiteX9" fmla="*/ 1266023 w 7509539"/>
              <a:gd name="connsiteY9" fmla="*/ 1701722 h 7040977"/>
              <a:gd name="connsiteX10" fmla="*/ 866629 w 7509539"/>
              <a:gd name="connsiteY10" fmla="*/ 2342853 h 7040977"/>
              <a:gd name="connsiteX11" fmla="*/ 708974 w 7509539"/>
              <a:gd name="connsiteY11" fmla="*/ 2973473 h 7040977"/>
              <a:gd name="connsiteX12" fmla="*/ 677443 w 7509539"/>
              <a:gd name="connsiteY12" fmla="*/ 3099597 h 7040977"/>
              <a:gd name="connsiteX13" fmla="*/ 603871 w 7509539"/>
              <a:gd name="connsiteY13" fmla="*/ 3488480 h 7040977"/>
              <a:gd name="connsiteX14" fmla="*/ 288560 w 7509539"/>
              <a:gd name="connsiteY14" fmla="*/ 4035018 h 7040977"/>
              <a:gd name="connsiteX15" fmla="*/ 57333 w 7509539"/>
              <a:gd name="connsiteY15" fmla="*/ 4423901 h 7040977"/>
              <a:gd name="connsiteX16" fmla="*/ 15291 w 7509539"/>
              <a:gd name="connsiteY16" fmla="*/ 4592066 h 7040977"/>
              <a:gd name="connsiteX17" fmla="*/ 25802 w 7509539"/>
              <a:gd name="connsiteY17" fmla="*/ 5117584 h 7040977"/>
              <a:gd name="connsiteX18" fmla="*/ 141416 w 7509539"/>
              <a:gd name="connsiteY18" fmla="*/ 5474935 h 7040977"/>
              <a:gd name="connsiteX19" fmla="*/ 414685 w 7509539"/>
              <a:gd name="connsiteY19" fmla="*/ 6147597 h 7040977"/>
              <a:gd name="connsiteX20" fmla="*/ 603871 w 7509539"/>
              <a:gd name="connsiteY20" fmla="*/ 6494439 h 7040977"/>
              <a:gd name="connsiteX21" fmla="*/ 729995 w 7509539"/>
              <a:gd name="connsiteY21" fmla="*/ 6704646 h 7040977"/>
              <a:gd name="connsiteX22" fmla="*/ 982243 w 7509539"/>
              <a:gd name="connsiteY22" fmla="*/ 6736177 h 7040977"/>
              <a:gd name="connsiteX23" fmla="*/ 1854602 w 7509539"/>
              <a:gd name="connsiteY23" fmla="*/ 6673115 h 7040977"/>
              <a:gd name="connsiteX24" fmla="*/ 2537774 w 7509539"/>
              <a:gd name="connsiteY24" fmla="*/ 6610053 h 7040977"/>
              <a:gd name="connsiteX25" fmla="*/ 3630850 w 7509539"/>
              <a:gd name="connsiteY25" fmla="*/ 6620563 h 7040977"/>
              <a:gd name="connsiteX26" fmla="*/ 4398105 w 7509539"/>
              <a:gd name="connsiteY26" fmla="*/ 6862301 h 7040977"/>
              <a:gd name="connsiteX27" fmla="*/ 4755457 w 7509539"/>
              <a:gd name="connsiteY27" fmla="*/ 6967404 h 7040977"/>
              <a:gd name="connsiteX28" fmla="*/ 5070767 w 7509539"/>
              <a:gd name="connsiteY28" fmla="*/ 7040977 h 7040977"/>
              <a:gd name="connsiteX29" fmla="*/ 6048229 w 7509539"/>
              <a:gd name="connsiteY29" fmla="*/ 6925363 h 7040977"/>
              <a:gd name="connsiteX30" fmla="*/ 6594767 w 7509539"/>
              <a:gd name="connsiteY30" fmla="*/ 6757197 h 7040977"/>
              <a:gd name="connsiteX31" fmla="*/ 6941609 w 7509539"/>
              <a:gd name="connsiteY31" fmla="*/ 6525970 h 7040977"/>
              <a:gd name="connsiteX32" fmla="*/ 7446105 w 7509539"/>
              <a:gd name="connsiteY32" fmla="*/ 5779735 h 7040977"/>
              <a:gd name="connsiteX33" fmla="*/ 7498657 w 7509539"/>
              <a:gd name="connsiteY33" fmla="*/ 5474935 h 7040977"/>
              <a:gd name="connsiteX34" fmla="*/ 7498657 w 7509539"/>
              <a:gd name="connsiteY34" fmla="*/ 4707680 h 7040977"/>
              <a:gd name="connsiteX35" fmla="*/ 7330491 w 7509539"/>
              <a:gd name="connsiteY35" fmla="*/ 4066549 h 7040977"/>
              <a:gd name="connsiteX36" fmla="*/ 7277940 w 7509539"/>
              <a:gd name="connsiteY36" fmla="*/ 3688177 h 7040977"/>
              <a:gd name="connsiteX37" fmla="*/ 7246409 w 7509539"/>
              <a:gd name="connsiteY37" fmla="*/ 3320315 h 7040977"/>
              <a:gd name="connsiteX38" fmla="*/ 7214878 w 7509539"/>
              <a:gd name="connsiteY38" fmla="*/ 3005004 h 7040977"/>
              <a:gd name="connsiteX39" fmla="*/ 7288450 w 7509539"/>
              <a:gd name="connsiteY39" fmla="*/ 2090604 h 7040977"/>
              <a:gd name="connsiteX40" fmla="*/ 7341002 w 7509539"/>
              <a:gd name="connsiteY40" fmla="*/ 1922439 h 7040977"/>
              <a:gd name="connsiteX41" fmla="*/ 7383043 w 7509539"/>
              <a:gd name="connsiteY41" fmla="*/ 1733253 h 7040977"/>
              <a:gd name="connsiteX42" fmla="*/ 7435595 w 7509539"/>
              <a:gd name="connsiteY42" fmla="*/ 1533556 h 7040977"/>
              <a:gd name="connsiteX43" fmla="*/ 7446105 w 7509539"/>
              <a:gd name="connsiteY43" fmla="*/ 1375901 h 7040977"/>
              <a:gd name="connsiteX44" fmla="*/ 7456616 w 7509539"/>
              <a:gd name="connsiteY44" fmla="*/ 1239266 h 7040977"/>
              <a:gd name="connsiteX45" fmla="*/ 7383043 w 7509539"/>
              <a:gd name="connsiteY45" fmla="*/ 1018549 h 7040977"/>
              <a:gd name="connsiteX46" fmla="*/ 7298960 w 7509539"/>
              <a:gd name="connsiteY46" fmla="*/ 944977 h 7040977"/>
              <a:gd name="connsiteX47" fmla="*/ 7099264 w 7509539"/>
              <a:gd name="connsiteY47" fmla="*/ 818853 h 7040977"/>
              <a:gd name="connsiteX48" fmla="*/ 6931098 w 7509539"/>
              <a:gd name="connsiteY48" fmla="*/ 766301 h 7040977"/>
              <a:gd name="connsiteX49" fmla="*/ 6868036 w 7509539"/>
              <a:gd name="connsiteY49" fmla="*/ 734770 h 7040977"/>
              <a:gd name="connsiteX50" fmla="*/ 6783954 w 7509539"/>
              <a:gd name="connsiteY50" fmla="*/ 703239 h 7040977"/>
              <a:gd name="connsiteX51" fmla="*/ 6689360 w 7509539"/>
              <a:gd name="connsiteY51" fmla="*/ 661197 h 7040977"/>
              <a:gd name="connsiteX52" fmla="*/ 6142823 w 7509539"/>
              <a:gd name="connsiteY52" fmla="*/ 472011 h 7040977"/>
              <a:gd name="connsiteX53" fmla="*/ 6037719 w 7509539"/>
              <a:gd name="connsiteY53" fmla="*/ 450990 h 7040977"/>
              <a:gd name="connsiteX54" fmla="*/ 5911595 w 7509539"/>
              <a:gd name="connsiteY54" fmla="*/ 408949 h 7040977"/>
              <a:gd name="connsiteX55" fmla="*/ 5806491 w 7509539"/>
              <a:gd name="connsiteY55" fmla="*/ 387928 h 7040977"/>
              <a:gd name="connsiteX56" fmla="*/ 5512202 w 7509539"/>
              <a:gd name="connsiteY56" fmla="*/ 356397 h 7040977"/>
              <a:gd name="connsiteX57" fmla="*/ 5301995 w 7509539"/>
              <a:gd name="connsiteY57" fmla="*/ 335377 h 7040977"/>
              <a:gd name="connsiteX58" fmla="*/ 5133829 w 7509539"/>
              <a:gd name="connsiteY58" fmla="*/ 303846 h 7040977"/>
              <a:gd name="connsiteX59" fmla="*/ 4902602 w 7509539"/>
              <a:gd name="connsiteY59" fmla="*/ 272315 h 7040977"/>
              <a:gd name="connsiteX60" fmla="*/ 4120983 w 7509539"/>
              <a:gd name="connsiteY60" fmla="*/ 28825 h 7040977"/>
              <a:gd name="connsiteX61" fmla="*/ 3903944 w 7509539"/>
              <a:gd name="connsiteY61" fmla="*/ 111506 h 7040977"/>
              <a:gd name="connsiteX62" fmla="*/ 3485807 w 7509539"/>
              <a:gd name="connsiteY62" fmla="*/ 447 h 7040977"/>
              <a:gd name="connsiteX63" fmla="*/ 4143580 w 7509539"/>
              <a:gd name="connsiteY63" fmla="*/ 162306 h 7040977"/>
              <a:gd name="connsiteX64" fmla="*/ 4240450 w 7509539"/>
              <a:gd name="connsiteY64" fmla="*/ 293335 h 7040977"/>
              <a:gd name="connsiteX65" fmla="*/ 4201387 w 7509539"/>
              <a:gd name="connsiteY65" fmla="*/ 114309 h 7040977"/>
              <a:gd name="connsiteX0" fmla="*/ 3767134 w 7509539"/>
              <a:gd name="connsiteY0" fmla="*/ 594457 h 7040977"/>
              <a:gd name="connsiteX1" fmla="*/ 2474712 w 7509539"/>
              <a:gd name="connsiteY1" fmla="*/ 387928 h 7040977"/>
              <a:gd name="connsiteX2" fmla="*/ 2054298 w 7509539"/>
              <a:gd name="connsiteY2" fmla="*/ 692728 h 7040977"/>
              <a:gd name="connsiteX3" fmla="*/ 1875623 w 7509539"/>
              <a:gd name="connsiteY3" fmla="*/ 923956 h 7040977"/>
              <a:gd name="connsiteX4" fmla="*/ 1791540 w 7509539"/>
              <a:gd name="connsiteY4" fmla="*/ 1029059 h 7040977"/>
              <a:gd name="connsiteX5" fmla="*/ 1717967 w 7509539"/>
              <a:gd name="connsiteY5" fmla="*/ 1155184 h 7040977"/>
              <a:gd name="connsiteX6" fmla="*/ 1665416 w 7509539"/>
              <a:gd name="connsiteY6" fmla="*/ 1218246 h 7040977"/>
              <a:gd name="connsiteX7" fmla="*/ 1602354 w 7509539"/>
              <a:gd name="connsiteY7" fmla="*/ 1302328 h 7040977"/>
              <a:gd name="connsiteX8" fmla="*/ 1507760 w 7509539"/>
              <a:gd name="connsiteY8" fmla="*/ 1396922 h 7040977"/>
              <a:gd name="connsiteX9" fmla="*/ 1266023 w 7509539"/>
              <a:gd name="connsiteY9" fmla="*/ 1701722 h 7040977"/>
              <a:gd name="connsiteX10" fmla="*/ 866629 w 7509539"/>
              <a:gd name="connsiteY10" fmla="*/ 2342853 h 7040977"/>
              <a:gd name="connsiteX11" fmla="*/ 708974 w 7509539"/>
              <a:gd name="connsiteY11" fmla="*/ 2973473 h 7040977"/>
              <a:gd name="connsiteX12" fmla="*/ 677443 w 7509539"/>
              <a:gd name="connsiteY12" fmla="*/ 3099597 h 7040977"/>
              <a:gd name="connsiteX13" fmla="*/ 603871 w 7509539"/>
              <a:gd name="connsiteY13" fmla="*/ 3488480 h 7040977"/>
              <a:gd name="connsiteX14" fmla="*/ 288560 w 7509539"/>
              <a:gd name="connsiteY14" fmla="*/ 4035018 h 7040977"/>
              <a:gd name="connsiteX15" fmla="*/ 57333 w 7509539"/>
              <a:gd name="connsiteY15" fmla="*/ 4423901 h 7040977"/>
              <a:gd name="connsiteX16" fmla="*/ 15291 w 7509539"/>
              <a:gd name="connsiteY16" fmla="*/ 4592066 h 7040977"/>
              <a:gd name="connsiteX17" fmla="*/ 25802 w 7509539"/>
              <a:gd name="connsiteY17" fmla="*/ 5117584 h 7040977"/>
              <a:gd name="connsiteX18" fmla="*/ 141416 w 7509539"/>
              <a:gd name="connsiteY18" fmla="*/ 5474935 h 7040977"/>
              <a:gd name="connsiteX19" fmla="*/ 414685 w 7509539"/>
              <a:gd name="connsiteY19" fmla="*/ 6147597 h 7040977"/>
              <a:gd name="connsiteX20" fmla="*/ 603871 w 7509539"/>
              <a:gd name="connsiteY20" fmla="*/ 6494439 h 7040977"/>
              <a:gd name="connsiteX21" fmla="*/ 729995 w 7509539"/>
              <a:gd name="connsiteY21" fmla="*/ 6704646 h 7040977"/>
              <a:gd name="connsiteX22" fmla="*/ 982243 w 7509539"/>
              <a:gd name="connsiteY22" fmla="*/ 6736177 h 7040977"/>
              <a:gd name="connsiteX23" fmla="*/ 1854602 w 7509539"/>
              <a:gd name="connsiteY23" fmla="*/ 6673115 h 7040977"/>
              <a:gd name="connsiteX24" fmla="*/ 2537774 w 7509539"/>
              <a:gd name="connsiteY24" fmla="*/ 6610053 h 7040977"/>
              <a:gd name="connsiteX25" fmla="*/ 3630850 w 7509539"/>
              <a:gd name="connsiteY25" fmla="*/ 6620563 h 7040977"/>
              <a:gd name="connsiteX26" fmla="*/ 4398105 w 7509539"/>
              <a:gd name="connsiteY26" fmla="*/ 6862301 h 7040977"/>
              <a:gd name="connsiteX27" fmla="*/ 4755457 w 7509539"/>
              <a:gd name="connsiteY27" fmla="*/ 6967404 h 7040977"/>
              <a:gd name="connsiteX28" fmla="*/ 5070767 w 7509539"/>
              <a:gd name="connsiteY28" fmla="*/ 7040977 h 7040977"/>
              <a:gd name="connsiteX29" fmla="*/ 6048229 w 7509539"/>
              <a:gd name="connsiteY29" fmla="*/ 6925363 h 7040977"/>
              <a:gd name="connsiteX30" fmla="*/ 6594767 w 7509539"/>
              <a:gd name="connsiteY30" fmla="*/ 6757197 h 7040977"/>
              <a:gd name="connsiteX31" fmla="*/ 6941609 w 7509539"/>
              <a:gd name="connsiteY31" fmla="*/ 6525970 h 7040977"/>
              <a:gd name="connsiteX32" fmla="*/ 7446105 w 7509539"/>
              <a:gd name="connsiteY32" fmla="*/ 5779735 h 7040977"/>
              <a:gd name="connsiteX33" fmla="*/ 7498657 w 7509539"/>
              <a:gd name="connsiteY33" fmla="*/ 5474935 h 7040977"/>
              <a:gd name="connsiteX34" fmla="*/ 7498657 w 7509539"/>
              <a:gd name="connsiteY34" fmla="*/ 4707680 h 7040977"/>
              <a:gd name="connsiteX35" fmla="*/ 7330491 w 7509539"/>
              <a:gd name="connsiteY35" fmla="*/ 4066549 h 7040977"/>
              <a:gd name="connsiteX36" fmla="*/ 7277940 w 7509539"/>
              <a:gd name="connsiteY36" fmla="*/ 3688177 h 7040977"/>
              <a:gd name="connsiteX37" fmla="*/ 7246409 w 7509539"/>
              <a:gd name="connsiteY37" fmla="*/ 3320315 h 7040977"/>
              <a:gd name="connsiteX38" fmla="*/ 7214878 w 7509539"/>
              <a:gd name="connsiteY38" fmla="*/ 3005004 h 7040977"/>
              <a:gd name="connsiteX39" fmla="*/ 7288450 w 7509539"/>
              <a:gd name="connsiteY39" fmla="*/ 2090604 h 7040977"/>
              <a:gd name="connsiteX40" fmla="*/ 7341002 w 7509539"/>
              <a:gd name="connsiteY40" fmla="*/ 1922439 h 7040977"/>
              <a:gd name="connsiteX41" fmla="*/ 7383043 w 7509539"/>
              <a:gd name="connsiteY41" fmla="*/ 1733253 h 7040977"/>
              <a:gd name="connsiteX42" fmla="*/ 7435595 w 7509539"/>
              <a:gd name="connsiteY42" fmla="*/ 1533556 h 7040977"/>
              <a:gd name="connsiteX43" fmla="*/ 7446105 w 7509539"/>
              <a:gd name="connsiteY43" fmla="*/ 1375901 h 7040977"/>
              <a:gd name="connsiteX44" fmla="*/ 7456616 w 7509539"/>
              <a:gd name="connsiteY44" fmla="*/ 1239266 h 7040977"/>
              <a:gd name="connsiteX45" fmla="*/ 7383043 w 7509539"/>
              <a:gd name="connsiteY45" fmla="*/ 1018549 h 7040977"/>
              <a:gd name="connsiteX46" fmla="*/ 7298960 w 7509539"/>
              <a:gd name="connsiteY46" fmla="*/ 944977 h 7040977"/>
              <a:gd name="connsiteX47" fmla="*/ 7099264 w 7509539"/>
              <a:gd name="connsiteY47" fmla="*/ 818853 h 7040977"/>
              <a:gd name="connsiteX48" fmla="*/ 6931098 w 7509539"/>
              <a:gd name="connsiteY48" fmla="*/ 766301 h 7040977"/>
              <a:gd name="connsiteX49" fmla="*/ 6868036 w 7509539"/>
              <a:gd name="connsiteY49" fmla="*/ 734770 h 7040977"/>
              <a:gd name="connsiteX50" fmla="*/ 6783954 w 7509539"/>
              <a:gd name="connsiteY50" fmla="*/ 703239 h 7040977"/>
              <a:gd name="connsiteX51" fmla="*/ 6689360 w 7509539"/>
              <a:gd name="connsiteY51" fmla="*/ 661197 h 7040977"/>
              <a:gd name="connsiteX52" fmla="*/ 6142823 w 7509539"/>
              <a:gd name="connsiteY52" fmla="*/ 472011 h 7040977"/>
              <a:gd name="connsiteX53" fmla="*/ 6037719 w 7509539"/>
              <a:gd name="connsiteY53" fmla="*/ 450990 h 7040977"/>
              <a:gd name="connsiteX54" fmla="*/ 5911595 w 7509539"/>
              <a:gd name="connsiteY54" fmla="*/ 408949 h 7040977"/>
              <a:gd name="connsiteX55" fmla="*/ 5806491 w 7509539"/>
              <a:gd name="connsiteY55" fmla="*/ 387928 h 7040977"/>
              <a:gd name="connsiteX56" fmla="*/ 5512202 w 7509539"/>
              <a:gd name="connsiteY56" fmla="*/ 356397 h 7040977"/>
              <a:gd name="connsiteX57" fmla="*/ 5301995 w 7509539"/>
              <a:gd name="connsiteY57" fmla="*/ 335377 h 7040977"/>
              <a:gd name="connsiteX58" fmla="*/ 5133829 w 7509539"/>
              <a:gd name="connsiteY58" fmla="*/ 303846 h 7040977"/>
              <a:gd name="connsiteX59" fmla="*/ 4902602 w 7509539"/>
              <a:gd name="connsiteY59" fmla="*/ 272315 h 7040977"/>
              <a:gd name="connsiteX60" fmla="*/ 4120983 w 7509539"/>
              <a:gd name="connsiteY60" fmla="*/ 28825 h 7040977"/>
              <a:gd name="connsiteX61" fmla="*/ 3903944 w 7509539"/>
              <a:gd name="connsiteY61" fmla="*/ 111506 h 7040977"/>
              <a:gd name="connsiteX62" fmla="*/ 3485807 w 7509539"/>
              <a:gd name="connsiteY62" fmla="*/ 447 h 7040977"/>
              <a:gd name="connsiteX63" fmla="*/ 4143580 w 7509539"/>
              <a:gd name="connsiteY63" fmla="*/ 162306 h 7040977"/>
              <a:gd name="connsiteX64" fmla="*/ 4240450 w 7509539"/>
              <a:gd name="connsiteY64" fmla="*/ 293335 h 7040977"/>
              <a:gd name="connsiteX65" fmla="*/ 4201387 w 7509539"/>
              <a:gd name="connsiteY65" fmla="*/ 114309 h 7040977"/>
              <a:gd name="connsiteX0" fmla="*/ 3767134 w 7509539"/>
              <a:gd name="connsiteY0" fmla="*/ 594457 h 7040977"/>
              <a:gd name="connsiteX1" fmla="*/ 2474712 w 7509539"/>
              <a:gd name="connsiteY1" fmla="*/ 387928 h 7040977"/>
              <a:gd name="connsiteX2" fmla="*/ 2054298 w 7509539"/>
              <a:gd name="connsiteY2" fmla="*/ 692728 h 7040977"/>
              <a:gd name="connsiteX3" fmla="*/ 1875623 w 7509539"/>
              <a:gd name="connsiteY3" fmla="*/ 923956 h 7040977"/>
              <a:gd name="connsiteX4" fmla="*/ 1791540 w 7509539"/>
              <a:gd name="connsiteY4" fmla="*/ 1029059 h 7040977"/>
              <a:gd name="connsiteX5" fmla="*/ 1717967 w 7509539"/>
              <a:gd name="connsiteY5" fmla="*/ 1155184 h 7040977"/>
              <a:gd name="connsiteX6" fmla="*/ 1665416 w 7509539"/>
              <a:gd name="connsiteY6" fmla="*/ 1218246 h 7040977"/>
              <a:gd name="connsiteX7" fmla="*/ 1602354 w 7509539"/>
              <a:gd name="connsiteY7" fmla="*/ 1302328 h 7040977"/>
              <a:gd name="connsiteX8" fmla="*/ 1507760 w 7509539"/>
              <a:gd name="connsiteY8" fmla="*/ 1396922 h 7040977"/>
              <a:gd name="connsiteX9" fmla="*/ 1266023 w 7509539"/>
              <a:gd name="connsiteY9" fmla="*/ 1701722 h 7040977"/>
              <a:gd name="connsiteX10" fmla="*/ 866629 w 7509539"/>
              <a:gd name="connsiteY10" fmla="*/ 2342853 h 7040977"/>
              <a:gd name="connsiteX11" fmla="*/ 708974 w 7509539"/>
              <a:gd name="connsiteY11" fmla="*/ 2973473 h 7040977"/>
              <a:gd name="connsiteX12" fmla="*/ 677443 w 7509539"/>
              <a:gd name="connsiteY12" fmla="*/ 3099597 h 7040977"/>
              <a:gd name="connsiteX13" fmla="*/ 603871 w 7509539"/>
              <a:gd name="connsiteY13" fmla="*/ 3488480 h 7040977"/>
              <a:gd name="connsiteX14" fmla="*/ 288560 w 7509539"/>
              <a:gd name="connsiteY14" fmla="*/ 4035018 h 7040977"/>
              <a:gd name="connsiteX15" fmla="*/ 57333 w 7509539"/>
              <a:gd name="connsiteY15" fmla="*/ 4423901 h 7040977"/>
              <a:gd name="connsiteX16" fmla="*/ 15291 w 7509539"/>
              <a:gd name="connsiteY16" fmla="*/ 4592066 h 7040977"/>
              <a:gd name="connsiteX17" fmla="*/ 25802 w 7509539"/>
              <a:gd name="connsiteY17" fmla="*/ 5117584 h 7040977"/>
              <a:gd name="connsiteX18" fmla="*/ 141416 w 7509539"/>
              <a:gd name="connsiteY18" fmla="*/ 5474935 h 7040977"/>
              <a:gd name="connsiteX19" fmla="*/ 414685 w 7509539"/>
              <a:gd name="connsiteY19" fmla="*/ 6147597 h 7040977"/>
              <a:gd name="connsiteX20" fmla="*/ 603871 w 7509539"/>
              <a:gd name="connsiteY20" fmla="*/ 6494439 h 7040977"/>
              <a:gd name="connsiteX21" fmla="*/ 729995 w 7509539"/>
              <a:gd name="connsiteY21" fmla="*/ 6704646 h 7040977"/>
              <a:gd name="connsiteX22" fmla="*/ 982243 w 7509539"/>
              <a:gd name="connsiteY22" fmla="*/ 6736177 h 7040977"/>
              <a:gd name="connsiteX23" fmla="*/ 1854602 w 7509539"/>
              <a:gd name="connsiteY23" fmla="*/ 6673115 h 7040977"/>
              <a:gd name="connsiteX24" fmla="*/ 2537774 w 7509539"/>
              <a:gd name="connsiteY24" fmla="*/ 6610053 h 7040977"/>
              <a:gd name="connsiteX25" fmla="*/ 3630850 w 7509539"/>
              <a:gd name="connsiteY25" fmla="*/ 6620563 h 7040977"/>
              <a:gd name="connsiteX26" fmla="*/ 4398105 w 7509539"/>
              <a:gd name="connsiteY26" fmla="*/ 6862301 h 7040977"/>
              <a:gd name="connsiteX27" fmla="*/ 4755457 w 7509539"/>
              <a:gd name="connsiteY27" fmla="*/ 6967404 h 7040977"/>
              <a:gd name="connsiteX28" fmla="*/ 5070767 w 7509539"/>
              <a:gd name="connsiteY28" fmla="*/ 7040977 h 7040977"/>
              <a:gd name="connsiteX29" fmla="*/ 6048229 w 7509539"/>
              <a:gd name="connsiteY29" fmla="*/ 6925363 h 7040977"/>
              <a:gd name="connsiteX30" fmla="*/ 6594767 w 7509539"/>
              <a:gd name="connsiteY30" fmla="*/ 6757197 h 7040977"/>
              <a:gd name="connsiteX31" fmla="*/ 6941609 w 7509539"/>
              <a:gd name="connsiteY31" fmla="*/ 6525970 h 7040977"/>
              <a:gd name="connsiteX32" fmla="*/ 7446105 w 7509539"/>
              <a:gd name="connsiteY32" fmla="*/ 5779735 h 7040977"/>
              <a:gd name="connsiteX33" fmla="*/ 7498657 w 7509539"/>
              <a:gd name="connsiteY33" fmla="*/ 5474935 h 7040977"/>
              <a:gd name="connsiteX34" fmla="*/ 7498657 w 7509539"/>
              <a:gd name="connsiteY34" fmla="*/ 4707680 h 7040977"/>
              <a:gd name="connsiteX35" fmla="*/ 7330491 w 7509539"/>
              <a:gd name="connsiteY35" fmla="*/ 4066549 h 7040977"/>
              <a:gd name="connsiteX36" fmla="*/ 7277940 w 7509539"/>
              <a:gd name="connsiteY36" fmla="*/ 3688177 h 7040977"/>
              <a:gd name="connsiteX37" fmla="*/ 7246409 w 7509539"/>
              <a:gd name="connsiteY37" fmla="*/ 3320315 h 7040977"/>
              <a:gd name="connsiteX38" fmla="*/ 7214878 w 7509539"/>
              <a:gd name="connsiteY38" fmla="*/ 3005004 h 7040977"/>
              <a:gd name="connsiteX39" fmla="*/ 7288450 w 7509539"/>
              <a:gd name="connsiteY39" fmla="*/ 2090604 h 7040977"/>
              <a:gd name="connsiteX40" fmla="*/ 7341002 w 7509539"/>
              <a:gd name="connsiteY40" fmla="*/ 1922439 h 7040977"/>
              <a:gd name="connsiteX41" fmla="*/ 7383043 w 7509539"/>
              <a:gd name="connsiteY41" fmla="*/ 1733253 h 7040977"/>
              <a:gd name="connsiteX42" fmla="*/ 7435595 w 7509539"/>
              <a:gd name="connsiteY42" fmla="*/ 1533556 h 7040977"/>
              <a:gd name="connsiteX43" fmla="*/ 7446105 w 7509539"/>
              <a:gd name="connsiteY43" fmla="*/ 1375901 h 7040977"/>
              <a:gd name="connsiteX44" fmla="*/ 7456616 w 7509539"/>
              <a:gd name="connsiteY44" fmla="*/ 1239266 h 7040977"/>
              <a:gd name="connsiteX45" fmla="*/ 7383043 w 7509539"/>
              <a:gd name="connsiteY45" fmla="*/ 1018549 h 7040977"/>
              <a:gd name="connsiteX46" fmla="*/ 7298960 w 7509539"/>
              <a:gd name="connsiteY46" fmla="*/ 944977 h 7040977"/>
              <a:gd name="connsiteX47" fmla="*/ 7099264 w 7509539"/>
              <a:gd name="connsiteY47" fmla="*/ 818853 h 7040977"/>
              <a:gd name="connsiteX48" fmla="*/ 6931098 w 7509539"/>
              <a:gd name="connsiteY48" fmla="*/ 766301 h 7040977"/>
              <a:gd name="connsiteX49" fmla="*/ 6868036 w 7509539"/>
              <a:gd name="connsiteY49" fmla="*/ 734770 h 7040977"/>
              <a:gd name="connsiteX50" fmla="*/ 6783954 w 7509539"/>
              <a:gd name="connsiteY50" fmla="*/ 703239 h 7040977"/>
              <a:gd name="connsiteX51" fmla="*/ 6689360 w 7509539"/>
              <a:gd name="connsiteY51" fmla="*/ 661197 h 7040977"/>
              <a:gd name="connsiteX52" fmla="*/ 6142823 w 7509539"/>
              <a:gd name="connsiteY52" fmla="*/ 472011 h 7040977"/>
              <a:gd name="connsiteX53" fmla="*/ 6037719 w 7509539"/>
              <a:gd name="connsiteY53" fmla="*/ 450990 h 7040977"/>
              <a:gd name="connsiteX54" fmla="*/ 5911595 w 7509539"/>
              <a:gd name="connsiteY54" fmla="*/ 408949 h 7040977"/>
              <a:gd name="connsiteX55" fmla="*/ 5806491 w 7509539"/>
              <a:gd name="connsiteY55" fmla="*/ 387928 h 7040977"/>
              <a:gd name="connsiteX56" fmla="*/ 5512202 w 7509539"/>
              <a:gd name="connsiteY56" fmla="*/ 356397 h 7040977"/>
              <a:gd name="connsiteX57" fmla="*/ 5301995 w 7509539"/>
              <a:gd name="connsiteY57" fmla="*/ 335377 h 7040977"/>
              <a:gd name="connsiteX58" fmla="*/ 5133829 w 7509539"/>
              <a:gd name="connsiteY58" fmla="*/ 303846 h 7040977"/>
              <a:gd name="connsiteX59" fmla="*/ 4902602 w 7509539"/>
              <a:gd name="connsiteY59" fmla="*/ 272315 h 7040977"/>
              <a:gd name="connsiteX60" fmla="*/ 4120983 w 7509539"/>
              <a:gd name="connsiteY60" fmla="*/ 28825 h 7040977"/>
              <a:gd name="connsiteX61" fmla="*/ 3903944 w 7509539"/>
              <a:gd name="connsiteY61" fmla="*/ 111506 h 7040977"/>
              <a:gd name="connsiteX62" fmla="*/ 3485807 w 7509539"/>
              <a:gd name="connsiteY62" fmla="*/ 447 h 7040977"/>
              <a:gd name="connsiteX63" fmla="*/ 4143580 w 7509539"/>
              <a:gd name="connsiteY63" fmla="*/ 162306 h 7040977"/>
              <a:gd name="connsiteX64" fmla="*/ 4133770 w 7509539"/>
              <a:gd name="connsiteY64" fmla="*/ 623535 h 7040977"/>
              <a:gd name="connsiteX65" fmla="*/ 4201387 w 7509539"/>
              <a:gd name="connsiteY65" fmla="*/ 114309 h 7040977"/>
              <a:gd name="connsiteX0" fmla="*/ 3767134 w 7509539"/>
              <a:gd name="connsiteY0" fmla="*/ 594457 h 7040977"/>
              <a:gd name="connsiteX1" fmla="*/ 2474712 w 7509539"/>
              <a:gd name="connsiteY1" fmla="*/ 387928 h 7040977"/>
              <a:gd name="connsiteX2" fmla="*/ 2054298 w 7509539"/>
              <a:gd name="connsiteY2" fmla="*/ 692728 h 7040977"/>
              <a:gd name="connsiteX3" fmla="*/ 1875623 w 7509539"/>
              <a:gd name="connsiteY3" fmla="*/ 923956 h 7040977"/>
              <a:gd name="connsiteX4" fmla="*/ 1791540 w 7509539"/>
              <a:gd name="connsiteY4" fmla="*/ 1029059 h 7040977"/>
              <a:gd name="connsiteX5" fmla="*/ 1717967 w 7509539"/>
              <a:gd name="connsiteY5" fmla="*/ 1155184 h 7040977"/>
              <a:gd name="connsiteX6" fmla="*/ 1665416 w 7509539"/>
              <a:gd name="connsiteY6" fmla="*/ 1218246 h 7040977"/>
              <a:gd name="connsiteX7" fmla="*/ 1602354 w 7509539"/>
              <a:gd name="connsiteY7" fmla="*/ 1302328 h 7040977"/>
              <a:gd name="connsiteX8" fmla="*/ 1507760 w 7509539"/>
              <a:gd name="connsiteY8" fmla="*/ 1396922 h 7040977"/>
              <a:gd name="connsiteX9" fmla="*/ 1266023 w 7509539"/>
              <a:gd name="connsiteY9" fmla="*/ 1701722 h 7040977"/>
              <a:gd name="connsiteX10" fmla="*/ 866629 w 7509539"/>
              <a:gd name="connsiteY10" fmla="*/ 2342853 h 7040977"/>
              <a:gd name="connsiteX11" fmla="*/ 708974 w 7509539"/>
              <a:gd name="connsiteY11" fmla="*/ 2973473 h 7040977"/>
              <a:gd name="connsiteX12" fmla="*/ 677443 w 7509539"/>
              <a:gd name="connsiteY12" fmla="*/ 3099597 h 7040977"/>
              <a:gd name="connsiteX13" fmla="*/ 603871 w 7509539"/>
              <a:gd name="connsiteY13" fmla="*/ 3488480 h 7040977"/>
              <a:gd name="connsiteX14" fmla="*/ 288560 w 7509539"/>
              <a:gd name="connsiteY14" fmla="*/ 4035018 h 7040977"/>
              <a:gd name="connsiteX15" fmla="*/ 57333 w 7509539"/>
              <a:gd name="connsiteY15" fmla="*/ 4423901 h 7040977"/>
              <a:gd name="connsiteX16" fmla="*/ 15291 w 7509539"/>
              <a:gd name="connsiteY16" fmla="*/ 4592066 h 7040977"/>
              <a:gd name="connsiteX17" fmla="*/ 25802 w 7509539"/>
              <a:gd name="connsiteY17" fmla="*/ 5117584 h 7040977"/>
              <a:gd name="connsiteX18" fmla="*/ 141416 w 7509539"/>
              <a:gd name="connsiteY18" fmla="*/ 5474935 h 7040977"/>
              <a:gd name="connsiteX19" fmla="*/ 414685 w 7509539"/>
              <a:gd name="connsiteY19" fmla="*/ 6147597 h 7040977"/>
              <a:gd name="connsiteX20" fmla="*/ 603871 w 7509539"/>
              <a:gd name="connsiteY20" fmla="*/ 6494439 h 7040977"/>
              <a:gd name="connsiteX21" fmla="*/ 729995 w 7509539"/>
              <a:gd name="connsiteY21" fmla="*/ 6704646 h 7040977"/>
              <a:gd name="connsiteX22" fmla="*/ 982243 w 7509539"/>
              <a:gd name="connsiteY22" fmla="*/ 6736177 h 7040977"/>
              <a:gd name="connsiteX23" fmla="*/ 1854602 w 7509539"/>
              <a:gd name="connsiteY23" fmla="*/ 6673115 h 7040977"/>
              <a:gd name="connsiteX24" fmla="*/ 2537774 w 7509539"/>
              <a:gd name="connsiteY24" fmla="*/ 6610053 h 7040977"/>
              <a:gd name="connsiteX25" fmla="*/ 3630850 w 7509539"/>
              <a:gd name="connsiteY25" fmla="*/ 6620563 h 7040977"/>
              <a:gd name="connsiteX26" fmla="*/ 4398105 w 7509539"/>
              <a:gd name="connsiteY26" fmla="*/ 6862301 h 7040977"/>
              <a:gd name="connsiteX27" fmla="*/ 4755457 w 7509539"/>
              <a:gd name="connsiteY27" fmla="*/ 6967404 h 7040977"/>
              <a:gd name="connsiteX28" fmla="*/ 5070767 w 7509539"/>
              <a:gd name="connsiteY28" fmla="*/ 7040977 h 7040977"/>
              <a:gd name="connsiteX29" fmla="*/ 6048229 w 7509539"/>
              <a:gd name="connsiteY29" fmla="*/ 6925363 h 7040977"/>
              <a:gd name="connsiteX30" fmla="*/ 6594767 w 7509539"/>
              <a:gd name="connsiteY30" fmla="*/ 6757197 h 7040977"/>
              <a:gd name="connsiteX31" fmla="*/ 6941609 w 7509539"/>
              <a:gd name="connsiteY31" fmla="*/ 6525970 h 7040977"/>
              <a:gd name="connsiteX32" fmla="*/ 7446105 w 7509539"/>
              <a:gd name="connsiteY32" fmla="*/ 5779735 h 7040977"/>
              <a:gd name="connsiteX33" fmla="*/ 7498657 w 7509539"/>
              <a:gd name="connsiteY33" fmla="*/ 5474935 h 7040977"/>
              <a:gd name="connsiteX34" fmla="*/ 7498657 w 7509539"/>
              <a:gd name="connsiteY34" fmla="*/ 4707680 h 7040977"/>
              <a:gd name="connsiteX35" fmla="*/ 7330491 w 7509539"/>
              <a:gd name="connsiteY35" fmla="*/ 4066549 h 7040977"/>
              <a:gd name="connsiteX36" fmla="*/ 7277940 w 7509539"/>
              <a:gd name="connsiteY36" fmla="*/ 3688177 h 7040977"/>
              <a:gd name="connsiteX37" fmla="*/ 7246409 w 7509539"/>
              <a:gd name="connsiteY37" fmla="*/ 3320315 h 7040977"/>
              <a:gd name="connsiteX38" fmla="*/ 7214878 w 7509539"/>
              <a:gd name="connsiteY38" fmla="*/ 3005004 h 7040977"/>
              <a:gd name="connsiteX39" fmla="*/ 7288450 w 7509539"/>
              <a:gd name="connsiteY39" fmla="*/ 2090604 h 7040977"/>
              <a:gd name="connsiteX40" fmla="*/ 7341002 w 7509539"/>
              <a:gd name="connsiteY40" fmla="*/ 1922439 h 7040977"/>
              <a:gd name="connsiteX41" fmla="*/ 7383043 w 7509539"/>
              <a:gd name="connsiteY41" fmla="*/ 1733253 h 7040977"/>
              <a:gd name="connsiteX42" fmla="*/ 7435595 w 7509539"/>
              <a:gd name="connsiteY42" fmla="*/ 1533556 h 7040977"/>
              <a:gd name="connsiteX43" fmla="*/ 7446105 w 7509539"/>
              <a:gd name="connsiteY43" fmla="*/ 1375901 h 7040977"/>
              <a:gd name="connsiteX44" fmla="*/ 7456616 w 7509539"/>
              <a:gd name="connsiteY44" fmla="*/ 1239266 h 7040977"/>
              <a:gd name="connsiteX45" fmla="*/ 7383043 w 7509539"/>
              <a:gd name="connsiteY45" fmla="*/ 1018549 h 7040977"/>
              <a:gd name="connsiteX46" fmla="*/ 7298960 w 7509539"/>
              <a:gd name="connsiteY46" fmla="*/ 944977 h 7040977"/>
              <a:gd name="connsiteX47" fmla="*/ 7099264 w 7509539"/>
              <a:gd name="connsiteY47" fmla="*/ 818853 h 7040977"/>
              <a:gd name="connsiteX48" fmla="*/ 6931098 w 7509539"/>
              <a:gd name="connsiteY48" fmla="*/ 766301 h 7040977"/>
              <a:gd name="connsiteX49" fmla="*/ 6868036 w 7509539"/>
              <a:gd name="connsiteY49" fmla="*/ 734770 h 7040977"/>
              <a:gd name="connsiteX50" fmla="*/ 6783954 w 7509539"/>
              <a:gd name="connsiteY50" fmla="*/ 703239 h 7040977"/>
              <a:gd name="connsiteX51" fmla="*/ 6689360 w 7509539"/>
              <a:gd name="connsiteY51" fmla="*/ 661197 h 7040977"/>
              <a:gd name="connsiteX52" fmla="*/ 6142823 w 7509539"/>
              <a:gd name="connsiteY52" fmla="*/ 472011 h 7040977"/>
              <a:gd name="connsiteX53" fmla="*/ 6037719 w 7509539"/>
              <a:gd name="connsiteY53" fmla="*/ 450990 h 7040977"/>
              <a:gd name="connsiteX54" fmla="*/ 5911595 w 7509539"/>
              <a:gd name="connsiteY54" fmla="*/ 408949 h 7040977"/>
              <a:gd name="connsiteX55" fmla="*/ 5806491 w 7509539"/>
              <a:gd name="connsiteY55" fmla="*/ 387928 h 7040977"/>
              <a:gd name="connsiteX56" fmla="*/ 5512202 w 7509539"/>
              <a:gd name="connsiteY56" fmla="*/ 356397 h 7040977"/>
              <a:gd name="connsiteX57" fmla="*/ 5301995 w 7509539"/>
              <a:gd name="connsiteY57" fmla="*/ 335377 h 7040977"/>
              <a:gd name="connsiteX58" fmla="*/ 5133829 w 7509539"/>
              <a:gd name="connsiteY58" fmla="*/ 303846 h 7040977"/>
              <a:gd name="connsiteX59" fmla="*/ 4902602 w 7509539"/>
              <a:gd name="connsiteY59" fmla="*/ 272315 h 7040977"/>
              <a:gd name="connsiteX60" fmla="*/ 4120983 w 7509539"/>
              <a:gd name="connsiteY60" fmla="*/ 28825 h 7040977"/>
              <a:gd name="connsiteX61" fmla="*/ 3903944 w 7509539"/>
              <a:gd name="connsiteY61" fmla="*/ 111506 h 7040977"/>
              <a:gd name="connsiteX62" fmla="*/ 3485807 w 7509539"/>
              <a:gd name="connsiteY62" fmla="*/ 447 h 7040977"/>
              <a:gd name="connsiteX63" fmla="*/ 4143580 w 7509539"/>
              <a:gd name="connsiteY63" fmla="*/ 162306 h 7040977"/>
              <a:gd name="connsiteX64" fmla="*/ 4133770 w 7509539"/>
              <a:gd name="connsiteY64" fmla="*/ 623535 h 7040977"/>
              <a:gd name="connsiteX65" fmla="*/ 4424907 w 7509539"/>
              <a:gd name="connsiteY65" fmla="*/ 739149 h 7040977"/>
              <a:gd name="connsiteX0" fmla="*/ 3767134 w 7509539"/>
              <a:gd name="connsiteY0" fmla="*/ 594457 h 7040977"/>
              <a:gd name="connsiteX1" fmla="*/ 2474712 w 7509539"/>
              <a:gd name="connsiteY1" fmla="*/ 387928 h 7040977"/>
              <a:gd name="connsiteX2" fmla="*/ 2054298 w 7509539"/>
              <a:gd name="connsiteY2" fmla="*/ 692728 h 7040977"/>
              <a:gd name="connsiteX3" fmla="*/ 1875623 w 7509539"/>
              <a:gd name="connsiteY3" fmla="*/ 923956 h 7040977"/>
              <a:gd name="connsiteX4" fmla="*/ 1791540 w 7509539"/>
              <a:gd name="connsiteY4" fmla="*/ 1029059 h 7040977"/>
              <a:gd name="connsiteX5" fmla="*/ 1717967 w 7509539"/>
              <a:gd name="connsiteY5" fmla="*/ 1155184 h 7040977"/>
              <a:gd name="connsiteX6" fmla="*/ 1665416 w 7509539"/>
              <a:gd name="connsiteY6" fmla="*/ 1218246 h 7040977"/>
              <a:gd name="connsiteX7" fmla="*/ 1602354 w 7509539"/>
              <a:gd name="connsiteY7" fmla="*/ 1302328 h 7040977"/>
              <a:gd name="connsiteX8" fmla="*/ 1507760 w 7509539"/>
              <a:gd name="connsiteY8" fmla="*/ 1396922 h 7040977"/>
              <a:gd name="connsiteX9" fmla="*/ 1266023 w 7509539"/>
              <a:gd name="connsiteY9" fmla="*/ 1701722 h 7040977"/>
              <a:gd name="connsiteX10" fmla="*/ 866629 w 7509539"/>
              <a:gd name="connsiteY10" fmla="*/ 2342853 h 7040977"/>
              <a:gd name="connsiteX11" fmla="*/ 708974 w 7509539"/>
              <a:gd name="connsiteY11" fmla="*/ 2973473 h 7040977"/>
              <a:gd name="connsiteX12" fmla="*/ 677443 w 7509539"/>
              <a:gd name="connsiteY12" fmla="*/ 3099597 h 7040977"/>
              <a:gd name="connsiteX13" fmla="*/ 603871 w 7509539"/>
              <a:gd name="connsiteY13" fmla="*/ 3488480 h 7040977"/>
              <a:gd name="connsiteX14" fmla="*/ 288560 w 7509539"/>
              <a:gd name="connsiteY14" fmla="*/ 4035018 h 7040977"/>
              <a:gd name="connsiteX15" fmla="*/ 57333 w 7509539"/>
              <a:gd name="connsiteY15" fmla="*/ 4423901 h 7040977"/>
              <a:gd name="connsiteX16" fmla="*/ 15291 w 7509539"/>
              <a:gd name="connsiteY16" fmla="*/ 4592066 h 7040977"/>
              <a:gd name="connsiteX17" fmla="*/ 25802 w 7509539"/>
              <a:gd name="connsiteY17" fmla="*/ 5117584 h 7040977"/>
              <a:gd name="connsiteX18" fmla="*/ 141416 w 7509539"/>
              <a:gd name="connsiteY18" fmla="*/ 5474935 h 7040977"/>
              <a:gd name="connsiteX19" fmla="*/ 414685 w 7509539"/>
              <a:gd name="connsiteY19" fmla="*/ 6147597 h 7040977"/>
              <a:gd name="connsiteX20" fmla="*/ 603871 w 7509539"/>
              <a:gd name="connsiteY20" fmla="*/ 6494439 h 7040977"/>
              <a:gd name="connsiteX21" fmla="*/ 729995 w 7509539"/>
              <a:gd name="connsiteY21" fmla="*/ 6704646 h 7040977"/>
              <a:gd name="connsiteX22" fmla="*/ 982243 w 7509539"/>
              <a:gd name="connsiteY22" fmla="*/ 6736177 h 7040977"/>
              <a:gd name="connsiteX23" fmla="*/ 1854602 w 7509539"/>
              <a:gd name="connsiteY23" fmla="*/ 6673115 h 7040977"/>
              <a:gd name="connsiteX24" fmla="*/ 2537774 w 7509539"/>
              <a:gd name="connsiteY24" fmla="*/ 6610053 h 7040977"/>
              <a:gd name="connsiteX25" fmla="*/ 3630850 w 7509539"/>
              <a:gd name="connsiteY25" fmla="*/ 6620563 h 7040977"/>
              <a:gd name="connsiteX26" fmla="*/ 4398105 w 7509539"/>
              <a:gd name="connsiteY26" fmla="*/ 6862301 h 7040977"/>
              <a:gd name="connsiteX27" fmla="*/ 4755457 w 7509539"/>
              <a:gd name="connsiteY27" fmla="*/ 6967404 h 7040977"/>
              <a:gd name="connsiteX28" fmla="*/ 5070767 w 7509539"/>
              <a:gd name="connsiteY28" fmla="*/ 7040977 h 7040977"/>
              <a:gd name="connsiteX29" fmla="*/ 6048229 w 7509539"/>
              <a:gd name="connsiteY29" fmla="*/ 6925363 h 7040977"/>
              <a:gd name="connsiteX30" fmla="*/ 6594767 w 7509539"/>
              <a:gd name="connsiteY30" fmla="*/ 6757197 h 7040977"/>
              <a:gd name="connsiteX31" fmla="*/ 6941609 w 7509539"/>
              <a:gd name="connsiteY31" fmla="*/ 6525970 h 7040977"/>
              <a:gd name="connsiteX32" fmla="*/ 7446105 w 7509539"/>
              <a:gd name="connsiteY32" fmla="*/ 5779735 h 7040977"/>
              <a:gd name="connsiteX33" fmla="*/ 7498657 w 7509539"/>
              <a:gd name="connsiteY33" fmla="*/ 5474935 h 7040977"/>
              <a:gd name="connsiteX34" fmla="*/ 7498657 w 7509539"/>
              <a:gd name="connsiteY34" fmla="*/ 4707680 h 7040977"/>
              <a:gd name="connsiteX35" fmla="*/ 7330491 w 7509539"/>
              <a:gd name="connsiteY35" fmla="*/ 4066549 h 7040977"/>
              <a:gd name="connsiteX36" fmla="*/ 7277940 w 7509539"/>
              <a:gd name="connsiteY36" fmla="*/ 3688177 h 7040977"/>
              <a:gd name="connsiteX37" fmla="*/ 7246409 w 7509539"/>
              <a:gd name="connsiteY37" fmla="*/ 3320315 h 7040977"/>
              <a:gd name="connsiteX38" fmla="*/ 7214878 w 7509539"/>
              <a:gd name="connsiteY38" fmla="*/ 3005004 h 7040977"/>
              <a:gd name="connsiteX39" fmla="*/ 7288450 w 7509539"/>
              <a:gd name="connsiteY39" fmla="*/ 2090604 h 7040977"/>
              <a:gd name="connsiteX40" fmla="*/ 7341002 w 7509539"/>
              <a:gd name="connsiteY40" fmla="*/ 1922439 h 7040977"/>
              <a:gd name="connsiteX41" fmla="*/ 7383043 w 7509539"/>
              <a:gd name="connsiteY41" fmla="*/ 1733253 h 7040977"/>
              <a:gd name="connsiteX42" fmla="*/ 7435595 w 7509539"/>
              <a:gd name="connsiteY42" fmla="*/ 1533556 h 7040977"/>
              <a:gd name="connsiteX43" fmla="*/ 7446105 w 7509539"/>
              <a:gd name="connsiteY43" fmla="*/ 1375901 h 7040977"/>
              <a:gd name="connsiteX44" fmla="*/ 7456616 w 7509539"/>
              <a:gd name="connsiteY44" fmla="*/ 1239266 h 7040977"/>
              <a:gd name="connsiteX45" fmla="*/ 7383043 w 7509539"/>
              <a:gd name="connsiteY45" fmla="*/ 1018549 h 7040977"/>
              <a:gd name="connsiteX46" fmla="*/ 7298960 w 7509539"/>
              <a:gd name="connsiteY46" fmla="*/ 944977 h 7040977"/>
              <a:gd name="connsiteX47" fmla="*/ 7099264 w 7509539"/>
              <a:gd name="connsiteY47" fmla="*/ 818853 h 7040977"/>
              <a:gd name="connsiteX48" fmla="*/ 6931098 w 7509539"/>
              <a:gd name="connsiteY48" fmla="*/ 766301 h 7040977"/>
              <a:gd name="connsiteX49" fmla="*/ 6868036 w 7509539"/>
              <a:gd name="connsiteY49" fmla="*/ 734770 h 7040977"/>
              <a:gd name="connsiteX50" fmla="*/ 6783954 w 7509539"/>
              <a:gd name="connsiteY50" fmla="*/ 703239 h 7040977"/>
              <a:gd name="connsiteX51" fmla="*/ 6689360 w 7509539"/>
              <a:gd name="connsiteY51" fmla="*/ 661197 h 7040977"/>
              <a:gd name="connsiteX52" fmla="*/ 6142823 w 7509539"/>
              <a:gd name="connsiteY52" fmla="*/ 472011 h 7040977"/>
              <a:gd name="connsiteX53" fmla="*/ 6037719 w 7509539"/>
              <a:gd name="connsiteY53" fmla="*/ 450990 h 7040977"/>
              <a:gd name="connsiteX54" fmla="*/ 5911595 w 7509539"/>
              <a:gd name="connsiteY54" fmla="*/ 408949 h 7040977"/>
              <a:gd name="connsiteX55" fmla="*/ 5806491 w 7509539"/>
              <a:gd name="connsiteY55" fmla="*/ 387928 h 7040977"/>
              <a:gd name="connsiteX56" fmla="*/ 5512202 w 7509539"/>
              <a:gd name="connsiteY56" fmla="*/ 356397 h 7040977"/>
              <a:gd name="connsiteX57" fmla="*/ 5301995 w 7509539"/>
              <a:gd name="connsiteY57" fmla="*/ 335377 h 7040977"/>
              <a:gd name="connsiteX58" fmla="*/ 5133829 w 7509539"/>
              <a:gd name="connsiteY58" fmla="*/ 303846 h 7040977"/>
              <a:gd name="connsiteX59" fmla="*/ 4902602 w 7509539"/>
              <a:gd name="connsiteY59" fmla="*/ 272315 h 7040977"/>
              <a:gd name="connsiteX60" fmla="*/ 4120983 w 7509539"/>
              <a:gd name="connsiteY60" fmla="*/ 28825 h 7040977"/>
              <a:gd name="connsiteX61" fmla="*/ 3903944 w 7509539"/>
              <a:gd name="connsiteY61" fmla="*/ 111506 h 7040977"/>
              <a:gd name="connsiteX62" fmla="*/ 3485807 w 7509539"/>
              <a:gd name="connsiteY62" fmla="*/ 447 h 7040977"/>
              <a:gd name="connsiteX63" fmla="*/ 4143580 w 7509539"/>
              <a:gd name="connsiteY63" fmla="*/ 162306 h 7040977"/>
              <a:gd name="connsiteX64" fmla="*/ 4133770 w 7509539"/>
              <a:gd name="connsiteY64" fmla="*/ 623535 h 7040977"/>
              <a:gd name="connsiteX0" fmla="*/ 3767134 w 7509539"/>
              <a:gd name="connsiteY0" fmla="*/ 615874 h 7062394"/>
              <a:gd name="connsiteX1" fmla="*/ 2474712 w 7509539"/>
              <a:gd name="connsiteY1" fmla="*/ 409345 h 7062394"/>
              <a:gd name="connsiteX2" fmla="*/ 2054298 w 7509539"/>
              <a:gd name="connsiteY2" fmla="*/ 714145 h 7062394"/>
              <a:gd name="connsiteX3" fmla="*/ 1875623 w 7509539"/>
              <a:gd name="connsiteY3" fmla="*/ 945373 h 7062394"/>
              <a:gd name="connsiteX4" fmla="*/ 1791540 w 7509539"/>
              <a:gd name="connsiteY4" fmla="*/ 1050476 h 7062394"/>
              <a:gd name="connsiteX5" fmla="*/ 1717967 w 7509539"/>
              <a:gd name="connsiteY5" fmla="*/ 1176601 h 7062394"/>
              <a:gd name="connsiteX6" fmla="*/ 1665416 w 7509539"/>
              <a:gd name="connsiteY6" fmla="*/ 1239663 h 7062394"/>
              <a:gd name="connsiteX7" fmla="*/ 1602354 w 7509539"/>
              <a:gd name="connsiteY7" fmla="*/ 1323745 h 7062394"/>
              <a:gd name="connsiteX8" fmla="*/ 1507760 w 7509539"/>
              <a:gd name="connsiteY8" fmla="*/ 1418339 h 7062394"/>
              <a:gd name="connsiteX9" fmla="*/ 1266023 w 7509539"/>
              <a:gd name="connsiteY9" fmla="*/ 1723139 h 7062394"/>
              <a:gd name="connsiteX10" fmla="*/ 866629 w 7509539"/>
              <a:gd name="connsiteY10" fmla="*/ 2364270 h 7062394"/>
              <a:gd name="connsiteX11" fmla="*/ 708974 w 7509539"/>
              <a:gd name="connsiteY11" fmla="*/ 2994890 h 7062394"/>
              <a:gd name="connsiteX12" fmla="*/ 677443 w 7509539"/>
              <a:gd name="connsiteY12" fmla="*/ 3121014 h 7062394"/>
              <a:gd name="connsiteX13" fmla="*/ 603871 w 7509539"/>
              <a:gd name="connsiteY13" fmla="*/ 3509897 h 7062394"/>
              <a:gd name="connsiteX14" fmla="*/ 288560 w 7509539"/>
              <a:gd name="connsiteY14" fmla="*/ 4056435 h 7062394"/>
              <a:gd name="connsiteX15" fmla="*/ 57333 w 7509539"/>
              <a:gd name="connsiteY15" fmla="*/ 4445318 h 7062394"/>
              <a:gd name="connsiteX16" fmla="*/ 15291 w 7509539"/>
              <a:gd name="connsiteY16" fmla="*/ 4613483 h 7062394"/>
              <a:gd name="connsiteX17" fmla="*/ 25802 w 7509539"/>
              <a:gd name="connsiteY17" fmla="*/ 5139001 h 7062394"/>
              <a:gd name="connsiteX18" fmla="*/ 141416 w 7509539"/>
              <a:gd name="connsiteY18" fmla="*/ 5496352 h 7062394"/>
              <a:gd name="connsiteX19" fmla="*/ 414685 w 7509539"/>
              <a:gd name="connsiteY19" fmla="*/ 6169014 h 7062394"/>
              <a:gd name="connsiteX20" fmla="*/ 603871 w 7509539"/>
              <a:gd name="connsiteY20" fmla="*/ 6515856 h 7062394"/>
              <a:gd name="connsiteX21" fmla="*/ 729995 w 7509539"/>
              <a:gd name="connsiteY21" fmla="*/ 6726063 h 7062394"/>
              <a:gd name="connsiteX22" fmla="*/ 982243 w 7509539"/>
              <a:gd name="connsiteY22" fmla="*/ 6757594 h 7062394"/>
              <a:gd name="connsiteX23" fmla="*/ 1854602 w 7509539"/>
              <a:gd name="connsiteY23" fmla="*/ 6694532 h 7062394"/>
              <a:gd name="connsiteX24" fmla="*/ 2537774 w 7509539"/>
              <a:gd name="connsiteY24" fmla="*/ 6631470 h 7062394"/>
              <a:gd name="connsiteX25" fmla="*/ 3630850 w 7509539"/>
              <a:gd name="connsiteY25" fmla="*/ 6641980 h 7062394"/>
              <a:gd name="connsiteX26" fmla="*/ 4398105 w 7509539"/>
              <a:gd name="connsiteY26" fmla="*/ 6883718 h 7062394"/>
              <a:gd name="connsiteX27" fmla="*/ 4755457 w 7509539"/>
              <a:gd name="connsiteY27" fmla="*/ 6988821 h 7062394"/>
              <a:gd name="connsiteX28" fmla="*/ 5070767 w 7509539"/>
              <a:gd name="connsiteY28" fmla="*/ 7062394 h 7062394"/>
              <a:gd name="connsiteX29" fmla="*/ 6048229 w 7509539"/>
              <a:gd name="connsiteY29" fmla="*/ 6946780 h 7062394"/>
              <a:gd name="connsiteX30" fmla="*/ 6594767 w 7509539"/>
              <a:gd name="connsiteY30" fmla="*/ 6778614 h 7062394"/>
              <a:gd name="connsiteX31" fmla="*/ 6941609 w 7509539"/>
              <a:gd name="connsiteY31" fmla="*/ 6547387 h 7062394"/>
              <a:gd name="connsiteX32" fmla="*/ 7446105 w 7509539"/>
              <a:gd name="connsiteY32" fmla="*/ 5801152 h 7062394"/>
              <a:gd name="connsiteX33" fmla="*/ 7498657 w 7509539"/>
              <a:gd name="connsiteY33" fmla="*/ 5496352 h 7062394"/>
              <a:gd name="connsiteX34" fmla="*/ 7498657 w 7509539"/>
              <a:gd name="connsiteY34" fmla="*/ 4729097 h 7062394"/>
              <a:gd name="connsiteX35" fmla="*/ 7330491 w 7509539"/>
              <a:gd name="connsiteY35" fmla="*/ 4087966 h 7062394"/>
              <a:gd name="connsiteX36" fmla="*/ 7277940 w 7509539"/>
              <a:gd name="connsiteY36" fmla="*/ 3709594 h 7062394"/>
              <a:gd name="connsiteX37" fmla="*/ 7246409 w 7509539"/>
              <a:gd name="connsiteY37" fmla="*/ 3341732 h 7062394"/>
              <a:gd name="connsiteX38" fmla="*/ 7214878 w 7509539"/>
              <a:gd name="connsiteY38" fmla="*/ 3026421 h 7062394"/>
              <a:gd name="connsiteX39" fmla="*/ 7288450 w 7509539"/>
              <a:gd name="connsiteY39" fmla="*/ 2112021 h 7062394"/>
              <a:gd name="connsiteX40" fmla="*/ 7341002 w 7509539"/>
              <a:gd name="connsiteY40" fmla="*/ 1943856 h 7062394"/>
              <a:gd name="connsiteX41" fmla="*/ 7383043 w 7509539"/>
              <a:gd name="connsiteY41" fmla="*/ 1754670 h 7062394"/>
              <a:gd name="connsiteX42" fmla="*/ 7435595 w 7509539"/>
              <a:gd name="connsiteY42" fmla="*/ 1554973 h 7062394"/>
              <a:gd name="connsiteX43" fmla="*/ 7446105 w 7509539"/>
              <a:gd name="connsiteY43" fmla="*/ 1397318 h 7062394"/>
              <a:gd name="connsiteX44" fmla="*/ 7456616 w 7509539"/>
              <a:gd name="connsiteY44" fmla="*/ 1260683 h 7062394"/>
              <a:gd name="connsiteX45" fmla="*/ 7383043 w 7509539"/>
              <a:gd name="connsiteY45" fmla="*/ 1039966 h 7062394"/>
              <a:gd name="connsiteX46" fmla="*/ 7298960 w 7509539"/>
              <a:gd name="connsiteY46" fmla="*/ 966394 h 7062394"/>
              <a:gd name="connsiteX47" fmla="*/ 7099264 w 7509539"/>
              <a:gd name="connsiteY47" fmla="*/ 840270 h 7062394"/>
              <a:gd name="connsiteX48" fmla="*/ 6931098 w 7509539"/>
              <a:gd name="connsiteY48" fmla="*/ 787718 h 7062394"/>
              <a:gd name="connsiteX49" fmla="*/ 6868036 w 7509539"/>
              <a:gd name="connsiteY49" fmla="*/ 756187 h 7062394"/>
              <a:gd name="connsiteX50" fmla="*/ 6783954 w 7509539"/>
              <a:gd name="connsiteY50" fmla="*/ 724656 h 7062394"/>
              <a:gd name="connsiteX51" fmla="*/ 6689360 w 7509539"/>
              <a:gd name="connsiteY51" fmla="*/ 682614 h 7062394"/>
              <a:gd name="connsiteX52" fmla="*/ 6142823 w 7509539"/>
              <a:gd name="connsiteY52" fmla="*/ 493428 h 7062394"/>
              <a:gd name="connsiteX53" fmla="*/ 6037719 w 7509539"/>
              <a:gd name="connsiteY53" fmla="*/ 472407 h 7062394"/>
              <a:gd name="connsiteX54" fmla="*/ 5911595 w 7509539"/>
              <a:gd name="connsiteY54" fmla="*/ 430366 h 7062394"/>
              <a:gd name="connsiteX55" fmla="*/ 5806491 w 7509539"/>
              <a:gd name="connsiteY55" fmla="*/ 409345 h 7062394"/>
              <a:gd name="connsiteX56" fmla="*/ 5512202 w 7509539"/>
              <a:gd name="connsiteY56" fmla="*/ 377814 h 7062394"/>
              <a:gd name="connsiteX57" fmla="*/ 5301995 w 7509539"/>
              <a:gd name="connsiteY57" fmla="*/ 356794 h 7062394"/>
              <a:gd name="connsiteX58" fmla="*/ 5133829 w 7509539"/>
              <a:gd name="connsiteY58" fmla="*/ 325263 h 7062394"/>
              <a:gd name="connsiteX59" fmla="*/ 4902602 w 7509539"/>
              <a:gd name="connsiteY59" fmla="*/ 293732 h 7062394"/>
              <a:gd name="connsiteX60" fmla="*/ 4120983 w 7509539"/>
              <a:gd name="connsiteY60" fmla="*/ 50242 h 7062394"/>
              <a:gd name="connsiteX61" fmla="*/ 3903944 w 7509539"/>
              <a:gd name="connsiteY61" fmla="*/ 132923 h 7062394"/>
              <a:gd name="connsiteX62" fmla="*/ 3485807 w 7509539"/>
              <a:gd name="connsiteY62" fmla="*/ 21864 h 7062394"/>
              <a:gd name="connsiteX63" fmla="*/ 4133770 w 7509539"/>
              <a:gd name="connsiteY63" fmla="*/ 644952 h 7062394"/>
              <a:gd name="connsiteX0" fmla="*/ 3767134 w 7509539"/>
              <a:gd name="connsiteY0" fmla="*/ 615874 h 7062394"/>
              <a:gd name="connsiteX1" fmla="*/ 2474712 w 7509539"/>
              <a:gd name="connsiteY1" fmla="*/ 409345 h 7062394"/>
              <a:gd name="connsiteX2" fmla="*/ 2054298 w 7509539"/>
              <a:gd name="connsiteY2" fmla="*/ 714145 h 7062394"/>
              <a:gd name="connsiteX3" fmla="*/ 1875623 w 7509539"/>
              <a:gd name="connsiteY3" fmla="*/ 945373 h 7062394"/>
              <a:gd name="connsiteX4" fmla="*/ 1791540 w 7509539"/>
              <a:gd name="connsiteY4" fmla="*/ 1050476 h 7062394"/>
              <a:gd name="connsiteX5" fmla="*/ 1717967 w 7509539"/>
              <a:gd name="connsiteY5" fmla="*/ 1176601 h 7062394"/>
              <a:gd name="connsiteX6" fmla="*/ 1665416 w 7509539"/>
              <a:gd name="connsiteY6" fmla="*/ 1239663 h 7062394"/>
              <a:gd name="connsiteX7" fmla="*/ 1602354 w 7509539"/>
              <a:gd name="connsiteY7" fmla="*/ 1323745 h 7062394"/>
              <a:gd name="connsiteX8" fmla="*/ 1507760 w 7509539"/>
              <a:gd name="connsiteY8" fmla="*/ 1418339 h 7062394"/>
              <a:gd name="connsiteX9" fmla="*/ 1266023 w 7509539"/>
              <a:gd name="connsiteY9" fmla="*/ 1723139 h 7062394"/>
              <a:gd name="connsiteX10" fmla="*/ 866629 w 7509539"/>
              <a:gd name="connsiteY10" fmla="*/ 2364270 h 7062394"/>
              <a:gd name="connsiteX11" fmla="*/ 708974 w 7509539"/>
              <a:gd name="connsiteY11" fmla="*/ 2994890 h 7062394"/>
              <a:gd name="connsiteX12" fmla="*/ 677443 w 7509539"/>
              <a:gd name="connsiteY12" fmla="*/ 3121014 h 7062394"/>
              <a:gd name="connsiteX13" fmla="*/ 603871 w 7509539"/>
              <a:gd name="connsiteY13" fmla="*/ 3509897 h 7062394"/>
              <a:gd name="connsiteX14" fmla="*/ 288560 w 7509539"/>
              <a:gd name="connsiteY14" fmla="*/ 4056435 h 7062394"/>
              <a:gd name="connsiteX15" fmla="*/ 57333 w 7509539"/>
              <a:gd name="connsiteY15" fmla="*/ 4445318 h 7062394"/>
              <a:gd name="connsiteX16" fmla="*/ 15291 w 7509539"/>
              <a:gd name="connsiteY16" fmla="*/ 4613483 h 7062394"/>
              <a:gd name="connsiteX17" fmla="*/ 25802 w 7509539"/>
              <a:gd name="connsiteY17" fmla="*/ 5139001 h 7062394"/>
              <a:gd name="connsiteX18" fmla="*/ 141416 w 7509539"/>
              <a:gd name="connsiteY18" fmla="*/ 5496352 h 7062394"/>
              <a:gd name="connsiteX19" fmla="*/ 414685 w 7509539"/>
              <a:gd name="connsiteY19" fmla="*/ 6169014 h 7062394"/>
              <a:gd name="connsiteX20" fmla="*/ 603871 w 7509539"/>
              <a:gd name="connsiteY20" fmla="*/ 6515856 h 7062394"/>
              <a:gd name="connsiteX21" fmla="*/ 729995 w 7509539"/>
              <a:gd name="connsiteY21" fmla="*/ 6726063 h 7062394"/>
              <a:gd name="connsiteX22" fmla="*/ 982243 w 7509539"/>
              <a:gd name="connsiteY22" fmla="*/ 6757594 h 7062394"/>
              <a:gd name="connsiteX23" fmla="*/ 1854602 w 7509539"/>
              <a:gd name="connsiteY23" fmla="*/ 6694532 h 7062394"/>
              <a:gd name="connsiteX24" fmla="*/ 2537774 w 7509539"/>
              <a:gd name="connsiteY24" fmla="*/ 6631470 h 7062394"/>
              <a:gd name="connsiteX25" fmla="*/ 3630850 w 7509539"/>
              <a:gd name="connsiteY25" fmla="*/ 6641980 h 7062394"/>
              <a:gd name="connsiteX26" fmla="*/ 4398105 w 7509539"/>
              <a:gd name="connsiteY26" fmla="*/ 6883718 h 7062394"/>
              <a:gd name="connsiteX27" fmla="*/ 4755457 w 7509539"/>
              <a:gd name="connsiteY27" fmla="*/ 6988821 h 7062394"/>
              <a:gd name="connsiteX28" fmla="*/ 5070767 w 7509539"/>
              <a:gd name="connsiteY28" fmla="*/ 7062394 h 7062394"/>
              <a:gd name="connsiteX29" fmla="*/ 6048229 w 7509539"/>
              <a:gd name="connsiteY29" fmla="*/ 6946780 h 7062394"/>
              <a:gd name="connsiteX30" fmla="*/ 6594767 w 7509539"/>
              <a:gd name="connsiteY30" fmla="*/ 6778614 h 7062394"/>
              <a:gd name="connsiteX31" fmla="*/ 6941609 w 7509539"/>
              <a:gd name="connsiteY31" fmla="*/ 6547387 h 7062394"/>
              <a:gd name="connsiteX32" fmla="*/ 7446105 w 7509539"/>
              <a:gd name="connsiteY32" fmla="*/ 5801152 h 7062394"/>
              <a:gd name="connsiteX33" fmla="*/ 7498657 w 7509539"/>
              <a:gd name="connsiteY33" fmla="*/ 5496352 h 7062394"/>
              <a:gd name="connsiteX34" fmla="*/ 7498657 w 7509539"/>
              <a:gd name="connsiteY34" fmla="*/ 4729097 h 7062394"/>
              <a:gd name="connsiteX35" fmla="*/ 7330491 w 7509539"/>
              <a:gd name="connsiteY35" fmla="*/ 4087966 h 7062394"/>
              <a:gd name="connsiteX36" fmla="*/ 7277940 w 7509539"/>
              <a:gd name="connsiteY36" fmla="*/ 3709594 h 7062394"/>
              <a:gd name="connsiteX37" fmla="*/ 7246409 w 7509539"/>
              <a:gd name="connsiteY37" fmla="*/ 3341732 h 7062394"/>
              <a:gd name="connsiteX38" fmla="*/ 7214878 w 7509539"/>
              <a:gd name="connsiteY38" fmla="*/ 3026421 h 7062394"/>
              <a:gd name="connsiteX39" fmla="*/ 7288450 w 7509539"/>
              <a:gd name="connsiteY39" fmla="*/ 2112021 h 7062394"/>
              <a:gd name="connsiteX40" fmla="*/ 7341002 w 7509539"/>
              <a:gd name="connsiteY40" fmla="*/ 1943856 h 7062394"/>
              <a:gd name="connsiteX41" fmla="*/ 7383043 w 7509539"/>
              <a:gd name="connsiteY41" fmla="*/ 1754670 h 7062394"/>
              <a:gd name="connsiteX42" fmla="*/ 7435595 w 7509539"/>
              <a:gd name="connsiteY42" fmla="*/ 1554973 h 7062394"/>
              <a:gd name="connsiteX43" fmla="*/ 7446105 w 7509539"/>
              <a:gd name="connsiteY43" fmla="*/ 1397318 h 7062394"/>
              <a:gd name="connsiteX44" fmla="*/ 7456616 w 7509539"/>
              <a:gd name="connsiteY44" fmla="*/ 1260683 h 7062394"/>
              <a:gd name="connsiteX45" fmla="*/ 7383043 w 7509539"/>
              <a:gd name="connsiteY45" fmla="*/ 1039966 h 7062394"/>
              <a:gd name="connsiteX46" fmla="*/ 7298960 w 7509539"/>
              <a:gd name="connsiteY46" fmla="*/ 966394 h 7062394"/>
              <a:gd name="connsiteX47" fmla="*/ 7099264 w 7509539"/>
              <a:gd name="connsiteY47" fmla="*/ 840270 h 7062394"/>
              <a:gd name="connsiteX48" fmla="*/ 6931098 w 7509539"/>
              <a:gd name="connsiteY48" fmla="*/ 787718 h 7062394"/>
              <a:gd name="connsiteX49" fmla="*/ 6868036 w 7509539"/>
              <a:gd name="connsiteY49" fmla="*/ 756187 h 7062394"/>
              <a:gd name="connsiteX50" fmla="*/ 6783954 w 7509539"/>
              <a:gd name="connsiteY50" fmla="*/ 724656 h 7062394"/>
              <a:gd name="connsiteX51" fmla="*/ 6689360 w 7509539"/>
              <a:gd name="connsiteY51" fmla="*/ 682614 h 7062394"/>
              <a:gd name="connsiteX52" fmla="*/ 6142823 w 7509539"/>
              <a:gd name="connsiteY52" fmla="*/ 493428 h 7062394"/>
              <a:gd name="connsiteX53" fmla="*/ 6037719 w 7509539"/>
              <a:gd name="connsiteY53" fmla="*/ 472407 h 7062394"/>
              <a:gd name="connsiteX54" fmla="*/ 5911595 w 7509539"/>
              <a:gd name="connsiteY54" fmla="*/ 430366 h 7062394"/>
              <a:gd name="connsiteX55" fmla="*/ 5806491 w 7509539"/>
              <a:gd name="connsiteY55" fmla="*/ 409345 h 7062394"/>
              <a:gd name="connsiteX56" fmla="*/ 5512202 w 7509539"/>
              <a:gd name="connsiteY56" fmla="*/ 377814 h 7062394"/>
              <a:gd name="connsiteX57" fmla="*/ 5301995 w 7509539"/>
              <a:gd name="connsiteY57" fmla="*/ 356794 h 7062394"/>
              <a:gd name="connsiteX58" fmla="*/ 5133829 w 7509539"/>
              <a:gd name="connsiteY58" fmla="*/ 325263 h 7062394"/>
              <a:gd name="connsiteX59" fmla="*/ 4902602 w 7509539"/>
              <a:gd name="connsiteY59" fmla="*/ 293732 h 7062394"/>
              <a:gd name="connsiteX60" fmla="*/ 4120983 w 7509539"/>
              <a:gd name="connsiteY60" fmla="*/ 50242 h 7062394"/>
              <a:gd name="connsiteX61" fmla="*/ 3903944 w 7509539"/>
              <a:gd name="connsiteY61" fmla="*/ 132923 h 7062394"/>
              <a:gd name="connsiteX62" fmla="*/ 3485807 w 7509539"/>
              <a:gd name="connsiteY62" fmla="*/ 21864 h 7062394"/>
              <a:gd name="connsiteX0" fmla="*/ 3767134 w 7509539"/>
              <a:gd name="connsiteY0" fmla="*/ 565632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266023 w 7509539"/>
              <a:gd name="connsiteY9" fmla="*/ 1672897 h 7012152"/>
              <a:gd name="connsiteX10" fmla="*/ 866629 w 7509539"/>
              <a:gd name="connsiteY10" fmla="*/ 2314028 h 7012152"/>
              <a:gd name="connsiteX11" fmla="*/ 708974 w 7509539"/>
              <a:gd name="connsiteY11" fmla="*/ 2944648 h 7012152"/>
              <a:gd name="connsiteX12" fmla="*/ 677443 w 7509539"/>
              <a:gd name="connsiteY12" fmla="*/ 3070772 h 7012152"/>
              <a:gd name="connsiteX13" fmla="*/ 603871 w 7509539"/>
              <a:gd name="connsiteY13" fmla="*/ 3459655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5301995 w 7509539"/>
              <a:gd name="connsiteY57" fmla="*/ 306552 h 7012152"/>
              <a:gd name="connsiteX58" fmla="*/ 5133829 w 7509539"/>
              <a:gd name="connsiteY58" fmla="*/ 275021 h 7012152"/>
              <a:gd name="connsiteX59" fmla="*/ 4902602 w 7509539"/>
              <a:gd name="connsiteY59" fmla="*/ 243490 h 7012152"/>
              <a:gd name="connsiteX60" fmla="*/ 4120983 w 7509539"/>
              <a:gd name="connsiteY60" fmla="*/ 0 h 7012152"/>
              <a:gd name="connsiteX61" fmla="*/ 3903944 w 7509539"/>
              <a:gd name="connsiteY61" fmla="*/ 82681 h 7012152"/>
              <a:gd name="connsiteX62" fmla="*/ 3932847 w 7509539"/>
              <a:gd name="connsiteY62" fmla="*/ 261182 h 7012152"/>
              <a:gd name="connsiteX0" fmla="*/ 3767134 w 7509539"/>
              <a:gd name="connsiteY0" fmla="*/ 570979 h 7017499"/>
              <a:gd name="connsiteX1" fmla="*/ 2474712 w 7509539"/>
              <a:gd name="connsiteY1" fmla="*/ 364450 h 7017499"/>
              <a:gd name="connsiteX2" fmla="*/ 2054298 w 7509539"/>
              <a:gd name="connsiteY2" fmla="*/ 669250 h 7017499"/>
              <a:gd name="connsiteX3" fmla="*/ 1875623 w 7509539"/>
              <a:gd name="connsiteY3" fmla="*/ 900478 h 7017499"/>
              <a:gd name="connsiteX4" fmla="*/ 1791540 w 7509539"/>
              <a:gd name="connsiteY4" fmla="*/ 1005581 h 7017499"/>
              <a:gd name="connsiteX5" fmla="*/ 1717967 w 7509539"/>
              <a:gd name="connsiteY5" fmla="*/ 1131706 h 7017499"/>
              <a:gd name="connsiteX6" fmla="*/ 1665416 w 7509539"/>
              <a:gd name="connsiteY6" fmla="*/ 1194768 h 7017499"/>
              <a:gd name="connsiteX7" fmla="*/ 1602354 w 7509539"/>
              <a:gd name="connsiteY7" fmla="*/ 1278850 h 7017499"/>
              <a:gd name="connsiteX8" fmla="*/ 1507760 w 7509539"/>
              <a:gd name="connsiteY8" fmla="*/ 1373444 h 7017499"/>
              <a:gd name="connsiteX9" fmla="*/ 1266023 w 7509539"/>
              <a:gd name="connsiteY9" fmla="*/ 1678244 h 7017499"/>
              <a:gd name="connsiteX10" fmla="*/ 866629 w 7509539"/>
              <a:gd name="connsiteY10" fmla="*/ 2319375 h 7017499"/>
              <a:gd name="connsiteX11" fmla="*/ 708974 w 7509539"/>
              <a:gd name="connsiteY11" fmla="*/ 2949995 h 7017499"/>
              <a:gd name="connsiteX12" fmla="*/ 677443 w 7509539"/>
              <a:gd name="connsiteY12" fmla="*/ 3076119 h 7017499"/>
              <a:gd name="connsiteX13" fmla="*/ 603871 w 7509539"/>
              <a:gd name="connsiteY13" fmla="*/ 3465002 h 7017499"/>
              <a:gd name="connsiteX14" fmla="*/ 288560 w 7509539"/>
              <a:gd name="connsiteY14" fmla="*/ 4011540 h 7017499"/>
              <a:gd name="connsiteX15" fmla="*/ 57333 w 7509539"/>
              <a:gd name="connsiteY15" fmla="*/ 4400423 h 7017499"/>
              <a:gd name="connsiteX16" fmla="*/ 15291 w 7509539"/>
              <a:gd name="connsiteY16" fmla="*/ 4568588 h 7017499"/>
              <a:gd name="connsiteX17" fmla="*/ 25802 w 7509539"/>
              <a:gd name="connsiteY17" fmla="*/ 5094106 h 7017499"/>
              <a:gd name="connsiteX18" fmla="*/ 141416 w 7509539"/>
              <a:gd name="connsiteY18" fmla="*/ 5451457 h 7017499"/>
              <a:gd name="connsiteX19" fmla="*/ 414685 w 7509539"/>
              <a:gd name="connsiteY19" fmla="*/ 6124119 h 7017499"/>
              <a:gd name="connsiteX20" fmla="*/ 603871 w 7509539"/>
              <a:gd name="connsiteY20" fmla="*/ 6470961 h 7017499"/>
              <a:gd name="connsiteX21" fmla="*/ 729995 w 7509539"/>
              <a:gd name="connsiteY21" fmla="*/ 6681168 h 7017499"/>
              <a:gd name="connsiteX22" fmla="*/ 982243 w 7509539"/>
              <a:gd name="connsiteY22" fmla="*/ 6712699 h 7017499"/>
              <a:gd name="connsiteX23" fmla="*/ 1854602 w 7509539"/>
              <a:gd name="connsiteY23" fmla="*/ 6649637 h 7017499"/>
              <a:gd name="connsiteX24" fmla="*/ 2537774 w 7509539"/>
              <a:gd name="connsiteY24" fmla="*/ 6586575 h 7017499"/>
              <a:gd name="connsiteX25" fmla="*/ 3630850 w 7509539"/>
              <a:gd name="connsiteY25" fmla="*/ 6597085 h 7017499"/>
              <a:gd name="connsiteX26" fmla="*/ 4398105 w 7509539"/>
              <a:gd name="connsiteY26" fmla="*/ 6838823 h 7017499"/>
              <a:gd name="connsiteX27" fmla="*/ 4755457 w 7509539"/>
              <a:gd name="connsiteY27" fmla="*/ 6943926 h 7017499"/>
              <a:gd name="connsiteX28" fmla="*/ 5070767 w 7509539"/>
              <a:gd name="connsiteY28" fmla="*/ 7017499 h 7017499"/>
              <a:gd name="connsiteX29" fmla="*/ 6048229 w 7509539"/>
              <a:gd name="connsiteY29" fmla="*/ 6901885 h 7017499"/>
              <a:gd name="connsiteX30" fmla="*/ 6594767 w 7509539"/>
              <a:gd name="connsiteY30" fmla="*/ 6733719 h 7017499"/>
              <a:gd name="connsiteX31" fmla="*/ 6941609 w 7509539"/>
              <a:gd name="connsiteY31" fmla="*/ 6502492 h 7017499"/>
              <a:gd name="connsiteX32" fmla="*/ 7446105 w 7509539"/>
              <a:gd name="connsiteY32" fmla="*/ 5756257 h 7017499"/>
              <a:gd name="connsiteX33" fmla="*/ 7498657 w 7509539"/>
              <a:gd name="connsiteY33" fmla="*/ 5451457 h 7017499"/>
              <a:gd name="connsiteX34" fmla="*/ 7498657 w 7509539"/>
              <a:gd name="connsiteY34" fmla="*/ 4684202 h 7017499"/>
              <a:gd name="connsiteX35" fmla="*/ 7330491 w 7509539"/>
              <a:gd name="connsiteY35" fmla="*/ 4043071 h 7017499"/>
              <a:gd name="connsiteX36" fmla="*/ 7277940 w 7509539"/>
              <a:gd name="connsiteY36" fmla="*/ 3664699 h 7017499"/>
              <a:gd name="connsiteX37" fmla="*/ 7246409 w 7509539"/>
              <a:gd name="connsiteY37" fmla="*/ 3296837 h 7017499"/>
              <a:gd name="connsiteX38" fmla="*/ 7214878 w 7509539"/>
              <a:gd name="connsiteY38" fmla="*/ 2981526 h 7017499"/>
              <a:gd name="connsiteX39" fmla="*/ 7288450 w 7509539"/>
              <a:gd name="connsiteY39" fmla="*/ 2067126 h 7017499"/>
              <a:gd name="connsiteX40" fmla="*/ 7341002 w 7509539"/>
              <a:gd name="connsiteY40" fmla="*/ 1898961 h 7017499"/>
              <a:gd name="connsiteX41" fmla="*/ 7383043 w 7509539"/>
              <a:gd name="connsiteY41" fmla="*/ 1709775 h 7017499"/>
              <a:gd name="connsiteX42" fmla="*/ 7435595 w 7509539"/>
              <a:gd name="connsiteY42" fmla="*/ 1510078 h 7017499"/>
              <a:gd name="connsiteX43" fmla="*/ 7446105 w 7509539"/>
              <a:gd name="connsiteY43" fmla="*/ 1352423 h 7017499"/>
              <a:gd name="connsiteX44" fmla="*/ 7456616 w 7509539"/>
              <a:gd name="connsiteY44" fmla="*/ 1215788 h 7017499"/>
              <a:gd name="connsiteX45" fmla="*/ 7383043 w 7509539"/>
              <a:gd name="connsiteY45" fmla="*/ 995071 h 7017499"/>
              <a:gd name="connsiteX46" fmla="*/ 7298960 w 7509539"/>
              <a:gd name="connsiteY46" fmla="*/ 921499 h 7017499"/>
              <a:gd name="connsiteX47" fmla="*/ 7099264 w 7509539"/>
              <a:gd name="connsiteY47" fmla="*/ 795375 h 7017499"/>
              <a:gd name="connsiteX48" fmla="*/ 6931098 w 7509539"/>
              <a:gd name="connsiteY48" fmla="*/ 742823 h 7017499"/>
              <a:gd name="connsiteX49" fmla="*/ 6868036 w 7509539"/>
              <a:gd name="connsiteY49" fmla="*/ 711292 h 7017499"/>
              <a:gd name="connsiteX50" fmla="*/ 6783954 w 7509539"/>
              <a:gd name="connsiteY50" fmla="*/ 679761 h 7017499"/>
              <a:gd name="connsiteX51" fmla="*/ 6689360 w 7509539"/>
              <a:gd name="connsiteY51" fmla="*/ 637719 h 7017499"/>
              <a:gd name="connsiteX52" fmla="*/ 6142823 w 7509539"/>
              <a:gd name="connsiteY52" fmla="*/ 448533 h 7017499"/>
              <a:gd name="connsiteX53" fmla="*/ 6037719 w 7509539"/>
              <a:gd name="connsiteY53" fmla="*/ 427512 h 7017499"/>
              <a:gd name="connsiteX54" fmla="*/ 5911595 w 7509539"/>
              <a:gd name="connsiteY54" fmla="*/ 385471 h 7017499"/>
              <a:gd name="connsiteX55" fmla="*/ 5806491 w 7509539"/>
              <a:gd name="connsiteY55" fmla="*/ 364450 h 7017499"/>
              <a:gd name="connsiteX56" fmla="*/ 5512202 w 7509539"/>
              <a:gd name="connsiteY56" fmla="*/ 332919 h 7017499"/>
              <a:gd name="connsiteX57" fmla="*/ 5301995 w 7509539"/>
              <a:gd name="connsiteY57" fmla="*/ 311899 h 7017499"/>
              <a:gd name="connsiteX58" fmla="*/ 5133829 w 7509539"/>
              <a:gd name="connsiteY58" fmla="*/ 280368 h 7017499"/>
              <a:gd name="connsiteX59" fmla="*/ 4902602 w 7509539"/>
              <a:gd name="connsiteY59" fmla="*/ 248837 h 7017499"/>
              <a:gd name="connsiteX60" fmla="*/ 4120983 w 7509539"/>
              <a:gd name="connsiteY60" fmla="*/ 5347 h 7017499"/>
              <a:gd name="connsiteX61" fmla="*/ 3903944 w 7509539"/>
              <a:gd name="connsiteY61" fmla="*/ 88028 h 7017499"/>
              <a:gd name="connsiteX62" fmla="*/ 3861727 w 7509539"/>
              <a:gd name="connsiteY62" fmla="*/ 733889 h 7017499"/>
              <a:gd name="connsiteX0" fmla="*/ 3767134 w 7509539"/>
              <a:gd name="connsiteY0" fmla="*/ 570979 h 7017499"/>
              <a:gd name="connsiteX1" fmla="*/ 2474712 w 7509539"/>
              <a:gd name="connsiteY1" fmla="*/ 364450 h 7017499"/>
              <a:gd name="connsiteX2" fmla="*/ 2054298 w 7509539"/>
              <a:gd name="connsiteY2" fmla="*/ 669250 h 7017499"/>
              <a:gd name="connsiteX3" fmla="*/ 1875623 w 7509539"/>
              <a:gd name="connsiteY3" fmla="*/ 900478 h 7017499"/>
              <a:gd name="connsiteX4" fmla="*/ 1791540 w 7509539"/>
              <a:gd name="connsiteY4" fmla="*/ 1005581 h 7017499"/>
              <a:gd name="connsiteX5" fmla="*/ 1717967 w 7509539"/>
              <a:gd name="connsiteY5" fmla="*/ 1131706 h 7017499"/>
              <a:gd name="connsiteX6" fmla="*/ 1665416 w 7509539"/>
              <a:gd name="connsiteY6" fmla="*/ 1194768 h 7017499"/>
              <a:gd name="connsiteX7" fmla="*/ 1602354 w 7509539"/>
              <a:gd name="connsiteY7" fmla="*/ 1278850 h 7017499"/>
              <a:gd name="connsiteX8" fmla="*/ 1507760 w 7509539"/>
              <a:gd name="connsiteY8" fmla="*/ 1373444 h 7017499"/>
              <a:gd name="connsiteX9" fmla="*/ 1266023 w 7509539"/>
              <a:gd name="connsiteY9" fmla="*/ 1678244 h 7017499"/>
              <a:gd name="connsiteX10" fmla="*/ 866629 w 7509539"/>
              <a:gd name="connsiteY10" fmla="*/ 2319375 h 7017499"/>
              <a:gd name="connsiteX11" fmla="*/ 708974 w 7509539"/>
              <a:gd name="connsiteY11" fmla="*/ 2949995 h 7017499"/>
              <a:gd name="connsiteX12" fmla="*/ 677443 w 7509539"/>
              <a:gd name="connsiteY12" fmla="*/ 3076119 h 7017499"/>
              <a:gd name="connsiteX13" fmla="*/ 603871 w 7509539"/>
              <a:gd name="connsiteY13" fmla="*/ 3465002 h 7017499"/>
              <a:gd name="connsiteX14" fmla="*/ 288560 w 7509539"/>
              <a:gd name="connsiteY14" fmla="*/ 4011540 h 7017499"/>
              <a:gd name="connsiteX15" fmla="*/ 57333 w 7509539"/>
              <a:gd name="connsiteY15" fmla="*/ 4400423 h 7017499"/>
              <a:gd name="connsiteX16" fmla="*/ 15291 w 7509539"/>
              <a:gd name="connsiteY16" fmla="*/ 4568588 h 7017499"/>
              <a:gd name="connsiteX17" fmla="*/ 25802 w 7509539"/>
              <a:gd name="connsiteY17" fmla="*/ 5094106 h 7017499"/>
              <a:gd name="connsiteX18" fmla="*/ 141416 w 7509539"/>
              <a:gd name="connsiteY18" fmla="*/ 5451457 h 7017499"/>
              <a:gd name="connsiteX19" fmla="*/ 414685 w 7509539"/>
              <a:gd name="connsiteY19" fmla="*/ 6124119 h 7017499"/>
              <a:gd name="connsiteX20" fmla="*/ 603871 w 7509539"/>
              <a:gd name="connsiteY20" fmla="*/ 6470961 h 7017499"/>
              <a:gd name="connsiteX21" fmla="*/ 729995 w 7509539"/>
              <a:gd name="connsiteY21" fmla="*/ 6681168 h 7017499"/>
              <a:gd name="connsiteX22" fmla="*/ 982243 w 7509539"/>
              <a:gd name="connsiteY22" fmla="*/ 6712699 h 7017499"/>
              <a:gd name="connsiteX23" fmla="*/ 1854602 w 7509539"/>
              <a:gd name="connsiteY23" fmla="*/ 6649637 h 7017499"/>
              <a:gd name="connsiteX24" fmla="*/ 2537774 w 7509539"/>
              <a:gd name="connsiteY24" fmla="*/ 6586575 h 7017499"/>
              <a:gd name="connsiteX25" fmla="*/ 3630850 w 7509539"/>
              <a:gd name="connsiteY25" fmla="*/ 6597085 h 7017499"/>
              <a:gd name="connsiteX26" fmla="*/ 4398105 w 7509539"/>
              <a:gd name="connsiteY26" fmla="*/ 6838823 h 7017499"/>
              <a:gd name="connsiteX27" fmla="*/ 4755457 w 7509539"/>
              <a:gd name="connsiteY27" fmla="*/ 6943926 h 7017499"/>
              <a:gd name="connsiteX28" fmla="*/ 5070767 w 7509539"/>
              <a:gd name="connsiteY28" fmla="*/ 7017499 h 7017499"/>
              <a:gd name="connsiteX29" fmla="*/ 6048229 w 7509539"/>
              <a:gd name="connsiteY29" fmla="*/ 6901885 h 7017499"/>
              <a:gd name="connsiteX30" fmla="*/ 6594767 w 7509539"/>
              <a:gd name="connsiteY30" fmla="*/ 6733719 h 7017499"/>
              <a:gd name="connsiteX31" fmla="*/ 6941609 w 7509539"/>
              <a:gd name="connsiteY31" fmla="*/ 6502492 h 7017499"/>
              <a:gd name="connsiteX32" fmla="*/ 7446105 w 7509539"/>
              <a:gd name="connsiteY32" fmla="*/ 5756257 h 7017499"/>
              <a:gd name="connsiteX33" fmla="*/ 7498657 w 7509539"/>
              <a:gd name="connsiteY33" fmla="*/ 5451457 h 7017499"/>
              <a:gd name="connsiteX34" fmla="*/ 7498657 w 7509539"/>
              <a:gd name="connsiteY34" fmla="*/ 4684202 h 7017499"/>
              <a:gd name="connsiteX35" fmla="*/ 7330491 w 7509539"/>
              <a:gd name="connsiteY35" fmla="*/ 4043071 h 7017499"/>
              <a:gd name="connsiteX36" fmla="*/ 7277940 w 7509539"/>
              <a:gd name="connsiteY36" fmla="*/ 3664699 h 7017499"/>
              <a:gd name="connsiteX37" fmla="*/ 7246409 w 7509539"/>
              <a:gd name="connsiteY37" fmla="*/ 3296837 h 7017499"/>
              <a:gd name="connsiteX38" fmla="*/ 7214878 w 7509539"/>
              <a:gd name="connsiteY38" fmla="*/ 2981526 h 7017499"/>
              <a:gd name="connsiteX39" fmla="*/ 7288450 w 7509539"/>
              <a:gd name="connsiteY39" fmla="*/ 2067126 h 7017499"/>
              <a:gd name="connsiteX40" fmla="*/ 7341002 w 7509539"/>
              <a:gd name="connsiteY40" fmla="*/ 1898961 h 7017499"/>
              <a:gd name="connsiteX41" fmla="*/ 7383043 w 7509539"/>
              <a:gd name="connsiteY41" fmla="*/ 1709775 h 7017499"/>
              <a:gd name="connsiteX42" fmla="*/ 7435595 w 7509539"/>
              <a:gd name="connsiteY42" fmla="*/ 1510078 h 7017499"/>
              <a:gd name="connsiteX43" fmla="*/ 7446105 w 7509539"/>
              <a:gd name="connsiteY43" fmla="*/ 1352423 h 7017499"/>
              <a:gd name="connsiteX44" fmla="*/ 7456616 w 7509539"/>
              <a:gd name="connsiteY44" fmla="*/ 1215788 h 7017499"/>
              <a:gd name="connsiteX45" fmla="*/ 7383043 w 7509539"/>
              <a:gd name="connsiteY45" fmla="*/ 995071 h 7017499"/>
              <a:gd name="connsiteX46" fmla="*/ 7298960 w 7509539"/>
              <a:gd name="connsiteY46" fmla="*/ 921499 h 7017499"/>
              <a:gd name="connsiteX47" fmla="*/ 7099264 w 7509539"/>
              <a:gd name="connsiteY47" fmla="*/ 795375 h 7017499"/>
              <a:gd name="connsiteX48" fmla="*/ 6931098 w 7509539"/>
              <a:gd name="connsiteY48" fmla="*/ 742823 h 7017499"/>
              <a:gd name="connsiteX49" fmla="*/ 6868036 w 7509539"/>
              <a:gd name="connsiteY49" fmla="*/ 711292 h 7017499"/>
              <a:gd name="connsiteX50" fmla="*/ 6783954 w 7509539"/>
              <a:gd name="connsiteY50" fmla="*/ 679761 h 7017499"/>
              <a:gd name="connsiteX51" fmla="*/ 6689360 w 7509539"/>
              <a:gd name="connsiteY51" fmla="*/ 637719 h 7017499"/>
              <a:gd name="connsiteX52" fmla="*/ 6142823 w 7509539"/>
              <a:gd name="connsiteY52" fmla="*/ 448533 h 7017499"/>
              <a:gd name="connsiteX53" fmla="*/ 6037719 w 7509539"/>
              <a:gd name="connsiteY53" fmla="*/ 427512 h 7017499"/>
              <a:gd name="connsiteX54" fmla="*/ 5911595 w 7509539"/>
              <a:gd name="connsiteY54" fmla="*/ 385471 h 7017499"/>
              <a:gd name="connsiteX55" fmla="*/ 5806491 w 7509539"/>
              <a:gd name="connsiteY55" fmla="*/ 364450 h 7017499"/>
              <a:gd name="connsiteX56" fmla="*/ 5512202 w 7509539"/>
              <a:gd name="connsiteY56" fmla="*/ 332919 h 7017499"/>
              <a:gd name="connsiteX57" fmla="*/ 5301995 w 7509539"/>
              <a:gd name="connsiteY57" fmla="*/ 311899 h 7017499"/>
              <a:gd name="connsiteX58" fmla="*/ 5133829 w 7509539"/>
              <a:gd name="connsiteY58" fmla="*/ 280368 h 7017499"/>
              <a:gd name="connsiteX59" fmla="*/ 4902602 w 7509539"/>
              <a:gd name="connsiteY59" fmla="*/ 248837 h 7017499"/>
              <a:gd name="connsiteX60" fmla="*/ 4120983 w 7509539"/>
              <a:gd name="connsiteY60" fmla="*/ 5347 h 7017499"/>
              <a:gd name="connsiteX61" fmla="*/ 3903944 w 7509539"/>
              <a:gd name="connsiteY61" fmla="*/ 88028 h 7017499"/>
              <a:gd name="connsiteX62" fmla="*/ 3861727 w 7509539"/>
              <a:gd name="connsiteY62" fmla="*/ 733889 h 7017499"/>
              <a:gd name="connsiteX0" fmla="*/ 3767134 w 7509539"/>
              <a:gd name="connsiteY0" fmla="*/ 570979 h 7017499"/>
              <a:gd name="connsiteX1" fmla="*/ 2474712 w 7509539"/>
              <a:gd name="connsiteY1" fmla="*/ 364450 h 7017499"/>
              <a:gd name="connsiteX2" fmla="*/ 2054298 w 7509539"/>
              <a:gd name="connsiteY2" fmla="*/ 669250 h 7017499"/>
              <a:gd name="connsiteX3" fmla="*/ 1875623 w 7509539"/>
              <a:gd name="connsiteY3" fmla="*/ 900478 h 7017499"/>
              <a:gd name="connsiteX4" fmla="*/ 1791540 w 7509539"/>
              <a:gd name="connsiteY4" fmla="*/ 1005581 h 7017499"/>
              <a:gd name="connsiteX5" fmla="*/ 1717967 w 7509539"/>
              <a:gd name="connsiteY5" fmla="*/ 1131706 h 7017499"/>
              <a:gd name="connsiteX6" fmla="*/ 1665416 w 7509539"/>
              <a:gd name="connsiteY6" fmla="*/ 1194768 h 7017499"/>
              <a:gd name="connsiteX7" fmla="*/ 1602354 w 7509539"/>
              <a:gd name="connsiteY7" fmla="*/ 1278850 h 7017499"/>
              <a:gd name="connsiteX8" fmla="*/ 1507760 w 7509539"/>
              <a:gd name="connsiteY8" fmla="*/ 1373444 h 7017499"/>
              <a:gd name="connsiteX9" fmla="*/ 1266023 w 7509539"/>
              <a:gd name="connsiteY9" fmla="*/ 1678244 h 7017499"/>
              <a:gd name="connsiteX10" fmla="*/ 866629 w 7509539"/>
              <a:gd name="connsiteY10" fmla="*/ 2319375 h 7017499"/>
              <a:gd name="connsiteX11" fmla="*/ 708974 w 7509539"/>
              <a:gd name="connsiteY11" fmla="*/ 2949995 h 7017499"/>
              <a:gd name="connsiteX12" fmla="*/ 677443 w 7509539"/>
              <a:gd name="connsiteY12" fmla="*/ 3076119 h 7017499"/>
              <a:gd name="connsiteX13" fmla="*/ 603871 w 7509539"/>
              <a:gd name="connsiteY13" fmla="*/ 3465002 h 7017499"/>
              <a:gd name="connsiteX14" fmla="*/ 288560 w 7509539"/>
              <a:gd name="connsiteY14" fmla="*/ 4011540 h 7017499"/>
              <a:gd name="connsiteX15" fmla="*/ 57333 w 7509539"/>
              <a:gd name="connsiteY15" fmla="*/ 4400423 h 7017499"/>
              <a:gd name="connsiteX16" fmla="*/ 15291 w 7509539"/>
              <a:gd name="connsiteY16" fmla="*/ 4568588 h 7017499"/>
              <a:gd name="connsiteX17" fmla="*/ 25802 w 7509539"/>
              <a:gd name="connsiteY17" fmla="*/ 5094106 h 7017499"/>
              <a:gd name="connsiteX18" fmla="*/ 141416 w 7509539"/>
              <a:gd name="connsiteY18" fmla="*/ 5451457 h 7017499"/>
              <a:gd name="connsiteX19" fmla="*/ 414685 w 7509539"/>
              <a:gd name="connsiteY19" fmla="*/ 6124119 h 7017499"/>
              <a:gd name="connsiteX20" fmla="*/ 603871 w 7509539"/>
              <a:gd name="connsiteY20" fmla="*/ 6470961 h 7017499"/>
              <a:gd name="connsiteX21" fmla="*/ 729995 w 7509539"/>
              <a:gd name="connsiteY21" fmla="*/ 6681168 h 7017499"/>
              <a:gd name="connsiteX22" fmla="*/ 982243 w 7509539"/>
              <a:gd name="connsiteY22" fmla="*/ 6712699 h 7017499"/>
              <a:gd name="connsiteX23" fmla="*/ 1854602 w 7509539"/>
              <a:gd name="connsiteY23" fmla="*/ 6649637 h 7017499"/>
              <a:gd name="connsiteX24" fmla="*/ 2537774 w 7509539"/>
              <a:gd name="connsiteY24" fmla="*/ 6586575 h 7017499"/>
              <a:gd name="connsiteX25" fmla="*/ 3630850 w 7509539"/>
              <a:gd name="connsiteY25" fmla="*/ 6597085 h 7017499"/>
              <a:gd name="connsiteX26" fmla="*/ 4398105 w 7509539"/>
              <a:gd name="connsiteY26" fmla="*/ 6838823 h 7017499"/>
              <a:gd name="connsiteX27" fmla="*/ 4755457 w 7509539"/>
              <a:gd name="connsiteY27" fmla="*/ 6943926 h 7017499"/>
              <a:gd name="connsiteX28" fmla="*/ 5070767 w 7509539"/>
              <a:gd name="connsiteY28" fmla="*/ 7017499 h 7017499"/>
              <a:gd name="connsiteX29" fmla="*/ 6048229 w 7509539"/>
              <a:gd name="connsiteY29" fmla="*/ 6901885 h 7017499"/>
              <a:gd name="connsiteX30" fmla="*/ 6594767 w 7509539"/>
              <a:gd name="connsiteY30" fmla="*/ 6733719 h 7017499"/>
              <a:gd name="connsiteX31" fmla="*/ 6941609 w 7509539"/>
              <a:gd name="connsiteY31" fmla="*/ 6502492 h 7017499"/>
              <a:gd name="connsiteX32" fmla="*/ 7446105 w 7509539"/>
              <a:gd name="connsiteY32" fmla="*/ 5756257 h 7017499"/>
              <a:gd name="connsiteX33" fmla="*/ 7498657 w 7509539"/>
              <a:gd name="connsiteY33" fmla="*/ 5451457 h 7017499"/>
              <a:gd name="connsiteX34" fmla="*/ 7498657 w 7509539"/>
              <a:gd name="connsiteY34" fmla="*/ 4684202 h 7017499"/>
              <a:gd name="connsiteX35" fmla="*/ 7330491 w 7509539"/>
              <a:gd name="connsiteY35" fmla="*/ 4043071 h 7017499"/>
              <a:gd name="connsiteX36" fmla="*/ 7277940 w 7509539"/>
              <a:gd name="connsiteY36" fmla="*/ 3664699 h 7017499"/>
              <a:gd name="connsiteX37" fmla="*/ 7246409 w 7509539"/>
              <a:gd name="connsiteY37" fmla="*/ 3296837 h 7017499"/>
              <a:gd name="connsiteX38" fmla="*/ 7214878 w 7509539"/>
              <a:gd name="connsiteY38" fmla="*/ 2981526 h 7017499"/>
              <a:gd name="connsiteX39" fmla="*/ 7288450 w 7509539"/>
              <a:gd name="connsiteY39" fmla="*/ 2067126 h 7017499"/>
              <a:gd name="connsiteX40" fmla="*/ 7341002 w 7509539"/>
              <a:gd name="connsiteY40" fmla="*/ 1898961 h 7017499"/>
              <a:gd name="connsiteX41" fmla="*/ 7383043 w 7509539"/>
              <a:gd name="connsiteY41" fmla="*/ 1709775 h 7017499"/>
              <a:gd name="connsiteX42" fmla="*/ 7435595 w 7509539"/>
              <a:gd name="connsiteY42" fmla="*/ 1510078 h 7017499"/>
              <a:gd name="connsiteX43" fmla="*/ 7446105 w 7509539"/>
              <a:gd name="connsiteY43" fmla="*/ 1352423 h 7017499"/>
              <a:gd name="connsiteX44" fmla="*/ 7456616 w 7509539"/>
              <a:gd name="connsiteY44" fmla="*/ 1215788 h 7017499"/>
              <a:gd name="connsiteX45" fmla="*/ 7383043 w 7509539"/>
              <a:gd name="connsiteY45" fmla="*/ 995071 h 7017499"/>
              <a:gd name="connsiteX46" fmla="*/ 7298960 w 7509539"/>
              <a:gd name="connsiteY46" fmla="*/ 921499 h 7017499"/>
              <a:gd name="connsiteX47" fmla="*/ 7099264 w 7509539"/>
              <a:gd name="connsiteY47" fmla="*/ 795375 h 7017499"/>
              <a:gd name="connsiteX48" fmla="*/ 6931098 w 7509539"/>
              <a:gd name="connsiteY48" fmla="*/ 742823 h 7017499"/>
              <a:gd name="connsiteX49" fmla="*/ 6868036 w 7509539"/>
              <a:gd name="connsiteY49" fmla="*/ 711292 h 7017499"/>
              <a:gd name="connsiteX50" fmla="*/ 6783954 w 7509539"/>
              <a:gd name="connsiteY50" fmla="*/ 679761 h 7017499"/>
              <a:gd name="connsiteX51" fmla="*/ 6689360 w 7509539"/>
              <a:gd name="connsiteY51" fmla="*/ 637719 h 7017499"/>
              <a:gd name="connsiteX52" fmla="*/ 6142823 w 7509539"/>
              <a:gd name="connsiteY52" fmla="*/ 448533 h 7017499"/>
              <a:gd name="connsiteX53" fmla="*/ 6037719 w 7509539"/>
              <a:gd name="connsiteY53" fmla="*/ 427512 h 7017499"/>
              <a:gd name="connsiteX54" fmla="*/ 5911595 w 7509539"/>
              <a:gd name="connsiteY54" fmla="*/ 385471 h 7017499"/>
              <a:gd name="connsiteX55" fmla="*/ 5806491 w 7509539"/>
              <a:gd name="connsiteY55" fmla="*/ 364450 h 7017499"/>
              <a:gd name="connsiteX56" fmla="*/ 5512202 w 7509539"/>
              <a:gd name="connsiteY56" fmla="*/ 332919 h 7017499"/>
              <a:gd name="connsiteX57" fmla="*/ 5301995 w 7509539"/>
              <a:gd name="connsiteY57" fmla="*/ 311899 h 7017499"/>
              <a:gd name="connsiteX58" fmla="*/ 5133829 w 7509539"/>
              <a:gd name="connsiteY58" fmla="*/ 280368 h 7017499"/>
              <a:gd name="connsiteX59" fmla="*/ 4902602 w 7509539"/>
              <a:gd name="connsiteY59" fmla="*/ 248837 h 7017499"/>
              <a:gd name="connsiteX60" fmla="*/ 4120983 w 7509539"/>
              <a:gd name="connsiteY60" fmla="*/ 5347 h 7017499"/>
              <a:gd name="connsiteX61" fmla="*/ 3903944 w 7509539"/>
              <a:gd name="connsiteY61" fmla="*/ 88028 h 7017499"/>
              <a:gd name="connsiteX62" fmla="*/ 3861727 w 7509539"/>
              <a:gd name="connsiteY62" fmla="*/ 733889 h 7017499"/>
              <a:gd name="connsiteX63" fmla="*/ 3767134 w 7509539"/>
              <a:gd name="connsiteY63" fmla="*/ 570979 h 7017499"/>
              <a:gd name="connsiteX0" fmla="*/ 3767134 w 7509539"/>
              <a:gd name="connsiteY0" fmla="*/ 565632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266023 w 7509539"/>
              <a:gd name="connsiteY9" fmla="*/ 1672897 h 7012152"/>
              <a:gd name="connsiteX10" fmla="*/ 866629 w 7509539"/>
              <a:gd name="connsiteY10" fmla="*/ 2314028 h 7012152"/>
              <a:gd name="connsiteX11" fmla="*/ 708974 w 7509539"/>
              <a:gd name="connsiteY11" fmla="*/ 2944648 h 7012152"/>
              <a:gd name="connsiteX12" fmla="*/ 677443 w 7509539"/>
              <a:gd name="connsiteY12" fmla="*/ 3070772 h 7012152"/>
              <a:gd name="connsiteX13" fmla="*/ 603871 w 7509539"/>
              <a:gd name="connsiteY13" fmla="*/ 3459655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5301995 w 7509539"/>
              <a:gd name="connsiteY57" fmla="*/ 306552 h 7012152"/>
              <a:gd name="connsiteX58" fmla="*/ 5133829 w 7509539"/>
              <a:gd name="connsiteY58" fmla="*/ 275021 h 7012152"/>
              <a:gd name="connsiteX59" fmla="*/ 4902602 w 7509539"/>
              <a:gd name="connsiteY59" fmla="*/ 243490 h 7012152"/>
              <a:gd name="connsiteX60" fmla="*/ 4120983 w 7509539"/>
              <a:gd name="connsiteY60" fmla="*/ 0 h 7012152"/>
              <a:gd name="connsiteX61" fmla="*/ 3903944 w 7509539"/>
              <a:gd name="connsiteY61" fmla="*/ 82681 h 7012152"/>
              <a:gd name="connsiteX62" fmla="*/ 3993807 w 7509539"/>
              <a:gd name="connsiteY62" fmla="*/ 418662 h 7012152"/>
              <a:gd name="connsiteX63" fmla="*/ 3767134 w 7509539"/>
              <a:gd name="connsiteY63" fmla="*/ 565632 h 7012152"/>
              <a:gd name="connsiteX0" fmla="*/ 3767134 w 7509539"/>
              <a:gd name="connsiteY0" fmla="*/ 565632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266023 w 7509539"/>
              <a:gd name="connsiteY9" fmla="*/ 1672897 h 7012152"/>
              <a:gd name="connsiteX10" fmla="*/ 866629 w 7509539"/>
              <a:gd name="connsiteY10" fmla="*/ 2314028 h 7012152"/>
              <a:gd name="connsiteX11" fmla="*/ 708974 w 7509539"/>
              <a:gd name="connsiteY11" fmla="*/ 2944648 h 7012152"/>
              <a:gd name="connsiteX12" fmla="*/ 677443 w 7509539"/>
              <a:gd name="connsiteY12" fmla="*/ 3070772 h 7012152"/>
              <a:gd name="connsiteX13" fmla="*/ 603871 w 7509539"/>
              <a:gd name="connsiteY13" fmla="*/ 3459655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5301995 w 7509539"/>
              <a:gd name="connsiteY57" fmla="*/ 306552 h 7012152"/>
              <a:gd name="connsiteX58" fmla="*/ 5133829 w 7509539"/>
              <a:gd name="connsiteY58" fmla="*/ 275021 h 7012152"/>
              <a:gd name="connsiteX59" fmla="*/ 4902602 w 7509539"/>
              <a:gd name="connsiteY59" fmla="*/ 243490 h 7012152"/>
              <a:gd name="connsiteX60" fmla="*/ 4120983 w 7509539"/>
              <a:gd name="connsiteY60" fmla="*/ 0 h 7012152"/>
              <a:gd name="connsiteX61" fmla="*/ 3903944 w 7509539"/>
              <a:gd name="connsiteY61" fmla="*/ 82681 h 7012152"/>
              <a:gd name="connsiteX62" fmla="*/ 3767134 w 7509539"/>
              <a:gd name="connsiteY62" fmla="*/ 565632 h 7012152"/>
              <a:gd name="connsiteX0" fmla="*/ 3502794 w 7509539"/>
              <a:gd name="connsiteY0" fmla="*/ 277369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266023 w 7509539"/>
              <a:gd name="connsiteY9" fmla="*/ 1672897 h 7012152"/>
              <a:gd name="connsiteX10" fmla="*/ 866629 w 7509539"/>
              <a:gd name="connsiteY10" fmla="*/ 2314028 h 7012152"/>
              <a:gd name="connsiteX11" fmla="*/ 708974 w 7509539"/>
              <a:gd name="connsiteY11" fmla="*/ 2944648 h 7012152"/>
              <a:gd name="connsiteX12" fmla="*/ 677443 w 7509539"/>
              <a:gd name="connsiteY12" fmla="*/ 3070772 h 7012152"/>
              <a:gd name="connsiteX13" fmla="*/ 603871 w 7509539"/>
              <a:gd name="connsiteY13" fmla="*/ 3459655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5301995 w 7509539"/>
              <a:gd name="connsiteY57" fmla="*/ 306552 h 7012152"/>
              <a:gd name="connsiteX58" fmla="*/ 5133829 w 7509539"/>
              <a:gd name="connsiteY58" fmla="*/ 275021 h 7012152"/>
              <a:gd name="connsiteX59" fmla="*/ 4902602 w 7509539"/>
              <a:gd name="connsiteY59" fmla="*/ 243490 h 7012152"/>
              <a:gd name="connsiteX60" fmla="*/ 4120983 w 7509539"/>
              <a:gd name="connsiteY60" fmla="*/ 0 h 7012152"/>
              <a:gd name="connsiteX61" fmla="*/ 3903944 w 7509539"/>
              <a:gd name="connsiteY61" fmla="*/ 82681 h 7012152"/>
              <a:gd name="connsiteX62" fmla="*/ 3502794 w 7509539"/>
              <a:gd name="connsiteY62" fmla="*/ 277369 h 7012152"/>
              <a:gd name="connsiteX0" fmla="*/ 3903944 w 7509539"/>
              <a:gd name="connsiteY0" fmla="*/ 82681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266023 w 7509539"/>
              <a:gd name="connsiteY9" fmla="*/ 1672897 h 7012152"/>
              <a:gd name="connsiteX10" fmla="*/ 866629 w 7509539"/>
              <a:gd name="connsiteY10" fmla="*/ 2314028 h 7012152"/>
              <a:gd name="connsiteX11" fmla="*/ 708974 w 7509539"/>
              <a:gd name="connsiteY11" fmla="*/ 2944648 h 7012152"/>
              <a:gd name="connsiteX12" fmla="*/ 677443 w 7509539"/>
              <a:gd name="connsiteY12" fmla="*/ 3070772 h 7012152"/>
              <a:gd name="connsiteX13" fmla="*/ 603871 w 7509539"/>
              <a:gd name="connsiteY13" fmla="*/ 3459655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5301995 w 7509539"/>
              <a:gd name="connsiteY57" fmla="*/ 306552 h 7012152"/>
              <a:gd name="connsiteX58" fmla="*/ 5133829 w 7509539"/>
              <a:gd name="connsiteY58" fmla="*/ 275021 h 7012152"/>
              <a:gd name="connsiteX59" fmla="*/ 4902602 w 7509539"/>
              <a:gd name="connsiteY59" fmla="*/ 243490 h 7012152"/>
              <a:gd name="connsiteX60" fmla="*/ 4120983 w 7509539"/>
              <a:gd name="connsiteY60" fmla="*/ 0 h 7012152"/>
              <a:gd name="connsiteX61" fmla="*/ 3903944 w 7509539"/>
              <a:gd name="connsiteY61" fmla="*/ 82681 h 7012152"/>
              <a:gd name="connsiteX0" fmla="*/ 4120983 w 7509539"/>
              <a:gd name="connsiteY0" fmla="*/ 0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266023 w 7509539"/>
              <a:gd name="connsiteY9" fmla="*/ 1672897 h 7012152"/>
              <a:gd name="connsiteX10" fmla="*/ 866629 w 7509539"/>
              <a:gd name="connsiteY10" fmla="*/ 2314028 h 7012152"/>
              <a:gd name="connsiteX11" fmla="*/ 708974 w 7509539"/>
              <a:gd name="connsiteY11" fmla="*/ 2944648 h 7012152"/>
              <a:gd name="connsiteX12" fmla="*/ 677443 w 7509539"/>
              <a:gd name="connsiteY12" fmla="*/ 3070772 h 7012152"/>
              <a:gd name="connsiteX13" fmla="*/ 603871 w 7509539"/>
              <a:gd name="connsiteY13" fmla="*/ 3459655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5301995 w 7509539"/>
              <a:gd name="connsiteY57" fmla="*/ 306552 h 7012152"/>
              <a:gd name="connsiteX58" fmla="*/ 5133829 w 7509539"/>
              <a:gd name="connsiteY58" fmla="*/ 275021 h 7012152"/>
              <a:gd name="connsiteX59" fmla="*/ 4902602 w 7509539"/>
              <a:gd name="connsiteY59" fmla="*/ 243490 h 7012152"/>
              <a:gd name="connsiteX60" fmla="*/ 4120983 w 7509539"/>
              <a:gd name="connsiteY60" fmla="*/ 0 h 7012152"/>
              <a:gd name="connsiteX0" fmla="*/ 4120983 w 7509539"/>
              <a:gd name="connsiteY0" fmla="*/ 0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266023 w 7509539"/>
              <a:gd name="connsiteY9" fmla="*/ 1672897 h 7012152"/>
              <a:gd name="connsiteX10" fmla="*/ 866629 w 7509539"/>
              <a:gd name="connsiteY10" fmla="*/ 2314028 h 7012152"/>
              <a:gd name="connsiteX11" fmla="*/ 708974 w 7509539"/>
              <a:gd name="connsiteY11" fmla="*/ 2944648 h 7012152"/>
              <a:gd name="connsiteX12" fmla="*/ 677443 w 7509539"/>
              <a:gd name="connsiteY12" fmla="*/ 3070772 h 7012152"/>
              <a:gd name="connsiteX13" fmla="*/ 603871 w 7509539"/>
              <a:gd name="connsiteY13" fmla="*/ 3459655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5301995 w 7509539"/>
              <a:gd name="connsiteY57" fmla="*/ 306552 h 7012152"/>
              <a:gd name="connsiteX58" fmla="*/ 5133829 w 7509539"/>
              <a:gd name="connsiteY58" fmla="*/ 275021 h 7012152"/>
              <a:gd name="connsiteX59" fmla="*/ 4120983 w 7509539"/>
              <a:gd name="connsiteY59" fmla="*/ 0 h 7012152"/>
              <a:gd name="connsiteX0" fmla="*/ 4120983 w 7509539"/>
              <a:gd name="connsiteY0" fmla="*/ 215 h 7012367"/>
              <a:gd name="connsiteX1" fmla="*/ 2474712 w 7509539"/>
              <a:gd name="connsiteY1" fmla="*/ 359318 h 7012367"/>
              <a:gd name="connsiteX2" fmla="*/ 2054298 w 7509539"/>
              <a:gd name="connsiteY2" fmla="*/ 664118 h 7012367"/>
              <a:gd name="connsiteX3" fmla="*/ 1875623 w 7509539"/>
              <a:gd name="connsiteY3" fmla="*/ 895346 h 7012367"/>
              <a:gd name="connsiteX4" fmla="*/ 1791540 w 7509539"/>
              <a:gd name="connsiteY4" fmla="*/ 1000449 h 7012367"/>
              <a:gd name="connsiteX5" fmla="*/ 1717967 w 7509539"/>
              <a:gd name="connsiteY5" fmla="*/ 1126574 h 7012367"/>
              <a:gd name="connsiteX6" fmla="*/ 1665416 w 7509539"/>
              <a:gd name="connsiteY6" fmla="*/ 1189636 h 7012367"/>
              <a:gd name="connsiteX7" fmla="*/ 1602354 w 7509539"/>
              <a:gd name="connsiteY7" fmla="*/ 1273718 h 7012367"/>
              <a:gd name="connsiteX8" fmla="*/ 1507760 w 7509539"/>
              <a:gd name="connsiteY8" fmla="*/ 1368312 h 7012367"/>
              <a:gd name="connsiteX9" fmla="*/ 1266023 w 7509539"/>
              <a:gd name="connsiteY9" fmla="*/ 1673112 h 7012367"/>
              <a:gd name="connsiteX10" fmla="*/ 866629 w 7509539"/>
              <a:gd name="connsiteY10" fmla="*/ 2314243 h 7012367"/>
              <a:gd name="connsiteX11" fmla="*/ 708974 w 7509539"/>
              <a:gd name="connsiteY11" fmla="*/ 2944863 h 7012367"/>
              <a:gd name="connsiteX12" fmla="*/ 677443 w 7509539"/>
              <a:gd name="connsiteY12" fmla="*/ 3070987 h 7012367"/>
              <a:gd name="connsiteX13" fmla="*/ 603871 w 7509539"/>
              <a:gd name="connsiteY13" fmla="*/ 3459870 h 7012367"/>
              <a:gd name="connsiteX14" fmla="*/ 288560 w 7509539"/>
              <a:gd name="connsiteY14" fmla="*/ 4006408 h 7012367"/>
              <a:gd name="connsiteX15" fmla="*/ 57333 w 7509539"/>
              <a:gd name="connsiteY15" fmla="*/ 4395291 h 7012367"/>
              <a:gd name="connsiteX16" fmla="*/ 15291 w 7509539"/>
              <a:gd name="connsiteY16" fmla="*/ 4563456 h 7012367"/>
              <a:gd name="connsiteX17" fmla="*/ 25802 w 7509539"/>
              <a:gd name="connsiteY17" fmla="*/ 5088974 h 7012367"/>
              <a:gd name="connsiteX18" fmla="*/ 141416 w 7509539"/>
              <a:gd name="connsiteY18" fmla="*/ 5446325 h 7012367"/>
              <a:gd name="connsiteX19" fmla="*/ 414685 w 7509539"/>
              <a:gd name="connsiteY19" fmla="*/ 6118987 h 7012367"/>
              <a:gd name="connsiteX20" fmla="*/ 603871 w 7509539"/>
              <a:gd name="connsiteY20" fmla="*/ 6465829 h 7012367"/>
              <a:gd name="connsiteX21" fmla="*/ 729995 w 7509539"/>
              <a:gd name="connsiteY21" fmla="*/ 6676036 h 7012367"/>
              <a:gd name="connsiteX22" fmla="*/ 982243 w 7509539"/>
              <a:gd name="connsiteY22" fmla="*/ 6707567 h 7012367"/>
              <a:gd name="connsiteX23" fmla="*/ 1854602 w 7509539"/>
              <a:gd name="connsiteY23" fmla="*/ 6644505 h 7012367"/>
              <a:gd name="connsiteX24" fmla="*/ 2537774 w 7509539"/>
              <a:gd name="connsiteY24" fmla="*/ 6581443 h 7012367"/>
              <a:gd name="connsiteX25" fmla="*/ 3630850 w 7509539"/>
              <a:gd name="connsiteY25" fmla="*/ 6591953 h 7012367"/>
              <a:gd name="connsiteX26" fmla="*/ 4398105 w 7509539"/>
              <a:gd name="connsiteY26" fmla="*/ 6833691 h 7012367"/>
              <a:gd name="connsiteX27" fmla="*/ 4755457 w 7509539"/>
              <a:gd name="connsiteY27" fmla="*/ 6938794 h 7012367"/>
              <a:gd name="connsiteX28" fmla="*/ 5070767 w 7509539"/>
              <a:gd name="connsiteY28" fmla="*/ 7012367 h 7012367"/>
              <a:gd name="connsiteX29" fmla="*/ 6048229 w 7509539"/>
              <a:gd name="connsiteY29" fmla="*/ 6896753 h 7012367"/>
              <a:gd name="connsiteX30" fmla="*/ 6594767 w 7509539"/>
              <a:gd name="connsiteY30" fmla="*/ 6728587 h 7012367"/>
              <a:gd name="connsiteX31" fmla="*/ 6941609 w 7509539"/>
              <a:gd name="connsiteY31" fmla="*/ 6497360 h 7012367"/>
              <a:gd name="connsiteX32" fmla="*/ 7446105 w 7509539"/>
              <a:gd name="connsiteY32" fmla="*/ 5751125 h 7012367"/>
              <a:gd name="connsiteX33" fmla="*/ 7498657 w 7509539"/>
              <a:gd name="connsiteY33" fmla="*/ 5446325 h 7012367"/>
              <a:gd name="connsiteX34" fmla="*/ 7498657 w 7509539"/>
              <a:gd name="connsiteY34" fmla="*/ 4679070 h 7012367"/>
              <a:gd name="connsiteX35" fmla="*/ 7330491 w 7509539"/>
              <a:gd name="connsiteY35" fmla="*/ 4037939 h 7012367"/>
              <a:gd name="connsiteX36" fmla="*/ 7277940 w 7509539"/>
              <a:gd name="connsiteY36" fmla="*/ 3659567 h 7012367"/>
              <a:gd name="connsiteX37" fmla="*/ 7246409 w 7509539"/>
              <a:gd name="connsiteY37" fmla="*/ 3291705 h 7012367"/>
              <a:gd name="connsiteX38" fmla="*/ 7214878 w 7509539"/>
              <a:gd name="connsiteY38" fmla="*/ 2976394 h 7012367"/>
              <a:gd name="connsiteX39" fmla="*/ 7288450 w 7509539"/>
              <a:gd name="connsiteY39" fmla="*/ 2061994 h 7012367"/>
              <a:gd name="connsiteX40" fmla="*/ 7341002 w 7509539"/>
              <a:gd name="connsiteY40" fmla="*/ 1893829 h 7012367"/>
              <a:gd name="connsiteX41" fmla="*/ 7383043 w 7509539"/>
              <a:gd name="connsiteY41" fmla="*/ 1704643 h 7012367"/>
              <a:gd name="connsiteX42" fmla="*/ 7435595 w 7509539"/>
              <a:gd name="connsiteY42" fmla="*/ 1504946 h 7012367"/>
              <a:gd name="connsiteX43" fmla="*/ 7446105 w 7509539"/>
              <a:gd name="connsiteY43" fmla="*/ 1347291 h 7012367"/>
              <a:gd name="connsiteX44" fmla="*/ 7456616 w 7509539"/>
              <a:gd name="connsiteY44" fmla="*/ 1210656 h 7012367"/>
              <a:gd name="connsiteX45" fmla="*/ 7383043 w 7509539"/>
              <a:gd name="connsiteY45" fmla="*/ 989939 h 7012367"/>
              <a:gd name="connsiteX46" fmla="*/ 7298960 w 7509539"/>
              <a:gd name="connsiteY46" fmla="*/ 916367 h 7012367"/>
              <a:gd name="connsiteX47" fmla="*/ 7099264 w 7509539"/>
              <a:gd name="connsiteY47" fmla="*/ 790243 h 7012367"/>
              <a:gd name="connsiteX48" fmla="*/ 6931098 w 7509539"/>
              <a:gd name="connsiteY48" fmla="*/ 737691 h 7012367"/>
              <a:gd name="connsiteX49" fmla="*/ 6868036 w 7509539"/>
              <a:gd name="connsiteY49" fmla="*/ 706160 h 7012367"/>
              <a:gd name="connsiteX50" fmla="*/ 6783954 w 7509539"/>
              <a:gd name="connsiteY50" fmla="*/ 674629 h 7012367"/>
              <a:gd name="connsiteX51" fmla="*/ 6689360 w 7509539"/>
              <a:gd name="connsiteY51" fmla="*/ 632587 h 7012367"/>
              <a:gd name="connsiteX52" fmla="*/ 6142823 w 7509539"/>
              <a:gd name="connsiteY52" fmla="*/ 443401 h 7012367"/>
              <a:gd name="connsiteX53" fmla="*/ 6037719 w 7509539"/>
              <a:gd name="connsiteY53" fmla="*/ 422380 h 7012367"/>
              <a:gd name="connsiteX54" fmla="*/ 5911595 w 7509539"/>
              <a:gd name="connsiteY54" fmla="*/ 380339 h 7012367"/>
              <a:gd name="connsiteX55" fmla="*/ 5806491 w 7509539"/>
              <a:gd name="connsiteY55" fmla="*/ 359318 h 7012367"/>
              <a:gd name="connsiteX56" fmla="*/ 5512202 w 7509539"/>
              <a:gd name="connsiteY56" fmla="*/ 327787 h 7012367"/>
              <a:gd name="connsiteX57" fmla="*/ 5301995 w 7509539"/>
              <a:gd name="connsiteY57" fmla="*/ 306767 h 7012367"/>
              <a:gd name="connsiteX58" fmla="*/ 4120983 w 7509539"/>
              <a:gd name="connsiteY58" fmla="*/ 215 h 7012367"/>
              <a:gd name="connsiteX0" fmla="*/ 4120983 w 7509539"/>
              <a:gd name="connsiteY0" fmla="*/ 0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266023 w 7509539"/>
              <a:gd name="connsiteY9" fmla="*/ 1672897 h 7012152"/>
              <a:gd name="connsiteX10" fmla="*/ 866629 w 7509539"/>
              <a:gd name="connsiteY10" fmla="*/ 2314028 h 7012152"/>
              <a:gd name="connsiteX11" fmla="*/ 708974 w 7509539"/>
              <a:gd name="connsiteY11" fmla="*/ 2944648 h 7012152"/>
              <a:gd name="connsiteX12" fmla="*/ 677443 w 7509539"/>
              <a:gd name="connsiteY12" fmla="*/ 3070772 h 7012152"/>
              <a:gd name="connsiteX13" fmla="*/ 603871 w 7509539"/>
              <a:gd name="connsiteY13" fmla="*/ 3459655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4120983 w 7509539"/>
              <a:gd name="connsiteY57" fmla="*/ 0 h 7012152"/>
              <a:gd name="connsiteX0" fmla="*/ 4120983 w 7509539"/>
              <a:gd name="connsiteY0" fmla="*/ 0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266023 w 7509539"/>
              <a:gd name="connsiteY9" fmla="*/ 1672897 h 7012152"/>
              <a:gd name="connsiteX10" fmla="*/ 866629 w 7509539"/>
              <a:gd name="connsiteY10" fmla="*/ 2314028 h 7012152"/>
              <a:gd name="connsiteX11" fmla="*/ 708974 w 7509539"/>
              <a:gd name="connsiteY11" fmla="*/ 2944648 h 7012152"/>
              <a:gd name="connsiteX12" fmla="*/ 677443 w 7509539"/>
              <a:gd name="connsiteY12" fmla="*/ 3070772 h 7012152"/>
              <a:gd name="connsiteX13" fmla="*/ 558295 w 7509539"/>
              <a:gd name="connsiteY13" fmla="*/ 3080362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4120983 w 7509539"/>
              <a:gd name="connsiteY57" fmla="*/ 0 h 7012152"/>
              <a:gd name="connsiteX0" fmla="*/ 4120983 w 7509539"/>
              <a:gd name="connsiteY0" fmla="*/ 0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010799 w 7509539"/>
              <a:gd name="connsiteY9" fmla="*/ 1536351 h 7012152"/>
              <a:gd name="connsiteX10" fmla="*/ 866629 w 7509539"/>
              <a:gd name="connsiteY10" fmla="*/ 2314028 h 7012152"/>
              <a:gd name="connsiteX11" fmla="*/ 708974 w 7509539"/>
              <a:gd name="connsiteY11" fmla="*/ 2944648 h 7012152"/>
              <a:gd name="connsiteX12" fmla="*/ 677443 w 7509539"/>
              <a:gd name="connsiteY12" fmla="*/ 3070772 h 7012152"/>
              <a:gd name="connsiteX13" fmla="*/ 558295 w 7509539"/>
              <a:gd name="connsiteY13" fmla="*/ 3080362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4120983 w 7509539"/>
              <a:gd name="connsiteY57" fmla="*/ 0 h 7012152"/>
              <a:gd name="connsiteX0" fmla="*/ 4120983 w 7509539"/>
              <a:gd name="connsiteY0" fmla="*/ 0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507760 w 7509539"/>
              <a:gd name="connsiteY8" fmla="*/ 1368097 h 7012152"/>
              <a:gd name="connsiteX9" fmla="*/ 1010799 w 7509539"/>
              <a:gd name="connsiteY9" fmla="*/ 1536351 h 7012152"/>
              <a:gd name="connsiteX10" fmla="*/ 656980 w 7509539"/>
              <a:gd name="connsiteY10" fmla="*/ 2314028 h 7012152"/>
              <a:gd name="connsiteX11" fmla="*/ 708974 w 7509539"/>
              <a:gd name="connsiteY11" fmla="*/ 2944648 h 7012152"/>
              <a:gd name="connsiteX12" fmla="*/ 677443 w 7509539"/>
              <a:gd name="connsiteY12" fmla="*/ 3070772 h 7012152"/>
              <a:gd name="connsiteX13" fmla="*/ 558295 w 7509539"/>
              <a:gd name="connsiteY13" fmla="*/ 3080362 h 7012152"/>
              <a:gd name="connsiteX14" fmla="*/ 288560 w 7509539"/>
              <a:gd name="connsiteY14" fmla="*/ 4006193 h 7012152"/>
              <a:gd name="connsiteX15" fmla="*/ 57333 w 7509539"/>
              <a:gd name="connsiteY15" fmla="*/ 4395076 h 7012152"/>
              <a:gd name="connsiteX16" fmla="*/ 15291 w 7509539"/>
              <a:gd name="connsiteY16" fmla="*/ 4563241 h 7012152"/>
              <a:gd name="connsiteX17" fmla="*/ 25802 w 7509539"/>
              <a:gd name="connsiteY17" fmla="*/ 5088759 h 7012152"/>
              <a:gd name="connsiteX18" fmla="*/ 141416 w 7509539"/>
              <a:gd name="connsiteY18" fmla="*/ 5446110 h 7012152"/>
              <a:gd name="connsiteX19" fmla="*/ 414685 w 7509539"/>
              <a:gd name="connsiteY19" fmla="*/ 6118772 h 7012152"/>
              <a:gd name="connsiteX20" fmla="*/ 603871 w 7509539"/>
              <a:gd name="connsiteY20" fmla="*/ 6465614 h 7012152"/>
              <a:gd name="connsiteX21" fmla="*/ 729995 w 7509539"/>
              <a:gd name="connsiteY21" fmla="*/ 6675821 h 7012152"/>
              <a:gd name="connsiteX22" fmla="*/ 982243 w 7509539"/>
              <a:gd name="connsiteY22" fmla="*/ 6707352 h 7012152"/>
              <a:gd name="connsiteX23" fmla="*/ 1854602 w 7509539"/>
              <a:gd name="connsiteY23" fmla="*/ 6644290 h 7012152"/>
              <a:gd name="connsiteX24" fmla="*/ 2537774 w 7509539"/>
              <a:gd name="connsiteY24" fmla="*/ 6581228 h 7012152"/>
              <a:gd name="connsiteX25" fmla="*/ 3630850 w 7509539"/>
              <a:gd name="connsiteY25" fmla="*/ 6591738 h 7012152"/>
              <a:gd name="connsiteX26" fmla="*/ 4398105 w 7509539"/>
              <a:gd name="connsiteY26" fmla="*/ 6833476 h 7012152"/>
              <a:gd name="connsiteX27" fmla="*/ 4755457 w 7509539"/>
              <a:gd name="connsiteY27" fmla="*/ 6938579 h 7012152"/>
              <a:gd name="connsiteX28" fmla="*/ 5070767 w 7509539"/>
              <a:gd name="connsiteY28" fmla="*/ 7012152 h 7012152"/>
              <a:gd name="connsiteX29" fmla="*/ 6048229 w 7509539"/>
              <a:gd name="connsiteY29" fmla="*/ 6896538 h 7012152"/>
              <a:gd name="connsiteX30" fmla="*/ 6594767 w 7509539"/>
              <a:gd name="connsiteY30" fmla="*/ 6728372 h 7012152"/>
              <a:gd name="connsiteX31" fmla="*/ 6941609 w 7509539"/>
              <a:gd name="connsiteY31" fmla="*/ 6497145 h 7012152"/>
              <a:gd name="connsiteX32" fmla="*/ 7446105 w 7509539"/>
              <a:gd name="connsiteY32" fmla="*/ 5750910 h 7012152"/>
              <a:gd name="connsiteX33" fmla="*/ 7498657 w 7509539"/>
              <a:gd name="connsiteY33" fmla="*/ 5446110 h 7012152"/>
              <a:gd name="connsiteX34" fmla="*/ 7498657 w 7509539"/>
              <a:gd name="connsiteY34" fmla="*/ 4678855 h 7012152"/>
              <a:gd name="connsiteX35" fmla="*/ 7330491 w 7509539"/>
              <a:gd name="connsiteY35" fmla="*/ 4037724 h 7012152"/>
              <a:gd name="connsiteX36" fmla="*/ 7277940 w 7509539"/>
              <a:gd name="connsiteY36" fmla="*/ 3659352 h 7012152"/>
              <a:gd name="connsiteX37" fmla="*/ 7246409 w 7509539"/>
              <a:gd name="connsiteY37" fmla="*/ 3291490 h 7012152"/>
              <a:gd name="connsiteX38" fmla="*/ 7214878 w 7509539"/>
              <a:gd name="connsiteY38" fmla="*/ 2976179 h 7012152"/>
              <a:gd name="connsiteX39" fmla="*/ 7288450 w 7509539"/>
              <a:gd name="connsiteY39" fmla="*/ 2061779 h 7012152"/>
              <a:gd name="connsiteX40" fmla="*/ 7341002 w 7509539"/>
              <a:gd name="connsiteY40" fmla="*/ 1893614 h 7012152"/>
              <a:gd name="connsiteX41" fmla="*/ 7383043 w 7509539"/>
              <a:gd name="connsiteY41" fmla="*/ 1704428 h 7012152"/>
              <a:gd name="connsiteX42" fmla="*/ 7435595 w 7509539"/>
              <a:gd name="connsiteY42" fmla="*/ 1504731 h 7012152"/>
              <a:gd name="connsiteX43" fmla="*/ 7446105 w 7509539"/>
              <a:gd name="connsiteY43" fmla="*/ 1347076 h 7012152"/>
              <a:gd name="connsiteX44" fmla="*/ 7456616 w 7509539"/>
              <a:gd name="connsiteY44" fmla="*/ 1210441 h 7012152"/>
              <a:gd name="connsiteX45" fmla="*/ 7383043 w 7509539"/>
              <a:gd name="connsiteY45" fmla="*/ 989724 h 7012152"/>
              <a:gd name="connsiteX46" fmla="*/ 7298960 w 7509539"/>
              <a:gd name="connsiteY46" fmla="*/ 916152 h 7012152"/>
              <a:gd name="connsiteX47" fmla="*/ 7099264 w 7509539"/>
              <a:gd name="connsiteY47" fmla="*/ 790028 h 7012152"/>
              <a:gd name="connsiteX48" fmla="*/ 6931098 w 7509539"/>
              <a:gd name="connsiteY48" fmla="*/ 737476 h 7012152"/>
              <a:gd name="connsiteX49" fmla="*/ 6868036 w 7509539"/>
              <a:gd name="connsiteY49" fmla="*/ 705945 h 7012152"/>
              <a:gd name="connsiteX50" fmla="*/ 6783954 w 7509539"/>
              <a:gd name="connsiteY50" fmla="*/ 674414 h 7012152"/>
              <a:gd name="connsiteX51" fmla="*/ 6689360 w 7509539"/>
              <a:gd name="connsiteY51" fmla="*/ 632372 h 7012152"/>
              <a:gd name="connsiteX52" fmla="*/ 6142823 w 7509539"/>
              <a:gd name="connsiteY52" fmla="*/ 443186 h 7012152"/>
              <a:gd name="connsiteX53" fmla="*/ 6037719 w 7509539"/>
              <a:gd name="connsiteY53" fmla="*/ 422165 h 7012152"/>
              <a:gd name="connsiteX54" fmla="*/ 5911595 w 7509539"/>
              <a:gd name="connsiteY54" fmla="*/ 380124 h 7012152"/>
              <a:gd name="connsiteX55" fmla="*/ 5806491 w 7509539"/>
              <a:gd name="connsiteY55" fmla="*/ 359103 h 7012152"/>
              <a:gd name="connsiteX56" fmla="*/ 5512202 w 7509539"/>
              <a:gd name="connsiteY56" fmla="*/ 327572 h 7012152"/>
              <a:gd name="connsiteX57" fmla="*/ 4120983 w 7509539"/>
              <a:gd name="connsiteY57" fmla="*/ 0 h 7012152"/>
              <a:gd name="connsiteX0" fmla="*/ 4120983 w 7509539"/>
              <a:gd name="connsiteY0" fmla="*/ 0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717967 w 7509539"/>
              <a:gd name="connsiteY5" fmla="*/ 1126359 h 7012152"/>
              <a:gd name="connsiteX6" fmla="*/ 1665416 w 7509539"/>
              <a:gd name="connsiteY6" fmla="*/ 1189421 h 7012152"/>
              <a:gd name="connsiteX7" fmla="*/ 1602354 w 7509539"/>
              <a:gd name="connsiteY7" fmla="*/ 1273503 h 7012152"/>
              <a:gd name="connsiteX8" fmla="*/ 1010799 w 7509539"/>
              <a:gd name="connsiteY8" fmla="*/ 1536351 h 7012152"/>
              <a:gd name="connsiteX9" fmla="*/ 656980 w 7509539"/>
              <a:gd name="connsiteY9" fmla="*/ 2314028 h 7012152"/>
              <a:gd name="connsiteX10" fmla="*/ 708974 w 7509539"/>
              <a:gd name="connsiteY10" fmla="*/ 2944648 h 7012152"/>
              <a:gd name="connsiteX11" fmla="*/ 677443 w 7509539"/>
              <a:gd name="connsiteY11" fmla="*/ 3070772 h 7012152"/>
              <a:gd name="connsiteX12" fmla="*/ 558295 w 7509539"/>
              <a:gd name="connsiteY12" fmla="*/ 3080362 h 7012152"/>
              <a:gd name="connsiteX13" fmla="*/ 288560 w 7509539"/>
              <a:gd name="connsiteY13" fmla="*/ 4006193 h 7012152"/>
              <a:gd name="connsiteX14" fmla="*/ 57333 w 7509539"/>
              <a:gd name="connsiteY14" fmla="*/ 4395076 h 7012152"/>
              <a:gd name="connsiteX15" fmla="*/ 15291 w 7509539"/>
              <a:gd name="connsiteY15" fmla="*/ 4563241 h 7012152"/>
              <a:gd name="connsiteX16" fmla="*/ 25802 w 7509539"/>
              <a:gd name="connsiteY16" fmla="*/ 5088759 h 7012152"/>
              <a:gd name="connsiteX17" fmla="*/ 141416 w 7509539"/>
              <a:gd name="connsiteY17" fmla="*/ 5446110 h 7012152"/>
              <a:gd name="connsiteX18" fmla="*/ 414685 w 7509539"/>
              <a:gd name="connsiteY18" fmla="*/ 6118772 h 7012152"/>
              <a:gd name="connsiteX19" fmla="*/ 603871 w 7509539"/>
              <a:gd name="connsiteY19" fmla="*/ 6465614 h 7012152"/>
              <a:gd name="connsiteX20" fmla="*/ 729995 w 7509539"/>
              <a:gd name="connsiteY20" fmla="*/ 6675821 h 7012152"/>
              <a:gd name="connsiteX21" fmla="*/ 982243 w 7509539"/>
              <a:gd name="connsiteY21" fmla="*/ 6707352 h 7012152"/>
              <a:gd name="connsiteX22" fmla="*/ 1854602 w 7509539"/>
              <a:gd name="connsiteY22" fmla="*/ 6644290 h 7012152"/>
              <a:gd name="connsiteX23" fmla="*/ 2537774 w 7509539"/>
              <a:gd name="connsiteY23" fmla="*/ 6581228 h 7012152"/>
              <a:gd name="connsiteX24" fmla="*/ 3630850 w 7509539"/>
              <a:gd name="connsiteY24" fmla="*/ 6591738 h 7012152"/>
              <a:gd name="connsiteX25" fmla="*/ 4398105 w 7509539"/>
              <a:gd name="connsiteY25" fmla="*/ 6833476 h 7012152"/>
              <a:gd name="connsiteX26" fmla="*/ 4755457 w 7509539"/>
              <a:gd name="connsiteY26" fmla="*/ 6938579 h 7012152"/>
              <a:gd name="connsiteX27" fmla="*/ 5070767 w 7509539"/>
              <a:gd name="connsiteY27" fmla="*/ 7012152 h 7012152"/>
              <a:gd name="connsiteX28" fmla="*/ 6048229 w 7509539"/>
              <a:gd name="connsiteY28" fmla="*/ 6896538 h 7012152"/>
              <a:gd name="connsiteX29" fmla="*/ 6594767 w 7509539"/>
              <a:gd name="connsiteY29" fmla="*/ 6728372 h 7012152"/>
              <a:gd name="connsiteX30" fmla="*/ 6941609 w 7509539"/>
              <a:gd name="connsiteY30" fmla="*/ 6497145 h 7012152"/>
              <a:gd name="connsiteX31" fmla="*/ 7446105 w 7509539"/>
              <a:gd name="connsiteY31" fmla="*/ 5750910 h 7012152"/>
              <a:gd name="connsiteX32" fmla="*/ 7498657 w 7509539"/>
              <a:gd name="connsiteY32" fmla="*/ 5446110 h 7012152"/>
              <a:gd name="connsiteX33" fmla="*/ 7498657 w 7509539"/>
              <a:gd name="connsiteY33" fmla="*/ 4678855 h 7012152"/>
              <a:gd name="connsiteX34" fmla="*/ 7330491 w 7509539"/>
              <a:gd name="connsiteY34" fmla="*/ 4037724 h 7012152"/>
              <a:gd name="connsiteX35" fmla="*/ 7277940 w 7509539"/>
              <a:gd name="connsiteY35" fmla="*/ 3659352 h 7012152"/>
              <a:gd name="connsiteX36" fmla="*/ 7246409 w 7509539"/>
              <a:gd name="connsiteY36" fmla="*/ 3291490 h 7012152"/>
              <a:gd name="connsiteX37" fmla="*/ 7214878 w 7509539"/>
              <a:gd name="connsiteY37" fmla="*/ 2976179 h 7012152"/>
              <a:gd name="connsiteX38" fmla="*/ 7288450 w 7509539"/>
              <a:gd name="connsiteY38" fmla="*/ 2061779 h 7012152"/>
              <a:gd name="connsiteX39" fmla="*/ 7341002 w 7509539"/>
              <a:gd name="connsiteY39" fmla="*/ 1893614 h 7012152"/>
              <a:gd name="connsiteX40" fmla="*/ 7383043 w 7509539"/>
              <a:gd name="connsiteY40" fmla="*/ 1704428 h 7012152"/>
              <a:gd name="connsiteX41" fmla="*/ 7435595 w 7509539"/>
              <a:gd name="connsiteY41" fmla="*/ 1504731 h 7012152"/>
              <a:gd name="connsiteX42" fmla="*/ 7446105 w 7509539"/>
              <a:gd name="connsiteY42" fmla="*/ 1347076 h 7012152"/>
              <a:gd name="connsiteX43" fmla="*/ 7456616 w 7509539"/>
              <a:gd name="connsiteY43" fmla="*/ 1210441 h 7012152"/>
              <a:gd name="connsiteX44" fmla="*/ 7383043 w 7509539"/>
              <a:gd name="connsiteY44" fmla="*/ 989724 h 7012152"/>
              <a:gd name="connsiteX45" fmla="*/ 7298960 w 7509539"/>
              <a:gd name="connsiteY45" fmla="*/ 916152 h 7012152"/>
              <a:gd name="connsiteX46" fmla="*/ 7099264 w 7509539"/>
              <a:gd name="connsiteY46" fmla="*/ 790028 h 7012152"/>
              <a:gd name="connsiteX47" fmla="*/ 6931098 w 7509539"/>
              <a:gd name="connsiteY47" fmla="*/ 737476 h 7012152"/>
              <a:gd name="connsiteX48" fmla="*/ 6868036 w 7509539"/>
              <a:gd name="connsiteY48" fmla="*/ 705945 h 7012152"/>
              <a:gd name="connsiteX49" fmla="*/ 6783954 w 7509539"/>
              <a:gd name="connsiteY49" fmla="*/ 674414 h 7012152"/>
              <a:gd name="connsiteX50" fmla="*/ 6689360 w 7509539"/>
              <a:gd name="connsiteY50" fmla="*/ 632372 h 7012152"/>
              <a:gd name="connsiteX51" fmla="*/ 6142823 w 7509539"/>
              <a:gd name="connsiteY51" fmla="*/ 443186 h 7012152"/>
              <a:gd name="connsiteX52" fmla="*/ 6037719 w 7509539"/>
              <a:gd name="connsiteY52" fmla="*/ 422165 h 7012152"/>
              <a:gd name="connsiteX53" fmla="*/ 5911595 w 7509539"/>
              <a:gd name="connsiteY53" fmla="*/ 380124 h 7012152"/>
              <a:gd name="connsiteX54" fmla="*/ 5806491 w 7509539"/>
              <a:gd name="connsiteY54" fmla="*/ 359103 h 7012152"/>
              <a:gd name="connsiteX55" fmla="*/ 5512202 w 7509539"/>
              <a:gd name="connsiteY55" fmla="*/ 327572 h 7012152"/>
              <a:gd name="connsiteX56" fmla="*/ 4120983 w 7509539"/>
              <a:gd name="connsiteY56" fmla="*/ 0 h 7012152"/>
              <a:gd name="connsiteX0" fmla="*/ 4120983 w 7509539"/>
              <a:gd name="connsiteY0" fmla="*/ 0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665416 w 7509539"/>
              <a:gd name="connsiteY5" fmla="*/ 1189421 h 7012152"/>
              <a:gd name="connsiteX6" fmla="*/ 1602354 w 7509539"/>
              <a:gd name="connsiteY6" fmla="*/ 1273503 h 7012152"/>
              <a:gd name="connsiteX7" fmla="*/ 1010799 w 7509539"/>
              <a:gd name="connsiteY7" fmla="*/ 1536351 h 7012152"/>
              <a:gd name="connsiteX8" fmla="*/ 656980 w 7509539"/>
              <a:gd name="connsiteY8" fmla="*/ 2314028 h 7012152"/>
              <a:gd name="connsiteX9" fmla="*/ 708974 w 7509539"/>
              <a:gd name="connsiteY9" fmla="*/ 2944648 h 7012152"/>
              <a:gd name="connsiteX10" fmla="*/ 677443 w 7509539"/>
              <a:gd name="connsiteY10" fmla="*/ 3070772 h 7012152"/>
              <a:gd name="connsiteX11" fmla="*/ 558295 w 7509539"/>
              <a:gd name="connsiteY11" fmla="*/ 3080362 h 7012152"/>
              <a:gd name="connsiteX12" fmla="*/ 288560 w 7509539"/>
              <a:gd name="connsiteY12" fmla="*/ 4006193 h 7012152"/>
              <a:gd name="connsiteX13" fmla="*/ 57333 w 7509539"/>
              <a:gd name="connsiteY13" fmla="*/ 4395076 h 7012152"/>
              <a:gd name="connsiteX14" fmla="*/ 15291 w 7509539"/>
              <a:gd name="connsiteY14" fmla="*/ 4563241 h 7012152"/>
              <a:gd name="connsiteX15" fmla="*/ 25802 w 7509539"/>
              <a:gd name="connsiteY15" fmla="*/ 5088759 h 7012152"/>
              <a:gd name="connsiteX16" fmla="*/ 141416 w 7509539"/>
              <a:gd name="connsiteY16" fmla="*/ 5446110 h 7012152"/>
              <a:gd name="connsiteX17" fmla="*/ 414685 w 7509539"/>
              <a:gd name="connsiteY17" fmla="*/ 6118772 h 7012152"/>
              <a:gd name="connsiteX18" fmla="*/ 603871 w 7509539"/>
              <a:gd name="connsiteY18" fmla="*/ 6465614 h 7012152"/>
              <a:gd name="connsiteX19" fmla="*/ 729995 w 7509539"/>
              <a:gd name="connsiteY19" fmla="*/ 6675821 h 7012152"/>
              <a:gd name="connsiteX20" fmla="*/ 982243 w 7509539"/>
              <a:gd name="connsiteY20" fmla="*/ 6707352 h 7012152"/>
              <a:gd name="connsiteX21" fmla="*/ 1854602 w 7509539"/>
              <a:gd name="connsiteY21" fmla="*/ 6644290 h 7012152"/>
              <a:gd name="connsiteX22" fmla="*/ 2537774 w 7509539"/>
              <a:gd name="connsiteY22" fmla="*/ 6581228 h 7012152"/>
              <a:gd name="connsiteX23" fmla="*/ 3630850 w 7509539"/>
              <a:gd name="connsiteY23" fmla="*/ 6591738 h 7012152"/>
              <a:gd name="connsiteX24" fmla="*/ 4398105 w 7509539"/>
              <a:gd name="connsiteY24" fmla="*/ 6833476 h 7012152"/>
              <a:gd name="connsiteX25" fmla="*/ 4755457 w 7509539"/>
              <a:gd name="connsiteY25" fmla="*/ 6938579 h 7012152"/>
              <a:gd name="connsiteX26" fmla="*/ 5070767 w 7509539"/>
              <a:gd name="connsiteY26" fmla="*/ 7012152 h 7012152"/>
              <a:gd name="connsiteX27" fmla="*/ 6048229 w 7509539"/>
              <a:gd name="connsiteY27" fmla="*/ 6896538 h 7012152"/>
              <a:gd name="connsiteX28" fmla="*/ 6594767 w 7509539"/>
              <a:gd name="connsiteY28" fmla="*/ 6728372 h 7012152"/>
              <a:gd name="connsiteX29" fmla="*/ 6941609 w 7509539"/>
              <a:gd name="connsiteY29" fmla="*/ 6497145 h 7012152"/>
              <a:gd name="connsiteX30" fmla="*/ 7446105 w 7509539"/>
              <a:gd name="connsiteY30" fmla="*/ 5750910 h 7012152"/>
              <a:gd name="connsiteX31" fmla="*/ 7498657 w 7509539"/>
              <a:gd name="connsiteY31" fmla="*/ 5446110 h 7012152"/>
              <a:gd name="connsiteX32" fmla="*/ 7498657 w 7509539"/>
              <a:gd name="connsiteY32" fmla="*/ 4678855 h 7012152"/>
              <a:gd name="connsiteX33" fmla="*/ 7330491 w 7509539"/>
              <a:gd name="connsiteY33" fmla="*/ 4037724 h 7012152"/>
              <a:gd name="connsiteX34" fmla="*/ 7277940 w 7509539"/>
              <a:gd name="connsiteY34" fmla="*/ 3659352 h 7012152"/>
              <a:gd name="connsiteX35" fmla="*/ 7246409 w 7509539"/>
              <a:gd name="connsiteY35" fmla="*/ 3291490 h 7012152"/>
              <a:gd name="connsiteX36" fmla="*/ 7214878 w 7509539"/>
              <a:gd name="connsiteY36" fmla="*/ 2976179 h 7012152"/>
              <a:gd name="connsiteX37" fmla="*/ 7288450 w 7509539"/>
              <a:gd name="connsiteY37" fmla="*/ 2061779 h 7012152"/>
              <a:gd name="connsiteX38" fmla="*/ 7341002 w 7509539"/>
              <a:gd name="connsiteY38" fmla="*/ 1893614 h 7012152"/>
              <a:gd name="connsiteX39" fmla="*/ 7383043 w 7509539"/>
              <a:gd name="connsiteY39" fmla="*/ 1704428 h 7012152"/>
              <a:gd name="connsiteX40" fmla="*/ 7435595 w 7509539"/>
              <a:gd name="connsiteY40" fmla="*/ 1504731 h 7012152"/>
              <a:gd name="connsiteX41" fmla="*/ 7446105 w 7509539"/>
              <a:gd name="connsiteY41" fmla="*/ 1347076 h 7012152"/>
              <a:gd name="connsiteX42" fmla="*/ 7456616 w 7509539"/>
              <a:gd name="connsiteY42" fmla="*/ 1210441 h 7012152"/>
              <a:gd name="connsiteX43" fmla="*/ 7383043 w 7509539"/>
              <a:gd name="connsiteY43" fmla="*/ 989724 h 7012152"/>
              <a:gd name="connsiteX44" fmla="*/ 7298960 w 7509539"/>
              <a:gd name="connsiteY44" fmla="*/ 916152 h 7012152"/>
              <a:gd name="connsiteX45" fmla="*/ 7099264 w 7509539"/>
              <a:gd name="connsiteY45" fmla="*/ 790028 h 7012152"/>
              <a:gd name="connsiteX46" fmla="*/ 6931098 w 7509539"/>
              <a:gd name="connsiteY46" fmla="*/ 737476 h 7012152"/>
              <a:gd name="connsiteX47" fmla="*/ 6868036 w 7509539"/>
              <a:gd name="connsiteY47" fmla="*/ 705945 h 7012152"/>
              <a:gd name="connsiteX48" fmla="*/ 6783954 w 7509539"/>
              <a:gd name="connsiteY48" fmla="*/ 674414 h 7012152"/>
              <a:gd name="connsiteX49" fmla="*/ 6689360 w 7509539"/>
              <a:gd name="connsiteY49" fmla="*/ 632372 h 7012152"/>
              <a:gd name="connsiteX50" fmla="*/ 6142823 w 7509539"/>
              <a:gd name="connsiteY50" fmla="*/ 443186 h 7012152"/>
              <a:gd name="connsiteX51" fmla="*/ 6037719 w 7509539"/>
              <a:gd name="connsiteY51" fmla="*/ 422165 h 7012152"/>
              <a:gd name="connsiteX52" fmla="*/ 5911595 w 7509539"/>
              <a:gd name="connsiteY52" fmla="*/ 380124 h 7012152"/>
              <a:gd name="connsiteX53" fmla="*/ 5806491 w 7509539"/>
              <a:gd name="connsiteY53" fmla="*/ 359103 h 7012152"/>
              <a:gd name="connsiteX54" fmla="*/ 5512202 w 7509539"/>
              <a:gd name="connsiteY54" fmla="*/ 327572 h 7012152"/>
              <a:gd name="connsiteX55" fmla="*/ 4120983 w 7509539"/>
              <a:gd name="connsiteY55" fmla="*/ 0 h 7012152"/>
              <a:gd name="connsiteX0" fmla="*/ 4120983 w 7509539"/>
              <a:gd name="connsiteY0" fmla="*/ 0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665416 w 7509539"/>
              <a:gd name="connsiteY5" fmla="*/ 1189421 h 7012152"/>
              <a:gd name="connsiteX6" fmla="*/ 1010799 w 7509539"/>
              <a:gd name="connsiteY6" fmla="*/ 1536351 h 7012152"/>
              <a:gd name="connsiteX7" fmla="*/ 656980 w 7509539"/>
              <a:gd name="connsiteY7" fmla="*/ 2314028 h 7012152"/>
              <a:gd name="connsiteX8" fmla="*/ 708974 w 7509539"/>
              <a:gd name="connsiteY8" fmla="*/ 2944648 h 7012152"/>
              <a:gd name="connsiteX9" fmla="*/ 677443 w 7509539"/>
              <a:gd name="connsiteY9" fmla="*/ 3070772 h 7012152"/>
              <a:gd name="connsiteX10" fmla="*/ 558295 w 7509539"/>
              <a:gd name="connsiteY10" fmla="*/ 3080362 h 7012152"/>
              <a:gd name="connsiteX11" fmla="*/ 288560 w 7509539"/>
              <a:gd name="connsiteY11" fmla="*/ 4006193 h 7012152"/>
              <a:gd name="connsiteX12" fmla="*/ 57333 w 7509539"/>
              <a:gd name="connsiteY12" fmla="*/ 4395076 h 7012152"/>
              <a:gd name="connsiteX13" fmla="*/ 15291 w 7509539"/>
              <a:gd name="connsiteY13" fmla="*/ 4563241 h 7012152"/>
              <a:gd name="connsiteX14" fmla="*/ 25802 w 7509539"/>
              <a:gd name="connsiteY14" fmla="*/ 5088759 h 7012152"/>
              <a:gd name="connsiteX15" fmla="*/ 141416 w 7509539"/>
              <a:gd name="connsiteY15" fmla="*/ 5446110 h 7012152"/>
              <a:gd name="connsiteX16" fmla="*/ 414685 w 7509539"/>
              <a:gd name="connsiteY16" fmla="*/ 6118772 h 7012152"/>
              <a:gd name="connsiteX17" fmla="*/ 603871 w 7509539"/>
              <a:gd name="connsiteY17" fmla="*/ 6465614 h 7012152"/>
              <a:gd name="connsiteX18" fmla="*/ 729995 w 7509539"/>
              <a:gd name="connsiteY18" fmla="*/ 6675821 h 7012152"/>
              <a:gd name="connsiteX19" fmla="*/ 982243 w 7509539"/>
              <a:gd name="connsiteY19" fmla="*/ 6707352 h 7012152"/>
              <a:gd name="connsiteX20" fmla="*/ 1854602 w 7509539"/>
              <a:gd name="connsiteY20" fmla="*/ 6644290 h 7012152"/>
              <a:gd name="connsiteX21" fmla="*/ 2537774 w 7509539"/>
              <a:gd name="connsiteY21" fmla="*/ 6581228 h 7012152"/>
              <a:gd name="connsiteX22" fmla="*/ 3630850 w 7509539"/>
              <a:gd name="connsiteY22" fmla="*/ 6591738 h 7012152"/>
              <a:gd name="connsiteX23" fmla="*/ 4398105 w 7509539"/>
              <a:gd name="connsiteY23" fmla="*/ 6833476 h 7012152"/>
              <a:gd name="connsiteX24" fmla="*/ 4755457 w 7509539"/>
              <a:gd name="connsiteY24" fmla="*/ 6938579 h 7012152"/>
              <a:gd name="connsiteX25" fmla="*/ 5070767 w 7509539"/>
              <a:gd name="connsiteY25" fmla="*/ 7012152 h 7012152"/>
              <a:gd name="connsiteX26" fmla="*/ 6048229 w 7509539"/>
              <a:gd name="connsiteY26" fmla="*/ 6896538 h 7012152"/>
              <a:gd name="connsiteX27" fmla="*/ 6594767 w 7509539"/>
              <a:gd name="connsiteY27" fmla="*/ 6728372 h 7012152"/>
              <a:gd name="connsiteX28" fmla="*/ 6941609 w 7509539"/>
              <a:gd name="connsiteY28" fmla="*/ 6497145 h 7012152"/>
              <a:gd name="connsiteX29" fmla="*/ 7446105 w 7509539"/>
              <a:gd name="connsiteY29" fmla="*/ 5750910 h 7012152"/>
              <a:gd name="connsiteX30" fmla="*/ 7498657 w 7509539"/>
              <a:gd name="connsiteY30" fmla="*/ 5446110 h 7012152"/>
              <a:gd name="connsiteX31" fmla="*/ 7498657 w 7509539"/>
              <a:gd name="connsiteY31" fmla="*/ 4678855 h 7012152"/>
              <a:gd name="connsiteX32" fmla="*/ 7330491 w 7509539"/>
              <a:gd name="connsiteY32" fmla="*/ 4037724 h 7012152"/>
              <a:gd name="connsiteX33" fmla="*/ 7277940 w 7509539"/>
              <a:gd name="connsiteY33" fmla="*/ 3659352 h 7012152"/>
              <a:gd name="connsiteX34" fmla="*/ 7246409 w 7509539"/>
              <a:gd name="connsiteY34" fmla="*/ 3291490 h 7012152"/>
              <a:gd name="connsiteX35" fmla="*/ 7214878 w 7509539"/>
              <a:gd name="connsiteY35" fmla="*/ 2976179 h 7012152"/>
              <a:gd name="connsiteX36" fmla="*/ 7288450 w 7509539"/>
              <a:gd name="connsiteY36" fmla="*/ 2061779 h 7012152"/>
              <a:gd name="connsiteX37" fmla="*/ 7341002 w 7509539"/>
              <a:gd name="connsiteY37" fmla="*/ 1893614 h 7012152"/>
              <a:gd name="connsiteX38" fmla="*/ 7383043 w 7509539"/>
              <a:gd name="connsiteY38" fmla="*/ 1704428 h 7012152"/>
              <a:gd name="connsiteX39" fmla="*/ 7435595 w 7509539"/>
              <a:gd name="connsiteY39" fmla="*/ 1504731 h 7012152"/>
              <a:gd name="connsiteX40" fmla="*/ 7446105 w 7509539"/>
              <a:gd name="connsiteY40" fmla="*/ 1347076 h 7012152"/>
              <a:gd name="connsiteX41" fmla="*/ 7456616 w 7509539"/>
              <a:gd name="connsiteY41" fmla="*/ 1210441 h 7012152"/>
              <a:gd name="connsiteX42" fmla="*/ 7383043 w 7509539"/>
              <a:gd name="connsiteY42" fmla="*/ 989724 h 7012152"/>
              <a:gd name="connsiteX43" fmla="*/ 7298960 w 7509539"/>
              <a:gd name="connsiteY43" fmla="*/ 916152 h 7012152"/>
              <a:gd name="connsiteX44" fmla="*/ 7099264 w 7509539"/>
              <a:gd name="connsiteY44" fmla="*/ 790028 h 7012152"/>
              <a:gd name="connsiteX45" fmla="*/ 6931098 w 7509539"/>
              <a:gd name="connsiteY45" fmla="*/ 737476 h 7012152"/>
              <a:gd name="connsiteX46" fmla="*/ 6868036 w 7509539"/>
              <a:gd name="connsiteY46" fmla="*/ 705945 h 7012152"/>
              <a:gd name="connsiteX47" fmla="*/ 6783954 w 7509539"/>
              <a:gd name="connsiteY47" fmla="*/ 674414 h 7012152"/>
              <a:gd name="connsiteX48" fmla="*/ 6689360 w 7509539"/>
              <a:gd name="connsiteY48" fmla="*/ 632372 h 7012152"/>
              <a:gd name="connsiteX49" fmla="*/ 6142823 w 7509539"/>
              <a:gd name="connsiteY49" fmla="*/ 443186 h 7012152"/>
              <a:gd name="connsiteX50" fmla="*/ 6037719 w 7509539"/>
              <a:gd name="connsiteY50" fmla="*/ 422165 h 7012152"/>
              <a:gd name="connsiteX51" fmla="*/ 5911595 w 7509539"/>
              <a:gd name="connsiteY51" fmla="*/ 380124 h 7012152"/>
              <a:gd name="connsiteX52" fmla="*/ 5806491 w 7509539"/>
              <a:gd name="connsiteY52" fmla="*/ 359103 h 7012152"/>
              <a:gd name="connsiteX53" fmla="*/ 5512202 w 7509539"/>
              <a:gd name="connsiteY53" fmla="*/ 327572 h 7012152"/>
              <a:gd name="connsiteX54" fmla="*/ 4120983 w 7509539"/>
              <a:gd name="connsiteY54" fmla="*/ 0 h 7012152"/>
              <a:gd name="connsiteX0" fmla="*/ 4120983 w 7509539"/>
              <a:gd name="connsiteY0" fmla="*/ 0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665416 w 7509539"/>
              <a:gd name="connsiteY5" fmla="*/ 1189421 h 7012152"/>
              <a:gd name="connsiteX6" fmla="*/ 1010799 w 7509539"/>
              <a:gd name="connsiteY6" fmla="*/ 1536351 h 7012152"/>
              <a:gd name="connsiteX7" fmla="*/ 656980 w 7509539"/>
              <a:gd name="connsiteY7" fmla="*/ 2314028 h 7012152"/>
              <a:gd name="connsiteX8" fmla="*/ 677443 w 7509539"/>
              <a:gd name="connsiteY8" fmla="*/ 3070772 h 7012152"/>
              <a:gd name="connsiteX9" fmla="*/ 558295 w 7509539"/>
              <a:gd name="connsiteY9" fmla="*/ 3080362 h 7012152"/>
              <a:gd name="connsiteX10" fmla="*/ 288560 w 7509539"/>
              <a:gd name="connsiteY10" fmla="*/ 4006193 h 7012152"/>
              <a:gd name="connsiteX11" fmla="*/ 57333 w 7509539"/>
              <a:gd name="connsiteY11" fmla="*/ 4395076 h 7012152"/>
              <a:gd name="connsiteX12" fmla="*/ 15291 w 7509539"/>
              <a:gd name="connsiteY12" fmla="*/ 4563241 h 7012152"/>
              <a:gd name="connsiteX13" fmla="*/ 25802 w 7509539"/>
              <a:gd name="connsiteY13" fmla="*/ 5088759 h 7012152"/>
              <a:gd name="connsiteX14" fmla="*/ 141416 w 7509539"/>
              <a:gd name="connsiteY14" fmla="*/ 5446110 h 7012152"/>
              <a:gd name="connsiteX15" fmla="*/ 414685 w 7509539"/>
              <a:gd name="connsiteY15" fmla="*/ 6118772 h 7012152"/>
              <a:gd name="connsiteX16" fmla="*/ 603871 w 7509539"/>
              <a:gd name="connsiteY16" fmla="*/ 6465614 h 7012152"/>
              <a:gd name="connsiteX17" fmla="*/ 729995 w 7509539"/>
              <a:gd name="connsiteY17" fmla="*/ 6675821 h 7012152"/>
              <a:gd name="connsiteX18" fmla="*/ 982243 w 7509539"/>
              <a:gd name="connsiteY18" fmla="*/ 6707352 h 7012152"/>
              <a:gd name="connsiteX19" fmla="*/ 1854602 w 7509539"/>
              <a:gd name="connsiteY19" fmla="*/ 6644290 h 7012152"/>
              <a:gd name="connsiteX20" fmla="*/ 2537774 w 7509539"/>
              <a:gd name="connsiteY20" fmla="*/ 6581228 h 7012152"/>
              <a:gd name="connsiteX21" fmla="*/ 3630850 w 7509539"/>
              <a:gd name="connsiteY21" fmla="*/ 6591738 h 7012152"/>
              <a:gd name="connsiteX22" fmla="*/ 4398105 w 7509539"/>
              <a:gd name="connsiteY22" fmla="*/ 6833476 h 7012152"/>
              <a:gd name="connsiteX23" fmla="*/ 4755457 w 7509539"/>
              <a:gd name="connsiteY23" fmla="*/ 6938579 h 7012152"/>
              <a:gd name="connsiteX24" fmla="*/ 5070767 w 7509539"/>
              <a:gd name="connsiteY24" fmla="*/ 7012152 h 7012152"/>
              <a:gd name="connsiteX25" fmla="*/ 6048229 w 7509539"/>
              <a:gd name="connsiteY25" fmla="*/ 6896538 h 7012152"/>
              <a:gd name="connsiteX26" fmla="*/ 6594767 w 7509539"/>
              <a:gd name="connsiteY26" fmla="*/ 6728372 h 7012152"/>
              <a:gd name="connsiteX27" fmla="*/ 6941609 w 7509539"/>
              <a:gd name="connsiteY27" fmla="*/ 6497145 h 7012152"/>
              <a:gd name="connsiteX28" fmla="*/ 7446105 w 7509539"/>
              <a:gd name="connsiteY28" fmla="*/ 5750910 h 7012152"/>
              <a:gd name="connsiteX29" fmla="*/ 7498657 w 7509539"/>
              <a:gd name="connsiteY29" fmla="*/ 5446110 h 7012152"/>
              <a:gd name="connsiteX30" fmla="*/ 7498657 w 7509539"/>
              <a:gd name="connsiteY30" fmla="*/ 4678855 h 7012152"/>
              <a:gd name="connsiteX31" fmla="*/ 7330491 w 7509539"/>
              <a:gd name="connsiteY31" fmla="*/ 4037724 h 7012152"/>
              <a:gd name="connsiteX32" fmla="*/ 7277940 w 7509539"/>
              <a:gd name="connsiteY32" fmla="*/ 3659352 h 7012152"/>
              <a:gd name="connsiteX33" fmla="*/ 7246409 w 7509539"/>
              <a:gd name="connsiteY33" fmla="*/ 3291490 h 7012152"/>
              <a:gd name="connsiteX34" fmla="*/ 7214878 w 7509539"/>
              <a:gd name="connsiteY34" fmla="*/ 2976179 h 7012152"/>
              <a:gd name="connsiteX35" fmla="*/ 7288450 w 7509539"/>
              <a:gd name="connsiteY35" fmla="*/ 2061779 h 7012152"/>
              <a:gd name="connsiteX36" fmla="*/ 7341002 w 7509539"/>
              <a:gd name="connsiteY36" fmla="*/ 1893614 h 7012152"/>
              <a:gd name="connsiteX37" fmla="*/ 7383043 w 7509539"/>
              <a:gd name="connsiteY37" fmla="*/ 1704428 h 7012152"/>
              <a:gd name="connsiteX38" fmla="*/ 7435595 w 7509539"/>
              <a:gd name="connsiteY38" fmla="*/ 1504731 h 7012152"/>
              <a:gd name="connsiteX39" fmla="*/ 7446105 w 7509539"/>
              <a:gd name="connsiteY39" fmla="*/ 1347076 h 7012152"/>
              <a:gd name="connsiteX40" fmla="*/ 7456616 w 7509539"/>
              <a:gd name="connsiteY40" fmla="*/ 1210441 h 7012152"/>
              <a:gd name="connsiteX41" fmla="*/ 7383043 w 7509539"/>
              <a:gd name="connsiteY41" fmla="*/ 989724 h 7012152"/>
              <a:gd name="connsiteX42" fmla="*/ 7298960 w 7509539"/>
              <a:gd name="connsiteY42" fmla="*/ 916152 h 7012152"/>
              <a:gd name="connsiteX43" fmla="*/ 7099264 w 7509539"/>
              <a:gd name="connsiteY43" fmla="*/ 790028 h 7012152"/>
              <a:gd name="connsiteX44" fmla="*/ 6931098 w 7509539"/>
              <a:gd name="connsiteY44" fmla="*/ 737476 h 7012152"/>
              <a:gd name="connsiteX45" fmla="*/ 6868036 w 7509539"/>
              <a:gd name="connsiteY45" fmla="*/ 705945 h 7012152"/>
              <a:gd name="connsiteX46" fmla="*/ 6783954 w 7509539"/>
              <a:gd name="connsiteY46" fmla="*/ 674414 h 7012152"/>
              <a:gd name="connsiteX47" fmla="*/ 6689360 w 7509539"/>
              <a:gd name="connsiteY47" fmla="*/ 632372 h 7012152"/>
              <a:gd name="connsiteX48" fmla="*/ 6142823 w 7509539"/>
              <a:gd name="connsiteY48" fmla="*/ 443186 h 7012152"/>
              <a:gd name="connsiteX49" fmla="*/ 6037719 w 7509539"/>
              <a:gd name="connsiteY49" fmla="*/ 422165 h 7012152"/>
              <a:gd name="connsiteX50" fmla="*/ 5911595 w 7509539"/>
              <a:gd name="connsiteY50" fmla="*/ 380124 h 7012152"/>
              <a:gd name="connsiteX51" fmla="*/ 5806491 w 7509539"/>
              <a:gd name="connsiteY51" fmla="*/ 359103 h 7012152"/>
              <a:gd name="connsiteX52" fmla="*/ 5512202 w 7509539"/>
              <a:gd name="connsiteY52" fmla="*/ 327572 h 7012152"/>
              <a:gd name="connsiteX53" fmla="*/ 4120983 w 7509539"/>
              <a:gd name="connsiteY53" fmla="*/ 0 h 7012152"/>
              <a:gd name="connsiteX0" fmla="*/ 4120983 w 7509539"/>
              <a:gd name="connsiteY0" fmla="*/ 0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791540 w 7509539"/>
              <a:gd name="connsiteY4" fmla="*/ 1000234 h 7012152"/>
              <a:gd name="connsiteX5" fmla="*/ 1665416 w 7509539"/>
              <a:gd name="connsiteY5" fmla="*/ 1189421 h 7012152"/>
              <a:gd name="connsiteX6" fmla="*/ 1010799 w 7509539"/>
              <a:gd name="connsiteY6" fmla="*/ 1536351 h 7012152"/>
              <a:gd name="connsiteX7" fmla="*/ 656980 w 7509539"/>
              <a:gd name="connsiteY7" fmla="*/ 2314028 h 7012152"/>
              <a:gd name="connsiteX8" fmla="*/ 558295 w 7509539"/>
              <a:gd name="connsiteY8" fmla="*/ 3080362 h 7012152"/>
              <a:gd name="connsiteX9" fmla="*/ 288560 w 7509539"/>
              <a:gd name="connsiteY9" fmla="*/ 4006193 h 7012152"/>
              <a:gd name="connsiteX10" fmla="*/ 57333 w 7509539"/>
              <a:gd name="connsiteY10" fmla="*/ 4395076 h 7012152"/>
              <a:gd name="connsiteX11" fmla="*/ 15291 w 7509539"/>
              <a:gd name="connsiteY11" fmla="*/ 4563241 h 7012152"/>
              <a:gd name="connsiteX12" fmla="*/ 25802 w 7509539"/>
              <a:gd name="connsiteY12" fmla="*/ 5088759 h 7012152"/>
              <a:gd name="connsiteX13" fmla="*/ 141416 w 7509539"/>
              <a:gd name="connsiteY13" fmla="*/ 5446110 h 7012152"/>
              <a:gd name="connsiteX14" fmla="*/ 414685 w 7509539"/>
              <a:gd name="connsiteY14" fmla="*/ 6118772 h 7012152"/>
              <a:gd name="connsiteX15" fmla="*/ 603871 w 7509539"/>
              <a:gd name="connsiteY15" fmla="*/ 6465614 h 7012152"/>
              <a:gd name="connsiteX16" fmla="*/ 729995 w 7509539"/>
              <a:gd name="connsiteY16" fmla="*/ 6675821 h 7012152"/>
              <a:gd name="connsiteX17" fmla="*/ 982243 w 7509539"/>
              <a:gd name="connsiteY17" fmla="*/ 6707352 h 7012152"/>
              <a:gd name="connsiteX18" fmla="*/ 1854602 w 7509539"/>
              <a:gd name="connsiteY18" fmla="*/ 6644290 h 7012152"/>
              <a:gd name="connsiteX19" fmla="*/ 2537774 w 7509539"/>
              <a:gd name="connsiteY19" fmla="*/ 6581228 h 7012152"/>
              <a:gd name="connsiteX20" fmla="*/ 3630850 w 7509539"/>
              <a:gd name="connsiteY20" fmla="*/ 6591738 h 7012152"/>
              <a:gd name="connsiteX21" fmla="*/ 4398105 w 7509539"/>
              <a:gd name="connsiteY21" fmla="*/ 6833476 h 7012152"/>
              <a:gd name="connsiteX22" fmla="*/ 4755457 w 7509539"/>
              <a:gd name="connsiteY22" fmla="*/ 6938579 h 7012152"/>
              <a:gd name="connsiteX23" fmla="*/ 5070767 w 7509539"/>
              <a:gd name="connsiteY23" fmla="*/ 7012152 h 7012152"/>
              <a:gd name="connsiteX24" fmla="*/ 6048229 w 7509539"/>
              <a:gd name="connsiteY24" fmla="*/ 6896538 h 7012152"/>
              <a:gd name="connsiteX25" fmla="*/ 6594767 w 7509539"/>
              <a:gd name="connsiteY25" fmla="*/ 6728372 h 7012152"/>
              <a:gd name="connsiteX26" fmla="*/ 6941609 w 7509539"/>
              <a:gd name="connsiteY26" fmla="*/ 6497145 h 7012152"/>
              <a:gd name="connsiteX27" fmla="*/ 7446105 w 7509539"/>
              <a:gd name="connsiteY27" fmla="*/ 5750910 h 7012152"/>
              <a:gd name="connsiteX28" fmla="*/ 7498657 w 7509539"/>
              <a:gd name="connsiteY28" fmla="*/ 5446110 h 7012152"/>
              <a:gd name="connsiteX29" fmla="*/ 7498657 w 7509539"/>
              <a:gd name="connsiteY29" fmla="*/ 4678855 h 7012152"/>
              <a:gd name="connsiteX30" fmla="*/ 7330491 w 7509539"/>
              <a:gd name="connsiteY30" fmla="*/ 4037724 h 7012152"/>
              <a:gd name="connsiteX31" fmla="*/ 7277940 w 7509539"/>
              <a:gd name="connsiteY31" fmla="*/ 3659352 h 7012152"/>
              <a:gd name="connsiteX32" fmla="*/ 7246409 w 7509539"/>
              <a:gd name="connsiteY32" fmla="*/ 3291490 h 7012152"/>
              <a:gd name="connsiteX33" fmla="*/ 7214878 w 7509539"/>
              <a:gd name="connsiteY33" fmla="*/ 2976179 h 7012152"/>
              <a:gd name="connsiteX34" fmla="*/ 7288450 w 7509539"/>
              <a:gd name="connsiteY34" fmla="*/ 2061779 h 7012152"/>
              <a:gd name="connsiteX35" fmla="*/ 7341002 w 7509539"/>
              <a:gd name="connsiteY35" fmla="*/ 1893614 h 7012152"/>
              <a:gd name="connsiteX36" fmla="*/ 7383043 w 7509539"/>
              <a:gd name="connsiteY36" fmla="*/ 1704428 h 7012152"/>
              <a:gd name="connsiteX37" fmla="*/ 7435595 w 7509539"/>
              <a:gd name="connsiteY37" fmla="*/ 1504731 h 7012152"/>
              <a:gd name="connsiteX38" fmla="*/ 7446105 w 7509539"/>
              <a:gd name="connsiteY38" fmla="*/ 1347076 h 7012152"/>
              <a:gd name="connsiteX39" fmla="*/ 7456616 w 7509539"/>
              <a:gd name="connsiteY39" fmla="*/ 1210441 h 7012152"/>
              <a:gd name="connsiteX40" fmla="*/ 7383043 w 7509539"/>
              <a:gd name="connsiteY40" fmla="*/ 989724 h 7012152"/>
              <a:gd name="connsiteX41" fmla="*/ 7298960 w 7509539"/>
              <a:gd name="connsiteY41" fmla="*/ 916152 h 7012152"/>
              <a:gd name="connsiteX42" fmla="*/ 7099264 w 7509539"/>
              <a:gd name="connsiteY42" fmla="*/ 790028 h 7012152"/>
              <a:gd name="connsiteX43" fmla="*/ 6931098 w 7509539"/>
              <a:gd name="connsiteY43" fmla="*/ 737476 h 7012152"/>
              <a:gd name="connsiteX44" fmla="*/ 6868036 w 7509539"/>
              <a:gd name="connsiteY44" fmla="*/ 705945 h 7012152"/>
              <a:gd name="connsiteX45" fmla="*/ 6783954 w 7509539"/>
              <a:gd name="connsiteY45" fmla="*/ 674414 h 7012152"/>
              <a:gd name="connsiteX46" fmla="*/ 6689360 w 7509539"/>
              <a:gd name="connsiteY46" fmla="*/ 632372 h 7012152"/>
              <a:gd name="connsiteX47" fmla="*/ 6142823 w 7509539"/>
              <a:gd name="connsiteY47" fmla="*/ 443186 h 7012152"/>
              <a:gd name="connsiteX48" fmla="*/ 6037719 w 7509539"/>
              <a:gd name="connsiteY48" fmla="*/ 422165 h 7012152"/>
              <a:gd name="connsiteX49" fmla="*/ 5911595 w 7509539"/>
              <a:gd name="connsiteY49" fmla="*/ 380124 h 7012152"/>
              <a:gd name="connsiteX50" fmla="*/ 5806491 w 7509539"/>
              <a:gd name="connsiteY50" fmla="*/ 359103 h 7012152"/>
              <a:gd name="connsiteX51" fmla="*/ 5512202 w 7509539"/>
              <a:gd name="connsiteY51" fmla="*/ 327572 h 7012152"/>
              <a:gd name="connsiteX52" fmla="*/ 4120983 w 7509539"/>
              <a:gd name="connsiteY52" fmla="*/ 0 h 7012152"/>
              <a:gd name="connsiteX0" fmla="*/ 4120983 w 7509539"/>
              <a:gd name="connsiteY0" fmla="*/ 0 h 7012152"/>
              <a:gd name="connsiteX1" fmla="*/ 2474712 w 7509539"/>
              <a:gd name="connsiteY1" fmla="*/ 359103 h 7012152"/>
              <a:gd name="connsiteX2" fmla="*/ 2054298 w 7509539"/>
              <a:gd name="connsiteY2" fmla="*/ 663903 h 7012152"/>
              <a:gd name="connsiteX3" fmla="*/ 1875623 w 7509539"/>
              <a:gd name="connsiteY3" fmla="*/ 895131 h 7012152"/>
              <a:gd name="connsiteX4" fmla="*/ 1665416 w 7509539"/>
              <a:gd name="connsiteY4" fmla="*/ 1189421 h 7012152"/>
              <a:gd name="connsiteX5" fmla="*/ 1010799 w 7509539"/>
              <a:gd name="connsiteY5" fmla="*/ 1536351 h 7012152"/>
              <a:gd name="connsiteX6" fmla="*/ 656980 w 7509539"/>
              <a:gd name="connsiteY6" fmla="*/ 2314028 h 7012152"/>
              <a:gd name="connsiteX7" fmla="*/ 558295 w 7509539"/>
              <a:gd name="connsiteY7" fmla="*/ 3080362 h 7012152"/>
              <a:gd name="connsiteX8" fmla="*/ 288560 w 7509539"/>
              <a:gd name="connsiteY8" fmla="*/ 4006193 h 7012152"/>
              <a:gd name="connsiteX9" fmla="*/ 57333 w 7509539"/>
              <a:gd name="connsiteY9" fmla="*/ 4395076 h 7012152"/>
              <a:gd name="connsiteX10" fmla="*/ 15291 w 7509539"/>
              <a:gd name="connsiteY10" fmla="*/ 4563241 h 7012152"/>
              <a:gd name="connsiteX11" fmla="*/ 25802 w 7509539"/>
              <a:gd name="connsiteY11" fmla="*/ 5088759 h 7012152"/>
              <a:gd name="connsiteX12" fmla="*/ 141416 w 7509539"/>
              <a:gd name="connsiteY12" fmla="*/ 5446110 h 7012152"/>
              <a:gd name="connsiteX13" fmla="*/ 414685 w 7509539"/>
              <a:gd name="connsiteY13" fmla="*/ 6118772 h 7012152"/>
              <a:gd name="connsiteX14" fmla="*/ 603871 w 7509539"/>
              <a:gd name="connsiteY14" fmla="*/ 6465614 h 7012152"/>
              <a:gd name="connsiteX15" fmla="*/ 729995 w 7509539"/>
              <a:gd name="connsiteY15" fmla="*/ 6675821 h 7012152"/>
              <a:gd name="connsiteX16" fmla="*/ 982243 w 7509539"/>
              <a:gd name="connsiteY16" fmla="*/ 6707352 h 7012152"/>
              <a:gd name="connsiteX17" fmla="*/ 1854602 w 7509539"/>
              <a:gd name="connsiteY17" fmla="*/ 6644290 h 7012152"/>
              <a:gd name="connsiteX18" fmla="*/ 2537774 w 7509539"/>
              <a:gd name="connsiteY18" fmla="*/ 6581228 h 7012152"/>
              <a:gd name="connsiteX19" fmla="*/ 3630850 w 7509539"/>
              <a:gd name="connsiteY19" fmla="*/ 6591738 h 7012152"/>
              <a:gd name="connsiteX20" fmla="*/ 4398105 w 7509539"/>
              <a:gd name="connsiteY20" fmla="*/ 6833476 h 7012152"/>
              <a:gd name="connsiteX21" fmla="*/ 4755457 w 7509539"/>
              <a:gd name="connsiteY21" fmla="*/ 6938579 h 7012152"/>
              <a:gd name="connsiteX22" fmla="*/ 5070767 w 7509539"/>
              <a:gd name="connsiteY22" fmla="*/ 7012152 h 7012152"/>
              <a:gd name="connsiteX23" fmla="*/ 6048229 w 7509539"/>
              <a:gd name="connsiteY23" fmla="*/ 6896538 h 7012152"/>
              <a:gd name="connsiteX24" fmla="*/ 6594767 w 7509539"/>
              <a:gd name="connsiteY24" fmla="*/ 6728372 h 7012152"/>
              <a:gd name="connsiteX25" fmla="*/ 6941609 w 7509539"/>
              <a:gd name="connsiteY25" fmla="*/ 6497145 h 7012152"/>
              <a:gd name="connsiteX26" fmla="*/ 7446105 w 7509539"/>
              <a:gd name="connsiteY26" fmla="*/ 5750910 h 7012152"/>
              <a:gd name="connsiteX27" fmla="*/ 7498657 w 7509539"/>
              <a:gd name="connsiteY27" fmla="*/ 5446110 h 7012152"/>
              <a:gd name="connsiteX28" fmla="*/ 7498657 w 7509539"/>
              <a:gd name="connsiteY28" fmla="*/ 4678855 h 7012152"/>
              <a:gd name="connsiteX29" fmla="*/ 7330491 w 7509539"/>
              <a:gd name="connsiteY29" fmla="*/ 4037724 h 7012152"/>
              <a:gd name="connsiteX30" fmla="*/ 7277940 w 7509539"/>
              <a:gd name="connsiteY30" fmla="*/ 3659352 h 7012152"/>
              <a:gd name="connsiteX31" fmla="*/ 7246409 w 7509539"/>
              <a:gd name="connsiteY31" fmla="*/ 3291490 h 7012152"/>
              <a:gd name="connsiteX32" fmla="*/ 7214878 w 7509539"/>
              <a:gd name="connsiteY32" fmla="*/ 2976179 h 7012152"/>
              <a:gd name="connsiteX33" fmla="*/ 7288450 w 7509539"/>
              <a:gd name="connsiteY33" fmla="*/ 2061779 h 7012152"/>
              <a:gd name="connsiteX34" fmla="*/ 7341002 w 7509539"/>
              <a:gd name="connsiteY34" fmla="*/ 1893614 h 7012152"/>
              <a:gd name="connsiteX35" fmla="*/ 7383043 w 7509539"/>
              <a:gd name="connsiteY35" fmla="*/ 1704428 h 7012152"/>
              <a:gd name="connsiteX36" fmla="*/ 7435595 w 7509539"/>
              <a:gd name="connsiteY36" fmla="*/ 1504731 h 7012152"/>
              <a:gd name="connsiteX37" fmla="*/ 7446105 w 7509539"/>
              <a:gd name="connsiteY37" fmla="*/ 1347076 h 7012152"/>
              <a:gd name="connsiteX38" fmla="*/ 7456616 w 7509539"/>
              <a:gd name="connsiteY38" fmla="*/ 1210441 h 7012152"/>
              <a:gd name="connsiteX39" fmla="*/ 7383043 w 7509539"/>
              <a:gd name="connsiteY39" fmla="*/ 989724 h 7012152"/>
              <a:gd name="connsiteX40" fmla="*/ 7298960 w 7509539"/>
              <a:gd name="connsiteY40" fmla="*/ 916152 h 7012152"/>
              <a:gd name="connsiteX41" fmla="*/ 7099264 w 7509539"/>
              <a:gd name="connsiteY41" fmla="*/ 790028 h 7012152"/>
              <a:gd name="connsiteX42" fmla="*/ 6931098 w 7509539"/>
              <a:gd name="connsiteY42" fmla="*/ 737476 h 7012152"/>
              <a:gd name="connsiteX43" fmla="*/ 6868036 w 7509539"/>
              <a:gd name="connsiteY43" fmla="*/ 705945 h 7012152"/>
              <a:gd name="connsiteX44" fmla="*/ 6783954 w 7509539"/>
              <a:gd name="connsiteY44" fmla="*/ 674414 h 7012152"/>
              <a:gd name="connsiteX45" fmla="*/ 6689360 w 7509539"/>
              <a:gd name="connsiteY45" fmla="*/ 632372 h 7012152"/>
              <a:gd name="connsiteX46" fmla="*/ 6142823 w 7509539"/>
              <a:gd name="connsiteY46" fmla="*/ 443186 h 7012152"/>
              <a:gd name="connsiteX47" fmla="*/ 6037719 w 7509539"/>
              <a:gd name="connsiteY47" fmla="*/ 422165 h 7012152"/>
              <a:gd name="connsiteX48" fmla="*/ 5911595 w 7509539"/>
              <a:gd name="connsiteY48" fmla="*/ 380124 h 7012152"/>
              <a:gd name="connsiteX49" fmla="*/ 5806491 w 7509539"/>
              <a:gd name="connsiteY49" fmla="*/ 359103 h 7012152"/>
              <a:gd name="connsiteX50" fmla="*/ 5512202 w 7509539"/>
              <a:gd name="connsiteY50" fmla="*/ 327572 h 7012152"/>
              <a:gd name="connsiteX51" fmla="*/ 4120983 w 7509539"/>
              <a:gd name="connsiteY51" fmla="*/ 0 h 7012152"/>
              <a:gd name="connsiteX0" fmla="*/ 4120983 w 7509539"/>
              <a:gd name="connsiteY0" fmla="*/ 0 h 7012152"/>
              <a:gd name="connsiteX1" fmla="*/ 2474712 w 7509539"/>
              <a:gd name="connsiteY1" fmla="*/ 359103 h 7012152"/>
              <a:gd name="connsiteX2" fmla="*/ 2054298 w 7509539"/>
              <a:gd name="connsiteY2" fmla="*/ 663903 h 7012152"/>
              <a:gd name="connsiteX3" fmla="*/ 1665416 w 7509539"/>
              <a:gd name="connsiteY3" fmla="*/ 1189421 h 7012152"/>
              <a:gd name="connsiteX4" fmla="*/ 1010799 w 7509539"/>
              <a:gd name="connsiteY4" fmla="*/ 1536351 h 7012152"/>
              <a:gd name="connsiteX5" fmla="*/ 656980 w 7509539"/>
              <a:gd name="connsiteY5" fmla="*/ 2314028 h 7012152"/>
              <a:gd name="connsiteX6" fmla="*/ 558295 w 7509539"/>
              <a:gd name="connsiteY6" fmla="*/ 3080362 h 7012152"/>
              <a:gd name="connsiteX7" fmla="*/ 288560 w 7509539"/>
              <a:gd name="connsiteY7" fmla="*/ 4006193 h 7012152"/>
              <a:gd name="connsiteX8" fmla="*/ 57333 w 7509539"/>
              <a:gd name="connsiteY8" fmla="*/ 4395076 h 7012152"/>
              <a:gd name="connsiteX9" fmla="*/ 15291 w 7509539"/>
              <a:gd name="connsiteY9" fmla="*/ 4563241 h 7012152"/>
              <a:gd name="connsiteX10" fmla="*/ 25802 w 7509539"/>
              <a:gd name="connsiteY10" fmla="*/ 5088759 h 7012152"/>
              <a:gd name="connsiteX11" fmla="*/ 141416 w 7509539"/>
              <a:gd name="connsiteY11" fmla="*/ 5446110 h 7012152"/>
              <a:gd name="connsiteX12" fmla="*/ 414685 w 7509539"/>
              <a:gd name="connsiteY12" fmla="*/ 6118772 h 7012152"/>
              <a:gd name="connsiteX13" fmla="*/ 603871 w 7509539"/>
              <a:gd name="connsiteY13" fmla="*/ 6465614 h 7012152"/>
              <a:gd name="connsiteX14" fmla="*/ 729995 w 7509539"/>
              <a:gd name="connsiteY14" fmla="*/ 6675821 h 7012152"/>
              <a:gd name="connsiteX15" fmla="*/ 982243 w 7509539"/>
              <a:gd name="connsiteY15" fmla="*/ 6707352 h 7012152"/>
              <a:gd name="connsiteX16" fmla="*/ 1854602 w 7509539"/>
              <a:gd name="connsiteY16" fmla="*/ 6644290 h 7012152"/>
              <a:gd name="connsiteX17" fmla="*/ 2537774 w 7509539"/>
              <a:gd name="connsiteY17" fmla="*/ 6581228 h 7012152"/>
              <a:gd name="connsiteX18" fmla="*/ 3630850 w 7509539"/>
              <a:gd name="connsiteY18" fmla="*/ 6591738 h 7012152"/>
              <a:gd name="connsiteX19" fmla="*/ 4398105 w 7509539"/>
              <a:gd name="connsiteY19" fmla="*/ 6833476 h 7012152"/>
              <a:gd name="connsiteX20" fmla="*/ 4755457 w 7509539"/>
              <a:gd name="connsiteY20" fmla="*/ 6938579 h 7012152"/>
              <a:gd name="connsiteX21" fmla="*/ 5070767 w 7509539"/>
              <a:gd name="connsiteY21" fmla="*/ 7012152 h 7012152"/>
              <a:gd name="connsiteX22" fmla="*/ 6048229 w 7509539"/>
              <a:gd name="connsiteY22" fmla="*/ 6896538 h 7012152"/>
              <a:gd name="connsiteX23" fmla="*/ 6594767 w 7509539"/>
              <a:gd name="connsiteY23" fmla="*/ 6728372 h 7012152"/>
              <a:gd name="connsiteX24" fmla="*/ 6941609 w 7509539"/>
              <a:gd name="connsiteY24" fmla="*/ 6497145 h 7012152"/>
              <a:gd name="connsiteX25" fmla="*/ 7446105 w 7509539"/>
              <a:gd name="connsiteY25" fmla="*/ 5750910 h 7012152"/>
              <a:gd name="connsiteX26" fmla="*/ 7498657 w 7509539"/>
              <a:gd name="connsiteY26" fmla="*/ 5446110 h 7012152"/>
              <a:gd name="connsiteX27" fmla="*/ 7498657 w 7509539"/>
              <a:gd name="connsiteY27" fmla="*/ 4678855 h 7012152"/>
              <a:gd name="connsiteX28" fmla="*/ 7330491 w 7509539"/>
              <a:gd name="connsiteY28" fmla="*/ 4037724 h 7012152"/>
              <a:gd name="connsiteX29" fmla="*/ 7277940 w 7509539"/>
              <a:gd name="connsiteY29" fmla="*/ 3659352 h 7012152"/>
              <a:gd name="connsiteX30" fmla="*/ 7246409 w 7509539"/>
              <a:gd name="connsiteY30" fmla="*/ 3291490 h 7012152"/>
              <a:gd name="connsiteX31" fmla="*/ 7214878 w 7509539"/>
              <a:gd name="connsiteY31" fmla="*/ 2976179 h 7012152"/>
              <a:gd name="connsiteX32" fmla="*/ 7288450 w 7509539"/>
              <a:gd name="connsiteY32" fmla="*/ 2061779 h 7012152"/>
              <a:gd name="connsiteX33" fmla="*/ 7341002 w 7509539"/>
              <a:gd name="connsiteY33" fmla="*/ 1893614 h 7012152"/>
              <a:gd name="connsiteX34" fmla="*/ 7383043 w 7509539"/>
              <a:gd name="connsiteY34" fmla="*/ 1704428 h 7012152"/>
              <a:gd name="connsiteX35" fmla="*/ 7435595 w 7509539"/>
              <a:gd name="connsiteY35" fmla="*/ 1504731 h 7012152"/>
              <a:gd name="connsiteX36" fmla="*/ 7446105 w 7509539"/>
              <a:gd name="connsiteY36" fmla="*/ 1347076 h 7012152"/>
              <a:gd name="connsiteX37" fmla="*/ 7456616 w 7509539"/>
              <a:gd name="connsiteY37" fmla="*/ 1210441 h 7012152"/>
              <a:gd name="connsiteX38" fmla="*/ 7383043 w 7509539"/>
              <a:gd name="connsiteY38" fmla="*/ 989724 h 7012152"/>
              <a:gd name="connsiteX39" fmla="*/ 7298960 w 7509539"/>
              <a:gd name="connsiteY39" fmla="*/ 916152 h 7012152"/>
              <a:gd name="connsiteX40" fmla="*/ 7099264 w 7509539"/>
              <a:gd name="connsiteY40" fmla="*/ 790028 h 7012152"/>
              <a:gd name="connsiteX41" fmla="*/ 6931098 w 7509539"/>
              <a:gd name="connsiteY41" fmla="*/ 737476 h 7012152"/>
              <a:gd name="connsiteX42" fmla="*/ 6868036 w 7509539"/>
              <a:gd name="connsiteY42" fmla="*/ 705945 h 7012152"/>
              <a:gd name="connsiteX43" fmla="*/ 6783954 w 7509539"/>
              <a:gd name="connsiteY43" fmla="*/ 674414 h 7012152"/>
              <a:gd name="connsiteX44" fmla="*/ 6689360 w 7509539"/>
              <a:gd name="connsiteY44" fmla="*/ 632372 h 7012152"/>
              <a:gd name="connsiteX45" fmla="*/ 6142823 w 7509539"/>
              <a:gd name="connsiteY45" fmla="*/ 443186 h 7012152"/>
              <a:gd name="connsiteX46" fmla="*/ 6037719 w 7509539"/>
              <a:gd name="connsiteY46" fmla="*/ 422165 h 7012152"/>
              <a:gd name="connsiteX47" fmla="*/ 5911595 w 7509539"/>
              <a:gd name="connsiteY47" fmla="*/ 380124 h 7012152"/>
              <a:gd name="connsiteX48" fmla="*/ 5806491 w 7509539"/>
              <a:gd name="connsiteY48" fmla="*/ 359103 h 7012152"/>
              <a:gd name="connsiteX49" fmla="*/ 5512202 w 7509539"/>
              <a:gd name="connsiteY49" fmla="*/ 327572 h 7012152"/>
              <a:gd name="connsiteX50" fmla="*/ 4120983 w 7509539"/>
              <a:gd name="connsiteY50" fmla="*/ 0 h 7012152"/>
              <a:gd name="connsiteX0" fmla="*/ 4120983 w 7509539"/>
              <a:gd name="connsiteY0" fmla="*/ 0 h 7012152"/>
              <a:gd name="connsiteX1" fmla="*/ 2474712 w 7509539"/>
              <a:gd name="connsiteY1" fmla="*/ 359103 h 7012152"/>
              <a:gd name="connsiteX2" fmla="*/ 2054298 w 7509539"/>
              <a:gd name="connsiteY2" fmla="*/ 663903 h 7012152"/>
              <a:gd name="connsiteX3" fmla="*/ 1601610 w 7509539"/>
              <a:gd name="connsiteY3" fmla="*/ 1310794 h 7012152"/>
              <a:gd name="connsiteX4" fmla="*/ 1010799 w 7509539"/>
              <a:gd name="connsiteY4" fmla="*/ 1536351 h 7012152"/>
              <a:gd name="connsiteX5" fmla="*/ 656980 w 7509539"/>
              <a:gd name="connsiteY5" fmla="*/ 2314028 h 7012152"/>
              <a:gd name="connsiteX6" fmla="*/ 558295 w 7509539"/>
              <a:gd name="connsiteY6" fmla="*/ 3080362 h 7012152"/>
              <a:gd name="connsiteX7" fmla="*/ 288560 w 7509539"/>
              <a:gd name="connsiteY7" fmla="*/ 4006193 h 7012152"/>
              <a:gd name="connsiteX8" fmla="*/ 57333 w 7509539"/>
              <a:gd name="connsiteY8" fmla="*/ 4395076 h 7012152"/>
              <a:gd name="connsiteX9" fmla="*/ 15291 w 7509539"/>
              <a:gd name="connsiteY9" fmla="*/ 4563241 h 7012152"/>
              <a:gd name="connsiteX10" fmla="*/ 25802 w 7509539"/>
              <a:gd name="connsiteY10" fmla="*/ 5088759 h 7012152"/>
              <a:gd name="connsiteX11" fmla="*/ 141416 w 7509539"/>
              <a:gd name="connsiteY11" fmla="*/ 5446110 h 7012152"/>
              <a:gd name="connsiteX12" fmla="*/ 414685 w 7509539"/>
              <a:gd name="connsiteY12" fmla="*/ 6118772 h 7012152"/>
              <a:gd name="connsiteX13" fmla="*/ 603871 w 7509539"/>
              <a:gd name="connsiteY13" fmla="*/ 6465614 h 7012152"/>
              <a:gd name="connsiteX14" fmla="*/ 729995 w 7509539"/>
              <a:gd name="connsiteY14" fmla="*/ 6675821 h 7012152"/>
              <a:gd name="connsiteX15" fmla="*/ 982243 w 7509539"/>
              <a:gd name="connsiteY15" fmla="*/ 6707352 h 7012152"/>
              <a:gd name="connsiteX16" fmla="*/ 1854602 w 7509539"/>
              <a:gd name="connsiteY16" fmla="*/ 6644290 h 7012152"/>
              <a:gd name="connsiteX17" fmla="*/ 2537774 w 7509539"/>
              <a:gd name="connsiteY17" fmla="*/ 6581228 h 7012152"/>
              <a:gd name="connsiteX18" fmla="*/ 3630850 w 7509539"/>
              <a:gd name="connsiteY18" fmla="*/ 6591738 h 7012152"/>
              <a:gd name="connsiteX19" fmla="*/ 4398105 w 7509539"/>
              <a:gd name="connsiteY19" fmla="*/ 6833476 h 7012152"/>
              <a:gd name="connsiteX20" fmla="*/ 4755457 w 7509539"/>
              <a:gd name="connsiteY20" fmla="*/ 6938579 h 7012152"/>
              <a:gd name="connsiteX21" fmla="*/ 5070767 w 7509539"/>
              <a:gd name="connsiteY21" fmla="*/ 7012152 h 7012152"/>
              <a:gd name="connsiteX22" fmla="*/ 6048229 w 7509539"/>
              <a:gd name="connsiteY22" fmla="*/ 6896538 h 7012152"/>
              <a:gd name="connsiteX23" fmla="*/ 6594767 w 7509539"/>
              <a:gd name="connsiteY23" fmla="*/ 6728372 h 7012152"/>
              <a:gd name="connsiteX24" fmla="*/ 6941609 w 7509539"/>
              <a:gd name="connsiteY24" fmla="*/ 6497145 h 7012152"/>
              <a:gd name="connsiteX25" fmla="*/ 7446105 w 7509539"/>
              <a:gd name="connsiteY25" fmla="*/ 5750910 h 7012152"/>
              <a:gd name="connsiteX26" fmla="*/ 7498657 w 7509539"/>
              <a:gd name="connsiteY26" fmla="*/ 5446110 h 7012152"/>
              <a:gd name="connsiteX27" fmla="*/ 7498657 w 7509539"/>
              <a:gd name="connsiteY27" fmla="*/ 4678855 h 7012152"/>
              <a:gd name="connsiteX28" fmla="*/ 7330491 w 7509539"/>
              <a:gd name="connsiteY28" fmla="*/ 4037724 h 7012152"/>
              <a:gd name="connsiteX29" fmla="*/ 7277940 w 7509539"/>
              <a:gd name="connsiteY29" fmla="*/ 3659352 h 7012152"/>
              <a:gd name="connsiteX30" fmla="*/ 7246409 w 7509539"/>
              <a:gd name="connsiteY30" fmla="*/ 3291490 h 7012152"/>
              <a:gd name="connsiteX31" fmla="*/ 7214878 w 7509539"/>
              <a:gd name="connsiteY31" fmla="*/ 2976179 h 7012152"/>
              <a:gd name="connsiteX32" fmla="*/ 7288450 w 7509539"/>
              <a:gd name="connsiteY32" fmla="*/ 2061779 h 7012152"/>
              <a:gd name="connsiteX33" fmla="*/ 7341002 w 7509539"/>
              <a:gd name="connsiteY33" fmla="*/ 1893614 h 7012152"/>
              <a:gd name="connsiteX34" fmla="*/ 7383043 w 7509539"/>
              <a:gd name="connsiteY34" fmla="*/ 1704428 h 7012152"/>
              <a:gd name="connsiteX35" fmla="*/ 7435595 w 7509539"/>
              <a:gd name="connsiteY35" fmla="*/ 1504731 h 7012152"/>
              <a:gd name="connsiteX36" fmla="*/ 7446105 w 7509539"/>
              <a:gd name="connsiteY36" fmla="*/ 1347076 h 7012152"/>
              <a:gd name="connsiteX37" fmla="*/ 7456616 w 7509539"/>
              <a:gd name="connsiteY37" fmla="*/ 1210441 h 7012152"/>
              <a:gd name="connsiteX38" fmla="*/ 7383043 w 7509539"/>
              <a:gd name="connsiteY38" fmla="*/ 989724 h 7012152"/>
              <a:gd name="connsiteX39" fmla="*/ 7298960 w 7509539"/>
              <a:gd name="connsiteY39" fmla="*/ 916152 h 7012152"/>
              <a:gd name="connsiteX40" fmla="*/ 7099264 w 7509539"/>
              <a:gd name="connsiteY40" fmla="*/ 790028 h 7012152"/>
              <a:gd name="connsiteX41" fmla="*/ 6931098 w 7509539"/>
              <a:gd name="connsiteY41" fmla="*/ 737476 h 7012152"/>
              <a:gd name="connsiteX42" fmla="*/ 6868036 w 7509539"/>
              <a:gd name="connsiteY42" fmla="*/ 705945 h 7012152"/>
              <a:gd name="connsiteX43" fmla="*/ 6783954 w 7509539"/>
              <a:gd name="connsiteY43" fmla="*/ 674414 h 7012152"/>
              <a:gd name="connsiteX44" fmla="*/ 6689360 w 7509539"/>
              <a:gd name="connsiteY44" fmla="*/ 632372 h 7012152"/>
              <a:gd name="connsiteX45" fmla="*/ 6142823 w 7509539"/>
              <a:gd name="connsiteY45" fmla="*/ 443186 h 7012152"/>
              <a:gd name="connsiteX46" fmla="*/ 6037719 w 7509539"/>
              <a:gd name="connsiteY46" fmla="*/ 422165 h 7012152"/>
              <a:gd name="connsiteX47" fmla="*/ 5911595 w 7509539"/>
              <a:gd name="connsiteY47" fmla="*/ 380124 h 7012152"/>
              <a:gd name="connsiteX48" fmla="*/ 5806491 w 7509539"/>
              <a:gd name="connsiteY48" fmla="*/ 359103 h 7012152"/>
              <a:gd name="connsiteX49" fmla="*/ 5512202 w 7509539"/>
              <a:gd name="connsiteY49" fmla="*/ 327572 h 7012152"/>
              <a:gd name="connsiteX50" fmla="*/ 4120983 w 7509539"/>
              <a:gd name="connsiteY50" fmla="*/ 0 h 7012152"/>
              <a:gd name="connsiteX0" fmla="*/ 4120983 w 7509539"/>
              <a:gd name="connsiteY0" fmla="*/ 0 h 7012152"/>
              <a:gd name="connsiteX1" fmla="*/ 2383560 w 7509539"/>
              <a:gd name="connsiteY1" fmla="*/ 298416 h 7012152"/>
              <a:gd name="connsiteX2" fmla="*/ 2054298 w 7509539"/>
              <a:gd name="connsiteY2" fmla="*/ 663903 h 7012152"/>
              <a:gd name="connsiteX3" fmla="*/ 1601610 w 7509539"/>
              <a:gd name="connsiteY3" fmla="*/ 1310794 h 7012152"/>
              <a:gd name="connsiteX4" fmla="*/ 1010799 w 7509539"/>
              <a:gd name="connsiteY4" fmla="*/ 1536351 h 7012152"/>
              <a:gd name="connsiteX5" fmla="*/ 656980 w 7509539"/>
              <a:gd name="connsiteY5" fmla="*/ 2314028 h 7012152"/>
              <a:gd name="connsiteX6" fmla="*/ 558295 w 7509539"/>
              <a:gd name="connsiteY6" fmla="*/ 3080362 h 7012152"/>
              <a:gd name="connsiteX7" fmla="*/ 288560 w 7509539"/>
              <a:gd name="connsiteY7" fmla="*/ 4006193 h 7012152"/>
              <a:gd name="connsiteX8" fmla="*/ 57333 w 7509539"/>
              <a:gd name="connsiteY8" fmla="*/ 4395076 h 7012152"/>
              <a:gd name="connsiteX9" fmla="*/ 15291 w 7509539"/>
              <a:gd name="connsiteY9" fmla="*/ 4563241 h 7012152"/>
              <a:gd name="connsiteX10" fmla="*/ 25802 w 7509539"/>
              <a:gd name="connsiteY10" fmla="*/ 5088759 h 7012152"/>
              <a:gd name="connsiteX11" fmla="*/ 141416 w 7509539"/>
              <a:gd name="connsiteY11" fmla="*/ 5446110 h 7012152"/>
              <a:gd name="connsiteX12" fmla="*/ 414685 w 7509539"/>
              <a:gd name="connsiteY12" fmla="*/ 6118772 h 7012152"/>
              <a:gd name="connsiteX13" fmla="*/ 603871 w 7509539"/>
              <a:gd name="connsiteY13" fmla="*/ 6465614 h 7012152"/>
              <a:gd name="connsiteX14" fmla="*/ 729995 w 7509539"/>
              <a:gd name="connsiteY14" fmla="*/ 6675821 h 7012152"/>
              <a:gd name="connsiteX15" fmla="*/ 982243 w 7509539"/>
              <a:gd name="connsiteY15" fmla="*/ 6707352 h 7012152"/>
              <a:gd name="connsiteX16" fmla="*/ 1854602 w 7509539"/>
              <a:gd name="connsiteY16" fmla="*/ 6644290 h 7012152"/>
              <a:gd name="connsiteX17" fmla="*/ 2537774 w 7509539"/>
              <a:gd name="connsiteY17" fmla="*/ 6581228 h 7012152"/>
              <a:gd name="connsiteX18" fmla="*/ 3630850 w 7509539"/>
              <a:gd name="connsiteY18" fmla="*/ 6591738 h 7012152"/>
              <a:gd name="connsiteX19" fmla="*/ 4398105 w 7509539"/>
              <a:gd name="connsiteY19" fmla="*/ 6833476 h 7012152"/>
              <a:gd name="connsiteX20" fmla="*/ 4755457 w 7509539"/>
              <a:gd name="connsiteY20" fmla="*/ 6938579 h 7012152"/>
              <a:gd name="connsiteX21" fmla="*/ 5070767 w 7509539"/>
              <a:gd name="connsiteY21" fmla="*/ 7012152 h 7012152"/>
              <a:gd name="connsiteX22" fmla="*/ 6048229 w 7509539"/>
              <a:gd name="connsiteY22" fmla="*/ 6896538 h 7012152"/>
              <a:gd name="connsiteX23" fmla="*/ 6594767 w 7509539"/>
              <a:gd name="connsiteY23" fmla="*/ 6728372 h 7012152"/>
              <a:gd name="connsiteX24" fmla="*/ 6941609 w 7509539"/>
              <a:gd name="connsiteY24" fmla="*/ 6497145 h 7012152"/>
              <a:gd name="connsiteX25" fmla="*/ 7446105 w 7509539"/>
              <a:gd name="connsiteY25" fmla="*/ 5750910 h 7012152"/>
              <a:gd name="connsiteX26" fmla="*/ 7498657 w 7509539"/>
              <a:gd name="connsiteY26" fmla="*/ 5446110 h 7012152"/>
              <a:gd name="connsiteX27" fmla="*/ 7498657 w 7509539"/>
              <a:gd name="connsiteY27" fmla="*/ 4678855 h 7012152"/>
              <a:gd name="connsiteX28" fmla="*/ 7330491 w 7509539"/>
              <a:gd name="connsiteY28" fmla="*/ 4037724 h 7012152"/>
              <a:gd name="connsiteX29" fmla="*/ 7277940 w 7509539"/>
              <a:gd name="connsiteY29" fmla="*/ 3659352 h 7012152"/>
              <a:gd name="connsiteX30" fmla="*/ 7246409 w 7509539"/>
              <a:gd name="connsiteY30" fmla="*/ 3291490 h 7012152"/>
              <a:gd name="connsiteX31" fmla="*/ 7214878 w 7509539"/>
              <a:gd name="connsiteY31" fmla="*/ 2976179 h 7012152"/>
              <a:gd name="connsiteX32" fmla="*/ 7288450 w 7509539"/>
              <a:gd name="connsiteY32" fmla="*/ 2061779 h 7012152"/>
              <a:gd name="connsiteX33" fmla="*/ 7341002 w 7509539"/>
              <a:gd name="connsiteY33" fmla="*/ 1893614 h 7012152"/>
              <a:gd name="connsiteX34" fmla="*/ 7383043 w 7509539"/>
              <a:gd name="connsiteY34" fmla="*/ 1704428 h 7012152"/>
              <a:gd name="connsiteX35" fmla="*/ 7435595 w 7509539"/>
              <a:gd name="connsiteY35" fmla="*/ 1504731 h 7012152"/>
              <a:gd name="connsiteX36" fmla="*/ 7446105 w 7509539"/>
              <a:gd name="connsiteY36" fmla="*/ 1347076 h 7012152"/>
              <a:gd name="connsiteX37" fmla="*/ 7456616 w 7509539"/>
              <a:gd name="connsiteY37" fmla="*/ 1210441 h 7012152"/>
              <a:gd name="connsiteX38" fmla="*/ 7383043 w 7509539"/>
              <a:gd name="connsiteY38" fmla="*/ 989724 h 7012152"/>
              <a:gd name="connsiteX39" fmla="*/ 7298960 w 7509539"/>
              <a:gd name="connsiteY39" fmla="*/ 916152 h 7012152"/>
              <a:gd name="connsiteX40" fmla="*/ 7099264 w 7509539"/>
              <a:gd name="connsiteY40" fmla="*/ 790028 h 7012152"/>
              <a:gd name="connsiteX41" fmla="*/ 6931098 w 7509539"/>
              <a:gd name="connsiteY41" fmla="*/ 737476 h 7012152"/>
              <a:gd name="connsiteX42" fmla="*/ 6868036 w 7509539"/>
              <a:gd name="connsiteY42" fmla="*/ 705945 h 7012152"/>
              <a:gd name="connsiteX43" fmla="*/ 6783954 w 7509539"/>
              <a:gd name="connsiteY43" fmla="*/ 674414 h 7012152"/>
              <a:gd name="connsiteX44" fmla="*/ 6689360 w 7509539"/>
              <a:gd name="connsiteY44" fmla="*/ 632372 h 7012152"/>
              <a:gd name="connsiteX45" fmla="*/ 6142823 w 7509539"/>
              <a:gd name="connsiteY45" fmla="*/ 443186 h 7012152"/>
              <a:gd name="connsiteX46" fmla="*/ 6037719 w 7509539"/>
              <a:gd name="connsiteY46" fmla="*/ 422165 h 7012152"/>
              <a:gd name="connsiteX47" fmla="*/ 5911595 w 7509539"/>
              <a:gd name="connsiteY47" fmla="*/ 380124 h 7012152"/>
              <a:gd name="connsiteX48" fmla="*/ 5806491 w 7509539"/>
              <a:gd name="connsiteY48" fmla="*/ 359103 h 7012152"/>
              <a:gd name="connsiteX49" fmla="*/ 5512202 w 7509539"/>
              <a:gd name="connsiteY49" fmla="*/ 327572 h 7012152"/>
              <a:gd name="connsiteX50" fmla="*/ 4120983 w 7509539"/>
              <a:gd name="connsiteY50" fmla="*/ 0 h 7012152"/>
              <a:gd name="connsiteX0" fmla="*/ 4120983 w 7509539"/>
              <a:gd name="connsiteY0" fmla="*/ 0 h 7012152"/>
              <a:gd name="connsiteX1" fmla="*/ 2383560 w 7509539"/>
              <a:gd name="connsiteY1" fmla="*/ 298416 h 7012152"/>
              <a:gd name="connsiteX2" fmla="*/ 1601610 w 7509539"/>
              <a:gd name="connsiteY2" fmla="*/ 1310794 h 7012152"/>
              <a:gd name="connsiteX3" fmla="*/ 1010799 w 7509539"/>
              <a:gd name="connsiteY3" fmla="*/ 1536351 h 7012152"/>
              <a:gd name="connsiteX4" fmla="*/ 656980 w 7509539"/>
              <a:gd name="connsiteY4" fmla="*/ 2314028 h 7012152"/>
              <a:gd name="connsiteX5" fmla="*/ 558295 w 7509539"/>
              <a:gd name="connsiteY5" fmla="*/ 3080362 h 7012152"/>
              <a:gd name="connsiteX6" fmla="*/ 288560 w 7509539"/>
              <a:gd name="connsiteY6" fmla="*/ 4006193 h 7012152"/>
              <a:gd name="connsiteX7" fmla="*/ 57333 w 7509539"/>
              <a:gd name="connsiteY7" fmla="*/ 4395076 h 7012152"/>
              <a:gd name="connsiteX8" fmla="*/ 15291 w 7509539"/>
              <a:gd name="connsiteY8" fmla="*/ 4563241 h 7012152"/>
              <a:gd name="connsiteX9" fmla="*/ 25802 w 7509539"/>
              <a:gd name="connsiteY9" fmla="*/ 5088759 h 7012152"/>
              <a:gd name="connsiteX10" fmla="*/ 141416 w 7509539"/>
              <a:gd name="connsiteY10" fmla="*/ 5446110 h 7012152"/>
              <a:gd name="connsiteX11" fmla="*/ 414685 w 7509539"/>
              <a:gd name="connsiteY11" fmla="*/ 6118772 h 7012152"/>
              <a:gd name="connsiteX12" fmla="*/ 603871 w 7509539"/>
              <a:gd name="connsiteY12" fmla="*/ 6465614 h 7012152"/>
              <a:gd name="connsiteX13" fmla="*/ 729995 w 7509539"/>
              <a:gd name="connsiteY13" fmla="*/ 6675821 h 7012152"/>
              <a:gd name="connsiteX14" fmla="*/ 982243 w 7509539"/>
              <a:gd name="connsiteY14" fmla="*/ 6707352 h 7012152"/>
              <a:gd name="connsiteX15" fmla="*/ 1854602 w 7509539"/>
              <a:gd name="connsiteY15" fmla="*/ 6644290 h 7012152"/>
              <a:gd name="connsiteX16" fmla="*/ 2537774 w 7509539"/>
              <a:gd name="connsiteY16" fmla="*/ 6581228 h 7012152"/>
              <a:gd name="connsiteX17" fmla="*/ 3630850 w 7509539"/>
              <a:gd name="connsiteY17" fmla="*/ 6591738 h 7012152"/>
              <a:gd name="connsiteX18" fmla="*/ 4398105 w 7509539"/>
              <a:gd name="connsiteY18" fmla="*/ 6833476 h 7012152"/>
              <a:gd name="connsiteX19" fmla="*/ 4755457 w 7509539"/>
              <a:gd name="connsiteY19" fmla="*/ 6938579 h 7012152"/>
              <a:gd name="connsiteX20" fmla="*/ 5070767 w 7509539"/>
              <a:gd name="connsiteY20" fmla="*/ 7012152 h 7012152"/>
              <a:gd name="connsiteX21" fmla="*/ 6048229 w 7509539"/>
              <a:gd name="connsiteY21" fmla="*/ 6896538 h 7012152"/>
              <a:gd name="connsiteX22" fmla="*/ 6594767 w 7509539"/>
              <a:gd name="connsiteY22" fmla="*/ 6728372 h 7012152"/>
              <a:gd name="connsiteX23" fmla="*/ 6941609 w 7509539"/>
              <a:gd name="connsiteY23" fmla="*/ 6497145 h 7012152"/>
              <a:gd name="connsiteX24" fmla="*/ 7446105 w 7509539"/>
              <a:gd name="connsiteY24" fmla="*/ 5750910 h 7012152"/>
              <a:gd name="connsiteX25" fmla="*/ 7498657 w 7509539"/>
              <a:gd name="connsiteY25" fmla="*/ 5446110 h 7012152"/>
              <a:gd name="connsiteX26" fmla="*/ 7498657 w 7509539"/>
              <a:gd name="connsiteY26" fmla="*/ 4678855 h 7012152"/>
              <a:gd name="connsiteX27" fmla="*/ 7330491 w 7509539"/>
              <a:gd name="connsiteY27" fmla="*/ 4037724 h 7012152"/>
              <a:gd name="connsiteX28" fmla="*/ 7277940 w 7509539"/>
              <a:gd name="connsiteY28" fmla="*/ 3659352 h 7012152"/>
              <a:gd name="connsiteX29" fmla="*/ 7246409 w 7509539"/>
              <a:gd name="connsiteY29" fmla="*/ 3291490 h 7012152"/>
              <a:gd name="connsiteX30" fmla="*/ 7214878 w 7509539"/>
              <a:gd name="connsiteY30" fmla="*/ 2976179 h 7012152"/>
              <a:gd name="connsiteX31" fmla="*/ 7288450 w 7509539"/>
              <a:gd name="connsiteY31" fmla="*/ 2061779 h 7012152"/>
              <a:gd name="connsiteX32" fmla="*/ 7341002 w 7509539"/>
              <a:gd name="connsiteY32" fmla="*/ 1893614 h 7012152"/>
              <a:gd name="connsiteX33" fmla="*/ 7383043 w 7509539"/>
              <a:gd name="connsiteY33" fmla="*/ 1704428 h 7012152"/>
              <a:gd name="connsiteX34" fmla="*/ 7435595 w 7509539"/>
              <a:gd name="connsiteY34" fmla="*/ 1504731 h 7012152"/>
              <a:gd name="connsiteX35" fmla="*/ 7446105 w 7509539"/>
              <a:gd name="connsiteY35" fmla="*/ 1347076 h 7012152"/>
              <a:gd name="connsiteX36" fmla="*/ 7456616 w 7509539"/>
              <a:gd name="connsiteY36" fmla="*/ 1210441 h 7012152"/>
              <a:gd name="connsiteX37" fmla="*/ 7383043 w 7509539"/>
              <a:gd name="connsiteY37" fmla="*/ 989724 h 7012152"/>
              <a:gd name="connsiteX38" fmla="*/ 7298960 w 7509539"/>
              <a:gd name="connsiteY38" fmla="*/ 916152 h 7012152"/>
              <a:gd name="connsiteX39" fmla="*/ 7099264 w 7509539"/>
              <a:gd name="connsiteY39" fmla="*/ 790028 h 7012152"/>
              <a:gd name="connsiteX40" fmla="*/ 6931098 w 7509539"/>
              <a:gd name="connsiteY40" fmla="*/ 737476 h 7012152"/>
              <a:gd name="connsiteX41" fmla="*/ 6868036 w 7509539"/>
              <a:gd name="connsiteY41" fmla="*/ 705945 h 7012152"/>
              <a:gd name="connsiteX42" fmla="*/ 6783954 w 7509539"/>
              <a:gd name="connsiteY42" fmla="*/ 674414 h 7012152"/>
              <a:gd name="connsiteX43" fmla="*/ 6689360 w 7509539"/>
              <a:gd name="connsiteY43" fmla="*/ 632372 h 7012152"/>
              <a:gd name="connsiteX44" fmla="*/ 6142823 w 7509539"/>
              <a:gd name="connsiteY44" fmla="*/ 443186 h 7012152"/>
              <a:gd name="connsiteX45" fmla="*/ 6037719 w 7509539"/>
              <a:gd name="connsiteY45" fmla="*/ 422165 h 7012152"/>
              <a:gd name="connsiteX46" fmla="*/ 5911595 w 7509539"/>
              <a:gd name="connsiteY46" fmla="*/ 380124 h 7012152"/>
              <a:gd name="connsiteX47" fmla="*/ 5806491 w 7509539"/>
              <a:gd name="connsiteY47" fmla="*/ 359103 h 7012152"/>
              <a:gd name="connsiteX48" fmla="*/ 5512202 w 7509539"/>
              <a:gd name="connsiteY48" fmla="*/ 327572 h 7012152"/>
              <a:gd name="connsiteX49" fmla="*/ 4120983 w 7509539"/>
              <a:gd name="connsiteY49" fmla="*/ 0 h 7012152"/>
              <a:gd name="connsiteX0" fmla="*/ 4120983 w 7509539"/>
              <a:gd name="connsiteY0" fmla="*/ 0 h 7012152"/>
              <a:gd name="connsiteX1" fmla="*/ 2383560 w 7509539"/>
              <a:gd name="connsiteY1" fmla="*/ 298416 h 7012152"/>
              <a:gd name="connsiteX2" fmla="*/ 1601610 w 7509539"/>
              <a:gd name="connsiteY2" fmla="*/ 1310794 h 7012152"/>
              <a:gd name="connsiteX3" fmla="*/ 1010799 w 7509539"/>
              <a:gd name="connsiteY3" fmla="*/ 1536351 h 7012152"/>
              <a:gd name="connsiteX4" fmla="*/ 656980 w 7509539"/>
              <a:gd name="connsiteY4" fmla="*/ 2314028 h 7012152"/>
              <a:gd name="connsiteX5" fmla="*/ 558295 w 7509539"/>
              <a:gd name="connsiteY5" fmla="*/ 3080362 h 7012152"/>
              <a:gd name="connsiteX6" fmla="*/ 288560 w 7509539"/>
              <a:gd name="connsiteY6" fmla="*/ 4006193 h 7012152"/>
              <a:gd name="connsiteX7" fmla="*/ 15291 w 7509539"/>
              <a:gd name="connsiteY7" fmla="*/ 4563241 h 7012152"/>
              <a:gd name="connsiteX8" fmla="*/ 25802 w 7509539"/>
              <a:gd name="connsiteY8" fmla="*/ 5088759 h 7012152"/>
              <a:gd name="connsiteX9" fmla="*/ 141416 w 7509539"/>
              <a:gd name="connsiteY9" fmla="*/ 5446110 h 7012152"/>
              <a:gd name="connsiteX10" fmla="*/ 414685 w 7509539"/>
              <a:gd name="connsiteY10" fmla="*/ 6118772 h 7012152"/>
              <a:gd name="connsiteX11" fmla="*/ 603871 w 7509539"/>
              <a:gd name="connsiteY11" fmla="*/ 6465614 h 7012152"/>
              <a:gd name="connsiteX12" fmla="*/ 729995 w 7509539"/>
              <a:gd name="connsiteY12" fmla="*/ 6675821 h 7012152"/>
              <a:gd name="connsiteX13" fmla="*/ 982243 w 7509539"/>
              <a:gd name="connsiteY13" fmla="*/ 6707352 h 7012152"/>
              <a:gd name="connsiteX14" fmla="*/ 1854602 w 7509539"/>
              <a:gd name="connsiteY14" fmla="*/ 6644290 h 7012152"/>
              <a:gd name="connsiteX15" fmla="*/ 2537774 w 7509539"/>
              <a:gd name="connsiteY15" fmla="*/ 6581228 h 7012152"/>
              <a:gd name="connsiteX16" fmla="*/ 3630850 w 7509539"/>
              <a:gd name="connsiteY16" fmla="*/ 6591738 h 7012152"/>
              <a:gd name="connsiteX17" fmla="*/ 4398105 w 7509539"/>
              <a:gd name="connsiteY17" fmla="*/ 6833476 h 7012152"/>
              <a:gd name="connsiteX18" fmla="*/ 4755457 w 7509539"/>
              <a:gd name="connsiteY18" fmla="*/ 6938579 h 7012152"/>
              <a:gd name="connsiteX19" fmla="*/ 5070767 w 7509539"/>
              <a:gd name="connsiteY19" fmla="*/ 7012152 h 7012152"/>
              <a:gd name="connsiteX20" fmla="*/ 6048229 w 7509539"/>
              <a:gd name="connsiteY20" fmla="*/ 6896538 h 7012152"/>
              <a:gd name="connsiteX21" fmla="*/ 6594767 w 7509539"/>
              <a:gd name="connsiteY21" fmla="*/ 6728372 h 7012152"/>
              <a:gd name="connsiteX22" fmla="*/ 6941609 w 7509539"/>
              <a:gd name="connsiteY22" fmla="*/ 6497145 h 7012152"/>
              <a:gd name="connsiteX23" fmla="*/ 7446105 w 7509539"/>
              <a:gd name="connsiteY23" fmla="*/ 5750910 h 7012152"/>
              <a:gd name="connsiteX24" fmla="*/ 7498657 w 7509539"/>
              <a:gd name="connsiteY24" fmla="*/ 5446110 h 7012152"/>
              <a:gd name="connsiteX25" fmla="*/ 7498657 w 7509539"/>
              <a:gd name="connsiteY25" fmla="*/ 4678855 h 7012152"/>
              <a:gd name="connsiteX26" fmla="*/ 7330491 w 7509539"/>
              <a:gd name="connsiteY26" fmla="*/ 4037724 h 7012152"/>
              <a:gd name="connsiteX27" fmla="*/ 7277940 w 7509539"/>
              <a:gd name="connsiteY27" fmla="*/ 3659352 h 7012152"/>
              <a:gd name="connsiteX28" fmla="*/ 7246409 w 7509539"/>
              <a:gd name="connsiteY28" fmla="*/ 3291490 h 7012152"/>
              <a:gd name="connsiteX29" fmla="*/ 7214878 w 7509539"/>
              <a:gd name="connsiteY29" fmla="*/ 2976179 h 7012152"/>
              <a:gd name="connsiteX30" fmla="*/ 7288450 w 7509539"/>
              <a:gd name="connsiteY30" fmla="*/ 2061779 h 7012152"/>
              <a:gd name="connsiteX31" fmla="*/ 7341002 w 7509539"/>
              <a:gd name="connsiteY31" fmla="*/ 1893614 h 7012152"/>
              <a:gd name="connsiteX32" fmla="*/ 7383043 w 7509539"/>
              <a:gd name="connsiteY32" fmla="*/ 1704428 h 7012152"/>
              <a:gd name="connsiteX33" fmla="*/ 7435595 w 7509539"/>
              <a:gd name="connsiteY33" fmla="*/ 1504731 h 7012152"/>
              <a:gd name="connsiteX34" fmla="*/ 7446105 w 7509539"/>
              <a:gd name="connsiteY34" fmla="*/ 1347076 h 7012152"/>
              <a:gd name="connsiteX35" fmla="*/ 7456616 w 7509539"/>
              <a:gd name="connsiteY35" fmla="*/ 1210441 h 7012152"/>
              <a:gd name="connsiteX36" fmla="*/ 7383043 w 7509539"/>
              <a:gd name="connsiteY36" fmla="*/ 989724 h 7012152"/>
              <a:gd name="connsiteX37" fmla="*/ 7298960 w 7509539"/>
              <a:gd name="connsiteY37" fmla="*/ 916152 h 7012152"/>
              <a:gd name="connsiteX38" fmla="*/ 7099264 w 7509539"/>
              <a:gd name="connsiteY38" fmla="*/ 790028 h 7012152"/>
              <a:gd name="connsiteX39" fmla="*/ 6931098 w 7509539"/>
              <a:gd name="connsiteY39" fmla="*/ 737476 h 7012152"/>
              <a:gd name="connsiteX40" fmla="*/ 6868036 w 7509539"/>
              <a:gd name="connsiteY40" fmla="*/ 705945 h 7012152"/>
              <a:gd name="connsiteX41" fmla="*/ 6783954 w 7509539"/>
              <a:gd name="connsiteY41" fmla="*/ 674414 h 7012152"/>
              <a:gd name="connsiteX42" fmla="*/ 6689360 w 7509539"/>
              <a:gd name="connsiteY42" fmla="*/ 632372 h 7012152"/>
              <a:gd name="connsiteX43" fmla="*/ 6142823 w 7509539"/>
              <a:gd name="connsiteY43" fmla="*/ 443186 h 7012152"/>
              <a:gd name="connsiteX44" fmla="*/ 6037719 w 7509539"/>
              <a:gd name="connsiteY44" fmla="*/ 422165 h 7012152"/>
              <a:gd name="connsiteX45" fmla="*/ 5911595 w 7509539"/>
              <a:gd name="connsiteY45" fmla="*/ 380124 h 7012152"/>
              <a:gd name="connsiteX46" fmla="*/ 5806491 w 7509539"/>
              <a:gd name="connsiteY46" fmla="*/ 359103 h 7012152"/>
              <a:gd name="connsiteX47" fmla="*/ 5512202 w 7509539"/>
              <a:gd name="connsiteY47" fmla="*/ 327572 h 7012152"/>
              <a:gd name="connsiteX48" fmla="*/ 4120983 w 7509539"/>
              <a:gd name="connsiteY48" fmla="*/ 0 h 7012152"/>
              <a:gd name="connsiteX0" fmla="*/ 4098945 w 7487501"/>
              <a:gd name="connsiteY0" fmla="*/ 0 h 7012152"/>
              <a:gd name="connsiteX1" fmla="*/ 2361522 w 7487501"/>
              <a:gd name="connsiteY1" fmla="*/ 298416 h 7012152"/>
              <a:gd name="connsiteX2" fmla="*/ 1579572 w 7487501"/>
              <a:gd name="connsiteY2" fmla="*/ 1310794 h 7012152"/>
              <a:gd name="connsiteX3" fmla="*/ 988761 w 7487501"/>
              <a:gd name="connsiteY3" fmla="*/ 1536351 h 7012152"/>
              <a:gd name="connsiteX4" fmla="*/ 634942 w 7487501"/>
              <a:gd name="connsiteY4" fmla="*/ 2314028 h 7012152"/>
              <a:gd name="connsiteX5" fmla="*/ 536257 w 7487501"/>
              <a:gd name="connsiteY5" fmla="*/ 3080362 h 7012152"/>
              <a:gd name="connsiteX6" fmla="*/ 266522 w 7487501"/>
              <a:gd name="connsiteY6" fmla="*/ 4006193 h 7012152"/>
              <a:gd name="connsiteX7" fmla="*/ 3764 w 7487501"/>
              <a:gd name="connsiteY7" fmla="*/ 5088759 h 7012152"/>
              <a:gd name="connsiteX8" fmla="*/ 119378 w 7487501"/>
              <a:gd name="connsiteY8" fmla="*/ 5446110 h 7012152"/>
              <a:gd name="connsiteX9" fmla="*/ 392647 w 7487501"/>
              <a:gd name="connsiteY9" fmla="*/ 6118772 h 7012152"/>
              <a:gd name="connsiteX10" fmla="*/ 581833 w 7487501"/>
              <a:gd name="connsiteY10" fmla="*/ 6465614 h 7012152"/>
              <a:gd name="connsiteX11" fmla="*/ 707957 w 7487501"/>
              <a:gd name="connsiteY11" fmla="*/ 6675821 h 7012152"/>
              <a:gd name="connsiteX12" fmla="*/ 960205 w 7487501"/>
              <a:gd name="connsiteY12" fmla="*/ 6707352 h 7012152"/>
              <a:gd name="connsiteX13" fmla="*/ 1832564 w 7487501"/>
              <a:gd name="connsiteY13" fmla="*/ 6644290 h 7012152"/>
              <a:gd name="connsiteX14" fmla="*/ 2515736 w 7487501"/>
              <a:gd name="connsiteY14" fmla="*/ 6581228 h 7012152"/>
              <a:gd name="connsiteX15" fmla="*/ 3608812 w 7487501"/>
              <a:gd name="connsiteY15" fmla="*/ 6591738 h 7012152"/>
              <a:gd name="connsiteX16" fmla="*/ 4376067 w 7487501"/>
              <a:gd name="connsiteY16" fmla="*/ 6833476 h 7012152"/>
              <a:gd name="connsiteX17" fmla="*/ 4733419 w 7487501"/>
              <a:gd name="connsiteY17" fmla="*/ 6938579 h 7012152"/>
              <a:gd name="connsiteX18" fmla="*/ 5048729 w 7487501"/>
              <a:gd name="connsiteY18" fmla="*/ 7012152 h 7012152"/>
              <a:gd name="connsiteX19" fmla="*/ 6026191 w 7487501"/>
              <a:gd name="connsiteY19" fmla="*/ 6896538 h 7012152"/>
              <a:gd name="connsiteX20" fmla="*/ 6572729 w 7487501"/>
              <a:gd name="connsiteY20" fmla="*/ 6728372 h 7012152"/>
              <a:gd name="connsiteX21" fmla="*/ 6919571 w 7487501"/>
              <a:gd name="connsiteY21" fmla="*/ 6497145 h 7012152"/>
              <a:gd name="connsiteX22" fmla="*/ 7424067 w 7487501"/>
              <a:gd name="connsiteY22" fmla="*/ 5750910 h 7012152"/>
              <a:gd name="connsiteX23" fmla="*/ 7476619 w 7487501"/>
              <a:gd name="connsiteY23" fmla="*/ 5446110 h 7012152"/>
              <a:gd name="connsiteX24" fmla="*/ 7476619 w 7487501"/>
              <a:gd name="connsiteY24" fmla="*/ 4678855 h 7012152"/>
              <a:gd name="connsiteX25" fmla="*/ 7308453 w 7487501"/>
              <a:gd name="connsiteY25" fmla="*/ 4037724 h 7012152"/>
              <a:gd name="connsiteX26" fmla="*/ 7255902 w 7487501"/>
              <a:gd name="connsiteY26" fmla="*/ 3659352 h 7012152"/>
              <a:gd name="connsiteX27" fmla="*/ 7224371 w 7487501"/>
              <a:gd name="connsiteY27" fmla="*/ 3291490 h 7012152"/>
              <a:gd name="connsiteX28" fmla="*/ 7192840 w 7487501"/>
              <a:gd name="connsiteY28" fmla="*/ 2976179 h 7012152"/>
              <a:gd name="connsiteX29" fmla="*/ 7266412 w 7487501"/>
              <a:gd name="connsiteY29" fmla="*/ 2061779 h 7012152"/>
              <a:gd name="connsiteX30" fmla="*/ 7318964 w 7487501"/>
              <a:gd name="connsiteY30" fmla="*/ 1893614 h 7012152"/>
              <a:gd name="connsiteX31" fmla="*/ 7361005 w 7487501"/>
              <a:gd name="connsiteY31" fmla="*/ 1704428 h 7012152"/>
              <a:gd name="connsiteX32" fmla="*/ 7413557 w 7487501"/>
              <a:gd name="connsiteY32" fmla="*/ 1504731 h 7012152"/>
              <a:gd name="connsiteX33" fmla="*/ 7424067 w 7487501"/>
              <a:gd name="connsiteY33" fmla="*/ 1347076 h 7012152"/>
              <a:gd name="connsiteX34" fmla="*/ 7434578 w 7487501"/>
              <a:gd name="connsiteY34" fmla="*/ 1210441 h 7012152"/>
              <a:gd name="connsiteX35" fmla="*/ 7361005 w 7487501"/>
              <a:gd name="connsiteY35" fmla="*/ 989724 h 7012152"/>
              <a:gd name="connsiteX36" fmla="*/ 7276922 w 7487501"/>
              <a:gd name="connsiteY36" fmla="*/ 916152 h 7012152"/>
              <a:gd name="connsiteX37" fmla="*/ 7077226 w 7487501"/>
              <a:gd name="connsiteY37" fmla="*/ 790028 h 7012152"/>
              <a:gd name="connsiteX38" fmla="*/ 6909060 w 7487501"/>
              <a:gd name="connsiteY38" fmla="*/ 737476 h 7012152"/>
              <a:gd name="connsiteX39" fmla="*/ 6845998 w 7487501"/>
              <a:gd name="connsiteY39" fmla="*/ 705945 h 7012152"/>
              <a:gd name="connsiteX40" fmla="*/ 6761916 w 7487501"/>
              <a:gd name="connsiteY40" fmla="*/ 674414 h 7012152"/>
              <a:gd name="connsiteX41" fmla="*/ 6667322 w 7487501"/>
              <a:gd name="connsiteY41" fmla="*/ 632372 h 7012152"/>
              <a:gd name="connsiteX42" fmla="*/ 6120785 w 7487501"/>
              <a:gd name="connsiteY42" fmla="*/ 443186 h 7012152"/>
              <a:gd name="connsiteX43" fmla="*/ 6015681 w 7487501"/>
              <a:gd name="connsiteY43" fmla="*/ 422165 h 7012152"/>
              <a:gd name="connsiteX44" fmla="*/ 5889557 w 7487501"/>
              <a:gd name="connsiteY44" fmla="*/ 380124 h 7012152"/>
              <a:gd name="connsiteX45" fmla="*/ 5784453 w 7487501"/>
              <a:gd name="connsiteY45" fmla="*/ 359103 h 7012152"/>
              <a:gd name="connsiteX46" fmla="*/ 5490164 w 7487501"/>
              <a:gd name="connsiteY46" fmla="*/ 327572 h 7012152"/>
              <a:gd name="connsiteX47" fmla="*/ 4098945 w 7487501"/>
              <a:gd name="connsiteY47" fmla="*/ 0 h 7012152"/>
              <a:gd name="connsiteX0" fmla="*/ 4101877 w 7490433"/>
              <a:gd name="connsiteY0" fmla="*/ 0 h 7012152"/>
              <a:gd name="connsiteX1" fmla="*/ 2364454 w 7490433"/>
              <a:gd name="connsiteY1" fmla="*/ 298416 h 7012152"/>
              <a:gd name="connsiteX2" fmla="*/ 1582504 w 7490433"/>
              <a:gd name="connsiteY2" fmla="*/ 1310794 h 7012152"/>
              <a:gd name="connsiteX3" fmla="*/ 991693 w 7490433"/>
              <a:gd name="connsiteY3" fmla="*/ 1536351 h 7012152"/>
              <a:gd name="connsiteX4" fmla="*/ 637874 w 7490433"/>
              <a:gd name="connsiteY4" fmla="*/ 2314028 h 7012152"/>
              <a:gd name="connsiteX5" fmla="*/ 539189 w 7490433"/>
              <a:gd name="connsiteY5" fmla="*/ 3080362 h 7012152"/>
              <a:gd name="connsiteX6" fmla="*/ 269454 w 7490433"/>
              <a:gd name="connsiteY6" fmla="*/ 4006193 h 7012152"/>
              <a:gd name="connsiteX7" fmla="*/ 6696 w 7490433"/>
              <a:gd name="connsiteY7" fmla="*/ 5088759 h 7012152"/>
              <a:gd name="connsiteX8" fmla="*/ 122310 w 7490433"/>
              <a:gd name="connsiteY8" fmla="*/ 5446110 h 7012152"/>
              <a:gd name="connsiteX9" fmla="*/ 584765 w 7490433"/>
              <a:gd name="connsiteY9" fmla="*/ 6465614 h 7012152"/>
              <a:gd name="connsiteX10" fmla="*/ 710889 w 7490433"/>
              <a:gd name="connsiteY10" fmla="*/ 6675821 h 7012152"/>
              <a:gd name="connsiteX11" fmla="*/ 963137 w 7490433"/>
              <a:gd name="connsiteY11" fmla="*/ 6707352 h 7012152"/>
              <a:gd name="connsiteX12" fmla="*/ 1835496 w 7490433"/>
              <a:gd name="connsiteY12" fmla="*/ 6644290 h 7012152"/>
              <a:gd name="connsiteX13" fmla="*/ 2518668 w 7490433"/>
              <a:gd name="connsiteY13" fmla="*/ 6581228 h 7012152"/>
              <a:gd name="connsiteX14" fmla="*/ 3611744 w 7490433"/>
              <a:gd name="connsiteY14" fmla="*/ 6591738 h 7012152"/>
              <a:gd name="connsiteX15" fmla="*/ 4378999 w 7490433"/>
              <a:gd name="connsiteY15" fmla="*/ 6833476 h 7012152"/>
              <a:gd name="connsiteX16" fmla="*/ 4736351 w 7490433"/>
              <a:gd name="connsiteY16" fmla="*/ 6938579 h 7012152"/>
              <a:gd name="connsiteX17" fmla="*/ 5051661 w 7490433"/>
              <a:gd name="connsiteY17" fmla="*/ 7012152 h 7012152"/>
              <a:gd name="connsiteX18" fmla="*/ 6029123 w 7490433"/>
              <a:gd name="connsiteY18" fmla="*/ 6896538 h 7012152"/>
              <a:gd name="connsiteX19" fmla="*/ 6575661 w 7490433"/>
              <a:gd name="connsiteY19" fmla="*/ 6728372 h 7012152"/>
              <a:gd name="connsiteX20" fmla="*/ 6922503 w 7490433"/>
              <a:gd name="connsiteY20" fmla="*/ 6497145 h 7012152"/>
              <a:gd name="connsiteX21" fmla="*/ 7426999 w 7490433"/>
              <a:gd name="connsiteY21" fmla="*/ 5750910 h 7012152"/>
              <a:gd name="connsiteX22" fmla="*/ 7479551 w 7490433"/>
              <a:gd name="connsiteY22" fmla="*/ 5446110 h 7012152"/>
              <a:gd name="connsiteX23" fmla="*/ 7479551 w 7490433"/>
              <a:gd name="connsiteY23" fmla="*/ 4678855 h 7012152"/>
              <a:gd name="connsiteX24" fmla="*/ 7311385 w 7490433"/>
              <a:gd name="connsiteY24" fmla="*/ 4037724 h 7012152"/>
              <a:gd name="connsiteX25" fmla="*/ 7258834 w 7490433"/>
              <a:gd name="connsiteY25" fmla="*/ 3659352 h 7012152"/>
              <a:gd name="connsiteX26" fmla="*/ 7227303 w 7490433"/>
              <a:gd name="connsiteY26" fmla="*/ 3291490 h 7012152"/>
              <a:gd name="connsiteX27" fmla="*/ 7195772 w 7490433"/>
              <a:gd name="connsiteY27" fmla="*/ 2976179 h 7012152"/>
              <a:gd name="connsiteX28" fmla="*/ 7269344 w 7490433"/>
              <a:gd name="connsiteY28" fmla="*/ 2061779 h 7012152"/>
              <a:gd name="connsiteX29" fmla="*/ 7321896 w 7490433"/>
              <a:gd name="connsiteY29" fmla="*/ 1893614 h 7012152"/>
              <a:gd name="connsiteX30" fmla="*/ 7363937 w 7490433"/>
              <a:gd name="connsiteY30" fmla="*/ 1704428 h 7012152"/>
              <a:gd name="connsiteX31" fmla="*/ 7416489 w 7490433"/>
              <a:gd name="connsiteY31" fmla="*/ 1504731 h 7012152"/>
              <a:gd name="connsiteX32" fmla="*/ 7426999 w 7490433"/>
              <a:gd name="connsiteY32" fmla="*/ 1347076 h 7012152"/>
              <a:gd name="connsiteX33" fmla="*/ 7437510 w 7490433"/>
              <a:gd name="connsiteY33" fmla="*/ 1210441 h 7012152"/>
              <a:gd name="connsiteX34" fmla="*/ 7363937 w 7490433"/>
              <a:gd name="connsiteY34" fmla="*/ 989724 h 7012152"/>
              <a:gd name="connsiteX35" fmla="*/ 7279854 w 7490433"/>
              <a:gd name="connsiteY35" fmla="*/ 916152 h 7012152"/>
              <a:gd name="connsiteX36" fmla="*/ 7080158 w 7490433"/>
              <a:gd name="connsiteY36" fmla="*/ 790028 h 7012152"/>
              <a:gd name="connsiteX37" fmla="*/ 6911992 w 7490433"/>
              <a:gd name="connsiteY37" fmla="*/ 737476 h 7012152"/>
              <a:gd name="connsiteX38" fmla="*/ 6848930 w 7490433"/>
              <a:gd name="connsiteY38" fmla="*/ 705945 h 7012152"/>
              <a:gd name="connsiteX39" fmla="*/ 6764848 w 7490433"/>
              <a:gd name="connsiteY39" fmla="*/ 674414 h 7012152"/>
              <a:gd name="connsiteX40" fmla="*/ 6670254 w 7490433"/>
              <a:gd name="connsiteY40" fmla="*/ 632372 h 7012152"/>
              <a:gd name="connsiteX41" fmla="*/ 6123717 w 7490433"/>
              <a:gd name="connsiteY41" fmla="*/ 443186 h 7012152"/>
              <a:gd name="connsiteX42" fmla="*/ 6018613 w 7490433"/>
              <a:gd name="connsiteY42" fmla="*/ 422165 h 7012152"/>
              <a:gd name="connsiteX43" fmla="*/ 5892489 w 7490433"/>
              <a:gd name="connsiteY43" fmla="*/ 380124 h 7012152"/>
              <a:gd name="connsiteX44" fmla="*/ 5787385 w 7490433"/>
              <a:gd name="connsiteY44" fmla="*/ 359103 h 7012152"/>
              <a:gd name="connsiteX45" fmla="*/ 5493096 w 7490433"/>
              <a:gd name="connsiteY45" fmla="*/ 327572 h 7012152"/>
              <a:gd name="connsiteX46" fmla="*/ 4101877 w 7490433"/>
              <a:gd name="connsiteY46" fmla="*/ 0 h 7012152"/>
              <a:gd name="connsiteX0" fmla="*/ 4104021 w 7492577"/>
              <a:gd name="connsiteY0" fmla="*/ 0 h 7012152"/>
              <a:gd name="connsiteX1" fmla="*/ 2366598 w 7492577"/>
              <a:gd name="connsiteY1" fmla="*/ 298416 h 7012152"/>
              <a:gd name="connsiteX2" fmla="*/ 1584648 w 7492577"/>
              <a:gd name="connsiteY2" fmla="*/ 1310794 h 7012152"/>
              <a:gd name="connsiteX3" fmla="*/ 993837 w 7492577"/>
              <a:gd name="connsiteY3" fmla="*/ 1536351 h 7012152"/>
              <a:gd name="connsiteX4" fmla="*/ 640018 w 7492577"/>
              <a:gd name="connsiteY4" fmla="*/ 2314028 h 7012152"/>
              <a:gd name="connsiteX5" fmla="*/ 541333 w 7492577"/>
              <a:gd name="connsiteY5" fmla="*/ 3080362 h 7012152"/>
              <a:gd name="connsiteX6" fmla="*/ 271598 w 7492577"/>
              <a:gd name="connsiteY6" fmla="*/ 4006193 h 7012152"/>
              <a:gd name="connsiteX7" fmla="*/ 8840 w 7492577"/>
              <a:gd name="connsiteY7" fmla="*/ 5088759 h 7012152"/>
              <a:gd name="connsiteX8" fmla="*/ 124454 w 7492577"/>
              <a:gd name="connsiteY8" fmla="*/ 5446110 h 7012152"/>
              <a:gd name="connsiteX9" fmla="*/ 713033 w 7492577"/>
              <a:gd name="connsiteY9" fmla="*/ 6675821 h 7012152"/>
              <a:gd name="connsiteX10" fmla="*/ 965281 w 7492577"/>
              <a:gd name="connsiteY10" fmla="*/ 6707352 h 7012152"/>
              <a:gd name="connsiteX11" fmla="*/ 1837640 w 7492577"/>
              <a:gd name="connsiteY11" fmla="*/ 6644290 h 7012152"/>
              <a:gd name="connsiteX12" fmla="*/ 2520812 w 7492577"/>
              <a:gd name="connsiteY12" fmla="*/ 6581228 h 7012152"/>
              <a:gd name="connsiteX13" fmla="*/ 3613888 w 7492577"/>
              <a:gd name="connsiteY13" fmla="*/ 6591738 h 7012152"/>
              <a:gd name="connsiteX14" fmla="*/ 4381143 w 7492577"/>
              <a:gd name="connsiteY14" fmla="*/ 6833476 h 7012152"/>
              <a:gd name="connsiteX15" fmla="*/ 4738495 w 7492577"/>
              <a:gd name="connsiteY15" fmla="*/ 6938579 h 7012152"/>
              <a:gd name="connsiteX16" fmla="*/ 5053805 w 7492577"/>
              <a:gd name="connsiteY16" fmla="*/ 7012152 h 7012152"/>
              <a:gd name="connsiteX17" fmla="*/ 6031267 w 7492577"/>
              <a:gd name="connsiteY17" fmla="*/ 6896538 h 7012152"/>
              <a:gd name="connsiteX18" fmla="*/ 6577805 w 7492577"/>
              <a:gd name="connsiteY18" fmla="*/ 6728372 h 7012152"/>
              <a:gd name="connsiteX19" fmla="*/ 6924647 w 7492577"/>
              <a:gd name="connsiteY19" fmla="*/ 6497145 h 7012152"/>
              <a:gd name="connsiteX20" fmla="*/ 7429143 w 7492577"/>
              <a:gd name="connsiteY20" fmla="*/ 5750910 h 7012152"/>
              <a:gd name="connsiteX21" fmla="*/ 7481695 w 7492577"/>
              <a:gd name="connsiteY21" fmla="*/ 5446110 h 7012152"/>
              <a:gd name="connsiteX22" fmla="*/ 7481695 w 7492577"/>
              <a:gd name="connsiteY22" fmla="*/ 4678855 h 7012152"/>
              <a:gd name="connsiteX23" fmla="*/ 7313529 w 7492577"/>
              <a:gd name="connsiteY23" fmla="*/ 4037724 h 7012152"/>
              <a:gd name="connsiteX24" fmla="*/ 7260978 w 7492577"/>
              <a:gd name="connsiteY24" fmla="*/ 3659352 h 7012152"/>
              <a:gd name="connsiteX25" fmla="*/ 7229447 w 7492577"/>
              <a:gd name="connsiteY25" fmla="*/ 3291490 h 7012152"/>
              <a:gd name="connsiteX26" fmla="*/ 7197916 w 7492577"/>
              <a:gd name="connsiteY26" fmla="*/ 2976179 h 7012152"/>
              <a:gd name="connsiteX27" fmla="*/ 7271488 w 7492577"/>
              <a:gd name="connsiteY27" fmla="*/ 2061779 h 7012152"/>
              <a:gd name="connsiteX28" fmla="*/ 7324040 w 7492577"/>
              <a:gd name="connsiteY28" fmla="*/ 1893614 h 7012152"/>
              <a:gd name="connsiteX29" fmla="*/ 7366081 w 7492577"/>
              <a:gd name="connsiteY29" fmla="*/ 1704428 h 7012152"/>
              <a:gd name="connsiteX30" fmla="*/ 7418633 w 7492577"/>
              <a:gd name="connsiteY30" fmla="*/ 1504731 h 7012152"/>
              <a:gd name="connsiteX31" fmla="*/ 7429143 w 7492577"/>
              <a:gd name="connsiteY31" fmla="*/ 1347076 h 7012152"/>
              <a:gd name="connsiteX32" fmla="*/ 7439654 w 7492577"/>
              <a:gd name="connsiteY32" fmla="*/ 1210441 h 7012152"/>
              <a:gd name="connsiteX33" fmla="*/ 7366081 w 7492577"/>
              <a:gd name="connsiteY33" fmla="*/ 989724 h 7012152"/>
              <a:gd name="connsiteX34" fmla="*/ 7281998 w 7492577"/>
              <a:gd name="connsiteY34" fmla="*/ 916152 h 7012152"/>
              <a:gd name="connsiteX35" fmla="*/ 7082302 w 7492577"/>
              <a:gd name="connsiteY35" fmla="*/ 790028 h 7012152"/>
              <a:gd name="connsiteX36" fmla="*/ 6914136 w 7492577"/>
              <a:gd name="connsiteY36" fmla="*/ 737476 h 7012152"/>
              <a:gd name="connsiteX37" fmla="*/ 6851074 w 7492577"/>
              <a:gd name="connsiteY37" fmla="*/ 705945 h 7012152"/>
              <a:gd name="connsiteX38" fmla="*/ 6766992 w 7492577"/>
              <a:gd name="connsiteY38" fmla="*/ 674414 h 7012152"/>
              <a:gd name="connsiteX39" fmla="*/ 6672398 w 7492577"/>
              <a:gd name="connsiteY39" fmla="*/ 632372 h 7012152"/>
              <a:gd name="connsiteX40" fmla="*/ 6125861 w 7492577"/>
              <a:gd name="connsiteY40" fmla="*/ 443186 h 7012152"/>
              <a:gd name="connsiteX41" fmla="*/ 6020757 w 7492577"/>
              <a:gd name="connsiteY41" fmla="*/ 422165 h 7012152"/>
              <a:gd name="connsiteX42" fmla="*/ 5894633 w 7492577"/>
              <a:gd name="connsiteY42" fmla="*/ 380124 h 7012152"/>
              <a:gd name="connsiteX43" fmla="*/ 5789529 w 7492577"/>
              <a:gd name="connsiteY43" fmla="*/ 359103 h 7012152"/>
              <a:gd name="connsiteX44" fmla="*/ 5495240 w 7492577"/>
              <a:gd name="connsiteY44" fmla="*/ 327572 h 7012152"/>
              <a:gd name="connsiteX45" fmla="*/ 4104021 w 7492577"/>
              <a:gd name="connsiteY45" fmla="*/ 0 h 7012152"/>
              <a:gd name="connsiteX0" fmla="*/ 4100892 w 7489448"/>
              <a:gd name="connsiteY0" fmla="*/ 0 h 7012152"/>
              <a:gd name="connsiteX1" fmla="*/ 2363469 w 7489448"/>
              <a:gd name="connsiteY1" fmla="*/ 298416 h 7012152"/>
              <a:gd name="connsiteX2" fmla="*/ 1581519 w 7489448"/>
              <a:gd name="connsiteY2" fmla="*/ 1310794 h 7012152"/>
              <a:gd name="connsiteX3" fmla="*/ 990708 w 7489448"/>
              <a:gd name="connsiteY3" fmla="*/ 1536351 h 7012152"/>
              <a:gd name="connsiteX4" fmla="*/ 636889 w 7489448"/>
              <a:gd name="connsiteY4" fmla="*/ 2314028 h 7012152"/>
              <a:gd name="connsiteX5" fmla="*/ 538204 w 7489448"/>
              <a:gd name="connsiteY5" fmla="*/ 3080362 h 7012152"/>
              <a:gd name="connsiteX6" fmla="*/ 268469 w 7489448"/>
              <a:gd name="connsiteY6" fmla="*/ 4006193 h 7012152"/>
              <a:gd name="connsiteX7" fmla="*/ 5711 w 7489448"/>
              <a:gd name="connsiteY7" fmla="*/ 5088759 h 7012152"/>
              <a:gd name="connsiteX8" fmla="*/ 139556 w 7489448"/>
              <a:gd name="connsiteY8" fmla="*/ 6280555 h 7012152"/>
              <a:gd name="connsiteX9" fmla="*/ 709904 w 7489448"/>
              <a:gd name="connsiteY9" fmla="*/ 6675821 h 7012152"/>
              <a:gd name="connsiteX10" fmla="*/ 962152 w 7489448"/>
              <a:gd name="connsiteY10" fmla="*/ 6707352 h 7012152"/>
              <a:gd name="connsiteX11" fmla="*/ 1834511 w 7489448"/>
              <a:gd name="connsiteY11" fmla="*/ 6644290 h 7012152"/>
              <a:gd name="connsiteX12" fmla="*/ 2517683 w 7489448"/>
              <a:gd name="connsiteY12" fmla="*/ 6581228 h 7012152"/>
              <a:gd name="connsiteX13" fmla="*/ 3610759 w 7489448"/>
              <a:gd name="connsiteY13" fmla="*/ 6591738 h 7012152"/>
              <a:gd name="connsiteX14" fmla="*/ 4378014 w 7489448"/>
              <a:gd name="connsiteY14" fmla="*/ 6833476 h 7012152"/>
              <a:gd name="connsiteX15" fmla="*/ 4735366 w 7489448"/>
              <a:gd name="connsiteY15" fmla="*/ 6938579 h 7012152"/>
              <a:gd name="connsiteX16" fmla="*/ 5050676 w 7489448"/>
              <a:gd name="connsiteY16" fmla="*/ 7012152 h 7012152"/>
              <a:gd name="connsiteX17" fmla="*/ 6028138 w 7489448"/>
              <a:gd name="connsiteY17" fmla="*/ 6896538 h 7012152"/>
              <a:gd name="connsiteX18" fmla="*/ 6574676 w 7489448"/>
              <a:gd name="connsiteY18" fmla="*/ 6728372 h 7012152"/>
              <a:gd name="connsiteX19" fmla="*/ 6921518 w 7489448"/>
              <a:gd name="connsiteY19" fmla="*/ 6497145 h 7012152"/>
              <a:gd name="connsiteX20" fmla="*/ 7426014 w 7489448"/>
              <a:gd name="connsiteY20" fmla="*/ 5750910 h 7012152"/>
              <a:gd name="connsiteX21" fmla="*/ 7478566 w 7489448"/>
              <a:gd name="connsiteY21" fmla="*/ 5446110 h 7012152"/>
              <a:gd name="connsiteX22" fmla="*/ 7478566 w 7489448"/>
              <a:gd name="connsiteY22" fmla="*/ 4678855 h 7012152"/>
              <a:gd name="connsiteX23" fmla="*/ 7310400 w 7489448"/>
              <a:gd name="connsiteY23" fmla="*/ 4037724 h 7012152"/>
              <a:gd name="connsiteX24" fmla="*/ 7257849 w 7489448"/>
              <a:gd name="connsiteY24" fmla="*/ 3659352 h 7012152"/>
              <a:gd name="connsiteX25" fmla="*/ 7226318 w 7489448"/>
              <a:gd name="connsiteY25" fmla="*/ 3291490 h 7012152"/>
              <a:gd name="connsiteX26" fmla="*/ 7194787 w 7489448"/>
              <a:gd name="connsiteY26" fmla="*/ 2976179 h 7012152"/>
              <a:gd name="connsiteX27" fmla="*/ 7268359 w 7489448"/>
              <a:gd name="connsiteY27" fmla="*/ 2061779 h 7012152"/>
              <a:gd name="connsiteX28" fmla="*/ 7320911 w 7489448"/>
              <a:gd name="connsiteY28" fmla="*/ 1893614 h 7012152"/>
              <a:gd name="connsiteX29" fmla="*/ 7362952 w 7489448"/>
              <a:gd name="connsiteY29" fmla="*/ 1704428 h 7012152"/>
              <a:gd name="connsiteX30" fmla="*/ 7415504 w 7489448"/>
              <a:gd name="connsiteY30" fmla="*/ 1504731 h 7012152"/>
              <a:gd name="connsiteX31" fmla="*/ 7426014 w 7489448"/>
              <a:gd name="connsiteY31" fmla="*/ 1347076 h 7012152"/>
              <a:gd name="connsiteX32" fmla="*/ 7436525 w 7489448"/>
              <a:gd name="connsiteY32" fmla="*/ 1210441 h 7012152"/>
              <a:gd name="connsiteX33" fmla="*/ 7362952 w 7489448"/>
              <a:gd name="connsiteY33" fmla="*/ 989724 h 7012152"/>
              <a:gd name="connsiteX34" fmla="*/ 7278869 w 7489448"/>
              <a:gd name="connsiteY34" fmla="*/ 916152 h 7012152"/>
              <a:gd name="connsiteX35" fmla="*/ 7079173 w 7489448"/>
              <a:gd name="connsiteY35" fmla="*/ 790028 h 7012152"/>
              <a:gd name="connsiteX36" fmla="*/ 6911007 w 7489448"/>
              <a:gd name="connsiteY36" fmla="*/ 737476 h 7012152"/>
              <a:gd name="connsiteX37" fmla="*/ 6847945 w 7489448"/>
              <a:gd name="connsiteY37" fmla="*/ 705945 h 7012152"/>
              <a:gd name="connsiteX38" fmla="*/ 6763863 w 7489448"/>
              <a:gd name="connsiteY38" fmla="*/ 674414 h 7012152"/>
              <a:gd name="connsiteX39" fmla="*/ 6669269 w 7489448"/>
              <a:gd name="connsiteY39" fmla="*/ 632372 h 7012152"/>
              <a:gd name="connsiteX40" fmla="*/ 6122732 w 7489448"/>
              <a:gd name="connsiteY40" fmla="*/ 443186 h 7012152"/>
              <a:gd name="connsiteX41" fmla="*/ 6017628 w 7489448"/>
              <a:gd name="connsiteY41" fmla="*/ 422165 h 7012152"/>
              <a:gd name="connsiteX42" fmla="*/ 5891504 w 7489448"/>
              <a:gd name="connsiteY42" fmla="*/ 380124 h 7012152"/>
              <a:gd name="connsiteX43" fmla="*/ 5786400 w 7489448"/>
              <a:gd name="connsiteY43" fmla="*/ 359103 h 7012152"/>
              <a:gd name="connsiteX44" fmla="*/ 5492111 w 7489448"/>
              <a:gd name="connsiteY44" fmla="*/ 327572 h 7012152"/>
              <a:gd name="connsiteX45" fmla="*/ 4100892 w 7489448"/>
              <a:gd name="connsiteY45" fmla="*/ 0 h 7012152"/>
              <a:gd name="connsiteX0" fmla="*/ 4144378 w 7532934"/>
              <a:gd name="connsiteY0" fmla="*/ 0 h 7012152"/>
              <a:gd name="connsiteX1" fmla="*/ 2406955 w 7532934"/>
              <a:gd name="connsiteY1" fmla="*/ 298416 h 7012152"/>
              <a:gd name="connsiteX2" fmla="*/ 1625005 w 7532934"/>
              <a:gd name="connsiteY2" fmla="*/ 1310794 h 7012152"/>
              <a:gd name="connsiteX3" fmla="*/ 1034194 w 7532934"/>
              <a:gd name="connsiteY3" fmla="*/ 1536351 h 7012152"/>
              <a:gd name="connsiteX4" fmla="*/ 680375 w 7532934"/>
              <a:gd name="connsiteY4" fmla="*/ 2314028 h 7012152"/>
              <a:gd name="connsiteX5" fmla="*/ 581690 w 7532934"/>
              <a:gd name="connsiteY5" fmla="*/ 3080362 h 7012152"/>
              <a:gd name="connsiteX6" fmla="*/ 311955 w 7532934"/>
              <a:gd name="connsiteY6" fmla="*/ 4006193 h 7012152"/>
              <a:gd name="connsiteX7" fmla="*/ 3621 w 7532934"/>
              <a:gd name="connsiteY7" fmla="*/ 5028073 h 7012152"/>
              <a:gd name="connsiteX8" fmla="*/ 183042 w 7532934"/>
              <a:gd name="connsiteY8" fmla="*/ 6280555 h 7012152"/>
              <a:gd name="connsiteX9" fmla="*/ 753390 w 7532934"/>
              <a:gd name="connsiteY9" fmla="*/ 6675821 h 7012152"/>
              <a:gd name="connsiteX10" fmla="*/ 1005638 w 7532934"/>
              <a:gd name="connsiteY10" fmla="*/ 6707352 h 7012152"/>
              <a:gd name="connsiteX11" fmla="*/ 1877997 w 7532934"/>
              <a:gd name="connsiteY11" fmla="*/ 6644290 h 7012152"/>
              <a:gd name="connsiteX12" fmla="*/ 2561169 w 7532934"/>
              <a:gd name="connsiteY12" fmla="*/ 6581228 h 7012152"/>
              <a:gd name="connsiteX13" fmla="*/ 3654245 w 7532934"/>
              <a:gd name="connsiteY13" fmla="*/ 6591738 h 7012152"/>
              <a:gd name="connsiteX14" fmla="*/ 4421500 w 7532934"/>
              <a:gd name="connsiteY14" fmla="*/ 6833476 h 7012152"/>
              <a:gd name="connsiteX15" fmla="*/ 4778852 w 7532934"/>
              <a:gd name="connsiteY15" fmla="*/ 6938579 h 7012152"/>
              <a:gd name="connsiteX16" fmla="*/ 5094162 w 7532934"/>
              <a:gd name="connsiteY16" fmla="*/ 7012152 h 7012152"/>
              <a:gd name="connsiteX17" fmla="*/ 6071624 w 7532934"/>
              <a:gd name="connsiteY17" fmla="*/ 6896538 h 7012152"/>
              <a:gd name="connsiteX18" fmla="*/ 6618162 w 7532934"/>
              <a:gd name="connsiteY18" fmla="*/ 6728372 h 7012152"/>
              <a:gd name="connsiteX19" fmla="*/ 6965004 w 7532934"/>
              <a:gd name="connsiteY19" fmla="*/ 6497145 h 7012152"/>
              <a:gd name="connsiteX20" fmla="*/ 7469500 w 7532934"/>
              <a:gd name="connsiteY20" fmla="*/ 5750910 h 7012152"/>
              <a:gd name="connsiteX21" fmla="*/ 7522052 w 7532934"/>
              <a:gd name="connsiteY21" fmla="*/ 5446110 h 7012152"/>
              <a:gd name="connsiteX22" fmla="*/ 7522052 w 7532934"/>
              <a:gd name="connsiteY22" fmla="*/ 4678855 h 7012152"/>
              <a:gd name="connsiteX23" fmla="*/ 7353886 w 7532934"/>
              <a:gd name="connsiteY23" fmla="*/ 4037724 h 7012152"/>
              <a:gd name="connsiteX24" fmla="*/ 7301335 w 7532934"/>
              <a:gd name="connsiteY24" fmla="*/ 3659352 h 7012152"/>
              <a:gd name="connsiteX25" fmla="*/ 7269804 w 7532934"/>
              <a:gd name="connsiteY25" fmla="*/ 3291490 h 7012152"/>
              <a:gd name="connsiteX26" fmla="*/ 7238273 w 7532934"/>
              <a:gd name="connsiteY26" fmla="*/ 2976179 h 7012152"/>
              <a:gd name="connsiteX27" fmla="*/ 7311845 w 7532934"/>
              <a:gd name="connsiteY27" fmla="*/ 2061779 h 7012152"/>
              <a:gd name="connsiteX28" fmla="*/ 7364397 w 7532934"/>
              <a:gd name="connsiteY28" fmla="*/ 1893614 h 7012152"/>
              <a:gd name="connsiteX29" fmla="*/ 7406438 w 7532934"/>
              <a:gd name="connsiteY29" fmla="*/ 1704428 h 7012152"/>
              <a:gd name="connsiteX30" fmla="*/ 7458990 w 7532934"/>
              <a:gd name="connsiteY30" fmla="*/ 1504731 h 7012152"/>
              <a:gd name="connsiteX31" fmla="*/ 7469500 w 7532934"/>
              <a:gd name="connsiteY31" fmla="*/ 1347076 h 7012152"/>
              <a:gd name="connsiteX32" fmla="*/ 7480011 w 7532934"/>
              <a:gd name="connsiteY32" fmla="*/ 1210441 h 7012152"/>
              <a:gd name="connsiteX33" fmla="*/ 7406438 w 7532934"/>
              <a:gd name="connsiteY33" fmla="*/ 989724 h 7012152"/>
              <a:gd name="connsiteX34" fmla="*/ 7322355 w 7532934"/>
              <a:gd name="connsiteY34" fmla="*/ 916152 h 7012152"/>
              <a:gd name="connsiteX35" fmla="*/ 7122659 w 7532934"/>
              <a:gd name="connsiteY35" fmla="*/ 790028 h 7012152"/>
              <a:gd name="connsiteX36" fmla="*/ 6954493 w 7532934"/>
              <a:gd name="connsiteY36" fmla="*/ 737476 h 7012152"/>
              <a:gd name="connsiteX37" fmla="*/ 6891431 w 7532934"/>
              <a:gd name="connsiteY37" fmla="*/ 705945 h 7012152"/>
              <a:gd name="connsiteX38" fmla="*/ 6807349 w 7532934"/>
              <a:gd name="connsiteY38" fmla="*/ 674414 h 7012152"/>
              <a:gd name="connsiteX39" fmla="*/ 6712755 w 7532934"/>
              <a:gd name="connsiteY39" fmla="*/ 632372 h 7012152"/>
              <a:gd name="connsiteX40" fmla="*/ 6166218 w 7532934"/>
              <a:gd name="connsiteY40" fmla="*/ 443186 h 7012152"/>
              <a:gd name="connsiteX41" fmla="*/ 6061114 w 7532934"/>
              <a:gd name="connsiteY41" fmla="*/ 422165 h 7012152"/>
              <a:gd name="connsiteX42" fmla="*/ 5934990 w 7532934"/>
              <a:gd name="connsiteY42" fmla="*/ 380124 h 7012152"/>
              <a:gd name="connsiteX43" fmla="*/ 5829886 w 7532934"/>
              <a:gd name="connsiteY43" fmla="*/ 359103 h 7012152"/>
              <a:gd name="connsiteX44" fmla="*/ 5535597 w 7532934"/>
              <a:gd name="connsiteY44" fmla="*/ 327572 h 7012152"/>
              <a:gd name="connsiteX45" fmla="*/ 4144378 w 7532934"/>
              <a:gd name="connsiteY45" fmla="*/ 0 h 7012152"/>
              <a:gd name="connsiteX0" fmla="*/ 4151517 w 7540073"/>
              <a:gd name="connsiteY0" fmla="*/ 0 h 7012152"/>
              <a:gd name="connsiteX1" fmla="*/ 2414094 w 7540073"/>
              <a:gd name="connsiteY1" fmla="*/ 298416 h 7012152"/>
              <a:gd name="connsiteX2" fmla="*/ 1632144 w 7540073"/>
              <a:gd name="connsiteY2" fmla="*/ 1310794 h 7012152"/>
              <a:gd name="connsiteX3" fmla="*/ 1041333 w 7540073"/>
              <a:gd name="connsiteY3" fmla="*/ 1536351 h 7012152"/>
              <a:gd name="connsiteX4" fmla="*/ 687514 w 7540073"/>
              <a:gd name="connsiteY4" fmla="*/ 2314028 h 7012152"/>
              <a:gd name="connsiteX5" fmla="*/ 588829 w 7540073"/>
              <a:gd name="connsiteY5" fmla="*/ 3080362 h 7012152"/>
              <a:gd name="connsiteX6" fmla="*/ 455821 w 7540073"/>
              <a:gd name="connsiteY6" fmla="*/ 4112395 h 7012152"/>
              <a:gd name="connsiteX7" fmla="*/ 10760 w 7540073"/>
              <a:gd name="connsiteY7" fmla="*/ 5028073 h 7012152"/>
              <a:gd name="connsiteX8" fmla="*/ 190181 w 7540073"/>
              <a:gd name="connsiteY8" fmla="*/ 6280555 h 7012152"/>
              <a:gd name="connsiteX9" fmla="*/ 760529 w 7540073"/>
              <a:gd name="connsiteY9" fmla="*/ 6675821 h 7012152"/>
              <a:gd name="connsiteX10" fmla="*/ 1012777 w 7540073"/>
              <a:gd name="connsiteY10" fmla="*/ 6707352 h 7012152"/>
              <a:gd name="connsiteX11" fmla="*/ 1885136 w 7540073"/>
              <a:gd name="connsiteY11" fmla="*/ 6644290 h 7012152"/>
              <a:gd name="connsiteX12" fmla="*/ 2568308 w 7540073"/>
              <a:gd name="connsiteY12" fmla="*/ 6581228 h 7012152"/>
              <a:gd name="connsiteX13" fmla="*/ 3661384 w 7540073"/>
              <a:gd name="connsiteY13" fmla="*/ 6591738 h 7012152"/>
              <a:gd name="connsiteX14" fmla="*/ 4428639 w 7540073"/>
              <a:gd name="connsiteY14" fmla="*/ 6833476 h 7012152"/>
              <a:gd name="connsiteX15" fmla="*/ 4785991 w 7540073"/>
              <a:gd name="connsiteY15" fmla="*/ 6938579 h 7012152"/>
              <a:gd name="connsiteX16" fmla="*/ 5101301 w 7540073"/>
              <a:gd name="connsiteY16" fmla="*/ 7012152 h 7012152"/>
              <a:gd name="connsiteX17" fmla="*/ 6078763 w 7540073"/>
              <a:gd name="connsiteY17" fmla="*/ 6896538 h 7012152"/>
              <a:gd name="connsiteX18" fmla="*/ 6625301 w 7540073"/>
              <a:gd name="connsiteY18" fmla="*/ 6728372 h 7012152"/>
              <a:gd name="connsiteX19" fmla="*/ 6972143 w 7540073"/>
              <a:gd name="connsiteY19" fmla="*/ 6497145 h 7012152"/>
              <a:gd name="connsiteX20" fmla="*/ 7476639 w 7540073"/>
              <a:gd name="connsiteY20" fmla="*/ 5750910 h 7012152"/>
              <a:gd name="connsiteX21" fmla="*/ 7529191 w 7540073"/>
              <a:gd name="connsiteY21" fmla="*/ 5446110 h 7012152"/>
              <a:gd name="connsiteX22" fmla="*/ 7529191 w 7540073"/>
              <a:gd name="connsiteY22" fmla="*/ 4678855 h 7012152"/>
              <a:gd name="connsiteX23" fmla="*/ 7361025 w 7540073"/>
              <a:gd name="connsiteY23" fmla="*/ 4037724 h 7012152"/>
              <a:gd name="connsiteX24" fmla="*/ 7308474 w 7540073"/>
              <a:gd name="connsiteY24" fmla="*/ 3659352 h 7012152"/>
              <a:gd name="connsiteX25" fmla="*/ 7276943 w 7540073"/>
              <a:gd name="connsiteY25" fmla="*/ 3291490 h 7012152"/>
              <a:gd name="connsiteX26" fmla="*/ 7245412 w 7540073"/>
              <a:gd name="connsiteY26" fmla="*/ 2976179 h 7012152"/>
              <a:gd name="connsiteX27" fmla="*/ 7318984 w 7540073"/>
              <a:gd name="connsiteY27" fmla="*/ 2061779 h 7012152"/>
              <a:gd name="connsiteX28" fmla="*/ 7371536 w 7540073"/>
              <a:gd name="connsiteY28" fmla="*/ 1893614 h 7012152"/>
              <a:gd name="connsiteX29" fmla="*/ 7413577 w 7540073"/>
              <a:gd name="connsiteY29" fmla="*/ 1704428 h 7012152"/>
              <a:gd name="connsiteX30" fmla="*/ 7466129 w 7540073"/>
              <a:gd name="connsiteY30" fmla="*/ 1504731 h 7012152"/>
              <a:gd name="connsiteX31" fmla="*/ 7476639 w 7540073"/>
              <a:gd name="connsiteY31" fmla="*/ 1347076 h 7012152"/>
              <a:gd name="connsiteX32" fmla="*/ 7487150 w 7540073"/>
              <a:gd name="connsiteY32" fmla="*/ 1210441 h 7012152"/>
              <a:gd name="connsiteX33" fmla="*/ 7413577 w 7540073"/>
              <a:gd name="connsiteY33" fmla="*/ 989724 h 7012152"/>
              <a:gd name="connsiteX34" fmla="*/ 7329494 w 7540073"/>
              <a:gd name="connsiteY34" fmla="*/ 916152 h 7012152"/>
              <a:gd name="connsiteX35" fmla="*/ 7129798 w 7540073"/>
              <a:gd name="connsiteY35" fmla="*/ 790028 h 7012152"/>
              <a:gd name="connsiteX36" fmla="*/ 6961632 w 7540073"/>
              <a:gd name="connsiteY36" fmla="*/ 737476 h 7012152"/>
              <a:gd name="connsiteX37" fmla="*/ 6898570 w 7540073"/>
              <a:gd name="connsiteY37" fmla="*/ 705945 h 7012152"/>
              <a:gd name="connsiteX38" fmla="*/ 6814488 w 7540073"/>
              <a:gd name="connsiteY38" fmla="*/ 674414 h 7012152"/>
              <a:gd name="connsiteX39" fmla="*/ 6719894 w 7540073"/>
              <a:gd name="connsiteY39" fmla="*/ 632372 h 7012152"/>
              <a:gd name="connsiteX40" fmla="*/ 6173357 w 7540073"/>
              <a:gd name="connsiteY40" fmla="*/ 443186 h 7012152"/>
              <a:gd name="connsiteX41" fmla="*/ 6068253 w 7540073"/>
              <a:gd name="connsiteY41" fmla="*/ 422165 h 7012152"/>
              <a:gd name="connsiteX42" fmla="*/ 5942129 w 7540073"/>
              <a:gd name="connsiteY42" fmla="*/ 380124 h 7012152"/>
              <a:gd name="connsiteX43" fmla="*/ 5837025 w 7540073"/>
              <a:gd name="connsiteY43" fmla="*/ 359103 h 7012152"/>
              <a:gd name="connsiteX44" fmla="*/ 5542736 w 7540073"/>
              <a:gd name="connsiteY44" fmla="*/ 327572 h 7012152"/>
              <a:gd name="connsiteX45" fmla="*/ 4151517 w 7540073"/>
              <a:gd name="connsiteY45" fmla="*/ 0 h 7012152"/>
              <a:gd name="connsiteX0" fmla="*/ 4147490 w 7536046"/>
              <a:gd name="connsiteY0" fmla="*/ 0 h 7012152"/>
              <a:gd name="connsiteX1" fmla="*/ 2410067 w 7536046"/>
              <a:gd name="connsiteY1" fmla="*/ 298416 h 7012152"/>
              <a:gd name="connsiteX2" fmla="*/ 1628117 w 7536046"/>
              <a:gd name="connsiteY2" fmla="*/ 1310794 h 7012152"/>
              <a:gd name="connsiteX3" fmla="*/ 1037306 w 7536046"/>
              <a:gd name="connsiteY3" fmla="*/ 1536351 h 7012152"/>
              <a:gd name="connsiteX4" fmla="*/ 683487 w 7536046"/>
              <a:gd name="connsiteY4" fmla="*/ 2314028 h 7012152"/>
              <a:gd name="connsiteX5" fmla="*/ 584802 w 7536046"/>
              <a:gd name="connsiteY5" fmla="*/ 3080362 h 7012152"/>
              <a:gd name="connsiteX6" fmla="*/ 378872 w 7536046"/>
              <a:gd name="connsiteY6" fmla="*/ 4021365 h 7012152"/>
              <a:gd name="connsiteX7" fmla="*/ 6733 w 7536046"/>
              <a:gd name="connsiteY7" fmla="*/ 5028073 h 7012152"/>
              <a:gd name="connsiteX8" fmla="*/ 186154 w 7536046"/>
              <a:gd name="connsiteY8" fmla="*/ 6280555 h 7012152"/>
              <a:gd name="connsiteX9" fmla="*/ 756502 w 7536046"/>
              <a:gd name="connsiteY9" fmla="*/ 6675821 h 7012152"/>
              <a:gd name="connsiteX10" fmla="*/ 1008750 w 7536046"/>
              <a:gd name="connsiteY10" fmla="*/ 6707352 h 7012152"/>
              <a:gd name="connsiteX11" fmla="*/ 1881109 w 7536046"/>
              <a:gd name="connsiteY11" fmla="*/ 6644290 h 7012152"/>
              <a:gd name="connsiteX12" fmla="*/ 2564281 w 7536046"/>
              <a:gd name="connsiteY12" fmla="*/ 6581228 h 7012152"/>
              <a:gd name="connsiteX13" fmla="*/ 3657357 w 7536046"/>
              <a:gd name="connsiteY13" fmla="*/ 6591738 h 7012152"/>
              <a:gd name="connsiteX14" fmla="*/ 4424612 w 7536046"/>
              <a:gd name="connsiteY14" fmla="*/ 6833476 h 7012152"/>
              <a:gd name="connsiteX15" fmla="*/ 4781964 w 7536046"/>
              <a:gd name="connsiteY15" fmla="*/ 6938579 h 7012152"/>
              <a:gd name="connsiteX16" fmla="*/ 5097274 w 7536046"/>
              <a:gd name="connsiteY16" fmla="*/ 7012152 h 7012152"/>
              <a:gd name="connsiteX17" fmla="*/ 6074736 w 7536046"/>
              <a:gd name="connsiteY17" fmla="*/ 6896538 h 7012152"/>
              <a:gd name="connsiteX18" fmla="*/ 6621274 w 7536046"/>
              <a:gd name="connsiteY18" fmla="*/ 6728372 h 7012152"/>
              <a:gd name="connsiteX19" fmla="*/ 6968116 w 7536046"/>
              <a:gd name="connsiteY19" fmla="*/ 6497145 h 7012152"/>
              <a:gd name="connsiteX20" fmla="*/ 7472612 w 7536046"/>
              <a:gd name="connsiteY20" fmla="*/ 5750910 h 7012152"/>
              <a:gd name="connsiteX21" fmla="*/ 7525164 w 7536046"/>
              <a:gd name="connsiteY21" fmla="*/ 5446110 h 7012152"/>
              <a:gd name="connsiteX22" fmla="*/ 7525164 w 7536046"/>
              <a:gd name="connsiteY22" fmla="*/ 4678855 h 7012152"/>
              <a:gd name="connsiteX23" fmla="*/ 7356998 w 7536046"/>
              <a:gd name="connsiteY23" fmla="*/ 4037724 h 7012152"/>
              <a:gd name="connsiteX24" fmla="*/ 7304447 w 7536046"/>
              <a:gd name="connsiteY24" fmla="*/ 3659352 h 7012152"/>
              <a:gd name="connsiteX25" fmla="*/ 7272916 w 7536046"/>
              <a:gd name="connsiteY25" fmla="*/ 3291490 h 7012152"/>
              <a:gd name="connsiteX26" fmla="*/ 7241385 w 7536046"/>
              <a:gd name="connsiteY26" fmla="*/ 2976179 h 7012152"/>
              <a:gd name="connsiteX27" fmla="*/ 7314957 w 7536046"/>
              <a:gd name="connsiteY27" fmla="*/ 2061779 h 7012152"/>
              <a:gd name="connsiteX28" fmla="*/ 7367509 w 7536046"/>
              <a:gd name="connsiteY28" fmla="*/ 1893614 h 7012152"/>
              <a:gd name="connsiteX29" fmla="*/ 7409550 w 7536046"/>
              <a:gd name="connsiteY29" fmla="*/ 1704428 h 7012152"/>
              <a:gd name="connsiteX30" fmla="*/ 7462102 w 7536046"/>
              <a:gd name="connsiteY30" fmla="*/ 1504731 h 7012152"/>
              <a:gd name="connsiteX31" fmla="*/ 7472612 w 7536046"/>
              <a:gd name="connsiteY31" fmla="*/ 1347076 h 7012152"/>
              <a:gd name="connsiteX32" fmla="*/ 7483123 w 7536046"/>
              <a:gd name="connsiteY32" fmla="*/ 1210441 h 7012152"/>
              <a:gd name="connsiteX33" fmla="*/ 7409550 w 7536046"/>
              <a:gd name="connsiteY33" fmla="*/ 989724 h 7012152"/>
              <a:gd name="connsiteX34" fmla="*/ 7325467 w 7536046"/>
              <a:gd name="connsiteY34" fmla="*/ 916152 h 7012152"/>
              <a:gd name="connsiteX35" fmla="*/ 7125771 w 7536046"/>
              <a:gd name="connsiteY35" fmla="*/ 790028 h 7012152"/>
              <a:gd name="connsiteX36" fmla="*/ 6957605 w 7536046"/>
              <a:gd name="connsiteY36" fmla="*/ 737476 h 7012152"/>
              <a:gd name="connsiteX37" fmla="*/ 6894543 w 7536046"/>
              <a:gd name="connsiteY37" fmla="*/ 705945 h 7012152"/>
              <a:gd name="connsiteX38" fmla="*/ 6810461 w 7536046"/>
              <a:gd name="connsiteY38" fmla="*/ 674414 h 7012152"/>
              <a:gd name="connsiteX39" fmla="*/ 6715867 w 7536046"/>
              <a:gd name="connsiteY39" fmla="*/ 632372 h 7012152"/>
              <a:gd name="connsiteX40" fmla="*/ 6169330 w 7536046"/>
              <a:gd name="connsiteY40" fmla="*/ 443186 h 7012152"/>
              <a:gd name="connsiteX41" fmla="*/ 6064226 w 7536046"/>
              <a:gd name="connsiteY41" fmla="*/ 422165 h 7012152"/>
              <a:gd name="connsiteX42" fmla="*/ 5938102 w 7536046"/>
              <a:gd name="connsiteY42" fmla="*/ 380124 h 7012152"/>
              <a:gd name="connsiteX43" fmla="*/ 5832998 w 7536046"/>
              <a:gd name="connsiteY43" fmla="*/ 359103 h 7012152"/>
              <a:gd name="connsiteX44" fmla="*/ 5538709 w 7536046"/>
              <a:gd name="connsiteY44" fmla="*/ 327572 h 7012152"/>
              <a:gd name="connsiteX45" fmla="*/ 4147490 w 7536046"/>
              <a:gd name="connsiteY45" fmla="*/ 0 h 7012152"/>
              <a:gd name="connsiteX0" fmla="*/ 4147490 w 7536046"/>
              <a:gd name="connsiteY0" fmla="*/ 0 h 7012152"/>
              <a:gd name="connsiteX1" fmla="*/ 2410067 w 7536046"/>
              <a:gd name="connsiteY1" fmla="*/ 298416 h 7012152"/>
              <a:gd name="connsiteX2" fmla="*/ 1628117 w 7536046"/>
              <a:gd name="connsiteY2" fmla="*/ 1310794 h 7012152"/>
              <a:gd name="connsiteX3" fmla="*/ 1037306 w 7536046"/>
              <a:gd name="connsiteY3" fmla="*/ 1536351 h 7012152"/>
              <a:gd name="connsiteX4" fmla="*/ 683487 w 7536046"/>
              <a:gd name="connsiteY4" fmla="*/ 2314028 h 7012152"/>
              <a:gd name="connsiteX5" fmla="*/ 378872 w 7536046"/>
              <a:gd name="connsiteY5" fmla="*/ 4021365 h 7012152"/>
              <a:gd name="connsiteX6" fmla="*/ 6733 w 7536046"/>
              <a:gd name="connsiteY6" fmla="*/ 5028073 h 7012152"/>
              <a:gd name="connsiteX7" fmla="*/ 186154 w 7536046"/>
              <a:gd name="connsiteY7" fmla="*/ 6280555 h 7012152"/>
              <a:gd name="connsiteX8" fmla="*/ 756502 w 7536046"/>
              <a:gd name="connsiteY8" fmla="*/ 6675821 h 7012152"/>
              <a:gd name="connsiteX9" fmla="*/ 1008750 w 7536046"/>
              <a:gd name="connsiteY9" fmla="*/ 6707352 h 7012152"/>
              <a:gd name="connsiteX10" fmla="*/ 1881109 w 7536046"/>
              <a:gd name="connsiteY10" fmla="*/ 6644290 h 7012152"/>
              <a:gd name="connsiteX11" fmla="*/ 2564281 w 7536046"/>
              <a:gd name="connsiteY11" fmla="*/ 6581228 h 7012152"/>
              <a:gd name="connsiteX12" fmla="*/ 3657357 w 7536046"/>
              <a:gd name="connsiteY12" fmla="*/ 6591738 h 7012152"/>
              <a:gd name="connsiteX13" fmla="*/ 4424612 w 7536046"/>
              <a:gd name="connsiteY13" fmla="*/ 6833476 h 7012152"/>
              <a:gd name="connsiteX14" fmla="*/ 4781964 w 7536046"/>
              <a:gd name="connsiteY14" fmla="*/ 6938579 h 7012152"/>
              <a:gd name="connsiteX15" fmla="*/ 5097274 w 7536046"/>
              <a:gd name="connsiteY15" fmla="*/ 7012152 h 7012152"/>
              <a:gd name="connsiteX16" fmla="*/ 6074736 w 7536046"/>
              <a:gd name="connsiteY16" fmla="*/ 6896538 h 7012152"/>
              <a:gd name="connsiteX17" fmla="*/ 6621274 w 7536046"/>
              <a:gd name="connsiteY17" fmla="*/ 6728372 h 7012152"/>
              <a:gd name="connsiteX18" fmla="*/ 6968116 w 7536046"/>
              <a:gd name="connsiteY18" fmla="*/ 6497145 h 7012152"/>
              <a:gd name="connsiteX19" fmla="*/ 7472612 w 7536046"/>
              <a:gd name="connsiteY19" fmla="*/ 5750910 h 7012152"/>
              <a:gd name="connsiteX20" fmla="*/ 7525164 w 7536046"/>
              <a:gd name="connsiteY20" fmla="*/ 5446110 h 7012152"/>
              <a:gd name="connsiteX21" fmla="*/ 7525164 w 7536046"/>
              <a:gd name="connsiteY21" fmla="*/ 4678855 h 7012152"/>
              <a:gd name="connsiteX22" fmla="*/ 7356998 w 7536046"/>
              <a:gd name="connsiteY22" fmla="*/ 4037724 h 7012152"/>
              <a:gd name="connsiteX23" fmla="*/ 7304447 w 7536046"/>
              <a:gd name="connsiteY23" fmla="*/ 3659352 h 7012152"/>
              <a:gd name="connsiteX24" fmla="*/ 7272916 w 7536046"/>
              <a:gd name="connsiteY24" fmla="*/ 3291490 h 7012152"/>
              <a:gd name="connsiteX25" fmla="*/ 7241385 w 7536046"/>
              <a:gd name="connsiteY25" fmla="*/ 2976179 h 7012152"/>
              <a:gd name="connsiteX26" fmla="*/ 7314957 w 7536046"/>
              <a:gd name="connsiteY26" fmla="*/ 2061779 h 7012152"/>
              <a:gd name="connsiteX27" fmla="*/ 7367509 w 7536046"/>
              <a:gd name="connsiteY27" fmla="*/ 1893614 h 7012152"/>
              <a:gd name="connsiteX28" fmla="*/ 7409550 w 7536046"/>
              <a:gd name="connsiteY28" fmla="*/ 1704428 h 7012152"/>
              <a:gd name="connsiteX29" fmla="*/ 7462102 w 7536046"/>
              <a:gd name="connsiteY29" fmla="*/ 1504731 h 7012152"/>
              <a:gd name="connsiteX30" fmla="*/ 7472612 w 7536046"/>
              <a:gd name="connsiteY30" fmla="*/ 1347076 h 7012152"/>
              <a:gd name="connsiteX31" fmla="*/ 7483123 w 7536046"/>
              <a:gd name="connsiteY31" fmla="*/ 1210441 h 7012152"/>
              <a:gd name="connsiteX32" fmla="*/ 7409550 w 7536046"/>
              <a:gd name="connsiteY32" fmla="*/ 989724 h 7012152"/>
              <a:gd name="connsiteX33" fmla="*/ 7325467 w 7536046"/>
              <a:gd name="connsiteY33" fmla="*/ 916152 h 7012152"/>
              <a:gd name="connsiteX34" fmla="*/ 7125771 w 7536046"/>
              <a:gd name="connsiteY34" fmla="*/ 790028 h 7012152"/>
              <a:gd name="connsiteX35" fmla="*/ 6957605 w 7536046"/>
              <a:gd name="connsiteY35" fmla="*/ 737476 h 7012152"/>
              <a:gd name="connsiteX36" fmla="*/ 6894543 w 7536046"/>
              <a:gd name="connsiteY36" fmla="*/ 705945 h 7012152"/>
              <a:gd name="connsiteX37" fmla="*/ 6810461 w 7536046"/>
              <a:gd name="connsiteY37" fmla="*/ 674414 h 7012152"/>
              <a:gd name="connsiteX38" fmla="*/ 6715867 w 7536046"/>
              <a:gd name="connsiteY38" fmla="*/ 632372 h 7012152"/>
              <a:gd name="connsiteX39" fmla="*/ 6169330 w 7536046"/>
              <a:gd name="connsiteY39" fmla="*/ 443186 h 7012152"/>
              <a:gd name="connsiteX40" fmla="*/ 6064226 w 7536046"/>
              <a:gd name="connsiteY40" fmla="*/ 422165 h 7012152"/>
              <a:gd name="connsiteX41" fmla="*/ 5938102 w 7536046"/>
              <a:gd name="connsiteY41" fmla="*/ 380124 h 7012152"/>
              <a:gd name="connsiteX42" fmla="*/ 5832998 w 7536046"/>
              <a:gd name="connsiteY42" fmla="*/ 359103 h 7012152"/>
              <a:gd name="connsiteX43" fmla="*/ 5538709 w 7536046"/>
              <a:gd name="connsiteY43" fmla="*/ 327572 h 7012152"/>
              <a:gd name="connsiteX44" fmla="*/ 4147490 w 7536046"/>
              <a:gd name="connsiteY44" fmla="*/ 0 h 7012152"/>
              <a:gd name="connsiteX0" fmla="*/ 4147490 w 7536046"/>
              <a:gd name="connsiteY0" fmla="*/ 0 h 7012152"/>
              <a:gd name="connsiteX1" fmla="*/ 2410067 w 7536046"/>
              <a:gd name="connsiteY1" fmla="*/ 298416 h 7012152"/>
              <a:gd name="connsiteX2" fmla="*/ 1536966 w 7536046"/>
              <a:gd name="connsiteY2" fmla="*/ 1295623 h 7012152"/>
              <a:gd name="connsiteX3" fmla="*/ 1037306 w 7536046"/>
              <a:gd name="connsiteY3" fmla="*/ 1536351 h 7012152"/>
              <a:gd name="connsiteX4" fmla="*/ 683487 w 7536046"/>
              <a:gd name="connsiteY4" fmla="*/ 2314028 h 7012152"/>
              <a:gd name="connsiteX5" fmla="*/ 378872 w 7536046"/>
              <a:gd name="connsiteY5" fmla="*/ 4021365 h 7012152"/>
              <a:gd name="connsiteX6" fmla="*/ 6733 w 7536046"/>
              <a:gd name="connsiteY6" fmla="*/ 5028073 h 7012152"/>
              <a:gd name="connsiteX7" fmla="*/ 186154 w 7536046"/>
              <a:gd name="connsiteY7" fmla="*/ 6280555 h 7012152"/>
              <a:gd name="connsiteX8" fmla="*/ 756502 w 7536046"/>
              <a:gd name="connsiteY8" fmla="*/ 6675821 h 7012152"/>
              <a:gd name="connsiteX9" fmla="*/ 1008750 w 7536046"/>
              <a:gd name="connsiteY9" fmla="*/ 6707352 h 7012152"/>
              <a:gd name="connsiteX10" fmla="*/ 1881109 w 7536046"/>
              <a:gd name="connsiteY10" fmla="*/ 6644290 h 7012152"/>
              <a:gd name="connsiteX11" fmla="*/ 2564281 w 7536046"/>
              <a:gd name="connsiteY11" fmla="*/ 6581228 h 7012152"/>
              <a:gd name="connsiteX12" fmla="*/ 3657357 w 7536046"/>
              <a:gd name="connsiteY12" fmla="*/ 6591738 h 7012152"/>
              <a:gd name="connsiteX13" fmla="*/ 4424612 w 7536046"/>
              <a:gd name="connsiteY13" fmla="*/ 6833476 h 7012152"/>
              <a:gd name="connsiteX14" fmla="*/ 4781964 w 7536046"/>
              <a:gd name="connsiteY14" fmla="*/ 6938579 h 7012152"/>
              <a:gd name="connsiteX15" fmla="*/ 5097274 w 7536046"/>
              <a:gd name="connsiteY15" fmla="*/ 7012152 h 7012152"/>
              <a:gd name="connsiteX16" fmla="*/ 6074736 w 7536046"/>
              <a:gd name="connsiteY16" fmla="*/ 6896538 h 7012152"/>
              <a:gd name="connsiteX17" fmla="*/ 6621274 w 7536046"/>
              <a:gd name="connsiteY17" fmla="*/ 6728372 h 7012152"/>
              <a:gd name="connsiteX18" fmla="*/ 6968116 w 7536046"/>
              <a:gd name="connsiteY18" fmla="*/ 6497145 h 7012152"/>
              <a:gd name="connsiteX19" fmla="*/ 7472612 w 7536046"/>
              <a:gd name="connsiteY19" fmla="*/ 5750910 h 7012152"/>
              <a:gd name="connsiteX20" fmla="*/ 7525164 w 7536046"/>
              <a:gd name="connsiteY20" fmla="*/ 5446110 h 7012152"/>
              <a:gd name="connsiteX21" fmla="*/ 7525164 w 7536046"/>
              <a:gd name="connsiteY21" fmla="*/ 4678855 h 7012152"/>
              <a:gd name="connsiteX22" fmla="*/ 7356998 w 7536046"/>
              <a:gd name="connsiteY22" fmla="*/ 4037724 h 7012152"/>
              <a:gd name="connsiteX23" fmla="*/ 7304447 w 7536046"/>
              <a:gd name="connsiteY23" fmla="*/ 3659352 h 7012152"/>
              <a:gd name="connsiteX24" fmla="*/ 7272916 w 7536046"/>
              <a:gd name="connsiteY24" fmla="*/ 3291490 h 7012152"/>
              <a:gd name="connsiteX25" fmla="*/ 7241385 w 7536046"/>
              <a:gd name="connsiteY25" fmla="*/ 2976179 h 7012152"/>
              <a:gd name="connsiteX26" fmla="*/ 7314957 w 7536046"/>
              <a:gd name="connsiteY26" fmla="*/ 2061779 h 7012152"/>
              <a:gd name="connsiteX27" fmla="*/ 7367509 w 7536046"/>
              <a:gd name="connsiteY27" fmla="*/ 1893614 h 7012152"/>
              <a:gd name="connsiteX28" fmla="*/ 7409550 w 7536046"/>
              <a:gd name="connsiteY28" fmla="*/ 1704428 h 7012152"/>
              <a:gd name="connsiteX29" fmla="*/ 7462102 w 7536046"/>
              <a:gd name="connsiteY29" fmla="*/ 1504731 h 7012152"/>
              <a:gd name="connsiteX30" fmla="*/ 7472612 w 7536046"/>
              <a:gd name="connsiteY30" fmla="*/ 1347076 h 7012152"/>
              <a:gd name="connsiteX31" fmla="*/ 7483123 w 7536046"/>
              <a:gd name="connsiteY31" fmla="*/ 1210441 h 7012152"/>
              <a:gd name="connsiteX32" fmla="*/ 7409550 w 7536046"/>
              <a:gd name="connsiteY32" fmla="*/ 989724 h 7012152"/>
              <a:gd name="connsiteX33" fmla="*/ 7325467 w 7536046"/>
              <a:gd name="connsiteY33" fmla="*/ 916152 h 7012152"/>
              <a:gd name="connsiteX34" fmla="*/ 7125771 w 7536046"/>
              <a:gd name="connsiteY34" fmla="*/ 790028 h 7012152"/>
              <a:gd name="connsiteX35" fmla="*/ 6957605 w 7536046"/>
              <a:gd name="connsiteY35" fmla="*/ 737476 h 7012152"/>
              <a:gd name="connsiteX36" fmla="*/ 6894543 w 7536046"/>
              <a:gd name="connsiteY36" fmla="*/ 705945 h 7012152"/>
              <a:gd name="connsiteX37" fmla="*/ 6810461 w 7536046"/>
              <a:gd name="connsiteY37" fmla="*/ 674414 h 7012152"/>
              <a:gd name="connsiteX38" fmla="*/ 6715867 w 7536046"/>
              <a:gd name="connsiteY38" fmla="*/ 632372 h 7012152"/>
              <a:gd name="connsiteX39" fmla="*/ 6169330 w 7536046"/>
              <a:gd name="connsiteY39" fmla="*/ 443186 h 7012152"/>
              <a:gd name="connsiteX40" fmla="*/ 6064226 w 7536046"/>
              <a:gd name="connsiteY40" fmla="*/ 422165 h 7012152"/>
              <a:gd name="connsiteX41" fmla="*/ 5938102 w 7536046"/>
              <a:gd name="connsiteY41" fmla="*/ 380124 h 7012152"/>
              <a:gd name="connsiteX42" fmla="*/ 5832998 w 7536046"/>
              <a:gd name="connsiteY42" fmla="*/ 359103 h 7012152"/>
              <a:gd name="connsiteX43" fmla="*/ 5538709 w 7536046"/>
              <a:gd name="connsiteY43" fmla="*/ 327572 h 7012152"/>
              <a:gd name="connsiteX44" fmla="*/ 4147490 w 7536046"/>
              <a:gd name="connsiteY44" fmla="*/ 0 h 7012152"/>
              <a:gd name="connsiteX0" fmla="*/ 4147490 w 7536046"/>
              <a:gd name="connsiteY0" fmla="*/ 0 h 7012152"/>
              <a:gd name="connsiteX1" fmla="*/ 2410067 w 7536046"/>
              <a:gd name="connsiteY1" fmla="*/ 298416 h 7012152"/>
              <a:gd name="connsiteX2" fmla="*/ 1536966 w 7536046"/>
              <a:gd name="connsiteY2" fmla="*/ 1295623 h 7012152"/>
              <a:gd name="connsiteX3" fmla="*/ 1037306 w 7536046"/>
              <a:gd name="connsiteY3" fmla="*/ 1536351 h 7012152"/>
              <a:gd name="connsiteX4" fmla="*/ 564990 w 7536046"/>
              <a:gd name="connsiteY4" fmla="*/ 2374715 h 7012152"/>
              <a:gd name="connsiteX5" fmla="*/ 378872 w 7536046"/>
              <a:gd name="connsiteY5" fmla="*/ 4021365 h 7012152"/>
              <a:gd name="connsiteX6" fmla="*/ 6733 w 7536046"/>
              <a:gd name="connsiteY6" fmla="*/ 5028073 h 7012152"/>
              <a:gd name="connsiteX7" fmla="*/ 186154 w 7536046"/>
              <a:gd name="connsiteY7" fmla="*/ 6280555 h 7012152"/>
              <a:gd name="connsiteX8" fmla="*/ 756502 w 7536046"/>
              <a:gd name="connsiteY8" fmla="*/ 6675821 h 7012152"/>
              <a:gd name="connsiteX9" fmla="*/ 1008750 w 7536046"/>
              <a:gd name="connsiteY9" fmla="*/ 6707352 h 7012152"/>
              <a:gd name="connsiteX10" fmla="*/ 1881109 w 7536046"/>
              <a:gd name="connsiteY10" fmla="*/ 6644290 h 7012152"/>
              <a:gd name="connsiteX11" fmla="*/ 2564281 w 7536046"/>
              <a:gd name="connsiteY11" fmla="*/ 6581228 h 7012152"/>
              <a:gd name="connsiteX12" fmla="*/ 3657357 w 7536046"/>
              <a:gd name="connsiteY12" fmla="*/ 6591738 h 7012152"/>
              <a:gd name="connsiteX13" fmla="*/ 4424612 w 7536046"/>
              <a:gd name="connsiteY13" fmla="*/ 6833476 h 7012152"/>
              <a:gd name="connsiteX14" fmla="*/ 4781964 w 7536046"/>
              <a:gd name="connsiteY14" fmla="*/ 6938579 h 7012152"/>
              <a:gd name="connsiteX15" fmla="*/ 5097274 w 7536046"/>
              <a:gd name="connsiteY15" fmla="*/ 7012152 h 7012152"/>
              <a:gd name="connsiteX16" fmla="*/ 6074736 w 7536046"/>
              <a:gd name="connsiteY16" fmla="*/ 6896538 h 7012152"/>
              <a:gd name="connsiteX17" fmla="*/ 6621274 w 7536046"/>
              <a:gd name="connsiteY17" fmla="*/ 6728372 h 7012152"/>
              <a:gd name="connsiteX18" fmla="*/ 6968116 w 7536046"/>
              <a:gd name="connsiteY18" fmla="*/ 6497145 h 7012152"/>
              <a:gd name="connsiteX19" fmla="*/ 7472612 w 7536046"/>
              <a:gd name="connsiteY19" fmla="*/ 5750910 h 7012152"/>
              <a:gd name="connsiteX20" fmla="*/ 7525164 w 7536046"/>
              <a:gd name="connsiteY20" fmla="*/ 5446110 h 7012152"/>
              <a:gd name="connsiteX21" fmla="*/ 7525164 w 7536046"/>
              <a:gd name="connsiteY21" fmla="*/ 4678855 h 7012152"/>
              <a:gd name="connsiteX22" fmla="*/ 7356998 w 7536046"/>
              <a:gd name="connsiteY22" fmla="*/ 4037724 h 7012152"/>
              <a:gd name="connsiteX23" fmla="*/ 7304447 w 7536046"/>
              <a:gd name="connsiteY23" fmla="*/ 3659352 h 7012152"/>
              <a:gd name="connsiteX24" fmla="*/ 7272916 w 7536046"/>
              <a:gd name="connsiteY24" fmla="*/ 3291490 h 7012152"/>
              <a:gd name="connsiteX25" fmla="*/ 7241385 w 7536046"/>
              <a:gd name="connsiteY25" fmla="*/ 2976179 h 7012152"/>
              <a:gd name="connsiteX26" fmla="*/ 7314957 w 7536046"/>
              <a:gd name="connsiteY26" fmla="*/ 2061779 h 7012152"/>
              <a:gd name="connsiteX27" fmla="*/ 7367509 w 7536046"/>
              <a:gd name="connsiteY27" fmla="*/ 1893614 h 7012152"/>
              <a:gd name="connsiteX28" fmla="*/ 7409550 w 7536046"/>
              <a:gd name="connsiteY28" fmla="*/ 1704428 h 7012152"/>
              <a:gd name="connsiteX29" fmla="*/ 7462102 w 7536046"/>
              <a:gd name="connsiteY29" fmla="*/ 1504731 h 7012152"/>
              <a:gd name="connsiteX30" fmla="*/ 7472612 w 7536046"/>
              <a:gd name="connsiteY30" fmla="*/ 1347076 h 7012152"/>
              <a:gd name="connsiteX31" fmla="*/ 7483123 w 7536046"/>
              <a:gd name="connsiteY31" fmla="*/ 1210441 h 7012152"/>
              <a:gd name="connsiteX32" fmla="*/ 7409550 w 7536046"/>
              <a:gd name="connsiteY32" fmla="*/ 989724 h 7012152"/>
              <a:gd name="connsiteX33" fmla="*/ 7325467 w 7536046"/>
              <a:gd name="connsiteY33" fmla="*/ 916152 h 7012152"/>
              <a:gd name="connsiteX34" fmla="*/ 7125771 w 7536046"/>
              <a:gd name="connsiteY34" fmla="*/ 790028 h 7012152"/>
              <a:gd name="connsiteX35" fmla="*/ 6957605 w 7536046"/>
              <a:gd name="connsiteY35" fmla="*/ 737476 h 7012152"/>
              <a:gd name="connsiteX36" fmla="*/ 6894543 w 7536046"/>
              <a:gd name="connsiteY36" fmla="*/ 705945 h 7012152"/>
              <a:gd name="connsiteX37" fmla="*/ 6810461 w 7536046"/>
              <a:gd name="connsiteY37" fmla="*/ 674414 h 7012152"/>
              <a:gd name="connsiteX38" fmla="*/ 6715867 w 7536046"/>
              <a:gd name="connsiteY38" fmla="*/ 632372 h 7012152"/>
              <a:gd name="connsiteX39" fmla="*/ 6169330 w 7536046"/>
              <a:gd name="connsiteY39" fmla="*/ 443186 h 7012152"/>
              <a:gd name="connsiteX40" fmla="*/ 6064226 w 7536046"/>
              <a:gd name="connsiteY40" fmla="*/ 422165 h 7012152"/>
              <a:gd name="connsiteX41" fmla="*/ 5938102 w 7536046"/>
              <a:gd name="connsiteY41" fmla="*/ 380124 h 7012152"/>
              <a:gd name="connsiteX42" fmla="*/ 5832998 w 7536046"/>
              <a:gd name="connsiteY42" fmla="*/ 359103 h 7012152"/>
              <a:gd name="connsiteX43" fmla="*/ 5538709 w 7536046"/>
              <a:gd name="connsiteY43" fmla="*/ 327572 h 7012152"/>
              <a:gd name="connsiteX44" fmla="*/ 4147490 w 7536046"/>
              <a:gd name="connsiteY44" fmla="*/ 0 h 7012152"/>
              <a:gd name="connsiteX0" fmla="*/ 4147490 w 7536046"/>
              <a:gd name="connsiteY0" fmla="*/ 0 h 7012152"/>
              <a:gd name="connsiteX1" fmla="*/ 2410067 w 7536046"/>
              <a:gd name="connsiteY1" fmla="*/ 298416 h 7012152"/>
              <a:gd name="connsiteX2" fmla="*/ 1536966 w 7536046"/>
              <a:gd name="connsiteY2" fmla="*/ 1295623 h 7012152"/>
              <a:gd name="connsiteX3" fmla="*/ 1037306 w 7536046"/>
              <a:gd name="connsiteY3" fmla="*/ 1536351 h 7012152"/>
              <a:gd name="connsiteX4" fmla="*/ 564990 w 7536046"/>
              <a:gd name="connsiteY4" fmla="*/ 2374715 h 7012152"/>
              <a:gd name="connsiteX5" fmla="*/ 378872 w 7536046"/>
              <a:gd name="connsiteY5" fmla="*/ 4021365 h 7012152"/>
              <a:gd name="connsiteX6" fmla="*/ 6733 w 7536046"/>
              <a:gd name="connsiteY6" fmla="*/ 5028073 h 7012152"/>
              <a:gd name="connsiteX7" fmla="*/ 186154 w 7536046"/>
              <a:gd name="connsiteY7" fmla="*/ 6280555 h 7012152"/>
              <a:gd name="connsiteX8" fmla="*/ 756502 w 7536046"/>
              <a:gd name="connsiteY8" fmla="*/ 6675821 h 7012152"/>
              <a:gd name="connsiteX9" fmla="*/ 1008750 w 7536046"/>
              <a:gd name="connsiteY9" fmla="*/ 6707352 h 7012152"/>
              <a:gd name="connsiteX10" fmla="*/ 1881109 w 7536046"/>
              <a:gd name="connsiteY10" fmla="*/ 6644290 h 7012152"/>
              <a:gd name="connsiteX11" fmla="*/ 2564281 w 7536046"/>
              <a:gd name="connsiteY11" fmla="*/ 6581228 h 7012152"/>
              <a:gd name="connsiteX12" fmla="*/ 3657357 w 7536046"/>
              <a:gd name="connsiteY12" fmla="*/ 6591738 h 7012152"/>
              <a:gd name="connsiteX13" fmla="*/ 4424612 w 7536046"/>
              <a:gd name="connsiteY13" fmla="*/ 6833476 h 7012152"/>
              <a:gd name="connsiteX14" fmla="*/ 4781964 w 7536046"/>
              <a:gd name="connsiteY14" fmla="*/ 6938579 h 7012152"/>
              <a:gd name="connsiteX15" fmla="*/ 5097274 w 7536046"/>
              <a:gd name="connsiteY15" fmla="*/ 7012152 h 7012152"/>
              <a:gd name="connsiteX16" fmla="*/ 6074736 w 7536046"/>
              <a:gd name="connsiteY16" fmla="*/ 6896538 h 7012152"/>
              <a:gd name="connsiteX17" fmla="*/ 6621274 w 7536046"/>
              <a:gd name="connsiteY17" fmla="*/ 6728372 h 7012152"/>
              <a:gd name="connsiteX18" fmla="*/ 6968116 w 7536046"/>
              <a:gd name="connsiteY18" fmla="*/ 6497145 h 7012152"/>
              <a:gd name="connsiteX19" fmla="*/ 7472612 w 7536046"/>
              <a:gd name="connsiteY19" fmla="*/ 5750910 h 7012152"/>
              <a:gd name="connsiteX20" fmla="*/ 7525164 w 7536046"/>
              <a:gd name="connsiteY20" fmla="*/ 5446110 h 7012152"/>
              <a:gd name="connsiteX21" fmla="*/ 7525164 w 7536046"/>
              <a:gd name="connsiteY21" fmla="*/ 4678855 h 7012152"/>
              <a:gd name="connsiteX22" fmla="*/ 7356998 w 7536046"/>
              <a:gd name="connsiteY22" fmla="*/ 4037724 h 7012152"/>
              <a:gd name="connsiteX23" fmla="*/ 7304447 w 7536046"/>
              <a:gd name="connsiteY23" fmla="*/ 3659352 h 7012152"/>
              <a:gd name="connsiteX24" fmla="*/ 7272916 w 7536046"/>
              <a:gd name="connsiteY24" fmla="*/ 3291490 h 7012152"/>
              <a:gd name="connsiteX25" fmla="*/ 7241385 w 7536046"/>
              <a:gd name="connsiteY25" fmla="*/ 2976179 h 7012152"/>
              <a:gd name="connsiteX26" fmla="*/ 7314957 w 7536046"/>
              <a:gd name="connsiteY26" fmla="*/ 2061779 h 7012152"/>
              <a:gd name="connsiteX27" fmla="*/ 7367509 w 7536046"/>
              <a:gd name="connsiteY27" fmla="*/ 1893614 h 7012152"/>
              <a:gd name="connsiteX28" fmla="*/ 7409550 w 7536046"/>
              <a:gd name="connsiteY28" fmla="*/ 1704428 h 7012152"/>
              <a:gd name="connsiteX29" fmla="*/ 7462102 w 7536046"/>
              <a:gd name="connsiteY29" fmla="*/ 1504731 h 7012152"/>
              <a:gd name="connsiteX30" fmla="*/ 7472612 w 7536046"/>
              <a:gd name="connsiteY30" fmla="*/ 1347076 h 7012152"/>
              <a:gd name="connsiteX31" fmla="*/ 7483123 w 7536046"/>
              <a:gd name="connsiteY31" fmla="*/ 1210441 h 7012152"/>
              <a:gd name="connsiteX32" fmla="*/ 7409550 w 7536046"/>
              <a:gd name="connsiteY32" fmla="*/ 989724 h 7012152"/>
              <a:gd name="connsiteX33" fmla="*/ 7325467 w 7536046"/>
              <a:gd name="connsiteY33" fmla="*/ 916152 h 7012152"/>
              <a:gd name="connsiteX34" fmla="*/ 7125771 w 7536046"/>
              <a:gd name="connsiteY34" fmla="*/ 790028 h 7012152"/>
              <a:gd name="connsiteX35" fmla="*/ 6957605 w 7536046"/>
              <a:gd name="connsiteY35" fmla="*/ 737476 h 7012152"/>
              <a:gd name="connsiteX36" fmla="*/ 6894543 w 7536046"/>
              <a:gd name="connsiteY36" fmla="*/ 705945 h 7012152"/>
              <a:gd name="connsiteX37" fmla="*/ 6810461 w 7536046"/>
              <a:gd name="connsiteY37" fmla="*/ 674414 h 7012152"/>
              <a:gd name="connsiteX38" fmla="*/ 6715867 w 7536046"/>
              <a:gd name="connsiteY38" fmla="*/ 632372 h 7012152"/>
              <a:gd name="connsiteX39" fmla="*/ 6169330 w 7536046"/>
              <a:gd name="connsiteY39" fmla="*/ 443186 h 7012152"/>
              <a:gd name="connsiteX40" fmla="*/ 6064226 w 7536046"/>
              <a:gd name="connsiteY40" fmla="*/ 422165 h 7012152"/>
              <a:gd name="connsiteX41" fmla="*/ 5832998 w 7536046"/>
              <a:gd name="connsiteY41" fmla="*/ 359103 h 7012152"/>
              <a:gd name="connsiteX42" fmla="*/ 5538709 w 7536046"/>
              <a:gd name="connsiteY42" fmla="*/ 327572 h 7012152"/>
              <a:gd name="connsiteX43" fmla="*/ 4147490 w 7536046"/>
              <a:gd name="connsiteY43" fmla="*/ 0 h 7012152"/>
              <a:gd name="connsiteX0" fmla="*/ 4147490 w 7536046"/>
              <a:gd name="connsiteY0" fmla="*/ 0 h 7012152"/>
              <a:gd name="connsiteX1" fmla="*/ 2410067 w 7536046"/>
              <a:gd name="connsiteY1" fmla="*/ 298416 h 7012152"/>
              <a:gd name="connsiteX2" fmla="*/ 1536966 w 7536046"/>
              <a:gd name="connsiteY2" fmla="*/ 1295623 h 7012152"/>
              <a:gd name="connsiteX3" fmla="*/ 1037306 w 7536046"/>
              <a:gd name="connsiteY3" fmla="*/ 1536351 h 7012152"/>
              <a:gd name="connsiteX4" fmla="*/ 564990 w 7536046"/>
              <a:gd name="connsiteY4" fmla="*/ 2374715 h 7012152"/>
              <a:gd name="connsiteX5" fmla="*/ 378872 w 7536046"/>
              <a:gd name="connsiteY5" fmla="*/ 4021365 h 7012152"/>
              <a:gd name="connsiteX6" fmla="*/ 6733 w 7536046"/>
              <a:gd name="connsiteY6" fmla="*/ 5028073 h 7012152"/>
              <a:gd name="connsiteX7" fmla="*/ 186154 w 7536046"/>
              <a:gd name="connsiteY7" fmla="*/ 6280555 h 7012152"/>
              <a:gd name="connsiteX8" fmla="*/ 756502 w 7536046"/>
              <a:gd name="connsiteY8" fmla="*/ 6675821 h 7012152"/>
              <a:gd name="connsiteX9" fmla="*/ 1008750 w 7536046"/>
              <a:gd name="connsiteY9" fmla="*/ 6707352 h 7012152"/>
              <a:gd name="connsiteX10" fmla="*/ 1881109 w 7536046"/>
              <a:gd name="connsiteY10" fmla="*/ 6644290 h 7012152"/>
              <a:gd name="connsiteX11" fmla="*/ 2564281 w 7536046"/>
              <a:gd name="connsiteY11" fmla="*/ 6581228 h 7012152"/>
              <a:gd name="connsiteX12" fmla="*/ 3657357 w 7536046"/>
              <a:gd name="connsiteY12" fmla="*/ 6591738 h 7012152"/>
              <a:gd name="connsiteX13" fmla="*/ 4424612 w 7536046"/>
              <a:gd name="connsiteY13" fmla="*/ 6833476 h 7012152"/>
              <a:gd name="connsiteX14" fmla="*/ 4781964 w 7536046"/>
              <a:gd name="connsiteY14" fmla="*/ 6938579 h 7012152"/>
              <a:gd name="connsiteX15" fmla="*/ 5097274 w 7536046"/>
              <a:gd name="connsiteY15" fmla="*/ 7012152 h 7012152"/>
              <a:gd name="connsiteX16" fmla="*/ 6074736 w 7536046"/>
              <a:gd name="connsiteY16" fmla="*/ 6896538 h 7012152"/>
              <a:gd name="connsiteX17" fmla="*/ 6621274 w 7536046"/>
              <a:gd name="connsiteY17" fmla="*/ 6728372 h 7012152"/>
              <a:gd name="connsiteX18" fmla="*/ 6968116 w 7536046"/>
              <a:gd name="connsiteY18" fmla="*/ 6497145 h 7012152"/>
              <a:gd name="connsiteX19" fmla="*/ 7472612 w 7536046"/>
              <a:gd name="connsiteY19" fmla="*/ 5750910 h 7012152"/>
              <a:gd name="connsiteX20" fmla="*/ 7525164 w 7536046"/>
              <a:gd name="connsiteY20" fmla="*/ 5446110 h 7012152"/>
              <a:gd name="connsiteX21" fmla="*/ 7525164 w 7536046"/>
              <a:gd name="connsiteY21" fmla="*/ 4678855 h 7012152"/>
              <a:gd name="connsiteX22" fmla="*/ 7356998 w 7536046"/>
              <a:gd name="connsiteY22" fmla="*/ 4037724 h 7012152"/>
              <a:gd name="connsiteX23" fmla="*/ 7304447 w 7536046"/>
              <a:gd name="connsiteY23" fmla="*/ 3659352 h 7012152"/>
              <a:gd name="connsiteX24" fmla="*/ 7272916 w 7536046"/>
              <a:gd name="connsiteY24" fmla="*/ 3291490 h 7012152"/>
              <a:gd name="connsiteX25" fmla="*/ 7241385 w 7536046"/>
              <a:gd name="connsiteY25" fmla="*/ 2976179 h 7012152"/>
              <a:gd name="connsiteX26" fmla="*/ 7314957 w 7536046"/>
              <a:gd name="connsiteY26" fmla="*/ 2061779 h 7012152"/>
              <a:gd name="connsiteX27" fmla="*/ 7367509 w 7536046"/>
              <a:gd name="connsiteY27" fmla="*/ 1893614 h 7012152"/>
              <a:gd name="connsiteX28" fmla="*/ 7409550 w 7536046"/>
              <a:gd name="connsiteY28" fmla="*/ 1704428 h 7012152"/>
              <a:gd name="connsiteX29" fmla="*/ 7462102 w 7536046"/>
              <a:gd name="connsiteY29" fmla="*/ 1504731 h 7012152"/>
              <a:gd name="connsiteX30" fmla="*/ 7472612 w 7536046"/>
              <a:gd name="connsiteY30" fmla="*/ 1347076 h 7012152"/>
              <a:gd name="connsiteX31" fmla="*/ 7483123 w 7536046"/>
              <a:gd name="connsiteY31" fmla="*/ 1210441 h 7012152"/>
              <a:gd name="connsiteX32" fmla="*/ 7409550 w 7536046"/>
              <a:gd name="connsiteY32" fmla="*/ 989724 h 7012152"/>
              <a:gd name="connsiteX33" fmla="*/ 7325467 w 7536046"/>
              <a:gd name="connsiteY33" fmla="*/ 916152 h 7012152"/>
              <a:gd name="connsiteX34" fmla="*/ 7125771 w 7536046"/>
              <a:gd name="connsiteY34" fmla="*/ 790028 h 7012152"/>
              <a:gd name="connsiteX35" fmla="*/ 6957605 w 7536046"/>
              <a:gd name="connsiteY35" fmla="*/ 737476 h 7012152"/>
              <a:gd name="connsiteX36" fmla="*/ 6894543 w 7536046"/>
              <a:gd name="connsiteY36" fmla="*/ 705945 h 7012152"/>
              <a:gd name="connsiteX37" fmla="*/ 6810461 w 7536046"/>
              <a:gd name="connsiteY37" fmla="*/ 674414 h 7012152"/>
              <a:gd name="connsiteX38" fmla="*/ 6715867 w 7536046"/>
              <a:gd name="connsiteY38" fmla="*/ 632372 h 7012152"/>
              <a:gd name="connsiteX39" fmla="*/ 6169330 w 7536046"/>
              <a:gd name="connsiteY39" fmla="*/ 443186 h 7012152"/>
              <a:gd name="connsiteX40" fmla="*/ 5832998 w 7536046"/>
              <a:gd name="connsiteY40" fmla="*/ 359103 h 7012152"/>
              <a:gd name="connsiteX41" fmla="*/ 5538709 w 7536046"/>
              <a:gd name="connsiteY41" fmla="*/ 327572 h 7012152"/>
              <a:gd name="connsiteX42" fmla="*/ 4147490 w 7536046"/>
              <a:gd name="connsiteY42" fmla="*/ 0 h 7012152"/>
              <a:gd name="connsiteX0" fmla="*/ 4147490 w 7536046"/>
              <a:gd name="connsiteY0" fmla="*/ 0 h 7012152"/>
              <a:gd name="connsiteX1" fmla="*/ 2410067 w 7536046"/>
              <a:gd name="connsiteY1" fmla="*/ 298416 h 7012152"/>
              <a:gd name="connsiteX2" fmla="*/ 1536966 w 7536046"/>
              <a:gd name="connsiteY2" fmla="*/ 1295623 h 7012152"/>
              <a:gd name="connsiteX3" fmla="*/ 1037306 w 7536046"/>
              <a:gd name="connsiteY3" fmla="*/ 1536351 h 7012152"/>
              <a:gd name="connsiteX4" fmla="*/ 564990 w 7536046"/>
              <a:gd name="connsiteY4" fmla="*/ 2374715 h 7012152"/>
              <a:gd name="connsiteX5" fmla="*/ 378872 w 7536046"/>
              <a:gd name="connsiteY5" fmla="*/ 4021365 h 7012152"/>
              <a:gd name="connsiteX6" fmla="*/ 6733 w 7536046"/>
              <a:gd name="connsiteY6" fmla="*/ 5028073 h 7012152"/>
              <a:gd name="connsiteX7" fmla="*/ 186154 w 7536046"/>
              <a:gd name="connsiteY7" fmla="*/ 6280555 h 7012152"/>
              <a:gd name="connsiteX8" fmla="*/ 756502 w 7536046"/>
              <a:gd name="connsiteY8" fmla="*/ 6675821 h 7012152"/>
              <a:gd name="connsiteX9" fmla="*/ 1008750 w 7536046"/>
              <a:gd name="connsiteY9" fmla="*/ 6707352 h 7012152"/>
              <a:gd name="connsiteX10" fmla="*/ 1881109 w 7536046"/>
              <a:gd name="connsiteY10" fmla="*/ 6644290 h 7012152"/>
              <a:gd name="connsiteX11" fmla="*/ 2564281 w 7536046"/>
              <a:gd name="connsiteY11" fmla="*/ 6581228 h 7012152"/>
              <a:gd name="connsiteX12" fmla="*/ 3657357 w 7536046"/>
              <a:gd name="connsiteY12" fmla="*/ 6591738 h 7012152"/>
              <a:gd name="connsiteX13" fmla="*/ 4424612 w 7536046"/>
              <a:gd name="connsiteY13" fmla="*/ 6833476 h 7012152"/>
              <a:gd name="connsiteX14" fmla="*/ 4781964 w 7536046"/>
              <a:gd name="connsiteY14" fmla="*/ 6938579 h 7012152"/>
              <a:gd name="connsiteX15" fmla="*/ 5097274 w 7536046"/>
              <a:gd name="connsiteY15" fmla="*/ 7012152 h 7012152"/>
              <a:gd name="connsiteX16" fmla="*/ 6074736 w 7536046"/>
              <a:gd name="connsiteY16" fmla="*/ 6896538 h 7012152"/>
              <a:gd name="connsiteX17" fmla="*/ 6621274 w 7536046"/>
              <a:gd name="connsiteY17" fmla="*/ 6728372 h 7012152"/>
              <a:gd name="connsiteX18" fmla="*/ 6968116 w 7536046"/>
              <a:gd name="connsiteY18" fmla="*/ 6497145 h 7012152"/>
              <a:gd name="connsiteX19" fmla="*/ 7472612 w 7536046"/>
              <a:gd name="connsiteY19" fmla="*/ 5750910 h 7012152"/>
              <a:gd name="connsiteX20" fmla="*/ 7525164 w 7536046"/>
              <a:gd name="connsiteY20" fmla="*/ 5446110 h 7012152"/>
              <a:gd name="connsiteX21" fmla="*/ 7525164 w 7536046"/>
              <a:gd name="connsiteY21" fmla="*/ 4678855 h 7012152"/>
              <a:gd name="connsiteX22" fmla="*/ 7356998 w 7536046"/>
              <a:gd name="connsiteY22" fmla="*/ 4037724 h 7012152"/>
              <a:gd name="connsiteX23" fmla="*/ 7304447 w 7536046"/>
              <a:gd name="connsiteY23" fmla="*/ 3659352 h 7012152"/>
              <a:gd name="connsiteX24" fmla="*/ 7272916 w 7536046"/>
              <a:gd name="connsiteY24" fmla="*/ 3291490 h 7012152"/>
              <a:gd name="connsiteX25" fmla="*/ 7241385 w 7536046"/>
              <a:gd name="connsiteY25" fmla="*/ 2976179 h 7012152"/>
              <a:gd name="connsiteX26" fmla="*/ 7314957 w 7536046"/>
              <a:gd name="connsiteY26" fmla="*/ 2061779 h 7012152"/>
              <a:gd name="connsiteX27" fmla="*/ 7367509 w 7536046"/>
              <a:gd name="connsiteY27" fmla="*/ 1893614 h 7012152"/>
              <a:gd name="connsiteX28" fmla="*/ 7409550 w 7536046"/>
              <a:gd name="connsiteY28" fmla="*/ 1704428 h 7012152"/>
              <a:gd name="connsiteX29" fmla="*/ 7462102 w 7536046"/>
              <a:gd name="connsiteY29" fmla="*/ 1504731 h 7012152"/>
              <a:gd name="connsiteX30" fmla="*/ 7472612 w 7536046"/>
              <a:gd name="connsiteY30" fmla="*/ 1347076 h 7012152"/>
              <a:gd name="connsiteX31" fmla="*/ 7483123 w 7536046"/>
              <a:gd name="connsiteY31" fmla="*/ 1210441 h 7012152"/>
              <a:gd name="connsiteX32" fmla="*/ 7409550 w 7536046"/>
              <a:gd name="connsiteY32" fmla="*/ 989724 h 7012152"/>
              <a:gd name="connsiteX33" fmla="*/ 7325467 w 7536046"/>
              <a:gd name="connsiteY33" fmla="*/ 916152 h 7012152"/>
              <a:gd name="connsiteX34" fmla="*/ 7125771 w 7536046"/>
              <a:gd name="connsiteY34" fmla="*/ 790028 h 7012152"/>
              <a:gd name="connsiteX35" fmla="*/ 6957605 w 7536046"/>
              <a:gd name="connsiteY35" fmla="*/ 737476 h 7012152"/>
              <a:gd name="connsiteX36" fmla="*/ 6894543 w 7536046"/>
              <a:gd name="connsiteY36" fmla="*/ 705945 h 7012152"/>
              <a:gd name="connsiteX37" fmla="*/ 6810461 w 7536046"/>
              <a:gd name="connsiteY37" fmla="*/ 674414 h 7012152"/>
              <a:gd name="connsiteX38" fmla="*/ 6715867 w 7536046"/>
              <a:gd name="connsiteY38" fmla="*/ 632372 h 7012152"/>
              <a:gd name="connsiteX39" fmla="*/ 6169330 w 7536046"/>
              <a:gd name="connsiteY39" fmla="*/ 443186 h 7012152"/>
              <a:gd name="connsiteX40" fmla="*/ 5538709 w 7536046"/>
              <a:gd name="connsiteY40" fmla="*/ 327572 h 7012152"/>
              <a:gd name="connsiteX41" fmla="*/ 4147490 w 7536046"/>
              <a:gd name="connsiteY41" fmla="*/ 0 h 7012152"/>
              <a:gd name="connsiteX0" fmla="*/ 4147490 w 7536046"/>
              <a:gd name="connsiteY0" fmla="*/ 0 h 7012152"/>
              <a:gd name="connsiteX1" fmla="*/ 2355376 w 7536046"/>
              <a:gd name="connsiteY1" fmla="*/ 541163 h 7012152"/>
              <a:gd name="connsiteX2" fmla="*/ 1536966 w 7536046"/>
              <a:gd name="connsiteY2" fmla="*/ 1295623 h 7012152"/>
              <a:gd name="connsiteX3" fmla="*/ 1037306 w 7536046"/>
              <a:gd name="connsiteY3" fmla="*/ 1536351 h 7012152"/>
              <a:gd name="connsiteX4" fmla="*/ 564990 w 7536046"/>
              <a:gd name="connsiteY4" fmla="*/ 2374715 h 7012152"/>
              <a:gd name="connsiteX5" fmla="*/ 378872 w 7536046"/>
              <a:gd name="connsiteY5" fmla="*/ 4021365 h 7012152"/>
              <a:gd name="connsiteX6" fmla="*/ 6733 w 7536046"/>
              <a:gd name="connsiteY6" fmla="*/ 5028073 h 7012152"/>
              <a:gd name="connsiteX7" fmla="*/ 186154 w 7536046"/>
              <a:gd name="connsiteY7" fmla="*/ 6280555 h 7012152"/>
              <a:gd name="connsiteX8" fmla="*/ 756502 w 7536046"/>
              <a:gd name="connsiteY8" fmla="*/ 6675821 h 7012152"/>
              <a:gd name="connsiteX9" fmla="*/ 1008750 w 7536046"/>
              <a:gd name="connsiteY9" fmla="*/ 6707352 h 7012152"/>
              <a:gd name="connsiteX10" fmla="*/ 1881109 w 7536046"/>
              <a:gd name="connsiteY10" fmla="*/ 6644290 h 7012152"/>
              <a:gd name="connsiteX11" fmla="*/ 2564281 w 7536046"/>
              <a:gd name="connsiteY11" fmla="*/ 6581228 h 7012152"/>
              <a:gd name="connsiteX12" fmla="*/ 3657357 w 7536046"/>
              <a:gd name="connsiteY12" fmla="*/ 6591738 h 7012152"/>
              <a:gd name="connsiteX13" fmla="*/ 4424612 w 7536046"/>
              <a:gd name="connsiteY13" fmla="*/ 6833476 h 7012152"/>
              <a:gd name="connsiteX14" fmla="*/ 4781964 w 7536046"/>
              <a:gd name="connsiteY14" fmla="*/ 6938579 h 7012152"/>
              <a:gd name="connsiteX15" fmla="*/ 5097274 w 7536046"/>
              <a:gd name="connsiteY15" fmla="*/ 7012152 h 7012152"/>
              <a:gd name="connsiteX16" fmla="*/ 6074736 w 7536046"/>
              <a:gd name="connsiteY16" fmla="*/ 6896538 h 7012152"/>
              <a:gd name="connsiteX17" fmla="*/ 6621274 w 7536046"/>
              <a:gd name="connsiteY17" fmla="*/ 6728372 h 7012152"/>
              <a:gd name="connsiteX18" fmla="*/ 6968116 w 7536046"/>
              <a:gd name="connsiteY18" fmla="*/ 6497145 h 7012152"/>
              <a:gd name="connsiteX19" fmla="*/ 7472612 w 7536046"/>
              <a:gd name="connsiteY19" fmla="*/ 5750910 h 7012152"/>
              <a:gd name="connsiteX20" fmla="*/ 7525164 w 7536046"/>
              <a:gd name="connsiteY20" fmla="*/ 5446110 h 7012152"/>
              <a:gd name="connsiteX21" fmla="*/ 7525164 w 7536046"/>
              <a:gd name="connsiteY21" fmla="*/ 4678855 h 7012152"/>
              <a:gd name="connsiteX22" fmla="*/ 7356998 w 7536046"/>
              <a:gd name="connsiteY22" fmla="*/ 4037724 h 7012152"/>
              <a:gd name="connsiteX23" fmla="*/ 7304447 w 7536046"/>
              <a:gd name="connsiteY23" fmla="*/ 3659352 h 7012152"/>
              <a:gd name="connsiteX24" fmla="*/ 7272916 w 7536046"/>
              <a:gd name="connsiteY24" fmla="*/ 3291490 h 7012152"/>
              <a:gd name="connsiteX25" fmla="*/ 7241385 w 7536046"/>
              <a:gd name="connsiteY25" fmla="*/ 2976179 h 7012152"/>
              <a:gd name="connsiteX26" fmla="*/ 7314957 w 7536046"/>
              <a:gd name="connsiteY26" fmla="*/ 2061779 h 7012152"/>
              <a:gd name="connsiteX27" fmla="*/ 7367509 w 7536046"/>
              <a:gd name="connsiteY27" fmla="*/ 1893614 h 7012152"/>
              <a:gd name="connsiteX28" fmla="*/ 7409550 w 7536046"/>
              <a:gd name="connsiteY28" fmla="*/ 1704428 h 7012152"/>
              <a:gd name="connsiteX29" fmla="*/ 7462102 w 7536046"/>
              <a:gd name="connsiteY29" fmla="*/ 1504731 h 7012152"/>
              <a:gd name="connsiteX30" fmla="*/ 7472612 w 7536046"/>
              <a:gd name="connsiteY30" fmla="*/ 1347076 h 7012152"/>
              <a:gd name="connsiteX31" fmla="*/ 7483123 w 7536046"/>
              <a:gd name="connsiteY31" fmla="*/ 1210441 h 7012152"/>
              <a:gd name="connsiteX32" fmla="*/ 7409550 w 7536046"/>
              <a:gd name="connsiteY32" fmla="*/ 989724 h 7012152"/>
              <a:gd name="connsiteX33" fmla="*/ 7325467 w 7536046"/>
              <a:gd name="connsiteY33" fmla="*/ 916152 h 7012152"/>
              <a:gd name="connsiteX34" fmla="*/ 7125771 w 7536046"/>
              <a:gd name="connsiteY34" fmla="*/ 790028 h 7012152"/>
              <a:gd name="connsiteX35" fmla="*/ 6957605 w 7536046"/>
              <a:gd name="connsiteY35" fmla="*/ 737476 h 7012152"/>
              <a:gd name="connsiteX36" fmla="*/ 6894543 w 7536046"/>
              <a:gd name="connsiteY36" fmla="*/ 705945 h 7012152"/>
              <a:gd name="connsiteX37" fmla="*/ 6810461 w 7536046"/>
              <a:gd name="connsiteY37" fmla="*/ 674414 h 7012152"/>
              <a:gd name="connsiteX38" fmla="*/ 6715867 w 7536046"/>
              <a:gd name="connsiteY38" fmla="*/ 632372 h 7012152"/>
              <a:gd name="connsiteX39" fmla="*/ 6169330 w 7536046"/>
              <a:gd name="connsiteY39" fmla="*/ 443186 h 7012152"/>
              <a:gd name="connsiteX40" fmla="*/ 5538709 w 7536046"/>
              <a:gd name="connsiteY40" fmla="*/ 327572 h 7012152"/>
              <a:gd name="connsiteX41" fmla="*/ 4147490 w 7536046"/>
              <a:gd name="connsiteY41" fmla="*/ 0 h 7012152"/>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462102 w 7536046"/>
              <a:gd name="connsiteY29" fmla="*/ 1353014 h 6860435"/>
              <a:gd name="connsiteX30" fmla="*/ 7472612 w 7536046"/>
              <a:gd name="connsiteY30" fmla="*/ 1195359 h 6860435"/>
              <a:gd name="connsiteX31" fmla="*/ 7483123 w 7536046"/>
              <a:gd name="connsiteY31" fmla="*/ 1058724 h 6860435"/>
              <a:gd name="connsiteX32" fmla="*/ 7409550 w 7536046"/>
              <a:gd name="connsiteY32" fmla="*/ 838007 h 6860435"/>
              <a:gd name="connsiteX33" fmla="*/ 7325467 w 7536046"/>
              <a:gd name="connsiteY33" fmla="*/ 764435 h 6860435"/>
              <a:gd name="connsiteX34" fmla="*/ 7125771 w 7536046"/>
              <a:gd name="connsiteY34" fmla="*/ 638311 h 6860435"/>
              <a:gd name="connsiteX35" fmla="*/ 6957605 w 7536046"/>
              <a:gd name="connsiteY35" fmla="*/ 585759 h 6860435"/>
              <a:gd name="connsiteX36" fmla="*/ 6894543 w 7536046"/>
              <a:gd name="connsiteY36" fmla="*/ 554228 h 6860435"/>
              <a:gd name="connsiteX37" fmla="*/ 6810461 w 7536046"/>
              <a:gd name="connsiteY37" fmla="*/ 522697 h 6860435"/>
              <a:gd name="connsiteX38" fmla="*/ 6715867 w 7536046"/>
              <a:gd name="connsiteY38" fmla="*/ 480655 h 6860435"/>
              <a:gd name="connsiteX39" fmla="*/ 6169330 w 7536046"/>
              <a:gd name="connsiteY39" fmla="*/ 291469 h 6860435"/>
              <a:gd name="connsiteX40" fmla="*/ 5538709 w 7536046"/>
              <a:gd name="connsiteY40" fmla="*/ 175855 h 6860435"/>
              <a:gd name="connsiteX41" fmla="*/ 4247757 w 7536046"/>
              <a:gd name="connsiteY41"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462102 w 7536046"/>
              <a:gd name="connsiteY29" fmla="*/ 1353014 h 6860435"/>
              <a:gd name="connsiteX30" fmla="*/ 7472612 w 7536046"/>
              <a:gd name="connsiteY30" fmla="*/ 1195359 h 6860435"/>
              <a:gd name="connsiteX31" fmla="*/ 7483123 w 7536046"/>
              <a:gd name="connsiteY31" fmla="*/ 1058724 h 6860435"/>
              <a:gd name="connsiteX32" fmla="*/ 7409550 w 7536046"/>
              <a:gd name="connsiteY32" fmla="*/ 838007 h 6860435"/>
              <a:gd name="connsiteX33" fmla="*/ 7325467 w 7536046"/>
              <a:gd name="connsiteY33" fmla="*/ 764435 h 6860435"/>
              <a:gd name="connsiteX34" fmla="*/ 7125771 w 7536046"/>
              <a:gd name="connsiteY34" fmla="*/ 638311 h 6860435"/>
              <a:gd name="connsiteX35" fmla="*/ 6957605 w 7536046"/>
              <a:gd name="connsiteY35" fmla="*/ 585759 h 6860435"/>
              <a:gd name="connsiteX36" fmla="*/ 6894543 w 7536046"/>
              <a:gd name="connsiteY36" fmla="*/ 554228 h 6860435"/>
              <a:gd name="connsiteX37" fmla="*/ 6810461 w 7536046"/>
              <a:gd name="connsiteY37" fmla="*/ 522697 h 6860435"/>
              <a:gd name="connsiteX38" fmla="*/ 6715867 w 7536046"/>
              <a:gd name="connsiteY38" fmla="*/ 480655 h 6860435"/>
              <a:gd name="connsiteX39" fmla="*/ 6169330 w 7536046"/>
              <a:gd name="connsiteY39" fmla="*/ 291469 h 6860435"/>
              <a:gd name="connsiteX40" fmla="*/ 5711897 w 7536046"/>
              <a:gd name="connsiteY40" fmla="*/ 115168 h 6860435"/>
              <a:gd name="connsiteX41" fmla="*/ 4247757 w 7536046"/>
              <a:gd name="connsiteY41"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462102 w 7536046"/>
              <a:gd name="connsiteY29" fmla="*/ 1353014 h 6860435"/>
              <a:gd name="connsiteX30" fmla="*/ 7472612 w 7536046"/>
              <a:gd name="connsiteY30" fmla="*/ 1195359 h 6860435"/>
              <a:gd name="connsiteX31" fmla="*/ 7483123 w 7536046"/>
              <a:gd name="connsiteY31" fmla="*/ 1058724 h 6860435"/>
              <a:gd name="connsiteX32" fmla="*/ 7409550 w 7536046"/>
              <a:gd name="connsiteY32" fmla="*/ 838007 h 6860435"/>
              <a:gd name="connsiteX33" fmla="*/ 7325467 w 7536046"/>
              <a:gd name="connsiteY33" fmla="*/ 764435 h 6860435"/>
              <a:gd name="connsiteX34" fmla="*/ 7125771 w 7536046"/>
              <a:gd name="connsiteY34" fmla="*/ 638311 h 6860435"/>
              <a:gd name="connsiteX35" fmla="*/ 6957605 w 7536046"/>
              <a:gd name="connsiteY35" fmla="*/ 585759 h 6860435"/>
              <a:gd name="connsiteX36" fmla="*/ 6894543 w 7536046"/>
              <a:gd name="connsiteY36" fmla="*/ 554228 h 6860435"/>
              <a:gd name="connsiteX37" fmla="*/ 6810461 w 7536046"/>
              <a:gd name="connsiteY37" fmla="*/ 522697 h 6860435"/>
              <a:gd name="connsiteX38" fmla="*/ 6715867 w 7536046"/>
              <a:gd name="connsiteY38" fmla="*/ 480655 h 6860435"/>
              <a:gd name="connsiteX39" fmla="*/ 6442785 w 7536046"/>
              <a:gd name="connsiteY39" fmla="*/ 230782 h 6860435"/>
              <a:gd name="connsiteX40" fmla="*/ 5711897 w 7536046"/>
              <a:gd name="connsiteY40" fmla="*/ 115168 h 6860435"/>
              <a:gd name="connsiteX41" fmla="*/ 4247757 w 7536046"/>
              <a:gd name="connsiteY41"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462102 w 7536046"/>
              <a:gd name="connsiteY29" fmla="*/ 1353014 h 6860435"/>
              <a:gd name="connsiteX30" fmla="*/ 7472612 w 7536046"/>
              <a:gd name="connsiteY30" fmla="*/ 1195359 h 6860435"/>
              <a:gd name="connsiteX31" fmla="*/ 7483123 w 7536046"/>
              <a:gd name="connsiteY31" fmla="*/ 1058724 h 6860435"/>
              <a:gd name="connsiteX32" fmla="*/ 7409550 w 7536046"/>
              <a:gd name="connsiteY32" fmla="*/ 838007 h 6860435"/>
              <a:gd name="connsiteX33" fmla="*/ 7325467 w 7536046"/>
              <a:gd name="connsiteY33" fmla="*/ 764435 h 6860435"/>
              <a:gd name="connsiteX34" fmla="*/ 7125771 w 7536046"/>
              <a:gd name="connsiteY34" fmla="*/ 638311 h 6860435"/>
              <a:gd name="connsiteX35" fmla="*/ 6957605 w 7536046"/>
              <a:gd name="connsiteY35" fmla="*/ 585759 h 6860435"/>
              <a:gd name="connsiteX36" fmla="*/ 6894543 w 7536046"/>
              <a:gd name="connsiteY36" fmla="*/ 554228 h 6860435"/>
              <a:gd name="connsiteX37" fmla="*/ 6810461 w 7536046"/>
              <a:gd name="connsiteY37" fmla="*/ 522697 h 6860435"/>
              <a:gd name="connsiteX38" fmla="*/ 6715867 w 7536046"/>
              <a:gd name="connsiteY38" fmla="*/ 480655 h 6860435"/>
              <a:gd name="connsiteX39" fmla="*/ 5711897 w 7536046"/>
              <a:gd name="connsiteY39" fmla="*/ 115168 h 6860435"/>
              <a:gd name="connsiteX40" fmla="*/ 4247757 w 7536046"/>
              <a:gd name="connsiteY40"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462102 w 7536046"/>
              <a:gd name="connsiteY29" fmla="*/ 1353014 h 6860435"/>
              <a:gd name="connsiteX30" fmla="*/ 7472612 w 7536046"/>
              <a:gd name="connsiteY30" fmla="*/ 1195359 h 6860435"/>
              <a:gd name="connsiteX31" fmla="*/ 7483123 w 7536046"/>
              <a:gd name="connsiteY31" fmla="*/ 1058724 h 6860435"/>
              <a:gd name="connsiteX32" fmla="*/ 7409550 w 7536046"/>
              <a:gd name="connsiteY32" fmla="*/ 838007 h 6860435"/>
              <a:gd name="connsiteX33" fmla="*/ 7125771 w 7536046"/>
              <a:gd name="connsiteY33" fmla="*/ 638311 h 6860435"/>
              <a:gd name="connsiteX34" fmla="*/ 6957605 w 7536046"/>
              <a:gd name="connsiteY34" fmla="*/ 585759 h 6860435"/>
              <a:gd name="connsiteX35" fmla="*/ 6894543 w 7536046"/>
              <a:gd name="connsiteY35" fmla="*/ 554228 h 6860435"/>
              <a:gd name="connsiteX36" fmla="*/ 6810461 w 7536046"/>
              <a:gd name="connsiteY36" fmla="*/ 522697 h 6860435"/>
              <a:gd name="connsiteX37" fmla="*/ 6715867 w 7536046"/>
              <a:gd name="connsiteY37" fmla="*/ 480655 h 6860435"/>
              <a:gd name="connsiteX38" fmla="*/ 5711897 w 7536046"/>
              <a:gd name="connsiteY38" fmla="*/ 115168 h 6860435"/>
              <a:gd name="connsiteX39" fmla="*/ 4247757 w 7536046"/>
              <a:gd name="connsiteY39"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462102 w 7536046"/>
              <a:gd name="connsiteY29" fmla="*/ 1353014 h 6860435"/>
              <a:gd name="connsiteX30" fmla="*/ 7472612 w 7536046"/>
              <a:gd name="connsiteY30" fmla="*/ 1195359 h 6860435"/>
              <a:gd name="connsiteX31" fmla="*/ 7483123 w 7536046"/>
              <a:gd name="connsiteY31" fmla="*/ 1058724 h 6860435"/>
              <a:gd name="connsiteX32" fmla="*/ 7125771 w 7536046"/>
              <a:gd name="connsiteY32" fmla="*/ 638311 h 6860435"/>
              <a:gd name="connsiteX33" fmla="*/ 6957605 w 7536046"/>
              <a:gd name="connsiteY33" fmla="*/ 585759 h 6860435"/>
              <a:gd name="connsiteX34" fmla="*/ 6894543 w 7536046"/>
              <a:gd name="connsiteY34" fmla="*/ 554228 h 6860435"/>
              <a:gd name="connsiteX35" fmla="*/ 6810461 w 7536046"/>
              <a:gd name="connsiteY35" fmla="*/ 522697 h 6860435"/>
              <a:gd name="connsiteX36" fmla="*/ 6715867 w 7536046"/>
              <a:gd name="connsiteY36" fmla="*/ 480655 h 6860435"/>
              <a:gd name="connsiteX37" fmla="*/ 5711897 w 7536046"/>
              <a:gd name="connsiteY37" fmla="*/ 115168 h 6860435"/>
              <a:gd name="connsiteX38" fmla="*/ 4247757 w 7536046"/>
              <a:gd name="connsiteY38"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462102 w 7536046"/>
              <a:gd name="connsiteY29" fmla="*/ 1353014 h 6860435"/>
              <a:gd name="connsiteX30" fmla="*/ 7472612 w 7536046"/>
              <a:gd name="connsiteY30" fmla="*/ 1195359 h 6860435"/>
              <a:gd name="connsiteX31" fmla="*/ 7125771 w 7536046"/>
              <a:gd name="connsiteY31" fmla="*/ 638311 h 6860435"/>
              <a:gd name="connsiteX32" fmla="*/ 6957605 w 7536046"/>
              <a:gd name="connsiteY32" fmla="*/ 585759 h 6860435"/>
              <a:gd name="connsiteX33" fmla="*/ 6894543 w 7536046"/>
              <a:gd name="connsiteY33" fmla="*/ 554228 h 6860435"/>
              <a:gd name="connsiteX34" fmla="*/ 6810461 w 7536046"/>
              <a:gd name="connsiteY34" fmla="*/ 522697 h 6860435"/>
              <a:gd name="connsiteX35" fmla="*/ 6715867 w 7536046"/>
              <a:gd name="connsiteY35" fmla="*/ 480655 h 6860435"/>
              <a:gd name="connsiteX36" fmla="*/ 5711897 w 7536046"/>
              <a:gd name="connsiteY36" fmla="*/ 115168 h 6860435"/>
              <a:gd name="connsiteX37" fmla="*/ 4247757 w 7536046"/>
              <a:gd name="connsiteY37"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472612 w 7536046"/>
              <a:gd name="connsiteY29" fmla="*/ 1195359 h 6860435"/>
              <a:gd name="connsiteX30" fmla="*/ 7125771 w 7536046"/>
              <a:gd name="connsiteY30" fmla="*/ 638311 h 6860435"/>
              <a:gd name="connsiteX31" fmla="*/ 6957605 w 7536046"/>
              <a:gd name="connsiteY31" fmla="*/ 585759 h 6860435"/>
              <a:gd name="connsiteX32" fmla="*/ 6894543 w 7536046"/>
              <a:gd name="connsiteY32" fmla="*/ 554228 h 6860435"/>
              <a:gd name="connsiteX33" fmla="*/ 6810461 w 7536046"/>
              <a:gd name="connsiteY33" fmla="*/ 522697 h 6860435"/>
              <a:gd name="connsiteX34" fmla="*/ 6715867 w 7536046"/>
              <a:gd name="connsiteY34" fmla="*/ 480655 h 6860435"/>
              <a:gd name="connsiteX35" fmla="*/ 5711897 w 7536046"/>
              <a:gd name="connsiteY35" fmla="*/ 115168 h 6860435"/>
              <a:gd name="connsiteX36" fmla="*/ 4247757 w 7536046"/>
              <a:gd name="connsiteY36"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472612 w 7536046"/>
              <a:gd name="connsiteY29" fmla="*/ 1195359 h 6860435"/>
              <a:gd name="connsiteX30" fmla="*/ 7125771 w 7536046"/>
              <a:gd name="connsiteY30" fmla="*/ 638311 h 6860435"/>
              <a:gd name="connsiteX31" fmla="*/ 6957605 w 7536046"/>
              <a:gd name="connsiteY31" fmla="*/ 585759 h 6860435"/>
              <a:gd name="connsiteX32" fmla="*/ 6894543 w 7536046"/>
              <a:gd name="connsiteY32" fmla="*/ 554228 h 6860435"/>
              <a:gd name="connsiteX33" fmla="*/ 6810461 w 7536046"/>
              <a:gd name="connsiteY33" fmla="*/ 522697 h 6860435"/>
              <a:gd name="connsiteX34" fmla="*/ 6706752 w 7536046"/>
              <a:gd name="connsiteY34" fmla="*/ 344110 h 6860435"/>
              <a:gd name="connsiteX35" fmla="*/ 5711897 w 7536046"/>
              <a:gd name="connsiteY35" fmla="*/ 115168 h 6860435"/>
              <a:gd name="connsiteX36" fmla="*/ 4247757 w 7536046"/>
              <a:gd name="connsiteY36"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472612 w 7536046"/>
              <a:gd name="connsiteY29" fmla="*/ 1195359 h 6860435"/>
              <a:gd name="connsiteX30" fmla="*/ 7125771 w 7536046"/>
              <a:gd name="connsiteY30" fmla="*/ 638311 h 6860435"/>
              <a:gd name="connsiteX31" fmla="*/ 6957605 w 7536046"/>
              <a:gd name="connsiteY31" fmla="*/ 585759 h 6860435"/>
              <a:gd name="connsiteX32" fmla="*/ 6810461 w 7536046"/>
              <a:gd name="connsiteY32" fmla="*/ 522697 h 6860435"/>
              <a:gd name="connsiteX33" fmla="*/ 6706752 w 7536046"/>
              <a:gd name="connsiteY33" fmla="*/ 344110 h 6860435"/>
              <a:gd name="connsiteX34" fmla="*/ 5711897 w 7536046"/>
              <a:gd name="connsiteY34" fmla="*/ 115168 h 6860435"/>
              <a:gd name="connsiteX35" fmla="*/ 4247757 w 7536046"/>
              <a:gd name="connsiteY35"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472612 w 7536046"/>
              <a:gd name="connsiteY29" fmla="*/ 1195359 h 6860435"/>
              <a:gd name="connsiteX30" fmla="*/ 7125771 w 7536046"/>
              <a:gd name="connsiteY30" fmla="*/ 638311 h 6860435"/>
              <a:gd name="connsiteX31" fmla="*/ 6957605 w 7536046"/>
              <a:gd name="connsiteY31" fmla="*/ 585759 h 6860435"/>
              <a:gd name="connsiteX32" fmla="*/ 6706752 w 7536046"/>
              <a:gd name="connsiteY32" fmla="*/ 344110 h 6860435"/>
              <a:gd name="connsiteX33" fmla="*/ 5711897 w 7536046"/>
              <a:gd name="connsiteY33" fmla="*/ 115168 h 6860435"/>
              <a:gd name="connsiteX34" fmla="*/ 4247757 w 7536046"/>
              <a:gd name="connsiteY34"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472612 w 7536046"/>
              <a:gd name="connsiteY29" fmla="*/ 1195359 h 6860435"/>
              <a:gd name="connsiteX30" fmla="*/ 7125771 w 7536046"/>
              <a:gd name="connsiteY30" fmla="*/ 638311 h 6860435"/>
              <a:gd name="connsiteX31" fmla="*/ 6706752 w 7536046"/>
              <a:gd name="connsiteY31" fmla="*/ 344110 h 6860435"/>
              <a:gd name="connsiteX32" fmla="*/ 5711897 w 7536046"/>
              <a:gd name="connsiteY32" fmla="*/ 115168 h 6860435"/>
              <a:gd name="connsiteX33" fmla="*/ 4247757 w 7536046"/>
              <a:gd name="connsiteY33"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472612 w 7536046"/>
              <a:gd name="connsiteY29" fmla="*/ 1195359 h 6860435"/>
              <a:gd name="connsiteX30" fmla="*/ 7262498 w 7536046"/>
              <a:gd name="connsiteY30" fmla="*/ 532109 h 6860435"/>
              <a:gd name="connsiteX31" fmla="*/ 6706752 w 7536046"/>
              <a:gd name="connsiteY31" fmla="*/ 344110 h 6860435"/>
              <a:gd name="connsiteX32" fmla="*/ 5711897 w 7536046"/>
              <a:gd name="connsiteY32" fmla="*/ 115168 h 6860435"/>
              <a:gd name="connsiteX33" fmla="*/ 4247757 w 7536046"/>
              <a:gd name="connsiteY33"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367509 w 7536046"/>
              <a:gd name="connsiteY27" fmla="*/ 1741897 h 6860435"/>
              <a:gd name="connsiteX28" fmla="*/ 7409550 w 7536046"/>
              <a:gd name="connsiteY28" fmla="*/ 1552711 h 6860435"/>
              <a:gd name="connsiteX29" fmla="*/ 7262498 w 7536046"/>
              <a:gd name="connsiteY29" fmla="*/ 532109 h 6860435"/>
              <a:gd name="connsiteX30" fmla="*/ 6706752 w 7536046"/>
              <a:gd name="connsiteY30" fmla="*/ 344110 h 6860435"/>
              <a:gd name="connsiteX31" fmla="*/ 5711897 w 7536046"/>
              <a:gd name="connsiteY31" fmla="*/ 115168 h 6860435"/>
              <a:gd name="connsiteX32" fmla="*/ 4247757 w 7536046"/>
              <a:gd name="connsiteY32"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314957 w 7536046"/>
              <a:gd name="connsiteY26" fmla="*/ 1910062 h 6860435"/>
              <a:gd name="connsiteX27" fmla="*/ 7409550 w 7536046"/>
              <a:gd name="connsiteY27" fmla="*/ 1552711 h 6860435"/>
              <a:gd name="connsiteX28" fmla="*/ 7262498 w 7536046"/>
              <a:gd name="connsiteY28" fmla="*/ 532109 h 6860435"/>
              <a:gd name="connsiteX29" fmla="*/ 6706752 w 7536046"/>
              <a:gd name="connsiteY29" fmla="*/ 344110 h 6860435"/>
              <a:gd name="connsiteX30" fmla="*/ 5711897 w 7536046"/>
              <a:gd name="connsiteY30" fmla="*/ 115168 h 6860435"/>
              <a:gd name="connsiteX31" fmla="*/ 4247757 w 7536046"/>
              <a:gd name="connsiteY31"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72916 w 7536046"/>
              <a:gd name="connsiteY24" fmla="*/ 3139773 h 6860435"/>
              <a:gd name="connsiteX25" fmla="*/ 7241385 w 7536046"/>
              <a:gd name="connsiteY25" fmla="*/ 2824462 h 6860435"/>
              <a:gd name="connsiteX26" fmla="*/ 7409550 w 7536046"/>
              <a:gd name="connsiteY26" fmla="*/ 1552711 h 6860435"/>
              <a:gd name="connsiteX27" fmla="*/ 7262498 w 7536046"/>
              <a:gd name="connsiteY27" fmla="*/ 532109 h 6860435"/>
              <a:gd name="connsiteX28" fmla="*/ 6706752 w 7536046"/>
              <a:gd name="connsiteY28" fmla="*/ 344110 h 6860435"/>
              <a:gd name="connsiteX29" fmla="*/ 5711897 w 7536046"/>
              <a:gd name="connsiteY29" fmla="*/ 115168 h 6860435"/>
              <a:gd name="connsiteX30" fmla="*/ 4247757 w 7536046"/>
              <a:gd name="connsiteY30"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304447 w 7536046"/>
              <a:gd name="connsiteY23" fmla="*/ 3507635 h 6860435"/>
              <a:gd name="connsiteX24" fmla="*/ 7241385 w 7536046"/>
              <a:gd name="connsiteY24" fmla="*/ 2824462 h 6860435"/>
              <a:gd name="connsiteX25" fmla="*/ 7409550 w 7536046"/>
              <a:gd name="connsiteY25" fmla="*/ 1552711 h 6860435"/>
              <a:gd name="connsiteX26" fmla="*/ 7262498 w 7536046"/>
              <a:gd name="connsiteY26" fmla="*/ 532109 h 6860435"/>
              <a:gd name="connsiteX27" fmla="*/ 6706752 w 7536046"/>
              <a:gd name="connsiteY27" fmla="*/ 344110 h 6860435"/>
              <a:gd name="connsiteX28" fmla="*/ 5711897 w 7536046"/>
              <a:gd name="connsiteY28" fmla="*/ 115168 h 6860435"/>
              <a:gd name="connsiteX29" fmla="*/ 4247757 w 7536046"/>
              <a:gd name="connsiteY29"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621274 w 7536046"/>
              <a:gd name="connsiteY17" fmla="*/ 657665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158604 w 7536046"/>
              <a:gd name="connsiteY23" fmla="*/ 3507635 h 6860435"/>
              <a:gd name="connsiteX24" fmla="*/ 7241385 w 7536046"/>
              <a:gd name="connsiteY24" fmla="*/ 2824462 h 6860435"/>
              <a:gd name="connsiteX25" fmla="*/ 7409550 w 7536046"/>
              <a:gd name="connsiteY25" fmla="*/ 1552711 h 6860435"/>
              <a:gd name="connsiteX26" fmla="*/ 7262498 w 7536046"/>
              <a:gd name="connsiteY26" fmla="*/ 532109 h 6860435"/>
              <a:gd name="connsiteX27" fmla="*/ 6706752 w 7536046"/>
              <a:gd name="connsiteY27" fmla="*/ 344110 h 6860435"/>
              <a:gd name="connsiteX28" fmla="*/ 5711897 w 7536046"/>
              <a:gd name="connsiteY28" fmla="*/ 115168 h 6860435"/>
              <a:gd name="connsiteX29" fmla="*/ 4247757 w 7536046"/>
              <a:gd name="connsiteY29" fmla="*/ 0 h 6860435"/>
              <a:gd name="connsiteX0" fmla="*/ 4247757 w 7536046"/>
              <a:gd name="connsiteY0" fmla="*/ 0 h 6860435"/>
              <a:gd name="connsiteX1" fmla="*/ 2355376 w 7536046"/>
              <a:gd name="connsiteY1" fmla="*/ 389446 h 6860435"/>
              <a:gd name="connsiteX2" fmla="*/ 1536966 w 7536046"/>
              <a:gd name="connsiteY2" fmla="*/ 1143906 h 6860435"/>
              <a:gd name="connsiteX3" fmla="*/ 1037306 w 7536046"/>
              <a:gd name="connsiteY3" fmla="*/ 1384634 h 6860435"/>
              <a:gd name="connsiteX4" fmla="*/ 564990 w 7536046"/>
              <a:gd name="connsiteY4" fmla="*/ 2222998 h 6860435"/>
              <a:gd name="connsiteX5" fmla="*/ 378872 w 7536046"/>
              <a:gd name="connsiteY5" fmla="*/ 3869648 h 6860435"/>
              <a:gd name="connsiteX6" fmla="*/ 6733 w 7536046"/>
              <a:gd name="connsiteY6" fmla="*/ 4876356 h 6860435"/>
              <a:gd name="connsiteX7" fmla="*/ 186154 w 7536046"/>
              <a:gd name="connsiteY7" fmla="*/ 6128838 h 6860435"/>
              <a:gd name="connsiteX8" fmla="*/ 756502 w 7536046"/>
              <a:gd name="connsiteY8" fmla="*/ 6524104 h 6860435"/>
              <a:gd name="connsiteX9" fmla="*/ 1008750 w 7536046"/>
              <a:gd name="connsiteY9" fmla="*/ 6555635 h 6860435"/>
              <a:gd name="connsiteX10" fmla="*/ 1881109 w 7536046"/>
              <a:gd name="connsiteY10" fmla="*/ 6492573 h 6860435"/>
              <a:gd name="connsiteX11" fmla="*/ 2564281 w 7536046"/>
              <a:gd name="connsiteY11" fmla="*/ 6429511 h 6860435"/>
              <a:gd name="connsiteX12" fmla="*/ 3657357 w 7536046"/>
              <a:gd name="connsiteY12" fmla="*/ 6440021 h 6860435"/>
              <a:gd name="connsiteX13" fmla="*/ 4424612 w 7536046"/>
              <a:gd name="connsiteY13" fmla="*/ 6681759 h 6860435"/>
              <a:gd name="connsiteX14" fmla="*/ 4781964 w 7536046"/>
              <a:gd name="connsiteY14" fmla="*/ 6786862 h 6860435"/>
              <a:gd name="connsiteX15" fmla="*/ 5097274 w 7536046"/>
              <a:gd name="connsiteY15" fmla="*/ 6860435 h 6860435"/>
              <a:gd name="connsiteX16" fmla="*/ 6074736 w 7536046"/>
              <a:gd name="connsiteY16" fmla="*/ 6744821 h 6860435"/>
              <a:gd name="connsiteX17" fmla="*/ 6821807 w 7536046"/>
              <a:gd name="connsiteY17" fmla="*/ 6834575 h 6860435"/>
              <a:gd name="connsiteX18" fmla="*/ 6968116 w 7536046"/>
              <a:gd name="connsiteY18" fmla="*/ 6345428 h 6860435"/>
              <a:gd name="connsiteX19" fmla="*/ 7472612 w 7536046"/>
              <a:gd name="connsiteY19" fmla="*/ 5599193 h 6860435"/>
              <a:gd name="connsiteX20" fmla="*/ 7525164 w 7536046"/>
              <a:gd name="connsiteY20" fmla="*/ 5294393 h 6860435"/>
              <a:gd name="connsiteX21" fmla="*/ 7525164 w 7536046"/>
              <a:gd name="connsiteY21" fmla="*/ 4527138 h 6860435"/>
              <a:gd name="connsiteX22" fmla="*/ 7356998 w 7536046"/>
              <a:gd name="connsiteY22" fmla="*/ 3886007 h 6860435"/>
              <a:gd name="connsiteX23" fmla="*/ 7158604 w 7536046"/>
              <a:gd name="connsiteY23" fmla="*/ 3507635 h 6860435"/>
              <a:gd name="connsiteX24" fmla="*/ 7241385 w 7536046"/>
              <a:gd name="connsiteY24" fmla="*/ 2824462 h 6860435"/>
              <a:gd name="connsiteX25" fmla="*/ 7409550 w 7536046"/>
              <a:gd name="connsiteY25" fmla="*/ 1552711 h 6860435"/>
              <a:gd name="connsiteX26" fmla="*/ 7262498 w 7536046"/>
              <a:gd name="connsiteY26" fmla="*/ 532109 h 6860435"/>
              <a:gd name="connsiteX27" fmla="*/ 6706752 w 7536046"/>
              <a:gd name="connsiteY27" fmla="*/ 344110 h 6860435"/>
              <a:gd name="connsiteX28" fmla="*/ 5711897 w 7536046"/>
              <a:gd name="connsiteY28" fmla="*/ 115168 h 6860435"/>
              <a:gd name="connsiteX29" fmla="*/ 4247757 w 7536046"/>
              <a:gd name="connsiteY29" fmla="*/ 0 h 6860435"/>
              <a:gd name="connsiteX0" fmla="*/ 4247757 w 7536046"/>
              <a:gd name="connsiteY0" fmla="*/ 0 h 6900498"/>
              <a:gd name="connsiteX1" fmla="*/ 2355376 w 7536046"/>
              <a:gd name="connsiteY1" fmla="*/ 389446 h 6900498"/>
              <a:gd name="connsiteX2" fmla="*/ 1536966 w 7536046"/>
              <a:gd name="connsiteY2" fmla="*/ 1143906 h 6900498"/>
              <a:gd name="connsiteX3" fmla="*/ 1037306 w 7536046"/>
              <a:gd name="connsiteY3" fmla="*/ 1384634 h 6900498"/>
              <a:gd name="connsiteX4" fmla="*/ 564990 w 7536046"/>
              <a:gd name="connsiteY4" fmla="*/ 2222998 h 6900498"/>
              <a:gd name="connsiteX5" fmla="*/ 378872 w 7536046"/>
              <a:gd name="connsiteY5" fmla="*/ 3869648 h 6900498"/>
              <a:gd name="connsiteX6" fmla="*/ 6733 w 7536046"/>
              <a:gd name="connsiteY6" fmla="*/ 4876356 h 6900498"/>
              <a:gd name="connsiteX7" fmla="*/ 186154 w 7536046"/>
              <a:gd name="connsiteY7" fmla="*/ 6128838 h 6900498"/>
              <a:gd name="connsiteX8" fmla="*/ 756502 w 7536046"/>
              <a:gd name="connsiteY8" fmla="*/ 6524104 h 6900498"/>
              <a:gd name="connsiteX9" fmla="*/ 1008750 w 7536046"/>
              <a:gd name="connsiteY9" fmla="*/ 6555635 h 6900498"/>
              <a:gd name="connsiteX10" fmla="*/ 1881109 w 7536046"/>
              <a:gd name="connsiteY10" fmla="*/ 6492573 h 6900498"/>
              <a:gd name="connsiteX11" fmla="*/ 2564281 w 7536046"/>
              <a:gd name="connsiteY11" fmla="*/ 6429511 h 6900498"/>
              <a:gd name="connsiteX12" fmla="*/ 3657357 w 7536046"/>
              <a:gd name="connsiteY12" fmla="*/ 6440021 h 6900498"/>
              <a:gd name="connsiteX13" fmla="*/ 4424612 w 7536046"/>
              <a:gd name="connsiteY13" fmla="*/ 6681759 h 6900498"/>
              <a:gd name="connsiteX14" fmla="*/ 4781964 w 7536046"/>
              <a:gd name="connsiteY14" fmla="*/ 6786862 h 6900498"/>
              <a:gd name="connsiteX15" fmla="*/ 5097274 w 7536046"/>
              <a:gd name="connsiteY15" fmla="*/ 6860435 h 6900498"/>
              <a:gd name="connsiteX16" fmla="*/ 6074736 w 7536046"/>
              <a:gd name="connsiteY16" fmla="*/ 6744821 h 6900498"/>
              <a:gd name="connsiteX17" fmla="*/ 6821807 w 7536046"/>
              <a:gd name="connsiteY17" fmla="*/ 6834575 h 6900498"/>
              <a:gd name="connsiteX18" fmla="*/ 7472612 w 7536046"/>
              <a:gd name="connsiteY18" fmla="*/ 5599193 h 6900498"/>
              <a:gd name="connsiteX19" fmla="*/ 7525164 w 7536046"/>
              <a:gd name="connsiteY19" fmla="*/ 5294393 h 6900498"/>
              <a:gd name="connsiteX20" fmla="*/ 7525164 w 7536046"/>
              <a:gd name="connsiteY20" fmla="*/ 4527138 h 6900498"/>
              <a:gd name="connsiteX21" fmla="*/ 7356998 w 7536046"/>
              <a:gd name="connsiteY21" fmla="*/ 3886007 h 6900498"/>
              <a:gd name="connsiteX22" fmla="*/ 7158604 w 7536046"/>
              <a:gd name="connsiteY22" fmla="*/ 3507635 h 6900498"/>
              <a:gd name="connsiteX23" fmla="*/ 7241385 w 7536046"/>
              <a:gd name="connsiteY23" fmla="*/ 2824462 h 6900498"/>
              <a:gd name="connsiteX24" fmla="*/ 7409550 w 7536046"/>
              <a:gd name="connsiteY24" fmla="*/ 1552711 h 6900498"/>
              <a:gd name="connsiteX25" fmla="*/ 7262498 w 7536046"/>
              <a:gd name="connsiteY25" fmla="*/ 532109 h 6900498"/>
              <a:gd name="connsiteX26" fmla="*/ 6706752 w 7536046"/>
              <a:gd name="connsiteY26" fmla="*/ 344110 h 6900498"/>
              <a:gd name="connsiteX27" fmla="*/ 5711897 w 7536046"/>
              <a:gd name="connsiteY27" fmla="*/ 115168 h 6900498"/>
              <a:gd name="connsiteX28" fmla="*/ 4247757 w 7536046"/>
              <a:gd name="connsiteY28" fmla="*/ 0 h 6900498"/>
              <a:gd name="connsiteX0" fmla="*/ 4247757 w 7536046"/>
              <a:gd name="connsiteY0" fmla="*/ 0 h 6937242"/>
              <a:gd name="connsiteX1" fmla="*/ 2355376 w 7536046"/>
              <a:gd name="connsiteY1" fmla="*/ 389446 h 6937242"/>
              <a:gd name="connsiteX2" fmla="*/ 1536966 w 7536046"/>
              <a:gd name="connsiteY2" fmla="*/ 1143906 h 6937242"/>
              <a:gd name="connsiteX3" fmla="*/ 1037306 w 7536046"/>
              <a:gd name="connsiteY3" fmla="*/ 1384634 h 6937242"/>
              <a:gd name="connsiteX4" fmla="*/ 564990 w 7536046"/>
              <a:gd name="connsiteY4" fmla="*/ 2222998 h 6937242"/>
              <a:gd name="connsiteX5" fmla="*/ 378872 w 7536046"/>
              <a:gd name="connsiteY5" fmla="*/ 3869648 h 6937242"/>
              <a:gd name="connsiteX6" fmla="*/ 6733 w 7536046"/>
              <a:gd name="connsiteY6" fmla="*/ 4876356 h 6937242"/>
              <a:gd name="connsiteX7" fmla="*/ 186154 w 7536046"/>
              <a:gd name="connsiteY7" fmla="*/ 6128838 h 6937242"/>
              <a:gd name="connsiteX8" fmla="*/ 756502 w 7536046"/>
              <a:gd name="connsiteY8" fmla="*/ 6524104 h 6937242"/>
              <a:gd name="connsiteX9" fmla="*/ 1008750 w 7536046"/>
              <a:gd name="connsiteY9" fmla="*/ 6555635 h 6937242"/>
              <a:gd name="connsiteX10" fmla="*/ 1881109 w 7536046"/>
              <a:gd name="connsiteY10" fmla="*/ 6492573 h 6937242"/>
              <a:gd name="connsiteX11" fmla="*/ 2564281 w 7536046"/>
              <a:gd name="connsiteY11" fmla="*/ 6429511 h 6937242"/>
              <a:gd name="connsiteX12" fmla="*/ 3657357 w 7536046"/>
              <a:gd name="connsiteY12" fmla="*/ 6440021 h 6937242"/>
              <a:gd name="connsiteX13" fmla="*/ 4424612 w 7536046"/>
              <a:gd name="connsiteY13" fmla="*/ 6681759 h 6937242"/>
              <a:gd name="connsiteX14" fmla="*/ 4781964 w 7536046"/>
              <a:gd name="connsiteY14" fmla="*/ 6786862 h 6937242"/>
              <a:gd name="connsiteX15" fmla="*/ 5097274 w 7536046"/>
              <a:gd name="connsiteY15" fmla="*/ 6860435 h 6937242"/>
              <a:gd name="connsiteX16" fmla="*/ 6821807 w 7536046"/>
              <a:gd name="connsiteY16" fmla="*/ 6834575 h 6937242"/>
              <a:gd name="connsiteX17" fmla="*/ 7472612 w 7536046"/>
              <a:gd name="connsiteY17" fmla="*/ 5599193 h 6937242"/>
              <a:gd name="connsiteX18" fmla="*/ 7525164 w 7536046"/>
              <a:gd name="connsiteY18" fmla="*/ 5294393 h 6937242"/>
              <a:gd name="connsiteX19" fmla="*/ 7525164 w 7536046"/>
              <a:gd name="connsiteY19" fmla="*/ 4527138 h 6937242"/>
              <a:gd name="connsiteX20" fmla="*/ 7356998 w 7536046"/>
              <a:gd name="connsiteY20" fmla="*/ 3886007 h 6937242"/>
              <a:gd name="connsiteX21" fmla="*/ 7158604 w 7536046"/>
              <a:gd name="connsiteY21" fmla="*/ 3507635 h 6937242"/>
              <a:gd name="connsiteX22" fmla="*/ 7241385 w 7536046"/>
              <a:gd name="connsiteY22" fmla="*/ 2824462 h 6937242"/>
              <a:gd name="connsiteX23" fmla="*/ 7409550 w 7536046"/>
              <a:gd name="connsiteY23" fmla="*/ 1552711 h 6937242"/>
              <a:gd name="connsiteX24" fmla="*/ 7262498 w 7536046"/>
              <a:gd name="connsiteY24" fmla="*/ 532109 h 6937242"/>
              <a:gd name="connsiteX25" fmla="*/ 6706752 w 7536046"/>
              <a:gd name="connsiteY25" fmla="*/ 344110 h 6937242"/>
              <a:gd name="connsiteX26" fmla="*/ 5711897 w 7536046"/>
              <a:gd name="connsiteY26" fmla="*/ 115168 h 6937242"/>
              <a:gd name="connsiteX27" fmla="*/ 4247757 w 7536046"/>
              <a:gd name="connsiteY27" fmla="*/ 0 h 6937242"/>
              <a:gd name="connsiteX0" fmla="*/ 4247757 w 7536046"/>
              <a:gd name="connsiteY0" fmla="*/ 0 h 6941917"/>
              <a:gd name="connsiteX1" fmla="*/ 2355376 w 7536046"/>
              <a:gd name="connsiteY1" fmla="*/ 389446 h 6941917"/>
              <a:gd name="connsiteX2" fmla="*/ 1536966 w 7536046"/>
              <a:gd name="connsiteY2" fmla="*/ 1143906 h 6941917"/>
              <a:gd name="connsiteX3" fmla="*/ 1037306 w 7536046"/>
              <a:gd name="connsiteY3" fmla="*/ 1384634 h 6941917"/>
              <a:gd name="connsiteX4" fmla="*/ 564990 w 7536046"/>
              <a:gd name="connsiteY4" fmla="*/ 2222998 h 6941917"/>
              <a:gd name="connsiteX5" fmla="*/ 378872 w 7536046"/>
              <a:gd name="connsiteY5" fmla="*/ 3869648 h 6941917"/>
              <a:gd name="connsiteX6" fmla="*/ 6733 w 7536046"/>
              <a:gd name="connsiteY6" fmla="*/ 4876356 h 6941917"/>
              <a:gd name="connsiteX7" fmla="*/ 186154 w 7536046"/>
              <a:gd name="connsiteY7" fmla="*/ 6128838 h 6941917"/>
              <a:gd name="connsiteX8" fmla="*/ 756502 w 7536046"/>
              <a:gd name="connsiteY8" fmla="*/ 6524104 h 6941917"/>
              <a:gd name="connsiteX9" fmla="*/ 1008750 w 7536046"/>
              <a:gd name="connsiteY9" fmla="*/ 6555635 h 6941917"/>
              <a:gd name="connsiteX10" fmla="*/ 1881109 w 7536046"/>
              <a:gd name="connsiteY10" fmla="*/ 6492573 h 6941917"/>
              <a:gd name="connsiteX11" fmla="*/ 2564281 w 7536046"/>
              <a:gd name="connsiteY11" fmla="*/ 6429511 h 6941917"/>
              <a:gd name="connsiteX12" fmla="*/ 3657357 w 7536046"/>
              <a:gd name="connsiteY12" fmla="*/ 6440021 h 6941917"/>
              <a:gd name="connsiteX13" fmla="*/ 4424612 w 7536046"/>
              <a:gd name="connsiteY13" fmla="*/ 6681759 h 6941917"/>
              <a:gd name="connsiteX14" fmla="*/ 5097274 w 7536046"/>
              <a:gd name="connsiteY14" fmla="*/ 6860435 h 6941917"/>
              <a:gd name="connsiteX15" fmla="*/ 6821807 w 7536046"/>
              <a:gd name="connsiteY15" fmla="*/ 6834575 h 6941917"/>
              <a:gd name="connsiteX16" fmla="*/ 7472612 w 7536046"/>
              <a:gd name="connsiteY16" fmla="*/ 5599193 h 6941917"/>
              <a:gd name="connsiteX17" fmla="*/ 7525164 w 7536046"/>
              <a:gd name="connsiteY17" fmla="*/ 5294393 h 6941917"/>
              <a:gd name="connsiteX18" fmla="*/ 7525164 w 7536046"/>
              <a:gd name="connsiteY18" fmla="*/ 4527138 h 6941917"/>
              <a:gd name="connsiteX19" fmla="*/ 7356998 w 7536046"/>
              <a:gd name="connsiteY19" fmla="*/ 3886007 h 6941917"/>
              <a:gd name="connsiteX20" fmla="*/ 7158604 w 7536046"/>
              <a:gd name="connsiteY20" fmla="*/ 3507635 h 6941917"/>
              <a:gd name="connsiteX21" fmla="*/ 7241385 w 7536046"/>
              <a:gd name="connsiteY21" fmla="*/ 2824462 h 6941917"/>
              <a:gd name="connsiteX22" fmla="*/ 7409550 w 7536046"/>
              <a:gd name="connsiteY22" fmla="*/ 1552711 h 6941917"/>
              <a:gd name="connsiteX23" fmla="*/ 7262498 w 7536046"/>
              <a:gd name="connsiteY23" fmla="*/ 532109 h 6941917"/>
              <a:gd name="connsiteX24" fmla="*/ 6706752 w 7536046"/>
              <a:gd name="connsiteY24" fmla="*/ 344110 h 6941917"/>
              <a:gd name="connsiteX25" fmla="*/ 5711897 w 7536046"/>
              <a:gd name="connsiteY25" fmla="*/ 115168 h 6941917"/>
              <a:gd name="connsiteX26" fmla="*/ 4247757 w 7536046"/>
              <a:gd name="connsiteY26" fmla="*/ 0 h 6941917"/>
              <a:gd name="connsiteX0" fmla="*/ 4247757 w 7536046"/>
              <a:gd name="connsiteY0" fmla="*/ 0 h 7018236"/>
              <a:gd name="connsiteX1" fmla="*/ 2355376 w 7536046"/>
              <a:gd name="connsiteY1" fmla="*/ 389446 h 7018236"/>
              <a:gd name="connsiteX2" fmla="*/ 1536966 w 7536046"/>
              <a:gd name="connsiteY2" fmla="*/ 1143906 h 7018236"/>
              <a:gd name="connsiteX3" fmla="*/ 1037306 w 7536046"/>
              <a:gd name="connsiteY3" fmla="*/ 1384634 h 7018236"/>
              <a:gd name="connsiteX4" fmla="*/ 564990 w 7536046"/>
              <a:gd name="connsiteY4" fmla="*/ 2222998 h 7018236"/>
              <a:gd name="connsiteX5" fmla="*/ 378872 w 7536046"/>
              <a:gd name="connsiteY5" fmla="*/ 3869648 h 7018236"/>
              <a:gd name="connsiteX6" fmla="*/ 6733 w 7536046"/>
              <a:gd name="connsiteY6" fmla="*/ 4876356 h 7018236"/>
              <a:gd name="connsiteX7" fmla="*/ 186154 w 7536046"/>
              <a:gd name="connsiteY7" fmla="*/ 6128838 h 7018236"/>
              <a:gd name="connsiteX8" fmla="*/ 756502 w 7536046"/>
              <a:gd name="connsiteY8" fmla="*/ 6524104 h 7018236"/>
              <a:gd name="connsiteX9" fmla="*/ 1008750 w 7536046"/>
              <a:gd name="connsiteY9" fmla="*/ 6555635 h 7018236"/>
              <a:gd name="connsiteX10" fmla="*/ 1881109 w 7536046"/>
              <a:gd name="connsiteY10" fmla="*/ 6492573 h 7018236"/>
              <a:gd name="connsiteX11" fmla="*/ 2564281 w 7536046"/>
              <a:gd name="connsiteY11" fmla="*/ 6429511 h 7018236"/>
              <a:gd name="connsiteX12" fmla="*/ 3657357 w 7536046"/>
              <a:gd name="connsiteY12" fmla="*/ 6440021 h 7018236"/>
              <a:gd name="connsiteX13" fmla="*/ 4424612 w 7536046"/>
              <a:gd name="connsiteY13" fmla="*/ 6681759 h 7018236"/>
              <a:gd name="connsiteX14" fmla="*/ 5206656 w 7536046"/>
              <a:gd name="connsiteY14" fmla="*/ 6996981 h 7018236"/>
              <a:gd name="connsiteX15" fmla="*/ 6821807 w 7536046"/>
              <a:gd name="connsiteY15" fmla="*/ 6834575 h 7018236"/>
              <a:gd name="connsiteX16" fmla="*/ 7472612 w 7536046"/>
              <a:gd name="connsiteY16" fmla="*/ 5599193 h 7018236"/>
              <a:gd name="connsiteX17" fmla="*/ 7525164 w 7536046"/>
              <a:gd name="connsiteY17" fmla="*/ 5294393 h 7018236"/>
              <a:gd name="connsiteX18" fmla="*/ 7525164 w 7536046"/>
              <a:gd name="connsiteY18" fmla="*/ 4527138 h 7018236"/>
              <a:gd name="connsiteX19" fmla="*/ 7356998 w 7536046"/>
              <a:gd name="connsiteY19" fmla="*/ 3886007 h 7018236"/>
              <a:gd name="connsiteX20" fmla="*/ 7158604 w 7536046"/>
              <a:gd name="connsiteY20" fmla="*/ 3507635 h 7018236"/>
              <a:gd name="connsiteX21" fmla="*/ 7241385 w 7536046"/>
              <a:gd name="connsiteY21" fmla="*/ 2824462 h 7018236"/>
              <a:gd name="connsiteX22" fmla="*/ 7409550 w 7536046"/>
              <a:gd name="connsiteY22" fmla="*/ 1552711 h 7018236"/>
              <a:gd name="connsiteX23" fmla="*/ 7262498 w 7536046"/>
              <a:gd name="connsiteY23" fmla="*/ 532109 h 7018236"/>
              <a:gd name="connsiteX24" fmla="*/ 6706752 w 7536046"/>
              <a:gd name="connsiteY24" fmla="*/ 344110 h 7018236"/>
              <a:gd name="connsiteX25" fmla="*/ 5711897 w 7536046"/>
              <a:gd name="connsiteY25" fmla="*/ 115168 h 7018236"/>
              <a:gd name="connsiteX26" fmla="*/ 4247757 w 7536046"/>
              <a:gd name="connsiteY26" fmla="*/ 0 h 7018236"/>
              <a:gd name="connsiteX0" fmla="*/ 4247757 w 7536046"/>
              <a:gd name="connsiteY0" fmla="*/ 0 h 7036057"/>
              <a:gd name="connsiteX1" fmla="*/ 2355376 w 7536046"/>
              <a:gd name="connsiteY1" fmla="*/ 389446 h 7036057"/>
              <a:gd name="connsiteX2" fmla="*/ 1536966 w 7536046"/>
              <a:gd name="connsiteY2" fmla="*/ 1143906 h 7036057"/>
              <a:gd name="connsiteX3" fmla="*/ 1037306 w 7536046"/>
              <a:gd name="connsiteY3" fmla="*/ 1384634 h 7036057"/>
              <a:gd name="connsiteX4" fmla="*/ 564990 w 7536046"/>
              <a:gd name="connsiteY4" fmla="*/ 2222998 h 7036057"/>
              <a:gd name="connsiteX5" fmla="*/ 378872 w 7536046"/>
              <a:gd name="connsiteY5" fmla="*/ 3869648 h 7036057"/>
              <a:gd name="connsiteX6" fmla="*/ 6733 w 7536046"/>
              <a:gd name="connsiteY6" fmla="*/ 4876356 h 7036057"/>
              <a:gd name="connsiteX7" fmla="*/ 186154 w 7536046"/>
              <a:gd name="connsiteY7" fmla="*/ 6128838 h 7036057"/>
              <a:gd name="connsiteX8" fmla="*/ 756502 w 7536046"/>
              <a:gd name="connsiteY8" fmla="*/ 6524104 h 7036057"/>
              <a:gd name="connsiteX9" fmla="*/ 1008750 w 7536046"/>
              <a:gd name="connsiteY9" fmla="*/ 6555635 h 7036057"/>
              <a:gd name="connsiteX10" fmla="*/ 1881109 w 7536046"/>
              <a:gd name="connsiteY10" fmla="*/ 6492573 h 7036057"/>
              <a:gd name="connsiteX11" fmla="*/ 2564281 w 7536046"/>
              <a:gd name="connsiteY11" fmla="*/ 6429511 h 7036057"/>
              <a:gd name="connsiteX12" fmla="*/ 3657357 w 7536046"/>
              <a:gd name="connsiteY12" fmla="*/ 6440021 h 7036057"/>
              <a:gd name="connsiteX13" fmla="*/ 5206656 w 7536046"/>
              <a:gd name="connsiteY13" fmla="*/ 6996981 h 7036057"/>
              <a:gd name="connsiteX14" fmla="*/ 6821807 w 7536046"/>
              <a:gd name="connsiteY14" fmla="*/ 6834575 h 7036057"/>
              <a:gd name="connsiteX15" fmla="*/ 7472612 w 7536046"/>
              <a:gd name="connsiteY15" fmla="*/ 5599193 h 7036057"/>
              <a:gd name="connsiteX16" fmla="*/ 7525164 w 7536046"/>
              <a:gd name="connsiteY16" fmla="*/ 5294393 h 7036057"/>
              <a:gd name="connsiteX17" fmla="*/ 7525164 w 7536046"/>
              <a:gd name="connsiteY17" fmla="*/ 4527138 h 7036057"/>
              <a:gd name="connsiteX18" fmla="*/ 7356998 w 7536046"/>
              <a:gd name="connsiteY18" fmla="*/ 3886007 h 7036057"/>
              <a:gd name="connsiteX19" fmla="*/ 7158604 w 7536046"/>
              <a:gd name="connsiteY19" fmla="*/ 3507635 h 7036057"/>
              <a:gd name="connsiteX20" fmla="*/ 7241385 w 7536046"/>
              <a:gd name="connsiteY20" fmla="*/ 2824462 h 7036057"/>
              <a:gd name="connsiteX21" fmla="*/ 7409550 w 7536046"/>
              <a:gd name="connsiteY21" fmla="*/ 1552711 h 7036057"/>
              <a:gd name="connsiteX22" fmla="*/ 7262498 w 7536046"/>
              <a:gd name="connsiteY22" fmla="*/ 532109 h 7036057"/>
              <a:gd name="connsiteX23" fmla="*/ 6706752 w 7536046"/>
              <a:gd name="connsiteY23" fmla="*/ 344110 h 7036057"/>
              <a:gd name="connsiteX24" fmla="*/ 5711897 w 7536046"/>
              <a:gd name="connsiteY24" fmla="*/ 115168 h 7036057"/>
              <a:gd name="connsiteX25" fmla="*/ 4247757 w 7536046"/>
              <a:gd name="connsiteY25" fmla="*/ 0 h 7036057"/>
              <a:gd name="connsiteX0" fmla="*/ 4247757 w 7550109"/>
              <a:gd name="connsiteY0" fmla="*/ 0 h 7036057"/>
              <a:gd name="connsiteX1" fmla="*/ 2355376 w 7550109"/>
              <a:gd name="connsiteY1" fmla="*/ 389446 h 7036057"/>
              <a:gd name="connsiteX2" fmla="*/ 1536966 w 7550109"/>
              <a:gd name="connsiteY2" fmla="*/ 1143906 h 7036057"/>
              <a:gd name="connsiteX3" fmla="*/ 1037306 w 7550109"/>
              <a:gd name="connsiteY3" fmla="*/ 1384634 h 7036057"/>
              <a:gd name="connsiteX4" fmla="*/ 564990 w 7550109"/>
              <a:gd name="connsiteY4" fmla="*/ 2222998 h 7036057"/>
              <a:gd name="connsiteX5" fmla="*/ 378872 w 7550109"/>
              <a:gd name="connsiteY5" fmla="*/ 3869648 h 7036057"/>
              <a:gd name="connsiteX6" fmla="*/ 6733 w 7550109"/>
              <a:gd name="connsiteY6" fmla="*/ 4876356 h 7036057"/>
              <a:gd name="connsiteX7" fmla="*/ 186154 w 7550109"/>
              <a:gd name="connsiteY7" fmla="*/ 6128838 h 7036057"/>
              <a:gd name="connsiteX8" fmla="*/ 756502 w 7550109"/>
              <a:gd name="connsiteY8" fmla="*/ 6524104 h 7036057"/>
              <a:gd name="connsiteX9" fmla="*/ 1008750 w 7550109"/>
              <a:gd name="connsiteY9" fmla="*/ 6555635 h 7036057"/>
              <a:gd name="connsiteX10" fmla="*/ 1881109 w 7550109"/>
              <a:gd name="connsiteY10" fmla="*/ 6492573 h 7036057"/>
              <a:gd name="connsiteX11" fmla="*/ 2564281 w 7550109"/>
              <a:gd name="connsiteY11" fmla="*/ 6429511 h 7036057"/>
              <a:gd name="connsiteX12" fmla="*/ 3657357 w 7550109"/>
              <a:gd name="connsiteY12" fmla="*/ 6440021 h 7036057"/>
              <a:gd name="connsiteX13" fmla="*/ 5206656 w 7550109"/>
              <a:gd name="connsiteY13" fmla="*/ 6996981 h 7036057"/>
              <a:gd name="connsiteX14" fmla="*/ 6821807 w 7550109"/>
              <a:gd name="connsiteY14" fmla="*/ 6834575 h 7036057"/>
              <a:gd name="connsiteX15" fmla="*/ 7472612 w 7550109"/>
              <a:gd name="connsiteY15" fmla="*/ 5599193 h 7036057"/>
              <a:gd name="connsiteX16" fmla="*/ 7525164 w 7550109"/>
              <a:gd name="connsiteY16" fmla="*/ 4527138 h 7036057"/>
              <a:gd name="connsiteX17" fmla="*/ 7356998 w 7550109"/>
              <a:gd name="connsiteY17" fmla="*/ 3886007 h 7036057"/>
              <a:gd name="connsiteX18" fmla="*/ 7158604 w 7550109"/>
              <a:gd name="connsiteY18" fmla="*/ 3507635 h 7036057"/>
              <a:gd name="connsiteX19" fmla="*/ 7241385 w 7550109"/>
              <a:gd name="connsiteY19" fmla="*/ 2824462 h 7036057"/>
              <a:gd name="connsiteX20" fmla="*/ 7409550 w 7550109"/>
              <a:gd name="connsiteY20" fmla="*/ 1552711 h 7036057"/>
              <a:gd name="connsiteX21" fmla="*/ 7262498 w 7550109"/>
              <a:gd name="connsiteY21" fmla="*/ 532109 h 7036057"/>
              <a:gd name="connsiteX22" fmla="*/ 6706752 w 7550109"/>
              <a:gd name="connsiteY22" fmla="*/ 344110 h 7036057"/>
              <a:gd name="connsiteX23" fmla="*/ 5711897 w 7550109"/>
              <a:gd name="connsiteY23" fmla="*/ 115168 h 7036057"/>
              <a:gd name="connsiteX24" fmla="*/ 4247757 w 7550109"/>
              <a:gd name="connsiteY24" fmla="*/ 0 h 7036057"/>
              <a:gd name="connsiteX0" fmla="*/ 4247757 w 7563387"/>
              <a:gd name="connsiteY0" fmla="*/ 0 h 7036057"/>
              <a:gd name="connsiteX1" fmla="*/ 2355376 w 7563387"/>
              <a:gd name="connsiteY1" fmla="*/ 389446 h 7036057"/>
              <a:gd name="connsiteX2" fmla="*/ 1536966 w 7563387"/>
              <a:gd name="connsiteY2" fmla="*/ 1143906 h 7036057"/>
              <a:gd name="connsiteX3" fmla="*/ 1037306 w 7563387"/>
              <a:gd name="connsiteY3" fmla="*/ 1384634 h 7036057"/>
              <a:gd name="connsiteX4" fmla="*/ 564990 w 7563387"/>
              <a:gd name="connsiteY4" fmla="*/ 2222998 h 7036057"/>
              <a:gd name="connsiteX5" fmla="*/ 378872 w 7563387"/>
              <a:gd name="connsiteY5" fmla="*/ 3869648 h 7036057"/>
              <a:gd name="connsiteX6" fmla="*/ 6733 w 7563387"/>
              <a:gd name="connsiteY6" fmla="*/ 4876356 h 7036057"/>
              <a:gd name="connsiteX7" fmla="*/ 186154 w 7563387"/>
              <a:gd name="connsiteY7" fmla="*/ 6128838 h 7036057"/>
              <a:gd name="connsiteX8" fmla="*/ 756502 w 7563387"/>
              <a:gd name="connsiteY8" fmla="*/ 6524104 h 7036057"/>
              <a:gd name="connsiteX9" fmla="*/ 1008750 w 7563387"/>
              <a:gd name="connsiteY9" fmla="*/ 6555635 h 7036057"/>
              <a:gd name="connsiteX10" fmla="*/ 1881109 w 7563387"/>
              <a:gd name="connsiteY10" fmla="*/ 6492573 h 7036057"/>
              <a:gd name="connsiteX11" fmla="*/ 2564281 w 7563387"/>
              <a:gd name="connsiteY11" fmla="*/ 6429511 h 7036057"/>
              <a:gd name="connsiteX12" fmla="*/ 3657357 w 7563387"/>
              <a:gd name="connsiteY12" fmla="*/ 6440021 h 7036057"/>
              <a:gd name="connsiteX13" fmla="*/ 5206656 w 7563387"/>
              <a:gd name="connsiteY13" fmla="*/ 6996981 h 7036057"/>
              <a:gd name="connsiteX14" fmla="*/ 6821807 w 7563387"/>
              <a:gd name="connsiteY14" fmla="*/ 6834575 h 7036057"/>
              <a:gd name="connsiteX15" fmla="*/ 7472612 w 7563387"/>
              <a:gd name="connsiteY15" fmla="*/ 5599193 h 7036057"/>
              <a:gd name="connsiteX16" fmla="*/ 7525164 w 7563387"/>
              <a:gd name="connsiteY16" fmla="*/ 4527138 h 7036057"/>
              <a:gd name="connsiteX17" fmla="*/ 7158604 w 7563387"/>
              <a:gd name="connsiteY17" fmla="*/ 3507635 h 7036057"/>
              <a:gd name="connsiteX18" fmla="*/ 7241385 w 7563387"/>
              <a:gd name="connsiteY18" fmla="*/ 2824462 h 7036057"/>
              <a:gd name="connsiteX19" fmla="*/ 7409550 w 7563387"/>
              <a:gd name="connsiteY19" fmla="*/ 1552711 h 7036057"/>
              <a:gd name="connsiteX20" fmla="*/ 7262498 w 7563387"/>
              <a:gd name="connsiteY20" fmla="*/ 532109 h 7036057"/>
              <a:gd name="connsiteX21" fmla="*/ 6706752 w 7563387"/>
              <a:gd name="connsiteY21" fmla="*/ 344110 h 7036057"/>
              <a:gd name="connsiteX22" fmla="*/ 5711897 w 7563387"/>
              <a:gd name="connsiteY22" fmla="*/ 115168 h 7036057"/>
              <a:gd name="connsiteX23" fmla="*/ 4247757 w 7563387"/>
              <a:gd name="connsiteY23" fmla="*/ 0 h 7036057"/>
              <a:gd name="connsiteX0" fmla="*/ 4247757 w 7563387"/>
              <a:gd name="connsiteY0" fmla="*/ 0 h 7036057"/>
              <a:gd name="connsiteX1" fmla="*/ 2355376 w 7563387"/>
              <a:gd name="connsiteY1" fmla="*/ 389446 h 7036057"/>
              <a:gd name="connsiteX2" fmla="*/ 1536966 w 7563387"/>
              <a:gd name="connsiteY2" fmla="*/ 1143906 h 7036057"/>
              <a:gd name="connsiteX3" fmla="*/ 1037306 w 7563387"/>
              <a:gd name="connsiteY3" fmla="*/ 1384634 h 7036057"/>
              <a:gd name="connsiteX4" fmla="*/ 564990 w 7563387"/>
              <a:gd name="connsiteY4" fmla="*/ 2222998 h 7036057"/>
              <a:gd name="connsiteX5" fmla="*/ 378872 w 7563387"/>
              <a:gd name="connsiteY5" fmla="*/ 3869648 h 7036057"/>
              <a:gd name="connsiteX6" fmla="*/ 6733 w 7563387"/>
              <a:gd name="connsiteY6" fmla="*/ 4876356 h 7036057"/>
              <a:gd name="connsiteX7" fmla="*/ 186154 w 7563387"/>
              <a:gd name="connsiteY7" fmla="*/ 6128838 h 7036057"/>
              <a:gd name="connsiteX8" fmla="*/ 756502 w 7563387"/>
              <a:gd name="connsiteY8" fmla="*/ 6524104 h 7036057"/>
              <a:gd name="connsiteX9" fmla="*/ 1008750 w 7563387"/>
              <a:gd name="connsiteY9" fmla="*/ 6555635 h 7036057"/>
              <a:gd name="connsiteX10" fmla="*/ 1881109 w 7563387"/>
              <a:gd name="connsiteY10" fmla="*/ 6492573 h 7036057"/>
              <a:gd name="connsiteX11" fmla="*/ 2564281 w 7563387"/>
              <a:gd name="connsiteY11" fmla="*/ 6429511 h 7036057"/>
              <a:gd name="connsiteX12" fmla="*/ 3657357 w 7563387"/>
              <a:gd name="connsiteY12" fmla="*/ 6440021 h 7036057"/>
              <a:gd name="connsiteX13" fmla="*/ 5206656 w 7563387"/>
              <a:gd name="connsiteY13" fmla="*/ 6996981 h 7036057"/>
              <a:gd name="connsiteX14" fmla="*/ 6821807 w 7563387"/>
              <a:gd name="connsiteY14" fmla="*/ 6834575 h 7036057"/>
              <a:gd name="connsiteX15" fmla="*/ 7472612 w 7563387"/>
              <a:gd name="connsiteY15" fmla="*/ 5599193 h 7036057"/>
              <a:gd name="connsiteX16" fmla="*/ 7525164 w 7563387"/>
              <a:gd name="connsiteY16" fmla="*/ 4527138 h 7036057"/>
              <a:gd name="connsiteX17" fmla="*/ 7158604 w 7563387"/>
              <a:gd name="connsiteY17" fmla="*/ 3507635 h 7036057"/>
              <a:gd name="connsiteX18" fmla="*/ 7409550 w 7563387"/>
              <a:gd name="connsiteY18" fmla="*/ 1552711 h 7036057"/>
              <a:gd name="connsiteX19" fmla="*/ 7262498 w 7563387"/>
              <a:gd name="connsiteY19" fmla="*/ 532109 h 7036057"/>
              <a:gd name="connsiteX20" fmla="*/ 6706752 w 7563387"/>
              <a:gd name="connsiteY20" fmla="*/ 344110 h 7036057"/>
              <a:gd name="connsiteX21" fmla="*/ 5711897 w 7563387"/>
              <a:gd name="connsiteY21" fmla="*/ 115168 h 7036057"/>
              <a:gd name="connsiteX22" fmla="*/ 4247757 w 7563387"/>
              <a:gd name="connsiteY22" fmla="*/ 0 h 7036057"/>
              <a:gd name="connsiteX0" fmla="*/ 4247757 w 7563387"/>
              <a:gd name="connsiteY0" fmla="*/ 0 h 7036057"/>
              <a:gd name="connsiteX1" fmla="*/ 2355376 w 7563387"/>
              <a:gd name="connsiteY1" fmla="*/ 389446 h 7036057"/>
              <a:gd name="connsiteX2" fmla="*/ 1536966 w 7563387"/>
              <a:gd name="connsiteY2" fmla="*/ 1143906 h 7036057"/>
              <a:gd name="connsiteX3" fmla="*/ 1037306 w 7563387"/>
              <a:gd name="connsiteY3" fmla="*/ 1384634 h 7036057"/>
              <a:gd name="connsiteX4" fmla="*/ 564990 w 7563387"/>
              <a:gd name="connsiteY4" fmla="*/ 2222998 h 7036057"/>
              <a:gd name="connsiteX5" fmla="*/ 378872 w 7563387"/>
              <a:gd name="connsiteY5" fmla="*/ 3869648 h 7036057"/>
              <a:gd name="connsiteX6" fmla="*/ 6733 w 7563387"/>
              <a:gd name="connsiteY6" fmla="*/ 4876356 h 7036057"/>
              <a:gd name="connsiteX7" fmla="*/ 186154 w 7563387"/>
              <a:gd name="connsiteY7" fmla="*/ 6128838 h 7036057"/>
              <a:gd name="connsiteX8" fmla="*/ 756502 w 7563387"/>
              <a:gd name="connsiteY8" fmla="*/ 6524104 h 7036057"/>
              <a:gd name="connsiteX9" fmla="*/ 1008750 w 7563387"/>
              <a:gd name="connsiteY9" fmla="*/ 6555635 h 7036057"/>
              <a:gd name="connsiteX10" fmla="*/ 1881109 w 7563387"/>
              <a:gd name="connsiteY10" fmla="*/ 6492573 h 7036057"/>
              <a:gd name="connsiteX11" fmla="*/ 2564281 w 7563387"/>
              <a:gd name="connsiteY11" fmla="*/ 6429511 h 7036057"/>
              <a:gd name="connsiteX12" fmla="*/ 3657357 w 7563387"/>
              <a:gd name="connsiteY12" fmla="*/ 6440021 h 7036057"/>
              <a:gd name="connsiteX13" fmla="*/ 5206656 w 7563387"/>
              <a:gd name="connsiteY13" fmla="*/ 6996981 h 7036057"/>
              <a:gd name="connsiteX14" fmla="*/ 6821807 w 7563387"/>
              <a:gd name="connsiteY14" fmla="*/ 6834575 h 7036057"/>
              <a:gd name="connsiteX15" fmla="*/ 7472612 w 7563387"/>
              <a:gd name="connsiteY15" fmla="*/ 5599193 h 7036057"/>
              <a:gd name="connsiteX16" fmla="*/ 7525164 w 7563387"/>
              <a:gd name="connsiteY16" fmla="*/ 4527138 h 7036057"/>
              <a:gd name="connsiteX17" fmla="*/ 7158604 w 7563387"/>
              <a:gd name="connsiteY17" fmla="*/ 3507635 h 7036057"/>
              <a:gd name="connsiteX18" fmla="*/ 7409550 w 7563387"/>
              <a:gd name="connsiteY18" fmla="*/ 1552711 h 7036057"/>
              <a:gd name="connsiteX19" fmla="*/ 7262498 w 7563387"/>
              <a:gd name="connsiteY19" fmla="*/ 532109 h 7036057"/>
              <a:gd name="connsiteX20" fmla="*/ 6706752 w 7563387"/>
              <a:gd name="connsiteY20" fmla="*/ 344110 h 7036057"/>
              <a:gd name="connsiteX21" fmla="*/ 5711897 w 7563387"/>
              <a:gd name="connsiteY21" fmla="*/ 115168 h 7036057"/>
              <a:gd name="connsiteX22" fmla="*/ 4247757 w 7563387"/>
              <a:gd name="connsiteY22" fmla="*/ 0 h 7036057"/>
              <a:gd name="connsiteX0" fmla="*/ 4247757 w 7563387"/>
              <a:gd name="connsiteY0" fmla="*/ 0 h 7036057"/>
              <a:gd name="connsiteX1" fmla="*/ 2355376 w 7563387"/>
              <a:gd name="connsiteY1" fmla="*/ 389446 h 7036057"/>
              <a:gd name="connsiteX2" fmla="*/ 1536966 w 7563387"/>
              <a:gd name="connsiteY2" fmla="*/ 1143906 h 7036057"/>
              <a:gd name="connsiteX3" fmla="*/ 1037306 w 7563387"/>
              <a:gd name="connsiteY3" fmla="*/ 1384634 h 7036057"/>
              <a:gd name="connsiteX4" fmla="*/ 564990 w 7563387"/>
              <a:gd name="connsiteY4" fmla="*/ 2222998 h 7036057"/>
              <a:gd name="connsiteX5" fmla="*/ 378872 w 7563387"/>
              <a:gd name="connsiteY5" fmla="*/ 3869648 h 7036057"/>
              <a:gd name="connsiteX6" fmla="*/ 6733 w 7563387"/>
              <a:gd name="connsiteY6" fmla="*/ 4876356 h 7036057"/>
              <a:gd name="connsiteX7" fmla="*/ 186154 w 7563387"/>
              <a:gd name="connsiteY7" fmla="*/ 6128838 h 7036057"/>
              <a:gd name="connsiteX8" fmla="*/ 756502 w 7563387"/>
              <a:gd name="connsiteY8" fmla="*/ 6524104 h 7036057"/>
              <a:gd name="connsiteX9" fmla="*/ 1008750 w 7563387"/>
              <a:gd name="connsiteY9" fmla="*/ 6555635 h 7036057"/>
              <a:gd name="connsiteX10" fmla="*/ 1881109 w 7563387"/>
              <a:gd name="connsiteY10" fmla="*/ 6492573 h 7036057"/>
              <a:gd name="connsiteX11" fmla="*/ 2564281 w 7563387"/>
              <a:gd name="connsiteY11" fmla="*/ 6429511 h 7036057"/>
              <a:gd name="connsiteX12" fmla="*/ 3657357 w 7563387"/>
              <a:gd name="connsiteY12" fmla="*/ 6440021 h 7036057"/>
              <a:gd name="connsiteX13" fmla="*/ 5206656 w 7563387"/>
              <a:gd name="connsiteY13" fmla="*/ 6996981 h 7036057"/>
              <a:gd name="connsiteX14" fmla="*/ 6821807 w 7563387"/>
              <a:gd name="connsiteY14" fmla="*/ 6834575 h 7036057"/>
              <a:gd name="connsiteX15" fmla="*/ 7472612 w 7563387"/>
              <a:gd name="connsiteY15" fmla="*/ 5599193 h 7036057"/>
              <a:gd name="connsiteX16" fmla="*/ 7525164 w 7563387"/>
              <a:gd name="connsiteY16" fmla="*/ 4527138 h 7036057"/>
              <a:gd name="connsiteX17" fmla="*/ 7158604 w 7563387"/>
              <a:gd name="connsiteY17" fmla="*/ 3507635 h 7036057"/>
              <a:gd name="connsiteX18" fmla="*/ 7528047 w 7563387"/>
              <a:gd name="connsiteY18" fmla="*/ 1840973 h 7036057"/>
              <a:gd name="connsiteX19" fmla="*/ 7262498 w 7563387"/>
              <a:gd name="connsiteY19" fmla="*/ 532109 h 7036057"/>
              <a:gd name="connsiteX20" fmla="*/ 6706752 w 7563387"/>
              <a:gd name="connsiteY20" fmla="*/ 344110 h 7036057"/>
              <a:gd name="connsiteX21" fmla="*/ 5711897 w 7563387"/>
              <a:gd name="connsiteY21" fmla="*/ 115168 h 7036057"/>
              <a:gd name="connsiteX22" fmla="*/ 4247757 w 7563387"/>
              <a:gd name="connsiteY22" fmla="*/ 0 h 7036057"/>
              <a:gd name="connsiteX0" fmla="*/ 4247757 w 7563387"/>
              <a:gd name="connsiteY0" fmla="*/ 0 h 7036057"/>
              <a:gd name="connsiteX1" fmla="*/ 2355376 w 7563387"/>
              <a:gd name="connsiteY1" fmla="*/ 389446 h 7036057"/>
              <a:gd name="connsiteX2" fmla="*/ 1536966 w 7563387"/>
              <a:gd name="connsiteY2" fmla="*/ 1143906 h 7036057"/>
              <a:gd name="connsiteX3" fmla="*/ 1037306 w 7563387"/>
              <a:gd name="connsiteY3" fmla="*/ 1384634 h 7036057"/>
              <a:gd name="connsiteX4" fmla="*/ 564990 w 7563387"/>
              <a:gd name="connsiteY4" fmla="*/ 2222998 h 7036057"/>
              <a:gd name="connsiteX5" fmla="*/ 378872 w 7563387"/>
              <a:gd name="connsiteY5" fmla="*/ 3869648 h 7036057"/>
              <a:gd name="connsiteX6" fmla="*/ 6733 w 7563387"/>
              <a:gd name="connsiteY6" fmla="*/ 4876356 h 7036057"/>
              <a:gd name="connsiteX7" fmla="*/ 186154 w 7563387"/>
              <a:gd name="connsiteY7" fmla="*/ 6128838 h 7036057"/>
              <a:gd name="connsiteX8" fmla="*/ 756502 w 7563387"/>
              <a:gd name="connsiteY8" fmla="*/ 6524104 h 7036057"/>
              <a:gd name="connsiteX9" fmla="*/ 1008750 w 7563387"/>
              <a:gd name="connsiteY9" fmla="*/ 6555635 h 7036057"/>
              <a:gd name="connsiteX10" fmla="*/ 1881109 w 7563387"/>
              <a:gd name="connsiteY10" fmla="*/ 6492573 h 7036057"/>
              <a:gd name="connsiteX11" fmla="*/ 2564281 w 7563387"/>
              <a:gd name="connsiteY11" fmla="*/ 6429511 h 7036057"/>
              <a:gd name="connsiteX12" fmla="*/ 3657357 w 7563387"/>
              <a:gd name="connsiteY12" fmla="*/ 6440021 h 7036057"/>
              <a:gd name="connsiteX13" fmla="*/ 5206656 w 7563387"/>
              <a:gd name="connsiteY13" fmla="*/ 6996981 h 7036057"/>
              <a:gd name="connsiteX14" fmla="*/ 6821807 w 7563387"/>
              <a:gd name="connsiteY14" fmla="*/ 6834575 h 7036057"/>
              <a:gd name="connsiteX15" fmla="*/ 7472612 w 7563387"/>
              <a:gd name="connsiteY15" fmla="*/ 5599193 h 7036057"/>
              <a:gd name="connsiteX16" fmla="*/ 7525164 w 7563387"/>
              <a:gd name="connsiteY16" fmla="*/ 4527138 h 7036057"/>
              <a:gd name="connsiteX17" fmla="*/ 7158604 w 7563387"/>
              <a:gd name="connsiteY17" fmla="*/ 3537979 h 7036057"/>
              <a:gd name="connsiteX18" fmla="*/ 7528047 w 7563387"/>
              <a:gd name="connsiteY18" fmla="*/ 1840973 h 7036057"/>
              <a:gd name="connsiteX19" fmla="*/ 7262498 w 7563387"/>
              <a:gd name="connsiteY19" fmla="*/ 532109 h 7036057"/>
              <a:gd name="connsiteX20" fmla="*/ 6706752 w 7563387"/>
              <a:gd name="connsiteY20" fmla="*/ 344110 h 7036057"/>
              <a:gd name="connsiteX21" fmla="*/ 5711897 w 7563387"/>
              <a:gd name="connsiteY21" fmla="*/ 115168 h 7036057"/>
              <a:gd name="connsiteX22" fmla="*/ 4247757 w 7563387"/>
              <a:gd name="connsiteY22" fmla="*/ 0 h 7036057"/>
              <a:gd name="connsiteX0" fmla="*/ 4247757 w 7563387"/>
              <a:gd name="connsiteY0" fmla="*/ 0 h 7036057"/>
              <a:gd name="connsiteX1" fmla="*/ 2355376 w 7563387"/>
              <a:gd name="connsiteY1" fmla="*/ 389446 h 7036057"/>
              <a:gd name="connsiteX2" fmla="*/ 1536966 w 7563387"/>
              <a:gd name="connsiteY2" fmla="*/ 1143906 h 7036057"/>
              <a:gd name="connsiteX3" fmla="*/ 1037306 w 7563387"/>
              <a:gd name="connsiteY3" fmla="*/ 1384634 h 7036057"/>
              <a:gd name="connsiteX4" fmla="*/ 564990 w 7563387"/>
              <a:gd name="connsiteY4" fmla="*/ 2222998 h 7036057"/>
              <a:gd name="connsiteX5" fmla="*/ 378872 w 7563387"/>
              <a:gd name="connsiteY5" fmla="*/ 3869648 h 7036057"/>
              <a:gd name="connsiteX6" fmla="*/ 6733 w 7563387"/>
              <a:gd name="connsiteY6" fmla="*/ 4876356 h 7036057"/>
              <a:gd name="connsiteX7" fmla="*/ 186154 w 7563387"/>
              <a:gd name="connsiteY7" fmla="*/ 6128838 h 7036057"/>
              <a:gd name="connsiteX8" fmla="*/ 756502 w 7563387"/>
              <a:gd name="connsiteY8" fmla="*/ 6524104 h 7036057"/>
              <a:gd name="connsiteX9" fmla="*/ 1008750 w 7563387"/>
              <a:gd name="connsiteY9" fmla="*/ 6555635 h 7036057"/>
              <a:gd name="connsiteX10" fmla="*/ 1881109 w 7563387"/>
              <a:gd name="connsiteY10" fmla="*/ 6492573 h 7036057"/>
              <a:gd name="connsiteX11" fmla="*/ 2564281 w 7563387"/>
              <a:gd name="connsiteY11" fmla="*/ 6429511 h 7036057"/>
              <a:gd name="connsiteX12" fmla="*/ 3657357 w 7563387"/>
              <a:gd name="connsiteY12" fmla="*/ 6440021 h 7036057"/>
              <a:gd name="connsiteX13" fmla="*/ 5206656 w 7563387"/>
              <a:gd name="connsiteY13" fmla="*/ 6996981 h 7036057"/>
              <a:gd name="connsiteX14" fmla="*/ 6821807 w 7563387"/>
              <a:gd name="connsiteY14" fmla="*/ 6834575 h 7036057"/>
              <a:gd name="connsiteX15" fmla="*/ 7472612 w 7563387"/>
              <a:gd name="connsiteY15" fmla="*/ 5599193 h 7036057"/>
              <a:gd name="connsiteX16" fmla="*/ 7525164 w 7563387"/>
              <a:gd name="connsiteY16" fmla="*/ 4527138 h 7036057"/>
              <a:gd name="connsiteX17" fmla="*/ 7158604 w 7563387"/>
              <a:gd name="connsiteY17" fmla="*/ 3537979 h 7036057"/>
              <a:gd name="connsiteX18" fmla="*/ 7528047 w 7563387"/>
              <a:gd name="connsiteY18" fmla="*/ 1840973 h 7036057"/>
              <a:gd name="connsiteX19" fmla="*/ 7262498 w 7563387"/>
              <a:gd name="connsiteY19" fmla="*/ 532109 h 7036057"/>
              <a:gd name="connsiteX20" fmla="*/ 6706752 w 7563387"/>
              <a:gd name="connsiteY20" fmla="*/ 344110 h 7036057"/>
              <a:gd name="connsiteX21" fmla="*/ 5711897 w 7563387"/>
              <a:gd name="connsiteY21" fmla="*/ 115168 h 7036057"/>
              <a:gd name="connsiteX22" fmla="*/ 4247757 w 7563387"/>
              <a:gd name="connsiteY22" fmla="*/ 0 h 7036057"/>
              <a:gd name="connsiteX0" fmla="*/ 4247757 w 7563387"/>
              <a:gd name="connsiteY0" fmla="*/ 0 h 7036057"/>
              <a:gd name="connsiteX1" fmla="*/ 2355376 w 7563387"/>
              <a:gd name="connsiteY1" fmla="*/ 389446 h 7036057"/>
              <a:gd name="connsiteX2" fmla="*/ 1536966 w 7563387"/>
              <a:gd name="connsiteY2" fmla="*/ 1143906 h 7036057"/>
              <a:gd name="connsiteX3" fmla="*/ 1037306 w 7563387"/>
              <a:gd name="connsiteY3" fmla="*/ 1384634 h 7036057"/>
              <a:gd name="connsiteX4" fmla="*/ 564990 w 7563387"/>
              <a:gd name="connsiteY4" fmla="*/ 2222998 h 7036057"/>
              <a:gd name="connsiteX5" fmla="*/ 378872 w 7563387"/>
              <a:gd name="connsiteY5" fmla="*/ 3869648 h 7036057"/>
              <a:gd name="connsiteX6" fmla="*/ 6733 w 7563387"/>
              <a:gd name="connsiteY6" fmla="*/ 4876356 h 7036057"/>
              <a:gd name="connsiteX7" fmla="*/ 186154 w 7563387"/>
              <a:gd name="connsiteY7" fmla="*/ 6128838 h 7036057"/>
              <a:gd name="connsiteX8" fmla="*/ 756502 w 7563387"/>
              <a:gd name="connsiteY8" fmla="*/ 6524104 h 7036057"/>
              <a:gd name="connsiteX9" fmla="*/ 1008750 w 7563387"/>
              <a:gd name="connsiteY9" fmla="*/ 6555635 h 7036057"/>
              <a:gd name="connsiteX10" fmla="*/ 1881109 w 7563387"/>
              <a:gd name="connsiteY10" fmla="*/ 6492573 h 7036057"/>
              <a:gd name="connsiteX11" fmla="*/ 2564281 w 7563387"/>
              <a:gd name="connsiteY11" fmla="*/ 6429511 h 7036057"/>
              <a:gd name="connsiteX12" fmla="*/ 3657357 w 7563387"/>
              <a:gd name="connsiteY12" fmla="*/ 6440021 h 7036057"/>
              <a:gd name="connsiteX13" fmla="*/ 5206656 w 7563387"/>
              <a:gd name="connsiteY13" fmla="*/ 6996981 h 7036057"/>
              <a:gd name="connsiteX14" fmla="*/ 6821807 w 7563387"/>
              <a:gd name="connsiteY14" fmla="*/ 6834575 h 7036057"/>
              <a:gd name="connsiteX15" fmla="*/ 7472612 w 7563387"/>
              <a:gd name="connsiteY15" fmla="*/ 5599193 h 7036057"/>
              <a:gd name="connsiteX16" fmla="*/ 7525164 w 7563387"/>
              <a:gd name="connsiteY16" fmla="*/ 4527138 h 7036057"/>
              <a:gd name="connsiteX17" fmla="*/ 7158604 w 7563387"/>
              <a:gd name="connsiteY17" fmla="*/ 3537979 h 7036057"/>
              <a:gd name="connsiteX18" fmla="*/ 7528047 w 7563387"/>
              <a:gd name="connsiteY18" fmla="*/ 1840973 h 7036057"/>
              <a:gd name="connsiteX19" fmla="*/ 7262498 w 7563387"/>
              <a:gd name="connsiteY19" fmla="*/ 532109 h 7036057"/>
              <a:gd name="connsiteX20" fmla="*/ 6706752 w 7563387"/>
              <a:gd name="connsiteY20" fmla="*/ 344110 h 7036057"/>
              <a:gd name="connsiteX21" fmla="*/ 5711897 w 7563387"/>
              <a:gd name="connsiteY21" fmla="*/ 115168 h 7036057"/>
              <a:gd name="connsiteX22" fmla="*/ 4247757 w 7563387"/>
              <a:gd name="connsiteY22" fmla="*/ 0 h 7036057"/>
              <a:gd name="connsiteX0" fmla="*/ 4247757 w 7562129"/>
              <a:gd name="connsiteY0" fmla="*/ 0 h 7036057"/>
              <a:gd name="connsiteX1" fmla="*/ 2355376 w 7562129"/>
              <a:gd name="connsiteY1" fmla="*/ 389446 h 7036057"/>
              <a:gd name="connsiteX2" fmla="*/ 1536966 w 7562129"/>
              <a:gd name="connsiteY2" fmla="*/ 1143906 h 7036057"/>
              <a:gd name="connsiteX3" fmla="*/ 1037306 w 7562129"/>
              <a:gd name="connsiteY3" fmla="*/ 1384634 h 7036057"/>
              <a:gd name="connsiteX4" fmla="*/ 564990 w 7562129"/>
              <a:gd name="connsiteY4" fmla="*/ 2222998 h 7036057"/>
              <a:gd name="connsiteX5" fmla="*/ 378872 w 7562129"/>
              <a:gd name="connsiteY5" fmla="*/ 3869648 h 7036057"/>
              <a:gd name="connsiteX6" fmla="*/ 6733 w 7562129"/>
              <a:gd name="connsiteY6" fmla="*/ 4876356 h 7036057"/>
              <a:gd name="connsiteX7" fmla="*/ 186154 w 7562129"/>
              <a:gd name="connsiteY7" fmla="*/ 6128838 h 7036057"/>
              <a:gd name="connsiteX8" fmla="*/ 756502 w 7562129"/>
              <a:gd name="connsiteY8" fmla="*/ 6524104 h 7036057"/>
              <a:gd name="connsiteX9" fmla="*/ 1008750 w 7562129"/>
              <a:gd name="connsiteY9" fmla="*/ 6555635 h 7036057"/>
              <a:gd name="connsiteX10" fmla="*/ 1881109 w 7562129"/>
              <a:gd name="connsiteY10" fmla="*/ 6492573 h 7036057"/>
              <a:gd name="connsiteX11" fmla="*/ 2564281 w 7562129"/>
              <a:gd name="connsiteY11" fmla="*/ 6429511 h 7036057"/>
              <a:gd name="connsiteX12" fmla="*/ 3657357 w 7562129"/>
              <a:gd name="connsiteY12" fmla="*/ 6440021 h 7036057"/>
              <a:gd name="connsiteX13" fmla="*/ 5206656 w 7562129"/>
              <a:gd name="connsiteY13" fmla="*/ 6996981 h 7036057"/>
              <a:gd name="connsiteX14" fmla="*/ 6821807 w 7562129"/>
              <a:gd name="connsiteY14" fmla="*/ 6834575 h 7036057"/>
              <a:gd name="connsiteX15" fmla="*/ 7472612 w 7562129"/>
              <a:gd name="connsiteY15" fmla="*/ 5599193 h 7036057"/>
              <a:gd name="connsiteX16" fmla="*/ 7525164 w 7562129"/>
              <a:gd name="connsiteY16" fmla="*/ 4527138 h 7036057"/>
              <a:gd name="connsiteX17" fmla="*/ 7176834 w 7562129"/>
              <a:gd name="connsiteY17" fmla="*/ 3143514 h 7036057"/>
              <a:gd name="connsiteX18" fmla="*/ 7528047 w 7562129"/>
              <a:gd name="connsiteY18" fmla="*/ 1840973 h 7036057"/>
              <a:gd name="connsiteX19" fmla="*/ 7262498 w 7562129"/>
              <a:gd name="connsiteY19" fmla="*/ 532109 h 7036057"/>
              <a:gd name="connsiteX20" fmla="*/ 6706752 w 7562129"/>
              <a:gd name="connsiteY20" fmla="*/ 344110 h 7036057"/>
              <a:gd name="connsiteX21" fmla="*/ 5711897 w 7562129"/>
              <a:gd name="connsiteY21" fmla="*/ 115168 h 7036057"/>
              <a:gd name="connsiteX22" fmla="*/ 4247757 w 7562129"/>
              <a:gd name="connsiteY22" fmla="*/ 0 h 7036057"/>
              <a:gd name="connsiteX0" fmla="*/ 4247757 w 7562129"/>
              <a:gd name="connsiteY0" fmla="*/ 0 h 7036057"/>
              <a:gd name="connsiteX1" fmla="*/ 2355376 w 7562129"/>
              <a:gd name="connsiteY1" fmla="*/ 389446 h 7036057"/>
              <a:gd name="connsiteX2" fmla="*/ 1536966 w 7562129"/>
              <a:gd name="connsiteY2" fmla="*/ 1143906 h 7036057"/>
              <a:gd name="connsiteX3" fmla="*/ 1037306 w 7562129"/>
              <a:gd name="connsiteY3" fmla="*/ 1384634 h 7036057"/>
              <a:gd name="connsiteX4" fmla="*/ 564990 w 7562129"/>
              <a:gd name="connsiteY4" fmla="*/ 2222998 h 7036057"/>
              <a:gd name="connsiteX5" fmla="*/ 378872 w 7562129"/>
              <a:gd name="connsiteY5" fmla="*/ 3869648 h 7036057"/>
              <a:gd name="connsiteX6" fmla="*/ 6733 w 7562129"/>
              <a:gd name="connsiteY6" fmla="*/ 4876356 h 7036057"/>
              <a:gd name="connsiteX7" fmla="*/ 186154 w 7562129"/>
              <a:gd name="connsiteY7" fmla="*/ 6128838 h 7036057"/>
              <a:gd name="connsiteX8" fmla="*/ 756502 w 7562129"/>
              <a:gd name="connsiteY8" fmla="*/ 6524104 h 7036057"/>
              <a:gd name="connsiteX9" fmla="*/ 1008750 w 7562129"/>
              <a:gd name="connsiteY9" fmla="*/ 6555635 h 7036057"/>
              <a:gd name="connsiteX10" fmla="*/ 1881109 w 7562129"/>
              <a:gd name="connsiteY10" fmla="*/ 6492573 h 7036057"/>
              <a:gd name="connsiteX11" fmla="*/ 2564281 w 7562129"/>
              <a:gd name="connsiteY11" fmla="*/ 6429511 h 7036057"/>
              <a:gd name="connsiteX12" fmla="*/ 3657357 w 7562129"/>
              <a:gd name="connsiteY12" fmla="*/ 6440021 h 7036057"/>
              <a:gd name="connsiteX13" fmla="*/ 5206656 w 7562129"/>
              <a:gd name="connsiteY13" fmla="*/ 6996981 h 7036057"/>
              <a:gd name="connsiteX14" fmla="*/ 6821807 w 7562129"/>
              <a:gd name="connsiteY14" fmla="*/ 6834575 h 7036057"/>
              <a:gd name="connsiteX15" fmla="*/ 7472612 w 7562129"/>
              <a:gd name="connsiteY15" fmla="*/ 5599193 h 7036057"/>
              <a:gd name="connsiteX16" fmla="*/ 7525164 w 7562129"/>
              <a:gd name="connsiteY16" fmla="*/ 4527138 h 7036057"/>
              <a:gd name="connsiteX17" fmla="*/ 7176834 w 7562129"/>
              <a:gd name="connsiteY17" fmla="*/ 3143514 h 7036057"/>
              <a:gd name="connsiteX18" fmla="*/ 7528047 w 7562129"/>
              <a:gd name="connsiteY18" fmla="*/ 1840973 h 7036057"/>
              <a:gd name="connsiteX19" fmla="*/ 7335419 w 7562129"/>
              <a:gd name="connsiteY19" fmla="*/ 562453 h 7036057"/>
              <a:gd name="connsiteX20" fmla="*/ 6706752 w 7562129"/>
              <a:gd name="connsiteY20" fmla="*/ 344110 h 7036057"/>
              <a:gd name="connsiteX21" fmla="*/ 5711897 w 7562129"/>
              <a:gd name="connsiteY21" fmla="*/ 115168 h 7036057"/>
              <a:gd name="connsiteX22" fmla="*/ 4247757 w 7562129"/>
              <a:gd name="connsiteY22" fmla="*/ 0 h 7036057"/>
              <a:gd name="connsiteX0" fmla="*/ 4247757 w 7562129"/>
              <a:gd name="connsiteY0" fmla="*/ 0 h 7036057"/>
              <a:gd name="connsiteX1" fmla="*/ 2355376 w 7562129"/>
              <a:gd name="connsiteY1" fmla="*/ 389446 h 7036057"/>
              <a:gd name="connsiteX2" fmla="*/ 1536966 w 7562129"/>
              <a:gd name="connsiteY2" fmla="*/ 1143906 h 7036057"/>
              <a:gd name="connsiteX3" fmla="*/ 1037306 w 7562129"/>
              <a:gd name="connsiteY3" fmla="*/ 1384634 h 7036057"/>
              <a:gd name="connsiteX4" fmla="*/ 564990 w 7562129"/>
              <a:gd name="connsiteY4" fmla="*/ 2222998 h 7036057"/>
              <a:gd name="connsiteX5" fmla="*/ 378872 w 7562129"/>
              <a:gd name="connsiteY5" fmla="*/ 3869648 h 7036057"/>
              <a:gd name="connsiteX6" fmla="*/ 6733 w 7562129"/>
              <a:gd name="connsiteY6" fmla="*/ 4876356 h 7036057"/>
              <a:gd name="connsiteX7" fmla="*/ 186154 w 7562129"/>
              <a:gd name="connsiteY7" fmla="*/ 6128838 h 7036057"/>
              <a:gd name="connsiteX8" fmla="*/ 756502 w 7562129"/>
              <a:gd name="connsiteY8" fmla="*/ 6524104 h 7036057"/>
              <a:gd name="connsiteX9" fmla="*/ 1008750 w 7562129"/>
              <a:gd name="connsiteY9" fmla="*/ 6555635 h 7036057"/>
              <a:gd name="connsiteX10" fmla="*/ 1881109 w 7562129"/>
              <a:gd name="connsiteY10" fmla="*/ 6492573 h 7036057"/>
              <a:gd name="connsiteX11" fmla="*/ 2564281 w 7562129"/>
              <a:gd name="connsiteY11" fmla="*/ 6429511 h 7036057"/>
              <a:gd name="connsiteX12" fmla="*/ 3657357 w 7562129"/>
              <a:gd name="connsiteY12" fmla="*/ 6440021 h 7036057"/>
              <a:gd name="connsiteX13" fmla="*/ 5206656 w 7562129"/>
              <a:gd name="connsiteY13" fmla="*/ 6996981 h 7036057"/>
              <a:gd name="connsiteX14" fmla="*/ 6821807 w 7562129"/>
              <a:gd name="connsiteY14" fmla="*/ 6834575 h 7036057"/>
              <a:gd name="connsiteX15" fmla="*/ 7472612 w 7562129"/>
              <a:gd name="connsiteY15" fmla="*/ 5599193 h 7036057"/>
              <a:gd name="connsiteX16" fmla="*/ 7525164 w 7562129"/>
              <a:gd name="connsiteY16" fmla="*/ 4527138 h 7036057"/>
              <a:gd name="connsiteX17" fmla="*/ 7176834 w 7562129"/>
              <a:gd name="connsiteY17" fmla="*/ 3143514 h 7036057"/>
              <a:gd name="connsiteX18" fmla="*/ 7528047 w 7562129"/>
              <a:gd name="connsiteY18" fmla="*/ 1840973 h 7036057"/>
              <a:gd name="connsiteX19" fmla="*/ 7335419 w 7562129"/>
              <a:gd name="connsiteY19" fmla="*/ 562453 h 7036057"/>
              <a:gd name="connsiteX20" fmla="*/ 6734097 w 7562129"/>
              <a:gd name="connsiteY20" fmla="*/ 192393 h 7036057"/>
              <a:gd name="connsiteX21" fmla="*/ 5711897 w 7562129"/>
              <a:gd name="connsiteY21" fmla="*/ 115168 h 7036057"/>
              <a:gd name="connsiteX22" fmla="*/ 4247757 w 7562129"/>
              <a:gd name="connsiteY22" fmla="*/ 0 h 7036057"/>
              <a:gd name="connsiteX0" fmla="*/ 4247757 w 7562129"/>
              <a:gd name="connsiteY0" fmla="*/ 0 h 7036057"/>
              <a:gd name="connsiteX1" fmla="*/ 2355376 w 7562129"/>
              <a:gd name="connsiteY1" fmla="*/ 389446 h 7036057"/>
              <a:gd name="connsiteX2" fmla="*/ 1536966 w 7562129"/>
              <a:gd name="connsiteY2" fmla="*/ 1143906 h 7036057"/>
              <a:gd name="connsiteX3" fmla="*/ 1037306 w 7562129"/>
              <a:gd name="connsiteY3" fmla="*/ 1384634 h 7036057"/>
              <a:gd name="connsiteX4" fmla="*/ 564990 w 7562129"/>
              <a:gd name="connsiteY4" fmla="*/ 2222998 h 7036057"/>
              <a:gd name="connsiteX5" fmla="*/ 378872 w 7562129"/>
              <a:gd name="connsiteY5" fmla="*/ 3869648 h 7036057"/>
              <a:gd name="connsiteX6" fmla="*/ 6733 w 7562129"/>
              <a:gd name="connsiteY6" fmla="*/ 4876356 h 7036057"/>
              <a:gd name="connsiteX7" fmla="*/ 186154 w 7562129"/>
              <a:gd name="connsiteY7" fmla="*/ 6128838 h 7036057"/>
              <a:gd name="connsiteX8" fmla="*/ 756502 w 7562129"/>
              <a:gd name="connsiteY8" fmla="*/ 6524104 h 7036057"/>
              <a:gd name="connsiteX9" fmla="*/ 1008750 w 7562129"/>
              <a:gd name="connsiteY9" fmla="*/ 6555635 h 7036057"/>
              <a:gd name="connsiteX10" fmla="*/ 1881109 w 7562129"/>
              <a:gd name="connsiteY10" fmla="*/ 6492573 h 7036057"/>
              <a:gd name="connsiteX11" fmla="*/ 2564281 w 7562129"/>
              <a:gd name="connsiteY11" fmla="*/ 6429511 h 7036057"/>
              <a:gd name="connsiteX12" fmla="*/ 3657357 w 7562129"/>
              <a:gd name="connsiteY12" fmla="*/ 6440021 h 7036057"/>
              <a:gd name="connsiteX13" fmla="*/ 5206656 w 7562129"/>
              <a:gd name="connsiteY13" fmla="*/ 6996981 h 7036057"/>
              <a:gd name="connsiteX14" fmla="*/ 6821807 w 7562129"/>
              <a:gd name="connsiteY14" fmla="*/ 6834575 h 7036057"/>
              <a:gd name="connsiteX15" fmla="*/ 7472612 w 7562129"/>
              <a:gd name="connsiteY15" fmla="*/ 5599193 h 7036057"/>
              <a:gd name="connsiteX16" fmla="*/ 7525164 w 7562129"/>
              <a:gd name="connsiteY16" fmla="*/ 4527138 h 7036057"/>
              <a:gd name="connsiteX17" fmla="*/ 7176834 w 7562129"/>
              <a:gd name="connsiteY17" fmla="*/ 3143514 h 7036057"/>
              <a:gd name="connsiteX18" fmla="*/ 7528047 w 7562129"/>
              <a:gd name="connsiteY18" fmla="*/ 1840973 h 7036057"/>
              <a:gd name="connsiteX19" fmla="*/ 7335419 w 7562129"/>
              <a:gd name="connsiteY19" fmla="*/ 562453 h 7036057"/>
              <a:gd name="connsiteX20" fmla="*/ 5711897 w 7562129"/>
              <a:gd name="connsiteY20" fmla="*/ 115168 h 7036057"/>
              <a:gd name="connsiteX21" fmla="*/ 4247757 w 7562129"/>
              <a:gd name="connsiteY21" fmla="*/ 0 h 7036057"/>
              <a:gd name="connsiteX0" fmla="*/ 4247757 w 7562129"/>
              <a:gd name="connsiteY0" fmla="*/ 0 h 7036057"/>
              <a:gd name="connsiteX1" fmla="*/ 2355376 w 7562129"/>
              <a:gd name="connsiteY1" fmla="*/ 389446 h 7036057"/>
              <a:gd name="connsiteX2" fmla="*/ 1536966 w 7562129"/>
              <a:gd name="connsiteY2" fmla="*/ 1143906 h 7036057"/>
              <a:gd name="connsiteX3" fmla="*/ 1037306 w 7562129"/>
              <a:gd name="connsiteY3" fmla="*/ 1384634 h 7036057"/>
              <a:gd name="connsiteX4" fmla="*/ 564990 w 7562129"/>
              <a:gd name="connsiteY4" fmla="*/ 2222998 h 7036057"/>
              <a:gd name="connsiteX5" fmla="*/ 378872 w 7562129"/>
              <a:gd name="connsiteY5" fmla="*/ 3869648 h 7036057"/>
              <a:gd name="connsiteX6" fmla="*/ 6733 w 7562129"/>
              <a:gd name="connsiteY6" fmla="*/ 4876356 h 7036057"/>
              <a:gd name="connsiteX7" fmla="*/ 186154 w 7562129"/>
              <a:gd name="connsiteY7" fmla="*/ 6128838 h 7036057"/>
              <a:gd name="connsiteX8" fmla="*/ 756502 w 7562129"/>
              <a:gd name="connsiteY8" fmla="*/ 6524104 h 7036057"/>
              <a:gd name="connsiteX9" fmla="*/ 1008750 w 7562129"/>
              <a:gd name="connsiteY9" fmla="*/ 6555635 h 7036057"/>
              <a:gd name="connsiteX10" fmla="*/ 1881109 w 7562129"/>
              <a:gd name="connsiteY10" fmla="*/ 6492573 h 7036057"/>
              <a:gd name="connsiteX11" fmla="*/ 2564281 w 7562129"/>
              <a:gd name="connsiteY11" fmla="*/ 6429511 h 7036057"/>
              <a:gd name="connsiteX12" fmla="*/ 3657357 w 7562129"/>
              <a:gd name="connsiteY12" fmla="*/ 6440021 h 7036057"/>
              <a:gd name="connsiteX13" fmla="*/ 5206656 w 7562129"/>
              <a:gd name="connsiteY13" fmla="*/ 6996981 h 7036057"/>
              <a:gd name="connsiteX14" fmla="*/ 6821807 w 7562129"/>
              <a:gd name="connsiteY14" fmla="*/ 6834575 h 7036057"/>
              <a:gd name="connsiteX15" fmla="*/ 7472612 w 7562129"/>
              <a:gd name="connsiteY15" fmla="*/ 5599193 h 7036057"/>
              <a:gd name="connsiteX16" fmla="*/ 7525164 w 7562129"/>
              <a:gd name="connsiteY16" fmla="*/ 4527138 h 7036057"/>
              <a:gd name="connsiteX17" fmla="*/ 7176834 w 7562129"/>
              <a:gd name="connsiteY17" fmla="*/ 3143514 h 7036057"/>
              <a:gd name="connsiteX18" fmla="*/ 7528047 w 7562129"/>
              <a:gd name="connsiteY18" fmla="*/ 1840973 h 7036057"/>
              <a:gd name="connsiteX19" fmla="*/ 7335419 w 7562129"/>
              <a:gd name="connsiteY19" fmla="*/ 562453 h 7036057"/>
              <a:gd name="connsiteX20" fmla="*/ 5875970 w 7562129"/>
              <a:gd name="connsiteY20" fmla="*/ 8966 h 7036057"/>
              <a:gd name="connsiteX21" fmla="*/ 4247757 w 7562129"/>
              <a:gd name="connsiteY21" fmla="*/ 0 h 7036057"/>
              <a:gd name="connsiteX0" fmla="*/ 4247757 w 7562129"/>
              <a:gd name="connsiteY0" fmla="*/ 0 h 7036057"/>
              <a:gd name="connsiteX1" fmla="*/ 2355376 w 7562129"/>
              <a:gd name="connsiteY1" fmla="*/ 389446 h 7036057"/>
              <a:gd name="connsiteX2" fmla="*/ 1536966 w 7562129"/>
              <a:gd name="connsiteY2" fmla="*/ 1143906 h 7036057"/>
              <a:gd name="connsiteX3" fmla="*/ 1037306 w 7562129"/>
              <a:gd name="connsiteY3" fmla="*/ 1384634 h 7036057"/>
              <a:gd name="connsiteX4" fmla="*/ 564990 w 7562129"/>
              <a:gd name="connsiteY4" fmla="*/ 2222998 h 7036057"/>
              <a:gd name="connsiteX5" fmla="*/ 378872 w 7562129"/>
              <a:gd name="connsiteY5" fmla="*/ 3869648 h 7036057"/>
              <a:gd name="connsiteX6" fmla="*/ 6733 w 7562129"/>
              <a:gd name="connsiteY6" fmla="*/ 4876356 h 7036057"/>
              <a:gd name="connsiteX7" fmla="*/ 186154 w 7562129"/>
              <a:gd name="connsiteY7" fmla="*/ 6128838 h 7036057"/>
              <a:gd name="connsiteX8" fmla="*/ 756502 w 7562129"/>
              <a:gd name="connsiteY8" fmla="*/ 6524104 h 7036057"/>
              <a:gd name="connsiteX9" fmla="*/ 1008750 w 7562129"/>
              <a:gd name="connsiteY9" fmla="*/ 6555635 h 7036057"/>
              <a:gd name="connsiteX10" fmla="*/ 1881109 w 7562129"/>
              <a:gd name="connsiteY10" fmla="*/ 6492573 h 7036057"/>
              <a:gd name="connsiteX11" fmla="*/ 2564281 w 7562129"/>
              <a:gd name="connsiteY11" fmla="*/ 6429511 h 7036057"/>
              <a:gd name="connsiteX12" fmla="*/ 3657357 w 7562129"/>
              <a:gd name="connsiteY12" fmla="*/ 6440021 h 7036057"/>
              <a:gd name="connsiteX13" fmla="*/ 5206656 w 7562129"/>
              <a:gd name="connsiteY13" fmla="*/ 6996981 h 7036057"/>
              <a:gd name="connsiteX14" fmla="*/ 6821807 w 7562129"/>
              <a:gd name="connsiteY14" fmla="*/ 6834575 h 7036057"/>
              <a:gd name="connsiteX15" fmla="*/ 7472612 w 7562129"/>
              <a:gd name="connsiteY15" fmla="*/ 5599193 h 7036057"/>
              <a:gd name="connsiteX16" fmla="*/ 7525164 w 7562129"/>
              <a:gd name="connsiteY16" fmla="*/ 4527138 h 7036057"/>
              <a:gd name="connsiteX17" fmla="*/ 7176834 w 7562129"/>
              <a:gd name="connsiteY17" fmla="*/ 3143514 h 7036057"/>
              <a:gd name="connsiteX18" fmla="*/ 7528047 w 7562129"/>
              <a:gd name="connsiteY18" fmla="*/ 1840973 h 7036057"/>
              <a:gd name="connsiteX19" fmla="*/ 7335419 w 7562129"/>
              <a:gd name="connsiteY19" fmla="*/ 562453 h 7036057"/>
              <a:gd name="connsiteX20" fmla="*/ 5875970 w 7562129"/>
              <a:gd name="connsiteY20" fmla="*/ 8966 h 7036057"/>
              <a:gd name="connsiteX21" fmla="*/ 4247757 w 7562129"/>
              <a:gd name="connsiteY21" fmla="*/ 0 h 7036057"/>
              <a:gd name="connsiteX0" fmla="*/ 4247757 w 7572463"/>
              <a:gd name="connsiteY0" fmla="*/ 0 h 7036057"/>
              <a:gd name="connsiteX1" fmla="*/ 2355376 w 7572463"/>
              <a:gd name="connsiteY1" fmla="*/ 389446 h 7036057"/>
              <a:gd name="connsiteX2" fmla="*/ 1536966 w 7572463"/>
              <a:gd name="connsiteY2" fmla="*/ 1143906 h 7036057"/>
              <a:gd name="connsiteX3" fmla="*/ 1037306 w 7572463"/>
              <a:gd name="connsiteY3" fmla="*/ 1384634 h 7036057"/>
              <a:gd name="connsiteX4" fmla="*/ 564990 w 7572463"/>
              <a:gd name="connsiteY4" fmla="*/ 2222998 h 7036057"/>
              <a:gd name="connsiteX5" fmla="*/ 378872 w 7572463"/>
              <a:gd name="connsiteY5" fmla="*/ 3869648 h 7036057"/>
              <a:gd name="connsiteX6" fmla="*/ 6733 w 7572463"/>
              <a:gd name="connsiteY6" fmla="*/ 4876356 h 7036057"/>
              <a:gd name="connsiteX7" fmla="*/ 186154 w 7572463"/>
              <a:gd name="connsiteY7" fmla="*/ 6128838 h 7036057"/>
              <a:gd name="connsiteX8" fmla="*/ 756502 w 7572463"/>
              <a:gd name="connsiteY8" fmla="*/ 6524104 h 7036057"/>
              <a:gd name="connsiteX9" fmla="*/ 1008750 w 7572463"/>
              <a:gd name="connsiteY9" fmla="*/ 6555635 h 7036057"/>
              <a:gd name="connsiteX10" fmla="*/ 1881109 w 7572463"/>
              <a:gd name="connsiteY10" fmla="*/ 6492573 h 7036057"/>
              <a:gd name="connsiteX11" fmla="*/ 2564281 w 7572463"/>
              <a:gd name="connsiteY11" fmla="*/ 6429511 h 7036057"/>
              <a:gd name="connsiteX12" fmla="*/ 3657357 w 7572463"/>
              <a:gd name="connsiteY12" fmla="*/ 6440021 h 7036057"/>
              <a:gd name="connsiteX13" fmla="*/ 5206656 w 7572463"/>
              <a:gd name="connsiteY13" fmla="*/ 6996981 h 7036057"/>
              <a:gd name="connsiteX14" fmla="*/ 6821807 w 7572463"/>
              <a:gd name="connsiteY14" fmla="*/ 6834575 h 7036057"/>
              <a:gd name="connsiteX15" fmla="*/ 7472612 w 7572463"/>
              <a:gd name="connsiteY15" fmla="*/ 5599193 h 7036057"/>
              <a:gd name="connsiteX16" fmla="*/ 7525164 w 7572463"/>
              <a:gd name="connsiteY16" fmla="*/ 4527138 h 7036057"/>
              <a:gd name="connsiteX17" fmla="*/ 7176834 w 7572463"/>
              <a:gd name="connsiteY17" fmla="*/ 3143514 h 7036057"/>
              <a:gd name="connsiteX18" fmla="*/ 7555392 w 7572463"/>
              <a:gd name="connsiteY18" fmla="*/ 1719599 h 7036057"/>
              <a:gd name="connsiteX19" fmla="*/ 7335419 w 7572463"/>
              <a:gd name="connsiteY19" fmla="*/ 562453 h 7036057"/>
              <a:gd name="connsiteX20" fmla="*/ 5875970 w 7572463"/>
              <a:gd name="connsiteY20" fmla="*/ 8966 h 7036057"/>
              <a:gd name="connsiteX21" fmla="*/ 4247757 w 7572463"/>
              <a:gd name="connsiteY21" fmla="*/ 0 h 7036057"/>
              <a:gd name="connsiteX0" fmla="*/ 4247757 w 7586596"/>
              <a:gd name="connsiteY0" fmla="*/ 0 h 7036057"/>
              <a:gd name="connsiteX1" fmla="*/ 2355376 w 7586596"/>
              <a:gd name="connsiteY1" fmla="*/ 389446 h 7036057"/>
              <a:gd name="connsiteX2" fmla="*/ 1536966 w 7586596"/>
              <a:gd name="connsiteY2" fmla="*/ 1143906 h 7036057"/>
              <a:gd name="connsiteX3" fmla="*/ 1037306 w 7586596"/>
              <a:gd name="connsiteY3" fmla="*/ 1384634 h 7036057"/>
              <a:gd name="connsiteX4" fmla="*/ 564990 w 7586596"/>
              <a:gd name="connsiteY4" fmla="*/ 2222998 h 7036057"/>
              <a:gd name="connsiteX5" fmla="*/ 378872 w 7586596"/>
              <a:gd name="connsiteY5" fmla="*/ 3869648 h 7036057"/>
              <a:gd name="connsiteX6" fmla="*/ 6733 w 7586596"/>
              <a:gd name="connsiteY6" fmla="*/ 4876356 h 7036057"/>
              <a:gd name="connsiteX7" fmla="*/ 186154 w 7586596"/>
              <a:gd name="connsiteY7" fmla="*/ 6128838 h 7036057"/>
              <a:gd name="connsiteX8" fmla="*/ 756502 w 7586596"/>
              <a:gd name="connsiteY8" fmla="*/ 6524104 h 7036057"/>
              <a:gd name="connsiteX9" fmla="*/ 1008750 w 7586596"/>
              <a:gd name="connsiteY9" fmla="*/ 6555635 h 7036057"/>
              <a:gd name="connsiteX10" fmla="*/ 1881109 w 7586596"/>
              <a:gd name="connsiteY10" fmla="*/ 6492573 h 7036057"/>
              <a:gd name="connsiteX11" fmla="*/ 2564281 w 7586596"/>
              <a:gd name="connsiteY11" fmla="*/ 6429511 h 7036057"/>
              <a:gd name="connsiteX12" fmla="*/ 3657357 w 7586596"/>
              <a:gd name="connsiteY12" fmla="*/ 6440021 h 7036057"/>
              <a:gd name="connsiteX13" fmla="*/ 5206656 w 7586596"/>
              <a:gd name="connsiteY13" fmla="*/ 6996981 h 7036057"/>
              <a:gd name="connsiteX14" fmla="*/ 6821807 w 7586596"/>
              <a:gd name="connsiteY14" fmla="*/ 6834575 h 7036057"/>
              <a:gd name="connsiteX15" fmla="*/ 7472612 w 7586596"/>
              <a:gd name="connsiteY15" fmla="*/ 5599193 h 7036057"/>
              <a:gd name="connsiteX16" fmla="*/ 7525164 w 7586596"/>
              <a:gd name="connsiteY16" fmla="*/ 4527138 h 7036057"/>
              <a:gd name="connsiteX17" fmla="*/ 7176834 w 7586596"/>
              <a:gd name="connsiteY17" fmla="*/ 3143514 h 7036057"/>
              <a:gd name="connsiteX18" fmla="*/ 7555392 w 7586596"/>
              <a:gd name="connsiteY18" fmla="*/ 1719599 h 7036057"/>
              <a:gd name="connsiteX19" fmla="*/ 7335419 w 7586596"/>
              <a:gd name="connsiteY19" fmla="*/ 562453 h 7036057"/>
              <a:gd name="connsiteX20" fmla="*/ 5875970 w 7586596"/>
              <a:gd name="connsiteY20" fmla="*/ 8966 h 7036057"/>
              <a:gd name="connsiteX21" fmla="*/ 4247757 w 7586596"/>
              <a:gd name="connsiteY21" fmla="*/ 0 h 7036057"/>
              <a:gd name="connsiteX0" fmla="*/ 4247757 w 7586596"/>
              <a:gd name="connsiteY0" fmla="*/ 0 h 7036057"/>
              <a:gd name="connsiteX1" fmla="*/ 2355376 w 7586596"/>
              <a:gd name="connsiteY1" fmla="*/ 389446 h 7036057"/>
              <a:gd name="connsiteX2" fmla="*/ 1536966 w 7586596"/>
              <a:gd name="connsiteY2" fmla="*/ 1143906 h 7036057"/>
              <a:gd name="connsiteX3" fmla="*/ 1037306 w 7586596"/>
              <a:gd name="connsiteY3" fmla="*/ 1384634 h 7036057"/>
              <a:gd name="connsiteX4" fmla="*/ 564990 w 7586596"/>
              <a:gd name="connsiteY4" fmla="*/ 2222998 h 7036057"/>
              <a:gd name="connsiteX5" fmla="*/ 378872 w 7586596"/>
              <a:gd name="connsiteY5" fmla="*/ 3869648 h 7036057"/>
              <a:gd name="connsiteX6" fmla="*/ 6733 w 7586596"/>
              <a:gd name="connsiteY6" fmla="*/ 4876356 h 7036057"/>
              <a:gd name="connsiteX7" fmla="*/ 186154 w 7586596"/>
              <a:gd name="connsiteY7" fmla="*/ 6128838 h 7036057"/>
              <a:gd name="connsiteX8" fmla="*/ 756502 w 7586596"/>
              <a:gd name="connsiteY8" fmla="*/ 6524104 h 7036057"/>
              <a:gd name="connsiteX9" fmla="*/ 1008750 w 7586596"/>
              <a:gd name="connsiteY9" fmla="*/ 6555635 h 7036057"/>
              <a:gd name="connsiteX10" fmla="*/ 1881109 w 7586596"/>
              <a:gd name="connsiteY10" fmla="*/ 6583604 h 7036057"/>
              <a:gd name="connsiteX11" fmla="*/ 2564281 w 7586596"/>
              <a:gd name="connsiteY11" fmla="*/ 6429511 h 7036057"/>
              <a:gd name="connsiteX12" fmla="*/ 3657357 w 7586596"/>
              <a:gd name="connsiteY12" fmla="*/ 6440021 h 7036057"/>
              <a:gd name="connsiteX13" fmla="*/ 5206656 w 7586596"/>
              <a:gd name="connsiteY13" fmla="*/ 6996981 h 7036057"/>
              <a:gd name="connsiteX14" fmla="*/ 6821807 w 7586596"/>
              <a:gd name="connsiteY14" fmla="*/ 6834575 h 7036057"/>
              <a:gd name="connsiteX15" fmla="*/ 7472612 w 7586596"/>
              <a:gd name="connsiteY15" fmla="*/ 5599193 h 7036057"/>
              <a:gd name="connsiteX16" fmla="*/ 7525164 w 7586596"/>
              <a:gd name="connsiteY16" fmla="*/ 4527138 h 7036057"/>
              <a:gd name="connsiteX17" fmla="*/ 7176834 w 7586596"/>
              <a:gd name="connsiteY17" fmla="*/ 3143514 h 7036057"/>
              <a:gd name="connsiteX18" fmla="*/ 7555392 w 7586596"/>
              <a:gd name="connsiteY18" fmla="*/ 1719599 h 7036057"/>
              <a:gd name="connsiteX19" fmla="*/ 7335419 w 7586596"/>
              <a:gd name="connsiteY19" fmla="*/ 562453 h 7036057"/>
              <a:gd name="connsiteX20" fmla="*/ 5875970 w 7586596"/>
              <a:gd name="connsiteY20" fmla="*/ 8966 h 7036057"/>
              <a:gd name="connsiteX21" fmla="*/ 4247757 w 7586596"/>
              <a:gd name="connsiteY21" fmla="*/ 0 h 7036057"/>
              <a:gd name="connsiteX0" fmla="*/ 4247757 w 7586596"/>
              <a:gd name="connsiteY0" fmla="*/ 0 h 7036057"/>
              <a:gd name="connsiteX1" fmla="*/ 2355376 w 7586596"/>
              <a:gd name="connsiteY1" fmla="*/ 389446 h 7036057"/>
              <a:gd name="connsiteX2" fmla="*/ 1536966 w 7586596"/>
              <a:gd name="connsiteY2" fmla="*/ 1143906 h 7036057"/>
              <a:gd name="connsiteX3" fmla="*/ 1037306 w 7586596"/>
              <a:gd name="connsiteY3" fmla="*/ 1384634 h 7036057"/>
              <a:gd name="connsiteX4" fmla="*/ 564990 w 7586596"/>
              <a:gd name="connsiteY4" fmla="*/ 2222998 h 7036057"/>
              <a:gd name="connsiteX5" fmla="*/ 378872 w 7586596"/>
              <a:gd name="connsiteY5" fmla="*/ 3869648 h 7036057"/>
              <a:gd name="connsiteX6" fmla="*/ 6733 w 7586596"/>
              <a:gd name="connsiteY6" fmla="*/ 4876356 h 7036057"/>
              <a:gd name="connsiteX7" fmla="*/ 186154 w 7586596"/>
              <a:gd name="connsiteY7" fmla="*/ 6128838 h 7036057"/>
              <a:gd name="connsiteX8" fmla="*/ 756502 w 7586596"/>
              <a:gd name="connsiteY8" fmla="*/ 6524104 h 7036057"/>
              <a:gd name="connsiteX9" fmla="*/ 1881109 w 7586596"/>
              <a:gd name="connsiteY9" fmla="*/ 6583604 h 7036057"/>
              <a:gd name="connsiteX10" fmla="*/ 2564281 w 7586596"/>
              <a:gd name="connsiteY10" fmla="*/ 6429511 h 7036057"/>
              <a:gd name="connsiteX11" fmla="*/ 3657357 w 7586596"/>
              <a:gd name="connsiteY11" fmla="*/ 6440021 h 7036057"/>
              <a:gd name="connsiteX12" fmla="*/ 5206656 w 7586596"/>
              <a:gd name="connsiteY12" fmla="*/ 6996981 h 7036057"/>
              <a:gd name="connsiteX13" fmla="*/ 6821807 w 7586596"/>
              <a:gd name="connsiteY13" fmla="*/ 6834575 h 7036057"/>
              <a:gd name="connsiteX14" fmla="*/ 7472612 w 7586596"/>
              <a:gd name="connsiteY14" fmla="*/ 5599193 h 7036057"/>
              <a:gd name="connsiteX15" fmla="*/ 7525164 w 7586596"/>
              <a:gd name="connsiteY15" fmla="*/ 4527138 h 7036057"/>
              <a:gd name="connsiteX16" fmla="*/ 7176834 w 7586596"/>
              <a:gd name="connsiteY16" fmla="*/ 3143514 h 7036057"/>
              <a:gd name="connsiteX17" fmla="*/ 7555392 w 7586596"/>
              <a:gd name="connsiteY17" fmla="*/ 1719599 h 7036057"/>
              <a:gd name="connsiteX18" fmla="*/ 7335419 w 7586596"/>
              <a:gd name="connsiteY18" fmla="*/ 562453 h 7036057"/>
              <a:gd name="connsiteX19" fmla="*/ 5875970 w 7586596"/>
              <a:gd name="connsiteY19" fmla="*/ 8966 h 7036057"/>
              <a:gd name="connsiteX20" fmla="*/ 4247757 w 7586596"/>
              <a:gd name="connsiteY20" fmla="*/ 0 h 7036057"/>
              <a:gd name="connsiteX0" fmla="*/ 4247757 w 7586596"/>
              <a:gd name="connsiteY0" fmla="*/ 0 h 7036057"/>
              <a:gd name="connsiteX1" fmla="*/ 2355376 w 7586596"/>
              <a:gd name="connsiteY1" fmla="*/ 389446 h 7036057"/>
              <a:gd name="connsiteX2" fmla="*/ 1536966 w 7586596"/>
              <a:gd name="connsiteY2" fmla="*/ 1143906 h 7036057"/>
              <a:gd name="connsiteX3" fmla="*/ 1037306 w 7586596"/>
              <a:gd name="connsiteY3" fmla="*/ 1384634 h 7036057"/>
              <a:gd name="connsiteX4" fmla="*/ 564990 w 7586596"/>
              <a:gd name="connsiteY4" fmla="*/ 2222998 h 7036057"/>
              <a:gd name="connsiteX5" fmla="*/ 378872 w 7586596"/>
              <a:gd name="connsiteY5" fmla="*/ 3869648 h 7036057"/>
              <a:gd name="connsiteX6" fmla="*/ 6733 w 7586596"/>
              <a:gd name="connsiteY6" fmla="*/ 4876356 h 7036057"/>
              <a:gd name="connsiteX7" fmla="*/ 186154 w 7586596"/>
              <a:gd name="connsiteY7" fmla="*/ 6128838 h 7036057"/>
              <a:gd name="connsiteX8" fmla="*/ 756502 w 7586596"/>
              <a:gd name="connsiteY8" fmla="*/ 6721337 h 7036057"/>
              <a:gd name="connsiteX9" fmla="*/ 1881109 w 7586596"/>
              <a:gd name="connsiteY9" fmla="*/ 6583604 h 7036057"/>
              <a:gd name="connsiteX10" fmla="*/ 2564281 w 7586596"/>
              <a:gd name="connsiteY10" fmla="*/ 6429511 h 7036057"/>
              <a:gd name="connsiteX11" fmla="*/ 3657357 w 7586596"/>
              <a:gd name="connsiteY11" fmla="*/ 6440021 h 7036057"/>
              <a:gd name="connsiteX12" fmla="*/ 5206656 w 7586596"/>
              <a:gd name="connsiteY12" fmla="*/ 6996981 h 7036057"/>
              <a:gd name="connsiteX13" fmla="*/ 6821807 w 7586596"/>
              <a:gd name="connsiteY13" fmla="*/ 6834575 h 7036057"/>
              <a:gd name="connsiteX14" fmla="*/ 7472612 w 7586596"/>
              <a:gd name="connsiteY14" fmla="*/ 5599193 h 7036057"/>
              <a:gd name="connsiteX15" fmla="*/ 7525164 w 7586596"/>
              <a:gd name="connsiteY15" fmla="*/ 4527138 h 7036057"/>
              <a:gd name="connsiteX16" fmla="*/ 7176834 w 7586596"/>
              <a:gd name="connsiteY16" fmla="*/ 3143514 h 7036057"/>
              <a:gd name="connsiteX17" fmla="*/ 7555392 w 7586596"/>
              <a:gd name="connsiteY17" fmla="*/ 1719599 h 7036057"/>
              <a:gd name="connsiteX18" fmla="*/ 7335419 w 7586596"/>
              <a:gd name="connsiteY18" fmla="*/ 562453 h 7036057"/>
              <a:gd name="connsiteX19" fmla="*/ 5875970 w 7586596"/>
              <a:gd name="connsiteY19" fmla="*/ 8966 h 7036057"/>
              <a:gd name="connsiteX20" fmla="*/ 4247757 w 7586596"/>
              <a:gd name="connsiteY20" fmla="*/ 0 h 7036057"/>
              <a:gd name="connsiteX0" fmla="*/ 4247757 w 7586596"/>
              <a:gd name="connsiteY0" fmla="*/ 0 h 7036057"/>
              <a:gd name="connsiteX1" fmla="*/ 2355376 w 7586596"/>
              <a:gd name="connsiteY1" fmla="*/ 389446 h 7036057"/>
              <a:gd name="connsiteX2" fmla="*/ 1536966 w 7586596"/>
              <a:gd name="connsiteY2" fmla="*/ 1143906 h 7036057"/>
              <a:gd name="connsiteX3" fmla="*/ 1037306 w 7586596"/>
              <a:gd name="connsiteY3" fmla="*/ 1384634 h 7036057"/>
              <a:gd name="connsiteX4" fmla="*/ 564990 w 7586596"/>
              <a:gd name="connsiteY4" fmla="*/ 2222998 h 7036057"/>
              <a:gd name="connsiteX5" fmla="*/ 378872 w 7586596"/>
              <a:gd name="connsiteY5" fmla="*/ 3869648 h 7036057"/>
              <a:gd name="connsiteX6" fmla="*/ 6733 w 7586596"/>
              <a:gd name="connsiteY6" fmla="*/ 4876356 h 7036057"/>
              <a:gd name="connsiteX7" fmla="*/ 186154 w 7586596"/>
              <a:gd name="connsiteY7" fmla="*/ 6128838 h 7036057"/>
              <a:gd name="connsiteX8" fmla="*/ 756502 w 7586596"/>
              <a:gd name="connsiteY8" fmla="*/ 6721337 h 7036057"/>
              <a:gd name="connsiteX9" fmla="*/ 1881109 w 7586596"/>
              <a:gd name="connsiteY9" fmla="*/ 6583604 h 7036057"/>
              <a:gd name="connsiteX10" fmla="*/ 2564281 w 7586596"/>
              <a:gd name="connsiteY10" fmla="*/ 6429511 h 7036057"/>
              <a:gd name="connsiteX11" fmla="*/ 3657357 w 7586596"/>
              <a:gd name="connsiteY11" fmla="*/ 6440021 h 7036057"/>
              <a:gd name="connsiteX12" fmla="*/ 5206656 w 7586596"/>
              <a:gd name="connsiteY12" fmla="*/ 6996981 h 7036057"/>
              <a:gd name="connsiteX13" fmla="*/ 6821807 w 7586596"/>
              <a:gd name="connsiteY13" fmla="*/ 6834575 h 7036057"/>
              <a:gd name="connsiteX14" fmla="*/ 7472612 w 7586596"/>
              <a:gd name="connsiteY14" fmla="*/ 5599193 h 7036057"/>
              <a:gd name="connsiteX15" fmla="*/ 7525164 w 7586596"/>
              <a:gd name="connsiteY15" fmla="*/ 4527138 h 7036057"/>
              <a:gd name="connsiteX16" fmla="*/ 7176834 w 7586596"/>
              <a:gd name="connsiteY16" fmla="*/ 3143514 h 7036057"/>
              <a:gd name="connsiteX17" fmla="*/ 7555392 w 7586596"/>
              <a:gd name="connsiteY17" fmla="*/ 1719599 h 7036057"/>
              <a:gd name="connsiteX18" fmla="*/ 7335419 w 7586596"/>
              <a:gd name="connsiteY18" fmla="*/ 562453 h 7036057"/>
              <a:gd name="connsiteX19" fmla="*/ 5875970 w 7586596"/>
              <a:gd name="connsiteY19" fmla="*/ 8966 h 7036057"/>
              <a:gd name="connsiteX20" fmla="*/ 4247757 w 7586596"/>
              <a:gd name="connsiteY20" fmla="*/ 0 h 7036057"/>
              <a:gd name="connsiteX0" fmla="*/ 4247757 w 7586596"/>
              <a:gd name="connsiteY0" fmla="*/ 0 h 7036057"/>
              <a:gd name="connsiteX1" fmla="*/ 2355376 w 7586596"/>
              <a:gd name="connsiteY1" fmla="*/ 389446 h 7036057"/>
              <a:gd name="connsiteX2" fmla="*/ 1536966 w 7586596"/>
              <a:gd name="connsiteY2" fmla="*/ 1143906 h 7036057"/>
              <a:gd name="connsiteX3" fmla="*/ 1037306 w 7586596"/>
              <a:gd name="connsiteY3" fmla="*/ 1384634 h 7036057"/>
              <a:gd name="connsiteX4" fmla="*/ 564990 w 7586596"/>
              <a:gd name="connsiteY4" fmla="*/ 2222998 h 7036057"/>
              <a:gd name="connsiteX5" fmla="*/ 378872 w 7586596"/>
              <a:gd name="connsiteY5" fmla="*/ 3869648 h 7036057"/>
              <a:gd name="connsiteX6" fmla="*/ 6733 w 7586596"/>
              <a:gd name="connsiteY6" fmla="*/ 4876356 h 7036057"/>
              <a:gd name="connsiteX7" fmla="*/ 186154 w 7586596"/>
              <a:gd name="connsiteY7" fmla="*/ 6128838 h 7036057"/>
              <a:gd name="connsiteX8" fmla="*/ 756502 w 7586596"/>
              <a:gd name="connsiteY8" fmla="*/ 6721337 h 7036057"/>
              <a:gd name="connsiteX9" fmla="*/ 2564281 w 7586596"/>
              <a:gd name="connsiteY9" fmla="*/ 6429511 h 7036057"/>
              <a:gd name="connsiteX10" fmla="*/ 3657357 w 7586596"/>
              <a:gd name="connsiteY10" fmla="*/ 6440021 h 7036057"/>
              <a:gd name="connsiteX11" fmla="*/ 5206656 w 7586596"/>
              <a:gd name="connsiteY11" fmla="*/ 6996981 h 7036057"/>
              <a:gd name="connsiteX12" fmla="*/ 6821807 w 7586596"/>
              <a:gd name="connsiteY12" fmla="*/ 6834575 h 7036057"/>
              <a:gd name="connsiteX13" fmla="*/ 7472612 w 7586596"/>
              <a:gd name="connsiteY13" fmla="*/ 5599193 h 7036057"/>
              <a:gd name="connsiteX14" fmla="*/ 7525164 w 7586596"/>
              <a:gd name="connsiteY14" fmla="*/ 4527138 h 7036057"/>
              <a:gd name="connsiteX15" fmla="*/ 7176834 w 7586596"/>
              <a:gd name="connsiteY15" fmla="*/ 3143514 h 7036057"/>
              <a:gd name="connsiteX16" fmla="*/ 7555392 w 7586596"/>
              <a:gd name="connsiteY16" fmla="*/ 1719599 h 7036057"/>
              <a:gd name="connsiteX17" fmla="*/ 7335419 w 7586596"/>
              <a:gd name="connsiteY17" fmla="*/ 562453 h 7036057"/>
              <a:gd name="connsiteX18" fmla="*/ 5875970 w 7586596"/>
              <a:gd name="connsiteY18" fmla="*/ 8966 h 7036057"/>
              <a:gd name="connsiteX19" fmla="*/ 4247757 w 7586596"/>
              <a:gd name="connsiteY19" fmla="*/ 0 h 7036057"/>
              <a:gd name="connsiteX0" fmla="*/ 4247757 w 7586596"/>
              <a:gd name="connsiteY0" fmla="*/ 0 h 7036057"/>
              <a:gd name="connsiteX1" fmla="*/ 2355376 w 7586596"/>
              <a:gd name="connsiteY1" fmla="*/ 389446 h 7036057"/>
              <a:gd name="connsiteX2" fmla="*/ 1536966 w 7586596"/>
              <a:gd name="connsiteY2" fmla="*/ 1143906 h 7036057"/>
              <a:gd name="connsiteX3" fmla="*/ 1037306 w 7586596"/>
              <a:gd name="connsiteY3" fmla="*/ 1384634 h 7036057"/>
              <a:gd name="connsiteX4" fmla="*/ 564990 w 7586596"/>
              <a:gd name="connsiteY4" fmla="*/ 2222998 h 7036057"/>
              <a:gd name="connsiteX5" fmla="*/ 378872 w 7586596"/>
              <a:gd name="connsiteY5" fmla="*/ 3869648 h 7036057"/>
              <a:gd name="connsiteX6" fmla="*/ 6733 w 7586596"/>
              <a:gd name="connsiteY6" fmla="*/ 4876356 h 7036057"/>
              <a:gd name="connsiteX7" fmla="*/ 186154 w 7586596"/>
              <a:gd name="connsiteY7" fmla="*/ 6128838 h 7036057"/>
              <a:gd name="connsiteX8" fmla="*/ 756502 w 7586596"/>
              <a:gd name="connsiteY8" fmla="*/ 6721337 h 7036057"/>
              <a:gd name="connsiteX9" fmla="*/ 2290826 w 7586596"/>
              <a:gd name="connsiteY9" fmla="*/ 6550885 h 7036057"/>
              <a:gd name="connsiteX10" fmla="*/ 3657357 w 7586596"/>
              <a:gd name="connsiteY10" fmla="*/ 6440021 h 7036057"/>
              <a:gd name="connsiteX11" fmla="*/ 5206656 w 7586596"/>
              <a:gd name="connsiteY11" fmla="*/ 6996981 h 7036057"/>
              <a:gd name="connsiteX12" fmla="*/ 6821807 w 7586596"/>
              <a:gd name="connsiteY12" fmla="*/ 6834575 h 7036057"/>
              <a:gd name="connsiteX13" fmla="*/ 7472612 w 7586596"/>
              <a:gd name="connsiteY13" fmla="*/ 5599193 h 7036057"/>
              <a:gd name="connsiteX14" fmla="*/ 7525164 w 7586596"/>
              <a:gd name="connsiteY14" fmla="*/ 4527138 h 7036057"/>
              <a:gd name="connsiteX15" fmla="*/ 7176834 w 7586596"/>
              <a:gd name="connsiteY15" fmla="*/ 3143514 h 7036057"/>
              <a:gd name="connsiteX16" fmla="*/ 7555392 w 7586596"/>
              <a:gd name="connsiteY16" fmla="*/ 1719599 h 7036057"/>
              <a:gd name="connsiteX17" fmla="*/ 7335419 w 7586596"/>
              <a:gd name="connsiteY17" fmla="*/ 562453 h 7036057"/>
              <a:gd name="connsiteX18" fmla="*/ 5875970 w 7586596"/>
              <a:gd name="connsiteY18" fmla="*/ 8966 h 7036057"/>
              <a:gd name="connsiteX19" fmla="*/ 4247757 w 7586596"/>
              <a:gd name="connsiteY19" fmla="*/ 0 h 7036057"/>
              <a:gd name="connsiteX0" fmla="*/ 4247757 w 7586596"/>
              <a:gd name="connsiteY0" fmla="*/ 0 h 7036057"/>
              <a:gd name="connsiteX1" fmla="*/ 2355376 w 7586596"/>
              <a:gd name="connsiteY1" fmla="*/ 389446 h 7036057"/>
              <a:gd name="connsiteX2" fmla="*/ 1536966 w 7586596"/>
              <a:gd name="connsiteY2" fmla="*/ 1143906 h 7036057"/>
              <a:gd name="connsiteX3" fmla="*/ 1037306 w 7586596"/>
              <a:gd name="connsiteY3" fmla="*/ 1384634 h 7036057"/>
              <a:gd name="connsiteX4" fmla="*/ 564990 w 7586596"/>
              <a:gd name="connsiteY4" fmla="*/ 2222998 h 7036057"/>
              <a:gd name="connsiteX5" fmla="*/ 378872 w 7586596"/>
              <a:gd name="connsiteY5" fmla="*/ 3869648 h 7036057"/>
              <a:gd name="connsiteX6" fmla="*/ 6733 w 7586596"/>
              <a:gd name="connsiteY6" fmla="*/ 4876356 h 7036057"/>
              <a:gd name="connsiteX7" fmla="*/ 186154 w 7586596"/>
              <a:gd name="connsiteY7" fmla="*/ 6128838 h 7036057"/>
              <a:gd name="connsiteX8" fmla="*/ 756502 w 7586596"/>
              <a:gd name="connsiteY8" fmla="*/ 6721337 h 7036057"/>
              <a:gd name="connsiteX9" fmla="*/ 2290826 w 7586596"/>
              <a:gd name="connsiteY9" fmla="*/ 6550885 h 7036057"/>
              <a:gd name="connsiteX10" fmla="*/ 3657357 w 7586596"/>
              <a:gd name="connsiteY10" fmla="*/ 6440021 h 7036057"/>
              <a:gd name="connsiteX11" fmla="*/ 5206656 w 7586596"/>
              <a:gd name="connsiteY11" fmla="*/ 6996981 h 7036057"/>
              <a:gd name="connsiteX12" fmla="*/ 6821807 w 7586596"/>
              <a:gd name="connsiteY12" fmla="*/ 6834575 h 7036057"/>
              <a:gd name="connsiteX13" fmla="*/ 7472612 w 7586596"/>
              <a:gd name="connsiteY13" fmla="*/ 5599193 h 7036057"/>
              <a:gd name="connsiteX14" fmla="*/ 7525164 w 7586596"/>
              <a:gd name="connsiteY14" fmla="*/ 4527138 h 7036057"/>
              <a:gd name="connsiteX15" fmla="*/ 7176834 w 7586596"/>
              <a:gd name="connsiteY15" fmla="*/ 3143514 h 7036057"/>
              <a:gd name="connsiteX16" fmla="*/ 7555392 w 7586596"/>
              <a:gd name="connsiteY16" fmla="*/ 1719599 h 7036057"/>
              <a:gd name="connsiteX17" fmla="*/ 7335419 w 7586596"/>
              <a:gd name="connsiteY17" fmla="*/ 562453 h 7036057"/>
              <a:gd name="connsiteX18" fmla="*/ 5875970 w 7586596"/>
              <a:gd name="connsiteY18" fmla="*/ 8966 h 7036057"/>
              <a:gd name="connsiteX19" fmla="*/ 4247757 w 7586596"/>
              <a:gd name="connsiteY19" fmla="*/ 0 h 7036057"/>
              <a:gd name="connsiteX0" fmla="*/ 4247757 w 7586596"/>
              <a:gd name="connsiteY0" fmla="*/ 0 h 7036057"/>
              <a:gd name="connsiteX1" fmla="*/ 2355376 w 7586596"/>
              <a:gd name="connsiteY1" fmla="*/ 389446 h 7036057"/>
              <a:gd name="connsiteX2" fmla="*/ 1536966 w 7586596"/>
              <a:gd name="connsiteY2" fmla="*/ 1143906 h 7036057"/>
              <a:gd name="connsiteX3" fmla="*/ 1037306 w 7586596"/>
              <a:gd name="connsiteY3" fmla="*/ 1384634 h 7036057"/>
              <a:gd name="connsiteX4" fmla="*/ 564990 w 7586596"/>
              <a:gd name="connsiteY4" fmla="*/ 2222998 h 7036057"/>
              <a:gd name="connsiteX5" fmla="*/ 378872 w 7586596"/>
              <a:gd name="connsiteY5" fmla="*/ 3869648 h 7036057"/>
              <a:gd name="connsiteX6" fmla="*/ 6733 w 7586596"/>
              <a:gd name="connsiteY6" fmla="*/ 4876356 h 7036057"/>
              <a:gd name="connsiteX7" fmla="*/ 186154 w 7586596"/>
              <a:gd name="connsiteY7" fmla="*/ 6128838 h 7036057"/>
              <a:gd name="connsiteX8" fmla="*/ 756502 w 7586596"/>
              <a:gd name="connsiteY8" fmla="*/ 6721337 h 7036057"/>
              <a:gd name="connsiteX9" fmla="*/ 2290826 w 7586596"/>
              <a:gd name="connsiteY9" fmla="*/ 6550885 h 7036057"/>
              <a:gd name="connsiteX10" fmla="*/ 3657357 w 7586596"/>
              <a:gd name="connsiteY10" fmla="*/ 6440021 h 7036057"/>
              <a:gd name="connsiteX11" fmla="*/ 5206656 w 7586596"/>
              <a:gd name="connsiteY11" fmla="*/ 6996981 h 7036057"/>
              <a:gd name="connsiteX12" fmla="*/ 6821807 w 7586596"/>
              <a:gd name="connsiteY12" fmla="*/ 6834575 h 7036057"/>
              <a:gd name="connsiteX13" fmla="*/ 7472612 w 7586596"/>
              <a:gd name="connsiteY13" fmla="*/ 5599193 h 7036057"/>
              <a:gd name="connsiteX14" fmla="*/ 7525164 w 7586596"/>
              <a:gd name="connsiteY14" fmla="*/ 4527138 h 7036057"/>
              <a:gd name="connsiteX15" fmla="*/ 7176834 w 7586596"/>
              <a:gd name="connsiteY15" fmla="*/ 3143514 h 7036057"/>
              <a:gd name="connsiteX16" fmla="*/ 7555392 w 7586596"/>
              <a:gd name="connsiteY16" fmla="*/ 1719599 h 7036057"/>
              <a:gd name="connsiteX17" fmla="*/ 7335419 w 7586596"/>
              <a:gd name="connsiteY17" fmla="*/ 562453 h 7036057"/>
              <a:gd name="connsiteX18" fmla="*/ 5875970 w 7586596"/>
              <a:gd name="connsiteY18" fmla="*/ 8966 h 7036057"/>
              <a:gd name="connsiteX19" fmla="*/ 4247757 w 7586596"/>
              <a:gd name="connsiteY19" fmla="*/ 0 h 7036057"/>
              <a:gd name="connsiteX0" fmla="*/ 4247757 w 7586596"/>
              <a:gd name="connsiteY0" fmla="*/ 0 h 7028256"/>
              <a:gd name="connsiteX1" fmla="*/ 2355376 w 7586596"/>
              <a:gd name="connsiteY1" fmla="*/ 389446 h 7028256"/>
              <a:gd name="connsiteX2" fmla="*/ 1536966 w 7586596"/>
              <a:gd name="connsiteY2" fmla="*/ 1143906 h 7028256"/>
              <a:gd name="connsiteX3" fmla="*/ 1037306 w 7586596"/>
              <a:gd name="connsiteY3" fmla="*/ 1384634 h 7028256"/>
              <a:gd name="connsiteX4" fmla="*/ 564990 w 7586596"/>
              <a:gd name="connsiteY4" fmla="*/ 2222998 h 7028256"/>
              <a:gd name="connsiteX5" fmla="*/ 378872 w 7586596"/>
              <a:gd name="connsiteY5" fmla="*/ 3869648 h 7028256"/>
              <a:gd name="connsiteX6" fmla="*/ 6733 w 7586596"/>
              <a:gd name="connsiteY6" fmla="*/ 4876356 h 7028256"/>
              <a:gd name="connsiteX7" fmla="*/ 186154 w 7586596"/>
              <a:gd name="connsiteY7" fmla="*/ 6128838 h 7028256"/>
              <a:gd name="connsiteX8" fmla="*/ 756502 w 7586596"/>
              <a:gd name="connsiteY8" fmla="*/ 6721337 h 7028256"/>
              <a:gd name="connsiteX9" fmla="*/ 2290826 w 7586596"/>
              <a:gd name="connsiteY9" fmla="*/ 6550885 h 7028256"/>
              <a:gd name="connsiteX10" fmla="*/ 3657357 w 7586596"/>
              <a:gd name="connsiteY10" fmla="*/ 6440021 h 7028256"/>
              <a:gd name="connsiteX11" fmla="*/ 5206656 w 7586596"/>
              <a:gd name="connsiteY11" fmla="*/ 6996981 h 7028256"/>
              <a:gd name="connsiteX12" fmla="*/ 6821807 w 7586596"/>
              <a:gd name="connsiteY12" fmla="*/ 6834575 h 7028256"/>
              <a:gd name="connsiteX13" fmla="*/ 7509073 w 7586596"/>
              <a:gd name="connsiteY13" fmla="*/ 5811598 h 7028256"/>
              <a:gd name="connsiteX14" fmla="*/ 7525164 w 7586596"/>
              <a:gd name="connsiteY14" fmla="*/ 4527138 h 7028256"/>
              <a:gd name="connsiteX15" fmla="*/ 7176834 w 7586596"/>
              <a:gd name="connsiteY15" fmla="*/ 3143514 h 7028256"/>
              <a:gd name="connsiteX16" fmla="*/ 7555392 w 7586596"/>
              <a:gd name="connsiteY16" fmla="*/ 1719599 h 7028256"/>
              <a:gd name="connsiteX17" fmla="*/ 7335419 w 7586596"/>
              <a:gd name="connsiteY17" fmla="*/ 562453 h 7028256"/>
              <a:gd name="connsiteX18" fmla="*/ 5875970 w 7586596"/>
              <a:gd name="connsiteY18" fmla="*/ 8966 h 7028256"/>
              <a:gd name="connsiteX19" fmla="*/ 4247757 w 7586596"/>
              <a:gd name="connsiteY19" fmla="*/ 0 h 7028256"/>
              <a:gd name="connsiteX0" fmla="*/ 4247757 w 7620704"/>
              <a:gd name="connsiteY0" fmla="*/ 0 h 7028256"/>
              <a:gd name="connsiteX1" fmla="*/ 2355376 w 7620704"/>
              <a:gd name="connsiteY1" fmla="*/ 389446 h 7028256"/>
              <a:gd name="connsiteX2" fmla="*/ 1536966 w 7620704"/>
              <a:gd name="connsiteY2" fmla="*/ 1143906 h 7028256"/>
              <a:gd name="connsiteX3" fmla="*/ 1037306 w 7620704"/>
              <a:gd name="connsiteY3" fmla="*/ 1384634 h 7028256"/>
              <a:gd name="connsiteX4" fmla="*/ 564990 w 7620704"/>
              <a:gd name="connsiteY4" fmla="*/ 2222998 h 7028256"/>
              <a:gd name="connsiteX5" fmla="*/ 378872 w 7620704"/>
              <a:gd name="connsiteY5" fmla="*/ 3869648 h 7028256"/>
              <a:gd name="connsiteX6" fmla="*/ 6733 w 7620704"/>
              <a:gd name="connsiteY6" fmla="*/ 4876356 h 7028256"/>
              <a:gd name="connsiteX7" fmla="*/ 186154 w 7620704"/>
              <a:gd name="connsiteY7" fmla="*/ 6128838 h 7028256"/>
              <a:gd name="connsiteX8" fmla="*/ 756502 w 7620704"/>
              <a:gd name="connsiteY8" fmla="*/ 6721337 h 7028256"/>
              <a:gd name="connsiteX9" fmla="*/ 2290826 w 7620704"/>
              <a:gd name="connsiteY9" fmla="*/ 6550885 h 7028256"/>
              <a:gd name="connsiteX10" fmla="*/ 3657357 w 7620704"/>
              <a:gd name="connsiteY10" fmla="*/ 6440021 h 7028256"/>
              <a:gd name="connsiteX11" fmla="*/ 5206656 w 7620704"/>
              <a:gd name="connsiteY11" fmla="*/ 6996981 h 7028256"/>
              <a:gd name="connsiteX12" fmla="*/ 6821807 w 7620704"/>
              <a:gd name="connsiteY12" fmla="*/ 6834575 h 7028256"/>
              <a:gd name="connsiteX13" fmla="*/ 7509073 w 7620704"/>
              <a:gd name="connsiteY13" fmla="*/ 5811598 h 7028256"/>
              <a:gd name="connsiteX14" fmla="*/ 7525164 w 7620704"/>
              <a:gd name="connsiteY14" fmla="*/ 4527138 h 7028256"/>
              <a:gd name="connsiteX15" fmla="*/ 7176834 w 7620704"/>
              <a:gd name="connsiteY15" fmla="*/ 3143514 h 7028256"/>
              <a:gd name="connsiteX16" fmla="*/ 7555392 w 7620704"/>
              <a:gd name="connsiteY16" fmla="*/ 1719599 h 7028256"/>
              <a:gd name="connsiteX17" fmla="*/ 7335419 w 7620704"/>
              <a:gd name="connsiteY17" fmla="*/ 562453 h 7028256"/>
              <a:gd name="connsiteX18" fmla="*/ 5875970 w 7620704"/>
              <a:gd name="connsiteY18" fmla="*/ 8966 h 7028256"/>
              <a:gd name="connsiteX19" fmla="*/ 4247757 w 7620704"/>
              <a:gd name="connsiteY19" fmla="*/ 0 h 7028256"/>
              <a:gd name="connsiteX0" fmla="*/ 4247757 w 7620704"/>
              <a:gd name="connsiteY0" fmla="*/ 0 h 7028256"/>
              <a:gd name="connsiteX1" fmla="*/ 2355376 w 7620704"/>
              <a:gd name="connsiteY1" fmla="*/ 389446 h 7028256"/>
              <a:gd name="connsiteX2" fmla="*/ 1536966 w 7620704"/>
              <a:gd name="connsiteY2" fmla="*/ 1143906 h 7028256"/>
              <a:gd name="connsiteX3" fmla="*/ 1037306 w 7620704"/>
              <a:gd name="connsiteY3" fmla="*/ 1384634 h 7028256"/>
              <a:gd name="connsiteX4" fmla="*/ 564990 w 7620704"/>
              <a:gd name="connsiteY4" fmla="*/ 2222998 h 7028256"/>
              <a:gd name="connsiteX5" fmla="*/ 378872 w 7620704"/>
              <a:gd name="connsiteY5" fmla="*/ 3869648 h 7028256"/>
              <a:gd name="connsiteX6" fmla="*/ 6733 w 7620704"/>
              <a:gd name="connsiteY6" fmla="*/ 4876356 h 7028256"/>
              <a:gd name="connsiteX7" fmla="*/ 186154 w 7620704"/>
              <a:gd name="connsiteY7" fmla="*/ 6128838 h 7028256"/>
              <a:gd name="connsiteX8" fmla="*/ 756502 w 7620704"/>
              <a:gd name="connsiteY8" fmla="*/ 6721337 h 7028256"/>
              <a:gd name="connsiteX9" fmla="*/ 2290826 w 7620704"/>
              <a:gd name="connsiteY9" fmla="*/ 6550885 h 7028256"/>
              <a:gd name="connsiteX10" fmla="*/ 3657357 w 7620704"/>
              <a:gd name="connsiteY10" fmla="*/ 6440021 h 7028256"/>
              <a:gd name="connsiteX11" fmla="*/ 5206656 w 7620704"/>
              <a:gd name="connsiteY11" fmla="*/ 6996981 h 7028256"/>
              <a:gd name="connsiteX12" fmla="*/ 6821807 w 7620704"/>
              <a:gd name="connsiteY12" fmla="*/ 6834575 h 7028256"/>
              <a:gd name="connsiteX13" fmla="*/ 7509073 w 7620704"/>
              <a:gd name="connsiteY13" fmla="*/ 5811598 h 7028256"/>
              <a:gd name="connsiteX14" fmla="*/ 7525164 w 7620704"/>
              <a:gd name="connsiteY14" fmla="*/ 4527138 h 7028256"/>
              <a:gd name="connsiteX15" fmla="*/ 7176834 w 7620704"/>
              <a:gd name="connsiteY15" fmla="*/ 3143514 h 7028256"/>
              <a:gd name="connsiteX16" fmla="*/ 7555392 w 7620704"/>
              <a:gd name="connsiteY16" fmla="*/ 1719599 h 7028256"/>
              <a:gd name="connsiteX17" fmla="*/ 7335419 w 7620704"/>
              <a:gd name="connsiteY17" fmla="*/ 562453 h 7028256"/>
              <a:gd name="connsiteX18" fmla="*/ 5875970 w 7620704"/>
              <a:gd name="connsiteY18" fmla="*/ 8966 h 7028256"/>
              <a:gd name="connsiteX19" fmla="*/ 4247757 w 7620704"/>
              <a:gd name="connsiteY19" fmla="*/ 0 h 7028256"/>
              <a:gd name="connsiteX0" fmla="*/ 4247757 w 7606445"/>
              <a:gd name="connsiteY0" fmla="*/ 0 h 7028256"/>
              <a:gd name="connsiteX1" fmla="*/ 2355376 w 7606445"/>
              <a:gd name="connsiteY1" fmla="*/ 389446 h 7028256"/>
              <a:gd name="connsiteX2" fmla="*/ 1536966 w 7606445"/>
              <a:gd name="connsiteY2" fmla="*/ 1143906 h 7028256"/>
              <a:gd name="connsiteX3" fmla="*/ 1037306 w 7606445"/>
              <a:gd name="connsiteY3" fmla="*/ 1384634 h 7028256"/>
              <a:gd name="connsiteX4" fmla="*/ 564990 w 7606445"/>
              <a:gd name="connsiteY4" fmla="*/ 2222998 h 7028256"/>
              <a:gd name="connsiteX5" fmla="*/ 378872 w 7606445"/>
              <a:gd name="connsiteY5" fmla="*/ 3869648 h 7028256"/>
              <a:gd name="connsiteX6" fmla="*/ 6733 w 7606445"/>
              <a:gd name="connsiteY6" fmla="*/ 4876356 h 7028256"/>
              <a:gd name="connsiteX7" fmla="*/ 186154 w 7606445"/>
              <a:gd name="connsiteY7" fmla="*/ 6128838 h 7028256"/>
              <a:gd name="connsiteX8" fmla="*/ 756502 w 7606445"/>
              <a:gd name="connsiteY8" fmla="*/ 6721337 h 7028256"/>
              <a:gd name="connsiteX9" fmla="*/ 2290826 w 7606445"/>
              <a:gd name="connsiteY9" fmla="*/ 6550885 h 7028256"/>
              <a:gd name="connsiteX10" fmla="*/ 3657357 w 7606445"/>
              <a:gd name="connsiteY10" fmla="*/ 6440021 h 7028256"/>
              <a:gd name="connsiteX11" fmla="*/ 5206656 w 7606445"/>
              <a:gd name="connsiteY11" fmla="*/ 6996981 h 7028256"/>
              <a:gd name="connsiteX12" fmla="*/ 6821807 w 7606445"/>
              <a:gd name="connsiteY12" fmla="*/ 6834575 h 7028256"/>
              <a:gd name="connsiteX13" fmla="*/ 7509073 w 7606445"/>
              <a:gd name="connsiteY13" fmla="*/ 5811598 h 7028256"/>
              <a:gd name="connsiteX14" fmla="*/ 7479588 w 7606445"/>
              <a:gd name="connsiteY14" fmla="*/ 4360249 h 7028256"/>
              <a:gd name="connsiteX15" fmla="*/ 7176834 w 7606445"/>
              <a:gd name="connsiteY15" fmla="*/ 3143514 h 7028256"/>
              <a:gd name="connsiteX16" fmla="*/ 7555392 w 7606445"/>
              <a:gd name="connsiteY16" fmla="*/ 1719599 h 7028256"/>
              <a:gd name="connsiteX17" fmla="*/ 7335419 w 7606445"/>
              <a:gd name="connsiteY17" fmla="*/ 562453 h 7028256"/>
              <a:gd name="connsiteX18" fmla="*/ 5875970 w 7606445"/>
              <a:gd name="connsiteY18" fmla="*/ 8966 h 7028256"/>
              <a:gd name="connsiteX19" fmla="*/ 4247757 w 7606445"/>
              <a:gd name="connsiteY19" fmla="*/ 0 h 7028256"/>
              <a:gd name="connsiteX0" fmla="*/ 4247757 w 7620470"/>
              <a:gd name="connsiteY0" fmla="*/ 0 h 7028256"/>
              <a:gd name="connsiteX1" fmla="*/ 2355376 w 7620470"/>
              <a:gd name="connsiteY1" fmla="*/ 389446 h 7028256"/>
              <a:gd name="connsiteX2" fmla="*/ 1536966 w 7620470"/>
              <a:gd name="connsiteY2" fmla="*/ 1143906 h 7028256"/>
              <a:gd name="connsiteX3" fmla="*/ 1037306 w 7620470"/>
              <a:gd name="connsiteY3" fmla="*/ 1384634 h 7028256"/>
              <a:gd name="connsiteX4" fmla="*/ 564990 w 7620470"/>
              <a:gd name="connsiteY4" fmla="*/ 2222998 h 7028256"/>
              <a:gd name="connsiteX5" fmla="*/ 378872 w 7620470"/>
              <a:gd name="connsiteY5" fmla="*/ 3869648 h 7028256"/>
              <a:gd name="connsiteX6" fmla="*/ 6733 w 7620470"/>
              <a:gd name="connsiteY6" fmla="*/ 4876356 h 7028256"/>
              <a:gd name="connsiteX7" fmla="*/ 186154 w 7620470"/>
              <a:gd name="connsiteY7" fmla="*/ 6128838 h 7028256"/>
              <a:gd name="connsiteX8" fmla="*/ 756502 w 7620470"/>
              <a:gd name="connsiteY8" fmla="*/ 6721337 h 7028256"/>
              <a:gd name="connsiteX9" fmla="*/ 2290826 w 7620470"/>
              <a:gd name="connsiteY9" fmla="*/ 6550885 h 7028256"/>
              <a:gd name="connsiteX10" fmla="*/ 3657357 w 7620470"/>
              <a:gd name="connsiteY10" fmla="*/ 6440021 h 7028256"/>
              <a:gd name="connsiteX11" fmla="*/ 5206656 w 7620470"/>
              <a:gd name="connsiteY11" fmla="*/ 6996981 h 7028256"/>
              <a:gd name="connsiteX12" fmla="*/ 6821807 w 7620470"/>
              <a:gd name="connsiteY12" fmla="*/ 6834575 h 7028256"/>
              <a:gd name="connsiteX13" fmla="*/ 7509073 w 7620470"/>
              <a:gd name="connsiteY13" fmla="*/ 5811598 h 7028256"/>
              <a:gd name="connsiteX14" fmla="*/ 7479588 w 7620470"/>
              <a:gd name="connsiteY14" fmla="*/ 4360249 h 7028256"/>
              <a:gd name="connsiteX15" fmla="*/ 7176834 w 7620470"/>
              <a:gd name="connsiteY15" fmla="*/ 3143514 h 7028256"/>
              <a:gd name="connsiteX16" fmla="*/ 7555392 w 7620470"/>
              <a:gd name="connsiteY16" fmla="*/ 1719599 h 7028256"/>
              <a:gd name="connsiteX17" fmla="*/ 7335419 w 7620470"/>
              <a:gd name="connsiteY17" fmla="*/ 562453 h 7028256"/>
              <a:gd name="connsiteX18" fmla="*/ 5875970 w 7620470"/>
              <a:gd name="connsiteY18" fmla="*/ 8966 h 7028256"/>
              <a:gd name="connsiteX19" fmla="*/ 4247757 w 7620470"/>
              <a:gd name="connsiteY19" fmla="*/ 0 h 7028256"/>
              <a:gd name="connsiteX0" fmla="*/ 4247757 w 7604685"/>
              <a:gd name="connsiteY0" fmla="*/ 0 h 7028256"/>
              <a:gd name="connsiteX1" fmla="*/ 2355376 w 7604685"/>
              <a:gd name="connsiteY1" fmla="*/ 389446 h 7028256"/>
              <a:gd name="connsiteX2" fmla="*/ 1536966 w 7604685"/>
              <a:gd name="connsiteY2" fmla="*/ 1143906 h 7028256"/>
              <a:gd name="connsiteX3" fmla="*/ 1037306 w 7604685"/>
              <a:gd name="connsiteY3" fmla="*/ 1384634 h 7028256"/>
              <a:gd name="connsiteX4" fmla="*/ 564990 w 7604685"/>
              <a:gd name="connsiteY4" fmla="*/ 2222998 h 7028256"/>
              <a:gd name="connsiteX5" fmla="*/ 378872 w 7604685"/>
              <a:gd name="connsiteY5" fmla="*/ 3869648 h 7028256"/>
              <a:gd name="connsiteX6" fmla="*/ 6733 w 7604685"/>
              <a:gd name="connsiteY6" fmla="*/ 4876356 h 7028256"/>
              <a:gd name="connsiteX7" fmla="*/ 186154 w 7604685"/>
              <a:gd name="connsiteY7" fmla="*/ 6128838 h 7028256"/>
              <a:gd name="connsiteX8" fmla="*/ 756502 w 7604685"/>
              <a:gd name="connsiteY8" fmla="*/ 6721337 h 7028256"/>
              <a:gd name="connsiteX9" fmla="*/ 2290826 w 7604685"/>
              <a:gd name="connsiteY9" fmla="*/ 6550885 h 7028256"/>
              <a:gd name="connsiteX10" fmla="*/ 3657357 w 7604685"/>
              <a:gd name="connsiteY10" fmla="*/ 6440021 h 7028256"/>
              <a:gd name="connsiteX11" fmla="*/ 5206656 w 7604685"/>
              <a:gd name="connsiteY11" fmla="*/ 6996981 h 7028256"/>
              <a:gd name="connsiteX12" fmla="*/ 6821807 w 7604685"/>
              <a:gd name="connsiteY12" fmla="*/ 6834575 h 7028256"/>
              <a:gd name="connsiteX13" fmla="*/ 7509073 w 7604685"/>
              <a:gd name="connsiteY13" fmla="*/ 5811598 h 7028256"/>
              <a:gd name="connsiteX14" fmla="*/ 7479588 w 7604685"/>
              <a:gd name="connsiteY14" fmla="*/ 4360249 h 7028256"/>
              <a:gd name="connsiteX15" fmla="*/ 7222410 w 7604685"/>
              <a:gd name="connsiteY15" fmla="*/ 3158686 h 7028256"/>
              <a:gd name="connsiteX16" fmla="*/ 7555392 w 7604685"/>
              <a:gd name="connsiteY16" fmla="*/ 1719599 h 7028256"/>
              <a:gd name="connsiteX17" fmla="*/ 7335419 w 7604685"/>
              <a:gd name="connsiteY17" fmla="*/ 562453 h 7028256"/>
              <a:gd name="connsiteX18" fmla="*/ 5875970 w 7604685"/>
              <a:gd name="connsiteY18" fmla="*/ 8966 h 7028256"/>
              <a:gd name="connsiteX19" fmla="*/ 4247757 w 7604685"/>
              <a:gd name="connsiteY19" fmla="*/ 0 h 7028256"/>
              <a:gd name="connsiteX0" fmla="*/ 4247757 w 7602296"/>
              <a:gd name="connsiteY0" fmla="*/ 0 h 7028256"/>
              <a:gd name="connsiteX1" fmla="*/ 2355376 w 7602296"/>
              <a:gd name="connsiteY1" fmla="*/ 389446 h 7028256"/>
              <a:gd name="connsiteX2" fmla="*/ 1536966 w 7602296"/>
              <a:gd name="connsiteY2" fmla="*/ 1143906 h 7028256"/>
              <a:gd name="connsiteX3" fmla="*/ 1037306 w 7602296"/>
              <a:gd name="connsiteY3" fmla="*/ 1384634 h 7028256"/>
              <a:gd name="connsiteX4" fmla="*/ 564990 w 7602296"/>
              <a:gd name="connsiteY4" fmla="*/ 2222998 h 7028256"/>
              <a:gd name="connsiteX5" fmla="*/ 378872 w 7602296"/>
              <a:gd name="connsiteY5" fmla="*/ 3869648 h 7028256"/>
              <a:gd name="connsiteX6" fmla="*/ 6733 w 7602296"/>
              <a:gd name="connsiteY6" fmla="*/ 4876356 h 7028256"/>
              <a:gd name="connsiteX7" fmla="*/ 186154 w 7602296"/>
              <a:gd name="connsiteY7" fmla="*/ 6128838 h 7028256"/>
              <a:gd name="connsiteX8" fmla="*/ 756502 w 7602296"/>
              <a:gd name="connsiteY8" fmla="*/ 6721337 h 7028256"/>
              <a:gd name="connsiteX9" fmla="*/ 2290826 w 7602296"/>
              <a:gd name="connsiteY9" fmla="*/ 6550885 h 7028256"/>
              <a:gd name="connsiteX10" fmla="*/ 3657357 w 7602296"/>
              <a:gd name="connsiteY10" fmla="*/ 6440021 h 7028256"/>
              <a:gd name="connsiteX11" fmla="*/ 5206656 w 7602296"/>
              <a:gd name="connsiteY11" fmla="*/ 6996981 h 7028256"/>
              <a:gd name="connsiteX12" fmla="*/ 6821807 w 7602296"/>
              <a:gd name="connsiteY12" fmla="*/ 6834575 h 7028256"/>
              <a:gd name="connsiteX13" fmla="*/ 7509073 w 7602296"/>
              <a:gd name="connsiteY13" fmla="*/ 5811598 h 7028256"/>
              <a:gd name="connsiteX14" fmla="*/ 7479588 w 7602296"/>
              <a:gd name="connsiteY14" fmla="*/ 4360249 h 7028256"/>
              <a:gd name="connsiteX15" fmla="*/ 7286216 w 7602296"/>
              <a:gd name="connsiteY15" fmla="*/ 2991797 h 7028256"/>
              <a:gd name="connsiteX16" fmla="*/ 7555392 w 7602296"/>
              <a:gd name="connsiteY16" fmla="*/ 1719599 h 7028256"/>
              <a:gd name="connsiteX17" fmla="*/ 7335419 w 7602296"/>
              <a:gd name="connsiteY17" fmla="*/ 562453 h 7028256"/>
              <a:gd name="connsiteX18" fmla="*/ 5875970 w 7602296"/>
              <a:gd name="connsiteY18" fmla="*/ 8966 h 7028256"/>
              <a:gd name="connsiteX19" fmla="*/ 4247757 w 7602296"/>
              <a:gd name="connsiteY19" fmla="*/ 0 h 7028256"/>
              <a:gd name="connsiteX0" fmla="*/ 4247757 w 7602296"/>
              <a:gd name="connsiteY0" fmla="*/ 0 h 7028256"/>
              <a:gd name="connsiteX1" fmla="*/ 2355376 w 7602296"/>
              <a:gd name="connsiteY1" fmla="*/ 389446 h 7028256"/>
              <a:gd name="connsiteX2" fmla="*/ 1536966 w 7602296"/>
              <a:gd name="connsiteY2" fmla="*/ 1143906 h 7028256"/>
              <a:gd name="connsiteX3" fmla="*/ 1037306 w 7602296"/>
              <a:gd name="connsiteY3" fmla="*/ 1384634 h 7028256"/>
              <a:gd name="connsiteX4" fmla="*/ 564990 w 7602296"/>
              <a:gd name="connsiteY4" fmla="*/ 2222998 h 7028256"/>
              <a:gd name="connsiteX5" fmla="*/ 378872 w 7602296"/>
              <a:gd name="connsiteY5" fmla="*/ 3869648 h 7028256"/>
              <a:gd name="connsiteX6" fmla="*/ 6733 w 7602296"/>
              <a:gd name="connsiteY6" fmla="*/ 4876356 h 7028256"/>
              <a:gd name="connsiteX7" fmla="*/ 186154 w 7602296"/>
              <a:gd name="connsiteY7" fmla="*/ 6128838 h 7028256"/>
              <a:gd name="connsiteX8" fmla="*/ 756502 w 7602296"/>
              <a:gd name="connsiteY8" fmla="*/ 6721337 h 7028256"/>
              <a:gd name="connsiteX9" fmla="*/ 2290826 w 7602296"/>
              <a:gd name="connsiteY9" fmla="*/ 6550885 h 7028256"/>
              <a:gd name="connsiteX10" fmla="*/ 3657357 w 7602296"/>
              <a:gd name="connsiteY10" fmla="*/ 6440021 h 7028256"/>
              <a:gd name="connsiteX11" fmla="*/ 5206656 w 7602296"/>
              <a:gd name="connsiteY11" fmla="*/ 6996981 h 7028256"/>
              <a:gd name="connsiteX12" fmla="*/ 6821807 w 7602296"/>
              <a:gd name="connsiteY12" fmla="*/ 6834575 h 7028256"/>
              <a:gd name="connsiteX13" fmla="*/ 7509073 w 7602296"/>
              <a:gd name="connsiteY13" fmla="*/ 5811598 h 7028256"/>
              <a:gd name="connsiteX14" fmla="*/ 7479588 w 7602296"/>
              <a:gd name="connsiteY14" fmla="*/ 4360249 h 7028256"/>
              <a:gd name="connsiteX15" fmla="*/ 7286216 w 7602296"/>
              <a:gd name="connsiteY15" fmla="*/ 2991797 h 7028256"/>
              <a:gd name="connsiteX16" fmla="*/ 7555392 w 7602296"/>
              <a:gd name="connsiteY16" fmla="*/ 1719599 h 7028256"/>
              <a:gd name="connsiteX17" fmla="*/ 7335419 w 7602296"/>
              <a:gd name="connsiteY17" fmla="*/ 562453 h 7028256"/>
              <a:gd name="connsiteX18" fmla="*/ 5875970 w 7602296"/>
              <a:gd name="connsiteY18" fmla="*/ 8966 h 7028256"/>
              <a:gd name="connsiteX19" fmla="*/ 4247757 w 7602296"/>
              <a:gd name="connsiteY19" fmla="*/ 0 h 7028256"/>
              <a:gd name="connsiteX0" fmla="*/ 4247757 w 7602296"/>
              <a:gd name="connsiteY0" fmla="*/ 0 h 7028256"/>
              <a:gd name="connsiteX1" fmla="*/ 2355376 w 7602296"/>
              <a:gd name="connsiteY1" fmla="*/ 389446 h 7028256"/>
              <a:gd name="connsiteX2" fmla="*/ 1536966 w 7602296"/>
              <a:gd name="connsiteY2" fmla="*/ 1143906 h 7028256"/>
              <a:gd name="connsiteX3" fmla="*/ 1037306 w 7602296"/>
              <a:gd name="connsiteY3" fmla="*/ 1384634 h 7028256"/>
              <a:gd name="connsiteX4" fmla="*/ 564990 w 7602296"/>
              <a:gd name="connsiteY4" fmla="*/ 2222998 h 7028256"/>
              <a:gd name="connsiteX5" fmla="*/ 378872 w 7602296"/>
              <a:gd name="connsiteY5" fmla="*/ 3869648 h 7028256"/>
              <a:gd name="connsiteX6" fmla="*/ 6733 w 7602296"/>
              <a:gd name="connsiteY6" fmla="*/ 4876356 h 7028256"/>
              <a:gd name="connsiteX7" fmla="*/ 186154 w 7602296"/>
              <a:gd name="connsiteY7" fmla="*/ 6128838 h 7028256"/>
              <a:gd name="connsiteX8" fmla="*/ 756502 w 7602296"/>
              <a:gd name="connsiteY8" fmla="*/ 6721337 h 7028256"/>
              <a:gd name="connsiteX9" fmla="*/ 2290826 w 7602296"/>
              <a:gd name="connsiteY9" fmla="*/ 6550885 h 7028256"/>
              <a:gd name="connsiteX10" fmla="*/ 3657357 w 7602296"/>
              <a:gd name="connsiteY10" fmla="*/ 6440021 h 7028256"/>
              <a:gd name="connsiteX11" fmla="*/ 5206656 w 7602296"/>
              <a:gd name="connsiteY11" fmla="*/ 6996981 h 7028256"/>
              <a:gd name="connsiteX12" fmla="*/ 6821807 w 7602296"/>
              <a:gd name="connsiteY12" fmla="*/ 6834575 h 7028256"/>
              <a:gd name="connsiteX13" fmla="*/ 7509073 w 7602296"/>
              <a:gd name="connsiteY13" fmla="*/ 5811598 h 7028256"/>
              <a:gd name="connsiteX14" fmla="*/ 7479588 w 7602296"/>
              <a:gd name="connsiteY14" fmla="*/ 4360249 h 7028256"/>
              <a:gd name="connsiteX15" fmla="*/ 7286216 w 7602296"/>
              <a:gd name="connsiteY15" fmla="*/ 2991797 h 7028256"/>
              <a:gd name="connsiteX16" fmla="*/ 7555392 w 7602296"/>
              <a:gd name="connsiteY16" fmla="*/ 1719599 h 7028256"/>
              <a:gd name="connsiteX17" fmla="*/ 7335419 w 7602296"/>
              <a:gd name="connsiteY17" fmla="*/ 562453 h 7028256"/>
              <a:gd name="connsiteX18" fmla="*/ 5875970 w 7602296"/>
              <a:gd name="connsiteY18" fmla="*/ 8966 h 7028256"/>
              <a:gd name="connsiteX19" fmla="*/ 4247757 w 7602296"/>
              <a:gd name="connsiteY19" fmla="*/ 0 h 7028256"/>
              <a:gd name="connsiteX0" fmla="*/ 4247757 w 7564399"/>
              <a:gd name="connsiteY0" fmla="*/ 0 h 7028256"/>
              <a:gd name="connsiteX1" fmla="*/ 2355376 w 7564399"/>
              <a:gd name="connsiteY1" fmla="*/ 389446 h 7028256"/>
              <a:gd name="connsiteX2" fmla="*/ 1536966 w 7564399"/>
              <a:gd name="connsiteY2" fmla="*/ 1143906 h 7028256"/>
              <a:gd name="connsiteX3" fmla="*/ 1037306 w 7564399"/>
              <a:gd name="connsiteY3" fmla="*/ 1384634 h 7028256"/>
              <a:gd name="connsiteX4" fmla="*/ 564990 w 7564399"/>
              <a:gd name="connsiteY4" fmla="*/ 2222998 h 7028256"/>
              <a:gd name="connsiteX5" fmla="*/ 378872 w 7564399"/>
              <a:gd name="connsiteY5" fmla="*/ 3869648 h 7028256"/>
              <a:gd name="connsiteX6" fmla="*/ 6733 w 7564399"/>
              <a:gd name="connsiteY6" fmla="*/ 4876356 h 7028256"/>
              <a:gd name="connsiteX7" fmla="*/ 186154 w 7564399"/>
              <a:gd name="connsiteY7" fmla="*/ 6128838 h 7028256"/>
              <a:gd name="connsiteX8" fmla="*/ 756502 w 7564399"/>
              <a:gd name="connsiteY8" fmla="*/ 6721337 h 7028256"/>
              <a:gd name="connsiteX9" fmla="*/ 2290826 w 7564399"/>
              <a:gd name="connsiteY9" fmla="*/ 6550885 h 7028256"/>
              <a:gd name="connsiteX10" fmla="*/ 3657357 w 7564399"/>
              <a:gd name="connsiteY10" fmla="*/ 6440021 h 7028256"/>
              <a:gd name="connsiteX11" fmla="*/ 5206656 w 7564399"/>
              <a:gd name="connsiteY11" fmla="*/ 6996981 h 7028256"/>
              <a:gd name="connsiteX12" fmla="*/ 6821807 w 7564399"/>
              <a:gd name="connsiteY12" fmla="*/ 6834575 h 7028256"/>
              <a:gd name="connsiteX13" fmla="*/ 7509073 w 7564399"/>
              <a:gd name="connsiteY13" fmla="*/ 5811598 h 7028256"/>
              <a:gd name="connsiteX14" fmla="*/ 7286216 w 7564399"/>
              <a:gd name="connsiteY14" fmla="*/ 2991797 h 7028256"/>
              <a:gd name="connsiteX15" fmla="*/ 7555392 w 7564399"/>
              <a:gd name="connsiteY15" fmla="*/ 1719599 h 7028256"/>
              <a:gd name="connsiteX16" fmla="*/ 7335419 w 7564399"/>
              <a:gd name="connsiteY16" fmla="*/ 562453 h 7028256"/>
              <a:gd name="connsiteX17" fmla="*/ 5875970 w 7564399"/>
              <a:gd name="connsiteY17" fmla="*/ 8966 h 7028256"/>
              <a:gd name="connsiteX18" fmla="*/ 4247757 w 7564399"/>
              <a:gd name="connsiteY18" fmla="*/ 0 h 7028256"/>
              <a:gd name="connsiteX0" fmla="*/ 4247757 w 7562386"/>
              <a:gd name="connsiteY0" fmla="*/ 0 h 7028256"/>
              <a:gd name="connsiteX1" fmla="*/ 2355376 w 7562386"/>
              <a:gd name="connsiteY1" fmla="*/ 389446 h 7028256"/>
              <a:gd name="connsiteX2" fmla="*/ 1536966 w 7562386"/>
              <a:gd name="connsiteY2" fmla="*/ 1143906 h 7028256"/>
              <a:gd name="connsiteX3" fmla="*/ 1037306 w 7562386"/>
              <a:gd name="connsiteY3" fmla="*/ 1384634 h 7028256"/>
              <a:gd name="connsiteX4" fmla="*/ 564990 w 7562386"/>
              <a:gd name="connsiteY4" fmla="*/ 2222998 h 7028256"/>
              <a:gd name="connsiteX5" fmla="*/ 378872 w 7562386"/>
              <a:gd name="connsiteY5" fmla="*/ 3869648 h 7028256"/>
              <a:gd name="connsiteX6" fmla="*/ 6733 w 7562386"/>
              <a:gd name="connsiteY6" fmla="*/ 4876356 h 7028256"/>
              <a:gd name="connsiteX7" fmla="*/ 186154 w 7562386"/>
              <a:gd name="connsiteY7" fmla="*/ 6128838 h 7028256"/>
              <a:gd name="connsiteX8" fmla="*/ 756502 w 7562386"/>
              <a:gd name="connsiteY8" fmla="*/ 6721337 h 7028256"/>
              <a:gd name="connsiteX9" fmla="*/ 2290826 w 7562386"/>
              <a:gd name="connsiteY9" fmla="*/ 6550885 h 7028256"/>
              <a:gd name="connsiteX10" fmla="*/ 3657357 w 7562386"/>
              <a:gd name="connsiteY10" fmla="*/ 6440021 h 7028256"/>
              <a:gd name="connsiteX11" fmla="*/ 5206656 w 7562386"/>
              <a:gd name="connsiteY11" fmla="*/ 6996981 h 7028256"/>
              <a:gd name="connsiteX12" fmla="*/ 6821807 w 7562386"/>
              <a:gd name="connsiteY12" fmla="*/ 6834575 h 7028256"/>
              <a:gd name="connsiteX13" fmla="*/ 7509073 w 7562386"/>
              <a:gd name="connsiteY13" fmla="*/ 5811598 h 7028256"/>
              <a:gd name="connsiteX14" fmla="*/ 7313562 w 7562386"/>
              <a:gd name="connsiteY14" fmla="*/ 3037312 h 7028256"/>
              <a:gd name="connsiteX15" fmla="*/ 7555392 w 7562386"/>
              <a:gd name="connsiteY15" fmla="*/ 1719599 h 7028256"/>
              <a:gd name="connsiteX16" fmla="*/ 7335419 w 7562386"/>
              <a:gd name="connsiteY16" fmla="*/ 562453 h 7028256"/>
              <a:gd name="connsiteX17" fmla="*/ 5875970 w 7562386"/>
              <a:gd name="connsiteY17" fmla="*/ 8966 h 7028256"/>
              <a:gd name="connsiteX18" fmla="*/ 4247757 w 7562386"/>
              <a:gd name="connsiteY18" fmla="*/ 0 h 7028256"/>
              <a:gd name="connsiteX0" fmla="*/ 4247757 w 7664798"/>
              <a:gd name="connsiteY0" fmla="*/ 0 h 7022946"/>
              <a:gd name="connsiteX1" fmla="*/ 2355376 w 7664798"/>
              <a:gd name="connsiteY1" fmla="*/ 389446 h 7022946"/>
              <a:gd name="connsiteX2" fmla="*/ 1536966 w 7664798"/>
              <a:gd name="connsiteY2" fmla="*/ 1143906 h 7022946"/>
              <a:gd name="connsiteX3" fmla="*/ 1037306 w 7664798"/>
              <a:gd name="connsiteY3" fmla="*/ 1384634 h 7022946"/>
              <a:gd name="connsiteX4" fmla="*/ 564990 w 7664798"/>
              <a:gd name="connsiteY4" fmla="*/ 2222998 h 7022946"/>
              <a:gd name="connsiteX5" fmla="*/ 378872 w 7664798"/>
              <a:gd name="connsiteY5" fmla="*/ 3869648 h 7022946"/>
              <a:gd name="connsiteX6" fmla="*/ 6733 w 7664798"/>
              <a:gd name="connsiteY6" fmla="*/ 4876356 h 7022946"/>
              <a:gd name="connsiteX7" fmla="*/ 186154 w 7664798"/>
              <a:gd name="connsiteY7" fmla="*/ 6128838 h 7022946"/>
              <a:gd name="connsiteX8" fmla="*/ 756502 w 7664798"/>
              <a:gd name="connsiteY8" fmla="*/ 6721337 h 7022946"/>
              <a:gd name="connsiteX9" fmla="*/ 2290826 w 7664798"/>
              <a:gd name="connsiteY9" fmla="*/ 6550885 h 7022946"/>
              <a:gd name="connsiteX10" fmla="*/ 3657357 w 7664798"/>
              <a:gd name="connsiteY10" fmla="*/ 6440021 h 7022946"/>
              <a:gd name="connsiteX11" fmla="*/ 5206656 w 7664798"/>
              <a:gd name="connsiteY11" fmla="*/ 6996981 h 7022946"/>
              <a:gd name="connsiteX12" fmla="*/ 6821807 w 7664798"/>
              <a:gd name="connsiteY12" fmla="*/ 6834575 h 7022946"/>
              <a:gd name="connsiteX13" fmla="*/ 7654916 w 7664798"/>
              <a:gd name="connsiteY13" fmla="*/ 5993658 h 7022946"/>
              <a:gd name="connsiteX14" fmla="*/ 7313562 w 7664798"/>
              <a:gd name="connsiteY14" fmla="*/ 3037312 h 7022946"/>
              <a:gd name="connsiteX15" fmla="*/ 7555392 w 7664798"/>
              <a:gd name="connsiteY15" fmla="*/ 1719599 h 7022946"/>
              <a:gd name="connsiteX16" fmla="*/ 7335419 w 7664798"/>
              <a:gd name="connsiteY16" fmla="*/ 562453 h 7022946"/>
              <a:gd name="connsiteX17" fmla="*/ 5875970 w 7664798"/>
              <a:gd name="connsiteY17" fmla="*/ 8966 h 7022946"/>
              <a:gd name="connsiteX18" fmla="*/ 4247757 w 7664798"/>
              <a:gd name="connsiteY18" fmla="*/ 0 h 7022946"/>
              <a:gd name="connsiteX0" fmla="*/ 4247757 w 7691670"/>
              <a:gd name="connsiteY0" fmla="*/ 0 h 7021806"/>
              <a:gd name="connsiteX1" fmla="*/ 2355376 w 7691670"/>
              <a:gd name="connsiteY1" fmla="*/ 389446 h 7021806"/>
              <a:gd name="connsiteX2" fmla="*/ 1536966 w 7691670"/>
              <a:gd name="connsiteY2" fmla="*/ 1143906 h 7021806"/>
              <a:gd name="connsiteX3" fmla="*/ 1037306 w 7691670"/>
              <a:gd name="connsiteY3" fmla="*/ 1384634 h 7021806"/>
              <a:gd name="connsiteX4" fmla="*/ 564990 w 7691670"/>
              <a:gd name="connsiteY4" fmla="*/ 2222998 h 7021806"/>
              <a:gd name="connsiteX5" fmla="*/ 378872 w 7691670"/>
              <a:gd name="connsiteY5" fmla="*/ 3869648 h 7021806"/>
              <a:gd name="connsiteX6" fmla="*/ 6733 w 7691670"/>
              <a:gd name="connsiteY6" fmla="*/ 4876356 h 7021806"/>
              <a:gd name="connsiteX7" fmla="*/ 186154 w 7691670"/>
              <a:gd name="connsiteY7" fmla="*/ 6128838 h 7021806"/>
              <a:gd name="connsiteX8" fmla="*/ 756502 w 7691670"/>
              <a:gd name="connsiteY8" fmla="*/ 6721337 h 7021806"/>
              <a:gd name="connsiteX9" fmla="*/ 2290826 w 7691670"/>
              <a:gd name="connsiteY9" fmla="*/ 6550885 h 7021806"/>
              <a:gd name="connsiteX10" fmla="*/ 3657357 w 7691670"/>
              <a:gd name="connsiteY10" fmla="*/ 6440021 h 7021806"/>
              <a:gd name="connsiteX11" fmla="*/ 5206656 w 7691670"/>
              <a:gd name="connsiteY11" fmla="*/ 6996981 h 7021806"/>
              <a:gd name="connsiteX12" fmla="*/ 6821807 w 7691670"/>
              <a:gd name="connsiteY12" fmla="*/ 6834575 h 7021806"/>
              <a:gd name="connsiteX13" fmla="*/ 7682262 w 7691670"/>
              <a:gd name="connsiteY13" fmla="*/ 6039174 h 7021806"/>
              <a:gd name="connsiteX14" fmla="*/ 7313562 w 7691670"/>
              <a:gd name="connsiteY14" fmla="*/ 3037312 h 7021806"/>
              <a:gd name="connsiteX15" fmla="*/ 7555392 w 7691670"/>
              <a:gd name="connsiteY15" fmla="*/ 1719599 h 7021806"/>
              <a:gd name="connsiteX16" fmla="*/ 7335419 w 7691670"/>
              <a:gd name="connsiteY16" fmla="*/ 562453 h 7021806"/>
              <a:gd name="connsiteX17" fmla="*/ 5875970 w 7691670"/>
              <a:gd name="connsiteY17" fmla="*/ 8966 h 7021806"/>
              <a:gd name="connsiteX18" fmla="*/ 4247757 w 7691670"/>
              <a:gd name="connsiteY18" fmla="*/ 0 h 7021806"/>
              <a:gd name="connsiteX0" fmla="*/ 4247757 w 7691670"/>
              <a:gd name="connsiteY0" fmla="*/ 0 h 7021806"/>
              <a:gd name="connsiteX1" fmla="*/ 2355376 w 7691670"/>
              <a:gd name="connsiteY1" fmla="*/ 389446 h 7021806"/>
              <a:gd name="connsiteX2" fmla="*/ 1536966 w 7691670"/>
              <a:gd name="connsiteY2" fmla="*/ 1143906 h 7021806"/>
              <a:gd name="connsiteX3" fmla="*/ 1037306 w 7691670"/>
              <a:gd name="connsiteY3" fmla="*/ 1384634 h 7021806"/>
              <a:gd name="connsiteX4" fmla="*/ 455608 w 7691670"/>
              <a:gd name="connsiteY4" fmla="*/ 1995422 h 7021806"/>
              <a:gd name="connsiteX5" fmla="*/ 378872 w 7691670"/>
              <a:gd name="connsiteY5" fmla="*/ 3869648 h 7021806"/>
              <a:gd name="connsiteX6" fmla="*/ 6733 w 7691670"/>
              <a:gd name="connsiteY6" fmla="*/ 4876356 h 7021806"/>
              <a:gd name="connsiteX7" fmla="*/ 186154 w 7691670"/>
              <a:gd name="connsiteY7" fmla="*/ 6128838 h 7021806"/>
              <a:gd name="connsiteX8" fmla="*/ 756502 w 7691670"/>
              <a:gd name="connsiteY8" fmla="*/ 6721337 h 7021806"/>
              <a:gd name="connsiteX9" fmla="*/ 2290826 w 7691670"/>
              <a:gd name="connsiteY9" fmla="*/ 6550885 h 7021806"/>
              <a:gd name="connsiteX10" fmla="*/ 3657357 w 7691670"/>
              <a:gd name="connsiteY10" fmla="*/ 6440021 h 7021806"/>
              <a:gd name="connsiteX11" fmla="*/ 5206656 w 7691670"/>
              <a:gd name="connsiteY11" fmla="*/ 6996981 h 7021806"/>
              <a:gd name="connsiteX12" fmla="*/ 6821807 w 7691670"/>
              <a:gd name="connsiteY12" fmla="*/ 6834575 h 7021806"/>
              <a:gd name="connsiteX13" fmla="*/ 7682262 w 7691670"/>
              <a:gd name="connsiteY13" fmla="*/ 6039174 h 7021806"/>
              <a:gd name="connsiteX14" fmla="*/ 7313562 w 7691670"/>
              <a:gd name="connsiteY14" fmla="*/ 3037312 h 7021806"/>
              <a:gd name="connsiteX15" fmla="*/ 7555392 w 7691670"/>
              <a:gd name="connsiteY15" fmla="*/ 1719599 h 7021806"/>
              <a:gd name="connsiteX16" fmla="*/ 7335419 w 7691670"/>
              <a:gd name="connsiteY16" fmla="*/ 562453 h 7021806"/>
              <a:gd name="connsiteX17" fmla="*/ 5875970 w 7691670"/>
              <a:gd name="connsiteY17" fmla="*/ 8966 h 7021806"/>
              <a:gd name="connsiteX18" fmla="*/ 4247757 w 7691670"/>
              <a:gd name="connsiteY18" fmla="*/ 0 h 7021806"/>
              <a:gd name="connsiteX0" fmla="*/ 4247757 w 7691670"/>
              <a:gd name="connsiteY0" fmla="*/ 0 h 7021806"/>
              <a:gd name="connsiteX1" fmla="*/ 2355376 w 7691670"/>
              <a:gd name="connsiteY1" fmla="*/ 389446 h 7021806"/>
              <a:gd name="connsiteX2" fmla="*/ 1536966 w 7691670"/>
              <a:gd name="connsiteY2" fmla="*/ 1143906 h 7021806"/>
              <a:gd name="connsiteX3" fmla="*/ 1037306 w 7691670"/>
              <a:gd name="connsiteY3" fmla="*/ 1384634 h 7021806"/>
              <a:gd name="connsiteX4" fmla="*/ 455608 w 7691670"/>
              <a:gd name="connsiteY4" fmla="*/ 1995422 h 7021806"/>
              <a:gd name="connsiteX5" fmla="*/ 378872 w 7691670"/>
              <a:gd name="connsiteY5" fmla="*/ 3869648 h 7021806"/>
              <a:gd name="connsiteX6" fmla="*/ 6733 w 7691670"/>
              <a:gd name="connsiteY6" fmla="*/ 4876356 h 7021806"/>
              <a:gd name="connsiteX7" fmla="*/ 186154 w 7691670"/>
              <a:gd name="connsiteY7" fmla="*/ 6128838 h 7021806"/>
              <a:gd name="connsiteX8" fmla="*/ 756502 w 7691670"/>
              <a:gd name="connsiteY8" fmla="*/ 6721337 h 7021806"/>
              <a:gd name="connsiteX9" fmla="*/ 2290826 w 7691670"/>
              <a:gd name="connsiteY9" fmla="*/ 6550885 h 7021806"/>
              <a:gd name="connsiteX10" fmla="*/ 3657357 w 7691670"/>
              <a:gd name="connsiteY10" fmla="*/ 6440021 h 7021806"/>
              <a:gd name="connsiteX11" fmla="*/ 5206656 w 7691670"/>
              <a:gd name="connsiteY11" fmla="*/ 6996981 h 7021806"/>
              <a:gd name="connsiteX12" fmla="*/ 6821807 w 7691670"/>
              <a:gd name="connsiteY12" fmla="*/ 6834575 h 7021806"/>
              <a:gd name="connsiteX13" fmla="*/ 7682262 w 7691670"/>
              <a:gd name="connsiteY13" fmla="*/ 6039174 h 7021806"/>
              <a:gd name="connsiteX14" fmla="*/ 7313562 w 7691670"/>
              <a:gd name="connsiteY14" fmla="*/ 3037312 h 7021806"/>
              <a:gd name="connsiteX15" fmla="*/ 7555392 w 7691670"/>
              <a:gd name="connsiteY15" fmla="*/ 1719599 h 7021806"/>
              <a:gd name="connsiteX16" fmla="*/ 7335419 w 7691670"/>
              <a:gd name="connsiteY16" fmla="*/ 562453 h 7021806"/>
              <a:gd name="connsiteX17" fmla="*/ 5875970 w 7691670"/>
              <a:gd name="connsiteY17" fmla="*/ 8966 h 7021806"/>
              <a:gd name="connsiteX18" fmla="*/ 4247757 w 7691670"/>
              <a:gd name="connsiteY18" fmla="*/ 0 h 7021806"/>
              <a:gd name="connsiteX0" fmla="*/ 4247757 w 7691670"/>
              <a:gd name="connsiteY0" fmla="*/ 0 h 7021806"/>
              <a:gd name="connsiteX1" fmla="*/ 2355376 w 7691670"/>
              <a:gd name="connsiteY1" fmla="*/ 389446 h 7021806"/>
              <a:gd name="connsiteX2" fmla="*/ 1536966 w 7691670"/>
              <a:gd name="connsiteY2" fmla="*/ 1143906 h 7021806"/>
              <a:gd name="connsiteX3" fmla="*/ 1037306 w 7691670"/>
              <a:gd name="connsiteY3" fmla="*/ 1384634 h 7021806"/>
              <a:gd name="connsiteX4" fmla="*/ 455608 w 7691670"/>
              <a:gd name="connsiteY4" fmla="*/ 1995422 h 7021806"/>
              <a:gd name="connsiteX5" fmla="*/ 378872 w 7691670"/>
              <a:gd name="connsiteY5" fmla="*/ 3869648 h 7021806"/>
              <a:gd name="connsiteX6" fmla="*/ 6733 w 7691670"/>
              <a:gd name="connsiteY6" fmla="*/ 4876356 h 7021806"/>
              <a:gd name="connsiteX7" fmla="*/ 186154 w 7691670"/>
              <a:gd name="connsiteY7" fmla="*/ 6128838 h 7021806"/>
              <a:gd name="connsiteX8" fmla="*/ 756502 w 7691670"/>
              <a:gd name="connsiteY8" fmla="*/ 6721337 h 7021806"/>
              <a:gd name="connsiteX9" fmla="*/ 2290826 w 7691670"/>
              <a:gd name="connsiteY9" fmla="*/ 6550885 h 7021806"/>
              <a:gd name="connsiteX10" fmla="*/ 3657357 w 7691670"/>
              <a:gd name="connsiteY10" fmla="*/ 6440021 h 7021806"/>
              <a:gd name="connsiteX11" fmla="*/ 5206656 w 7691670"/>
              <a:gd name="connsiteY11" fmla="*/ 6996981 h 7021806"/>
              <a:gd name="connsiteX12" fmla="*/ 6821807 w 7691670"/>
              <a:gd name="connsiteY12" fmla="*/ 6834575 h 7021806"/>
              <a:gd name="connsiteX13" fmla="*/ 7682262 w 7691670"/>
              <a:gd name="connsiteY13" fmla="*/ 6039174 h 7021806"/>
              <a:gd name="connsiteX14" fmla="*/ 7313562 w 7691670"/>
              <a:gd name="connsiteY14" fmla="*/ 3037312 h 7021806"/>
              <a:gd name="connsiteX15" fmla="*/ 7555392 w 7691670"/>
              <a:gd name="connsiteY15" fmla="*/ 1719599 h 7021806"/>
              <a:gd name="connsiteX16" fmla="*/ 7335419 w 7691670"/>
              <a:gd name="connsiteY16" fmla="*/ 562453 h 7021806"/>
              <a:gd name="connsiteX17" fmla="*/ 5875970 w 7691670"/>
              <a:gd name="connsiteY17" fmla="*/ 8966 h 7021806"/>
              <a:gd name="connsiteX18" fmla="*/ 4247757 w 7691670"/>
              <a:gd name="connsiteY18" fmla="*/ 0 h 7021806"/>
              <a:gd name="connsiteX0" fmla="*/ 4247757 w 7691670"/>
              <a:gd name="connsiteY0" fmla="*/ 0 h 7021806"/>
              <a:gd name="connsiteX1" fmla="*/ 2355376 w 7691670"/>
              <a:gd name="connsiteY1" fmla="*/ 389446 h 7021806"/>
              <a:gd name="connsiteX2" fmla="*/ 1536966 w 7691670"/>
              <a:gd name="connsiteY2" fmla="*/ 1143906 h 7021806"/>
              <a:gd name="connsiteX3" fmla="*/ 1037306 w 7691670"/>
              <a:gd name="connsiteY3" fmla="*/ 1384634 h 7021806"/>
              <a:gd name="connsiteX4" fmla="*/ 455608 w 7691670"/>
              <a:gd name="connsiteY4" fmla="*/ 1995422 h 7021806"/>
              <a:gd name="connsiteX5" fmla="*/ 378872 w 7691670"/>
              <a:gd name="connsiteY5" fmla="*/ 3869648 h 7021806"/>
              <a:gd name="connsiteX6" fmla="*/ 6733 w 7691670"/>
              <a:gd name="connsiteY6" fmla="*/ 4876356 h 7021806"/>
              <a:gd name="connsiteX7" fmla="*/ 186154 w 7691670"/>
              <a:gd name="connsiteY7" fmla="*/ 6128838 h 7021806"/>
              <a:gd name="connsiteX8" fmla="*/ 756502 w 7691670"/>
              <a:gd name="connsiteY8" fmla="*/ 6721337 h 7021806"/>
              <a:gd name="connsiteX9" fmla="*/ 2290826 w 7691670"/>
              <a:gd name="connsiteY9" fmla="*/ 6550885 h 7021806"/>
              <a:gd name="connsiteX10" fmla="*/ 3657357 w 7691670"/>
              <a:gd name="connsiteY10" fmla="*/ 6440021 h 7021806"/>
              <a:gd name="connsiteX11" fmla="*/ 5206656 w 7691670"/>
              <a:gd name="connsiteY11" fmla="*/ 6996981 h 7021806"/>
              <a:gd name="connsiteX12" fmla="*/ 6821807 w 7691670"/>
              <a:gd name="connsiteY12" fmla="*/ 6834575 h 7021806"/>
              <a:gd name="connsiteX13" fmla="*/ 7682262 w 7691670"/>
              <a:gd name="connsiteY13" fmla="*/ 6039174 h 7021806"/>
              <a:gd name="connsiteX14" fmla="*/ 7313562 w 7691670"/>
              <a:gd name="connsiteY14" fmla="*/ 3037312 h 7021806"/>
              <a:gd name="connsiteX15" fmla="*/ 7555392 w 7691670"/>
              <a:gd name="connsiteY15" fmla="*/ 1719599 h 7021806"/>
              <a:gd name="connsiteX16" fmla="*/ 7335419 w 7691670"/>
              <a:gd name="connsiteY16" fmla="*/ 562453 h 7021806"/>
              <a:gd name="connsiteX17" fmla="*/ 5875970 w 7691670"/>
              <a:gd name="connsiteY17" fmla="*/ 8966 h 7021806"/>
              <a:gd name="connsiteX18" fmla="*/ 4247757 w 7691670"/>
              <a:gd name="connsiteY18" fmla="*/ 0 h 7021806"/>
              <a:gd name="connsiteX0" fmla="*/ 4247757 w 7691670"/>
              <a:gd name="connsiteY0" fmla="*/ 0 h 7021806"/>
              <a:gd name="connsiteX1" fmla="*/ 2355376 w 7691670"/>
              <a:gd name="connsiteY1" fmla="*/ 389446 h 7021806"/>
              <a:gd name="connsiteX2" fmla="*/ 1536966 w 7691670"/>
              <a:gd name="connsiteY2" fmla="*/ 1143906 h 7021806"/>
              <a:gd name="connsiteX3" fmla="*/ 1037306 w 7691670"/>
              <a:gd name="connsiteY3" fmla="*/ 1384634 h 7021806"/>
              <a:gd name="connsiteX4" fmla="*/ 455608 w 7691670"/>
              <a:gd name="connsiteY4" fmla="*/ 1995422 h 7021806"/>
              <a:gd name="connsiteX5" fmla="*/ 378872 w 7691670"/>
              <a:gd name="connsiteY5" fmla="*/ 3869648 h 7021806"/>
              <a:gd name="connsiteX6" fmla="*/ 6733 w 7691670"/>
              <a:gd name="connsiteY6" fmla="*/ 4876356 h 7021806"/>
              <a:gd name="connsiteX7" fmla="*/ 186154 w 7691670"/>
              <a:gd name="connsiteY7" fmla="*/ 6128838 h 7021806"/>
              <a:gd name="connsiteX8" fmla="*/ 756502 w 7691670"/>
              <a:gd name="connsiteY8" fmla="*/ 6721337 h 7021806"/>
              <a:gd name="connsiteX9" fmla="*/ 2290826 w 7691670"/>
              <a:gd name="connsiteY9" fmla="*/ 6550885 h 7021806"/>
              <a:gd name="connsiteX10" fmla="*/ 3657357 w 7691670"/>
              <a:gd name="connsiteY10" fmla="*/ 6440021 h 7021806"/>
              <a:gd name="connsiteX11" fmla="*/ 5206656 w 7691670"/>
              <a:gd name="connsiteY11" fmla="*/ 6996981 h 7021806"/>
              <a:gd name="connsiteX12" fmla="*/ 6821807 w 7691670"/>
              <a:gd name="connsiteY12" fmla="*/ 6834575 h 7021806"/>
              <a:gd name="connsiteX13" fmla="*/ 7682262 w 7691670"/>
              <a:gd name="connsiteY13" fmla="*/ 6039174 h 7021806"/>
              <a:gd name="connsiteX14" fmla="*/ 7313562 w 7691670"/>
              <a:gd name="connsiteY14" fmla="*/ 3037312 h 7021806"/>
              <a:gd name="connsiteX15" fmla="*/ 7555392 w 7691670"/>
              <a:gd name="connsiteY15" fmla="*/ 1719599 h 7021806"/>
              <a:gd name="connsiteX16" fmla="*/ 7335419 w 7691670"/>
              <a:gd name="connsiteY16" fmla="*/ 562453 h 7021806"/>
              <a:gd name="connsiteX17" fmla="*/ 5875970 w 7691670"/>
              <a:gd name="connsiteY17" fmla="*/ 8966 h 7021806"/>
              <a:gd name="connsiteX18" fmla="*/ 4247757 w 7691670"/>
              <a:gd name="connsiteY18" fmla="*/ 0 h 7021806"/>
              <a:gd name="connsiteX0" fmla="*/ 4251318 w 7695231"/>
              <a:gd name="connsiteY0" fmla="*/ 0 h 7021806"/>
              <a:gd name="connsiteX1" fmla="*/ 2358937 w 7695231"/>
              <a:gd name="connsiteY1" fmla="*/ 389446 h 7021806"/>
              <a:gd name="connsiteX2" fmla="*/ 1540527 w 7695231"/>
              <a:gd name="connsiteY2" fmla="*/ 1143906 h 7021806"/>
              <a:gd name="connsiteX3" fmla="*/ 1040867 w 7695231"/>
              <a:gd name="connsiteY3" fmla="*/ 1384634 h 7021806"/>
              <a:gd name="connsiteX4" fmla="*/ 459169 w 7695231"/>
              <a:gd name="connsiteY4" fmla="*/ 1995422 h 7021806"/>
              <a:gd name="connsiteX5" fmla="*/ 382433 w 7695231"/>
              <a:gd name="connsiteY5" fmla="*/ 3869648 h 7021806"/>
              <a:gd name="connsiteX6" fmla="*/ 10294 w 7695231"/>
              <a:gd name="connsiteY6" fmla="*/ 4876356 h 7021806"/>
              <a:gd name="connsiteX7" fmla="*/ 162369 w 7695231"/>
              <a:gd name="connsiteY7" fmla="*/ 6250212 h 7021806"/>
              <a:gd name="connsiteX8" fmla="*/ 760063 w 7695231"/>
              <a:gd name="connsiteY8" fmla="*/ 6721337 h 7021806"/>
              <a:gd name="connsiteX9" fmla="*/ 2294387 w 7695231"/>
              <a:gd name="connsiteY9" fmla="*/ 6550885 h 7021806"/>
              <a:gd name="connsiteX10" fmla="*/ 3660918 w 7695231"/>
              <a:gd name="connsiteY10" fmla="*/ 6440021 h 7021806"/>
              <a:gd name="connsiteX11" fmla="*/ 5210217 w 7695231"/>
              <a:gd name="connsiteY11" fmla="*/ 6996981 h 7021806"/>
              <a:gd name="connsiteX12" fmla="*/ 6825368 w 7695231"/>
              <a:gd name="connsiteY12" fmla="*/ 6834575 h 7021806"/>
              <a:gd name="connsiteX13" fmla="*/ 7685823 w 7695231"/>
              <a:gd name="connsiteY13" fmla="*/ 6039174 h 7021806"/>
              <a:gd name="connsiteX14" fmla="*/ 7317123 w 7695231"/>
              <a:gd name="connsiteY14" fmla="*/ 3037312 h 7021806"/>
              <a:gd name="connsiteX15" fmla="*/ 7558953 w 7695231"/>
              <a:gd name="connsiteY15" fmla="*/ 1719599 h 7021806"/>
              <a:gd name="connsiteX16" fmla="*/ 7338980 w 7695231"/>
              <a:gd name="connsiteY16" fmla="*/ 562453 h 7021806"/>
              <a:gd name="connsiteX17" fmla="*/ 5879531 w 7695231"/>
              <a:gd name="connsiteY17" fmla="*/ 8966 h 7021806"/>
              <a:gd name="connsiteX18" fmla="*/ 4251318 w 7695231"/>
              <a:gd name="connsiteY18" fmla="*/ 0 h 7021806"/>
              <a:gd name="connsiteX0" fmla="*/ 4252753 w 7696666"/>
              <a:gd name="connsiteY0" fmla="*/ 0 h 7021806"/>
              <a:gd name="connsiteX1" fmla="*/ 2360372 w 7696666"/>
              <a:gd name="connsiteY1" fmla="*/ 389446 h 7021806"/>
              <a:gd name="connsiteX2" fmla="*/ 1541962 w 7696666"/>
              <a:gd name="connsiteY2" fmla="*/ 1143906 h 7021806"/>
              <a:gd name="connsiteX3" fmla="*/ 1042302 w 7696666"/>
              <a:gd name="connsiteY3" fmla="*/ 1384634 h 7021806"/>
              <a:gd name="connsiteX4" fmla="*/ 460604 w 7696666"/>
              <a:gd name="connsiteY4" fmla="*/ 1995422 h 7021806"/>
              <a:gd name="connsiteX5" fmla="*/ 383868 w 7696666"/>
              <a:gd name="connsiteY5" fmla="*/ 3869648 h 7021806"/>
              <a:gd name="connsiteX6" fmla="*/ 11729 w 7696666"/>
              <a:gd name="connsiteY6" fmla="*/ 4876356 h 7021806"/>
              <a:gd name="connsiteX7" fmla="*/ 163804 w 7696666"/>
              <a:gd name="connsiteY7" fmla="*/ 6250212 h 7021806"/>
              <a:gd name="connsiteX8" fmla="*/ 761498 w 7696666"/>
              <a:gd name="connsiteY8" fmla="*/ 6721337 h 7021806"/>
              <a:gd name="connsiteX9" fmla="*/ 2295822 w 7696666"/>
              <a:gd name="connsiteY9" fmla="*/ 6550885 h 7021806"/>
              <a:gd name="connsiteX10" fmla="*/ 3662353 w 7696666"/>
              <a:gd name="connsiteY10" fmla="*/ 6440021 h 7021806"/>
              <a:gd name="connsiteX11" fmla="*/ 5211652 w 7696666"/>
              <a:gd name="connsiteY11" fmla="*/ 6996981 h 7021806"/>
              <a:gd name="connsiteX12" fmla="*/ 6826803 w 7696666"/>
              <a:gd name="connsiteY12" fmla="*/ 6834575 h 7021806"/>
              <a:gd name="connsiteX13" fmla="*/ 7687258 w 7696666"/>
              <a:gd name="connsiteY13" fmla="*/ 6039174 h 7021806"/>
              <a:gd name="connsiteX14" fmla="*/ 7318558 w 7696666"/>
              <a:gd name="connsiteY14" fmla="*/ 3037312 h 7021806"/>
              <a:gd name="connsiteX15" fmla="*/ 7560388 w 7696666"/>
              <a:gd name="connsiteY15" fmla="*/ 1719599 h 7021806"/>
              <a:gd name="connsiteX16" fmla="*/ 7340415 w 7696666"/>
              <a:gd name="connsiteY16" fmla="*/ 562453 h 7021806"/>
              <a:gd name="connsiteX17" fmla="*/ 5880966 w 7696666"/>
              <a:gd name="connsiteY17" fmla="*/ 8966 h 7021806"/>
              <a:gd name="connsiteX18" fmla="*/ 4252753 w 7696666"/>
              <a:gd name="connsiteY18" fmla="*/ 0 h 7021806"/>
              <a:gd name="connsiteX0" fmla="*/ 4252753 w 7696666"/>
              <a:gd name="connsiteY0" fmla="*/ 0 h 7021806"/>
              <a:gd name="connsiteX1" fmla="*/ 2360372 w 7696666"/>
              <a:gd name="connsiteY1" fmla="*/ 389446 h 7021806"/>
              <a:gd name="connsiteX2" fmla="*/ 1541962 w 7696666"/>
              <a:gd name="connsiteY2" fmla="*/ 1143906 h 7021806"/>
              <a:gd name="connsiteX3" fmla="*/ 1042302 w 7696666"/>
              <a:gd name="connsiteY3" fmla="*/ 1384634 h 7021806"/>
              <a:gd name="connsiteX4" fmla="*/ 460604 w 7696666"/>
              <a:gd name="connsiteY4" fmla="*/ 1995422 h 7021806"/>
              <a:gd name="connsiteX5" fmla="*/ 383868 w 7696666"/>
              <a:gd name="connsiteY5" fmla="*/ 3869648 h 7021806"/>
              <a:gd name="connsiteX6" fmla="*/ 11729 w 7696666"/>
              <a:gd name="connsiteY6" fmla="*/ 4876356 h 7021806"/>
              <a:gd name="connsiteX7" fmla="*/ 163804 w 7696666"/>
              <a:gd name="connsiteY7" fmla="*/ 6250212 h 7021806"/>
              <a:gd name="connsiteX8" fmla="*/ 761498 w 7696666"/>
              <a:gd name="connsiteY8" fmla="*/ 6721337 h 7021806"/>
              <a:gd name="connsiteX9" fmla="*/ 2295822 w 7696666"/>
              <a:gd name="connsiteY9" fmla="*/ 6550885 h 7021806"/>
              <a:gd name="connsiteX10" fmla="*/ 3662353 w 7696666"/>
              <a:gd name="connsiteY10" fmla="*/ 6440021 h 7021806"/>
              <a:gd name="connsiteX11" fmla="*/ 5211652 w 7696666"/>
              <a:gd name="connsiteY11" fmla="*/ 6996981 h 7021806"/>
              <a:gd name="connsiteX12" fmla="*/ 6826803 w 7696666"/>
              <a:gd name="connsiteY12" fmla="*/ 6834575 h 7021806"/>
              <a:gd name="connsiteX13" fmla="*/ 7687258 w 7696666"/>
              <a:gd name="connsiteY13" fmla="*/ 6039174 h 7021806"/>
              <a:gd name="connsiteX14" fmla="*/ 7318558 w 7696666"/>
              <a:gd name="connsiteY14" fmla="*/ 3037312 h 7021806"/>
              <a:gd name="connsiteX15" fmla="*/ 7560388 w 7696666"/>
              <a:gd name="connsiteY15" fmla="*/ 1719599 h 7021806"/>
              <a:gd name="connsiteX16" fmla="*/ 7340415 w 7696666"/>
              <a:gd name="connsiteY16" fmla="*/ 562453 h 7021806"/>
              <a:gd name="connsiteX17" fmla="*/ 5880966 w 7696666"/>
              <a:gd name="connsiteY17" fmla="*/ 8966 h 7021806"/>
              <a:gd name="connsiteX18" fmla="*/ 4252753 w 7696666"/>
              <a:gd name="connsiteY18" fmla="*/ 0 h 7021806"/>
              <a:gd name="connsiteX0" fmla="*/ 4262445 w 7706358"/>
              <a:gd name="connsiteY0" fmla="*/ 0 h 7021806"/>
              <a:gd name="connsiteX1" fmla="*/ 2370064 w 7706358"/>
              <a:gd name="connsiteY1" fmla="*/ 389446 h 7021806"/>
              <a:gd name="connsiteX2" fmla="*/ 1551654 w 7706358"/>
              <a:gd name="connsiteY2" fmla="*/ 1143906 h 7021806"/>
              <a:gd name="connsiteX3" fmla="*/ 1051994 w 7706358"/>
              <a:gd name="connsiteY3" fmla="*/ 1384634 h 7021806"/>
              <a:gd name="connsiteX4" fmla="*/ 470296 w 7706358"/>
              <a:gd name="connsiteY4" fmla="*/ 1995422 h 7021806"/>
              <a:gd name="connsiteX5" fmla="*/ 393560 w 7706358"/>
              <a:gd name="connsiteY5" fmla="*/ 3869648 h 7021806"/>
              <a:gd name="connsiteX6" fmla="*/ 21421 w 7706358"/>
              <a:gd name="connsiteY6" fmla="*/ 4876356 h 7021806"/>
              <a:gd name="connsiteX7" fmla="*/ 173496 w 7706358"/>
              <a:gd name="connsiteY7" fmla="*/ 6250212 h 7021806"/>
              <a:gd name="connsiteX8" fmla="*/ 771190 w 7706358"/>
              <a:gd name="connsiteY8" fmla="*/ 6721337 h 7021806"/>
              <a:gd name="connsiteX9" fmla="*/ 2305514 w 7706358"/>
              <a:gd name="connsiteY9" fmla="*/ 6550885 h 7021806"/>
              <a:gd name="connsiteX10" fmla="*/ 3672045 w 7706358"/>
              <a:gd name="connsiteY10" fmla="*/ 6440021 h 7021806"/>
              <a:gd name="connsiteX11" fmla="*/ 5221344 w 7706358"/>
              <a:gd name="connsiteY11" fmla="*/ 6996981 h 7021806"/>
              <a:gd name="connsiteX12" fmla="*/ 6836495 w 7706358"/>
              <a:gd name="connsiteY12" fmla="*/ 6834575 h 7021806"/>
              <a:gd name="connsiteX13" fmla="*/ 7696950 w 7706358"/>
              <a:gd name="connsiteY13" fmla="*/ 6039174 h 7021806"/>
              <a:gd name="connsiteX14" fmla="*/ 7328250 w 7706358"/>
              <a:gd name="connsiteY14" fmla="*/ 3037312 h 7021806"/>
              <a:gd name="connsiteX15" fmla="*/ 7570080 w 7706358"/>
              <a:gd name="connsiteY15" fmla="*/ 1719599 h 7021806"/>
              <a:gd name="connsiteX16" fmla="*/ 7350107 w 7706358"/>
              <a:gd name="connsiteY16" fmla="*/ 562453 h 7021806"/>
              <a:gd name="connsiteX17" fmla="*/ 5890658 w 7706358"/>
              <a:gd name="connsiteY17" fmla="*/ 8966 h 7021806"/>
              <a:gd name="connsiteX18" fmla="*/ 4262445 w 7706358"/>
              <a:gd name="connsiteY18" fmla="*/ 0 h 7021806"/>
              <a:gd name="connsiteX0" fmla="*/ 4254965 w 7698878"/>
              <a:gd name="connsiteY0" fmla="*/ 0 h 7021806"/>
              <a:gd name="connsiteX1" fmla="*/ 2362584 w 7698878"/>
              <a:gd name="connsiteY1" fmla="*/ 389446 h 7021806"/>
              <a:gd name="connsiteX2" fmla="*/ 1544174 w 7698878"/>
              <a:gd name="connsiteY2" fmla="*/ 1143906 h 7021806"/>
              <a:gd name="connsiteX3" fmla="*/ 1044514 w 7698878"/>
              <a:gd name="connsiteY3" fmla="*/ 1384634 h 7021806"/>
              <a:gd name="connsiteX4" fmla="*/ 462816 w 7698878"/>
              <a:gd name="connsiteY4" fmla="*/ 1995422 h 7021806"/>
              <a:gd name="connsiteX5" fmla="*/ 386080 w 7698878"/>
              <a:gd name="connsiteY5" fmla="*/ 3869648 h 7021806"/>
              <a:gd name="connsiteX6" fmla="*/ 13941 w 7698878"/>
              <a:gd name="connsiteY6" fmla="*/ 4876356 h 7021806"/>
              <a:gd name="connsiteX7" fmla="*/ 166016 w 7698878"/>
              <a:gd name="connsiteY7" fmla="*/ 6250212 h 7021806"/>
              <a:gd name="connsiteX8" fmla="*/ 763710 w 7698878"/>
              <a:gd name="connsiteY8" fmla="*/ 6721337 h 7021806"/>
              <a:gd name="connsiteX9" fmla="*/ 2298034 w 7698878"/>
              <a:gd name="connsiteY9" fmla="*/ 6550885 h 7021806"/>
              <a:gd name="connsiteX10" fmla="*/ 3664565 w 7698878"/>
              <a:gd name="connsiteY10" fmla="*/ 6440021 h 7021806"/>
              <a:gd name="connsiteX11" fmla="*/ 5213864 w 7698878"/>
              <a:gd name="connsiteY11" fmla="*/ 6996981 h 7021806"/>
              <a:gd name="connsiteX12" fmla="*/ 6829015 w 7698878"/>
              <a:gd name="connsiteY12" fmla="*/ 6834575 h 7021806"/>
              <a:gd name="connsiteX13" fmla="*/ 7689470 w 7698878"/>
              <a:gd name="connsiteY13" fmla="*/ 6039174 h 7021806"/>
              <a:gd name="connsiteX14" fmla="*/ 7320770 w 7698878"/>
              <a:gd name="connsiteY14" fmla="*/ 3037312 h 7021806"/>
              <a:gd name="connsiteX15" fmla="*/ 7562600 w 7698878"/>
              <a:gd name="connsiteY15" fmla="*/ 1719599 h 7021806"/>
              <a:gd name="connsiteX16" fmla="*/ 7342627 w 7698878"/>
              <a:gd name="connsiteY16" fmla="*/ 562453 h 7021806"/>
              <a:gd name="connsiteX17" fmla="*/ 5883178 w 7698878"/>
              <a:gd name="connsiteY17" fmla="*/ 8966 h 7021806"/>
              <a:gd name="connsiteX18" fmla="*/ 4254965 w 7698878"/>
              <a:gd name="connsiteY18" fmla="*/ 0 h 7021806"/>
              <a:gd name="connsiteX0" fmla="*/ 4267294 w 7711207"/>
              <a:gd name="connsiteY0" fmla="*/ 0 h 7021806"/>
              <a:gd name="connsiteX1" fmla="*/ 2374913 w 7711207"/>
              <a:gd name="connsiteY1" fmla="*/ 389446 h 7021806"/>
              <a:gd name="connsiteX2" fmla="*/ 1556503 w 7711207"/>
              <a:gd name="connsiteY2" fmla="*/ 1143906 h 7021806"/>
              <a:gd name="connsiteX3" fmla="*/ 1056843 w 7711207"/>
              <a:gd name="connsiteY3" fmla="*/ 1384634 h 7021806"/>
              <a:gd name="connsiteX4" fmla="*/ 475145 w 7711207"/>
              <a:gd name="connsiteY4" fmla="*/ 1995422 h 7021806"/>
              <a:gd name="connsiteX5" fmla="*/ 398409 w 7711207"/>
              <a:gd name="connsiteY5" fmla="*/ 3869648 h 7021806"/>
              <a:gd name="connsiteX6" fmla="*/ 26270 w 7711207"/>
              <a:gd name="connsiteY6" fmla="*/ 4876356 h 7021806"/>
              <a:gd name="connsiteX7" fmla="*/ 123654 w 7711207"/>
              <a:gd name="connsiteY7" fmla="*/ 6462616 h 7021806"/>
              <a:gd name="connsiteX8" fmla="*/ 776039 w 7711207"/>
              <a:gd name="connsiteY8" fmla="*/ 6721337 h 7021806"/>
              <a:gd name="connsiteX9" fmla="*/ 2310363 w 7711207"/>
              <a:gd name="connsiteY9" fmla="*/ 6550885 h 7021806"/>
              <a:gd name="connsiteX10" fmla="*/ 3676894 w 7711207"/>
              <a:gd name="connsiteY10" fmla="*/ 6440021 h 7021806"/>
              <a:gd name="connsiteX11" fmla="*/ 5226193 w 7711207"/>
              <a:gd name="connsiteY11" fmla="*/ 6996981 h 7021806"/>
              <a:gd name="connsiteX12" fmla="*/ 6841344 w 7711207"/>
              <a:gd name="connsiteY12" fmla="*/ 6834575 h 7021806"/>
              <a:gd name="connsiteX13" fmla="*/ 7701799 w 7711207"/>
              <a:gd name="connsiteY13" fmla="*/ 6039174 h 7021806"/>
              <a:gd name="connsiteX14" fmla="*/ 7333099 w 7711207"/>
              <a:gd name="connsiteY14" fmla="*/ 3037312 h 7021806"/>
              <a:gd name="connsiteX15" fmla="*/ 7574929 w 7711207"/>
              <a:gd name="connsiteY15" fmla="*/ 1719599 h 7021806"/>
              <a:gd name="connsiteX16" fmla="*/ 7354956 w 7711207"/>
              <a:gd name="connsiteY16" fmla="*/ 562453 h 7021806"/>
              <a:gd name="connsiteX17" fmla="*/ 5895507 w 7711207"/>
              <a:gd name="connsiteY17" fmla="*/ 8966 h 7021806"/>
              <a:gd name="connsiteX18" fmla="*/ 4267294 w 7711207"/>
              <a:gd name="connsiteY18" fmla="*/ 0 h 7021806"/>
              <a:gd name="connsiteX0" fmla="*/ 4302733 w 7746646"/>
              <a:gd name="connsiteY0" fmla="*/ 0 h 7021806"/>
              <a:gd name="connsiteX1" fmla="*/ 2410352 w 7746646"/>
              <a:gd name="connsiteY1" fmla="*/ 389446 h 7021806"/>
              <a:gd name="connsiteX2" fmla="*/ 1591942 w 7746646"/>
              <a:gd name="connsiteY2" fmla="*/ 1143906 h 7021806"/>
              <a:gd name="connsiteX3" fmla="*/ 1092282 w 7746646"/>
              <a:gd name="connsiteY3" fmla="*/ 1384634 h 7021806"/>
              <a:gd name="connsiteX4" fmla="*/ 510584 w 7746646"/>
              <a:gd name="connsiteY4" fmla="*/ 1995422 h 7021806"/>
              <a:gd name="connsiteX5" fmla="*/ 433848 w 7746646"/>
              <a:gd name="connsiteY5" fmla="*/ 3869648 h 7021806"/>
              <a:gd name="connsiteX6" fmla="*/ 61709 w 7746646"/>
              <a:gd name="connsiteY6" fmla="*/ 4876356 h 7021806"/>
              <a:gd name="connsiteX7" fmla="*/ 159093 w 7746646"/>
              <a:gd name="connsiteY7" fmla="*/ 6462616 h 7021806"/>
              <a:gd name="connsiteX8" fmla="*/ 811478 w 7746646"/>
              <a:gd name="connsiteY8" fmla="*/ 6721337 h 7021806"/>
              <a:gd name="connsiteX9" fmla="*/ 2345802 w 7746646"/>
              <a:gd name="connsiteY9" fmla="*/ 6550885 h 7021806"/>
              <a:gd name="connsiteX10" fmla="*/ 3712333 w 7746646"/>
              <a:gd name="connsiteY10" fmla="*/ 6440021 h 7021806"/>
              <a:gd name="connsiteX11" fmla="*/ 5261632 w 7746646"/>
              <a:gd name="connsiteY11" fmla="*/ 6996981 h 7021806"/>
              <a:gd name="connsiteX12" fmla="*/ 6876783 w 7746646"/>
              <a:gd name="connsiteY12" fmla="*/ 6834575 h 7021806"/>
              <a:gd name="connsiteX13" fmla="*/ 7737238 w 7746646"/>
              <a:gd name="connsiteY13" fmla="*/ 6039174 h 7021806"/>
              <a:gd name="connsiteX14" fmla="*/ 7368538 w 7746646"/>
              <a:gd name="connsiteY14" fmla="*/ 3037312 h 7021806"/>
              <a:gd name="connsiteX15" fmla="*/ 7610368 w 7746646"/>
              <a:gd name="connsiteY15" fmla="*/ 1719599 h 7021806"/>
              <a:gd name="connsiteX16" fmla="*/ 7390395 w 7746646"/>
              <a:gd name="connsiteY16" fmla="*/ 562453 h 7021806"/>
              <a:gd name="connsiteX17" fmla="*/ 5930946 w 7746646"/>
              <a:gd name="connsiteY17" fmla="*/ 8966 h 7021806"/>
              <a:gd name="connsiteX18" fmla="*/ 4302733 w 7746646"/>
              <a:gd name="connsiteY18" fmla="*/ 0 h 7021806"/>
              <a:gd name="connsiteX0" fmla="*/ 4289342 w 7733255"/>
              <a:gd name="connsiteY0" fmla="*/ 0 h 7021806"/>
              <a:gd name="connsiteX1" fmla="*/ 2396961 w 7733255"/>
              <a:gd name="connsiteY1" fmla="*/ 389446 h 7021806"/>
              <a:gd name="connsiteX2" fmla="*/ 1578551 w 7733255"/>
              <a:gd name="connsiteY2" fmla="*/ 1143906 h 7021806"/>
              <a:gd name="connsiteX3" fmla="*/ 1078891 w 7733255"/>
              <a:gd name="connsiteY3" fmla="*/ 1384634 h 7021806"/>
              <a:gd name="connsiteX4" fmla="*/ 497193 w 7733255"/>
              <a:gd name="connsiteY4" fmla="*/ 1995422 h 7021806"/>
              <a:gd name="connsiteX5" fmla="*/ 420457 w 7733255"/>
              <a:gd name="connsiteY5" fmla="*/ 3869648 h 7021806"/>
              <a:gd name="connsiteX6" fmla="*/ 48318 w 7733255"/>
              <a:gd name="connsiteY6" fmla="*/ 4876356 h 7021806"/>
              <a:gd name="connsiteX7" fmla="*/ 145702 w 7733255"/>
              <a:gd name="connsiteY7" fmla="*/ 6462616 h 7021806"/>
              <a:gd name="connsiteX8" fmla="*/ 798087 w 7733255"/>
              <a:gd name="connsiteY8" fmla="*/ 6721337 h 7021806"/>
              <a:gd name="connsiteX9" fmla="*/ 2332411 w 7733255"/>
              <a:gd name="connsiteY9" fmla="*/ 6550885 h 7021806"/>
              <a:gd name="connsiteX10" fmla="*/ 3698942 w 7733255"/>
              <a:gd name="connsiteY10" fmla="*/ 6440021 h 7021806"/>
              <a:gd name="connsiteX11" fmla="*/ 5248241 w 7733255"/>
              <a:gd name="connsiteY11" fmla="*/ 6996981 h 7021806"/>
              <a:gd name="connsiteX12" fmla="*/ 6863392 w 7733255"/>
              <a:gd name="connsiteY12" fmla="*/ 6834575 h 7021806"/>
              <a:gd name="connsiteX13" fmla="*/ 7723847 w 7733255"/>
              <a:gd name="connsiteY13" fmla="*/ 6039174 h 7021806"/>
              <a:gd name="connsiteX14" fmla="*/ 7355147 w 7733255"/>
              <a:gd name="connsiteY14" fmla="*/ 3037312 h 7021806"/>
              <a:gd name="connsiteX15" fmla="*/ 7596977 w 7733255"/>
              <a:gd name="connsiteY15" fmla="*/ 1719599 h 7021806"/>
              <a:gd name="connsiteX16" fmla="*/ 7377004 w 7733255"/>
              <a:gd name="connsiteY16" fmla="*/ 562453 h 7021806"/>
              <a:gd name="connsiteX17" fmla="*/ 5917555 w 7733255"/>
              <a:gd name="connsiteY17" fmla="*/ 8966 h 7021806"/>
              <a:gd name="connsiteX18" fmla="*/ 4289342 w 7733255"/>
              <a:gd name="connsiteY18" fmla="*/ 0 h 7021806"/>
              <a:gd name="connsiteX0" fmla="*/ 4328962 w 7772875"/>
              <a:gd name="connsiteY0" fmla="*/ 0 h 7021806"/>
              <a:gd name="connsiteX1" fmla="*/ 2436581 w 7772875"/>
              <a:gd name="connsiteY1" fmla="*/ 389446 h 7021806"/>
              <a:gd name="connsiteX2" fmla="*/ 1618171 w 7772875"/>
              <a:gd name="connsiteY2" fmla="*/ 1143906 h 7021806"/>
              <a:gd name="connsiteX3" fmla="*/ 1118511 w 7772875"/>
              <a:gd name="connsiteY3" fmla="*/ 1384634 h 7021806"/>
              <a:gd name="connsiteX4" fmla="*/ 536813 w 7772875"/>
              <a:gd name="connsiteY4" fmla="*/ 1995422 h 7021806"/>
              <a:gd name="connsiteX5" fmla="*/ 460077 w 7772875"/>
              <a:gd name="connsiteY5" fmla="*/ 3869648 h 7021806"/>
              <a:gd name="connsiteX6" fmla="*/ 87938 w 7772875"/>
              <a:gd name="connsiteY6" fmla="*/ 4876356 h 7021806"/>
              <a:gd name="connsiteX7" fmla="*/ 185322 w 7772875"/>
              <a:gd name="connsiteY7" fmla="*/ 6462616 h 7021806"/>
              <a:gd name="connsiteX8" fmla="*/ 837707 w 7772875"/>
              <a:gd name="connsiteY8" fmla="*/ 6721337 h 7021806"/>
              <a:gd name="connsiteX9" fmla="*/ 2372031 w 7772875"/>
              <a:gd name="connsiteY9" fmla="*/ 6550885 h 7021806"/>
              <a:gd name="connsiteX10" fmla="*/ 3738562 w 7772875"/>
              <a:gd name="connsiteY10" fmla="*/ 6440021 h 7021806"/>
              <a:gd name="connsiteX11" fmla="*/ 5287861 w 7772875"/>
              <a:gd name="connsiteY11" fmla="*/ 6996981 h 7021806"/>
              <a:gd name="connsiteX12" fmla="*/ 6903012 w 7772875"/>
              <a:gd name="connsiteY12" fmla="*/ 6834575 h 7021806"/>
              <a:gd name="connsiteX13" fmla="*/ 7763467 w 7772875"/>
              <a:gd name="connsiteY13" fmla="*/ 6039174 h 7021806"/>
              <a:gd name="connsiteX14" fmla="*/ 7394767 w 7772875"/>
              <a:gd name="connsiteY14" fmla="*/ 3037312 h 7021806"/>
              <a:gd name="connsiteX15" fmla="*/ 7636597 w 7772875"/>
              <a:gd name="connsiteY15" fmla="*/ 1719599 h 7021806"/>
              <a:gd name="connsiteX16" fmla="*/ 7416624 w 7772875"/>
              <a:gd name="connsiteY16" fmla="*/ 562453 h 7021806"/>
              <a:gd name="connsiteX17" fmla="*/ 5957175 w 7772875"/>
              <a:gd name="connsiteY17" fmla="*/ 8966 h 7021806"/>
              <a:gd name="connsiteX18" fmla="*/ 4328962 w 7772875"/>
              <a:gd name="connsiteY18" fmla="*/ 0 h 7021806"/>
              <a:gd name="connsiteX0" fmla="*/ 4328962 w 7772875"/>
              <a:gd name="connsiteY0" fmla="*/ 0 h 7021806"/>
              <a:gd name="connsiteX1" fmla="*/ 2436581 w 7772875"/>
              <a:gd name="connsiteY1" fmla="*/ 389446 h 7021806"/>
              <a:gd name="connsiteX2" fmla="*/ 1618171 w 7772875"/>
              <a:gd name="connsiteY2" fmla="*/ 1143906 h 7021806"/>
              <a:gd name="connsiteX3" fmla="*/ 1118511 w 7772875"/>
              <a:gd name="connsiteY3" fmla="*/ 1384634 h 7021806"/>
              <a:gd name="connsiteX4" fmla="*/ 473007 w 7772875"/>
              <a:gd name="connsiteY4" fmla="*/ 1965079 h 7021806"/>
              <a:gd name="connsiteX5" fmla="*/ 460077 w 7772875"/>
              <a:gd name="connsiteY5" fmla="*/ 3869648 h 7021806"/>
              <a:gd name="connsiteX6" fmla="*/ 87938 w 7772875"/>
              <a:gd name="connsiteY6" fmla="*/ 4876356 h 7021806"/>
              <a:gd name="connsiteX7" fmla="*/ 185322 w 7772875"/>
              <a:gd name="connsiteY7" fmla="*/ 6462616 h 7021806"/>
              <a:gd name="connsiteX8" fmla="*/ 837707 w 7772875"/>
              <a:gd name="connsiteY8" fmla="*/ 6721337 h 7021806"/>
              <a:gd name="connsiteX9" fmla="*/ 2372031 w 7772875"/>
              <a:gd name="connsiteY9" fmla="*/ 6550885 h 7021806"/>
              <a:gd name="connsiteX10" fmla="*/ 3738562 w 7772875"/>
              <a:gd name="connsiteY10" fmla="*/ 6440021 h 7021806"/>
              <a:gd name="connsiteX11" fmla="*/ 5287861 w 7772875"/>
              <a:gd name="connsiteY11" fmla="*/ 6996981 h 7021806"/>
              <a:gd name="connsiteX12" fmla="*/ 6903012 w 7772875"/>
              <a:gd name="connsiteY12" fmla="*/ 6834575 h 7021806"/>
              <a:gd name="connsiteX13" fmla="*/ 7763467 w 7772875"/>
              <a:gd name="connsiteY13" fmla="*/ 6039174 h 7021806"/>
              <a:gd name="connsiteX14" fmla="*/ 7394767 w 7772875"/>
              <a:gd name="connsiteY14" fmla="*/ 3037312 h 7021806"/>
              <a:gd name="connsiteX15" fmla="*/ 7636597 w 7772875"/>
              <a:gd name="connsiteY15" fmla="*/ 1719599 h 7021806"/>
              <a:gd name="connsiteX16" fmla="*/ 7416624 w 7772875"/>
              <a:gd name="connsiteY16" fmla="*/ 562453 h 7021806"/>
              <a:gd name="connsiteX17" fmla="*/ 5957175 w 7772875"/>
              <a:gd name="connsiteY17" fmla="*/ 8966 h 7021806"/>
              <a:gd name="connsiteX18" fmla="*/ 4328962 w 7772875"/>
              <a:gd name="connsiteY18" fmla="*/ 0 h 7021806"/>
              <a:gd name="connsiteX0" fmla="*/ 4328962 w 7772875"/>
              <a:gd name="connsiteY0" fmla="*/ 0 h 7021806"/>
              <a:gd name="connsiteX1" fmla="*/ 2436581 w 7772875"/>
              <a:gd name="connsiteY1" fmla="*/ 389446 h 7021806"/>
              <a:gd name="connsiteX2" fmla="*/ 1618171 w 7772875"/>
              <a:gd name="connsiteY2" fmla="*/ 1143906 h 7021806"/>
              <a:gd name="connsiteX3" fmla="*/ 1118511 w 7772875"/>
              <a:gd name="connsiteY3" fmla="*/ 1384634 h 7021806"/>
              <a:gd name="connsiteX4" fmla="*/ 473007 w 7772875"/>
              <a:gd name="connsiteY4" fmla="*/ 1965079 h 7021806"/>
              <a:gd name="connsiteX5" fmla="*/ 460077 w 7772875"/>
              <a:gd name="connsiteY5" fmla="*/ 3869648 h 7021806"/>
              <a:gd name="connsiteX6" fmla="*/ 87938 w 7772875"/>
              <a:gd name="connsiteY6" fmla="*/ 4876356 h 7021806"/>
              <a:gd name="connsiteX7" fmla="*/ 185322 w 7772875"/>
              <a:gd name="connsiteY7" fmla="*/ 6462616 h 7021806"/>
              <a:gd name="connsiteX8" fmla="*/ 837707 w 7772875"/>
              <a:gd name="connsiteY8" fmla="*/ 6721337 h 7021806"/>
              <a:gd name="connsiteX9" fmla="*/ 2372031 w 7772875"/>
              <a:gd name="connsiteY9" fmla="*/ 6550885 h 7021806"/>
              <a:gd name="connsiteX10" fmla="*/ 3738562 w 7772875"/>
              <a:gd name="connsiteY10" fmla="*/ 6440021 h 7021806"/>
              <a:gd name="connsiteX11" fmla="*/ 5287861 w 7772875"/>
              <a:gd name="connsiteY11" fmla="*/ 6996981 h 7021806"/>
              <a:gd name="connsiteX12" fmla="*/ 6903012 w 7772875"/>
              <a:gd name="connsiteY12" fmla="*/ 6834575 h 7021806"/>
              <a:gd name="connsiteX13" fmla="*/ 7763467 w 7772875"/>
              <a:gd name="connsiteY13" fmla="*/ 6039174 h 7021806"/>
              <a:gd name="connsiteX14" fmla="*/ 7394767 w 7772875"/>
              <a:gd name="connsiteY14" fmla="*/ 3037312 h 7021806"/>
              <a:gd name="connsiteX15" fmla="*/ 7636597 w 7772875"/>
              <a:gd name="connsiteY15" fmla="*/ 1719599 h 7021806"/>
              <a:gd name="connsiteX16" fmla="*/ 7416624 w 7772875"/>
              <a:gd name="connsiteY16" fmla="*/ 562453 h 7021806"/>
              <a:gd name="connsiteX17" fmla="*/ 5957175 w 7772875"/>
              <a:gd name="connsiteY17" fmla="*/ 8966 h 7021806"/>
              <a:gd name="connsiteX18" fmla="*/ 4328962 w 7772875"/>
              <a:gd name="connsiteY18" fmla="*/ 0 h 7021806"/>
              <a:gd name="connsiteX0" fmla="*/ 4328962 w 7772875"/>
              <a:gd name="connsiteY0" fmla="*/ 0 h 7021806"/>
              <a:gd name="connsiteX1" fmla="*/ 2436581 w 7772875"/>
              <a:gd name="connsiteY1" fmla="*/ 389446 h 7021806"/>
              <a:gd name="connsiteX2" fmla="*/ 1618171 w 7772875"/>
              <a:gd name="connsiteY2" fmla="*/ 1143906 h 7021806"/>
              <a:gd name="connsiteX3" fmla="*/ 1118511 w 7772875"/>
              <a:gd name="connsiteY3" fmla="*/ 1384634 h 7021806"/>
              <a:gd name="connsiteX4" fmla="*/ 473007 w 7772875"/>
              <a:gd name="connsiteY4" fmla="*/ 1965079 h 7021806"/>
              <a:gd name="connsiteX5" fmla="*/ 460077 w 7772875"/>
              <a:gd name="connsiteY5" fmla="*/ 3869648 h 7021806"/>
              <a:gd name="connsiteX6" fmla="*/ 87938 w 7772875"/>
              <a:gd name="connsiteY6" fmla="*/ 4876356 h 7021806"/>
              <a:gd name="connsiteX7" fmla="*/ 185322 w 7772875"/>
              <a:gd name="connsiteY7" fmla="*/ 6462616 h 7021806"/>
              <a:gd name="connsiteX8" fmla="*/ 837707 w 7772875"/>
              <a:gd name="connsiteY8" fmla="*/ 6721337 h 7021806"/>
              <a:gd name="connsiteX9" fmla="*/ 2372031 w 7772875"/>
              <a:gd name="connsiteY9" fmla="*/ 6550885 h 7021806"/>
              <a:gd name="connsiteX10" fmla="*/ 3738562 w 7772875"/>
              <a:gd name="connsiteY10" fmla="*/ 6440021 h 7021806"/>
              <a:gd name="connsiteX11" fmla="*/ 5287861 w 7772875"/>
              <a:gd name="connsiteY11" fmla="*/ 6996981 h 7021806"/>
              <a:gd name="connsiteX12" fmla="*/ 6903012 w 7772875"/>
              <a:gd name="connsiteY12" fmla="*/ 6834575 h 7021806"/>
              <a:gd name="connsiteX13" fmla="*/ 7763467 w 7772875"/>
              <a:gd name="connsiteY13" fmla="*/ 6039174 h 7021806"/>
              <a:gd name="connsiteX14" fmla="*/ 7394767 w 7772875"/>
              <a:gd name="connsiteY14" fmla="*/ 3037312 h 7021806"/>
              <a:gd name="connsiteX15" fmla="*/ 7636597 w 7772875"/>
              <a:gd name="connsiteY15" fmla="*/ 1719599 h 7021806"/>
              <a:gd name="connsiteX16" fmla="*/ 7416624 w 7772875"/>
              <a:gd name="connsiteY16" fmla="*/ 562453 h 7021806"/>
              <a:gd name="connsiteX17" fmla="*/ 5957175 w 7772875"/>
              <a:gd name="connsiteY17" fmla="*/ 8966 h 7021806"/>
              <a:gd name="connsiteX18" fmla="*/ 4328962 w 7772875"/>
              <a:gd name="connsiteY18" fmla="*/ 0 h 7021806"/>
              <a:gd name="connsiteX0" fmla="*/ 4328962 w 7772875"/>
              <a:gd name="connsiteY0" fmla="*/ 0 h 7021806"/>
              <a:gd name="connsiteX1" fmla="*/ 2436581 w 7772875"/>
              <a:gd name="connsiteY1" fmla="*/ 389446 h 7021806"/>
              <a:gd name="connsiteX2" fmla="*/ 1627286 w 7772875"/>
              <a:gd name="connsiteY2" fmla="*/ 1083219 h 7021806"/>
              <a:gd name="connsiteX3" fmla="*/ 1118511 w 7772875"/>
              <a:gd name="connsiteY3" fmla="*/ 1384634 h 7021806"/>
              <a:gd name="connsiteX4" fmla="*/ 473007 w 7772875"/>
              <a:gd name="connsiteY4" fmla="*/ 1965079 h 7021806"/>
              <a:gd name="connsiteX5" fmla="*/ 460077 w 7772875"/>
              <a:gd name="connsiteY5" fmla="*/ 3869648 h 7021806"/>
              <a:gd name="connsiteX6" fmla="*/ 87938 w 7772875"/>
              <a:gd name="connsiteY6" fmla="*/ 4876356 h 7021806"/>
              <a:gd name="connsiteX7" fmla="*/ 185322 w 7772875"/>
              <a:gd name="connsiteY7" fmla="*/ 6462616 h 7021806"/>
              <a:gd name="connsiteX8" fmla="*/ 837707 w 7772875"/>
              <a:gd name="connsiteY8" fmla="*/ 6721337 h 7021806"/>
              <a:gd name="connsiteX9" fmla="*/ 2372031 w 7772875"/>
              <a:gd name="connsiteY9" fmla="*/ 6550885 h 7021806"/>
              <a:gd name="connsiteX10" fmla="*/ 3738562 w 7772875"/>
              <a:gd name="connsiteY10" fmla="*/ 6440021 h 7021806"/>
              <a:gd name="connsiteX11" fmla="*/ 5287861 w 7772875"/>
              <a:gd name="connsiteY11" fmla="*/ 6996981 h 7021806"/>
              <a:gd name="connsiteX12" fmla="*/ 6903012 w 7772875"/>
              <a:gd name="connsiteY12" fmla="*/ 6834575 h 7021806"/>
              <a:gd name="connsiteX13" fmla="*/ 7763467 w 7772875"/>
              <a:gd name="connsiteY13" fmla="*/ 6039174 h 7021806"/>
              <a:gd name="connsiteX14" fmla="*/ 7394767 w 7772875"/>
              <a:gd name="connsiteY14" fmla="*/ 3037312 h 7021806"/>
              <a:gd name="connsiteX15" fmla="*/ 7636597 w 7772875"/>
              <a:gd name="connsiteY15" fmla="*/ 1719599 h 7021806"/>
              <a:gd name="connsiteX16" fmla="*/ 7416624 w 7772875"/>
              <a:gd name="connsiteY16" fmla="*/ 562453 h 7021806"/>
              <a:gd name="connsiteX17" fmla="*/ 5957175 w 7772875"/>
              <a:gd name="connsiteY17" fmla="*/ 8966 h 7021806"/>
              <a:gd name="connsiteX18" fmla="*/ 4328962 w 7772875"/>
              <a:gd name="connsiteY18" fmla="*/ 0 h 7021806"/>
              <a:gd name="connsiteX0" fmla="*/ 4274809 w 7718722"/>
              <a:gd name="connsiteY0" fmla="*/ 0 h 7021806"/>
              <a:gd name="connsiteX1" fmla="*/ 2382428 w 7718722"/>
              <a:gd name="connsiteY1" fmla="*/ 389446 h 7021806"/>
              <a:gd name="connsiteX2" fmla="*/ 1573133 w 7718722"/>
              <a:gd name="connsiteY2" fmla="*/ 1083219 h 7021806"/>
              <a:gd name="connsiteX3" fmla="*/ 1064358 w 7718722"/>
              <a:gd name="connsiteY3" fmla="*/ 1384634 h 7021806"/>
              <a:gd name="connsiteX4" fmla="*/ 418854 w 7718722"/>
              <a:gd name="connsiteY4" fmla="*/ 1965079 h 7021806"/>
              <a:gd name="connsiteX5" fmla="*/ 405924 w 7718722"/>
              <a:gd name="connsiteY5" fmla="*/ 3869648 h 7021806"/>
              <a:gd name="connsiteX6" fmla="*/ 75676 w 7718722"/>
              <a:gd name="connsiteY6" fmla="*/ 4643937 h 7021806"/>
              <a:gd name="connsiteX7" fmla="*/ 131169 w 7718722"/>
              <a:gd name="connsiteY7" fmla="*/ 6462616 h 7021806"/>
              <a:gd name="connsiteX8" fmla="*/ 783554 w 7718722"/>
              <a:gd name="connsiteY8" fmla="*/ 6721337 h 7021806"/>
              <a:gd name="connsiteX9" fmla="*/ 2317878 w 7718722"/>
              <a:gd name="connsiteY9" fmla="*/ 6550885 h 7021806"/>
              <a:gd name="connsiteX10" fmla="*/ 3684409 w 7718722"/>
              <a:gd name="connsiteY10" fmla="*/ 6440021 h 7021806"/>
              <a:gd name="connsiteX11" fmla="*/ 5233708 w 7718722"/>
              <a:gd name="connsiteY11" fmla="*/ 6996981 h 7021806"/>
              <a:gd name="connsiteX12" fmla="*/ 6848859 w 7718722"/>
              <a:gd name="connsiteY12" fmla="*/ 6834575 h 7021806"/>
              <a:gd name="connsiteX13" fmla="*/ 7709314 w 7718722"/>
              <a:gd name="connsiteY13" fmla="*/ 6039174 h 7021806"/>
              <a:gd name="connsiteX14" fmla="*/ 7340614 w 7718722"/>
              <a:gd name="connsiteY14" fmla="*/ 3037312 h 7021806"/>
              <a:gd name="connsiteX15" fmla="*/ 7582444 w 7718722"/>
              <a:gd name="connsiteY15" fmla="*/ 1719599 h 7021806"/>
              <a:gd name="connsiteX16" fmla="*/ 7362471 w 7718722"/>
              <a:gd name="connsiteY16" fmla="*/ 562453 h 7021806"/>
              <a:gd name="connsiteX17" fmla="*/ 5903022 w 7718722"/>
              <a:gd name="connsiteY17" fmla="*/ 8966 h 7021806"/>
              <a:gd name="connsiteX18" fmla="*/ 4274809 w 7718722"/>
              <a:gd name="connsiteY18" fmla="*/ 0 h 7021806"/>
              <a:gd name="connsiteX0" fmla="*/ 4266283 w 7710196"/>
              <a:gd name="connsiteY0" fmla="*/ 0 h 7021806"/>
              <a:gd name="connsiteX1" fmla="*/ 2373902 w 7710196"/>
              <a:gd name="connsiteY1" fmla="*/ 389446 h 7021806"/>
              <a:gd name="connsiteX2" fmla="*/ 1564607 w 7710196"/>
              <a:gd name="connsiteY2" fmla="*/ 1083219 h 7021806"/>
              <a:gd name="connsiteX3" fmla="*/ 1055832 w 7710196"/>
              <a:gd name="connsiteY3" fmla="*/ 1384634 h 7021806"/>
              <a:gd name="connsiteX4" fmla="*/ 410328 w 7710196"/>
              <a:gd name="connsiteY4" fmla="*/ 1965079 h 7021806"/>
              <a:gd name="connsiteX5" fmla="*/ 397398 w 7710196"/>
              <a:gd name="connsiteY5" fmla="*/ 3869648 h 7021806"/>
              <a:gd name="connsiteX6" fmla="*/ 67150 w 7710196"/>
              <a:gd name="connsiteY6" fmla="*/ 4643937 h 7021806"/>
              <a:gd name="connsiteX7" fmla="*/ 66788 w 7710196"/>
              <a:gd name="connsiteY7" fmla="*/ 6253440 h 7021806"/>
              <a:gd name="connsiteX8" fmla="*/ 775028 w 7710196"/>
              <a:gd name="connsiteY8" fmla="*/ 6721337 h 7021806"/>
              <a:gd name="connsiteX9" fmla="*/ 2309352 w 7710196"/>
              <a:gd name="connsiteY9" fmla="*/ 6550885 h 7021806"/>
              <a:gd name="connsiteX10" fmla="*/ 3675883 w 7710196"/>
              <a:gd name="connsiteY10" fmla="*/ 6440021 h 7021806"/>
              <a:gd name="connsiteX11" fmla="*/ 5225182 w 7710196"/>
              <a:gd name="connsiteY11" fmla="*/ 6996981 h 7021806"/>
              <a:gd name="connsiteX12" fmla="*/ 6840333 w 7710196"/>
              <a:gd name="connsiteY12" fmla="*/ 6834575 h 7021806"/>
              <a:gd name="connsiteX13" fmla="*/ 7700788 w 7710196"/>
              <a:gd name="connsiteY13" fmla="*/ 6039174 h 7021806"/>
              <a:gd name="connsiteX14" fmla="*/ 7332088 w 7710196"/>
              <a:gd name="connsiteY14" fmla="*/ 3037312 h 7021806"/>
              <a:gd name="connsiteX15" fmla="*/ 7573918 w 7710196"/>
              <a:gd name="connsiteY15" fmla="*/ 1719599 h 7021806"/>
              <a:gd name="connsiteX16" fmla="*/ 7353945 w 7710196"/>
              <a:gd name="connsiteY16" fmla="*/ 562453 h 7021806"/>
              <a:gd name="connsiteX17" fmla="*/ 5894496 w 7710196"/>
              <a:gd name="connsiteY17" fmla="*/ 8966 h 7021806"/>
              <a:gd name="connsiteX18" fmla="*/ 4266283 w 7710196"/>
              <a:gd name="connsiteY18" fmla="*/ 0 h 7021806"/>
              <a:gd name="connsiteX0" fmla="*/ 4278269 w 7722182"/>
              <a:gd name="connsiteY0" fmla="*/ 0 h 7021806"/>
              <a:gd name="connsiteX1" fmla="*/ 2385888 w 7722182"/>
              <a:gd name="connsiteY1" fmla="*/ 389446 h 7021806"/>
              <a:gd name="connsiteX2" fmla="*/ 1576593 w 7722182"/>
              <a:gd name="connsiteY2" fmla="*/ 1083219 h 7021806"/>
              <a:gd name="connsiteX3" fmla="*/ 1067818 w 7722182"/>
              <a:gd name="connsiteY3" fmla="*/ 1384634 h 7021806"/>
              <a:gd name="connsiteX4" fmla="*/ 422314 w 7722182"/>
              <a:gd name="connsiteY4" fmla="*/ 1965079 h 7021806"/>
              <a:gd name="connsiteX5" fmla="*/ 409384 w 7722182"/>
              <a:gd name="connsiteY5" fmla="*/ 3869648 h 7021806"/>
              <a:gd name="connsiteX6" fmla="*/ 79136 w 7722182"/>
              <a:gd name="connsiteY6" fmla="*/ 4643937 h 7021806"/>
              <a:gd name="connsiteX7" fmla="*/ 78774 w 7722182"/>
              <a:gd name="connsiteY7" fmla="*/ 6253440 h 7021806"/>
              <a:gd name="connsiteX8" fmla="*/ 787014 w 7722182"/>
              <a:gd name="connsiteY8" fmla="*/ 6721337 h 7021806"/>
              <a:gd name="connsiteX9" fmla="*/ 2321338 w 7722182"/>
              <a:gd name="connsiteY9" fmla="*/ 6550885 h 7021806"/>
              <a:gd name="connsiteX10" fmla="*/ 3687869 w 7722182"/>
              <a:gd name="connsiteY10" fmla="*/ 6440021 h 7021806"/>
              <a:gd name="connsiteX11" fmla="*/ 5237168 w 7722182"/>
              <a:gd name="connsiteY11" fmla="*/ 6996981 h 7021806"/>
              <a:gd name="connsiteX12" fmla="*/ 6852319 w 7722182"/>
              <a:gd name="connsiteY12" fmla="*/ 6834575 h 7021806"/>
              <a:gd name="connsiteX13" fmla="*/ 7712774 w 7722182"/>
              <a:gd name="connsiteY13" fmla="*/ 6039174 h 7021806"/>
              <a:gd name="connsiteX14" fmla="*/ 7344074 w 7722182"/>
              <a:gd name="connsiteY14" fmla="*/ 3037312 h 7021806"/>
              <a:gd name="connsiteX15" fmla="*/ 7585904 w 7722182"/>
              <a:gd name="connsiteY15" fmla="*/ 1719599 h 7021806"/>
              <a:gd name="connsiteX16" fmla="*/ 7365931 w 7722182"/>
              <a:gd name="connsiteY16" fmla="*/ 562453 h 7021806"/>
              <a:gd name="connsiteX17" fmla="*/ 5906482 w 7722182"/>
              <a:gd name="connsiteY17" fmla="*/ 8966 h 7021806"/>
              <a:gd name="connsiteX18" fmla="*/ 4278269 w 7722182"/>
              <a:gd name="connsiteY18" fmla="*/ 0 h 7021806"/>
              <a:gd name="connsiteX0" fmla="*/ 4327752 w 7771665"/>
              <a:gd name="connsiteY0" fmla="*/ 0 h 7021806"/>
              <a:gd name="connsiteX1" fmla="*/ 2435371 w 7771665"/>
              <a:gd name="connsiteY1" fmla="*/ 389446 h 7021806"/>
              <a:gd name="connsiteX2" fmla="*/ 1626076 w 7771665"/>
              <a:gd name="connsiteY2" fmla="*/ 1083219 h 7021806"/>
              <a:gd name="connsiteX3" fmla="*/ 1117301 w 7771665"/>
              <a:gd name="connsiteY3" fmla="*/ 1384634 h 7021806"/>
              <a:gd name="connsiteX4" fmla="*/ 471797 w 7771665"/>
              <a:gd name="connsiteY4" fmla="*/ 1965079 h 7021806"/>
              <a:gd name="connsiteX5" fmla="*/ 458867 w 7771665"/>
              <a:gd name="connsiteY5" fmla="*/ 3869648 h 7021806"/>
              <a:gd name="connsiteX6" fmla="*/ 128619 w 7771665"/>
              <a:gd name="connsiteY6" fmla="*/ 4643937 h 7021806"/>
              <a:gd name="connsiteX7" fmla="*/ 128257 w 7771665"/>
              <a:gd name="connsiteY7" fmla="*/ 6253440 h 7021806"/>
              <a:gd name="connsiteX8" fmla="*/ 836497 w 7771665"/>
              <a:gd name="connsiteY8" fmla="*/ 6721337 h 7021806"/>
              <a:gd name="connsiteX9" fmla="*/ 2370821 w 7771665"/>
              <a:gd name="connsiteY9" fmla="*/ 6550885 h 7021806"/>
              <a:gd name="connsiteX10" fmla="*/ 3737352 w 7771665"/>
              <a:gd name="connsiteY10" fmla="*/ 6440021 h 7021806"/>
              <a:gd name="connsiteX11" fmla="*/ 5286651 w 7771665"/>
              <a:gd name="connsiteY11" fmla="*/ 6996981 h 7021806"/>
              <a:gd name="connsiteX12" fmla="*/ 6901802 w 7771665"/>
              <a:gd name="connsiteY12" fmla="*/ 6834575 h 7021806"/>
              <a:gd name="connsiteX13" fmla="*/ 7762257 w 7771665"/>
              <a:gd name="connsiteY13" fmla="*/ 6039174 h 7021806"/>
              <a:gd name="connsiteX14" fmla="*/ 7393557 w 7771665"/>
              <a:gd name="connsiteY14" fmla="*/ 3037312 h 7021806"/>
              <a:gd name="connsiteX15" fmla="*/ 7635387 w 7771665"/>
              <a:gd name="connsiteY15" fmla="*/ 1719599 h 7021806"/>
              <a:gd name="connsiteX16" fmla="*/ 7415414 w 7771665"/>
              <a:gd name="connsiteY16" fmla="*/ 562453 h 7021806"/>
              <a:gd name="connsiteX17" fmla="*/ 5955965 w 7771665"/>
              <a:gd name="connsiteY17" fmla="*/ 8966 h 7021806"/>
              <a:gd name="connsiteX18" fmla="*/ 4327752 w 7771665"/>
              <a:gd name="connsiteY18" fmla="*/ 0 h 7021806"/>
              <a:gd name="connsiteX0" fmla="*/ 4327752 w 7771665"/>
              <a:gd name="connsiteY0" fmla="*/ 0 h 7021806"/>
              <a:gd name="connsiteX1" fmla="*/ 2435371 w 7771665"/>
              <a:gd name="connsiteY1" fmla="*/ 389446 h 7021806"/>
              <a:gd name="connsiteX2" fmla="*/ 1626076 w 7771665"/>
              <a:gd name="connsiteY2" fmla="*/ 1083219 h 7021806"/>
              <a:gd name="connsiteX3" fmla="*/ 1117301 w 7771665"/>
              <a:gd name="connsiteY3" fmla="*/ 1384634 h 7021806"/>
              <a:gd name="connsiteX4" fmla="*/ 471797 w 7771665"/>
              <a:gd name="connsiteY4" fmla="*/ 1965079 h 7021806"/>
              <a:gd name="connsiteX5" fmla="*/ 458867 w 7771665"/>
              <a:gd name="connsiteY5" fmla="*/ 3869648 h 7021806"/>
              <a:gd name="connsiteX6" fmla="*/ 128619 w 7771665"/>
              <a:gd name="connsiteY6" fmla="*/ 4643937 h 7021806"/>
              <a:gd name="connsiteX7" fmla="*/ 128257 w 7771665"/>
              <a:gd name="connsiteY7" fmla="*/ 6253440 h 7021806"/>
              <a:gd name="connsiteX8" fmla="*/ 836497 w 7771665"/>
              <a:gd name="connsiteY8" fmla="*/ 6721337 h 7021806"/>
              <a:gd name="connsiteX9" fmla="*/ 2370821 w 7771665"/>
              <a:gd name="connsiteY9" fmla="*/ 6550885 h 7021806"/>
              <a:gd name="connsiteX10" fmla="*/ 3737352 w 7771665"/>
              <a:gd name="connsiteY10" fmla="*/ 6440021 h 7021806"/>
              <a:gd name="connsiteX11" fmla="*/ 5286651 w 7771665"/>
              <a:gd name="connsiteY11" fmla="*/ 6996981 h 7021806"/>
              <a:gd name="connsiteX12" fmla="*/ 6901802 w 7771665"/>
              <a:gd name="connsiteY12" fmla="*/ 6834575 h 7021806"/>
              <a:gd name="connsiteX13" fmla="*/ 7762257 w 7771665"/>
              <a:gd name="connsiteY13" fmla="*/ 6039174 h 7021806"/>
              <a:gd name="connsiteX14" fmla="*/ 7393557 w 7771665"/>
              <a:gd name="connsiteY14" fmla="*/ 3037312 h 7021806"/>
              <a:gd name="connsiteX15" fmla="*/ 7635387 w 7771665"/>
              <a:gd name="connsiteY15" fmla="*/ 1719599 h 7021806"/>
              <a:gd name="connsiteX16" fmla="*/ 7415414 w 7771665"/>
              <a:gd name="connsiteY16" fmla="*/ 562453 h 7021806"/>
              <a:gd name="connsiteX17" fmla="*/ 5955965 w 7771665"/>
              <a:gd name="connsiteY17" fmla="*/ 8966 h 7021806"/>
              <a:gd name="connsiteX18" fmla="*/ 4327752 w 7771665"/>
              <a:gd name="connsiteY18" fmla="*/ 0 h 7021806"/>
              <a:gd name="connsiteX0" fmla="*/ 4327752 w 7771665"/>
              <a:gd name="connsiteY0" fmla="*/ 0 h 7021806"/>
              <a:gd name="connsiteX1" fmla="*/ 2435371 w 7771665"/>
              <a:gd name="connsiteY1" fmla="*/ 389446 h 7021806"/>
              <a:gd name="connsiteX2" fmla="*/ 1626076 w 7771665"/>
              <a:gd name="connsiteY2" fmla="*/ 1083219 h 7021806"/>
              <a:gd name="connsiteX3" fmla="*/ 1117301 w 7771665"/>
              <a:gd name="connsiteY3" fmla="*/ 1384634 h 7021806"/>
              <a:gd name="connsiteX4" fmla="*/ 471797 w 7771665"/>
              <a:gd name="connsiteY4" fmla="*/ 1965079 h 7021806"/>
              <a:gd name="connsiteX5" fmla="*/ 458867 w 7771665"/>
              <a:gd name="connsiteY5" fmla="*/ 3869648 h 7021806"/>
              <a:gd name="connsiteX6" fmla="*/ 128619 w 7771665"/>
              <a:gd name="connsiteY6" fmla="*/ 4643937 h 7021806"/>
              <a:gd name="connsiteX7" fmla="*/ 128257 w 7771665"/>
              <a:gd name="connsiteY7" fmla="*/ 6253440 h 7021806"/>
              <a:gd name="connsiteX8" fmla="*/ 836497 w 7771665"/>
              <a:gd name="connsiteY8" fmla="*/ 6721337 h 7021806"/>
              <a:gd name="connsiteX9" fmla="*/ 2370821 w 7771665"/>
              <a:gd name="connsiteY9" fmla="*/ 6550885 h 7021806"/>
              <a:gd name="connsiteX10" fmla="*/ 3737352 w 7771665"/>
              <a:gd name="connsiteY10" fmla="*/ 6440021 h 7021806"/>
              <a:gd name="connsiteX11" fmla="*/ 5286651 w 7771665"/>
              <a:gd name="connsiteY11" fmla="*/ 6996981 h 7021806"/>
              <a:gd name="connsiteX12" fmla="*/ 6901802 w 7771665"/>
              <a:gd name="connsiteY12" fmla="*/ 6834575 h 7021806"/>
              <a:gd name="connsiteX13" fmla="*/ 7762257 w 7771665"/>
              <a:gd name="connsiteY13" fmla="*/ 6039174 h 7021806"/>
              <a:gd name="connsiteX14" fmla="*/ 7393557 w 7771665"/>
              <a:gd name="connsiteY14" fmla="*/ 3037312 h 7021806"/>
              <a:gd name="connsiteX15" fmla="*/ 7635387 w 7771665"/>
              <a:gd name="connsiteY15" fmla="*/ 1719599 h 7021806"/>
              <a:gd name="connsiteX16" fmla="*/ 7415414 w 7771665"/>
              <a:gd name="connsiteY16" fmla="*/ 562453 h 7021806"/>
              <a:gd name="connsiteX17" fmla="*/ 5955965 w 7771665"/>
              <a:gd name="connsiteY17" fmla="*/ 8966 h 7021806"/>
              <a:gd name="connsiteX18" fmla="*/ 4327752 w 7771665"/>
              <a:gd name="connsiteY18" fmla="*/ 0 h 7021806"/>
              <a:gd name="connsiteX0" fmla="*/ 4341124 w 7785037"/>
              <a:gd name="connsiteY0" fmla="*/ 0 h 7021806"/>
              <a:gd name="connsiteX1" fmla="*/ 2448743 w 7785037"/>
              <a:gd name="connsiteY1" fmla="*/ 389446 h 7021806"/>
              <a:gd name="connsiteX2" fmla="*/ 1639448 w 7785037"/>
              <a:gd name="connsiteY2" fmla="*/ 1083219 h 7021806"/>
              <a:gd name="connsiteX3" fmla="*/ 1130673 w 7785037"/>
              <a:gd name="connsiteY3" fmla="*/ 1384634 h 7021806"/>
              <a:gd name="connsiteX4" fmla="*/ 485169 w 7785037"/>
              <a:gd name="connsiteY4" fmla="*/ 1965079 h 7021806"/>
              <a:gd name="connsiteX5" fmla="*/ 472239 w 7785037"/>
              <a:gd name="connsiteY5" fmla="*/ 3869648 h 7021806"/>
              <a:gd name="connsiteX6" fmla="*/ 141991 w 7785037"/>
              <a:gd name="connsiteY6" fmla="*/ 4643937 h 7021806"/>
              <a:gd name="connsiteX7" fmla="*/ 141629 w 7785037"/>
              <a:gd name="connsiteY7" fmla="*/ 6253440 h 7021806"/>
              <a:gd name="connsiteX8" fmla="*/ 849869 w 7785037"/>
              <a:gd name="connsiteY8" fmla="*/ 6721337 h 7021806"/>
              <a:gd name="connsiteX9" fmla="*/ 2384193 w 7785037"/>
              <a:gd name="connsiteY9" fmla="*/ 6550885 h 7021806"/>
              <a:gd name="connsiteX10" fmla="*/ 3750724 w 7785037"/>
              <a:gd name="connsiteY10" fmla="*/ 6440021 h 7021806"/>
              <a:gd name="connsiteX11" fmla="*/ 5300023 w 7785037"/>
              <a:gd name="connsiteY11" fmla="*/ 6996981 h 7021806"/>
              <a:gd name="connsiteX12" fmla="*/ 6915174 w 7785037"/>
              <a:gd name="connsiteY12" fmla="*/ 6834575 h 7021806"/>
              <a:gd name="connsiteX13" fmla="*/ 7775629 w 7785037"/>
              <a:gd name="connsiteY13" fmla="*/ 6039174 h 7021806"/>
              <a:gd name="connsiteX14" fmla="*/ 7406929 w 7785037"/>
              <a:gd name="connsiteY14" fmla="*/ 3037312 h 7021806"/>
              <a:gd name="connsiteX15" fmla="*/ 7648759 w 7785037"/>
              <a:gd name="connsiteY15" fmla="*/ 1719599 h 7021806"/>
              <a:gd name="connsiteX16" fmla="*/ 7428786 w 7785037"/>
              <a:gd name="connsiteY16" fmla="*/ 562453 h 7021806"/>
              <a:gd name="connsiteX17" fmla="*/ 5969337 w 7785037"/>
              <a:gd name="connsiteY17" fmla="*/ 8966 h 7021806"/>
              <a:gd name="connsiteX18" fmla="*/ 4341124 w 7785037"/>
              <a:gd name="connsiteY18" fmla="*/ 0 h 7021806"/>
              <a:gd name="connsiteX0" fmla="*/ 4268574 w 7712487"/>
              <a:gd name="connsiteY0" fmla="*/ 0 h 7021806"/>
              <a:gd name="connsiteX1" fmla="*/ 2376193 w 7712487"/>
              <a:gd name="connsiteY1" fmla="*/ 389446 h 7021806"/>
              <a:gd name="connsiteX2" fmla="*/ 1566898 w 7712487"/>
              <a:gd name="connsiteY2" fmla="*/ 1083219 h 7021806"/>
              <a:gd name="connsiteX3" fmla="*/ 1058123 w 7712487"/>
              <a:gd name="connsiteY3" fmla="*/ 1384634 h 7021806"/>
              <a:gd name="connsiteX4" fmla="*/ 412619 w 7712487"/>
              <a:gd name="connsiteY4" fmla="*/ 1965079 h 7021806"/>
              <a:gd name="connsiteX5" fmla="*/ 399689 w 7712487"/>
              <a:gd name="connsiteY5" fmla="*/ 3869648 h 7021806"/>
              <a:gd name="connsiteX6" fmla="*/ 97369 w 7712487"/>
              <a:gd name="connsiteY6" fmla="*/ 4667180 h 7021806"/>
              <a:gd name="connsiteX7" fmla="*/ 69079 w 7712487"/>
              <a:gd name="connsiteY7" fmla="*/ 6253440 h 7021806"/>
              <a:gd name="connsiteX8" fmla="*/ 777319 w 7712487"/>
              <a:gd name="connsiteY8" fmla="*/ 6721337 h 7021806"/>
              <a:gd name="connsiteX9" fmla="*/ 2311643 w 7712487"/>
              <a:gd name="connsiteY9" fmla="*/ 6550885 h 7021806"/>
              <a:gd name="connsiteX10" fmla="*/ 3678174 w 7712487"/>
              <a:gd name="connsiteY10" fmla="*/ 6440021 h 7021806"/>
              <a:gd name="connsiteX11" fmla="*/ 5227473 w 7712487"/>
              <a:gd name="connsiteY11" fmla="*/ 6996981 h 7021806"/>
              <a:gd name="connsiteX12" fmla="*/ 6842624 w 7712487"/>
              <a:gd name="connsiteY12" fmla="*/ 6834575 h 7021806"/>
              <a:gd name="connsiteX13" fmla="*/ 7703079 w 7712487"/>
              <a:gd name="connsiteY13" fmla="*/ 6039174 h 7021806"/>
              <a:gd name="connsiteX14" fmla="*/ 7334379 w 7712487"/>
              <a:gd name="connsiteY14" fmla="*/ 3037312 h 7021806"/>
              <a:gd name="connsiteX15" fmla="*/ 7576209 w 7712487"/>
              <a:gd name="connsiteY15" fmla="*/ 1719599 h 7021806"/>
              <a:gd name="connsiteX16" fmla="*/ 7356236 w 7712487"/>
              <a:gd name="connsiteY16" fmla="*/ 562453 h 7021806"/>
              <a:gd name="connsiteX17" fmla="*/ 5896787 w 7712487"/>
              <a:gd name="connsiteY17" fmla="*/ 8966 h 7021806"/>
              <a:gd name="connsiteX18" fmla="*/ 4268574 w 7712487"/>
              <a:gd name="connsiteY18" fmla="*/ 0 h 7021806"/>
              <a:gd name="connsiteX0" fmla="*/ 4287695 w 7731608"/>
              <a:gd name="connsiteY0" fmla="*/ 0 h 7021806"/>
              <a:gd name="connsiteX1" fmla="*/ 2395314 w 7731608"/>
              <a:gd name="connsiteY1" fmla="*/ 389446 h 7021806"/>
              <a:gd name="connsiteX2" fmla="*/ 1586019 w 7731608"/>
              <a:gd name="connsiteY2" fmla="*/ 1083219 h 7021806"/>
              <a:gd name="connsiteX3" fmla="*/ 1077244 w 7731608"/>
              <a:gd name="connsiteY3" fmla="*/ 1384634 h 7021806"/>
              <a:gd name="connsiteX4" fmla="*/ 431740 w 7731608"/>
              <a:gd name="connsiteY4" fmla="*/ 1965079 h 7021806"/>
              <a:gd name="connsiteX5" fmla="*/ 418810 w 7731608"/>
              <a:gd name="connsiteY5" fmla="*/ 3869648 h 7021806"/>
              <a:gd name="connsiteX6" fmla="*/ 116490 w 7731608"/>
              <a:gd name="connsiteY6" fmla="*/ 4667180 h 7021806"/>
              <a:gd name="connsiteX7" fmla="*/ 88200 w 7731608"/>
              <a:gd name="connsiteY7" fmla="*/ 6253440 h 7021806"/>
              <a:gd name="connsiteX8" fmla="*/ 796440 w 7731608"/>
              <a:gd name="connsiteY8" fmla="*/ 6721337 h 7021806"/>
              <a:gd name="connsiteX9" fmla="*/ 2330764 w 7731608"/>
              <a:gd name="connsiteY9" fmla="*/ 6550885 h 7021806"/>
              <a:gd name="connsiteX10" fmla="*/ 3697295 w 7731608"/>
              <a:gd name="connsiteY10" fmla="*/ 6440021 h 7021806"/>
              <a:gd name="connsiteX11" fmla="*/ 5246594 w 7731608"/>
              <a:gd name="connsiteY11" fmla="*/ 6996981 h 7021806"/>
              <a:gd name="connsiteX12" fmla="*/ 6861745 w 7731608"/>
              <a:gd name="connsiteY12" fmla="*/ 6834575 h 7021806"/>
              <a:gd name="connsiteX13" fmla="*/ 7722200 w 7731608"/>
              <a:gd name="connsiteY13" fmla="*/ 6039174 h 7021806"/>
              <a:gd name="connsiteX14" fmla="*/ 7353500 w 7731608"/>
              <a:gd name="connsiteY14" fmla="*/ 3037312 h 7021806"/>
              <a:gd name="connsiteX15" fmla="*/ 7595330 w 7731608"/>
              <a:gd name="connsiteY15" fmla="*/ 1719599 h 7021806"/>
              <a:gd name="connsiteX16" fmla="*/ 7375357 w 7731608"/>
              <a:gd name="connsiteY16" fmla="*/ 562453 h 7021806"/>
              <a:gd name="connsiteX17" fmla="*/ 5915908 w 7731608"/>
              <a:gd name="connsiteY17" fmla="*/ 8966 h 7021806"/>
              <a:gd name="connsiteX18" fmla="*/ 4287695 w 7731608"/>
              <a:gd name="connsiteY18" fmla="*/ 0 h 7021806"/>
              <a:gd name="connsiteX0" fmla="*/ 4287695 w 7731608"/>
              <a:gd name="connsiteY0" fmla="*/ 0 h 7021806"/>
              <a:gd name="connsiteX1" fmla="*/ 2395314 w 7731608"/>
              <a:gd name="connsiteY1" fmla="*/ 389446 h 7021806"/>
              <a:gd name="connsiteX2" fmla="*/ 1586019 w 7731608"/>
              <a:gd name="connsiteY2" fmla="*/ 1083219 h 7021806"/>
              <a:gd name="connsiteX3" fmla="*/ 1077244 w 7731608"/>
              <a:gd name="connsiteY3" fmla="*/ 1384634 h 7021806"/>
              <a:gd name="connsiteX4" fmla="*/ 431740 w 7731608"/>
              <a:gd name="connsiteY4" fmla="*/ 1965079 h 7021806"/>
              <a:gd name="connsiteX5" fmla="*/ 418810 w 7731608"/>
              <a:gd name="connsiteY5" fmla="*/ 3869648 h 7021806"/>
              <a:gd name="connsiteX6" fmla="*/ 116490 w 7731608"/>
              <a:gd name="connsiteY6" fmla="*/ 4667180 h 7021806"/>
              <a:gd name="connsiteX7" fmla="*/ 88200 w 7731608"/>
              <a:gd name="connsiteY7" fmla="*/ 6253440 h 7021806"/>
              <a:gd name="connsiteX8" fmla="*/ 796440 w 7731608"/>
              <a:gd name="connsiteY8" fmla="*/ 6721337 h 7021806"/>
              <a:gd name="connsiteX9" fmla="*/ 2330764 w 7731608"/>
              <a:gd name="connsiteY9" fmla="*/ 6550885 h 7021806"/>
              <a:gd name="connsiteX10" fmla="*/ 3697295 w 7731608"/>
              <a:gd name="connsiteY10" fmla="*/ 6440021 h 7021806"/>
              <a:gd name="connsiteX11" fmla="*/ 5246594 w 7731608"/>
              <a:gd name="connsiteY11" fmla="*/ 6996981 h 7021806"/>
              <a:gd name="connsiteX12" fmla="*/ 6861745 w 7731608"/>
              <a:gd name="connsiteY12" fmla="*/ 6834575 h 7021806"/>
              <a:gd name="connsiteX13" fmla="*/ 7722200 w 7731608"/>
              <a:gd name="connsiteY13" fmla="*/ 6039174 h 7021806"/>
              <a:gd name="connsiteX14" fmla="*/ 7353500 w 7731608"/>
              <a:gd name="connsiteY14" fmla="*/ 3037312 h 7021806"/>
              <a:gd name="connsiteX15" fmla="*/ 7595330 w 7731608"/>
              <a:gd name="connsiteY15" fmla="*/ 1719599 h 7021806"/>
              <a:gd name="connsiteX16" fmla="*/ 7375357 w 7731608"/>
              <a:gd name="connsiteY16" fmla="*/ 562453 h 7021806"/>
              <a:gd name="connsiteX17" fmla="*/ 5915908 w 7731608"/>
              <a:gd name="connsiteY17" fmla="*/ 8966 h 7021806"/>
              <a:gd name="connsiteX18" fmla="*/ 4287695 w 7731608"/>
              <a:gd name="connsiteY18" fmla="*/ 0 h 7021806"/>
              <a:gd name="connsiteX0" fmla="*/ 4287695 w 7731608"/>
              <a:gd name="connsiteY0" fmla="*/ 0 h 7021806"/>
              <a:gd name="connsiteX1" fmla="*/ 2395314 w 7731608"/>
              <a:gd name="connsiteY1" fmla="*/ 389446 h 7021806"/>
              <a:gd name="connsiteX2" fmla="*/ 1586019 w 7731608"/>
              <a:gd name="connsiteY2" fmla="*/ 1083219 h 7021806"/>
              <a:gd name="connsiteX3" fmla="*/ 431740 w 7731608"/>
              <a:gd name="connsiteY3" fmla="*/ 1965079 h 7021806"/>
              <a:gd name="connsiteX4" fmla="*/ 418810 w 7731608"/>
              <a:gd name="connsiteY4" fmla="*/ 3869648 h 7021806"/>
              <a:gd name="connsiteX5" fmla="*/ 116490 w 7731608"/>
              <a:gd name="connsiteY5" fmla="*/ 4667180 h 7021806"/>
              <a:gd name="connsiteX6" fmla="*/ 88200 w 7731608"/>
              <a:gd name="connsiteY6" fmla="*/ 6253440 h 7021806"/>
              <a:gd name="connsiteX7" fmla="*/ 796440 w 7731608"/>
              <a:gd name="connsiteY7" fmla="*/ 6721337 h 7021806"/>
              <a:gd name="connsiteX8" fmla="*/ 2330764 w 7731608"/>
              <a:gd name="connsiteY8" fmla="*/ 6550885 h 7021806"/>
              <a:gd name="connsiteX9" fmla="*/ 3697295 w 7731608"/>
              <a:gd name="connsiteY9" fmla="*/ 6440021 h 7021806"/>
              <a:gd name="connsiteX10" fmla="*/ 5246594 w 7731608"/>
              <a:gd name="connsiteY10" fmla="*/ 6996981 h 7021806"/>
              <a:gd name="connsiteX11" fmla="*/ 6861745 w 7731608"/>
              <a:gd name="connsiteY11" fmla="*/ 6834575 h 7021806"/>
              <a:gd name="connsiteX12" fmla="*/ 7722200 w 7731608"/>
              <a:gd name="connsiteY12" fmla="*/ 6039174 h 7021806"/>
              <a:gd name="connsiteX13" fmla="*/ 7353500 w 7731608"/>
              <a:gd name="connsiteY13" fmla="*/ 3037312 h 7021806"/>
              <a:gd name="connsiteX14" fmla="*/ 7595330 w 7731608"/>
              <a:gd name="connsiteY14" fmla="*/ 1719599 h 7021806"/>
              <a:gd name="connsiteX15" fmla="*/ 7375357 w 7731608"/>
              <a:gd name="connsiteY15" fmla="*/ 562453 h 7021806"/>
              <a:gd name="connsiteX16" fmla="*/ 5915908 w 7731608"/>
              <a:gd name="connsiteY16" fmla="*/ 8966 h 7021806"/>
              <a:gd name="connsiteX17" fmla="*/ 4287695 w 7731608"/>
              <a:gd name="connsiteY17" fmla="*/ 0 h 7021806"/>
              <a:gd name="connsiteX0" fmla="*/ 4287695 w 7731608"/>
              <a:gd name="connsiteY0" fmla="*/ 0 h 7021806"/>
              <a:gd name="connsiteX1" fmla="*/ 2395314 w 7731608"/>
              <a:gd name="connsiteY1" fmla="*/ 389446 h 7021806"/>
              <a:gd name="connsiteX2" fmla="*/ 1432418 w 7731608"/>
              <a:gd name="connsiteY2" fmla="*/ 1059977 h 7021806"/>
              <a:gd name="connsiteX3" fmla="*/ 431740 w 7731608"/>
              <a:gd name="connsiteY3" fmla="*/ 1965079 h 7021806"/>
              <a:gd name="connsiteX4" fmla="*/ 418810 w 7731608"/>
              <a:gd name="connsiteY4" fmla="*/ 3869648 h 7021806"/>
              <a:gd name="connsiteX5" fmla="*/ 116490 w 7731608"/>
              <a:gd name="connsiteY5" fmla="*/ 4667180 h 7021806"/>
              <a:gd name="connsiteX6" fmla="*/ 88200 w 7731608"/>
              <a:gd name="connsiteY6" fmla="*/ 6253440 h 7021806"/>
              <a:gd name="connsiteX7" fmla="*/ 796440 w 7731608"/>
              <a:gd name="connsiteY7" fmla="*/ 6721337 h 7021806"/>
              <a:gd name="connsiteX8" fmla="*/ 2330764 w 7731608"/>
              <a:gd name="connsiteY8" fmla="*/ 6550885 h 7021806"/>
              <a:gd name="connsiteX9" fmla="*/ 3697295 w 7731608"/>
              <a:gd name="connsiteY9" fmla="*/ 6440021 h 7021806"/>
              <a:gd name="connsiteX10" fmla="*/ 5246594 w 7731608"/>
              <a:gd name="connsiteY10" fmla="*/ 6996981 h 7021806"/>
              <a:gd name="connsiteX11" fmla="*/ 6861745 w 7731608"/>
              <a:gd name="connsiteY11" fmla="*/ 6834575 h 7021806"/>
              <a:gd name="connsiteX12" fmla="*/ 7722200 w 7731608"/>
              <a:gd name="connsiteY12" fmla="*/ 6039174 h 7021806"/>
              <a:gd name="connsiteX13" fmla="*/ 7353500 w 7731608"/>
              <a:gd name="connsiteY13" fmla="*/ 3037312 h 7021806"/>
              <a:gd name="connsiteX14" fmla="*/ 7595330 w 7731608"/>
              <a:gd name="connsiteY14" fmla="*/ 1719599 h 7021806"/>
              <a:gd name="connsiteX15" fmla="*/ 7375357 w 7731608"/>
              <a:gd name="connsiteY15" fmla="*/ 562453 h 7021806"/>
              <a:gd name="connsiteX16" fmla="*/ 5915908 w 7731608"/>
              <a:gd name="connsiteY16" fmla="*/ 8966 h 7021806"/>
              <a:gd name="connsiteX17" fmla="*/ 4287695 w 7731608"/>
              <a:gd name="connsiteY17" fmla="*/ 0 h 7021806"/>
              <a:gd name="connsiteX0" fmla="*/ 4287695 w 7731608"/>
              <a:gd name="connsiteY0" fmla="*/ 0 h 7021806"/>
              <a:gd name="connsiteX1" fmla="*/ 2395314 w 7731608"/>
              <a:gd name="connsiteY1" fmla="*/ 389446 h 7021806"/>
              <a:gd name="connsiteX2" fmla="*/ 1418455 w 7731608"/>
              <a:gd name="connsiteY2" fmla="*/ 1176186 h 7021806"/>
              <a:gd name="connsiteX3" fmla="*/ 431740 w 7731608"/>
              <a:gd name="connsiteY3" fmla="*/ 1965079 h 7021806"/>
              <a:gd name="connsiteX4" fmla="*/ 418810 w 7731608"/>
              <a:gd name="connsiteY4" fmla="*/ 3869648 h 7021806"/>
              <a:gd name="connsiteX5" fmla="*/ 116490 w 7731608"/>
              <a:gd name="connsiteY5" fmla="*/ 4667180 h 7021806"/>
              <a:gd name="connsiteX6" fmla="*/ 88200 w 7731608"/>
              <a:gd name="connsiteY6" fmla="*/ 6253440 h 7021806"/>
              <a:gd name="connsiteX7" fmla="*/ 796440 w 7731608"/>
              <a:gd name="connsiteY7" fmla="*/ 6721337 h 7021806"/>
              <a:gd name="connsiteX8" fmla="*/ 2330764 w 7731608"/>
              <a:gd name="connsiteY8" fmla="*/ 6550885 h 7021806"/>
              <a:gd name="connsiteX9" fmla="*/ 3697295 w 7731608"/>
              <a:gd name="connsiteY9" fmla="*/ 6440021 h 7021806"/>
              <a:gd name="connsiteX10" fmla="*/ 5246594 w 7731608"/>
              <a:gd name="connsiteY10" fmla="*/ 6996981 h 7021806"/>
              <a:gd name="connsiteX11" fmla="*/ 6861745 w 7731608"/>
              <a:gd name="connsiteY11" fmla="*/ 6834575 h 7021806"/>
              <a:gd name="connsiteX12" fmla="*/ 7722200 w 7731608"/>
              <a:gd name="connsiteY12" fmla="*/ 6039174 h 7021806"/>
              <a:gd name="connsiteX13" fmla="*/ 7353500 w 7731608"/>
              <a:gd name="connsiteY13" fmla="*/ 3037312 h 7021806"/>
              <a:gd name="connsiteX14" fmla="*/ 7595330 w 7731608"/>
              <a:gd name="connsiteY14" fmla="*/ 1719599 h 7021806"/>
              <a:gd name="connsiteX15" fmla="*/ 7375357 w 7731608"/>
              <a:gd name="connsiteY15" fmla="*/ 562453 h 7021806"/>
              <a:gd name="connsiteX16" fmla="*/ 5915908 w 7731608"/>
              <a:gd name="connsiteY16" fmla="*/ 8966 h 7021806"/>
              <a:gd name="connsiteX17" fmla="*/ 4287695 w 7731608"/>
              <a:gd name="connsiteY17" fmla="*/ 0 h 7021806"/>
              <a:gd name="connsiteX0" fmla="*/ 4287695 w 7731608"/>
              <a:gd name="connsiteY0" fmla="*/ 0 h 7021806"/>
              <a:gd name="connsiteX1" fmla="*/ 2395314 w 7731608"/>
              <a:gd name="connsiteY1" fmla="*/ 389446 h 7021806"/>
              <a:gd name="connsiteX2" fmla="*/ 1418455 w 7731608"/>
              <a:gd name="connsiteY2" fmla="*/ 1176186 h 7021806"/>
              <a:gd name="connsiteX3" fmla="*/ 431740 w 7731608"/>
              <a:gd name="connsiteY3" fmla="*/ 1965079 h 7021806"/>
              <a:gd name="connsiteX4" fmla="*/ 418810 w 7731608"/>
              <a:gd name="connsiteY4" fmla="*/ 3869648 h 7021806"/>
              <a:gd name="connsiteX5" fmla="*/ 116490 w 7731608"/>
              <a:gd name="connsiteY5" fmla="*/ 4667180 h 7021806"/>
              <a:gd name="connsiteX6" fmla="*/ 88200 w 7731608"/>
              <a:gd name="connsiteY6" fmla="*/ 6253440 h 7021806"/>
              <a:gd name="connsiteX7" fmla="*/ 796440 w 7731608"/>
              <a:gd name="connsiteY7" fmla="*/ 6721337 h 7021806"/>
              <a:gd name="connsiteX8" fmla="*/ 2330764 w 7731608"/>
              <a:gd name="connsiteY8" fmla="*/ 6550885 h 7021806"/>
              <a:gd name="connsiteX9" fmla="*/ 3697295 w 7731608"/>
              <a:gd name="connsiteY9" fmla="*/ 6440021 h 7021806"/>
              <a:gd name="connsiteX10" fmla="*/ 5246594 w 7731608"/>
              <a:gd name="connsiteY10" fmla="*/ 6996981 h 7021806"/>
              <a:gd name="connsiteX11" fmla="*/ 6861745 w 7731608"/>
              <a:gd name="connsiteY11" fmla="*/ 6834575 h 7021806"/>
              <a:gd name="connsiteX12" fmla="*/ 7722200 w 7731608"/>
              <a:gd name="connsiteY12" fmla="*/ 6039174 h 7021806"/>
              <a:gd name="connsiteX13" fmla="*/ 7353500 w 7731608"/>
              <a:gd name="connsiteY13" fmla="*/ 3037312 h 7021806"/>
              <a:gd name="connsiteX14" fmla="*/ 7595330 w 7731608"/>
              <a:gd name="connsiteY14" fmla="*/ 1719599 h 7021806"/>
              <a:gd name="connsiteX15" fmla="*/ 7375357 w 7731608"/>
              <a:gd name="connsiteY15" fmla="*/ 562453 h 7021806"/>
              <a:gd name="connsiteX16" fmla="*/ 5915908 w 7731608"/>
              <a:gd name="connsiteY16" fmla="*/ 8966 h 7021806"/>
              <a:gd name="connsiteX17" fmla="*/ 4287695 w 7731608"/>
              <a:gd name="connsiteY17" fmla="*/ 0 h 7021806"/>
              <a:gd name="connsiteX0" fmla="*/ 4287695 w 7731608"/>
              <a:gd name="connsiteY0" fmla="*/ 0 h 7021806"/>
              <a:gd name="connsiteX1" fmla="*/ 2395314 w 7731608"/>
              <a:gd name="connsiteY1" fmla="*/ 389446 h 7021806"/>
              <a:gd name="connsiteX2" fmla="*/ 1418455 w 7731608"/>
              <a:gd name="connsiteY2" fmla="*/ 1176186 h 7021806"/>
              <a:gd name="connsiteX3" fmla="*/ 431740 w 7731608"/>
              <a:gd name="connsiteY3" fmla="*/ 1965079 h 7021806"/>
              <a:gd name="connsiteX4" fmla="*/ 418810 w 7731608"/>
              <a:gd name="connsiteY4" fmla="*/ 3869648 h 7021806"/>
              <a:gd name="connsiteX5" fmla="*/ 116490 w 7731608"/>
              <a:gd name="connsiteY5" fmla="*/ 4667180 h 7021806"/>
              <a:gd name="connsiteX6" fmla="*/ 88200 w 7731608"/>
              <a:gd name="connsiteY6" fmla="*/ 6253440 h 7021806"/>
              <a:gd name="connsiteX7" fmla="*/ 796440 w 7731608"/>
              <a:gd name="connsiteY7" fmla="*/ 6721337 h 7021806"/>
              <a:gd name="connsiteX8" fmla="*/ 2330764 w 7731608"/>
              <a:gd name="connsiteY8" fmla="*/ 6550885 h 7021806"/>
              <a:gd name="connsiteX9" fmla="*/ 3697295 w 7731608"/>
              <a:gd name="connsiteY9" fmla="*/ 6440021 h 7021806"/>
              <a:gd name="connsiteX10" fmla="*/ 5246594 w 7731608"/>
              <a:gd name="connsiteY10" fmla="*/ 6996981 h 7021806"/>
              <a:gd name="connsiteX11" fmla="*/ 6861745 w 7731608"/>
              <a:gd name="connsiteY11" fmla="*/ 6834575 h 7021806"/>
              <a:gd name="connsiteX12" fmla="*/ 7722200 w 7731608"/>
              <a:gd name="connsiteY12" fmla="*/ 6039174 h 7021806"/>
              <a:gd name="connsiteX13" fmla="*/ 7353500 w 7731608"/>
              <a:gd name="connsiteY13" fmla="*/ 3037312 h 7021806"/>
              <a:gd name="connsiteX14" fmla="*/ 7595330 w 7731608"/>
              <a:gd name="connsiteY14" fmla="*/ 1719599 h 7021806"/>
              <a:gd name="connsiteX15" fmla="*/ 7375357 w 7731608"/>
              <a:gd name="connsiteY15" fmla="*/ 562453 h 7021806"/>
              <a:gd name="connsiteX16" fmla="*/ 5915908 w 7731608"/>
              <a:gd name="connsiteY16" fmla="*/ 8966 h 7021806"/>
              <a:gd name="connsiteX17" fmla="*/ 4287695 w 7731608"/>
              <a:gd name="connsiteY17" fmla="*/ 0 h 7021806"/>
              <a:gd name="connsiteX0" fmla="*/ 4287695 w 7732172"/>
              <a:gd name="connsiteY0" fmla="*/ 0 h 7021806"/>
              <a:gd name="connsiteX1" fmla="*/ 2395314 w 7732172"/>
              <a:gd name="connsiteY1" fmla="*/ 389446 h 7021806"/>
              <a:gd name="connsiteX2" fmla="*/ 1418455 w 7732172"/>
              <a:gd name="connsiteY2" fmla="*/ 1176186 h 7021806"/>
              <a:gd name="connsiteX3" fmla="*/ 431740 w 7732172"/>
              <a:gd name="connsiteY3" fmla="*/ 1965079 h 7021806"/>
              <a:gd name="connsiteX4" fmla="*/ 418810 w 7732172"/>
              <a:gd name="connsiteY4" fmla="*/ 3869648 h 7021806"/>
              <a:gd name="connsiteX5" fmla="*/ 116490 w 7732172"/>
              <a:gd name="connsiteY5" fmla="*/ 4667180 h 7021806"/>
              <a:gd name="connsiteX6" fmla="*/ 88200 w 7732172"/>
              <a:gd name="connsiteY6" fmla="*/ 6253440 h 7021806"/>
              <a:gd name="connsiteX7" fmla="*/ 796440 w 7732172"/>
              <a:gd name="connsiteY7" fmla="*/ 6721337 h 7021806"/>
              <a:gd name="connsiteX8" fmla="*/ 2330764 w 7732172"/>
              <a:gd name="connsiteY8" fmla="*/ 6550885 h 7021806"/>
              <a:gd name="connsiteX9" fmla="*/ 3697295 w 7732172"/>
              <a:gd name="connsiteY9" fmla="*/ 6440021 h 7021806"/>
              <a:gd name="connsiteX10" fmla="*/ 5246594 w 7732172"/>
              <a:gd name="connsiteY10" fmla="*/ 6996981 h 7021806"/>
              <a:gd name="connsiteX11" fmla="*/ 6861745 w 7732172"/>
              <a:gd name="connsiteY11" fmla="*/ 6834575 h 7021806"/>
              <a:gd name="connsiteX12" fmla="*/ 7722200 w 7732172"/>
              <a:gd name="connsiteY12" fmla="*/ 6039174 h 7021806"/>
              <a:gd name="connsiteX13" fmla="*/ 7353500 w 7732172"/>
              <a:gd name="connsiteY13" fmla="*/ 3037312 h 7021806"/>
              <a:gd name="connsiteX14" fmla="*/ 7595330 w 7732172"/>
              <a:gd name="connsiteY14" fmla="*/ 1719599 h 7021806"/>
              <a:gd name="connsiteX15" fmla="*/ 7375357 w 7732172"/>
              <a:gd name="connsiteY15" fmla="*/ 562453 h 7021806"/>
              <a:gd name="connsiteX16" fmla="*/ 5915908 w 7732172"/>
              <a:gd name="connsiteY16" fmla="*/ 8966 h 7021806"/>
              <a:gd name="connsiteX17" fmla="*/ 4287695 w 7732172"/>
              <a:gd name="connsiteY17" fmla="*/ 0 h 7021806"/>
              <a:gd name="connsiteX0" fmla="*/ 4287695 w 7732172"/>
              <a:gd name="connsiteY0" fmla="*/ 0 h 7021806"/>
              <a:gd name="connsiteX1" fmla="*/ 2395314 w 7732172"/>
              <a:gd name="connsiteY1" fmla="*/ 389446 h 7021806"/>
              <a:gd name="connsiteX2" fmla="*/ 1418455 w 7732172"/>
              <a:gd name="connsiteY2" fmla="*/ 1176186 h 7021806"/>
              <a:gd name="connsiteX3" fmla="*/ 431740 w 7732172"/>
              <a:gd name="connsiteY3" fmla="*/ 1965079 h 7021806"/>
              <a:gd name="connsiteX4" fmla="*/ 418810 w 7732172"/>
              <a:gd name="connsiteY4" fmla="*/ 3869648 h 7021806"/>
              <a:gd name="connsiteX5" fmla="*/ 116490 w 7732172"/>
              <a:gd name="connsiteY5" fmla="*/ 4667180 h 7021806"/>
              <a:gd name="connsiteX6" fmla="*/ 88200 w 7732172"/>
              <a:gd name="connsiteY6" fmla="*/ 6253440 h 7021806"/>
              <a:gd name="connsiteX7" fmla="*/ 796440 w 7732172"/>
              <a:gd name="connsiteY7" fmla="*/ 6721337 h 7021806"/>
              <a:gd name="connsiteX8" fmla="*/ 2330764 w 7732172"/>
              <a:gd name="connsiteY8" fmla="*/ 6550885 h 7021806"/>
              <a:gd name="connsiteX9" fmla="*/ 3697295 w 7732172"/>
              <a:gd name="connsiteY9" fmla="*/ 6440021 h 7021806"/>
              <a:gd name="connsiteX10" fmla="*/ 5246594 w 7732172"/>
              <a:gd name="connsiteY10" fmla="*/ 6996981 h 7021806"/>
              <a:gd name="connsiteX11" fmla="*/ 6861745 w 7732172"/>
              <a:gd name="connsiteY11" fmla="*/ 6834575 h 7021806"/>
              <a:gd name="connsiteX12" fmla="*/ 7722200 w 7732172"/>
              <a:gd name="connsiteY12" fmla="*/ 6039174 h 7021806"/>
              <a:gd name="connsiteX13" fmla="*/ 7353500 w 7732172"/>
              <a:gd name="connsiteY13" fmla="*/ 3223247 h 7021806"/>
              <a:gd name="connsiteX14" fmla="*/ 7595330 w 7732172"/>
              <a:gd name="connsiteY14" fmla="*/ 1719599 h 7021806"/>
              <a:gd name="connsiteX15" fmla="*/ 7375357 w 7732172"/>
              <a:gd name="connsiteY15" fmla="*/ 562453 h 7021806"/>
              <a:gd name="connsiteX16" fmla="*/ 5915908 w 7732172"/>
              <a:gd name="connsiteY16" fmla="*/ 8966 h 7021806"/>
              <a:gd name="connsiteX17" fmla="*/ 4287695 w 7732172"/>
              <a:gd name="connsiteY17" fmla="*/ 0 h 7021806"/>
              <a:gd name="connsiteX0" fmla="*/ 4287695 w 7732172"/>
              <a:gd name="connsiteY0" fmla="*/ 0 h 7021806"/>
              <a:gd name="connsiteX1" fmla="*/ 2395314 w 7732172"/>
              <a:gd name="connsiteY1" fmla="*/ 389446 h 7021806"/>
              <a:gd name="connsiteX2" fmla="*/ 1418455 w 7732172"/>
              <a:gd name="connsiteY2" fmla="*/ 1176186 h 7021806"/>
              <a:gd name="connsiteX3" fmla="*/ 431740 w 7732172"/>
              <a:gd name="connsiteY3" fmla="*/ 1965079 h 7021806"/>
              <a:gd name="connsiteX4" fmla="*/ 418810 w 7732172"/>
              <a:gd name="connsiteY4" fmla="*/ 3869648 h 7021806"/>
              <a:gd name="connsiteX5" fmla="*/ 116490 w 7732172"/>
              <a:gd name="connsiteY5" fmla="*/ 4667180 h 7021806"/>
              <a:gd name="connsiteX6" fmla="*/ 88200 w 7732172"/>
              <a:gd name="connsiteY6" fmla="*/ 6253440 h 7021806"/>
              <a:gd name="connsiteX7" fmla="*/ 796440 w 7732172"/>
              <a:gd name="connsiteY7" fmla="*/ 6721337 h 7021806"/>
              <a:gd name="connsiteX8" fmla="*/ 2330764 w 7732172"/>
              <a:gd name="connsiteY8" fmla="*/ 6550885 h 7021806"/>
              <a:gd name="connsiteX9" fmla="*/ 3697295 w 7732172"/>
              <a:gd name="connsiteY9" fmla="*/ 6440021 h 7021806"/>
              <a:gd name="connsiteX10" fmla="*/ 5246594 w 7732172"/>
              <a:gd name="connsiteY10" fmla="*/ 6996981 h 7021806"/>
              <a:gd name="connsiteX11" fmla="*/ 6861745 w 7732172"/>
              <a:gd name="connsiteY11" fmla="*/ 6834575 h 7021806"/>
              <a:gd name="connsiteX12" fmla="*/ 7722200 w 7732172"/>
              <a:gd name="connsiteY12" fmla="*/ 6039174 h 7021806"/>
              <a:gd name="connsiteX13" fmla="*/ 7353500 w 7732172"/>
              <a:gd name="connsiteY13" fmla="*/ 3223247 h 7021806"/>
              <a:gd name="connsiteX14" fmla="*/ 7595330 w 7732172"/>
              <a:gd name="connsiteY14" fmla="*/ 1719599 h 7021806"/>
              <a:gd name="connsiteX15" fmla="*/ 7375357 w 7732172"/>
              <a:gd name="connsiteY15" fmla="*/ 562453 h 7021806"/>
              <a:gd name="connsiteX16" fmla="*/ 5915908 w 7732172"/>
              <a:gd name="connsiteY16" fmla="*/ 8966 h 7021806"/>
              <a:gd name="connsiteX17" fmla="*/ 4287695 w 7732172"/>
              <a:gd name="connsiteY17" fmla="*/ 0 h 7021806"/>
              <a:gd name="connsiteX0" fmla="*/ 4287695 w 7759562"/>
              <a:gd name="connsiteY0" fmla="*/ 0 h 7021806"/>
              <a:gd name="connsiteX1" fmla="*/ 2395314 w 7759562"/>
              <a:gd name="connsiteY1" fmla="*/ 389446 h 7021806"/>
              <a:gd name="connsiteX2" fmla="*/ 1418455 w 7759562"/>
              <a:gd name="connsiteY2" fmla="*/ 1176186 h 7021806"/>
              <a:gd name="connsiteX3" fmla="*/ 431740 w 7759562"/>
              <a:gd name="connsiteY3" fmla="*/ 1965079 h 7021806"/>
              <a:gd name="connsiteX4" fmla="*/ 418810 w 7759562"/>
              <a:gd name="connsiteY4" fmla="*/ 3869648 h 7021806"/>
              <a:gd name="connsiteX5" fmla="*/ 116490 w 7759562"/>
              <a:gd name="connsiteY5" fmla="*/ 4667180 h 7021806"/>
              <a:gd name="connsiteX6" fmla="*/ 88200 w 7759562"/>
              <a:gd name="connsiteY6" fmla="*/ 6253440 h 7021806"/>
              <a:gd name="connsiteX7" fmla="*/ 796440 w 7759562"/>
              <a:gd name="connsiteY7" fmla="*/ 6721337 h 7021806"/>
              <a:gd name="connsiteX8" fmla="*/ 2330764 w 7759562"/>
              <a:gd name="connsiteY8" fmla="*/ 6550885 h 7021806"/>
              <a:gd name="connsiteX9" fmla="*/ 3697295 w 7759562"/>
              <a:gd name="connsiteY9" fmla="*/ 6440021 h 7021806"/>
              <a:gd name="connsiteX10" fmla="*/ 5246594 w 7759562"/>
              <a:gd name="connsiteY10" fmla="*/ 6996981 h 7021806"/>
              <a:gd name="connsiteX11" fmla="*/ 6861745 w 7759562"/>
              <a:gd name="connsiteY11" fmla="*/ 6834575 h 7021806"/>
              <a:gd name="connsiteX12" fmla="*/ 7722200 w 7759562"/>
              <a:gd name="connsiteY12" fmla="*/ 6039174 h 7021806"/>
              <a:gd name="connsiteX13" fmla="*/ 7353500 w 7759562"/>
              <a:gd name="connsiteY13" fmla="*/ 3223247 h 7021806"/>
              <a:gd name="connsiteX14" fmla="*/ 7595330 w 7759562"/>
              <a:gd name="connsiteY14" fmla="*/ 1719599 h 7021806"/>
              <a:gd name="connsiteX15" fmla="*/ 7375357 w 7759562"/>
              <a:gd name="connsiteY15" fmla="*/ 562453 h 7021806"/>
              <a:gd name="connsiteX16" fmla="*/ 5915908 w 7759562"/>
              <a:gd name="connsiteY16" fmla="*/ 8966 h 7021806"/>
              <a:gd name="connsiteX17" fmla="*/ 4287695 w 7759562"/>
              <a:gd name="connsiteY17" fmla="*/ 0 h 7021806"/>
              <a:gd name="connsiteX0" fmla="*/ 4287695 w 7759562"/>
              <a:gd name="connsiteY0" fmla="*/ 0 h 7021806"/>
              <a:gd name="connsiteX1" fmla="*/ 2395314 w 7759562"/>
              <a:gd name="connsiteY1" fmla="*/ 389446 h 7021806"/>
              <a:gd name="connsiteX2" fmla="*/ 1320709 w 7759562"/>
              <a:gd name="connsiteY2" fmla="*/ 1036735 h 7021806"/>
              <a:gd name="connsiteX3" fmla="*/ 431740 w 7759562"/>
              <a:gd name="connsiteY3" fmla="*/ 1965079 h 7021806"/>
              <a:gd name="connsiteX4" fmla="*/ 418810 w 7759562"/>
              <a:gd name="connsiteY4" fmla="*/ 3869648 h 7021806"/>
              <a:gd name="connsiteX5" fmla="*/ 116490 w 7759562"/>
              <a:gd name="connsiteY5" fmla="*/ 4667180 h 7021806"/>
              <a:gd name="connsiteX6" fmla="*/ 88200 w 7759562"/>
              <a:gd name="connsiteY6" fmla="*/ 6253440 h 7021806"/>
              <a:gd name="connsiteX7" fmla="*/ 796440 w 7759562"/>
              <a:gd name="connsiteY7" fmla="*/ 6721337 h 7021806"/>
              <a:gd name="connsiteX8" fmla="*/ 2330764 w 7759562"/>
              <a:gd name="connsiteY8" fmla="*/ 6550885 h 7021806"/>
              <a:gd name="connsiteX9" fmla="*/ 3697295 w 7759562"/>
              <a:gd name="connsiteY9" fmla="*/ 6440021 h 7021806"/>
              <a:gd name="connsiteX10" fmla="*/ 5246594 w 7759562"/>
              <a:gd name="connsiteY10" fmla="*/ 6996981 h 7021806"/>
              <a:gd name="connsiteX11" fmla="*/ 6861745 w 7759562"/>
              <a:gd name="connsiteY11" fmla="*/ 6834575 h 7021806"/>
              <a:gd name="connsiteX12" fmla="*/ 7722200 w 7759562"/>
              <a:gd name="connsiteY12" fmla="*/ 6039174 h 7021806"/>
              <a:gd name="connsiteX13" fmla="*/ 7353500 w 7759562"/>
              <a:gd name="connsiteY13" fmla="*/ 3223247 h 7021806"/>
              <a:gd name="connsiteX14" fmla="*/ 7595330 w 7759562"/>
              <a:gd name="connsiteY14" fmla="*/ 1719599 h 7021806"/>
              <a:gd name="connsiteX15" fmla="*/ 7375357 w 7759562"/>
              <a:gd name="connsiteY15" fmla="*/ 562453 h 7021806"/>
              <a:gd name="connsiteX16" fmla="*/ 5915908 w 7759562"/>
              <a:gd name="connsiteY16" fmla="*/ 8966 h 7021806"/>
              <a:gd name="connsiteX17" fmla="*/ 4287695 w 7759562"/>
              <a:gd name="connsiteY17" fmla="*/ 0 h 7021806"/>
              <a:gd name="connsiteX0" fmla="*/ 4287695 w 7759562"/>
              <a:gd name="connsiteY0" fmla="*/ 0 h 7021806"/>
              <a:gd name="connsiteX1" fmla="*/ 2395314 w 7759562"/>
              <a:gd name="connsiteY1" fmla="*/ 389446 h 7021806"/>
              <a:gd name="connsiteX2" fmla="*/ 1320709 w 7759562"/>
              <a:gd name="connsiteY2" fmla="*/ 1036735 h 7021806"/>
              <a:gd name="connsiteX3" fmla="*/ 669122 w 7759562"/>
              <a:gd name="connsiteY3" fmla="*/ 1639695 h 7021806"/>
              <a:gd name="connsiteX4" fmla="*/ 418810 w 7759562"/>
              <a:gd name="connsiteY4" fmla="*/ 3869648 h 7021806"/>
              <a:gd name="connsiteX5" fmla="*/ 116490 w 7759562"/>
              <a:gd name="connsiteY5" fmla="*/ 4667180 h 7021806"/>
              <a:gd name="connsiteX6" fmla="*/ 88200 w 7759562"/>
              <a:gd name="connsiteY6" fmla="*/ 6253440 h 7021806"/>
              <a:gd name="connsiteX7" fmla="*/ 796440 w 7759562"/>
              <a:gd name="connsiteY7" fmla="*/ 6721337 h 7021806"/>
              <a:gd name="connsiteX8" fmla="*/ 2330764 w 7759562"/>
              <a:gd name="connsiteY8" fmla="*/ 6550885 h 7021806"/>
              <a:gd name="connsiteX9" fmla="*/ 3697295 w 7759562"/>
              <a:gd name="connsiteY9" fmla="*/ 6440021 h 7021806"/>
              <a:gd name="connsiteX10" fmla="*/ 5246594 w 7759562"/>
              <a:gd name="connsiteY10" fmla="*/ 6996981 h 7021806"/>
              <a:gd name="connsiteX11" fmla="*/ 6861745 w 7759562"/>
              <a:gd name="connsiteY11" fmla="*/ 6834575 h 7021806"/>
              <a:gd name="connsiteX12" fmla="*/ 7722200 w 7759562"/>
              <a:gd name="connsiteY12" fmla="*/ 6039174 h 7021806"/>
              <a:gd name="connsiteX13" fmla="*/ 7353500 w 7759562"/>
              <a:gd name="connsiteY13" fmla="*/ 3223247 h 7021806"/>
              <a:gd name="connsiteX14" fmla="*/ 7595330 w 7759562"/>
              <a:gd name="connsiteY14" fmla="*/ 1719599 h 7021806"/>
              <a:gd name="connsiteX15" fmla="*/ 7375357 w 7759562"/>
              <a:gd name="connsiteY15" fmla="*/ 562453 h 7021806"/>
              <a:gd name="connsiteX16" fmla="*/ 5915908 w 7759562"/>
              <a:gd name="connsiteY16" fmla="*/ 8966 h 7021806"/>
              <a:gd name="connsiteX17" fmla="*/ 4287695 w 7759562"/>
              <a:gd name="connsiteY17" fmla="*/ 0 h 7021806"/>
              <a:gd name="connsiteX0" fmla="*/ 4287695 w 7759562"/>
              <a:gd name="connsiteY0" fmla="*/ 0 h 7021806"/>
              <a:gd name="connsiteX1" fmla="*/ 2395314 w 7759562"/>
              <a:gd name="connsiteY1" fmla="*/ 389446 h 7021806"/>
              <a:gd name="connsiteX2" fmla="*/ 669122 w 7759562"/>
              <a:gd name="connsiteY2" fmla="*/ 1639695 h 7021806"/>
              <a:gd name="connsiteX3" fmla="*/ 418810 w 7759562"/>
              <a:gd name="connsiteY3" fmla="*/ 3869648 h 7021806"/>
              <a:gd name="connsiteX4" fmla="*/ 116490 w 7759562"/>
              <a:gd name="connsiteY4" fmla="*/ 4667180 h 7021806"/>
              <a:gd name="connsiteX5" fmla="*/ 88200 w 7759562"/>
              <a:gd name="connsiteY5" fmla="*/ 6253440 h 7021806"/>
              <a:gd name="connsiteX6" fmla="*/ 796440 w 7759562"/>
              <a:gd name="connsiteY6" fmla="*/ 6721337 h 7021806"/>
              <a:gd name="connsiteX7" fmla="*/ 2330764 w 7759562"/>
              <a:gd name="connsiteY7" fmla="*/ 6550885 h 7021806"/>
              <a:gd name="connsiteX8" fmla="*/ 3697295 w 7759562"/>
              <a:gd name="connsiteY8" fmla="*/ 6440021 h 7021806"/>
              <a:gd name="connsiteX9" fmla="*/ 5246594 w 7759562"/>
              <a:gd name="connsiteY9" fmla="*/ 6996981 h 7021806"/>
              <a:gd name="connsiteX10" fmla="*/ 6861745 w 7759562"/>
              <a:gd name="connsiteY10" fmla="*/ 6834575 h 7021806"/>
              <a:gd name="connsiteX11" fmla="*/ 7722200 w 7759562"/>
              <a:gd name="connsiteY11" fmla="*/ 6039174 h 7021806"/>
              <a:gd name="connsiteX12" fmla="*/ 7353500 w 7759562"/>
              <a:gd name="connsiteY12" fmla="*/ 3223247 h 7021806"/>
              <a:gd name="connsiteX13" fmla="*/ 7595330 w 7759562"/>
              <a:gd name="connsiteY13" fmla="*/ 1719599 h 7021806"/>
              <a:gd name="connsiteX14" fmla="*/ 7375357 w 7759562"/>
              <a:gd name="connsiteY14" fmla="*/ 562453 h 7021806"/>
              <a:gd name="connsiteX15" fmla="*/ 5915908 w 7759562"/>
              <a:gd name="connsiteY15" fmla="*/ 8966 h 7021806"/>
              <a:gd name="connsiteX16" fmla="*/ 4287695 w 7759562"/>
              <a:gd name="connsiteY16" fmla="*/ 0 h 7021806"/>
              <a:gd name="connsiteX0" fmla="*/ 4287695 w 7759562"/>
              <a:gd name="connsiteY0" fmla="*/ 0 h 7021806"/>
              <a:gd name="connsiteX1" fmla="*/ 2395314 w 7759562"/>
              <a:gd name="connsiteY1" fmla="*/ 389446 h 7021806"/>
              <a:gd name="connsiteX2" fmla="*/ 669122 w 7759562"/>
              <a:gd name="connsiteY2" fmla="*/ 1500244 h 7021806"/>
              <a:gd name="connsiteX3" fmla="*/ 418810 w 7759562"/>
              <a:gd name="connsiteY3" fmla="*/ 3869648 h 7021806"/>
              <a:gd name="connsiteX4" fmla="*/ 116490 w 7759562"/>
              <a:gd name="connsiteY4" fmla="*/ 4667180 h 7021806"/>
              <a:gd name="connsiteX5" fmla="*/ 88200 w 7759562"/>
              <a:gd name="connsiteY5" fmla="*/ 6253440 h 7021806"/>
              <a:gd name="connsiteX6" fmla="*/ 796440 w 7759562"/>
              <a:gd name="connsiteY6" fmla="*/ 6721337 h 7021806"/>
              <a:gd name="connsiteX7" fmla="*/ 2330764 w 7759562"/>
              <a:gd name="connsiteY7" fmla="*/ 6550885 h 7021806"/>
              <a:gd name="connsiteX8" fmla="*/ 3697295 w 7759562"/>
              <a:gd name="connsiteY8" fmla="*/ 6440021 h 7021806"/>
              <a:gd name="connsiteX9" fmla="*/ 5246594 w 7759562"/>
              <a:gd name="connsiteY9" fmla="*/ 6996981 h 7021806"/>
              <a:gd name="connsiteX10" fmla="*/ 6861745 w 7759562"/>
              <a:gd name="connsiteY10" fmla="*/ 6834575 h 7021806"/>
              <a:gd name="connsiteX11" fmla="*/ 7722200 w 7759562"/>
              <a:gd name="connsiteY11" fmla="*/ 6039174 h 7021806"/>
              <a:gd name="connsiteX12" fmla="*/ 7353500 w 7759562"/>
              <a:gd name="connsiteY12" fmla="*/ 3223247 h 7021806"/>
              <a:gd name="connsiteX13" fmla="*/ 7595330 w 7759562"/>
              <a:gd name="connsiteY13" fmla="*/ 1719599 h 7021806"/>
              <a:gd name="connsiteX14" fmla="*/ 7375357 w 7759562"/>
              <a:gd name="connsiteY14" fmla="*/ 562453 h 7021806"/>
              <a:gd name="connsiteX15" fmla="*/ 5915908 w 7759562"/>
              <a:gd name="connsiteY15" fmla="*/ 8966 h 7021806"/>
              <a:gd name="connsiteX16" fmla="*/ 4287695 w 7759562"/>
              <a:gd name="connsiteY16" fmla="*/ 0 h 7021806"/>
              <a:gd name="connsiteX0" fmla="*/ 4287695 w 7759562"/>
              <a:gd name="connsiteY0" fmla="*/ 0 h 7021806"/>
              <a:gd name="connsiteX1" fmla="*/ 2395314 w 7759562"/>
              <a:gd name="connsiteY1" fmla="*/ 389446 h 7021806"/>
              <a:gd name="connsiteX2" fmla="*/ 669122 w 7759562"/>
              <a:gd name="connsiteY2" fmla="*/ 1500244 h 7021806"/>
              <a:gd name="connsiteX3" fmla="*/ 418810 w 7759562"/>
              <a:gd name="connsiteY3" fmla="*/ 3869648 h 7021806"/>
              <a:gd name="connsiteX4" fmla="*/ 116490 w 7759562"/>
              <a:gd name="connsiteY4" fmla="*/ 4667180 h 7021806"/>
              <a:gd name="connsiteX5" fmla="*/ 88200 w 7759562"/>
              <a:gd name="connsiteY5" fmla="*/ 6253440 h 7021806"/>
              <a:gd name="connsiteX6" fmla="*/ 796440 w 7759562"/>
              <a:gd name="connsiteY6" fmla="*/ 6721337 h 7021806"/>
              <a:gd name="connsiteX7" fmla="*/ 2330764 w 7759562"/>
              <a:gd name="connsiteY7" fmla="*/ 6550885 h 7021806"/>
              <a:gd name="connsiteX8" fmla="*/ 3697295 w 7759562"/>
              <a:gd name="connsiteY8" fmla="*/ 6440021 h 7021806"/>
              <a:gd name="connsiteX9" fmla="*/ 5246594 w 7759562"/>
              <a:gd name="connsiteY9" fmla="*/ 6996981 h 7021806"/>
              <a:gd name="connsiteX10" fmla="*/ 6861745 w 7759562"/>
              <a:gd name="connsiteY10" fmla="*/ 6834575 h 7021806"/>
              <a:gd name="connsiteX11" fmla="*/ 7722200 w 7759562"/>
              <a:gd name="connsiteY11" fmla="*/ 6039174 h 7021806"/>
              <a:gd name="connsiteX12" fmla="*/ 7353500 w 7759562"/>
              <a:gd name="connsiteY12" fmla="*/ 3223247 h 7021806"/>
              <a:gd name="connsiteX13" fmla="*/ 7595330 w 7759562"/>
              <a:gd name="connsiteY13" fmla="*/ 1719599 h 7021806"/>
              <a:gd name="connsiteX14" fmla="*/ 7375357 w 7759562"/>
              <a:gd name="connsiteY14" fmla="*/ 562453 h 7021806"/>
              <a:gd name="connsiteX15" fmla="*/ 5915908 w 7759562"/>
              <a:gd name="connsiteY15" fmla="*/ 8966 h 7021806"/>
              <a:gd name="connsiteX16" fmla="*/ 4287695 w 7759562"/>
              <a:gd name="connsiteY16" fmla="*/ 0 h 7021806"/>
              <a:gd name="connsiteX0" fmla="*/ 4287695 w 7759562"/>
              <a:gd name="connsiteY0" fmla="*/ 0 h 7021806"/>
              <a:gd name="connsiteX1" fmla="*/ 2395314 w 7759562"/>
              <a:gd name="connsiteY1" fmla="*/ 389446 h 7021806"/>
              <a:gd name="connsiteX2" fmla="*/ 669122 w 7759562"/>
              <a:gd name="connsiteY2" fmla="*/ 1500244 h 7021806"/>
              <a:gd name="connsiteX3" fmla="*/ 418810 w 7759562"/>
              <a:gd name="connsiteY3" fmla="*/ 3869648 h 7021806"/>
              <a:gd name="connsiteX4" fmla="*/ 116490 w 7759562"/>
              <a:gd name="connsiteY4" fmla="*/ 4667180 h 7021806"/>
              <a:gd name="connsiteX5" fmla="*/ 88200 w 7759562"/>
              <a:gd name="connsiteY5" fmla="*/ 6253440 h 7021806"/>
              <a:gd name="connsiteX6" fmla="*/ 796440 w 7759562"/>
              <a:gd name="connsiteY6" fmla="*/ 6721337 h 7021806"/>
              <a:gd name="connsiteX7" fmla="*/ 2330764 w 7759562"/>
              <a:gd name="connsiteY7" fmla="*/ 6550885 h 7021806"/>
              <a:gd name="connsiteX8" fmla="*/ 3697295 w 7759562"/>
              <a:gd name="connsiteY8" fmla="*/ 6440021 h 7021806"/>
              <a:gd name="connsiteX9" fmla="*/ 5246594 w 7759562"/>
              <a:gd name="connsiteY9" fmla="*/ 6996981 h 7021806"/>
              <a:gd name="connsiteX10" fmla="*/ 6861745 w 7759562"/>
              <a:gd name="connsiteY10" fmla="*/ 6834575 h 7021806"/>
              <a:gd name="connsiteX11" fmla="*/ 7722200 w 7759562"/>
              <a:gd name="connsiteY11" fmla="*/ 6039174 h 7021806"/>
              <a:gd name="connsiteX12" fmla="*/ 7353500 w 7759562"/>
              <a:gd name="connsiteY12" fmla="*/ 3223247 h 7021806"/>
              <a:gd name="connsiteX13" fmla="*/ 7595330 w 7759562"/>
              <a:gd name="connsiteY13" fmla="*/ 1719599 h 7021806"/>
              <a:gd name="connsiteX14" fmla="*/ 7375357 w 7759562"/>
              <a:gd name="connsiteY14" fmla="*/ 562453 h 7021806"/>
              <a:gd name="connsiteX15" fmla="*/ 5915908 w 7759562"/>
              <a:gd name="connsiteY15" fmla="*/ 8966 h 7021806"/>
              <a:gd name="connsiteX16" fmla="*/ 4287695 w 7759562"/>
              <a:gd name="connsiteY16" fmla="*/ 0 h 7021806"/>
              <a:gd name="connsiteX0" fmla="*/ 4253849 w 7725716"/>
              <a:gd name="connsiteY0" fmla="*/ 0 h 7021806"/>
              <a:gd name="connsiteX1" fmla="*/ 2361468 w 7725716"/>
              <a:gd name="connsiteY1" fmla="*/ 389446 h 7021806"/>
              <a:gd name="connsiteX2" fmla="*/ 635276 w 7725716"/>
              <a:gd name="connsiteY2" fmla="*/ 1500244 h 7021806"/>
              <a:gd name="connsiteX3" fmla="*/ 357037 w 7725716"/>
              <a:gd name="connsiteY3" fmla="*/ 3753438 h 7021806"/>
              <a:gd name="connsiteX4" fmla="*/ 82644 w 7725716"/>
              <a:gd name="connsiteY4" fmla="*/ 4667180 h 7021806"/>
              <a:gd name="connsiteX5" fmla="*/ 54354 w 7725716"/>
              <a:gd name="connsiteY5" fmla="*/ 6253440 h 7021806"/>
              <a:gd name="connsiteX6" fmla="*/ 762594 w 7725716"/>
              <a:gd name="connsiteY6" fmla="*/ 6721337 h 7021806"/>
              <a:gd name="connsiteX7" fmla="*/ 2296918 w 7725716"/>
              <a:gd name="connsiteY7" fmla="*/ 6550885 h 7021806"/>
              <a:gd name="connsiteX8" fmla="*/ 3663449 w 7725716"/>
              <a:gd name="connsiteY8" fmla="*/ 6440021 h 7021806"/>
              <a:gd name="connsiteX9" fmla="*/ 5212748 w 7725716"/>
              <a:gd name="connsiteY9" fmla="*/ 6996981 h 7021806"/>
              <a:gd name="connsiteX10" fmla="*/ 6827899 w 7725716"/>
              <a:gd name="connsiteY10" fmla="*/ 6834575 h 7021806"/>
              <a:gd name="connsiteX11" fmla="*/ 7688354 w 7725716"/>
              <a:gd name="connsiteY11" fmla="*/ 6039174 h 7021806"/>
              <a:gd name="connsiteX12" fmla="*/ 7319654 w 7725716"/>
              <a:gd name="connsiteY12" fmla="*/ 3223247 h 7021806"/>
              <a:gd name="connsiteX13" fmla="*/ 7561484 w 7725716"/>
              <a:gd name="connsiteY13" fmla="*/ 1719599 h 7021806"/>
              <a:gd name="connsiteX14" fmla="*/ 7341511 w 7725716"/>
              <a:gd name="connsiteY14" fmla="*/ 562453 h 7021806"/>
              <a:gd name="connsiteX15" fmla="*/ 5882062 w 7725716"/>
              <a:gd name="connsiteY15" fmla="*/ 8966 h 7021806"/>
              <a:gd name="connsiteX16" fmla="*/ 4253849 w 7725716"/>
              <a:gd name="connsiteY16" fmla="*/ 0 h 7021806"/>
              <a:gd name="connsiteX0" fmla="*/ 4253849 w 7725716"/>
              <a:gd name="connsiteY0" fmla="*/ 0 h 7021806"/>
              <a:gd name="connsiteX1" fmla="*/ 2361468 w 7725716"/>
              <a:gd name="connsiteY1" fmla="*/ 389446 h 7021806"/>
              <a:gd name="connsiteX2" fmla="*/ 635276 w 7725716"/>
              <a:gd name="connsiteY2" fmla="*/ 1500244 h 7021806"/>
              <a:gd name="connsiteX3" fmla="*/ 357037 w 7725716"/>
              <a:gd name="connsiteY3" fmla="*/ 3753438 h 7021806"/>
              <a:gd name="connsiteX4" fmla="*/ 82644 w 7725716"/>
              <a:gd name="connsiteY4" fmla="*/ 4667180 h 7021806"/>
              <a:gd name="connsiteX5" fmla="*/ 54354 w 7725716"/>
              <a:gd name="connsiteY5" fmla="*/ 6253440 h 7021806"/>
              <a:gd name="connsiteX6" fmla="*/ 762594 w 7725716"/>
              <a:gd name="connsiteY6" fmla="*/ 6721337 h 7021806"/>
              <a:gd name="connsiteX7" fmla="*/ 2296918 w 7725716"/>
              <a:gd name="connsiteY7" fmla="*/ 6550885 h 7021806"/>
              <a:gd name="connsiteX8" fmla="*/ 3663449 w 7725716"/>
              <a:gd name="connsiteY8" fmla="*/ 6440021 h 7021806"/>
              <a:gd name="connsiteX9" fmla="*/ 5212748 w 7725716"/>
              <a:gd name="connsiteY9" fmla="*/ 6996981 h 7021806"/>
              <a:gd name="connsiteX10" fmla="*/ 6827899 w 7725716"/>
              <a:gd name="connsiteY10" fmla="*/ 6834575 h 7021806"/>
              <a:gd name="connsiteX11" fmla="*/ 7688354 w 7725716"/>
              <a:gd name="connsiteY11" fmla="*/ 6039174 h 7021806"/>
              <a:gd name="connsiteX12" fmla="*/ 7319654 w 7725716"/>
              <a:gd name="connsiteY12" fmla="*/ 3223247 h 7021806"/>
              <a:gd name="connsiteX13" fmla="*/ 7561484 w 7725716"/>
              <a:gd name="connsiteY13" fmla="*/ 1719599 h 7021806"/>
              <a:gd name="connsiteX14" fmla="*/ 7341511 w 7725716"/>
              <a:gd name="connsiteY14" fmla="*/ 562453 h 7021806"/>
              <a:gd name="connsiteX15" fmla="*/ 5882062 w 7725716"/>
              <a:gd name="connsiteY15" fmla="*/ 8966 h 7021806"/>
              <a:gd name="connsiteX16" fmla="*/ 4253849 w 7725716"/>
              <a:gd name="connsiteY16" fmla="*/ 0 h 7021806"/>
              <a:gd name="connsiteX0" fmla="*/ 4210114 w 7681981"/>
              <a:gd name="connsiteY0" fmla="*/ 0 h 7021806"/>
              <a:gd name="connsiteX1" fmla="*/ 2317733 w 7681981"/>
              <a:gd name="connsiteY1" fmla="*/ 389446 h 7021806"/>
              <a:gd name="connsiteX2" fmla="*/ 591541 w 7681981"/>
              <a:gd name="connsiteY2" fmla="*/ 1500244 h 7021806"/>
              <a:gd name="connsiteX3" fmla="*/ 313302 w 7681981"/>
              <a:gd name="connsiteY3" fmla="*/ 3753438 h 7021806"/>
              <a:gd name="connsiteX4" fmla="*/ 10619 w 7681981"/>
              <a:gd name="connsiteY4" fmla="*/ 6253440 h 7021806"/>
              <a:gd name="connsiteX5" fmla="*/ 718859 w 7681981"/>
              <a:gd name="connsiteY5" fmla="*/ 6721337 h 7021806"/>
              <a:gd name="connsiteX6" fmla="*/ 2253183 w 7681981"/>
              <a:gd name="connsiteY6" fmla="*/ 6550885 h 7021806"/>
              <a:gd name="connsiteX7" fmla="*/ 3619714 w 7681981"/>
              <a:gd name="connsiteY7" fmla="*/ 6440021 h 7021806"/>
              <a:gd name="connsiteX8" fmla="*/ 5169013 w 7681981"/>
              <a:gd name="connsiteY8" fmla="*/ 6996981 h 7021806"/>
              <a:gd name="connsiteX9" fmla="*/ 6784164 w 7681981"/>
              <a:gd name="connsiteY9" fmla="*/ 6834575 h 7021806"/>
              <a:gd name="connsiteX10" fmla="*/ 7644619 w 7681981"/>
              <a:gd name="connsiteY10" fmla="*/ 6039174 h 7021806"/>
              <a:gd name="connsiteX11" fmla="*/ 7275919 w 7681981"/>
              <a:gd name="connsiteY11" fmla="*/ 3223247 h 7021806"/>
              <a:gd name="connsiteX12" fmla="*/ 7517749 w 7681981"/>
              <a:gd name="connsiteY12" fmla="*/ 1719599 h 7021806"/>
              <a:gd name="connsiteX13" fmla="*/ 7297776 w 7681981"/>
              <a:gd name="connsiteY13" fmla="*/ 562453 h 7021806"/>
              <a:gd name="connsiteX14" fmla="*/ 5838327 w 7681981"/>
              <a:gd name="connsiteY14" fmla="*/ 8966 h 7021806"/>
              <a:gd name="connsiteX15" fmla="*/ 4210114 w 7681981"/>
              <a:gd name="connsiteY15" fmla="*/ 0 h 7021806"/>
              <a:gd name="connsiteX0" fmla="*/ 4183006 w 7654873"/>
              <a:gd name="connsiteY0" fmla="*/ 0 h 7021806"/>
              <a:gd name="connsiteX1" fmla="*/ 2290625 w 7654873"/>
              <a:gd name="connsiteY1" fmla="*/ 389446 h 7021806"/>
              <a:gd name="connsiteX2" fmla="*/ 564433 w 7654873"/>
              <a:gd name="connsiteY2" fmla="*/ 1500244 h 7021806"/>
              <a:gd name="connsiteX3" fmla="*/ 286194 w 7654873"/>
              <a:gd name="connsiteY3" fmla="*/ 3753438 h 7021806"/>
              <a:gd name="connsiteX4" fmla="*/ 11438 w 7654873"/>
              <a:gd name="connsiteY4" fmla="*/ 5788604 h 7021806"/>
              <a:gd name="connsiteX5" fmla="*/ 691751 w 7654873"/>
              <a:gd name="connsiteY5" fmla="*/ 6721337 h 7021806"/>
              <a:gd name="connsiteX6" fmla="*/ 2226075 w 7654873"/>
              <a:gd name="connsiteY6" fmla="*/ 6550885 h 7021806"/>
              <a:gd name="connsiteX7" fmla="*/ 3592606 w 7654873"/>
              <a:gd name="connsiteY7" fmla="*/ 6440021 h 7021806"/>
              <a:gd name="connsiteX8" fmla="*/ 5141905 w 7654873"/>
              <a:gd name="connsiteY8" fmla="*/ 6996981 h 7021806"/>
              <a:gd name="connsiteX9" fmla="*/ 6757056 w 7654873"/>
              <a:gd name="connsiteY9" fmla="*/ 6834575 h 7021806"/>
              <a:gd name="connsiteX10" fmla="*/ 7617511 w 7654873"/>
              <a:gd name="connsiteY10" fmla="*/ 6039174 h 7021806"/>
              <a:gd name="connsiteX11" fmla="*/ 7248811 w 7654873"/>
              <a:gd name="connsiteY11" fmla="*/ 3223247 h 7021806"/>
              <a:gd name="connsiteX12" fmla="*/ 7490641 w 7654873"/>
              <a:gd name="connsiteY12" fmla="*/ 1719599 h 7021806"/>
              <a:gd name="connsiteX13" fmla="*/ 7270668 w 7654873"/>
              <a:gd name="connsiteY13" fmla="*/ 562453 h 7021806"/>
              <a:gd name="connsiteX14" fmla="*/ 5811219 w 7654873"/>
              <a:gd name="connsiteY14" fmla="*/ 8966 h 7021806"/>
              <a:gd name="connsiteX15" fmla="*/ 4183006 w 7654873"/>
              <a:gd name="connsiteY15" fmla="*/ 0 h 7021806"/>
              <a:gd name="connsiteX0" fmla="*/ 4177422 w 7649289"/>
              <a:gd name="connsiteY0" fmla="*/ 0 h 7021806"/>
              <a:gd name="connsiteX1" fmla="*/ 2285041 w 7649289"/>
              <a:gd name="connsiteY1" fmla="*/ 389446 h 7021806"/>
              <a:gd name="connsiteX2" fmla="*/ 558849 w 7649289"/>
              <a:gd name="connsiteY2" fmla="*/ 1500244 h 7021806"/>
              <a:gd name="connsiteX3" fmla="*/ 280610 w 7649289"/>
              <a:gd name="connsiteY3" fmla="*/ 3753438 h 7021806"/>
              <a:gd name="connsiteX4" fmla="*/ 5854 w 7649289"/>
              <a:gd name="connsiteY4" fmla="*/ 5788604 h 7021806"/>
              <a:gd name="connsiteX5" fmla="*/ 686167 w 7649289"/>
              <a:gd name="connsiteY5" fmla="*/ 6721337 h 7021806"/>
              <a:gd name="connsiteX6" fmla="*/ 2220491 w 7649289"/>
              <a:gd name="connsiteY6" fmla="*/ 6550885 h 7021806"/>
              <a:gd name="connsiteX7" fmla="*/ 3587022 w 7649289"/>
              <a:gd name="connsiteY7" fmla="*/ 6440021 h 7021806"/>
              <a:gd name="connsiteX8" fmla="*/ 5136321 w 7649289"/>
              <a:gd name="connsiteY8" fmla="*/ 6996981 h 7021806"/>
              <a:gd name="connsiteX9" fmla="*/ 6751472 w 7649289"/>
              <a:gd name="connsiteY9" fmla="*/ 6834575 h 7021806"/>
              <a:gd name="connsiteX10" fmla="*/ 7611927 w 7649289"/>
              <a:gd name="connsiteY10" fmla="*/ 6039174 h 7021806"/>
              <a:gd name="connsiteX11" fmla="*/ 7243227 w 7649289"/>
              <a:gd name="connsiteY11" fmla="*/ 3223247 h 7021806"/>
              <a:gd name="connsiteX12" fmla="*/ 7485057 w 7649289"/>
              <a:gd name="connsiteY12" fmla="*/ 1719599 h 7021806"/>
              <a:gd name="connsiteX13" fmla="*/ 7265084 w 7649289"/>
              <a:gd name="connsiteY13" fmla="*/ 562453 h 7021806"/>
              <a:gd name="connsiteX14" fmla="*/ 5805635 w 7649289"/>
              <a:gd name="connsiteY14" fmla="*/ 8966 h 7021806"/>
              <a:gd name="connsiteX15" fmla="*/ 4177422 w 7649289"/>
              <a:gd name="connsiteY15" fmla="*/ 0 h 7021806"/>
              <a:gd name="connsiteX0" fmla="*/ 4188626 w 7660493"/>
              <a:gd name="connsiteY0" fmla="*/ 0 h 7021806"/>
              <a:gd name="connsiteX1" fmla="*/ 2296245 w 7660493"/>
              <a:gd name="connsiteY1" fmla="*/ 389446 h 7021806"/>
              <a:gd name="connsiteX2" fmla="*/ 570053 w 7660493"/>
              <a:gd name="connsiteY2" fmla="*/ 1500244 h 7021806"/>
              <a:gd name="connsiteX3" fmla="*/ 291814 w 7660493"/>
              <a:gd name="connsiteY3" fmla="*/ 3753438 h 7021806"/>
              <a:gd name="connsiteX4" fmla="*/ 17058 w 7660493"/>
              <a:gd name="connsiteY4" fmla="*/ 5788604 h 7021806"/>
              <a:gd name="connsiteX5" fmla="*/ 697371 w 7660493"/>
              <a:gd name="connsiteY5" fmla="*/ 6721337 h 7021806"/>
              <a:gd name="connsiteX6" fmla="*/ 2231695 w 7660493"/>
              <a:gd name="connsiteY6" fmla="*/ 6550885 h 7021806"/>
              <a:gd name="connsiteX7" fmla="*/ 3598226 w 7660493"/>
              <a:gd name="connsiteY7" fmla="*/ 6440021 h 7021806"/>
              <a:gd name="connsiteX8" fmla="*/ 5147525 w 7660493"/>
              <a:gd name="connsiteY8" fmla="*/ 6996981 h 7021806"/>
              <a:gd name="connsiteX9" fmla="*/ 6762676 w 7660493"/>
              <a:gd name="connsiteY9" fmla="*/ 6834575 h 7021806"/>
              <a:gd name="connsiteX10" fmla="*/ 7623131 w 7660493"/>
              <a:gd name="connsiteY10" fmla="*/ 6039174 h 7021806"/>
              <a:gd name="connsiteX11" fmla="*/ 7254431 w 7660493"/>
              <a:gd name="connsiteY11" fmla="*/ 3223247 h 7021806"/>
              <a:gd name="connsiteX12" fmla="*/ 7496261 w 7660493"/>
              <a:gd name="connsiteY12" fmla="*/ 1719599 h 7021806"/>
              <a:gd name="connsiteX13" fmla="*/ 7276288 w 7660493"/>
              <a:gd name="connsiteY13" fmla="*/ 562453 h 7021806"/>
              <a:gd name="connsiteX14" fmla="*/ 5816839 w 7660493"/>
              <a:gd name="connsiteY14" fmla="*/ 8966 h 7021806"/>
              <a:gd name="connsiteX15" fmla="*/ 4188626 w 7660493"/>
              <a:gd name="connsiteY15" fmla="*/ 0 h 7021806"/>
              <a:gd name="connsiteX0" fmla="*/ 4269466 w 7741333"/>
              <a:gd name="connsiteY0" fmla="*/ 0 h 7021806"/>
              <a:gd name="connsiteX1" fmla="*/ 2377085 w 7741333"/>
              <a:gd name="connsiteY1" fmla="*/ 389446 h 7021806"/>
              <a:gd name="connsiteX2" fmla="*/ 650893 w 7741333"/>
              <a:gd name="connsiteY2" fmla="*/ 1500244 h 7021806"/>
              <a:gd name="connsiteX3" fmla="*/ 372654 w 7741333"/>
              <a:gd name="connsiteY3" fmla="*/ 3753438 h 7021806"/>
              <a:gd name="connsiteX4" fmla="*/ 14116 w 7741333"/>
              <a:gd name="connsiteY4" fmla="*/ 5742121 h 7021806"/>
              <a:gd name="connsiteX5" fmla="*/ 778211 w 7741333"/>
              <a:gd name="connsiteY5" fmla="*/ 6721337 h 7021806"/>
              <a:gd name="connsiteX6" fmla="*/ 2312535 w 7741333"/>
              <a:gd name="connsiteY6" fmla="*/ 6550885 h 7021806"/>
              <a:gd name="connsiteX7" fmla="*/ 3679066 w 7741333"/>
              <a:gd name="connsiteY7" fmla="*/ 6440021 h 7021806"/>
              <a:gd name="connsiteX8" fmla="*/ 5228365 w 7741333"/>
              <a:gd name="connsiteY8" fmla="*/ 6996981 h 7021806"/>
              <a:gd name="connsiteX9" fmla="*/ 6843516 w 7741333"/>
              <a:gd name="connsiteY9" fmla="*/ 6834575 h 7021806"/>
              <a:gd name="connsiteX10" fmla="*/ 7703971 w 7741333"/>
              <a:gd name="connsiteY10" fmla="*/ 6039174 h 7021806"/>
              <a:gd name="connsiteX11" fmla="*/ 7335271 w 7741333"/>
              <a:gd name="connsiteY11" fmla="*/ 3223247 h 7021806"/>
              <a:gd name="connsiteX12" fmla="*/ 7577101 w 7741333"/>
              <a:gd name="connsiteY12" fmla="*/ 1719599 h 7021806"/>
              <a:gd name="connsiteX13" fmla="*/ 7357128 w 7741333"/>
              <a:gd name="connsiteY13" fmla="*/ 562453 h 7021806"/>
              <a:gd name="connsiteX14" fmla="*/ 5897679 w 7741333"/>
              <a:gd name="connsiteY14" fmla="*/ 8966 h 7021806"/>
              <a:gd name="connsiteX15" fmla="*/ 4269466 w 7741333"/>
              <a:gd name="connsiteY15" fmla="*/ 0 h 7021806"/>
              <a:gd name="connsiteX0" fmla="*/ 4263976 w 7735843"/>
              <a:gd name="connsiteY0" fmla="*/ 0 h 7021806"/>
              <a:gd name="connsiteX1" fmla="*/ 2371595 w 7735843"/>
              <a:gd name="connsiteY1" fmla="*/ 389446 h 7021806"/>
              <a:gd name="connsiteX2" fmla="*/ 645403 w 7735843"/>
              <a:gd name="connsiteY2" fmla="*/ 1500244 h 7021806"/>
              <a:gd name="connsiteX3" fmla="*/ 367164 w 7735843"/>
              <a:gd name="connsiteY3" fmla="*/ 3753438 h 7021806"/>
              <a:gd name="connsiteX4" fmla="*/ 8626 w 7735843"/>
              <a:gd name="connsiteY4" fmla="*/ 5742121 h 7021806"/>
              <a:gd name="connsiteX5" fmla="*/ 772721 w 7735843"/>
              <a:gd name="connsiteY5" fmla="*/ 6721337 h 7021806"/>
              <a:gd name="connsiteX6" fmla="*/ 2307045 w 7735843"/>
              <a:gd name="connsiteY6" fmla="*/ 6550885 h 7021806"/>
              <a:gd name="connsiteX7" fmla="*/ 3673576 w 7735843"/>
              <a:gd name="connsiteY7" fmla="*/ 6440021 h 7021806"/>
              <a:gd name="connsiteX8" fmla="*/ 5222875 w 7735843"/>
              <a:gd name="connsiteY8" fmla="*/ 6996981 h 7021806"/>
              <a:gd name="connsiteX9" fmla="*/ 6838026 w 7735843"/>
              <a:gd name="connsiteY9" fmla="*/ 6834575 h 7021806"/>
              <a:gd name="connsiteX10" fmla="*/ 7698481 w 7735843"/>
              <a:gd name="connsiteY10" fmla="*/ 6039174 h 7021806"/>
              <a:gd name="connsiteX11" fmla="*/ 7329781 w 7735843"/>
              <a:gd name="connsiteY11" fmla="*/ 3223247 h 7021806"/>
              <a:gd name="connsiteX12" fmla="*/ 7571611 w 7735843"/>
              <a:gd name="connsiteY12" fmla="*/ 1719599 h 7021806"/>
              <a:gd name="connsiteX13" fmla="*/ 7351638 w 7735843"/>
              <a:gd name="connsiteY13" fmla="*/ 562453 h 7021806"/>
              <a:gd name="connsiteX14" fmla="*/ 5892189 w 7735843"/>
              <a:gd name="connsiteY14" fmla="*/ 8966 h 7021806"/>
              <a:gd name="connsiteX15" fmla="*/ 4263976 w 7735843"/>
              <a:gd name="connsiteY15" fmla="*/ 0 h 7021806"/>
              <a:gd name="connsiteX0" fmla="*/ 4257980 w 7729847"/>
              <a:gd name="connsiteY0" fmla="*/ 0 h 7021806"/>
              <a:gd name="connsiteX1" fmla="*/ 2365599 w 7729847"/>
              <a:gd name="connsiteY1" fmla="*/ 389446 h 7021806"/>
              <a:gd name="connsiteX2" fmla="*/ 639407 w 7729847"/>
              <a:gd name="connsiteY2" fmla="*/ 1500244 h 7021806"/>
              <a:gd name="connsiteX3" fmla="*/ 361168 w 7729847"/>
              <a:gd name="connsiteY3" fmla="*/ 3753438 h 7021806"/>
              <a:gd name="connsiteX4" fmla="*/ 2630 w 7729847"/>
              <a:gd name="connsiteY4" fmla="*/ 5742121 h 7021806"/>
              <a:gd name="connsiteX5" fmla="*/ 766725 w 7729847"/>
              <a:gd name="connsiteY5" fmla="*/ 6721337 h 7021806"/>
              <a:gd name="connsiteX6" fmla="*/ 2301049 w 7729847"/>
              <a:gd name="connsiteY6" fmla="*/ 6550885 h 7021806"/>
              <a:gd name="connsiteX7" fmla="*/ 3667580 w 7729847"/>
              <a:gd name="connsiteY7" fmla="*/ 6440021 h 7021806"/>
              <a:gd name="connsiteX8" fmla="*/ 5216879 w 7729847"/>
              <a:gd name="connsiteY8" fmla="*/ 6996981 h 7021806"/>
              <a:gd name="connsiteX9" fmla="*/ 6832030 w 7729847"/>
              <a:gd name="connsiteY9" fmla="*/ 6834575 h 7021806"/>
              <a:gd name="connsiteX10" fmla="*/ 7692485 w 7729847"/>
              <a:gd name="connsiteY10" fmla="*/ 6039174 h 7021806"/>
              <a:gd name="connsiteX11" fmla="*/ 7323785 w 7729847"/>
              <a:gd name="connsiteY11" fmla="*/ 3223247 h 7021806"/>
              <a:gd name="connsiteX12" fmla="*/ 7565615 w 7729847"/>
              <a:gd name="connsiteY12" fmla="*/ 1719599 h 7021806"/>
              <a:gd name="connsiteX13" fmla="*/ 7345642 w 7729847"/>
              <a:gd name="connsiteY13" fmla="*/ 562453 h 7021806"/>
              <a:gd name="connsiteX14" fmla="*/ 5886193 w 7729847"/>
              <a:gd name="connsiteY14" fmla="*/ 8966 h 7021806"/>
              <a:gd name="connsiteX15" fmla="*/ 4257980 w 7729847"/>
              <a:gd name="connsiteY15" fmla="*/ 0 h 7021806"/>
              <a:gd name="connsiteX0" fmla="*/ 4256297 w 7728164"/>
              <a:gd name="connsiteY0" fmla="*/ 0 h 7021806"/>
              <a:gd name="connsiteX1" fmla="*/ 2363916 w 7728164"/>
              <a:gd name="connsiteY1" fmla="*/ 389446 h 7021806"/>
              <a:gd name="connsiteX2" fmla="*/ 637724 w 7728164"/>
              <a:gd name="connsiteY2" fmla="*/ 1500244 h 7021806"/>
              <a:gd name="connsiteX3" fmla="*/ 359485 w 7728164"/>
              <a:gd name="connsiteY3" fmla="*/ 3753438 h 7021806"/>
              <a:gd name="connsiteX4" fmla="*/ 947 w 7728164"/>
              <a:gd name="connsiteY4" fmla="*/ 5742121 h 7021806"/>
              <a:gd name="connsiteX5" fmla="*/ 765042 w 7728164"/>
              <a:gd name="connsiteY5" fmla="*/ 6721337 h 7021806"/>
              <a:gd name="connsiteX6" fmla="*/ 2299366 w 7728164"/>
              <a:gd name="connsiteY6" fmla="*/ 6550885 h 7021806"/>
              <a:gd name="connsiteX7" fmla="*/ 3665897 w 7728164"/>
              <a:gd name="connsiteY7" fmla="*/ 6440021 h 7021806"/>
              <a:gd name="connsiteX8" fmla="*/ 5215196 w 7728164"/>
              <a:gd name="connsiteY8" fmla="*/ 6996981 h 7021806"/>
              <a:gd name="connsiteX9" fmla="*/ 6830347 w 7728164"/>
              <a:gd name="connsiteY9" fmla="*/ 6834575 h 7021806"/>
              <a:gd name="connsiteX10" fmla="*/ 7690802 w 7728164"/>
              <a:gd name="connsiteY10" fmla="*/ 6039174 h 7021806"/>
              <a:gd name="connsiteX11" fmla="*/ 7322102 w 7728164"/>
              <a:gd name="connsiteY11" fmla="*/ 3223247 h 7021806"/>
              <a:gd name="connsiteX12" fmla="*/ 7563932 w 7728164"/>
              <a:gd name="connsiteY12" fmla="*/ 1719599 h 7021806"/>
              <a:gd name="connsiteX13" fmla="*/ 7343959 w 7728164"/>
              <a:gd name="connsiteY13" fmla="*/ 562453 h 7021806"/>
              <a:gd name="connsiteX14" fmla="*/ 5884510 w 7728164"/>
              <a:gd name="connsiteY14" fmla="*/ 8966 h 7021806"/>
              <a:gd name="connsiteX15" fmla="*/ 4256297 w 7728164"/>
              <a:gd name="connsiteY15" fmla="*/ 0 h 7021806"/>
              <a:gd name="connsiteX0" fmla="*/ 4257004 w 7728871"/>
              <a:gd name="connsiteY0" fmla="*/ 0 h 7021806"/>
              <a:gd name="connsiteX1" fmla="*/ 2364623 w 7728871"/>
              <a:gd name="connsiteY1" fmla="*/ 389446 h 7021806"/>
              <a:gd name="connsiteX2" fmla="*/ 638431 w 7728871"/>
              <a:gd name="connsiteY2" fmla="*/ 1500244 h 7021806"/>
              <a:gd name="connsiteX3" fmla="*/ 360192 w 7728871"/>
              <a:gd name="connsiteY3" fmla="*/ 3753438 h 7021806"/>
              <a:gd name="connsiteX4" fmla="*/ 1654 w 7728871"/>
              <a:gd name="connsiteY4" fmla="*/ 5742121 h 7021806"/>
              <a:gd name="connsiteX5" fmla="*/ 765749 w 7728871"/>
              <a:gd name="connsiteY5" fmla="*/ 6721337 h 7021806"/>
              <a:gd name="connsiteX6" fmla="*/ 2300073 w 7728871"/>
              <a:gd name="connsiteY6" fmla="*/ 6550885 h 7021806"/>
              <a:gd name="connsiteX7" fmla="*/ 3666604 w 7728871"/>
              <a:gd name="connsiteY7" fmla="*/ 6440021 h 7021806"/>
              <a:gd name="connsiteX8" fmla="*/ 5215903 w 7728871"/>
              <a:gd name="connsiteY8" fmla="*/ 6996981 h 7021806"/>
              <a:gd name="connsiteX9" fmla="*/ 6831054 w 7728871"/>
              <a:gd name="connsiteY9" fmla="*/ 6834575 h 7021806"/>
              <a:gd name="connsiteX10" fmla="*/ 7691509 w 7728871"/>
              <a:gd name="connsiteY10" fmla="*/ 6039174 h 7021806"/>
              <a:gd name="connsiteX11" fmla="*/ 7322809 w 7728871"/>
              <a:gd name="connsiteY11" fmla="*/ 3223247 h 7021806"/>
              <a:gd name="connsiteX12" fmla="*/ 7564639 w 7728871"/>
              <a:gd name="connsiteY12" fmla="*/ 1719599 h 7021806"/>
              <a:gd name="connsiteX13" fmla="*/ 7344666 w 7728871"/>
              <a:gd name="connsiteY13" fmla="*/ 562453 h 7021806"/>
              <a:gd name="connsiteX14" fmla="*/ 5885217 w 7728871"/>
              <a:gd name="connsiteY14" fmla="*/ 8966 h 7021806"/>
              <a:gd name="connsiteX15" fmla="*/ 4257004 w 7728871"/>
              <a:gd name="connsiteY15" fmla="*/ 0 h 7021806"/>
              <a:gd name="connsiteX0" fmla="*/ 4256364 w 7728231"/>
              <a:gd name="connsiteY0" fmla="*/ 0 h 7021806"/>
              <a:gd name="connsiteX1" fmla="*/ 2363983 w 7728231"/>
              <a:gd name="connsiteY1" fmla="*/ 389446 h 7021806"/>
              <a:gd name="connsiteX2" fmla="*/ 637791 w 7728231"/>
              <a:gd name="connsiteY2" fmla="*/ 1500244 h 7021806"/>
              <a:gd name="connsiteX3" fmla="*/ 359552 w 7728231"/>
              <a:gd name="connsiteY3" fmla="*/ 3753438 h 7021806"/>
              <a:gd name="connsiteX4" fmla="*/ 1014 w 7728231"/>
              <a:gd name="connsiteY4" fmla="*/ 5742121 h 7021806"/>
              <a:gd name="connsiteX5" fmla="*/ 765109 w 7728231"/>
              <a:gd name="connsiteY5" fmla="*/ 6721337 h 7021806"/>
              <a:gd name="connsiteX6" fmla="*/ 2299433 w 7728231"/>
              <a:gd name="connsiteY6" fmla="*/ 6550885 h 7021806"/>
              <a:gd name="connsiteX7" fmla="*/ 3665964 w 7728231"/>
              <a:gd name="connsiteY7" fmla="*/ 6440021 h 7021806"/>
              <a:gd name="connsiteX8" fmla="*/ 5215263 w 7728231"/>
              <a:gd name="connsiteY8" fmla="*/ 6996981 h 7021806"/>
              <a:gd name="connsiteX9" fmla="*/ 6830414 w 7728231"/>
              <a:gd name="connsiteY9" fmla="*/ 6834575 h 7021806"/>
              <a:gd name="connsiteX10" fmla="*/ 7690869 w 7728231"/>
              <a:gd name="connsiteY10" fmla="*/ 6039174 h 7021806"/>
              <a:gd name="connsiteX11" fmla="*/ 7322169 w 7728231"/>
              <a:gd name="connsiteY11" fmla="*/ 3223247 h 7021806"/>
              <a:gd name="connsiteX12" fmla="*/ 7563999 w 7728231"/>
              <a:gd name="connsiteY12" fmla="*/ 1719599 h 7021806"/>
              <a:gd name="connsiteX13" fmla="*/ 7344026 w 7728231"/>
              <a:gd name="connsiteY13" fmla="*/ 562453 h 7021806"/>
              <a:gd name="connsiteX14" fmla="*/ 5884577 w 7728231"/>
              <a:gd name="connsiteY14" fmla="*/ 8966 h 7021806"/>
              <a:gd name="connsiteX15" fmla="*/ 4256364 w 7728231"/>
              <a:gd name="connsiteY15" fmla="*/ 0 h 7021806"/>
              <a:gd name="connsiteX0" fmla="*/ 4259392 w 7731259"/>
              <a:gd name="connsiteY0" fmla="*/ 0 h 7021806"/>
              <a:gd name="connsiteX1" fmla="*/ 2367011 w 7731259"/>
              <a:gd name="connsiteY1" fmla="*/ 389446 h 7021806"/>
              <a:gd name="connsiteX2" fmla="*/ 640819 w 7731259"/>
              <a:gd name="connsiteY2" fmla="*/ 1500244 h 7021806"/>
              <a:gd name="connsiteX3" fmla="*/ 362580 w 7731259"/>
              <a:gd name="connsiteY3" fmla="*/ 3753438 h 7021806"/>
              <a:gd name="connsiteX4" fmla="*/ 4042 w 7731259"/>
              <a:gd name="connsiteY4" fmla="*/ 5742121 h 7021806"/>
              <a:gd name="connsiteX5" fmla="*/ 768137 w 7731259"/>
              <a:gd name="connsiteY5" fmla="*/ 6721337 h 7021806"/>
              <a:gd name="connsiteX6" fmla="*/ 2302461 w 7731259"/>
              <a:gd name="connsiteY6" fmla="*/ 6550885 h 7021806"/>
              <a:gd name="connsiteX7" fmla="*/ 3668992 w 7731259"/>
              <a:gd name="connsiteY7" fmla="*/ 6440021 h 7021806"/>
              <a:gd name="connsiteX8" fmla="*/ 5218291 w 7731259"/>
              <a:gd name="connsiteY8" fmla="*/ 6996981 h 7021806"/>
              <a:gd name="connsiteX9" fmla="*/ 6833442 w 7731259"/>
              <a:gd name="connsiteY9" fmla="*/ 6834575 h 7021806"/>
              <a:gd name="connsiteX10" fmla="*/ 7693897 w 7731259"/>
              <a:gd name="connsiteY10" fmla="*/ 6039174 h 7021806"/>
              <a:gd name="connsiteX11" fmla="*/ 7325197 w 7731259"/>
              <a:gd name="connsiteY11" fmla="*/ 3223247 h 7021806"/>
              <a:gd name="connsiteX12" fmla="*/ 7567027 w 7731259"/>
              <a:gd name="connsiteY12" fmla="*/ 1719599 h 7021806"/>
              <a:gd name="connsiteX13" fmla="*/ 7347054 w 7731259"/>
              <a:gd name="connsiteY13" fmla="*/ 562453 h 7021806"/>
              <a:gd name="connsiteX14" fmla="*/ 5887605 w 7731259"/>
              <a:gd name="connsiteY14" fmla="*/ 8966 h 7021806"/>
              <a:gd name="connsiteX15" fmla="*/ 4259392 w 7731259"/>
              <a:gd name="connsiteY15" fmla="*/ 0 h 7021806"/>
              <a:gd name="connsiteX0" fmla="*/ 4259392 w 7731259"/>
              <a:gd name="connsiteY0" fmla="*/ 0 h 7021806"/>
              <a:gd name="connsiteX1" fmla="*/ 640819 w 7731259"/>
              <a:gd name="connsiteY1" fmla="*/ 1500244 h 7021806"/>
              <a:gd name="connsiteX2" fmla="*/ 362580 w 7731259"/>
              <a:gd name="connsiteY2" fmla="*/ 3753438 h 7021806"/>
              <a:gd name="connsiteX3" fmla="*/ 4042 w 7731259"/>
              <a:gd name="connsiteY3" fmla="*/ 5742121 h 7021806"/>
              <a:gd name="connsiteX4" fmla="*/ 768137 w 7731259"/>
              <a:gd name="connsiteY4" fmla="*/ 6721337 h 7021806"/>
              <a:gd name="connsiteX5" fmla="*/ 2302461 w 7731259"/>
              <a:gd name="connsiteY5" fmla="*/ 6550885 h 7021806"/>
              <a:gd name="connsiteX6" fmla="*/ 3668992 w 7731259"/>
              <a:gd name="connsiteY6" fmla="*/ 6440021 h 7021806"/>
              <a:gd name="connsiteX7" fmla="*/ 5218291 w 7731259"/>
              <a:gd name="connsiteY7" fmla="*/ 6996981 h 7021806"/>
              <a:gd name="connsiteX8" fmla="*/ 6833442 w 7731259"/>
              <a:gd name="connsiteY8" fmla="*/ 6834575 h 7021806"/>
              <a:gd name="connsiteX9" fmla="*/ 7693897 w 7731259"/>
              <a:gd name="connsiteY9" fmla="*/ 6039174 h 7021806"/>
              <a:gd name="connsiteX10" fmla="*/ 7325197 w 7731259"/>
              <a:gd name="connsiteY10" fmla="*/ 3223247 h 7021806"/>
              <a:gd name="connsiteX11" fmla="*/ 7567027 w 7731259"/>
              <a:gd name="connsiteY11" fmla="*/ 1719599 h 7021806"/>
              <a:gd name="connsiteX12" fmla="*/ 7347054 w 7731259"/>
              <a:gd name="connsiteY12" fmla="*/ 562453 h 7021806"/>
              <a:gd name="connsiteX13" fmla="*/ 5887605 w 7731259"/>
              <a:gd name="connsiteY13" fmla="*/ 8966 h 7021806"/>
              <a:gd name="connsiteX14" fmla="*/ 4259392 w 7731259"/>
              <a:gd name="connsiteY14" fmla="*/ 0 h 7021806"/>
              <a:gd name="connsiteX0" fmla="*/ 4259392 w 7731259"/>
              <a:gd name="connsiteY0" fmla="*/ 0 h 7021806"/>
              <a:gd name="connsiteX1" fmla="*/ 640819 w 7731259"/>
              <a:gd name="connsiteY1" fmla="*/ 1500244 h 7021806"/>
              <a:gd name="connsiteX2" fmla="*/ 362580 w 7731259"/>
              <a:gd name="connsiteY2" fmla="*/ 3753438 h 7021806"/>
              <a:gd name="connsiteX3" fmla="*/ 4042 w 7731259"/>
              <a:gd name="connsiteY3" fmla="*/ 5742121 h 7021806"/>
              <a:gd name="connsiteX4" fmla="*/ 768137 w 7731259"/>
              <a:gd name="connsiteY4" fmla="*/ 6721337 h 7021806"/>
              <a:gd name="connsiteX5" fmla="*/ 2302461 w 7731259"/>
              <a:gd name="connsiteY5" fmla="*/ 6550885 h 7021806"/>
              <a:gd name="connsiteX6" fmla="*/ 3668992 w 7731259"/>
              <a:gd name="connsiteY6" fmla="*/ 6440021 h 7021806"/>
              <a:gd name="connsiteX7" fmla="*/ 5218291 w 7731259"/>
              <a:gd name="connsiteY7" fmla="*/ 6996981 h 7021806"/>
              <a:gd name="connsiteX8" fmla="*/ 6833442 w 7731259"/>
              <a:gd name="connsiteY8" fmla="*/ 6834575 h 7021806"/>
              <a:gd name="connsiteX9" fmla="*/ 7693897 w 7731259"/>
              <a:gd name="connsiteY9" fmla="*/ 6039174 h 7021806"/>
              <a:gd name="connsiteX10" fmla="*/ 7325197 w 7731259"/>
              <a:gd name="connsiteY10" fmla="*/ 3223247 h 7021806"/>
              <a:gd name="connsiteX11" fmla="*/ 7567027 w 7731259"/>
              <a:gd name="connsiteY11" fmla="*/ 1719599 h 7021806"/>
              <a:gd name="connsiteX12" fmla="*/ 7347054 w 7731259"/>
              <a:gd name="connsiteY12" fmla="*/ 562453 h 7021806"/>
              <a:gd name="connsiteX13" fmla="*/ 5887605 w 7731259"/>
              <a:gd name="connsiteY13" fmla="*/ 8966 h 7021806"/>
              <a:gd name="connsiteX14" fmla="*/ 4259392 w 7731259"/>
              <a:gd name="connsiteY14" fmla="*/ 0 h 7021806"/>
              <a:gd name="connsiteX0" fmla="*/ 4259392 w 7731259"/>
              <a:gd name="connsiteY0" fmla="*/ 0 h 7021806"/>
              <a:gd name="connsiteX1" fmla="*/ 640819 w 7731259"/>
              <a:gd name="connsiteY1" fmla="*/ 1500244 h 7021806"/>
              <a:gd name="connsiteX2" fmla="*/ 362580 w 7731259"/>
              <a:gd name="connsiteY2" fmla="*/ 3753438 h 7021806"/>
              <a:gd name="connsiteX3" fmla="*/ 4042 w 7731259"/>
              <a:gd name="connsiteY3" fmla="*/ 5742121 h 7021806"/>
              <a:gd name="connsiteX4" fmla="*/ 768137 w 7731259"/>
              <a:gd name="connsiteY4" fmla="*/ 6721337 h 7021806"/>
              <a:gd name="connsiteX5" fmla="*/ 2302461 w 7731259"/>
              <a:gd name="connsiteY5" fmla="*/ 6550885 h 7021806"/>
              <a:gd name="connsiteX6" fmla="*/ 3668992 w 7731259"/>
              <a:gd name="connsiteY6" fmla="*/ 6440021 h 7021806"/>
              <a:gd name="connsiteX7" fmla="*/ 5218291 w 7731259"/>
              <a:gd name="connsiteY7" fmla="*/ 6996981 h 7021806"/>
              <a:gd name="connsiteX8" fmla="*/ 6833442 w 7731259"/>
              <a:gd name="connsiteY8" fmla="*/ 6834575 h 7021806"/>
              <a:gd name="connsiteX9" fmla="*/ 7693897 w 7731259"/>
              <a:gd name="connsiteY9" fmla="*/ 6039174 h 7021806"/>
              <a:gd name="connsiteX10" fmla="*/ 7325197 w 7731259"/>
              <a:gd name="connsiteY10" fmla="*/ 3223247 h 7021806"/>
              <a:gd name="connsiteX11" fmla="*/ 7567027 w 7731259"/>
              <a:gd name="connsiteY11" fmla="*/ 1719599 h 7021806"/>
              <a:gd name="connsiteX12" fmla="*/ 7347054 w 7731259"/>
              <a:gd name="connsiteY12" fmla="*/ 562453 h 7021806"/>
              <a:gd name="connsiteX13" fmla="*/ 5887605 w 7731259"/>
              <a:gd name="connsiteY13" fmla="*/ 8966 h 7021806"/>
              <a:gd name="connsiteX14" fmla="*/ 4259392 w 7731259"/>
              <a:gd name="connsiteY14" fmla="*/ 0 h 7021806"/>
              <a:gd name="connsiteX0" fmla="*/ 4259392 w 7731259"/>
              <a:gd name="connsiteY0" fmla="*/ 0 h 7021806"/>
              <a:gd name="connsiteX1" fmla="*/ 640819 w 7731259"/>
              <a:gd name="connsiteY1" fmla="*/ 1500244 h 7021806"/>
              <a:gd name="connsiteX2" fmla="*/ 362580 w 7731259"/>
              <a:gd name="connsiteY2" fmla="*/ 3753438 h 7021806"/>
              <a:gd name="connsiteX3" fmla="*/ 4042 w 7731259"/>
              <a:gd name="connsiteY3" fmla="*/ 5742121 h 7021806"/>
              <a:gd name="connsiteX4" fmla="*/ 768137 w 7731259"/>
              <a:gd name="connsiteY4" fmla="*/ 6721337 h 7021806"/>
              <a:gd name="connsiteX5" fmla="*/ 2302461 w 7731259"/>
              <a:gd name="connsiteY5" fmla="*/ 6550885 h 7021806"/>
              <a:gd name="connsiteX6" fmla="*/ 3668992 w 7731259"/>
              <a:gd name="connsiteY6" fmla="*/ 6440021 h 7021806"/>
              <a:gd name="connsiteX7" fmla="*/ 5218291 w 7731259"/>
              <a:gd name="connsiteY7" fmla="*/ 6996981 h 7021806"/>
              <a:gd name="connsiteX8" fmla="*/ 6833442 w 7731259"/>
              <a:gd name="connsiteY8" fmla="*/ 6834575 h 7021806"/>
              <a:gd name="connsiteX9" fmla="*/ 7693897 w 7731259"/>
              <a:gd name="connsiteY9" fmla="*/ 6039174 h 7021806"/>
              <a:gd name="connsiteX10" fmla="*/ 7325197 w 7731259"/>
              <a:gd name="connsiteY10" fmla="*/ 3223247 h 7021806"/>
              <a:gd name="connsiteX11" fmla="*/ 7567027 w 7731259"/>
              <a:gd name="connsiteY11" fmla="*/ 1719599 h 7021806"/>
              <a:gd name="connsiteX12" fmla="*/ 7347054 w 7731259"/>
              <a:gd name="connsiteY12" fmla="*/ 562453 h 7021806"/>
              <a:gd name="connsiteX13" fmla="*/ 5887605 w 7731259"/>
              <a:gd name="connsiteY13" fmla="*/ 8966 h 7021806"/>
              <a:gd name="connsiteX14" fmla="*/ 4259392 w 7731259"/>
              <a:gd name="connsiteY14" fmla="*/ 0 h 7021806"/>
              <a:gd name="connsiteX0" fmla="*/ 4259392 w 7728895"/>
              <a:gd name="connsiteY0" fmla="*/ 0 h 7021806"/>
              <a:gd name="connsiteX1" fmla="*/ 640819 w 7728895"/>
              <a:gd name="connsiteY1" fmla="*/ 1500244 h 7021806"/>
              <a:gd name="connsiteX2" fmla="*/ 362580 w 7728895"/>
              <a:gd name="connsiteY2" fmla="*/ 3753438 h 7021806"/>
              <a:gd name="connsiteX3" fmla="*/ 4042 w 7728895"/>
              <a:gd name="connsiteY3" fmla="*/ 5742121 h 7021806"/>
              <a:gd name="connsiteX4" fmla="*/ 768137 w 7728895"/>
              <a:gd name="connsiteY4" fmla="*/ 6721337 h 7021806"/>
              <a:gd name="connsiteX5" fmla="*/ 2302461 w 7728895"/>
              <a:gd name="connsiteY5" fmla="*/ 6550885 h 7021806"/>
              <a:gd name="connsiteX6" fmla="*/ 3668992 w 7728895"/>
              <a:gd name="connsiteY6" fmla="*/ 6440021 h 7021806"/>
              <a:gd name="connsiteX7" fmla="*/ 5218291 w 7728895"/>
              <a:gd name="connsiteY7" fmla="*/ 6996981 h 7021806"/>
              <a:gd name="connsiteX8" fmla="*/ 6833442 w 7728895"/>
              <a:gd name="connsiteY8" fmla="*/ 6834575 h 7021806"/>
              <a:gd name="connsiteX9" fmla="*/ 7693897 w 7728895"/>
              <a:gd name="connsiteY9" fmla="*/ 6039174 h 7021806"/>
              <a:gd name="connsiteX10" fmla="*/ 7283306 w 7728895"/>
              <a:gd name="connsiteY10" fmla="*/ 3525390 h 7021806"/>
              <a:gd name="connsiteX11" fmla="*/ 7567027 w 7728895"/>
              <a:gd name="connsiteY11" fmla="*/ 1719599 h 7021806"/>
              <a:gd name="connsiteX12" fmla="*/ 7347054 w 7728895"/>
              <a:gd name="connsiteY12" fmla="*/ 562453 h 7021806"/>
              <a:gd name="connsiteX13" fmla="*/ 5887605 w 7728895"/>
              <a:gd name="connsiteY13" fmla="*/ 8966 h 7021806"/>
              <a:gd name="connsiteX14" fmla="*/ 4259392 w 7728895"/>
              <a:gd name="connsiteY14" fmla="*/ 0 h 7021806"/>
              <a:gd name="connsiteX0" fmla="*/ 4259392 w 7729778"/>
              <a:gd name="connsiteY0" fmla="*/ 0 h 7021806"/>
              <a:gd name="connsiteX1" fmla="*/ 640819 w 7729778"/>
              <a:gd name="connsiteY1" fmla="*/ 1500244 h 7021806"/>
              <a:gd name="connsiteX2" fmla="*/ 362580 w 7729778"/>
              <a:gd name="connsiteY2" fmla="*/ 3753438 h 7021806"/>
              <a:gd name="connsiteX3" fmla="*/ 4042 w 7729778"/>
              <a:gd name="connsiteY3" fmla="*/ 5742121 h 7021806"/>
              <a:gd name="connsiteX4" fmla="*/ 768137 w 7729778"/>
              <a:gd name="connsiteY4" fmla="*/ 6721337 h 7021806"/>
              <a:gd name="connsiteX5" fmla="*/ 2302461 w 7729778"/>
              <a:gd name="connsiteY5" fmla="*/ 6550885 h 7021806"/>
              <a:gd name="connsiteX6" fmla="*/ 3668992 w 7729778"/>
              <a:gd name="connsiteY6" fmla="*/ 6440021 h 7021806"/>
              <a:gd name="connsiteX7" fmla="*/ 5218291 w 7729778"/>
              <a:gd name="connsiteY7" fmla="*/ 6996981 h 7021806"/>
              <a:gd name="connsiteX8" fmla="*/ 6833442 w 7729778"/>
              <a:gd name="connsiteY8" fmla="*/ 6834575 h 7021806"/>
              <a:gd name="connsiteX9" fmla="*/ 7693897 w 7729778"/>
              <a:gd name="connsiteY9" fmla="*/ 6039174 h 7021806"/>
              <a:gd name="connsiteX10" fmla="*/ 7283306 w 7729778"/>
              <a:gd name="connsiteY10" fmla="*/ 3525390 h 7021806"/>
              <a:gd name="connsiteX11" fmla="*/ 7296337 w 7729778"/>
              <a:gd name="connsiteY11" fmla="*/ 2869713 h 7021806"/>
              <a:gd name="connsiteX12" fmla="*/ 7567027 w 7729778"/>
              <a:gd name="connsiteY12" fmla="*/ 1719599 h 7021806"/>
              <a:gd name="connsiteX13" fmla="*/ 7347054 w 7729778"/>
              <a:gd name="connsiteY13" fmla="*/ 562453 h 7021806"/>
              <a:gd name="connsiteX14" fmla="*/ 5887605 w 7729778"/>
              <a:gd name="connsiteY14" fmla="*/ 8966 h 7021806"/>
              <a:gd name="connsiteX15" fmla="*/ 4259392 w 7729778"/>
              <a:gd name="connsiteY15" fmla="*/ 0 h 7021806"/>
              <a:gd name="connsiteX0" fmla="*/ 4259392 w 7731396"/>
              <a:gd name="connsiteY0" fmla="*/ 0 h 7021806"/>
              <a:gd name="connsiteX1" fmla="*/ 640819 w 7731396"/>
              <a:gd name="connsiteY1" fmla="*/ 1500244 h 7021806"/>
              <a:gd name="connsiteX2" fmla="*/ 362580 w 7731396"/>
              <a:gd name="connsiteY2" fmla="*/ 3753438 h 7021806"/>
              <a:gd name="connsiteX3" fmla="*/ 4042 w 7731396"/>
              <a:gd name="connsiteY3" fmla="*/ 5742121 h 7021806"/>
              <a:gd name="connsiteX4" fmla="*/ 768137 w 7731396"/>
              <a:gd name="connsiteY4" fmla="*/ 6721337 h 7021806"/>
              <a:gd name="connsiteX5" fmla="*/ 2302461 w 7731396"/>
              <a:gd name="connsiteY5" fmla="*/ 6550885 h 7021806"/>
              <a:gd name="connsiteX6" fmla="*/ 3668992 w 7731396"/>
              <a:gd name="connsiteY6" fmla="*/ 6440021 h 7021806"/>
              <a:gd name="connsiteX7" fmla="*/ 5218291 w 7731396"/>
              <a:gd name="connsiteY7" fmla="*/ 6996981 h 7021806"/>
              <a:gd name="connsiteX8" fmla="*/ 6833442 w 7731396"/>
              <a:gd name="connsiteY8" fmla="*/ 6834575 h 7021806"/>
              <a:gd name="connsiteX9" fmla="*/ 7693897 w 7731396"/>
              <a:gd name="connsiteY9" fmla="*/ 6039174 h 7021806"/>
              <a:gd name="connsiteX10" fmla="*/ 7311233 w 7731396"/>
              <a:gd name="connsiteY10" fmla="*/ 3920501 h 7021806"/>
              <a:gd name="connsiteX11" fmla="*/ 7296337 w 7731396"/>
              <a:gd name="connsiteY11" fmla="*/ 2869713 h 7021806"/>
              <a:gd name="connsiteX12" fmla="*/ 7567027 w 7731396"/>
              <a:gd name="connsiteY12" fmla="*/ 1719599 h 7021806"/>
              <a:gd name="connsiteX13" fmla="*/ 7347054 w 7731396"/>
              <a:gd name="connsiteY13" fmla="*/ 562453 h 7021806"/>
              <a:gd name="connsiteX14" fmla="*/ 5887605 w 7731396"/>
              <a:gd name="connsiteY14" fmla="*/ 8966 h 7021806"/>
              <a:gd name="connsiteX15" fmla="*/ 4259392 w 7731396"/>
              <a:gd name="connsiteY15" fmla="*/ 0 h 7021806"/>
              <a:gd name="connsiteX0" fmla="*/ 4259392 w 7702720"/>
              <a:gd name="connsiteY0" fmla="*/ 0 h 7021806"/>
              <a:gd name="connsiteX1" fmla="*/ 640819 w 7702720"/>
              <a:gd name="connsiteY1" fmla="*/ 1500244 h 7021806"/>
              <a:gd name="connsiteX2" fmla="*/ 362580 w 7702720"/>
              <a:gd name="connsiteY2" fmla="*/ 3753438 h 7021806"/>
              <a:gd name="connsiteX3" fmla="*/ 4042 w 7702720"/>
              <a:gd name="connsiteY3" fmla="*/ 5742121 h 7021806"/>
              <a:gd name="connsiteX4" fmla="*/ 768137 w 7702720"/>
              <a:gd name="connsiteY4" fmla="*/ 6721337 h 7021806"/>
              <a:gd name="connsiteX5" fmla="*/ 2302461 w 7702720"/>
              <a:gd name="connsiteY5" fmla="*/ 6550885 h 7021806"/>
              <a:gd name="connsiteX6" fmla="*/ 3668992 w 7702720"/>
              <a:gd name="connsiteY6" fmla="*/ 6440021 h 7021806"/>
              <a:gd name="connsiteX7" fmla="*/ 5218291 w 7702720"/>
              <a:gd name="connsiteY7" fmla="*/ 6996981 h 7021806"/>
              <a:gd name="connsiteX8" fmla="*/ 6833442 w 7702720"/>
              <a:gd name="connsiteY8" fmla="*/ 6834575 h 7021806"/>
              <a:gd name="connsiteX9" fmla="*/ 7693897 w 7702720"/>
              <a:gd name="connsiteY9" fmla="*/ 6039174 h 7021806"/>
              <a:gd name="connsiteX10" fmla="*/ 7296337 w 7702720"/>
              <a:gd name="connsiteY10" fmla="*/ 2869713 h 7021806"/>
              <a:gd name="connsiteX11" fmla="*/ 7567027 w 7702720"/>
              <a:gd name="connsiteY11" fmla="*/ 1719599 h 7021806"/>
              <a:gd name="connsiteX12" fmla="*/ 7347054 w 7702720"/>
              <a:gd name="connsiteY12" fmla="*/ 562453 h 7021806"/>
              <a:gd name="connsiteX13" fmla="*/ 5887605 w 7702720"/>
              <a:gd name="connsiteY13" fmla="*/ 8966 h 7021806"/>
              <a:gd name="connsiteX14" fmla="*/ 4259392 w 7702720"/>
              <a:gd name="connsiteY14" fmla="*/ 0 h 7021806"/>
              <a:gd name="connsiteX0" fmla="*/ 4259392 w 7704129"/>
              <a:gd name="connsiteY0" fmla="*/ 0 h 7021806"/>
              <a:gd name="connsiteX1" fmla="*/ 640819 w 7704129"/>
              <a:gd name="connsiteY1" fmla="*/ 1500244 h 7021806"/>
              <a:gd name="connsiteX2" fmla="*/ 362580 w 7704129"/>
              <a:gd name="connsiteY2" fmla="*/ 3753438 h 7021806"/>
              <a:gd name="connsiteX3" fmla="*/ 4042 w 7704129"/>
              <a:gd name="connsiteY3" fmla="*/ 5742121 h 7021806"/>
              <a:gd name="connsiteX4" fmla="*/ 768137 w 7704129"/>
              <a:gd name="connsiteY4" fmla="*/ 6721337 h 7021806"/>
              <a:gd name="connsiteX5" fmla="*/ 2302461 w 7704129"/>
              <a:gd name="connsiteY5" fmla="*/ 6550885 h 7021806"/>
              <a:gd name="connsiteX6" fmla="*/ 3668992 w 7704129"/>
              <a:gd name="connsiteY6" fmla="*/ 6440021 h 7021806"/>
              <a:gd name="connsiteX7" fmla="*/ 5218291 w 7704129"/>
              <a:gd name="connsiteY7" fmla="*/ 6996981 h 7021806"/>
              <a:gd name="connsiteX8" fmla="*/ 6833442 w 7704129"/>
              <a:gd name="connsiteY8" fmla="*/ 6834575 h 7021806"/>
              <a:gd name="connsiteX9" fmla="*/ 7693897 w 7704129"/>
              <a:gd name="connsiteY9" fmla="*/ 6039174 h 7021806"/>
              <a:gd name="connsiteX10" fmla="*/ 7366156 w 7704129"/>
              <a:gd name="connsiteY10" fmla="*/ 2544328 h 7021806"/>
              <a:gd name="connsiteX11" fmla="*/ 7567027 w 7704129"/>
              <a:gd name="connsiteY11" fmla="*/ 1719599 h 7021806"/>
              <a:gd name="connsiteX12" fmla="*/ 7347054 w 7704129"/>
              <a:gd name="connsiteY12" fmla="*/ 562453 h 7021806"/>
              <a:gd name="connsiteX13" fmla="*/ 5887605 w 7704129"/>
              <a:gd name="connsiteY13" fmla="*/ 8966 h 7021806"/>
              <a:gd name="connsiteX14" fmla="*/ 4259392 w 7704129"/>
              <a:gd name="connsiteY14" fmla="*/ 0 h 7021806"/>
              <a:gd name="connsiteX0" fmla="*/ 4259392 w 7703822"/>
              <a:gd name="connsiteY0" fmla="*/ 0 h 7021806"/>
              <a:gd name="connsiteX1" fmla="*/ 640819 w 7703822"/>
              <a:gd name="connsiteY1" fmla="*/ 1500244 h 7021806"/>
              <a:gd name="connsiteX2" fmla="*/ 362580 w 7703822"/>
              <a:gd name="connsiteY2" fmla="*/ 3753438 h 7021806"/>
              <a:gd name="connsiteX3" fmla="*/ 4042 w 7703822"/>
              <a:gd name="connsiteY3" fmla="*/ 5742121 h 7021806"/>
              <a:gd name="connsiteX4" fmla="*/ 768137 w 7703822"/>
              <a:gd name="connsiteY4" fmla="*/ 6721337 h 7021806"/>
              <a:gd name="connsiteX5" fmla="*/ 2302461 w 7703822"/>
              <a:gd name="connsiteY5" fmla="*/ 6550885 h 7021806"/>
              <a:gd name="connsiteX6" fmla="*/ 3668992 w 7703822"/>
              <a:gd name="connsiteY6" fmla="*/ 6440021 h 7021806"/>
              <a:gd name="connsiteX7" fmla="*/ 5218291 w 7703822"/>
              <a:gd name="connsiteY7" fmla="*/ 6996981 h 7021806"/>
              <a:gd name="connsiteX8" fmla="*/ 6833442 w 7703822"/>
              <a:gd name="connsiteY8" fmla="*/ 6834575 h 7021806"/>
              <a:gd name="connsiteX9" fmla="*/ 7693897 w 7703822"/>
              <a:gd name="connsiteY9" fmla="*/ 6039174 h 7021806"/>
              <a:gd name="connsiteX10" fmla="*/ 7366156 w 7703822"/>
              <a:gd name="connsiteY10" fmla="*/ 2544328 h 7021806"/>
              <a:gd name="connsiteX11" fmla="*/ 7567027 w 7703822"/>
              <a:gd name="connsiteY11" fmla="*/ 1719599 h 7021806"/>
              <a:gd name="connsiteX12" fmla="*/ 7347054 w 7703822"/>
              <a:gd name="connsiteY12" fmla="*/ 562453 h 7021806"/>
              <a:gd name="connsiteX13" fmla="*/ 5887605 w 7703822"/>
              <a:gd name="connsiteY13" fmla="*/ 8966 h 7021806"/>
              <a:gd name="connsiteX14" fmla="*/ 4259392 w 7703822"/>
              <a:gd name="connsiteY14" fmla="*/ 0 h 7021806"/>
              <a:gd name="connsiteX0" fmla="*/ 4259392 w 7702089"/>
              <a:gd name="connsiteY0" fmla="*/ 0 h 7021806"/>
              <a:gd name="connsiteX1" fmla="*/ 640819 w 7702089"/>
              <a:gd name="connsiteY1" fmla="*/ 1500244 h 7021806"/>
              <a:gd name="connsiteX2" fmla="*/ 362580 w 7702089"/>
              <a:gd name="connsiteY2" fmla="*/ 3753438 h 7021806"/>
              <a:gd name="connsiteX3" fmla="*/ 4042 w 7702089"/>
              <a:gd name="connsiteY3" fmla="*/ 5742121 h 7021806"/>
              <a:gd name="connsiteX4" fmla="*/ 768137 w 7702089"/>
              <a:gd name="connsiteY4" fmla="*/ 6721337 h 7021806"/>
              <a:gd name="connsiteX5" fmla="*/ 2302461 w 7702089"/>
              <a:gd name="connsiteY5" fmla="*/ 6550885 h 7021806"/>
              <a:gd name="connsiteX6" fmla="*/ 3668992 w 7702089"/>
              <a:gd name="connsiteY6" fmla="*/ 6440021 h 7021806"/>
              <a:gd name="connsiteX7" fmla="*/ 5218291 w 7702089"/>
              <a:gd name="connsiteY7" fmla="*/ 6996981 h 7021806"/>
              <a:gd name="connsiteX8" fmla="*/ 6833442 w 7702089"/>
              <a:gd name="connsiteY8" fmla="*/ 6834575 h 7021806"/>
              <a:gd name="connsiteX9" fmla="*/ 7693897 w 7702089"/>
              <a:gd name="connsiteY9" fmla="*/ 6039174 h 7021806"/>
              <a:gd name="connsiteX10" fmla="*/ 7366156 w 7702089"/>
              <a:gd name="connsiteY10" fmla="*/ 2544328 h 7021806"/>
              <a:gd name="connsiteX11" fmla="*/ 7567027 w 7702089"/>
              <a:gd name="connsiteY11" fmla="*/ 1719599 h 7021806"/>
              <a:gd name="connsiteX12" fmla="*/ 7347054 w 7702089"/>
              <a:gd name="connsiteY12" fmla="*/ 562453 h 7021806"/>
              <a:gd name="connsiteX13" fmla="*/ 5887605 w 7702089"/>
              <a:gd name="connsiteY13" fmla="*/ 8966 h 7021806"/>
              <a:gd name="connsiteX14" fmla="*/ 4259392 w 7702089"/>
              <a:gd name="connsiteY14" fmla="*/ 0 h 7021806"/>
              <a:gd name="connsiteX0" fmla="*/ 4259392 w 7704859"/>
              <a:gd name="connsiteY0" fmla="*/ 0 h 7021806"/>
              <a:gd name="connsiteX1" fmla="*/ 640819 w 7704859"/>
              <a:gd name="connsiteY1" fmla="*/ 1500244 h 7021806"/>
              <a:gd name="connsiteX2" fmla="*/ 362580 w 7704859"/>
              <a:gd name="connsiteY2" fmla="*/ 3753438 h 7021806"/>
              <a:gd name="connsiteX3" fmla="*/ 4042 w 7704859"/>
              <a:gd name="connsiteY3" fmla="*/ 5742121 h 7021806"/>
              <a:gd name="connsiteX4" fmla="*/ 768137 w 7704859"/>
              <a:gd name="connsiteY4" fmla="*/ 6721337 h 7021806"/>
              <a:gd name="connsiteX5" fmla="*/ 2302461 w 7704859"/>
              <a:gd name="connsiteY5" fmla="*/ 6550885 h 7021806"/>
              <a:gd name="connsiteX6" fmla="*/ 3668992 w 7704859"/>
              <a:gd name="connsiteY6" fmla="*/ 6440021 h 7021806"/>
              <a:gd name="connsiteX7" fmla="*/ 5218291 w 7704859"/>
              <a:gd name="connsiteY7" fmla="*/ 6996981 h 7021806"/>
              <a:gd name="connsiteX8" fmla="*/ 6833442 w 7704859"/>
              <a:gd name="connsiteY8" fmla="*/ 6834575 h 7021806"/>
              <a:gd name="connsiteX9" fmla="*/ 7693897 w 7704859"/>
              <a:gd name="connsiteY9" fmla="*/ 6039174 h 7021806"/>
              <a:gd name="connsiteX10" fmla="*/ 7366156 w 7704859"/>
              <a:gd name="connsiteY10" fmla="*/ 2544328 h 7021806"/>
              <a:gd name="connsiteX11" fmla="*/ 7567027 w 7704859"/>
              <a:gd name="connsiteY11" fmla="*/ 1719599 h 7021806"/>
              <a:gd name="connsiteX12" fmla="*/ 7347054 w 7704859"/>
              <a:gd name="connsiteY12" fmla="*/ 562453 h 7021806"/>
              <a:gd name="connsiteX13" fmla="*/ 5887605 w 7704859"/>
              <a:gd name="connsiteY13" fmla="*/ 8966 h 7021806"/>
              <a:gd name="connsiteX14" fmla="*/ 4259392 w 7704859"/>
              <a:gd name="connsiteY14" fmla="*/ 0 h 7021806"/>
              <a:gd name="connsiteX0" fmla="*/ 4259392 w 7704859"/>
              <a:gd name="connsiteY0" fmla="*/ 0 h 7021806"/>
              <a:gd name="connsiteX1" fmla="*/ 640819 w 7704859"/>
              <a:gd name="connsiteY1" fmla="*/ 1500244 h 7021806"/>
              <a:gd name="connsiteX2" fmla="*/ 362580 w 7704859"/>
              <a:gd name="connsiteY2" fmla="*/ 3753438 h 7021806"/>
              <a:gd name="connsiteX3" fmla="*/ 4042 w 7704859"/>
              <a:gd name="connsiteY3" fmla="*/ 5742121 h 7021806"/>
              <a:gd name="connsiteX4" fmla="*/ 768137 w 7704859"/>
              <a:gd name="connsiteY4" fmla="*/ 6721337 h 7021806"/>
              <a:gd name="connsiteX5" fmla="*/ 2302461 w 7704859"/>
              <a:gd name="connsiteY5" fmla="*/ 6550885 h 7021806"/>
              <a:gd name="connsiteX6" fmla="*/ 3668992 w 7704859"/>
              <a:gd name="connsiteY6" fmla="*/ 6440021 h 7021806"/>
              <a:gd name="connsiteX7" fmla="*/ 5218291 w 7704859"/>
              <a:gd name="connsiteY7" fmla="*/ 6996981 h 7021806"/>
              <a:gd name="connsiteX8" fmla="*/ 6833442 w 7704859"/>
              <a:gd name="connsiteY8" fmla="*/ 6834575 h 7021806"/>
              <a:gd name="connsiteX9" fmla="*/ 7693897 w 7704859"/>
              <a:gd name="connsiteY9" fmla="*/ 6039174 h 7021806"/>
              <a:gd name="connsiteX10" fmla="*/ 7366156 w 7704859"/>
              <a:gd name="connsiteY10" fmla="*/ 2544328 h 7021806"/>
              <a:gd name="connsiteX11" fmla="*/ 7347054 w 7704859"/>
              <a:gd name="connsiteY11" fmla="*/ 562453 h 7021806"/>
              <a:gd name="connsiteX12" fmla="*/ 5887605 w 7704859"/>
              <a:gd name="connsiteY12" fmla="*/ 8966 h 7021806"/>
              <a:gd name="connsiteX13" fmla="*/ 4259392 w 7704859"/>
              <a:gd name="connsiteY13" fmla="*/ 0 h 7021806"/>
              <a:gd name="connsiteX0" fmla="*/ 4259392 w 7704859"/>
              <a:gd name="connsiteY0" fmla="*/ 0 h 7021806"/>
              <a:gd name="connsiteX1" fmla="*/ 640819 w 7704859"/>
              <a:gd name="connsiteY1" fmla="*/ 1500244 h 7021806"/>
              <a:gd name="connsiteX2" fmla="*/ 362580 w 7704859"/>
              <a:gd name="connsiteY2" fmla="*/ 3753438 h 7021806"/>
              <a:gd name="connsiteX3" fmla="*/ 4042 w 7704859"/>
              <a:gd name="connsiteY3" fmla="*/ 5742121 h 7021806"/>
              <a:gd name="connsiteX4" fmla="*/ 768137 w 7704859"/>
              <a:gd name="connsiteY4" fmla="*/ 6721337 h 7021806"/>
              <a:gd name="connsiteX5" fmla="*/ 2302461 w 7704859"/>
              <a:gd name="connsiteY5" fmla="*/ 6550885 h 7021806"/>
              <a:gd name="connsiteX6" fmla="*/ 3668992 w 7704859"/>
              <a:gd name="connsiteY6" fmla="*/ 6440021 h 7021806"/>
              <a:gd name="connsiteX7" fmla="*/ 5218291 w 7704859"/>
              <a:gd name="connsiteY7" fmla="*/ 6996981 h 7021806"/>
              <a:gd name="connsiteX8" fmla="*/ 6833442 w 7704859"/>
              <a:gd name="connsiteY8" fmla="*/ 6834575 h 7021806"/>
              <a:gd name="connsiteX9" fmla="*/ 7693897 w 7704859"/>
              <a:gd name="connsiteY9" fmla="*/ 6039174 h 7021806"/>
              <a:gd name="connsiteX10" fmla="*/ 7366156 w 7704859"/>
              <a:gd name="connsiteY10" fmla="*/ 2544328 h 7021806"/>
              <a:gd name="connsiteX11" fmla="*/ 7514618 w 7704859"/>
              <a:gd name="connsiteY11" fmla="*/ 841354 h 7021806"/>
              <a:gd name="connsiteX12" fmla="*/ 5887605 w 7704859"/>
              <a:gd name="connsiteY12" fmla="*/ 8966 h 7021806"/>
              <a:gd name="connsiteX13" fmla="*/ 4259392 w 7704859"/>
              <a:gd name="connsiteY13" fmla="*/ 0 h 7021806"/>
              <a:gd name="connsiteX0" fmla="*/ 4259392 w 7704859"/>
              <a:gd name="connsiteY0" fmla="*/ 0 h 7021806"/>
              <a:gd name="connsiteX1" fmla="*/ 640819 w 7704859"/>
              <a:gd name="connsiteY1" fmla="*/ 1500244 h 7021806"/>
              <a:gd name="connsiteX2" fmla="*/ 362580 w 7704859"/>
              <a:gd name="connsiteY2" fmla="*/ 3753438 h 7021806"/>
              <a:gd name="connsiteX3" fmla="*/ 4042 w 7704859"/>
              <a:gd name="connsiteY3" fmla="*/ 5742121 h 7021806"/>
              <a:gd name="connsiteX4" fmla="*/ 768137 w 7704859"/>
              <a:gd name="connsiteY4" fmla="*/ 6721337 h 7021806"/>
              <a:gd name="connsiteX5" fmla="*/ 2302461 w 7704859"/>
              <a:gd name="connsiteY5" fmla="*/ 6550885 h 7021806"/>
              <a:gd name="connsiteX6" fmla="*/ 3668992 w 7704859"/>
              <a:gd name="connsiteY6" fmla="*/ 6440021 h 7021806"/>
              <a:gd name="connsiteX7" fmla="*/ 5218291 w 7704859"/>
              <a:gd name="connsiteY7" fmla="*/ 6996981 h 7021806"/>
              <a:gd name="connsiteX8" fmla="*/ 6833442 w 7704859"/>
              <a:gd name="connsiteY8" fmla="*/ 6834575 h 7021806"/>
              <a:gd name="connsiteX9" fmla="*/ 7693897 w 7704859"/>
              <a:gd name="connsiteY9" fmla="*/ 6039174 h 7021806"/>
              <a:gd name="connsiteX10" fmla="*/ 7366156 w 7704859"/>
              <a:gd name="connsiteY10" fmla="*/ 2544328 h 7021806"/>
              <a:gd name="connsiteX11" fmla="*/ 7514618 w 7704859"/>
              <a:gd name="connsiteY11" fmla="*/ 841354 h 7021806"/>
              <a:gd name="connsiteX12" fmla="*/ 5887605 w 7704859"/>
              <a:gd name="connsiteY12" fmla="*/ 8966 h 7021806"/>
              <a:gd name="connsiteX13" fmla="*/ 4259392 w 7704859"/>
              <a:gd name="connsiteY13" fmla="*/ 0 h 7021806"/>
              <a:gd name="connsiteX0" fmla="*/ 4259392 w 7704859"/>
              <a:gd name="connsiteY0" fmla="*/ 0 h 7021806"/>
              <a:gd name="connsiteX1" fmla="*/ 640819 w 7704859"/>
              <a:gd name="connsiteY1" fmla="*/ 1500244 h 7021806"/>
              <a:gd name="connsiteX2" fmla="*/ 362580 w 7704859"/>
              <a:gd name="connsiteY2" fmla="*/ 3753438 h 7021806"/>
              <a:gd name="connsiteX3" fmla="*/ 4042 w 7704859"/>
              <a:gd name="connsiteY3" fmla="*/ 5742121 h 7021806"/>
              <a:gd name="connsiteX4" fmla="*/ 768137 w 7704859"/>
              <a:gd name="connsiteY4" fmla="*/ 6721337 h 7021806"/>
              <a:gd name="connsiteX5" fmla="*/ 2302461 w 7704859"/>
              <a:gd name="connsiteY5" fmla="*/ 6550885 h 7021806"/>
              <a:gd name="connsiteX6" fmla="*/ 3668992 w 7704859"/>
              <a:gd name="connsiteY6" fmla="*/ 6440021 h 7021806"/>
              <a:gd name="connsiteX7" fmla="*/ 5218291 w 7704859"/>
              <a:gd name="connsiteY7" fmla="*/ 6996981 h 7021806"/>
              <a:gd name="connsiteX8" fmla="*/ 6833442 w 7704859"/>
              <a:gd name="connsiteY8" fmla="*/ 6834575 h 7021806"/>
              <a:gd name="connsiteX9" fmla="*/ 7693897 w 7704859"/>
              <a:gd name="connsiteY9" fmla="*/ 6039174 h 7021806"/>
              <a:gd name="connsiteX10" fmla="*/ 7366156 w 7704859"/>
              <a:gd name="connsiteY10" fmla="*/ 2544328 h 7021806"/>
              <a:gd name="connsiteX11" fmla="*/ 7514618 w 7704859"/>
              <a:gd name="connsiteY11" fmla="*/ 841354 h 7021806"/>
              <a:gd name="connsiteX12" fmla="*/ 5887605 w 7704859"/>
              <a:gd name="connsiteY12" fmla="*/ 8966 h 7021806"/>
              <a:gd name="connsiteX13" fmla="*/ 4259392 w 7704859"/>
              <a:gd name="connsiteY13" fmla="*/ 0 h 7021806"/>
              <a:gd name="connsiteX0" fmla="*/ 4259392 w 7704859"/>
              <a:gd name="connsiteY0" fmla="*/ 0 h 7021806"/>
              <a:gd name="connsiteX1" fmla="*/ 640819 w 7704859"/>
              <a:gd name="connsiteY1" fmla="*/ 1500244 h 7021806"/>
              <a:gd name="connsiteX2" fmla="*/ 362580 w 7704859"/>
              <a:gd name="connsiteY2" fmla="*/ 3753438 h 7021806"/>
              <a:gd name="connsiteX3" fmla="*/ 4042 w 7704859"/>
              <a:gd name="connsiteY3" fmla="*/ 5742121 h 7021806"/>
              <a:gd name="connsiteX4" fmla="*/ 768137 w 7704859"/>
              <a:gd name="connsiteY4" fmla="*/ 6721337 h 7021806"/>
              <a:gd name="connsiteX5" fmla="*/ 2302461 w 7704859"/>
              <a:gd name="connsiteY5" fmla="*/ 6550885 h 7021806"/>
              <a:gd name="connsiteX6" fmla="*/ 3668992 w 7704859"/>
              <a:gd name="connsiteY6" fmla="*/ 6440021 h 7021806"/>
              <a:gd name="connsiteX7" fmla="*/ 5218291 w 7704859"/>
              <a:gd name="connsiteY7" fmla="*/ 6996981 h 7021806"/>
              <a:gd name="connsiteX8" fmla="*/ 6833442 w 7704859"/>
              <a:gd name="connsiteY8" fmla="*/ 6834575 h 7021806"/>
              <a:gd name="connsiteX9" fmla="*/ 7693897 w 7704859"/>
              <a:gd name="connsiteY9" fmla="*/ 6039174 h 7021806"/>
              <a:gd name="connsiteX10" fmla="*/ 7366156 w 7704859"/>
              <a:gd name="connsiteY10" fmla="*/ 2544328 h 7021806"/>
              <a:gd name="connsiteX11" fmla="*/ 7514618 w 7704859"/>
              <a:gd name="connsiteY11" fmla="*/ 841354 h 7021806"/>
              <a:gd name="connsiteX12" fmla="*/ 5887605 w 7704859"/>
              <a:gd name="connsiteY12" fmla="*/ 8966 h 7021806"/>
              <a:gd name="connsiteX13" fmla="*/ 4259392 w 7704859"/>
              <a:gd name="connsiteY13" fmla="*/ 0 h 7021806"/>
              <a:gd name="connsiteX0" fmla="*/ 4259392 w 7704859"/>
              <a:gd name="connsiteY0" fmla="*/ 0 h 7021806"/>
              <a:gd name="connsiteX1" fmla="*/ 640819 w 7704859"/>
              <a:gd name="connsiteY1" fmla="*/ 1500244 h 7021806"/>
              <a:gd name="connsiteX2" fmla="*/ 362580 w 7704859"/>
              <a:gd name="connsiteY2" fmla="*/ 3753438 h 7021806"/>
              <a:gd name="connsiteX3" fmla="*/ 4042 w 7704859"/>
              <a:gd name="connsiteY3" fmla="*/ 5742121 h 7021806"/>
              <a:gd name="connsiteX4" fmla="*/ 768137 w 7704859"/>
              <a:gd name="connsiteY4" fmla="*/ 6721337 h 7021806"/>
              <a:gd name="connsiteX5" fmla="*/ 2302461 w 7704859"/>
              <a:gd name="connsiteY5" fmla="*/ 6550885 h 7021806"/>
              <a:gd name="connsiteX6" fmla="*/ 3668992 w 7704859"/>
              <a:gd name="connsiteY6" fmla="*/ 6440021 h 7021806"/>
              <a:gd name="connsiteX7" fmla="*/ 5218291 w 7704859"/>
              <a:gd name="connsiteY7" fmla="*/ 6996981 h 7021806"/>
              <a:gd name="connsiteX8" fmla="*/ 6833442 w 7704859"/>
              <a:gd name="connsiteY8" fmla="*/ 6834575 h 7021806"/>
              <a:gd name="connsiteX9" fmla="*/ 7693897 w 7704859"/>
              <a:gd name="connsiteY9" fmla="*/ 6039174 h 7021806"/>
              <a:gd name="connsiteX10" fmla="*/ 7366156 w 7704859"/>
              <a:gd name="connsiteY10" fmla="*/ 2544328 h 7021806"/>
              <a:gd name="connsiteX11" fmla="*/ 7514618 w 7704859"/>
              <a:gd name="connsiteY11" fmla="*/ 841354 h 7021806"/>
              <a:gd name="connsiteX12" fmla="*/ 5887605 w 7704859"/>
              <a:gd name="connsiteY12" fmla="*/ 8966 h 7021806"/>
              <a:gd name="connsiteX13" fmla="*/ 4259392 w 7704859"/>
              <a:gd name="connsiteY13" fmla="*/ 0 h 7021806"/>
              <a:gd name="connsiteX0" fmla="*/ 4259392 w 7706690"/>
              <a:gd name="connsiteY0" fmla="*/ 0 h 7021806"/>
              <a:gd name="connsiteX1" fmla="*/ 640819 w 7706690"/>
              <a:gd name="connsiteY1" fmla="*/ 1500244 h 7021806"/>
              <a:gd name="connsiteX2" fmla="*/ 362580 w 7706690"/>
              <a:gd name="connsiteY2" fmla="*/ 3753438 h 7021806"/>
              <a:gd name="connsiteX3" fmla="*/ 4042 w 7706690"/>
              <a:gd name="connsiteY3" fmla="*/ 5742121 h 7021806"/>
              <a:gd name="connsiteX4" fmla="*/ 768137 w 7706690"/>
              <a:gd name="connsiteY4" fmla="*/ 6721337 h 7021806"/>
              <a:gd name="connsiteX5" fmla="*/ 2302461 w 7706690"/>
              <a:gd name="connsiteY5" fmla="*/ 6550885 h 7021806"/>
              <a:gd name="connsiteX6" fmla="*/ 3668992 w 7706690"/>
              <a:gd name="connsiteY6" fmla="*/ 6440021 h 7021806"/>
              <a:gd name="connsiteX7" fmla="*/ 5218291 w 7706690"/>
              <a:gd name="connsiteY7" fmla="*/ 6996981 h 7021806"/>
              <a:gd name="connsiteX8" fmla="*/ 6833442 w 7706690"/>
              <a:gd name="connsiteY8" fmla="*/ 6834575 h 7021806"/>
              <a:gd name="connsiteX9" fmla="*/ 7693897 w 7706690"/>
              <a:gd name="connsiteY9" fmla="*/ 6039174 h 7021806"/>
              <a:gd name="connsiteX10" fmla="*/ 7366156 w 7706690"/>
              <a:gd name="connsiteY10" fmla="*/ 2544328 h 7021806"/>
              <a:gd name="connsiteX11" fmla="*/ 7514618 w 7706690"/>
              <a:gd name="connsiteY11" fmla="*/ 841354 h 7021806"/>
              <a:gd name="connsiteX12" fmla="*/ 5887605 w 7706690"/>
              <a:gd name="connsiteY12" fmla="*/ 8966 h 7021806"/>
              <a:gd name="connsiteX13" fmla="*/ 4259392 w 7706690"/>
              <a:gd name="connsiteY13" fmla="*/ 0 h 7021806"/>
              <a:gd name="connsiteX0" fmla="*/ 4259392 w 7709903"/>
              <a:gd name="connsiteY0" fmla="*/ 0 h 7021806"/>
              <a:gd name="connsiteX1" fmla="*/ 640819 w 7709903"/>
              <a:gd name="connsiteY1" fmla="*/ 1500244 h 7021806"/>
              <a:gd name="connsiteX2" fmla="*/ 362580 w 7709903"/>
              <a:gd name="connsiteY2" fmla="*/ 3753438 h 7021806"/>
              <a:gd name="connsiteX3" fmla="*/ 4042 w 7709903"/>
              <a:gd name="connsiteY3" fmla="*/ 5742121 h 7021806"/>
              <a:gd name="connsiteX4" fmla="*/ 768137 w 7709903"/>
              <a:gd name="connsiteY4" fmla="*/ 6721337 h 7021806"/>
              <a:gd name="connsiteX5" fmla="*/ 2302461 w 7709903"/>
              <a:gd name="connsiteY5" fmla="*/ 6550885 h 7021806"/>
              <a:gd name="connsiteX6" fmla="*/ 3668992 w 7709903"/>
              <a:gd name="connsiteY6" fmla="*/ 6440021 h 7021806"/>
              <a:gd name="connsiteX7" fmla="*/ 5218291 w 7709903"/>
              <a:gd name="connsiteY7" fmla="*/ 6996981 h 7021806"/>
              <a:gd name="connsiteX8" fmla="*/ 6833442 w 7709903"/>
              <a:gd name="connsiteY8" fmla="*/ 6834575 h 7021806"/>
              <a:gd name="connsiteX9" fmla="*/ 7693897 w 7709903"/>
              <a:gd name="connsiteY9" fmla="*/ 6039174 h 7021806"/>
              <a:gd name="connsiteX10" fmla="*/ 7463901 w 7709903"/>
              <a:gd name="connsiteY10" fmla="*/ 2567569 h 7021806"/>
              <a:gd name="connsiteX11" fmla="*/ 7514618 w 7709903"/>
              <a:gd name="connsiteY11" fmla="*/ 841354 h 7021806"/>
              <a:gd name="connsiteX12" fmla="*/ 5887605 w 7709903"/>
              <a:gd name="connsiteY12" fmla="*/ 8966 h 7021806"/>
              <a:gd name="connsiteX13" fmla="*/ 4259392 w 7709903"/>
              <a:gd name="connsiteY13" fmla="*/ 0 h 7021806"/>
              <a:gd name="connsiteX0" fmla="*/ 4262453 w 7712964"/>
              <a:gd name="connsiteY0" fmla="*/ 0 h 7021806"/>
              <a:gd name="connsiteX1" fmla="*/ 643880 w 7712964"/>
              <a:gd name="connsiteY1" fmla="*/ 1500244 h 7021806"/>
              <a:gd name="connsiteX2" fmla="*/ 365641 w 7712964"/>
              <a:gd name="connsiteY2" fmla="*/ 3753438 h 7021806"/>
              <a:gd name="connsiteX3" fmla="*/ 7103 w 7712964"/>
              <a:gd name="connsiteY3" fmla="*/ 5742121 h 7021806"/>
              <a:gd name="connsiteX4" fmla="*/ 701380 w 7712964"/>
              <a:gd name="connsiteY4" fmla="*/ 6767821 h 7021806"/>
              <a:gd name="connsiteX5" fmla="*/ 2305522 w 7712964"/>
              <a:gd name="connsiteY5" fmla="*/ 6550885 h 7021806"/>
              <a:gd name="connsiteX6" fmla="*/ 3672053 w 7712964"/>
              <a:gd name="connsiteY6" fmla="*/ 6440021 h 7021806"/>
              <a:gd name="connsiteX7" fmla="*/ 5221352 w 7712964"/>
              <a:gd name="connsiteY7" fmla="*/ 6996981 h 7021806"/>
              <a:gd name="connsiteX8" fmla="*/ 6836503 w 7712964"/>
              <a:gd name="connsiteY8" fmla="*/ 6834575 h 7021806"/>
              <a:gd name="connsiteX9" fmla="*/ 7696958 w 7712964"/>
              <a:gd name="connsiteY9" fmla="*/ 6039174 h 7021806"/>
              <a:gd name="connsiteX10" fmla="*/ 7466962 w 7712964"/>
              <a:gd name="connsiteY10" fmla="*/ 2567569 h 7021806"/>
              <a:gd name="connsiteX11" fmla="*/ 7517679 w 7712964"/>
              <a:gd name="connsiteY11" fmla="*/ 841354 h 7021806"/>
              <a:gd name="connsiteX12" fmla="*/ 5890666 w 7712964"/>
              <a:gd name="connsiteY12" fmla="*/ 8966 h 7021806"/>
              <a:gd name="connsiteX13" fmla="*/ 4262453 w 7712964"/>
              <a:gd name="connsiteY13" fmla="*/ 0 h 7021806"/>
              <a:gd name="connsiteX0" fmla="*/ 4262453 w 7712964"/>
              <a:gd name="connsiteY0" fmla="*/ 0 h 7021806"/>
              <a:gd name="connsiteX1" fmla="*/ 643880 w 7712964"/>
              <a:gd name="connsiteY1" fmla="*/ 1500244 h 7021806"/>
              <a:gd name="connsiteX2" fmla="*/ 365641 w 7712964"/>
              <a:gd name="connsiteY2" fmla="*/ 3753438 h 7021806"/>
              <a:gd name="connsiteX3" fmla="*/ 7103 w 7712964"/>
              <a:gd name="connsiteY3" fmla="*/ 5742121 h 7021806"/>
              <a:gd name="connsiteX4" fmla="*/ 701380 w 7712964"/>
              <a:gd name="connsiteY4" fmla="*/ 6767821 h 7021806"/>
              <a:gd name="connsiteX5" fmla="*/ 2305522 w 7712964"/>
              <a:gd name="connsiteY5" fmla="*/ 6550885 h 7021806"/>
              <a:gd name="connsiteX6" fmla="*/ 3672053 w 7712964"/>
              <a:gd name="connsiteY6" fmla="*/ 6440021 h 7021806"/>
              <a:gd name="connsiteX7" fmla="*/ 5221352 w 7712964"/>
              <a:gd name="connsiteY7" fmla="*/ 6996981 h 7021806"/>
              <a:gd name="connsiteX8" fmla="*/ 6836503 w 7712964"/>
              <a:gd name="connsiteY8" fmla="*/ 6834575 h 7021806"/>
              <a:gd name="connsiteX9" fmla="*/ 7696958 w 7712964"/>
              <a:gd name="connsiteY9" fmla="*/ 6039174 h 7021806"/>
              <a:gd name="connsiteX10" fmla="*/ 7466962 w 7712964"/>
              <a:gd name="connsiteY10" fmla="*/ 2567569 h 7021806"/>
              <a:gd name="connsiteX11" fmla="*/ 7517679 w 7712964"/>
              <a:gd name="connsiteY11" fmla="*/ 841354 h 7021806"/>
              <a:gd name="connsiteX12" fmla="*/ 5890666 w 7712964"/>
              <a:gd name="connsiteY12" fmla="*/ 8966 h 7021806"/>
              <a:gd name="connsiteX13" fmla="*/ 4262453 w 7712964"/>
              <a:gd name="connsiteY13" fmla="*/ 0 h 7021806"/>
              <a:gd name="connsiteX0" fmla="*/ 4257034 w 7707545"/>
              <a:gd name="connsiteY0" fmla="*/ 0 h 7021806"/>
              <a:gd name="connsiteX1" fmla="*/ 638461 w 7707545"/>
              <a:gd name="connsiteY1" fmla="*/ 1500244 h 7021806"/>
              <a:gd name="connsiteX2" fmla="*/ 360222 w 7707545"/>
              <a:gd name="connsiteY2" fmla="*/ 3753438 h 7021806"/>
              <a:gd name="connsiteX3" fmla="*/ 1684 w 7707545"/>
              <a:gd name="connsiteY3" fmla="*/ 5742121 h 7021806"/>
              <a:gd name="connsiteX4" fmla="*/ 695961 w 7707545"/>
              <a:gd name="connsiteY4" fmla="*/ 6767821 h 7021806"/>
              <a:gd name="connsiteX5" fmla="*/ 2300103 w 7707545"/>
              <a:gd name="connsiteY5" fmla="*/ 6550885 h 7021806"/>
              <a:gd name="connsiteX6" fmla="*/ 3666634 w 7707545"/>
              <a:gd name="connsiteY6" fmla="*/ 6440021 h 7021806"/>
              <a:gd name="connsiteX7" fmla="*/ 5215933 w 7707545"/>
              <a:gd name="connsiteY7" fmla="*/ 6996981 h 7021806"/>
              <a:gd name="connsiteX8" fmla="*/ 6831084 w 7707545"/>
              <a:gd name="connsiteY8" fmla="*/ 6834575 h 7021806"/>
              <a:gd name="connsiteX9" fmla="*/ 7691539 w 7707545"/>
              <a:gd name="connsiteY9" fmla="*/ 6039174 h 7021806"/>
              <a:gd name="connsiteX10" fmla="*/ 7461543 w 7707545"/>
              <a:gd name="connsiteY10" fmla="*/ 2567569 h 7021806"/>
              <a:gd name="connsiteX11" fmla="*/ 7512260 w 7707545"/>
              <a:gd name="connsiteY11" fmla="*/ 841354 h 7021806"/>
              <a:gd name="connsiteX12" fmla="*/ 5885247 w 7707545"/>
              <a:gd name="connsiteY12" fmla="*/ 8966 h 7021806"/>
              <a:gd name="connsiteX13" fmla="*/ 4257034 w 7707545"/>
              <a:gd name="connsiteY13" fmla="*/ 0 h 7021806"/>
              <a:gd name="connsiteX0" fmla="*/ 4257034 w 7707545"/>
              <a:gd name="connsiteY0" fmla="*/ 0 h 7021806"/>
              <a:gd name="connsiteX1" fmla="*/ 638461 w 7707545"/>
              <a:gd name="connsiteY1" fmla="*/ 1500244 h 7021806"/>
              <a:gd name="connsiteX2" fmla="*/ 360222 w 7707545"/>
              <a:gd name="connsiteY2" fmla="*/ 3753438 h 7021806"/>
              <a:gd name="connsiteX3" fmla="*/ 1684 w 7707545"/>
              <a:gd name="connsiteY3" fmla="*/ 5742121 h 7021806"/>
              <a:gd name="connsiteX4" fmla="*/ 695961 w 7707545"/>
              <a:gd name="connsiteY4" fmla="*/ 6767821 h 7021806"/>
              <a:gd name="connsiteX5" fmla="*/ 2300103 w 7707545"/>
              <a:gd name="connsiteY5" fmla="*/ 6550885 h 7021806"/>
              <a:gd name="connsiteX6" fmla="*/ 3666634 w 7707545"/>
              <a:gd name="connsiteY6" fmla="*/ 6440021 h 7021806"/>
              <a:gd name="connsiteX7" fmla="*/ 5215933 w 7707545"/>
              <a:gd name="connsiteY7" fmla="*/ 6996981 h 7021806"/>
              <a:gd name="connsiteX8" fmla="*/ 6831084 w 7707545"/>
              <a:gd name="connsiteY8" fmla="*/ 6834575 h 7021806"/>
              <a:gd name="connsiteX9" fmla="*/ 7691539 w 7707545"/>
              <a:gd name="connsiteY9" fmla="*/ 6039174 h 7021806"/>
              <a:gd name="connsiteX10" fmla="*/ 7461543 w 7707545"/>
              <a:gd name="connsiteY10" fmla="*/ 2567569 h 7021806"/>
              <a:gd name="connsiteX11" fmla="*/ 7512260 w 7707545"/>
              <a:gd name="connsiteY11" fmla="*/ 841354 h 7021806"/>
              <a:gd name="connsiteX12" fmla="*/ 5885247 w 7707545"/>
              <a:gd name="connsiteY12" fmla="*/ 8966 h 7021806"/>
              <a:gd name="connsiteX13" fmla="*/ 4257034 w 7707545"/>
              <a:gd name="connsiteY13" fmla="*/ 0 h 7021806"/>
              <a:gd name="connsiteX0" fmla="*/ 4257034 w 7707545"/>
              <a:gd name="connsiteY0" fmla="*/ 0 h 7021806"/>
              <a:gd name="connsiteX1" fmla="*/ 638461 w 7707545"/>
              <a:gd name="connsiteY1" fmla="*/ 1500244 h 7021806"/>
              <a:gd name="connsiteX2" fmla="*/ 360222 w 7707545"/>
              <a:gd name="connsiteY2" fmla="*/ 3753438 h 7021806"/>
              <a:gd name="connsiteX3" fmla="*/ 1684 w 7707545"/>
              <a:gd name="connsiteY3" fmla="*/ 5742121 h 7021806"/>
              <a:gd name="connsiteX4" fmla="*/ 695961 w 7707545"/>
              <a:gd name="connsiteY4" fmla="*/ 6767821 h 7021806"/>
              <a:gd name="connsiteX5" fmla="*/ 2300103 w 7707545"/>
              <a:gd name="connsiteY5" fmla="*/ 6550885 h 7021806"/>
              <a:gd name="connsiteX6" fmla="*/ 3666634 w 7707545"/>
              <a:gd name="connsiteY6" fmla="*/ 6440021 h 7021806"/>
              <a:gd name="connsiteX7" fmla="*/ 5215933 w 7707545"/>
              <a:gd name="connsiteY7" fmla="*/ 6996981 h 7021806"/>
              <a:gd name="connsiteX8" fmla="*/ 6831084 w 7707545"/>
              <a:gd name="connsiteY8" fmla="*/ 6834575 h 7021806"/>
              <a:gd name="connsiteX9" fmla="*/ 7691539 w 7707545"/>
              <a:gd name="connsiteY9" fmla="*/ 6039174 h 7021806"/>
              <a:gd name="connsiteX10" fmla="*/ 7461543 w 7707545"/>
              <a:gd name="connsiteY10" fmla="*/ 2567569 h 7021806"/>
              <a:gd name="connsiteX11" fmla="*/ 7512260 w 7707545"/>
              <a:gd name="connsiteY11" fmla="*/ 841354 h 7021806"/>
              <a:gd name="connsiteX12" fmla="*/ 5885247 w 7707545"/>
              <a:gd name="connsiteY12" fmla="*/ 8966 h 7021806"/>
              <a:gd name="connsiteX13" fmla="*/ 4257034 w 7707545"/>
              <a:gd name="connsiteY13" fmla="*/ 0 h 7021806"/>
              <a:gd name="connsiteX0" fmla="*/ 4257034 w 7707545"/>
              <a:gd name="connsiteY0" fmla="*/ 0 h 7021806"/>
              <a:gd name="connsiteX1" fmla="*/ 638461 w 7707545"/>
              <a:gd name="connsiteY1" fmla="*/ 1500244 h 7021806"/>
              <a:gd name="connsiteX2" fmla="*/ 360222 w 7707545"/>
              <a:gd name="connsiteY2" fmla="*/ 3753438 h 7021806"/>
              <a:gd name="connsiteX3" fmla="*/ 1684 w 7707545"/>
              <a:gd name="connsiteY3" fmla="*/ 5742121 h 7021806"/>
              <a:gd name="connsiteX4" fmla="*/ 695961 w 7707545"/>
              <a:gd name="connsiteY4" fmla="*/ 6767821 h 7021806"/>
              <a:gd name="connsiteX5" fmla="*/ 2300103 w 7707545"/>
              <a:gd name="connsiteY5" fmla="*/ 6550885 h 7021806"/>
              <a:gd name="connsiteX6" fmla="*/ 3666634 w 7707545"/>
              <a:gd name="connsiteY6" fmla="*/ 6440021 h 7021806"/>
              <a:gd name="connsiteX7" fmla="*/ 5215933 w 7707545"/>
              <a:gd name="connsiteY7" fmla="*/ 6996981 h 7021806"/>
              <a:gd name="connsiteX8" fmla="*/ 6831084 w 7707545"/>
              <a:gd name="connsiteY8" fmla="*/ 6834575 h 7021806"/>
              <a:gd name="connsiteX9" fmla="*/ 7691539 w 7707545"/>
              <a:gd name="connsiteY9" fmla="*/ 6039174 h 7021806"/>
              <a:gd name="connsiteX10" fmla="*/ 7461543 w 7707545"/>
              <a:gd name="connsiteY10" fmla="*/ 2567569 h 7021806"/>
              <a:gd name="connsiteX11" fmla="*/ 7512260 w 7707545"/>
              <a:gd name="connsiteY11" fmla="*/ 841354 h 7021806"/>
              <a:gd name="connsiteX12" fmla="*/ 5885247 w 7707545"/>
              <a:gd name="connsiteY12" fmla="*/ 8966 h 7021806"/>
              <a:gd name="connsiteX13" fmla="*/ 4257034 w 7707545"/>
              <a:gd name="connsiteY13" fmla="*/ 0 h 7021806"/>
              <a:gd name="connsiteX0" fmla="*/ 4257034 w 7707545"/>
              <a:gd name="connsiteY0" fmla="*/ 0 h 7021806"/>
              <a:gd name="connsiteX1" fmla="*/ 610534 w 7707545"/>
              <a:gd name="connsiteY1" fmla="*/ 1384034 h 7021806"/>
              <a:gd name="connsiteX2" fmla="*/ 360222 w 7707545"/>
              <a:gd name="connsiteY2" fmla="*/ 3753438 h 7021806"/>
              <a:gd name="connsiteX3" fmla="*/ 1684 w 7707545"/>
              <a:gd name="connsiteY3" fmla="*/ 5742121 h 7021806"/>
              <a:gd name="connsiteX4" fmla="*/ 695961 w 7707545"/>
              <a:gd name="connsiteY4" fmla="*/ 6767821 h 7021806"/>
              <a:gd name="connsiteX5" fmla="*/ 2300103 w 7707545"/>
              <a:gd name="connsiteY5" fmla="*/ 6550885 h 7021806"/>
              <a:gd name="connsiteX6" fmla="*/ 3666634 w 7707545"/>
              <a:gd name="connsiteY6" fmla="*/ 6440021 h 7021806"/>
              <a:gd name="connsiteX7" fmla="*/ 5215933 w 7707545"/>
              <a:gd name="connsiteY7" fmla="*/ 6996981 h 7021806"/>
              <a:gd name="connsiteX8" fmla="*/ 6831084 w 7707545"/>
              <a:gd name="connsiteY8" fmla="*/ 6834575 h 7021806"/>
              <a:gd name="connsiteX9" fmla="*/ 7691539 w 7707545"/>
              <a:gd name="connsiteY9" fmla="*/ 6039174 h 7021806"/>
              <a:gd name="connsiteX10" fmla="*/ 7461543 w 7707545"/>
              <a:gd name="connsiteY10" fmla="*/ 2567569 h 7021806"/>
              <a:gd name="connsiteX11" fmla="*/ 7512260 w 7707545"/>
              <a:gd name="connsiteY11" fmla="*/ 841354 h 7021806"/>
              <a:gd name="connsiteX12" fmla="*/ 5885247 w 7707545"/>
              <a:gd name="connsiteY12" fmla="*/ 8966 h 7021806"/>
              <a:gd name="connsiteX13" fmla="*/ 4257034 w 7707545"/>
              <a:gd name="connsiteY13" fmla="*/ 0 h 7021806"/>
              <a:gd name="connsiteX0" fmla="*/ 4257034 w 7707545"/>
              <a:gd name="connsiteY0" fmla="*/ 0 h 7021806"/>
              <a:gd name="connsiteX1" fmla="*/ 610534 w 7707545"/>
              <a:gd name="connsiteY1" fmla="*/ 1384034 h 7021806"/>
              <a:gd name="connsiteX2" fmla="*/ 360222 w 7707545"/>
              <a:gd name="connsiteY2" fmla="*/ 3753438 h 7021806"/>
              <a:gd name="connsiteX3" fmla="*/ 1684 w 7707545"/>
              <a:gd name="connsiteY3" fmla="*/ 5742121 h 7021806"/>
              <a:gd name="connsiteX4" fmla="*/ 695961 w 7707545"/>
              <a:gd name="connsiteY4" fmla="*/ 6767821 h 7021806"/>
              <a:gd name="connsiteX5" fmla="*/ 2300103 w 7707545"/>
              <a:gd name="connsiteY5" fmla="*/ 6550885 h 7021806"/>
              <a:gd name="connsiteX6" fmla="*/ 3666634 w 7707545"/>
              <a:gd name="connsiteY6" fmla="*/ 6440021 h 7021806"/>
              <a:gd name="connsiteX7" fmla="*/ 5215933 w 7707545"/>
              <a:gd name="connsiteY7" fmla="*/ 6996981 h 7021806"/>
              <a:gd name="connsiteX8" fmla="*/ 6831084 w 7707545"/>
              <a:gd name="connsiteY8" fmla="*/ 6834575 h 7021806"/>
              <a:gd name="connsiteX9" fmla="*/ 7691539 w 7707545"/>
              <a:gd name="connsiteY9" fmla="*/ 6039174 h 7021806"/>
              <a:gd name="connsiteX10" fmla="*/ 7461543 w 7707545"/>
              <a:gd name="connsiteY10" fmla="*/ 2567569 h 7021806"/>
              <a:gd name="connsiteX11" fmla="*/ 7512260 w 7707545"/>
              <a:gd name="connsiteY11" fmla="*/ 841354 h 7021806"/>
              <a:gd name="connsiteX12" fmla="*/ 5885247 w 7707545"/>
              <a:gd name="connsiteY12" fmla="*/ 8966 h 7021806"/>
              <a:gd name="connsiteX13" fmla="*/ 4257034 w 7707545"/>
              <a:gd name="connsiteY13" fmla="*/ 0 h 7021806"/>
              <a:gd name="connsiteX0" fmla="*/ 4257034 w 7707545"/>
              <a:gd name="connsiteY0" fmla="*/ 0 h 7021806"/>
              <a:gd name="connsiteX1" fmla="*/ 708279 w 7707545"/>
              <a:gd name="connsiteY1" fmla="*/ 1314309 h 7021806"/>
              <a:gd name="connsiteX2" fmla="*/ 360222 w 7707545"/>
              <a:gd name="connsiteY2" fmla="*/ 3753438 h 7021806"/>
              <a:gd name="connsiteX3" fmla="*/ 1684 w 7707545"/>
              <a:gd name="connsiteY3" fmla="*/ 5742121 h 7021806"/>
              <a:gd name="connsiteX4" fmla="*/ 695961 w 7707545"/>
              <a:gd name="connsiteY4" fmla="*/ 6767821 h 7021806"/>
              <a:gd name="connsiteX5" fmla="*/ 2300103 w 7707545"/>
              <a:gd name="connsiteY5" fmla="*/ 6550885 h 7021806"/>
              <a:gd name="connsiteX6" fmla="*/ 3666634 w 7707545"/>
              <a:gd name="connsiteY6" fmla="*/ 6440021 h 7021806"/>
              <a:gd name="connsiteX7" fmla="*/ 5215933 w 7707545"/>
              <a:gd name="connsiteY7" fmla="*/ 6996981 h 7021806"/>
              <a:gd name="connsiteX8" fmla="*/ 6831084 w 7707545"/>
              <a:gd name="connsiteY8" fmla="*/ 6834575 h 7021806"/>
              <a:gd name="connsiteX9" fmla="*/ 7691539 w 7707545"/>
              <a:gd name="connsiteY9" fmla="*/ 6039174 h 7021806"/>
              <a:gd name="connsiteX10" fmla="*/ 7461543 w 7707545"/>
              <a:gd name="connsiteY10" fmla="*/ 2567569 h 7021806"/>
              <a:gd name="connsiteX11" fmla="*/ 7512260 w 7707545"/>
              <a:gd name="connsiteY11" fmla="*/ 841354 h 7021806"/>
              <a:gd name="connsiteX12" fmla="*/ 5885247 w 7707545"/>
              <a:gd name="connsiteY12" fmla="*/ 8966 h 7021806"/>
              <a:gd name="connsiteX13" fmla="*/ 4257034 w 7707545"/>
              <a:gd name="connsiteY13" fmla="*/ 0 h 7021806"/>
              <a:gd name="connsiteX0" fmla="*/ 4257034 w 7707545"/>
              <a:gd name="connsiteY0" fmla="*/ 5224 h 7027030"/>
              <a:gd name="connsiteX1" fmla="*/ 708279 w 7707545"/>
              <a:gd name="connsiteY1" fmla="*/ 1319533 h 7027030"/>
              <a:gd name="connsiteX2" fmla="*/ 360222 w 7707545"/>
              <a:gd name="connsiteY2" fmla="*/ 3758662 h 7027030"/>
              <a:gd name="connsiteX3" fmla="*/ 1684 w 7707545"/>
              <a:gd name="connsiteY3" fmla="*/ 5747345 h 7027030"/>
              <a:gd name="connsiteX4" fmla="*/ 695961 w 7707545"/>
              <a:gd name="connsiteY4" fmla="*/ 6773045 h 7027030"/>
              <a:gd name="connsiteX5" fmla="*/ 2300103 w 7707545"/>
              <a:gd name="connsiteY5" fmla="*/ 6556109 h 7027030"/>
              <a:gd name="connsiteX6" fmla="*/ 3666634 w 7707545"/>
              <a:gd name="connsiteY6" fmla="*/ 6445245 h 7027030"/>
              <a:gd name="connsiteX7" fmla="*/ 5215933 w 7707545"/>
              <a:gd name="connsiteY7" fmla="*/ 7002205 h 7027030"/>
              <a:gd name="connsiteX8" fmla="*/ 6831084 w 7707545"/>
              <a:gd name="connsiteY8" fmla="*/ 6839799 h 7027030"/>
              <a:gd name="connsiteX9" fmla="*/ 7691539 w 7707545"/>
              <a:gd name="connsiteY9" fmla="*/ 6044398 h 7027030"/>
              <a:gd name="connsiteX10" fmla="*/ 7461543 w 7707545"/>
              <a:gd name="connsiteY10" fmla="*/ 2572793 h 7027030"/>
              <a:gd name="connsiteX11" fmla="*/ 7512260 w 7707545"/>
              <a:gd name="connsiteY11" fmla="*/ 846578 h 7027030"/>
              <a:gd name="connsiteX12" fmla="*/ 5885247 w 7707545"/>
              <a:gd name="connsiteY12" fmla="*/ 14190 h 7027030"/>
              <a:gd name="connsiteX13" fmla="*/ 4257034 w 7707545"/>
              <a:gd name="connsiteY13" fmla="*/ 5224 h 7027030"/>
              <a:gd name="connsiteX0" fmla="*/ 4257034 w 7707545"/>
              <a:gd name="connsiteY0" fmla="*/ 5224 h 7027030"/>
              <a:gd name="connsiteX1" fmla="*/ 708279 w 7707545"/>
              <a:gd name="connsiteY1" fmla="*/ 1319533 h 7027030"/>
              <a:gd name="connsiteX2" fmla="*/ 360222 w 7707545"/>
              <a:gd name="connsiteY2" fmla="*/ 3758662 h 7027030"/>
              <a:gd name="connsiteX3" fmla="*/ 1684 w 7707545"/>
              <a:gd name="connsiteY3" fmla="*/ 5747345 h 7027030"/>
              <a:gd name="connsiteX4" fmla="*/ 695961 w 7707545"/>
              <a:gd name="connsiteY4" fmla="*/ 6773045 h 7027030"/>
              <a:gd name="connsiteX5" fmla="*/ 2300103 w 7707545"/>
              <a:gd name="connsiteY5" fmla="*/ 6556109 h 7027030"/>
              <a:gd name="connsiteX6" fmla="*/ 3666634 w 7707545"/>
              <a:gd name="connsiteY6" fmla="*/ 6445245 h 7027030"/>
              <a:gd name="connsiteX7" fmla="*/ 5215933 w 7707545"/>
              <a:gd name="connsiteY7" fmla="*/ 7002205 h 7027030"/>
              <a:gd name="connsiteX8" fmla="*/ 6831084 w 7707545"/>
              <a:gd name="connsiteY8" fmla="*/ 6839799 h 7027030"/>
              <a:gd name="connsiteX9" fmla="*/ 7691539 w 7707545"/>
              <a:gd name="connsiteY9" fmla="*/ 6044398 h 7027030"/>
              <a:gd name="connsiteX10" fmla="*/ 7461543 w 7707545"/>
              <a:gd name="connsiteY10" fmla="*/ 2572793 h 7027030"/>
              <a:gd name="connsiteX11" fmla="*/ 7512260 w 7707545"/>
              <a:gd name="connsiteY11" fmla="*/ 846578 h 7027030"/>
              <a:gd name="connsiteX12" fmla="*/ 5885247 w 7707545"/>
              <a:gd name="connsiteY12" fmla="*/ 14190 h 7027030"/>
              <a:gd name="connsiteX13" fmla="*/ 4257034 w 7707545"/>
              <a:gd name="connsiteY13" fmla="*/ 5224 h 7027030"/>
              <a:gd name="connsiteX0" fmla="*/ 4257034 w 7707545"/>
              <a:gd name="connsiteY0" fmla="*/ 5224 h 7027030"/>
              <a:gd name="connsiteX1" fmla="*/ 708279 w 7707545"/>
              <a:gd name="connsiteY1" fmla="*/ 1319533 h 7027030"/>
              <a:gd name="connsiteX2" fmla="*/ 360222 w 7707545"/>
              <a:gd name="connsiteY2" fmla="*/ 3758662 h 7027030"/>
              <a:gd name="connsiteX3" fmla="*/ 1684 w 7707545"/>
              <a:gd name="connsiteY3" fmla="*/ 5747345 h 7027030"/>
              <a:gd name="connsiteX4" fmla="*/ 695961 w 7707545"/>
              <a:gd name="connsiteY4" fmla="*/ 6773045 h 7027030"/>
              <a:gd name="connsiteX5" fmla="*/ 2300103 w 7707545"/>
              <a:gd name="connsiteY5" fmla="*/ 6556109 h 7027030"/>
              <a:gd name="connsiteX6" fmla="*/ 3666634 w 7707545"/>
              <a:gd name="connsiteY6" fmla="*/ 6445245 h 7027030"/>
              <a:gd name="connsiteX7" fmla="*/ 5215933 w 7707545"/>
              <a:gd name="connsiteY7" fmla="*/ 7002205 h 7027030"/>
              <a:gd name="connsiteX8" fmla="*/ 6831084 w 7707545"/>
              <a:gd name="connsiteY8" fmla="*/ 6839799 h 7027030"/>
              <a:gd name="connsiteX9" fmla="*/ 7691539 w 7707545"/>
              <a:gd name="connsiteY9" fmla="*/ 6044398 h 7027030"/>
              <a:gd name="connsiteX10" fmla="*/ 7461543 w 7707545"/>
              <a:gd name="connsiteY10" fmla="*/ 2572793 h 7027030"/>
              <a:gd name="connsiteX11" fmla="*/ 7512260 w 7707545"/>
              <a:gd name="connsiteY11" fmla="*/ 846578 h 7027030"/>
              <a:gd name="connsiteX12" fmla="*/ 5885247 w 7707545"/>
              <a:gd name="connsiteY12" fmla="*/ 14190 h 7027030"/>
              <a:gd name="connsiteX13" fmla="*/ 4257034 w 7707545"/>
              <a:gd name="connsiteY13" fmla="*/ 5224 h 7027030"/>
              <a:gd name="connsiteX0" fmla="*/ 4257034 w 7707545"/>
              <a:gd name="connsiteY0" fmla="*/ 5224 h 7027030"/>
              <a:gd name="connsiteX1" fmla="*/ 708279 w 7707545"/>
              <a:gd name="connsiteY1" fmla="*/ 1319533 h 7027030"/>
              <a:gd name="connsiteX2" fmla="*/ 360222 w 7707545"/>
              <a:gd name="connsiteY2" fmla="*/ 3758662 h 7027030"/>
              <a:gd name="connsiteX3" fmla="*/ 1684 w 7707545"/>
              <a:gd name="connsiteY3" fmla="*/ 5747345 h 7027030"/>
              <a:gd name="connsiteX4" fmla="*/ 695961 w 7707545"/>
              <a:gd name="connsiteY4" fmla="*/ 6773045 h 7027030"/>
              <a:gd name="connsiteX5" fmla="*/ 2300103 w 7707545"/>
              <a:gd name="connsiteY5" fmla="*/ 6556109 h 7027030"/>
              <a:gd name="connsiteX6" fmla="*/ 3666634 w 7707545"/>
              <a:gd name="connsiteY6" fmla="*/ 6445245 h 7027030"/>
              <a:gd name="connsiteX7" fmla="*/ 5215933 w 7707545"/>
              <a:gd name="connsiteY7" fmla="*/ 7002205 h 7027030"/>
              <a:gd name="connsiteX8" fmla="*/ 6831084 w 7707545"/>
              <a:gd name="connsiteY8" fmla="*/ 6839799 h 7027030"/>
              <a:gd name="connsiteX9" fmla="*/ 7691539 w 7707545"/>
              <a:gd name="connsiteY9" fmla="*/ 6044398 h 7027030"/>
              <a:gd name="connsiteX10" fmla="*/ 7461543 w 7707545"/>
              <a:gd name="connsiteY10" fmla="*/ 2572793 h 7027030"/>
              <a:gd name="connsiteX11" fmla="*/ 7512260 w 7707545"/>
              <a:gd name="connsiteY11" fmla="*/ 846578 h 7027030"/>
              <a:gd name="connsiteX12" fmla="*/ 5885247 w 7707545"/>
              <a:gd name="connsiteY12" fmla="*/ 14190 h 7027030"/>
              <a:gd name="connsiteX13" fmla="*/ 4257034 w 7707545"/>
              <a:gd name="connsiteY13" fmla="*/ 5224 h 7027030"/>
              <a:gd name="connsiteX0" fmla="*/ 4257034 w 7707545"/>
              <a:gd name="connsiteY0" fmla="*/ 81467 h 7103273"/>
              <a:gd name="connsiteX1" fmla="*/ 708279 w 7707545"/>
              <a:gd name="connsiteY1" fmla="*/ 1395776 h 7103273"/>
              <a:gd name="connsiteX2" fmla="*/ 360222 w 7707545"/>
              <a:gd name="connsiteY2" fmla="*/ 3834905 h 7103273"/>
              <a:gd name="connsiteX3" fmla="*/ 1684 w 7707545"/>
              <a:gd name="connsiteY3" fmla="*/ 5823588 h 7103273"/>
              <a:gd name="connsiteX4" fmla="*/ 695961 w 7707545"/>
              <a:gd name="connsiteY4" fmla="*/ 6849288 h 7103273"/>
              <a:gd name="connsiteX5" fmla="*/ 2300103 w 7707545"/>
              <a:gd name="connsiteY5" fmla="*/ 6632352 h 7103273"/>
              <a:gd name="connsiteX6" fmla="*/ 3666634 w 7707545"/>
              <a:gd name="connsiteY6" fmla="*/ 6521488 h 7103273"/>
              <a:gd name="connsiteX7" fmla="*/ 5215933 w 7707545"/>
              <a:gd name="connsiteY7" fmla="*/ 7078448 h 7103273"/>
              <a:gd name="connsiteX8" fmla="*/ 6831084 w 7707545"/>
              <a:gd name="connsiteY8" fmla="*/ 6916042 h 7103273"/>
              <a:gd name="connsiteX9" fmla="*/ 7691539 w 7707545"/>
              <a:gd name="connsiteY9" fmla="*/ 6120641 h 7103273"/>
              <a:gd name="connsiteX10" fmla="*/ 7461543 w 7707545"/>
              <a:gd name="connsiteY10" fmla="*/ 2649036 h 7103273"/>
              <a:gd name="connsiteX11" fmla="*/ 7512260 w 7707545"/>
              <a:gd name="connsiteY11" fmla="*/ 922821 h 7103273"/>
              <a:gd name="connsiteX12" fmla="*/ 5885247 w 7707545"/>
              <a:gd name="connsiteY12" fmla="*/ 4517 h 7103273"/>
              <a:gd name="connsiteX13" fmla="*/ 4257034 w 7707545"/>
              <a:gd name="connsiteY13" fmla="*/ 81467 h 7103273"/>
              <a:gd name="connsiteX0" fmla="*/ 4257034 w 7707545"/>
              <a:gd name="connsiteY0" fmla="*/ 81467 h 7103273"/>
              <a:gd name="connsiteX1" fmla="*/ 708279 w 7707545"/>
              <a:gd name="connsiteY1" fmla="*/ 1395776 h 7103273"/>
              <a:gd name="connsiteX2" fmla="*/ 360222 w 7707545"/>
              <a:gd name="connsiteY2" fmla="*/ 3834905 h 7103273"/>
              <a:gd name="connsiteX3" fmla="*/ 1684 w 7707545"/>
              <a:gd name="connsiteY3" fmla="*/ 5823588 h 7103273"/>
              <a:gd name="connsiteX4" fmla="*/ 695961 w 7707545"/>
              <a:gd name="connsiteY4" fmla="*/ 6849288 h 7103273"/>
              <a:gd name="connsiteX5" fmla="*/ 2300103 w 7707545"/>
              <a:gd name="connsiteY5" fmla="*/ 6632352 h 7103273"/>
              <a:gd name="connsiteX6" fmla="*/ 3666634 w 7707545"/>
              <a:gd name="connsiteY6" fmla="*/ 6521488 h 7103273"/>
              <a:gd name="connsiteX7" fmla="*/ 5215933 w 7707545"/>
              <a:gd name="connsiteY7" fmla="*/ 7078448 h 7103273"/>
              <a:gd name="connsiteX8" fmla="*/ 6831084 w 7707545"/>
              <a:gd name="connsiteY8" fmla="*/ 6916042 h 7103273"/>
              <a:gd name="connsiteX9" fmla="*/ 7691539 w 7707545"/>
              <a:gd name="connsiteY9" fmla="*/ 6120641 h 7103273"/>
              <a:gd name="connsiteX10" fmla="*/ 7461543 w 7707545"/>
              <a:gd name="connsiteY10" fmla="*/ 2649036 h 7103273"/>
              <a:gd name="connsiteX11" fmla="*/ 7512260 w 7707545"/>
              <a:gd name="connsiteY11" fmla="*/ 922821 h 7103273"/>
              <a:gd name="connsiteX12" fmla="*/ 5885247 w 7707545"/>
              <a:gd name="connsiteY12" fmla="*/ 4517 h 7103273"/>
              <a:gd name="connsiteX13" fmla="*/ 4257034 w 7707545"/>
              <a:gd name="connsiteY13" fmla="*/ 81467 h 7103273"/>
              <a:gd name="connsiteX0" fmla="*/ 4257034 w 7707545"/>
              <a:gd name="connsiteY0" fmla="*/ 81467 h 7103273"/>
              <a:gd name="connsiteX1" fmla="*/ 708279 w 7707545"/>
              <a:gd name="connsiteY1" fmla="*/ 1395776 h 7103273"/>
              <a:gd name="connsiteX2" fmla="*/ 360222 w 7707545"/>
              <a:gd name="connsiteY2" fmla="*/ 3834905 h 7103273"/>
              <a:gd name="connsiteX3" fmla="*/ 1684 w 7707545"/>
              <a:gd name="connsiteY3" fmla="*/ 5823588 h 7103273"/>
              <a:gd name="connsiteX4" fmla="*/ 695961 w 7707545"/>
              <a:gd name="connsiteY4" fmla="*/ 6849288 h 7103273"/>
              <a:gd name="connsiteX5" fmla="*/ 2300103 w 7707545"/>
              <a:gd name="connsiteY5" fmla="*/ 6632352 h 7103273"/>
              <a:gd name="connsiteX6" fmla="*/ 3666634 w 7707545"/>
              <a:gd name="connsiteY6" fmla="*/ 6521488 h 7103273"/>
              <a:gd name="connsiteX7" fmla="*/ 5215933 w 7707545"/>
              <a:gd name="connsiteY7" fmla="*/ 7078448 h 7103273"/>
              <a:gd name="connsiteX8" fmla="*/ 6831084 w 7707545"/>
              <a:gd name="connsiteY8" fmla="*/ 6916042 h 7103273"/>
              <a:gd name="connsiteX9" fmla="*/ 7691539 w 7707545"/>
              <a:gd name="connsiteY9" fmla="*/ 6120641 h 7103273"/>
              <a:gd name="connsiteX10" fmla="*/ 7461543 w 7707545"/>
              <a:gd name="connsiteY10" fmla="*/ 2649036 h 7103273"/>
              <a:gd name="connsiteX11" fmla="*/ 7512260 w 7707545"/>
              <a:gd name="connsiteY11" fmla="*/ 922821 h 7103273"/>
              <a:gd name="connsiteX12" fmla="*/ 5885247 w 7707545"/>
              <a:gd name="connsiteY12" fmla="*/ 4517 h 7103273"/>
              <a:gd name="connsiteX13" fmla="*/ 4257034 w 7707545"/>
              <a:gd name="connsiteY13" fmla="*/ 81467 h 7103273"/>
              <a:gd name="connsiteX0" fmla="*/ 4257034 w 7707545"/>
              <a:gd name="connsiteY0" fmla="*/ 81467 h 7103273"/>
              <a:gd name="connsiteX1" fmla="*/ 708279 w 7707545"/>
              <a:gd name="connsiteY1" fmla="*/ 1395776 h 7103273"/>
              <a:gd name="connsiteX2" fmla="*/ 360222 w 7707545"/>
              <a:gd name="connsiteY2" fmla="*/ 3834905 h 7103273"/>
              <a:gd name="connsiteX3" fmla="*/ 1684 w 7707545"/>
              <a:gd name="connsiteY3" fmla="*/ 5823588 h 7103273"/>
              <a:gd name="connsiteX4" fmla="*/ 695961 w 7707545"/>
              <a:gd name="connsiteY4" fmla="*/ 6849288 h 7103273"/>
              <a:gd name="connsiteX5" fmla="*/ 2300103 w 7707545"/>
              <a:gd name="connsiteY5" fmla="*/ 6632352 h 7103273"/>
              <a:gd name="connsiteX6" fmla="*/ 3666634 w 7707545"/>
              <a:gd name="connsiteY6" fmla="*/ 6521488 h 7103273"/>
              <a:gd name="connsiteX7" fmla="*/ 5215933 w 7707545"/>
              <a:gd name="connsiteY7" fmla="*/ 7078448 h 7103273"/>
              <a:gd name="connsiteX8" fmla="*/ 6831084 w 7707545"/>
              <a:gd name="connsiteY8" fmla="*/ 6916042 h 7103273"/>
              <a:gd name="connsiteX9" fmla="*/ 7691539 w 7707545"/>
              <a:gd name="connsiteY9" fmla="*/ 6120641 h 7103273"/>
              <a:gd name="connsiteX10" fmla="*/ 7461543 w 7707545"/>
              <a:gd name="connsiteY10" fmla="*/ 2649036 h 7103273"/>
              <a:gd name="connsiteX11" fmla="*/ 7512260 w 7707545"/>
              <a:gd name="connsiteY11" fmla="*/ 922821 h 7103273"/>
              <a:gd name="connsiteX12" fmla="*/ 5885247 w 7707545"/>
              <a:gd name="connsiteY12" fmla="*/ 4517 h 7103273"/>
              <a:gd name="connsiteX13" fmla="*/ 4257034 w 7707545"/>
              <a:gd name="connsiteY13" fmla="*/ 81467 h 7103273"/>
              <a:gd name="connsiteX0" fmla="*/ 4257034 w 7707545"/>
              <a:gd name="connsiteY0" fmla="*/ 81467 h 7103273"/>
              <a:gd name="connsiteX1" fmla="*/ 634539 w 7707545"/>
              <a:gd name="connsiteY1" fmla="*/ 1088933 h 7103273"/>
              <a:gd name="connsiteX2" fmla="*/ 360222 w 7707545"/>
              <a:gd name="connsiteY2" fmla="*/ 3834905 h 7103273"/>
              <a:gd name="connsiteX3" fmla="*/ 1684 w 7707545"/>
              <a:gd name="connsiteY3" fmla="*/ 5823588 h 7103273"/>
              <a:gd name="connsiteX4" fmla="*/ 695961 w 7707545"/>
              <a:gd name="connsiteY4" fmla="*/ 6849288 h 7103273"/>
              <a:gd name="connsiteX5" fmla="*/ 2300103 w 7707545"/>
              <a:gd name="connsiteY5" fmla="*/ 6632352 h 7103273"/>
              <a:gd name="connsiteX6" fmla="*/ 3666634 w 7707545"/>
              <a:gd name="connsiteY6" fmla="*/ 6521488 h 7103273"/>
              <a:gd name="connsiteX7" fmla="*/ 5215933 w 7707545"/>
              <a:gd name="connsiteY7" fmla="*/ 7078448 h 7103273"/>
              <a:gd name="connsiteX8" fmla="*/ 6831084 w 7707545"/>
              <a:gd name="connsiteY8" fmla="*/ 6916042 h 7103273"/>
              <a:gd name="connsiteX9" fmla="*/ 7691539 w 7707545"/>
              <a:gd name="connsiteY9" fmla="*/ 6120641 h 7103273"/>
              <a:gd name="connsiteX10" fmla="*/ 7461543 w 7707545"/>
              <a:gd name="connsiteY10" fmla="*/ 2649036 h 7103273"/>
              <a:gd name="connsiteX11" fmla="*/ 7512260 w 7707545"/>
              <a:gd name="connsiteY11" fmla="*/ 922821 h 7103273"/>
              <a:gd name="connsiteX12" fmla="*/ 5885247 w 7707545"/>
              <a:gd name="connsiteY12" fmla="*/ 4517 h 7103273"/>
              <a:gd name="connsiteX13" fmla="*/ 4257034 w 7707545"/>
              <a:gd name="connsiteY13" fmla="*/ 81467 h 7103273"/>
              <a:gd name="connsiteX0" fmla="*/ 4257034 w 7707545"/>
              <a:gd name="connsiteY0" fmla="*/ 81467 h 7103273"/>
              <a:gd name="connsiteX1" fmla="*/ 715653 w 7707545"/>
              <a:gd name="connsiteY1" fmla="*/ 1260765 h 7103273"/>
              <a:gd name="connsiteX2" fmla="*/ 360222 w 7707545"/>
              <a:gd name="connsiteY2" fmla="*/ 3834905 h 7103273"/>
              <a:gd name="connsiteX3" fmla="*/ 1684 w 7707545"/>
              <a:gd name="connsiteY3" fmla="*/ 5823588 h 7103273"/>
              <a:gd name="connsiteX4" fmla="*/ 695961 w 7707545"/>
              <a:gd name="connsiteY4" fmla="*/ 6849288 h 7103273"/>
              <a:gd name="connsiteX5" fmla="*/ 2300103 w 7707545"/>
              <a:gd name="connsiteY5" fmla="*/ 6632352 h 7103273"/>
              <a:gd name="connsiteX6" fmla="*/ 3666634 w 7707545"/>
              <a:gd name="connsiteY6" fmla="*/ 6521488 h 7103273"/>
              <a:gd name="connsiteX7" fmla="*/ 5215933 w 7707545"/>
              <a:gd name="connsiteY7" fmla="*/ 7078448 h 7103273"/>
              <a:gd name="connsiteX8" fmla="*/ 6831084 w 7707545"/>
              <a:gd name="connsiteY8" fmla="*/ 6916042 h 7103273"/>
              <a:gd name="connsiteX9" fmla="*/ 7691539 w 7707545"/>
              <a:gd name="connsiteY9" fmla="*/ 6120641 h 7103273"/>
              <a:gd name="connsiteX10" fmla="*/ 7461543 w 7707545"/>
              <a:gd name="connsiteY10" fmla="*/ 2649036 h 7103273"/>
              <a:gd name="connsiteX11" fmla="*/ 7512260 w 7707545"/>
              <a:gd name="connsiteY11" fmla="*/ 922821 h 7103273"/>
              <a:gd name="connsiteX12" fmla="*/ 5885247 w 7707545"/>
              <a:gd name="connsiteY12" fmla="*/ 4517 h 7103273"/>
              <a:gd name="connsiteX13" fmla="*/ 4257034 w 7707545"/>
              <a:gd name="connsiteY13" fmla="*/ 81467 h 7103273"/>
              <a:gd name="connsiteX0" fmla="*/ 4257034 w 7707545"/>
              <a:gd name="connsiteY0" fmla="*/ 81467 h 7103273"/>
              <a:gd name="connsiteX1" fmla="*/ 759898 w 7707545"/>
              <a:gd name="connsiteY1" fmla="*/ 1260765 h 7103273"/>
              <a:gd name="connsiteX2" fmla="*/ 360222 w 7707545"/>
              <a:gd name="connsiteY2" fmla="*/ 3834905 h 7103273"/>
              <a:gd name="connsiteX3" fmla="*/ 1684 w 7707545"/>
              <a:gd name="connsiteY3" fmla="*/ 5823588 h 7103273"/>
              <a:gd name="connsiteX4" fmla="*/ 695961 w 7707545"/>
              <a:gd name="connsiteY4" fmla="*/ 6849288 h 7103273"/>
              <a:gd name="connsiteX5" fmla="*/ 2300103 w 7707545"/>
              <a:gd name="connsiteY5" fmla="*/ 6632352 h 7103273"/>
              <a:gd name="connsiteX6" fmla="*/ 3666634 w 7707545"/>
              <a:gd name="connsiteY6" fmla="*/ 6521488 h 7103273"/>
              <a:gd name="connsiteX7" fmla="*/ 5215933 w 7707545"/>
              <a:gd name="connsiteY7" fmla="*/ 7078448 h 7103273"/>
              <a:gd name="connsiteX8" fmla="*/ 6831084 w 7707545"/>
              <a:gd name="connsiteY8" fmla="*/ 6916042 h 7103273"/>
              <a:gd name="connsiteX9" fmla="*/ 7691539 w 7707545"/>
              <a:gd name="connsiteY9" fmla="*/ 6120641 h 7103273"/>
              <a:gd name="connsiteX10" fmla="*/ 7461543 w 7707545"/>
              <a:gd name="connsiteY10" fmla="*/ 2649036 h 7103273"/>
              <a:gd name="connsiteX11" fmla="*/ 7512260 w 7707545"/>
              <a:gd name="connsiteY11" fmla="*/ 922821 h 7103273"/>
              <a:gd name="connsiteX12" fmla="*/ 5885247 w 7707545"/>
              <a:gd name="connsiteY12" fmla="*/ 4517 h 7103273"/>
              <a:gd name="connsiteX13" fmla="*/ 4257034 w 7707545"/>
              <a:gd name="connsiteY13" fmla="*/ 81467 h 7103273"/>
              <a:gd name="connsiteX0" fmla="*/ 4257034 w 7707545"/>
              <a:gd name="connsiteY0" fmla="*/ 81467 h 7103273"/>
              <a:gd name="connsiteX1" fmla="*/ 804142 w 7707545"/>
              <a:gd name="connsiteY1" fmla="*/ 1211669 h 7103273"/>
              <a:gd name="connsiteX2" fmla="*/ 360222 w 7707545"/>
              <a:gd name="connsiteY2" fmla="*/ 3834905 h 7103273"/>
              <a:gd name="connsiteX3" fmla="*/ 1684 w 7707545"/>
              <a:gd name="connsiteY3" fmla="*/ 5823588 h 7103273"/>
              <a:gd name="connsiteX4" fmla="*/ 695961 w 7707545"/>
              <a:gd name="connsiteY4" fmla="*/ 6849288 h 7103273"/>
              <a:gd name="connsiteX5" fmla="*/ 2300103 w 7707545"/>
              <a:gd name="connsiteY5" fmla="*/ 6632352 h 7103273"/>
              <a:gd name="connsiteX6" fmla="*/ 3666634 w 7707545"/>
              <a:gd name="connsiteY6" fmla="*/ 6521488 h 7103273"/>
              <a:gd name="connsiteX7" fmla="*/ 5215933 w 7707545"/>
              <a:gd name="connsiteY7" fmla="*/ 7078448 h 7103273"/>
              <a:gd name="connsiteX8" fmla="*/ 6831084 w 7707545"/>
              <a:gd name="connsiteY8" fmla="*/ 6916042 h 7103273"/>
              <a:gd name="connsiteX9" fmla="*/ 7691539 w 7707545"/>
              <a:gd name="connsiteY9" fmla="*/ 6120641 h 7103273"/>
              <a:gd name="connsiteX10" fmla="*/ 7461543 w 7707545"/>
              <a:gd name="connsiteY10" fmla="*/ 2649036 h 7103273"/>
              <a:gd name="connsiteX11" fmla="*/ 7512260 w 7707545"/>
              <a:gd name="connsiteY11" fmla="*/ 922821 h 7103273"/>
              <a:gd name="connsiteX12" fmla="*/ 5885247 w 7707545"/>
              <a:gd name="connsiteY12" fmla="*/ 4517 h 7103273"/>
              <a:gd name="connsiteX13" fmla="*/ 4257034 w 7707545"/>
              <a:gd name="connsiteY13" fmla="*/ 81467 h 7103273"/>
              <a:gd name="connsiteX0" fmla="*/ 4257034 w 7707545"/>
              <a:gd name="connsiteY0" fmla="*/ 81467 h 7103273"/>
              <a:gd name="connsiteX1" fmla="*/ 804142 w 7707545"/>
              <a:gd name="connsiteY1" fmla="*/ 1211669 h 7103273"/>
              <a:gd name="connsiteX2" fmla="*/ 360222 w 7707545"/>
              <a:gd name="connsiteY2" fmla="*/ 3834905 h 7103273"/>
              <a:gd name="connsiteX3" fmla="*/ 1684 w 7707545"/>
              <a:gd name="connsiteY3" fmla="*/ 5823588 h 7103273"/>
              <a:gd name="connsiteX4" fmla="*/ 695961 w 7707545"/>
              <a:gd name="connsiteY4" fmla="*/ 6849288 h 7103273"/>
              <a:gd name="connsiteX5" fmla="*/ 2300103 w 7707545"/>
              <a:gd name="connsiteY5" fmla="*/ 6632352 h 7103273"/>
              <a:gd name="connsiteX6" fmla="*/ 3666634 w 7707545"/>
              <a:gd name="connsiteY6" fmla="*/ 6521488 h 7103273"/>
              <a:gd name="connsiteX7" fmla="*/ 5215933 w 7707545"/>
              <a:gd name="connsiteY7" fmla="*/ 7078448 h 7103273"/>
              <a:gd name="connsiteX8" fmla="*/ 6831084 w 7707545"/>
              <a:gd name="connsiteY8" fmla="*/ 6916042 h 7103273"/>
              <a:gd name="connsiteX9" fmla="*/ 7691539 w 7707545"/>
              <a:gd name="connsiteY9" fmla="*/ 6120641 h 7103273"/>
              <a:gd name="connsiteX10" fmla="*/ 7461543 w 7707545"/>
              <a:gd name="connsiteY10" fmla="*/ 2649036 h 7103273"/>
              <a:gd name="connsiteX11" fmla="*/ 7512260 w 7707545"/>
              <a:gd name="connsiteY11" fmla="*/ 922821 h 7103273"/>
              <a:gd name="connsiteX12" fmla="*/ 5885247 w 7707545"/>
              <a:gd name="connsiteY12" fmla="*/ 4517 h 7103273"/>
              <a:gd name="connsiteX13" fmla="*/ 4257034 w 7707545"/>
              <a:gd name="connsiteY13" fmla="*/ 81467 h 7103273"/>
              <a:gd name="connsiteX0" fmla="*/ 3460635 w 7707545"/>
              <a:gd name="connsiteY0" fmla="*/ 189821 h 7101163"/>
              <a:gd name="connsiteX1" fmla="*/ 804142 w 7707545"/>
              <a:gd name="connsiteY1" fmla="*/ 1209559 h 7101163"/>
              <a:gd name="connsiteX2" fmla="*/ 360222 w 7707545"/>
              <a:gd name="connsiteY2" fmla="*/ 3832795 h 7101163"/>
              <a:gd name="connsiteX3" fmla="*/ 1684 w 7707545"/>
              <a:gd name="connsiteY3" fmla="*/ 5821478 h 7101163"/>
              <a:gd name="connsiteX4" fmla="*/ 695961 w 7707545"/>
              <a:gd name="connsiteY4" fmla="*/ 6847178 h 7101163"/>
              <a:gd name="connsiteX5" fmla="*/ 2300103 w 7707545"/>
              <a:gd name="connsiteY5" fmla="*/ 6630242 h 7101163"/>
              <a:gd name="connsiteX6" fmla="*/ 3666634 w 7707545"/>
              <a:gd name="connsiteY6" fmla="*/ 6519378 h 7101163"/>
              <a:gd name="connsiteX7" fmla="*/ 5215933 w 7707545"/>
              <a:gd name="connsiteY7" fmla="*/ 7076338 h 7101163"/>
              <a:gd name="connsiteX8" fmla="*/ 6831084 w 7707545"/>
              <a:gd name="connsiteY8" fmla="*/ 6913932 h 7101163"/>
              <a:gd name="connsiteX9" fmla="*/ 7691539 w 7707545"/>
              <a:gd name="connsiteY9" fmla="*/ 6118531 h 7101163"/>
              <a:gd name="connsiteX10" fmla="*/ 7461543 w 7707545"/>
              <a:gd name="connsiteY10" fmla="*/ 2646926 h 7101163"/>
              <a:gd name="connsiteX11" fmla="*/ 7512260 w 7707545"/>
              <a:gd name="connsiteY11" fmla="*/ 920711 h 7101163"/>
              <a:gd name="connsiteX12" fmla="*/ 5885247 w 7707545"/>
              <a:gd name="connsiteY12" fmla="*/ 2407 h 7101163"/>
              <a:gd name="connsiteX13" fmla="*/ 3460635 w 7707545"/>
              <a:gd name="connsiteY13" fmla="*/ 189821 h 7101163"/>
              <a:gd name="connsiteX0" fmla="*/ 3460635 w 7707545"/>
              <a:gd name="connsiteY0" fmla="*/ 190862 h 7102204"/>
              <a:gd name="connsiteX1" fmla="*/ 804142 w 7707545"/>
              <a:gd name="connsiteY1" fmla="*/ 1210600 h 7102204"/>
              <a:gd name="connsiteX2" fmla="*/ 360222 w 7707545"/>
              <a:gd name="connsiteY2" fmla="*/ 3833836 h 7102204"/>
              <a:gd name="connsiteX3" fmla="*/ 1684 w 7707545"/>
              <a:gd name="connsiteY3" fmla="*/ 5822519 h 7102204"/>
              <a:gd name="connsiteX4" fmla="*/ 695961 w 7707545"/>
              <a:gd name="connsiteY4" fmla="*/ 6848219 h 7102204"/>
              <a:gd name="connsiteX5" fmla="*/ 2300103 w 7707545"/>
              <a:gd name="connsiteY5" fmla="*/ 6631283 h 7102204"/>
              <a:gd name="connsiteX6" fmla="*/ 3666634 w 7707545"/>
              <a:gd name="connsiteY6" fmla="*/ 6520419 h 7102204"/>
              <a:gd name="connsiteX7" fmla="*/ 5215933 w 7707545"/>
              <a:gd name="connsiteY7" fmla="*/ 7077379 h 7102204"/>
              <a:gd name="connsiteX8" fmla="*/ 6831084 w 7707545"/>
              <a:gd name="connsiteY8" fmla="*/ 6914973 h 7102204"/>
              <a:gd name="connsiteX9" fmla="*/ 7691539 w 7707545"/>
              <a:gd name="connsiteY9" fmla="*/ 6119572 h 7102204"/>
              <a:gd name="connsiteX10" fmla="*/ 7461543 w 7707545"/>
              <a:gd name="connsiteY10" fmla="*/ 2647967 h 7102204"/>
              <a:gd name="connsiteX11" fmla="*/ 7512260 w 7707545"/>
              <a:gd name="connsiteY11" fmla="*/ 921752 h 7102204"/>
              <a:gd name="connsiteX12" fmla="*/ 5885247 w 7707545"/>
              <a:gd name="connsiteY12" fmla="*/ 3448 h 7102204"/>
              <a:gd name="connsiteX13" fmla="*/ 3460635 w 7707545"/>
              <a:gd name="connsiteY13" fmla="*/ 190862 h 7102204"/>
              <a:gd name="connsiteX0" fmla="*/ 3460635 w 7707545"/>
              <a:gd name="connsiteY0" fmla="*/ 190862 h 7102204"/>
              <a:gd name="connsiteX1" fmla="*/ 804142 w 7707545"/>
              <a:gd name="connsiteY1" fmla="*/ 1210600 h 7102204"/>
              <a:gd name="connsiteX2" fmla="*/ 360222 w 7707545"/>
              <a:gd name="connsiteY2" fmla="*/ 3833836 h 7102204"/>
              <a:gd name="connsiteX3" fmla="*/ 1684 w 7707545"/>
              <a:gd name="connsiteY3" fmla="*/ 5822519 h 7102204"/>
              <a:gd name="connsiteX4" fmla="*/ 695961 w 7707545"/>
              <a:gd name="connsiteY4" fmla="*/ 6848219 h 7102204"/>
              <a:gd name="connsiteX5" fmla="*/ 2300103 w 7707545"/>
              <a:gd name="connsiteY5" fmla="*/ 6631283 h 7102204"/>
              <a:gd name="connsiteX6" fmla="*/ 3666634 w 7707545"/>
              <a:gd name="connsiteY6" fmla="*/ 6520419 h 7102204"/>
              <a:gd name="connsiteX7" fmla="*/ 5215933 w 7707545"/>
              <a:gd name="connsiteY7" fmla="*/ 7077379 h 7102204"/>
              <a:gd name="connsiteX8" fmla="*/ 6831084 w 7707545"/>
              <a:gd name="connsiteY8" fmla="*/ 6914973 h 7102204"/>
              <a:gd name="connsiteX9" fmla="*/ 7691539 w 7707545"/>
              <a:gd name="connsiteY9" fmla="*/ 6119572 h 7102204"/>
              <a:gd name="connsiteX10" fmla="*/ 7461543 w 7707545"/>
              <a:gd name="connsiteY10" fmla="*/ 2647967 h 7102204"/>
              <a:gd name="connsiteX11" fmla="*/ 7512260 w 7707545"/>
              <a:gd name="connsiteY11" fmla="*/ 921752 h 7102204"/>
              <a:gd name="connsiteX12" fmla="*/ 5885247 w 7707545"/>
              <a:gd name="connsiteY12" fmla="*/ 3448 h 7102204"/>
              <a:gd name="connsiteX13" fmla="*/ 3460635 w 7707545"/>
              <a:gd name="connsiteY13" fmla="*/ 190862 h 7102204"/>
              <a:gd name="connsiteX0" fmla="*/ 3460635 w 7707545"/>
              <a:gd name="connsiteY0" fmla="*/ 190862 h 7102204"/>
              <a:gd name="connsiteX1" fmla="*/ 804142 w 7707545"/>
              <a:gd name="connsiteY1" fmla="*/ 1210600 h 7102204"/>
              <a:gd name="connsiteX2" fmla="*/ 360222 w 7707545"/>
              <a:gd name="connsiteY2" fmla="*/ 3833836 h 7102204"/>
              <a:gd name="connsiteX3" fmla="*/ 1684 w 7707545"/>
              <a:gd name="connsiteY3" fmla="*/ 5822519 h 7102204"/>
              <a:gd name="connsiteX4" fmla="*/ 695961 w 7707545"/>
              <a:gd name="connsiteY4" fmla="*/ 6848219 h 7102204"/>
              <a:gd name="connsiteX5" fmla="*/ 2300103 w 7707545"/>
              <a:gd name="connsiteY5" fmla="*/ 6631283 h 7102204"/>
              <a:gd name="connsiteX6" fmla="*/ 3666634 w 7707545"/>
              <a:gd name="connsiteY6" fmla="*/ 6520419 h 7102204"/>
              <a:gd name="connsiteX7" fmla="*/ 5215933 w 7707545"/>
              <a:gd name="connsiteY7" fmla="*/ 7077379 h 7102204"/>
              <a:gd name="connsiteX8" fmla="*/ 6831084 w 7707545"/>
              <a:gd name="connsiteY8" fmla="*/ 6914973 h 7102204"/>
              <a:gd name="connsiteX9" fmla="*/ 7691539 w 7707545"/>
              <a:gd name="connsiteY9" fmla="*/ 6119572 h 7102204"/>
              <a:gd name="connsiteX10" fmla="*/ 7461543 w 7707545"/>
              <a:gd name="connsiteY10" fmla="*/ 2647967 h 7102204"/>
              <a:gd name="connsiteX11" fmla="*/ 7512260 w 7707545"/>
              <a:gd name="connsiteY11" fmla="*/ 921752 h 7102204"/>
              <a:gd name="connsiteX12" fmla="*/ 5885247 w 7707545"/>
              <a:gd name="connsiteY12" fmla="*/ 3448 h 7102204"/>
              <a:gd name="connsiteX13" fmla="*/ 3460635 w 7707545"/>
              <a:gd name="connsiteY13" fmla="*/ 190862 h 7102204"/>
              <a:gd name="connsiteX0" fmla="*/ 3460635 w 7707545"/>
              <a:gd name="connsiteY0" fmla="*/ 190862 h 7102204"/>
              <a:gd name="connsiteX1" fmla="*/ 804142 w 7707545"/>
              <a:gd name="connsiteY1" fmla="*/ 1210600 h 7102204"/>
              <a:gd name="connsiteX2" fmla="*/ 360222 w 7707545"/>
              <a:gd name="connsiteY2" fmla="*/ 3833836 h 7102204"/>
              <a:gd name="connsiteX3" fmla="*/ 1684 w 7707545"/>
              <a:gd name="connsiteY3" fmla="*/ 5822519 h 7102204"/>
              <a:gd name="connsiteX4" fmla="*/ 695961 w 7707545"/>
              <a:gd name="connsiteY4" fmla="*/ 6848219 h 7102204"/>
              <a:gd name="connsiteX5" fmla="*/ 2300103 w 7707545"/>
              <a:gd name="connsiteY5" fmla="*/ 6631283 h 7102204"/>
              <a:gd name="connsiteX6" fmla="*/ 3666634 w 7707545"/>
              <a:gd name="connsiteY6" fmla="*/ 6520419 h 7102204"/>
              <a:gd name="connsiteX7" fmla="*/ 5215933 w 7707545"/>
              <a:gd name="connsiteY7" fmla="*/ 7077379 h 7102204"/>
              <a:gd name="connsiteX8" fmla="*/ 6831084 w 7707545"/>
              <a:gd name="connsiteY8" fmla="*/ 6914973 h 7102204"/>
              <a:gd name="connsiteX9" fmla="*/ 7691539 w 7707545"/>
              <a:gd name="connsiteY9" fmla="*/ 6119572 h 7102204"/>
              <a:gd name="connsiteX10" fmla="*/ 7461543 w 7707545"/>
              <a:gd name="connsiteY10" fmla="*/ 2647967 h 7102204"/>
              <a:gd name="connsiteX11" fmla="*/ 7512260 w 7707545"/>
              <a:gd name="connsiteY11" fmla="*/ 921752 h 7102204"/>
              <a:gd name="connsiteX12" fmla="*/ 5885247 w 7707545"/>
              <a:gd name="connsiteY12" fmla="*/ 3448 h 7102204"/>
              <a:gd name="connsiteX13" fmla="*/ 3460635 w 7707545"/>
              <a:gd name="connsiteY13" fmla="*/ 190862 h 7102204"/>
              <a:gd name="connsiteX0" fmla="*/ 3460635 w 7707545"/>
              <a:gd name="connsiteY0" fmla="*/ 190862 h 7102204"/>
              <a:gd name="connsiteX1" fmla="*/ 752524 w 7707545"/>
              <a:gd name="connsiteY1" fmla="*/ 1370159 h 7102204"/>
              <a:gd name="connsiteX2" fmla="*/ 360222 w 7707545"/>
              <a:gd name="connsiteY2" fmla="*/ 3833836 h 7102204"/>
              <a:gd name="connsiteX3" fmla="*/ 1684 w 7707545"/>
              <a:gd name="connsiteY3" fmla="*/ 5822519 h 7102204"/>
              <a:gd name="connsiteX4" fmla="*/ 695961 w 7707545"/>
              <a:gd name="connsiteY4" fmla="*/ 6848219 h 7102204"/>
              <a:gd name="connsiteX5" fmla="*/ 2300103 w 7707545"/>
              <a:gd name="connsiteY5" fmla="*/ 6631283 h 7102204"/>
              <a:gd name="connsiteX6" fmla="*/ 3666634 w 7707545"/>
              <a:gd name="connsiteY6" fmla="*/ 6520419 h 7102204"/>
              <a:gd name="connsiteX7" fmla="*/ 5215933 w 7707545"/>
              <a:gd name="connsiteY7" fmla="*/ 7077379 h 7102204"/>
              <a:gd name="connsiteX8" fmla="*/ 6831084 w 7707545"/>
              <a:gd name="connsiteY8" fmla="*/ 6914973 h 7102204"/>
              <a:gd name="connsiteX9" fmla="*/ 7691539 w 7707545"/>
              <a:gd name="connsiteY9" fmla="*/ 6119572 h 7102204"/>
              <a:gd name="connsiteX10" fmla="*/ 7461543 w 7707545"/>
              <a:gd name="connsiteY10" fmla="*/ 2647967 h 7102204"/>
              <a:gd name="connsiteX11" fmla="*/ 7512260 w 7707545"/>
              <a:gd name="connsiteY11" fmla="*/ 921752 h 7102204"/>
              <a:gd name="connsiteX12" fmla="*/ 5885247 w 7707545"/>
              <a:gd name="connsiteY12" fmla="*/ 3448 h 7102204"/>
              <a:gd name="connsiteX13" fmla="*/ 3460635 w 7707545"/>
              <a:gd name="connsiteY13" fmla="*/ 190862 h 7102204"/>
              <a:gd name="connsiteX0" fmla="*/ 3467411 w 7714321"/>
              <a:gd name="connsiteY0" fmla="*/ 190862 h 7102204"/>
              <a:gd name="connsiteX1" fmla="*/ 759300 w 7714321"/>
              <a:gd name="connsiteY1" fmla="*/ 1370159 h 7102204"/>
              <a:gd name="connsiteX2" fmla="*/ 344876 w 7714321"/>
              <a:gd name="connsiteY2" fmla="*/ 4202049 h 7102204"/>
              <a:gd name="connsiteX3" fmla="*/ 8460 w 7714321"/>
              <a:gd name="connsiteY3" fmla="*/ 5822519 h 7102204"/>
              <a:gd name="connsiteX4" fmla="*/ 702737 w 7714321"/>
              <a:gd name="connsiteY4" fmla="*/ 6848219 h 7102204"/>
              <a:gd name="connsiteX5" fmla="*/ 2306879 w 7714321"/>
              <a:gd name="connsiteY5" fmla="*/ 6631283 h 7102204"/>
              <a:gd name="connsiteX6" fmla="*/ 3673410 w 7714321"/>
              <a:gd name="connsiteY6" fmla="*/ 6520419 h 7102204"/>
              <a:gd name="connsiteX7" fmla="*/ 5222709 w 7714321"/>
              <a:gd name="connsiteY7" fmla="*/ 7077379 h 7102204"/>
              <a:gd name="connsiteX8" fmla="*/ 6837860 w 7714321"/>
              <a:gd name="connsiteY8" fmla="*/ 6914973 h 7102204"/>
              <a:gd name="connsiteX9" fmla="*/ 7698315 w 7714321"/>
              <a:gd name="connsiteY9" fmla="*/ 6119572 h 7102204"/>
              <a:gd name="connsiteX10" fmla="*/ 7468319 w 7714321"/>
              <a:gd name="connsiteY10" fmla="*/ 2647967 h 7102204"/>
              <a:gd name="connsiteX11" fmla="*/ 7519036 w 7714321"/>
              <a:gd name="connsiteY11" fmla="*/ 921752 h 7102204"/>
              <a:gd name="connsiteX12" fmla="*/ 5892023 w 7714321"/>
              <a:gd name="connsiteY12" fmla="*/ 3448 h 7102204"/>
              <a:gd name="connsiteX13" fmla="*/ 3467411 w 7714321"/>
              <a:gd name="connsiteY13" fmla="*/ 190862 h 7102204"/>
              <a:gd name="connsiteX0" fmla="*/ 3467411 w 7714321"/>
              <a:gd name="connsiteY0" fmla="*/ 190862 h 7102204"/>
              <a:gd name="connsiteX1" fmla="*/ 759300 w 7714321"/>
              <a:gd name="connsiteY1" fmla="*/ 1370159 h 7102204"/>
              <a:gd name="connsiteX2" fmla="*/ 344876 w 7714321"/>
              <a:gd name="connsiteY2" fmla="*/ 4202049 h 7102204"/>
              <a:gd name="connsiteX3" fmla="*/ 8460 w 7714321"/>
              <a:gd name="connsiteY3" fmla="*/ 5822519 h 7102204"/>
              <a:gd name="connsiteX4" fmla="*/ 702737 w 7714321"/>
              <a:gd name="connsiteY4" fmla="*/ 6848219 h 7102204"/>
              <a:gd name="connsiteX5" fmla="*/ 2306879 w 7714321"/>
              <a:gd name="connsiteY5" fmla="*/ 6631283 h 7102204"/>
              <a:gd name="connsiteX6" fmla="*/ 3673410 w 7714321"/>
              <a:gd name="connsiteY6" fmla="*/ 6520419 h 7102204"/>
              <a:gd name="connsiteX7" fmla="*/ 5222709 w 7714321"/>
              <a:gd name="connsiteY7" fmla="*/ 7077379 h 7102204"/>
              <a:gd name="connsiteX8" fmla="*/ 6837860 w 7714321"/>
              <a:gd name="connsiteY8" fmla="*/ 6914973 h 7102204"/>
              <a:gd name="connsiteX9" fmla="*/ 7698315 w 7714321"/>
              <a:gd name="connsiteY9" fmla="*/ 6119572 h 7102204"/>
              <a:gd name="connsiteX10" fmla="*/ 7468319 w 7714321"/>
              <a:gd name="connsiteY10" fmla="*/ 2647967 h 7102204"/>
              <a:gd name="connsiteX11" fmla="*/ 7519036 w 7714321"/>
              <a:gd name="connsiteY11" fmla="*/ 921752 h 7102204"/>
              <a:gd name="connsiteX12" fmla="*/ 5892023 w 7714321"/>
              <a:gd name="connsiteY12" fmla="*/ 3448 h 7102204"/>
              <a:gd name="connsiteX13" fmla="*/ 3467411 w 7714321"/>
              <a:gd name="connsiteY13" fmla="*/ 190862 h 7102204"/>
              <a:gd name="connsiteX0" fmla="*/ 3466412 w 7713322"/>
              <a:gd name="connsiteY0" fmla="*/ 190862 h 7102204"/>
              <a:gd name="connsiteX1" fmla="*/ 758301 w 7713322"/>
              <a:gd name="connsiteY1" fmla="*/ 1370159 h 7102204"/>
              <a:gd name="connsiteX2" fmla="*/ 343877 w 7713322"/>
              <a:gd name="connsiteY2" fmla="*/ 4202049 h 7102204"/>
              <a:gd name="connsiteX3" fmla="*/ 7461 w 7713322"/>
              <a:gd name="connsiteY3" fmla="*/ 5822519 h 7102204"/>
              <a:gd name="connsiteX4" fmla="*/ 701738 w 7713322"/>
              <a:gd name="connsiteY4" fmla="*/ 6848219 h 7102204"/>
              <a:gd name="connsiteX5" fmla="*/ 2305880 w 7713322"/>
              <a:gd name="connsiteY5" fmla="*/ 6631283 h 7102204"/>
              <a:gd name="connsiteX6" fmla="*/ 3672411 w 7713322"/>
              <a:gd name="connsiteY6" fmla="*/ 6520419 h 7102204"/>
              <a:gd name="connsiteX7" fmla="*/ 5221710 w 7713322"/>
              <a:gd name="connsiteY7" fmla="*/ 7077379 h 7102204"/>
              <a:gd name="connsiteX8" fmla="*/ 6836861 w 7713322"/>
              <a:gd name="connsiteY8" fmla="*/ 6914973 h 7102204"/>
              <a:gd name="connsiteX9" fmla="*/ 7697316 w 7713322"/>
              <a:gd name="connsiteY9" fmla="*/ 6119572 h 7102204"/>
              <a:gd name="connsiteX10" fmla="*/ 7467320 w 7713322"/>
              <a:gd name="connsiteY10" fmla="*/ 2647967 h 7102204"/>
              <a:gd name="connsiteX11" fmla="*/ 7518037 w 7713322"/>
              <a:gd name="connsiteY11" fmla="*/ 921752 h 7102204"/>
              <a:gd name="connsiteX12" fmla="*/ 5891024 w 7713322"/>
              <a:gd name="connsiteY12" fmla="*/ 3448 h 7102204"/>
              <a:gd name="connsiteX13" fmla="*/ 3466412 w 7713322"/>
              <a:gd name="connsiteY13" fmla="*/ 190862 h 7102204"/>
              <a:gd name="connsiteX0" fmla="*/ 3467079 w 7713989"/>
              <a:gd name="connsiteY0" fmla="*/ 190862 h 7102204"/>
              <a:gd name="connsiteX1" fmla="*/ 677853 w 7713989"/>
              <a:gd name="connsiteY1" fmla="*/ 1480622 h 7102204"/>
              <a:gd name="connsiteX2" fmla="*/ 344544 w 7713989"/>
              <a:gd name="connsiteY2" fmla="*/ 4202049 h 7102204"/>
              <a:gd name="connsiteX3" fmla="*/ 8128 w 7713989"/>
              <a:gd name="connsiteY3" fmla="*/ 5822519 h 7102204"/>
              <a:gd name="connsiteX4" fmla="*/ 702405 w 7713989"/>
              <a:gd name="connsiteY4" fmla="*/ 6848219 h 7102204"/>
              <a:gd name="connsiteX5" fmla="*/ 2306547 w 7713989"/>
              <a:gd name="connsiteY5" fmla="*/ 6631283 h 7102204"/>
              <a:gd name="connsiteX6" fmla="*/ 3673078 w 7713989"/>
              <a:gd name="connsiteY6" fmla="*/ 6520419 h 7102204"/>
              <a:gd name="connsiteX7" fmla="*/ 5222377 w 7713989"/>
              <a:gd name="connsiteY7" fmla="*/ 7077379 h 7102204"/>
              <a:gd name="connsiteX8" fmla="*/ 6837528 w 7713989"/>
              <a:gd name="connsiteY8" fmla="*/ 6914973 h 7102204"/>
              <a:gd name="connsiteX9" fmla="*/ 7697983 w 7713989"/>
              <a:gd name="connsiteY9" fmla="*/ 6119572 h 7102204"/>
              <a:gd name="connsiteX10" fmla="*/ 7467987 w 7713989"/>
              <a:gd name="connsiteY10" fmla="*/ 2647967 h 7102204"/>
              <a:gd name="connsiteX11" fmla="*/ 7518704 w 7713989"/>
              <a:gd name="connsiteY11" fmla="*/ 921752 h 7102204"/>
              <a:gd name="connsiteX12" fmla="*/ 5891691 w 7713989"/>
              <a:gd name="connsiteY12" fmla="*/ 3448 h 7102204"/>
              <a:gd name="connsiteX13" fmla="*/ 3467079 w 7713989"/>
              <a:gd name="connsiteY13" fmla="*/ 190862 h 7102204"/>
              <a:gd name="connsiteX0" fmla="*/ 3467079 w 7713989"/>
              <a:gd name="connsiteY0" fmla="*/ 190862 h 7102204"/>
              <a:gd name="connsiteX1" fmla="*/ 677853 w 7713989"/>
              <a:gd name="connsiteY1" fmla="*/ 1480622 h 7102204"/>
              <a:gd name="connsiteX2" fmla="*/ 344544 w 7713989"/>
              <a:gd name="connsiteY2" fmla="*/ 4202049 h 7102204"/>
              <a:gd name="connsiteX3" fmla="*/ 8128 w 7713989"/>
              <a:gd name="connsiteY3" fmla="*/ 5822519 h 7102204"/>
              <a:gd name="connsiteX4" fmla="*/ 702405 w 7713989"/>
              <a:gd name="connsiteY4" fmla="*/ 6848219 h 7102204"/>
              <a:gd name="connsiteX5" fmla="*/ 2306547 w 7713989"/>
              <a:gd name="connsiteY5" fmla="*/ 6631283 h 7102204"/>
              <a:gd name="connsiteX6" fmla="*/ 3673078 w 7713989"/>
              <a:gd name="connsiteY6" fmla="*/ 6520419 h 7102204"/>
              <a:gd name="connsiteX7" fmla="*/ 5222377 w 7713989"/>
              <a:gd name="connsiteY7" fmla="*/ 7077379 h 7102204"/>
              <a:gd name="connsiteX8" fmla="*/ 6837528 w 7713989"/>
              <a:gd name="connsiteY8" fmla="*/ 6914973 h 7102204"/>
              <a:gd name="connsiteX9" fmla="*/ 7697983 w 7713989"/>
              <a:gd name="connsiteY9" fmla="*/ 6119572 h 7102204"/>
              <a:gd name="connsiteX10" fmla="*/ 7467987 w 7713989"/>
              <a:gd name="connsiteY10" fmla="*/ 2647967 h 7102204"/>
              <a:gd name="connsiteX11" fmla="*/ 7518704 w 7713989"/>
              <a:gd name="connsiteY11" fmla="*/ 921752 h 7102204"/>
              <a:gd name="connsiteX12" fmla="*/ 5891691 w 7713989"/>
              <a:gd name="connsiteY12" fmla="*/ 3448 h 7102204"/>
              <a:gd name="connsiteX13" fmla="*/ 3467079 w 7713989"/>
              <a:gd name="connsiteY13" fmla="*/ 190862 h 7102204"/>
              <a:gd name="connsiteX0" fmla="*/ 3467079 w 7713989"/>
              <a:gd name="connsiteY0" fmla="*/ 190862 h 7102204"/>
              <a:gd name="connsiteX1" fmla="*/ 677853 w 7713989"/>
              <a:gd name="connsiteY1" fmla="*/ 1480622 h 7102204"/>
              <a:gd name="connsiteX2" fmla="*/ 344544 w 7713989"/>
              <a:gd name="connsiteY2" fmla="*/ 4202049 h 7102204"/>
              <a:gd name="connsiteX3" fmla="*/ 8128 w 7713989"/>
              <a:gd name="connsiteY3" fmla="*/ 5822519 h 7102204"/>
              <a:gd name="connsiteX4" fmla="*/ 702405 w 7713989"/>
              <a:gd name="connsiteY4" fmla="*/ 6848219 h 7102204"/>
              <a:gd name="connsiteX5" fmla="*/ 2306547 w 7713989"/>
              <a:gd name="connsiteY5" fmla="*/ 6631283 h 7102204"/>
              <a:gd name="connsiteX6" fmla="*/ 3673078 w 7713989"/>
              <a:gd name="connsiteY6" fmla="*/ 6520419 h 7102204"/>
              <a:gd name="connsiteX7" fmla="*/ 5222377 w 7713989"/>
              <a:gd name="connsiteY7" fmla="*/ 7077379 h 7102204"/>
              <a:gd name="connsiteX8" fmla="*/ 6837528 w 7713989"/>
              <a:gd name="connsiteY8" fmla="*/ 6914973 h 7102204"/>
              <a:gd name="connsiteX9" fmla="*/ 7697983 w 7713989"/>
              <a:gd name="connsiteY9" fmla="*/ 6119572 h 7102204"/>
              <a:gd name="connsiteX10" fmla="*/ 7467987 w 7713989"/>
              <a:gd name="connsiteY10" fmla="*/ 2647967 h 7102204"/>
              <a:gd name="connsiteX11" fmla="*/ 7518704 w 7713989"/>
              <a:gd name="connsiteY11" fmla="*/ 921752 h 7102204"/>
              <a:gd name="connsiteX12" fmla="*/ 5891691 w 7713989"/>
              <a:gd name="connsiteY12" fmla="*/ 3448 h 7102204"/>
              <a:gd name="connsiteX13" fmla="*/ 3467079 w 7713989"/>
              <a:gd name="connsiteY13" fmla="*/ 190862 h 7102204"/>
              <a:gd name="connsiteX0" fmla="*/ 3467079 w 7713989"/>
              <a:gd name="connsiteY0" fmla="*/ 190862 h 7102204"/>
              <a:gd name="connsiteX1" fmla="*/ 677853 w 7713989"/>
              <a:gd name="connsiteY1" fmla="*/ 1480622 h 7102204"/>
              <a:gd name="connsiteX2" fmla="*/ 344544 w 7713989"/>
              <a:gd name="connsiteY2" fmla="*/ 4202049 h 7102204"/>
              <a:gd name="connsiteX3" fmla="*/ 8128 w 7713989"/>
              <a:gd name="connsiteY3" fmla="*/ 5822519 h 7102204"/>
              <a:gd name="connsiteX4" fmla="*/ 702405 w 7713989"/>
              <a:gd name="connsiteY4" fmla="*/ 6848219 h 7102204"/>
              <a:gd name="connsiteX5" fmla="*/ 2306547 w 7713989"/>
              <a:gd name="connsiteY5" fmla="*/ 6631283 h 7102204"/>
              <a:gd name="connsiteX6" fmla="*/ 3673078 w 7713989"/>
              <a:gd name="connsiteY6" fmla="*/ 6520419 h 7102204"/>
              <a:gd name="connsiteX7" fmla="*/ 5222377 w 7713989"/>
              <a:gd name="connsiteY7" fmla="*/ 7077379 h 7102204"/>
              <a:gd name="connsiteX8" fmla="*/ 6837528 w 7713989"/>
              <a:gd name="connsiteY8" fmla="*/ 6914973 h 7102204"/>
              <a:gd name="connsiteX9" fmla="*/ 7697983 w 7713989"/>
              <a:gd name="connsiteY9" fmla="*/ 6119572 h 7102204"/>
              <a:gd name="connsiteX10" fmla="*/ 7467987 w 7713989"/>
              <a:gd name="connsiteY10" fmla="*/ 2647967 h 7102204"/>
              <a:gd name="connsiteX11" fmla="*/ 7518704 w 7713989"/>
              <a:gd name="connsiteY11" fmla="*/ 921752 h 7102204"/>
              <a:gd name="connsiteX12" fmla="*/ 5891691 w 7713989"/>
              <a:gd name="connsiteY12" fmla="*/ 3448 h 7102204"/>
              <a:gd name="connsiteX13" fmla="*/ 3467079 w 7713989"/>
              <a:gd name="connsiteY13" fmla="*/ 190862 h 7102204"/>
              <a:gd name="connsiteX0" fmla="*/ 3467079 w 7713989"/>
              <a:gd name="connsiteY0" fmla="*/ 190862 h 7102204"/>
              <a:gd name="connsiteX1" fmla="*/ 677853 w 7713989"/>
              <a:gd name="connsiteY1" fmla="*/ 1480622 h 7102204"/>
              <a:gd name="connsiteX2" fmla="*/ 344544 w 7713989"/>
              <a:gd name="connsiteY2" fmla="*/ 4202049 h 7102204"/>
              <a:gd name="connsiteX3" fmla="*/ 8128 w 7713989"/>
              <a:gd name="connsiteY3" fmla="*/ 5822519 h 7102204"/>
              <a:gd name="connsiteX4" fmla="*/ 702405 w 7713989"/>
              <a:gd name="connsiteY4" fmla="*/ 6848219 h 7102204"/>
              <a:gd name="connsiteX5" fmla="*/ 2306547 w 7713989"/>
              <a:gd name="connsiteY5" fmla="*/ 6631283 h 7102204"/>
              <a:gd name="connsiteX6" fmla="*/ 3673078 w 7713989"/>
              <a:gd name="connsiteY6" fmla="*/ 6520419 h 7102204"/>
              <a:gd name="connsiteX7" fmla="*/ 5222377 w 7713989"/>
              <a:gd name="connsiteY7" fmla="*/ 7077379 h 7102204"/>
              <a:gd name="connsiteX8" fmla="*/ 6837528 w 7713989"/>
              <a:gd name="connsiteY8" fmla="*/ 6914973 h 7102204"/>
              <a:gd name="connsiteX9" fmla="*/ 7697983 w 7713989"/>
              <a:gd name="connsiteY9" fmla="*/ 6119572 h 7102204"/>
              <a:gd name="connsiteX10" fmla="*/ 7467987 w 7713989"/>
              <a:gd name="connsiteY10" fmla="*/ 2647967 h 7102204"/>
              <a:gd name="connsiteX11" fmla="*/ 7518704 w 7713989"/>
              <a:gd name="connsiteY11" fmla="*/ 921752 h 7102204"/>
              <a:gd name="connsiteX12" fmla="*/ 5891691 w 7713989"/>
              <a:gd name="connsiteY12" fmla="*/ 3448 h 7102204"/>
              <a:gd name="connsiteX13" fmla="*/ 3467079 w 7713989"/>
              <a:gd name="connsiteY13" fmla="*/ 190862 h 7102204"/>
              <a:gd name="connsiteX0" fmla="*/ 3467079 w 7713989"/>
              <a:gd name="connsiteY0" fmla="*/ 193984 h 7105326"/>
              <a:gd name="connsiteX1" fmla="*/ 677853 w 7713989"/>
              <a:gd name="connsiteY1" fmla="*/ 1483744 h 7105326"/>
              <a:gd name="connsiteX2" fmla="*/ 344544 w 7713989"/>
              <a:gd name="connsiteY2" fmla="*/ 4205171 h 7105326"/>
              <a:gd name="connsiteX3" fmla="*/ 8128 w 7713989"/>
              <a:gd name="connsiteY3" fmla="*/ 5825641 h 7105326"/>
              <a:gd name="connsiteX4" fmla="*/ 702405 w 7713989"/>
              <a:gd name="connsiteY4" fmla="*/ 6851341 h 7105326"/>
              <a:gd name="connsiteX5" fmla="*/ 2306547 w 7713989"/>
              <a:gd name="connsiteY5" fmla="*/ 6634405 h 7105326"/>
              <a:gd name="connsiteX6" fmla="*/ 3673078 w 7713989"/>
              <a:gd name="connsiteY6" fmla="*/ 6523541 h 7105326"/>
              <a:gd name="connsiteX7" fmla="*/ 5222377 w 7713989"/>
              <a:gd name="connsiteY7" fmla="*/ 7080501 h 7105326"/>
              <a:gd name="connsiteX8" fmla="*/ 6837528 w 7713989"/>
              <a:gd name="connsiteY8" fmla="*/ 6918095 h 7105326"/>
              <a:gd name="connsiteX9" fmla="*/ 7697983 w 7713989"/>
              <a:gd name="connsiteY9" fmla="*/ 6122694 h 7105326"/>
              <a:gd name="connsiteX10" fmla="*/ 7467987 w 7713989"/>
              <a:gd name="connsiteY10" fmla="*/ 2651089 h 7105326"/>
              <a:gd name="connsiteX11" fmla="*/ 7518704 w 7713989"/>
              <a:gd name="connsiteY11" fmla="*/ 924874 h 7105326"/>
              <a:gd name="connsiteX12" fmla="*/ 5891691 w 7713989"/>
              <a:gd name="connsiteY12" fmla="*/ 6570 h 7105326"/>
              <a:gd name="connsiteX13" fmla="*/ 3467079 w 7713989"/>
              <a:gd name="connsiteY13" fmla="*/ 193984 h 7105326"/>
              <a:gd name="connsiteX0" fmla="*/ 3467079 w 7713989"/>
              <a:gd name="connsiteY0" fmla="*/ 193984 h 7105326"/>
              <a:gd name="connsiteX1" fmla="*/ 677853 w 7713989"/>
              <a:gd name="connsiteY1" fmla="*/ 1483744 h 7105326"/>
              <a:gd name="connsiteX2" fmla="*/ 344544 w 7713989"/>
              <a:gd name="connsiteY2" fmla="*/ 4205171 h 7105326"/>
              <a:gd name="connsiteX3" fmla="*/ 8128 w 7713989"/>
              <a:gd name="connsiteY3" fmla="*/ 5825641 h 7105326"/>
              <a:gd name="connsiteX4" fmla="*/ 702405 w 7713989"/>
              <a:gd name="connsiteY4" fmla="*/ 6851341 h 7105326"/>
              <a:gd name="connsiteX5" fmla="*/ 2306547 w 7713989"/>
              <a:gd name="connsiteY5" fmla="*/ 6634405 h 7105326"/>
              <a:gd name="connsiteX6" fmla="*/ 3673078 w 7713989"/>
              <a:gd name="connsiteY6" fmla="*/ 6523541 h 7105326"/>
              <a:gd name="connsiteX7" fmla="*/ 5222377 w 7713989"/>
              <a:gd name="connsiteY7" fmla="*/ 7080501 h 7105326"/>
              <a:gd name="connsiteX8" fmla="*/ 6837528 w 7713989"/>
              <a:gd name="connsiteY8" fmla="*/ 6918095 h 7105326"/>
              <a:gd name="connsiteX9" fmla="*/ 7697983 w 7713989"/>
              <a:gd name="connsiteY9" fmla="*/ 6122694 h 7105326"/>
              <a:gd name="connsiteX10" fmla="*/ 7467987 w 7713989"/>
              <a:gd name="connsiteY10" fmla="*/ 2651089 h 7105326"/>
              <a:gd name="connsiteX11" fmla="*/ 7518704 w 7713989"/>
              <a:gd name="connsiteY11" fmla="*/ 924874 h 7105326"/>
              <a:gd name="connsiteX12" fmla="*/ 5891691 w 7713989"/>
              <a:gd name="connsiteY12" fmla="*/ 6570 h 7105326"/>
              <a:gd name="connsiteX13" fmla="*/ 3467079 w 7713989"/>
              <a:gd name="connsiteY13" fmla="*/ 193984 h 7105326"/>
              <a:gd name="connsiteX0" fmla="*/ 3467079 w 7713989"/>
              <a:gd name="connsiteY0" fmla="*/ 193984 h 7105326"/>
              <a:gd name="connsiteX1" fmla="*/ 677853 w 7713989"/>
              <a:gd name="connsiteY1" fmla="*/ 1483744 h 7105326"/>
              <a:gd name="connsiteX2" fmla="*/ 344544 w 7713989"/>
              <a:gd name="connsiteY2" fmla="*/ 4205171 h 7105326"/>
              <a:gd name="connsiteX3" fmla="*/ 8128 w 7713989"/>
              <a:gd name="connsiteY3" fmla="*/ 5825641 h 7105326"/>
              <a:gd name="connsiteX4" fmla="*/ 702405 w 7713989"/>
              <a:gd name="connsiteY4" fmla="*/ 6851341 h 7105326"/>
              <a:gd name="connsiteX5" fmla="*/ 2306547 w 7713989"/>
              <a:gd name="connsiteY5" fmla="*/ 6634405 h 7105326"/>
              <a:gd name="connsiteX6" fmla="*/ 3673078 w 7713989"/>
              <a:gd name="connsiteY6" fmla="*/ 6523541 h 7105326"/>
              <a:gd name="connsiteX7" fmla="*/ 5222377 w 7713989"/>
              <a:gd name="connsiteY7" fmla="*/ 7080501 h 7105326"/>
              <a:gd name="connsiteX8" fmla="*/ 6837528 w 7713989"/>
              <a:gd name="connsiteY8" fmla="*/ 6918095 h 7105326"/>
              <a:gd name="connsiteX9" fmla="*/ 7697983 w 7713989"/>
              <a:gd name="connsiteY9" fmla="*/ 6122694 h 7105326"/>
              <a:gd name="connsiteX10" fmla="*/ 7467987 w 7713989"/>
              <a:gd name="connsiteY10" fmla="*/ 2651089 h 7105326"/>
              <a:gd name="connsiteX11" fmla="*/ 7518704 w 7713989"/>
              <a:gd name="connsiteY11" fmla="*/ 924874 h 7105326"/>
              <a:gd name="connsiteX12" fmla="*/ 5891691 w 7713989"/>
              <a:gd name="connsiteY12" fmla="*/ 6570 h 7105326"/>
              <a:gd name="connsiteX13" fmla="*/ 3467079 w 7713989"/>
              <a:gd name="connsiteY13" fmla="*/ 193984 h 7105326"/>
              <a:gd name="connsiteX0" fmla="*/ 3467079 w 7713989"/>
              <a:gd name="connsiteY0" fmla="*/ 193984 h 7105326"/>
              <a:gd name="connsiteX1" fmla="*/ 677853 w 7713989"/>
              <a:gd name="connsiteY1" fmla="*/ 1483744 h 7105326"/>
              <a:gd name="connsiteX2" fmla="*/ 344544 w 7713989"/>
              <a:gd name="connsiteY2" fmla="*/ 4205171 h 7105326"/>
              <a:gd name="connsiteX3" fmla="*/ 8128 w 7713989"/>
              <a:gd name="connsiteY3" fmla="*/ 5825641 h 7105326"/>
              <a:gd name="connsiteX4" fmla="*/ 702405 w 7713989"/>
              <a:gd name="connsiteY4" fmla="*/ 6851341 h 7105326"/>
              <a:gd name="connsiteX5" fmla="*/ 2306547 w 7713989"/>
              <a:gd name="connsiteY5" fmla="*/ 6634405 h 7105326"/>
              <a:gd name="connsiteX6" fmla="*/ 3673078 w 7713989"/>
              <a:gd name="connsiteY6" fmla="*/ 6523541 h 7105326"/>
              <a:gd name="connsiteX7" fmla="*/ 5222377 w 7713989"/>
              <a:gd name="connsiteY7" fmla="*/ 7080501 h 7105326"/>
              <a:gd name="connsiteX8" fmla="*/ 6837528 w 7713989"/>
              <a:gd name="connsiteY8" fmla="*/ 6918095 h 7105326"/>
              <a:gd name="connsiteX9" fmla="*/ 7697983 w 7713989"/>
              <a:gd name="connsiteY9" fmla="*/ 6122694 h 7105326"/>
              <a:gd name="connsiteX10" fmla="*/ 7467987 w 7713989"/>
              <a:gd name="connsiteY10" fmla="*/ 2651089 h 7105326"/>
              <a:gd name="connsiteX11" fmla="*/ 7518704 w 7713989"/>
              <a:gd name="connsiteY11" fmla="*/ 924874 h 7105326"/>
              <a:gd name="connsiteX12" fmla="*/ 5891691 w 7713989"/>
              <a:gd name="connsiteY12" fmla="*/ 6570 h 7105326"/>
              <a:gd name="connsiteX13" fmla="*/ 3467079 w 7713989"/>
              <a:gd name="connsiteY13" fmla="*/ 193984 h 7105326"/>
              <a:gd name="connsiteX0" fmla="*/ 3467079 w 7713989"/>
              <a:gd name="connsiteY0" fmla="*/ 191782 h 7103124"/>
              <a:gd name="connsiteX1" fmla="*/ 677853 w 7713989"/>
              <a:gd name="connsiteY1" fmla="*/ 1481542 h 7103124"/>
              <a:gd name="connsiteX2" fmla="*/ 344544 w 7713989"/>
              <a:gd name="connsiteY2" fmla="*/ 4202969 h 7103124"/>
              <a:gd name="connsiteX3" fmla="*/ 8128 w 7713989"/>
              <a:gd name="connsiteY3" fmla="*/ 5823439 h 7103124"/>
              <a:gd name="connsiteX4" fmla="*/ 702405 w 7713989"/>
              <a:gd name="connsiteY4" fmla="*/ 6849139 h 7103124"/>
              <a:gd name="connsiteX5" fmla="*/ 2306547 w 7713989"/>
              <a:gd name="connsiteY5" fmla="*/ 6632203 h 7103124"/>
              <a:gd name="connsiteX6" fmla="*/ 3673078 w 7713989"/>
              <a:gd name="connsiteY6" fmla="*/ 6521339 h 7103124"/>
              <a:gd name="connsiteX7" fmla="*/ 5222377 w 7713989"/>
              <a:gd name="connsiteY7" fmla="*/ 7078299 h 7103124"/>
              <a:gd name="connsiteX8" fmla="*/ 6837528 w 7713989"/>
              <a:gd name="connsiteY8" fmla="*/ 6915893 h 7103124"/>
              <a:gd name="connsiteX9" fmla="*/ 7697983 w 7713989"/>
              <a:gd name="connsiteY9" fmla="*/ 6120492 h 7103124"/>
              <a:gd name="connsiteX10" fmla="*/ 7467987 w 7713989"/>
              <a:gd name="connsiteY10" fmla="*/ 2648887 h 7103124"/>
              <a:gd name="connsiteX11" fmla="*/ 7518704 w 7713989"/>
              <a:gd name="connsiteY11" fmla="*/ 922672 h 7103124"/>
              <a:gd name="connsiteX12" fmla="*/ 5891691 w 7713989"/>
              <a:gd name="connsiteY12" fmla="*/ 4368 h 7103124"/>
              <a:gd name="connsiteX13" fmla="*/ 3467079 w 7713989"/>
              <a:gd name="connsiteY13" fmla="*/ 191782 h 7103124"/>
              <a:gd name="connsiteX0" fmla="*/ 3458953 w 7705863"/>
              <a:gd name="connsiteY0" fmla="*/ 191782 h 7103124"/>
              <a:gd name="connsiteX1" fmla="*/ 669727 w 7705863"/>
              <a:gd name="connsiteY1" fmla="*/ 1481542 h 7103124"/>
              <a:gd name="connsiteX2" fmla="*/ 336418 w 7705863"/>
              <a:gd name="connsiteY2" fmla="*/ 4202969 h 7103124"/>
              <a:gd name="connsiteX3" fmla="*/ 2 w 7705863"/>
              <a:gd name="connsiteY3" fmla="*/ 5823439 h 7103124"/>
              <a:gd name="connsiteX4" fmla="*/ 694279 w 7705863"/>
              <a:gd name="connsiteY4" fmla="*/ 6849139 h 7103124"/>
              <a:gd name="connsiteX5" fmla="*/ 2298421 w 7705863"/>
              <a:gd name="connsiteY5" fmla="*/ 6632203 h 7103124"/>
              <a:gd name="connsiteX6" fmla="*/ 3664952 w 7705863"/>
              <a:gd name="connsiteY6" fmla="*/ 6521339 h 7103124"/>
              <a:gd name="connsiteX7" fmla="*/ 5214251 w 7705863"/>
              <a:gd name="connsiteY7" fmla="*/ 7078299 h 7103124"/>
              <a:gd name="connsiteX8" fmla="*/ 6829402 w 7705863"/>
              <a:gd name="connsiteY8" fmla="*/ 6915893 h 7103124"/>
              <a:gd name="connsiteX9" fmla="*/ 7689857 w 7705863"/>
              <a:gd name="connsiteY9" fmla="*/ 6120492 h 7103124"/>
              <a:gd name="connsiteX10" fmla="*/ 7459861 w 7705863"/>
              <a:gd name="connsiteY10" fmla="*/ 2648887 h 7103124"/>
              <a:gd name="connsiteX11" fmla="*/ 7510578 w 7705863"/>
              <a:gd name="connsiteY11" fmla="*/ 922672 h 7103124"/>
              <a:gd name="connsiteX12" fmla="*/ 5883565 w 7705863"/>
              <a:gd name="connsiteY12" fmla="*/ 4368 h 7103124"/>
              <a:gd name="connsiteX13" fmla="*/ 3458953 w 7705863"/>
              <a:gd name="connsiteY13" fmla="*/ 191782 h 7103124"/>
              <a:gd name="connsiteX0" fmla="*/ 3458953 w 7705863"/>
              <a:gd name="connsiteY0" fmla="*/ 191782 h 7103124"/>
              <a:gd name="connsiteX1" fmla="*/ 669727 w 7705863"/>
              <a:gd name="connsiteY1" fmla="*/ 1481542 h 7103124"/>
              <a:gd name="connsiteX2" fmla="*/ 336418 w 7705863"/>
              <a:gd name="connsiteY2" fmla="*/ 4202969 h 7103124"/>
              <a:gd name="connsiteX3" fmla="*/ 2 w 7705863"/>
              <a:gd name="connsiteY3" fmla="*/ 5823439 h 7103124"/>
              <a:gd name="connsiteX4" fmla="*/ 694279 w 7705863"/>
              <a:gd name="connsiteY4" fmla="*/ 6849139 h 7103124"/>
              <a:gd name="connsiteX5" fmla="*/ 2291047 w 7705863"/>
              <a:gd name="connsiteY5" fmla="*/ 6705846 h 7103124"/>
              <a:gd name="connsiteX6" fmla="*/ 3664952 w 7705863"/>
              <a:gd name="connsiteY6" fmla="*/ 6521339 h 7103124"/>
              <a:gd name="connsiteX7" fmla="*/ 5214251 w 7705863"/>
              <a:gd name="connsiteY7" fmla="*/ 7078299 h 7103124"/>
              <a:gd name="connsiteX8" fmla="*/ 6829402 w 7705863"/>
              <a:gd name="connsiteY8" fmla="*/ 6915893 h 7103124"/>
              <a:gd name="connsiteX9" fmla="*/ 7689857 w 7705863"/>
              <a:gd name="connsiteY9" fmla="*/ 6120492 h 7103124"/>
              <a:gd name="connsiteX10" fmla="*/ 7459861 w 7705863"/>
              <a:gd name="connsiteY10" fmla="*/ 2648887 h 7103124"/>
              <a:gd name="connsiteX11" fmla="*/ 7510578 w 7705863"/>
              <a:gd name="connsiteY11" fmla="*/ 922672 h 7103124"/>
              <a:gd name="connsiteX12" fmla="*/ 5883565 w 7705863"/>
              <a:gd name="connsiteY12" fmla="*/ 4368 h 7103124"/>
              <a:gd name="connsiteX13" fmla="*/ 3458953 w 7705863"/>
              <a:gd name="connsiteY13" fmla="*/ 191782 h 7103124"/>
              <a:gd name="connsiteX0" fmla="*/ 3464428 w 7711338"/>
              <a:gd name="connsiteY0" fmla="*/ 191782 h 7103124"/>
              <a:gd name="connsiteX1" fmla="*/ 675202 w 7711338"/>
              <a:gd name="connsiteY1" fmla="*/ 1481542 h 7103124"/>
              <a:gd name="connsiteX2" fmla="*/ 341893 w 7711338"/>
              <a:gd name="connsiteY2" fmla="*/ 4202969 h 7103124"/>
              <a:gd name="connsiteX3" fmla="*/ 5477 w 7711338"/>
              <a:gd name="connsiteY3" fmla="*/ 5823439 h 7103124"/>
              <a:gd name="connsiteX4" fmla="*/ 626014 w 7711338"/>
              <a:gd name="connsiteY4" fmla="*/ 6849139 h 7103124"/>
              <a:gd name="connsiteX5" fmla="*/ 2296522 w 7711338"/>
              <a:gd name="connsiteY5" fmla="*/ 6705846 h 7103124"/>
              <a:gd name="connsiteX6" fmla="*/ 3670427 w 7711338"/>
              <a:gd name="connsiteY6" fmla="*/ 6521339 h 7103124"/>
              <a:gd name="connsiteX7" fmla="*/ 5219726 w 7711338"/>
              <a:gd name="connsiteY7" fmla="*/ 7078299 h 7103124"/>
              <a:gd name="connsiteX8" fmla="*/ 6834877 w 7711338"/>
              <a:gd name="connsiteY8" fmla="*/ 6915893 h 7103124"/>
              <a:gd name="connsiteX9" fmla="*/ 7695332 w 7711338"/>
              <a:gd name="connsiteY9" fmla="*/ 6120492 h 7103124"/>
              <a:gd name="connsiteX10" fmla="*/ 7465336 w 7711338"/>
              <a:gd name="connsiteY10" fmla="*/ 2648887 h 7103124"/>
              <a:gd name="connsiteX11" fmla="*/ 7516053 w 7711338"/>
              <a:gd name="connsiteY11" fmla="*/ 922672 h 7103124"/>
              <a:gd name="connsiteX12" fmla="*/ 5889040 w 7711338"/>
              <a:gd name="connsiteY12" fmla="*/ 4368 h 7103124"/>
              <a:gd name="connsiteX13" fmla="*/ 3464428 w 7711338"/>
              <a:gd name="connsiteY13" fmla="*/ 191782 h 7103124"/>
              <a:gd name="connsiteX0" fmla="*/ 3463708 w 7710618"/>
              <a:gd name="connsiteY0" fmla="*/ 191782 h 7103124"/>
              <a:gd name="connsiteX1" fmla="*/ 674482 w 7710618"/>
              <a:gd name="connsiteY1" fmla="*/ 1481542 h 7103124"/>
              <a:gd name="connsiteX2" fmla="*/ 341173 w 7710618"/>
              <a:gd name="connsiteY2" fmla="*/ 4202969 h 7103124"/>
              <a:gd name="connsiteX3" fmla="*/ 4757 w 7710618"/>
              <a:gd name="connsiteY3" fmla="*/ 5823439 h 7103124"/>
              <a:gd name="connsiteX4" fmla="*/ 603172 w 7710618"/>
              <a:gd name="connsiteY4" fmla="*/ 6849139 h 7103124"/>
              <a:gd name="connsiteX5" fmla="*/ 2295802 w 7710618"/>
              <a:gd name="connsiteY5" fmla="*/ 6705846 h 7103124"/>
              <a:gd name="connsiteX6" fmla="*/ 3669707 w 7710618"/>
              <a:gd name="connsiteY6" fmla="*/ 6521339 h 7103124"/>
              <a:gd name="connsiteX7" fmla="*/ 5219006 w 7710618"/>
              <a:gd name="connsiteY7" fmla="*/ 7078299 h 7103124"/>
              <a:gd name="connsiteX8" fmla="*/ 6834157 w 7710618"/>
              <a:gd name="connsiteY8" fmla="*/ 6915893 h 7103124"/>
              <a:gd name="connsiteX9" fmla="*/ 7694612 w 7710618"/>
              <a:gd name="connsiteY9" fmla="*/ 6120492 h 7103124"/>
              <a:gd name="connsiteX10" fmla="*/ 7464616 w 7710618"/>
              <a:gd name="connsiteY10" fmla="*/ 2648887 h 7103124"/>
              <a:gd name="connsiteX11" fmla="*/ 7515333 w 7710618"/>
              <a:gd name="connsiteY11" fmla="*/ 922672 h 7103124"/>
              <a:gd name="connsiteX12" fmla="*/ 5888320 w 7710618"/>
              <a:gd name="connsiteY12" fmla="*/ 4368 h 7103124"/>
              <a:gd name="connsiteX13" fmla="*/ 3463708 w 7710618"/>
              <a:gd name="connsiteY13" fmla="*/ 191782 h 7103124"/>
              <a:gd name="connsiteX0" fmla="*/ 3463708 w 7710618"/>
              <a:gd name="connsiteY0" fmla="*/ 191782 h 7103124"/>
              <a:gd name="connsiteX1" fmla="*/ 674482 w 7710618"/>
              <a:gd name="connsiteY1" fmla="*/ 1481542 h 7103124"/>
              <a:gd name="connsiteX2" fmla="*/ 341173 w 7710618"/>
              <a:gd name="connsiteY2" fmla="*/ 4202969 h 7103124"/>
              <a:gd name="connsiteX3" fmla="*/ 4757 w 7710618"/>
              <a:gd name="connsiteY3" fmla="*/ 5823439 h 7103124"/>
              <a:gd name="connsiteX4" fmla="*/ 603172 w 7710618"/>
              <a:gd name="connsiteY4" fmla="*/ 6849139 h 7103124"/>
              <a:gd name="connsiteX5" fmla="*/ 2251558 w 7710618"/>
              <a:gd name="connsiteY5" fmla="*/ 6705846 h 7103124"/>
              <a:gd name="connsiteX6" fmla="*/ 3669707 w 7710618"/>
              <a:gd name="connsiteY6" fmla="*/ 6521339 h 7103124"/>
              <a:gd name="connsiteX7" fmla="*/ 5219006 w 7710618"/>
              <a:gd name="connsiteY7" fmla="*/ 7078299 h 7103124"/>
              <a:gd name="connsiteX8" fmla="*/ 6834157 w 7710618"/>
              <a:gd name="connsiteY8" fmla="*/ 6915893 h 7103124"/>
              <a:gd name="connsiteX9" fmla="*/ 7694612 w 7710618"/>
              <a:gd name="connsiteY9" fmla="*/ 6120492 h 7103124"/>
              <a:gd name="connsiteX10" fmla="*/ 7464616 w 7710618"/>
              <a:gd name="connsiteY10" fmla="*/ 2648887 h 7103124"/>
              <a:gd name="connsiteX11" fmla="*/ 7515333 w 7710618"/>
              <a:gd name="connsiteY11" fmla="*/ 922672 h 7103124"/>
              <a:gd name="connsiteX12" fmla="*/ 5888320 w 7710618"/>
              <a:gd name="connsiteY12" fmla="*/ 4368 h 7103124"/>
              <a:gd name="connsiteX13" fmla="*/ 3463708 w 7710618"/>
              <a:gd name="connsiteY13" fmla="*/ 191782 h 7103124"/>
              <a:gd name="connsiteX0" fmla="*/ 3463708 w 7710618"/>
              <a:gd name="connsiteY0" fmla="*/ 191782 h 7103124"/>
              <a:gd name="connsiteX1" fmla="*/ 674482 w 7710618"/>
              <a:gd name="connsiteY1" fmla="*/ 1481542 h 7103124"/>
              <a:gd name="connsiteX2" fmla="*/ 341173 w 7710618"/>
              <a:gd name="connsiteY2" fmla="*/ 4202969 h 7103124"/>
              <a:gd name="connsiteX3" fmla="*/ 4757 w 7710618"/>
              <a:gd name="connsiteY3" fmla="*/ 5823439 h 7103124"/>
              <a:gd name="connsiteX4" fmla="*/ 603172 w 7710618"/>
              <a:gd name="connsiteY4" fmla="*/ 6849139 h 7103124"/>
              <a:gd name="connsiteX5" fmla="*/ 2251558 w 7710618"/>
              <a:gd name="connsiteY5" fmla="*/ 6705846 h 7103124"/>
              <a:gd name="connsiteX6" fmla="*/ 3669707 w 7710618"/>
              <a:gd name="connsiteY6" fmla="*/ 6521339 h 7103124"/>
              <a:gd name="connsiteX7" fmla="*/ 5219006 w 7710618"/>
              <a:gd name="connsiteY7" fmla="*/ 7078299 h 7103124"/>
              <a:gd name="connsiteX8" fmla="*/ 6834157 w 7710618"/>
              <a:gd name="connsiteY8" fmla="*/ 6915893 h 7103124"/>
              <a:gd name="connsiteX9" fmla="*/ 7694612 w 7710618"/>
              <a:gd name="connsiteY9" fmla="*/ 6120492 h 7103124"/>
              <a:gd name="connsiteX10" fmla="*/ 7464616 w 7710618"/>
              <a:gd name="connsiteY10" fmla="*/ 2648887 h 7103124"/>
              <a:gd name="connsiteX11" fmla="*/ 7515333 w 7710618"/>
              <a:gd name="connsiteY11" fmla="*/ 922672 h 7103124"/>
              <a:gd name="connsiteX12" fmla="*/ 5888320 w 7710618"/>
              <a:gd name="connsiteY12" fmla="*/ 4368 h 7103124"/>
              <a:gd name="connsiteX13" fmla="*/ 3463708 w 7710618"/>
              <a:gd name="connsiteY13" fmla="*/ 191782 h 7103124"/>
              <a:gd name="connsiteX0" fmla="*/ 3463708 w 7710618"/>
              <a:gd name="connsiteY0" fmla="*/ 191782 h 7103124"/>
              <a:gd name="connsiteX1" fmla="*/ 674482 w 7710618"/>
              <a:gd name="connsiteY1" fmla="*/ 1481542 h 7103124"/>
              <a:gd name="connsiteX2" fmla="*/ 341173 w 7710618"/>
              <a:gd name="connsiteY2" fmla="*/ 4202969 h 7103124"/>
              <a:gd name="connsiteX3" fmla="*/ 4757 w 7710618"/>
              <a:gd name="connsiteY3" fmla="*/ 5823439 h 7103124"/>
              <a:gd name="connsiteX4" fmla="*/ 603172 w 7710618"/>
              <a:gd name="connsiteY4" fmla="*/ 6849139 h 7103124"/>
              <a:gd name="connsiteX5" fmla="*/ 2258932 w 7710618"/>
              <a:gd name="connsiteY5" fmla="*/ 6742667 h 7103124"/>
              <a:gd name="connsiteX6" fmla="*/ 3669707 w 7710618"/>
              <a:gd name="connsiteY6" fmla="*/ 6521339 h 7103124"/>
              <a:gd name="connsiteX7" fmla="*/ 5219006 w 7710618"/>
              <a:gd name="connsiteY7" fmla="*/ 7078299 h 7103124"/>
              <a:gd name="connsiteX8" fmla="*/ 6834157 w 7710618"/>
              <a:gd name="connsiteY8" fmla="*/ 6915893 h 7103124"/>
              <a:gd name="connsiteX9" fmla="*/ 7694612 w 7710618"/>
              <a:gd name="connsiteY9" fmla="*/ 6120492 h 7103124"/>
              <a:gd name="connsiteX10" fmla="*/ 7464616 w 7710618"/>
              <a:gd name="connsiteY10" fmla="*/ 2648887 h 7103124"/>
              <a:gd name="connsiteX11" fmla="*/ 7515333 w 7710618"/>
              <a:gd name="connsiteY11" fmla="*/ 922672 h 7103124"/>
              <a:gd name="connsiteX12" fmla="*/ 5888320 w 7710618"/>
              <a:gd name="connsiteY12" fmla="*/ 4368 h 7103124"/>
              <a:gd name="connsiteX13" fmla="*/ 3463708 w 7710618"/>
              <a:gd name="connsiteY13" fmla="*/ 191782 h 7103124"/>
              <a:gd name="connsiteX0" fmla="*/ 3463708 w 7710618"/>
              <a:gd name="connsiteY0" fmla="*/ 191782 h 7103124"/>
              <a:gd name="connsiteX1" fmla="*/ 674482 w 7710618"/>
              <a:gd name="connsiteY1" fmla="*/ 1481542 h 7103124"/>
              <a:gd name="connsiteX2" fmla="*/ 341173 w 7710618"/>
              <a:gd name="connsiteY2" fmla="*/ 4202969 h 7103124"/>
              <a:gd name="connsiteX3" fmla="*/ 4757 w 7710618"/>
              <a:gd name="connsiteY3" fmla="*/ 5823439 h 7103124"/>
              <a:gd name="connsiteX4" fmla="*/ 603172 w 7710618"/>
              <a:gd name="connsiteY4" fmla="*/ 6849139 h 7103124"/>
              <a:gd name="connsiteX5" fmla="*/ 2258932 w 7710618"/>
              <a:gd name="connsiteY5" fmla="*/ 6742667 h 7103124"/>
              <a:gd name="connsiteX6" fmla="*/ 3883555 w 7710618"/>
              <a:gd name="connsiteY6" fmla="*/ 6594981 h 7103124"/>
              <a:gd name="connsiteX7" fmla="*/ 5219006 w 7710618"/>
              <a:gd name="connsiteY7" fmla="*/ 7078299 h 7103124"/>
              <a:gd name="connsiteX8" fmla="*/ 6834157 w 7710618"/>
              <a:gd name="connsiteY8" fmla="*/ 6915893 h 7103124"/>
              <a:gd name="connsiteX9" fmla="*/ 7694612 w 7710618"/>
              <a:gd name="connsiteY9" fmla="*/ 6120492 h 7103124"/>
              <a:gd name="connsiteX10" fmla="*/ 7464616 w 7710618"/>
              <a:gd name="connsiteY10" fmla="*/ 2648887 h 7103124"/>
              <a:gd name="connsiteX11" fmla="*/ 7515333 w 7710618"/>
              <a:gd name="connsiteY11" fmla="*/ 922672 h 7103124"/>
              <a:gd name="connsiteX12" fmla="*/ 5888320 w 7710618"/>
              <a:gd name="connsiteY12" fmla="*/ 4368 h 7103124"/>
              <a:gd name="connsiteX13" fmla="*/ 3463708 w 7710618"/>
              <a:gd name="connsiteY13" fmla="*/ 191782 h 7103124"/>
              <a:gd name="connsiteX0" fmla="*/ 3463708 w 7710618"/>
              <a:gd name="connsiteY0" fmla="*/ 191782 h 7103124"/>
              <a:gd name="connsiteX1" fmla="*/ 674482 w 7710618"/>
              <a:gd name="connsiteY1" fmla="*/ 1481542 h 7103124"/>
              <a:gd name="connsiteX2" fmla="*/ 341173 w 7710618"/>
              <a:gd name="connsiteY2" fmla="*/ 4202969 h 7103124"/>
              <a:gd name="connsiteX3" fmla="*/ 4757 w 7710618"/>
              <a:gd name="connsiteY3" fmla="*/ 5823439 h 7103124"/>
              <a:gd name="connsiteX4" fmla="*/ 603172 w 7710618"/>
              <a:gd name="connsiteY4" fmla="*/ 6849139 h 7103124"/>
              <a:gd name="connsiteX5" fmla="*/ 2207313 w 7710618"/>
              <a:gd name="connsiteY5" fmla="*/ 6816309 h 7103124"/>
              <a:gd name="connsiteX6" fmla="*/ 3883555 w 7710618"/>
              <a:gd name="connsiteY6" fmla="*/ 6594981 h 7103124"/>
              <a:gd name="connsiteX7" fmla="*/ 5219006 w 7710618"/>
              <a:gd name="connsiteY7" fmla="*/ 7078299 h 7103124"/>
              <a:gd name="connsiteX8" fmla="*/ 6834157 w 7710618"/>
              <a:gd name="connsiteY8" fmla="*/ 6915893 h 7103124"/>
              <a:gd name="connsiteX9" fmla="*/ 7694612 w 7710618"/>
              <a:gd name="connsiteY9" fmla="*/ 6120492 h 7103124"/>
              <a:gd name="connsiteX10" fmla="*/ 7464616 w 7710618"/>
              <a:gd name="connsiteY10" fmla="*/ 2648887 h 7103124"/>
              <a:gd name="connsiteX11" fmla="*/ 7515333 w 7710618"/>
              <a:gd name="connsiteY11" fmla="*/ 922672 h 7103124"/>
              <a:gd name="connsiteX12" fmla="*/ 5888320 w 7710618"/>
              <a:gd name="connsiteY12" fmla="*/ 4368 h 7103124"/>
              <a:gd name="connsiteX13" fmla="*/ 3463708 w 7710618"/>
              <a:gd name="connsiteY13" fmla="*/ 191782 h 7103124"/>
              <a:gd name="connsiteX0" fmla="*/ 3463708 w 7710618"/>
              <a:gd name="connsiteY0" fmla="*/ 191782 h 7103124"/>
              <a:gd name="connsiteX1" fmla="*/ 674482 w 7710618"/>
              <a:gd name="connsiteY1" fmla="*/ 1481542 h 7103124"/>
              <a:gd name="connsiteX2" fmla="*/ 341173 w 7710618"/>
              <a:gd name="connsiteY2" fmla="*/ 4202969 h 7103124"/>
              <a:gd name="connsiteX3" fmla="*/ 4757 w 7710618"/>
              <a:gd name="connsiteY3" fmla="*/ 5823439 h 7103124"/>
              <a:gd name="connsiteX4" fmla="*/ 603172 w 7710618"/>
              <a:gd name="connsiteY4" fmla="*/ 6849139 h 7103124"/>
              <a:gd name="connsiteX5" fmla="*/ 2207313 w 7710618"/>
              <a:gd name="connsiteY5" fmla="*/ 6816309 h 7103124"/>
              <a:gd name="connsiteX6" fmla="*/ 3883555 w 7710618"/>
              <a:gd name="connsiteY6" fmla="*/ 6594981 h 7103124"/>
              <a:gd name="connsiteX7" fmla="*/ 5219006 w 7710618"/>
              <a:gd name="connsiteY7" fmla="*/ 7078299 h 7103124"/>
              <a:gd name="connsiteX8" fmla="*/ 6834157 w 7710618"/>
              <a:gd name="connsiteY8" fmla="*/ 6915893 h 7103124"/>
              <a:gd name="connsiteX9" fmla="*/ 7694612 w 7710618"/>
              <a:gd name="connsiteY9" fmla="*/ 6120492 h 7103124"/>
              <a:gd name="connsiteX10" fmla="*/ 7464616 w 7710618"/>
              <a:gd name="connsiteY10" fmla="*/ 2648887 h 7103124"/>
              <a:gd name="connsiteX11" fmla="*/ 7515333 w 7710618"/>
              <a:gd name="connsiteY11" fmla="*/ 922672 h 7103124"/>
              <a:gd name="connsiteX12" fmla="*/ 5888320 w 7710618"/>
              <a:gd name="connsiteY12" fmla="*/ 4368 h 7103124"/>
              <a:gd name="connsiteX13" fmla="*/ 3463708 w 7710618"/>
              <a:gd name="connsiteY13" fmla="*/ 191782 h 7103124"/>
              <a:gd name="connsiteX0" fmla="*/ 3463708 w 7710618"/>
              <a:gd name="connsiteY0" fmla="*/ 191782 h 7103124"/>
              <a:gd name="connsiteX1" fmla="*/ 674482 w 7710618"/>
              <a:gd name="connsiteY1" fmla="*/ 1481542 h 7103124"/>
              <a:gd name="connsiteX2" fmla="*/ 341173 w 7710618"/>
              <a:gd name="connsiteY2" fmla="*/ 4202969 h 7103124"/>
              <a:gd name="connsiteX3" fmla="*/ 4757 w 7710618"/>
              <a:gd name="connsiteY3" fmla="*/ 5823439 h 7103124"/>
              <a:gd name="connsiteX4" fmla="*/ 603172 w 7710618"/>
              <a:gd name="connsiteY4" fmla="*/ 6849139 h 7103124"/>
              <a:gd name="connsiteX5" fmla="*/ 2207313 w 7710618"/>
              <a:gd name="connsiteY5" fmla="*/ 6816309 h 7103124"/>
              <a:gd name="connsiteX6" fmla="*/ 3883555 w 7710618"/>
              <a:gd name="connsiteY6" fmla="*/ 6594981 h 7103124"/>
              <a:gd name="connsiteX7" fmla="*/ 5219006 w 7710618"/>
              <a:gd name="connsiteY7" fmla="*/ 7078299 h 7103124"/>
              <a:gd name="connsiteX8" fmla="*/ 6834157 w 7710618"/>
              <a:gd name="connsiteY8" fmla="*/ 6915893 h 7103124"/>
              <a:gd name="connsiteX9" fmla="*/ 7694612 w 7710618"/>
              <a:gd name="connsiteY9" fmla="*/ 6120492 h 7103124"/>
              <a:gd name="connsiteX10" fmla="*/ 7464616 w 7710618"/>
              <a:gd name="connsiteY10" fmla="*/ 2648887 h 7103124"/>
              <a:gd name="connsiteX11" fmla="*/ 7515333 w 7710618"/>
              <a:gd name="connsiteY11" fmla="*/ 922672 h 7103124"/>
              <a:gd name="connsiteX12" fmla="*/ 5888320 w 7710618"/>
              <a:gd name="connsiteY12" fmla="*/ 4368 h 7103124"/>
              <a:gd name="connsiteX13" fmla="*/ 3463708 w 7710618"/>
              <a:gd name="connsiteY13" fmla="*/ 191782 h 7103124"/>
              <a:gd name="connsiteX0" fmla="*/ 3463708 w 7710618"/>
              <a:gd name="connsiteY0" fmla="*/ 191782 h 7103124"/>
              <a:gd name="connsiteX1" fmla="*/ 674482 w 7710618"/>
              <a:gd name="connsiteY1" fmla="*/ 1481542 h 7103124"/>
              <a:gd name="connsiteX2" fmla="*/ 341173 w 7710618"/>
              <a:gd name="connsiteY2" fmla="*/ 4202969 h 7103124"/>
              <a:gd name="connsiteX3" fmla="*/ 4757 w 7710618"/>
              <a:gd name="connsiteY3" fmla="*/ 5823439 h 7103124"/>
              <a:gd name="connsiteX4" fmla="*/ 603172 w 7710618"/>
              <a:gd name="connsiteY4" fmla="*/ 6849139 h 7103124"/>
              <a:gd name="connsiteX5" fmla="*/ 2214687 w 7710618"/>
              <a:gd name="connsiteY5" fmla="*/ 6914499 h 7103124"/>
              <a:gd name="connsiteX6" fmla="*/ 3883555 w 7710618"/>
              <a:gd name="connsiteY6" fmla="*/ 6594981 h 7103124"/>
              <a:gd name="connsiteX7" fmla="*/ 5219006 w 7710618"/>
              <a:gd name="connsiteY7" fmla="*/ 7078299 h 7103124"/>
              <a:gd name="connsiteX8" fmla="*/ 6834157 w 7710618"/>
              <a:gd name="connsiteY8" fmla="*/ 6915893 h 7103124"/>
              <a:gd name="connsiteX9" fmla="*/ 7694612 w 7710618"/>
              <a:gd name="connsiteY9" fmla="*/ 6120492 h 7103124"/>
              <a:gd name="connsiteX10" fmla="*/ 7464616 w 7710618"/>
              <a:gd name="connsiteY10" fmla="*/ 2648887 h 7103124"/>
              <a:gd name="connsiteX11" fmla="*/ 7515333 w 7710618"/>
              <a:gd name="connsiteY11" fmla="*/ 922672 h 7103124"/>
              <a:gd name="connsiteX12" fmla="*/ 5888320 w 7710618"/>
              <a:gd name="connsiteY12" fmla="*/ 4368 h 7103124"/>
              <a:gd name="connsiteX13" fmla="*/ 3463708 w 7710618"/>
              <a:gd name="connsiteY13" fmla="*/ 191782 h 7103124"/>
              <a:gd name="connsiteX0" fmla="*/ 3463708 w 7710618"/>
              <a:gd name="connsiteY0" fmla="*/ 191782 h 7103124"/>
              <a:gd name="connsiteX1" fmla="*/ 674482 w 7710618"/>
              <a:gd name="connsiteY1" fmla="*/ 1481542 h 7103124"/>
              <a:gd name="connsiteX2" fmla="*/ 341173 w 7710618"/>
              <a:gd name="connsiteY2" fmla="*/ 4202969 h 7103124"/>
              <a:gd name="connsiteX3" fmla="*/ 4757 w 7710618"/>
              <a:gd name="connsiteY3" fmla="*/ 5823439 h 7103124"/>
              <a:gd name="connsiteX4" fmla="*/ 603172 w 7710618"/>
              <a:gd name="connsiteY4" fmla="*/ 6849139 h 7103124"/>
              <a:gd name="connsiteX5" fmla="*/ 2214687 w 7710618"/>
              <a:gd name="connsiteY5" fmla="*/ 6914499 h 7103124"/>
              <a:gd name="connsiteX6" fmla="*/ 3957296 w 7710618"/>
              <a:gd name="connsiteY6" fmla="*/ 6680898 h 7103124"/>
              <a:gd name="connsiteX7" fmla="*/ 5219006 w 7710618"/>
              <a:gd name="connsiteY7" fmla="*/ 7078299 h 7103124"/>
              <a:gd name="connsiteX8" fmla="*/ 6834157 w 7710618"/>
              <a:gd name="connsiteY8" fmla="*/ 6915893 h 7103124"/>
              <a:gd name="connsiteX9" fmla="*/ 7694612 w 7710618"/>
              <a:gd name="connsiteY9" fmla="*/ 6120492 h 7103124"/>
              <a:gd name="connsiteX10" fmla="*/ 7464616 w 7710618"/>
              <a:gd name="connsiteY10" fmla="*/ 2648887 h 7103124"/>
              <a:gd name="connsiteX11" fmla="*/ 7515333 w 7710618"/>
              <a:gd name="connsiteY11" fmla="*/ 922672 h 7103124"/>
              <a:gd name="connsiteX12" fmla="*/ 5888320 w 7710618"/>
              <a:gd name="connsiteY12" fmla="*/ 4368 h 7103124"/>
              <a:gd name="connsiteX13" fmla="*/ 3463708 w 7710618"/>
              <a:gd name="connsiteY13" fmla="*/ 191782 h 7103124"/>
              <a:gd name="connsiteX0" fmla="*/ 3463708 w 7710618"/>
              <a:gd name="connsiteY0" fmla="*/ 191782 h 7103124"/>
              <a:gd name="connsiteX1" fmla="*/ 674482 w 7710618"/>
              <a:gd name="connsiteY1" fmla="*/ 1481542 h 7103124"/>
              <a:gd name="connsiteX2" fmla="*/ 341173 w 7710618"/>
              <a:gd name="connsiteY2" fmla="*/ 4202969 h 7103124"/>
              <a:gd name="connsiteX3" fmla="*/ 4757 w 7710618"/>
              <a:gd name="connsiteY3" fmla="*/ 5823439 h 7103124"/>
              <a:gd name="connsiteX4" fmla="*/ 603172 w 7710618"/>
              <a:gd name="connsiteY4" fmla="*/ 6849139 h 7103124"/>
              <a:gd name="connsiteX5" fmla="*/ 2214687 w 7710618"/>
              <a:gd name="connsiteY5" fmla="*/ 6914499 h 7103124"/>
              <a:gd name="connsiteX6" fmla="*/ 3957296 w 7710618"/>
              <a:gd name="connsiteY6" fmla="*/ 6680898 h 7103124"/>
              <a:gd name="connsiteX7" fmla="*/ 5219006 w 7710618"/>
              <a:gd name="connsiteY7" fmla="*/ 7078299 h 7103124"/>
              <a:gd name="connsiteX8" fmla="*/ 6834157 w 7710618"/>
              <a:gd name="connsiteY8" fmla="*/ 6915893 h 7103124"/>
              <a:gd name="connsiteX9" fmla="*/ 7694612 w 7710618"/>
              <a:gd name="connsiteY9" fmla="*/ 6120492 h 7103124"/>
              <a:gd name="connsiteX10" fmla="*/ 7464616 w 7710618"/>
              <a:gd name="connsiteY10" fmla="*/ 2648887 h 7103124"/>
              <a:gd name="connsiteX11" fmla="*/ 7515333 w 7710618"/>
              <a:gd name="connsiteY11" fmla="*/ 922672 h 7103124"/>
              <a:gd name="connsiteX12" fmla="*/ 5888320 w 7710618"/>
              <a:gd name="connsiteY12" fmla="*/ 4368 h 7103124"/>
              <a:gd name="connsiteX13" fmla="*/ 3463708 w 7710618"/>
              <a:gd name="connsiteY13" fmla="*/ 191782 h 7103124"/>
              <a:gd name="connsiteX0" fmla="*/ 3463708 w 7710618"/>
              <a:gd name="connsiteY0" fmla="*/ 191782 h 7151135"/>
              <a:gd name="connsiteX1" fmla="*/ 674482 w 7710618"/>
              <a:gd name="connsiteY1" fmla="*/ 1481542 h 7151135"/>
              <a:gd name="connsiteX2" fmla="*/ 341173 w 7710618"/>
              <a:gd name="connsiteY2" fmla="*/ 4202969 h 7151135"/>
              <a:gd name="connsiteX3" fmla="*/ 4757 w 7710618"/>
              <a:gd name="connsiteY3" fmla="*/ 5823439 h 7151135"/>
              <a:gd name="connsiteX4" fmla="*/ 603172 w 7710618"/>
              <a:gd name="connsiteY4" fmla="*/ 6849139 h 7151135"/>
              <a:gd name="connsiteX5" fmla="*/ 2214687 w 7710618"/>
              <a:gd name="connsiteY5" fmla="*/ 6914499 h 7151135"/>
              <a:gd name="connsiteX6" fmla="*/ 3957296 w 7710618"/>
              <a:gd name="connsiteY6" fmla="*/ 6680898 h 7151135"/>
              <a:gd name="connsiteX7" fmla="*/ 5219006 w 7710618"/>
              <a:gd name="connsiteY7" fmla="*/ 7078299 h 7151135"/>
              <a:gd name="connsiteX8" fmla="*/ 6834157 w 7710618"/>
              <a:gd name="connsiteY8" fmla="*/ 6915893 h 7151135"/>
              <a:gd name="connsiteX9" fmla="*/ 7694612 w 7710618"/>
              <a:gd name="connsiteY9" fmla="*/ 6120492 h 7151135"/>
              <a:gd name="connsiteX10" fmla="*/ 7464616 w 7710618"/>
              <a:gd name="connsiteY10" fmla="*/ 2648887 h 7151135"/>
              <a:gd name="connsiteX11" fmla="*/ 7515333 w 7710618"/>
              <a:gd name="connsiteY11" fmla="*/ 922672 h 7151135"/>
              <a:gd name="connsiteX12" fmla="*/ 5888320 w 7710618"/>
              <a:gd name="connsiteY12" fmla="*/ 4368 h 7151135"/>
              <a:gd name="connsiteX13" fmla="*/ 3463708 w 7710618"/>
              <a:gd name="connsiteY13" fmla="*/ 191782 h 7151135"/>
              <a:gd name="connsiteX0" fmla="*/ 3463708 w 7753229"/>
              <a:gd name="connsiteY0" fmla="*/ 191782 h 7151510"/>
              <a:gd name="connsiteX1" fmla="*/ 674482 w 7753229"/>
              <a:gd name="connsiteY1" fmla="*/ 1481542 h 7151510"/>
              <a:gd name="connsiteX2" fmla="*/ 341173 w 7753229"/>
              <a:gd name="connsiteY2" fmla="*/ 4202969 h 7151510"/>
              <a:gd name="connsiteX3" fmla="*/ 4757 w 7753229"/>
              <a:gd name="connsiteY3" fmla="*/ 5823439 h 7151510"/>
              <a:gd name="connsiteX4" fmla="*/ 603172 w 7753229"/>
              <a:gd name="connsiteY4" fmla="*/ 6849139 h 7151510"/>
              <a:gd name="connsiteX5" fmla="*/ 2214687 w 7753229"/>
              <a:gd name="connsiteY5" fmla="*/ 6914499 h 7151510"/>
              <a:gd name="connsiteX6" fmla="*/ 3957296 w 7753229"/>
              <a:gd name="connsiteY6" fmla="*/ 6680898 h 7151510"/>
              <a:gd name="connsiteX7" fmla="*/ 5219006 w 7753229"/>
              <a:gd name="connsiteY7" fmla="*/ 7078299 h 7151510"/>
              <a:gd name="connsiteX8" fmla="*/ 6834157 w 7753229"/>
              <a:gd name="connsiteY8" fmla="*/ 6915893 h 7151510"/>
              <a:gd name="connsiteX9" fmla="*/ 7738856 w 7753229"/>
              <a:gd name="connsiteY9" fmla="*/ 6108218 h 7151510"/>
              <a:gd name="connsiteX10" fmla="*/ 7464616 w 7753229"/>
              <a:gd name="connsiteY10" fmla="*/ 2648887 h 7151510"/>
              <a:gd name="connsiteX11" fmla="*/ 7515333 w 7753229"/>
              <a:gd name="connsiteY11" fmla="*/ 922672 h 7151510"/>
              <a:gd name="connsiteX12" fmla="*/ 5888320 w 7753229"/>
              <a:gd name="connsiteY12" fmla="*/ 4368 h 7151510"/>
              <a:gd name="connsiteX13" fmla="*/ 3463708 w 7753229"/>
              <a:gd name="connsiteY13" fmla="*/ 191782 h 7151510"/>
              <a:gd name="connsiteX0" fmla="*/ 3463708 w 7753229"/>
              <a:gd name="connsiteY0" fmla="*/ 191782 h 7151510"/>
              <a:gd name="connsiteX1" fmla="*/ 674482 w 7753229"/>
              <a:gd name="connsiteY1" fmla="*/ 1481542 h 7151510"/>
              <a:gd name="connsiteX2" fmla="*/ 341173 w 7753229"/>
              <a:gd name="connsiteY2" fmla="*/ 4202969 h 7151510"/>
              <a:gd name="connsiteX3" fmla="*/ 4757 w 7753229"/>
              <a:gd name="connsiteY3" fmla="*/ 5823439 h 7151510"/>
              <a:gd name="connsiteX4" fmla="*/ 603172 w 7753229"/>
              <a:gd name="connsiteY4" fmla="*/ 6849139 h 7151510"/>
              <a:gd name="connsiteX5" fmla="*/ 2214687 w 7753229"/>
              <a:gd name="connsiteY5" fmla="*/ 6914499 h 7151510"/>
              <a:gd name="connsiteX6" fmla="*/ 3957296 w 7753229"/>
              <a:gd name="connsiteY6" fmla="*/ 6680898 h 7151510"/>
              <a:gd name="connsiteX7" fmla="*/ 5219006 w 7753229"/>
              <a:gd name="connsiteY7" fmla="*/ 7078299 h 7151510"/>
              <a:gd name="connsiteX8" fmla="*/ 6834157 w 7753229"/>
              <a:gd name="connsiteY8" fmla="*/ 6915893 h 7151510"/>
              <a:gd name="connsiteX9" fmla="*/ 7738856 w 7753229"/>
              <a:gd name="connsiteY9" fmla="*/ 6108218 h 7151510"/>
              <a:gd name="connsiteX10" fmla="*/ 7464616 w 7753229"/>
              <a:gd name="connsiteY10" fmla="*/ 2648887 h 7151510"/>
              <a:gd name="connsiteX11" fmla="*/ 7559578 w 7753229"/>
              <a:gd name="connsiteY11" fmla="*/ 922672 h 7151510"/>
              <a:gd name="connsiteX12" fmla="*/ 5888320 w 7753229"/>
              <a:gd name="connsiteY12" fmla="*/ 4368 h 7151510"/>
              <a:gd name="connsiteX13" fmla="*/ 3463708 w 7753229"/>
              <a:gd name="connsiteY13" fmla="*/ 191782 h 7151510"/>
              <a:gd name="connsiteX0" fmla="*/ 3463708 w 7753229"/>
              <a:gd name="connsiteY0" fmla="*/ 191782 h 7151510"/>
              <a:gd name="connsiteX1" fmla="*/ 674482 w 7753229"/>
              <a:gd name="connsiteY1" fmla="*/ 1481542 h 7151510"/>
              <a:gd name="connsiteX2" fmla="*/ 341173 w 7753229"/>
              <a:gd name="connsiteY2" fmla="*/ 4202969 h 7151510"/>
              <a:gd name="connsiteX3" fmla="*/ 4757 w 7753229"/>
              <a:gd name="connsiteY3" fmla="*/ 5823439 h 7151510"/>
              <a:gd name="connsiteX4" fmla="*/ 603172 w 7753229"/>
              <a:gd name="connsiteY4" fmla="*/ 6849139 h 7151510"/>
              <a:gd name="connsiteX5" fmla="*/ 2214687 w 7753229"/>
              <a:gd name="connsiteY5" fmla="*/ 6914499 h 7151510"/>
              <a:gd name="connsiteX6" fmla="*/ 3957296 w 7753229"/>
              <a:gd name="connsiteY6" fmla="*/ 6680898 h 7151510"/>
              <a:gd name="connsiteX7" fmla="*/ 5219006 w 7753229"/>
              <a:gd name="connsiteY7" fmla="*/ 7078299 h 7151510"/>
              <a:gd name="connsiteX8" fmla="*/ 6834157 w 7753229"/>
              <a:gd name="connsiteY8" fmla="*/ 6915893 h 7151510"/>
              <a:gd name="connsiteX9" fmla="*/ 7738856 w 7753229"/>
              <a:gd name="connsiteY9" fmla="*/ 6108218 h 7151510"/>
              <a:gd name="connsiteX10" fmla="*/ 7464616 w 7753229"/>
              <a:gd name="connsiteY10" fmla="*/ 2648887 h 7151510"/>
              <a:gd name="connsiteX11" fmla="*/ 7618571 w 7753229"/>
              <a:gd name="connsiteY11" fmla="*/ 861303 h 7151510"/>
              <a:gd name="connsiteX12" fmla="*/ 5888320 w 7753229"/>
              <a:gd name="connsiteY12" fmla="*/ 4368 h 7151510"/>
              <a:gd name="connsiteX13" fmla="*/ 3463708 w 7753229"/>
              <a:gd name="connsiteY13" fmla="*/ 191782 h 7151510"/>
              <a:gd name="connsiteX0" fmla="*/ 3463708 w 7753229"/>
              <a:gd name="connsiteY0" fmla="*/ 191782 h 7151510"/>
              <a:gd name="connsiteX1" fmla="*/ 674482 w 7753229"/>
              <a:gd name="connsiteY1" fmla="*/ 1481542 h 7151510"/>
              <a:gd name="connsiteX2" fmla="*/ 341173 w 7753229"/>
              <a:gd name="connsiteY2" fmla="*/ 4202969 h 7151510"/>
              <a:gd name="connsiteX3" fmla="*/ 4757 w 7753229"/>
              <a:gd name="connsiteY3" fmla="*/ 5823439 h 7151510"/>
              <a:gd name="connsiteX4" fmla="*/ 603172 w 7753229"/>
              <a:gd name="connsiteY4" fmla="*/ 6849139 h 7151510"/>
              <a:gd name="connsiteX5" fmla="*/ 2214687 w 7753229"/>
              <a:gd name="connsiteY5" fmla="*/ 6914499 h 7151510"/>
              <a:gd name="connsiteX6" fmla="*/ 3957296 w 7753229"/>
              <a:gd name="connsiteY6" fmla="*/ 6680898 h 7151510"/>
              <a:gd name="connsiteX7" fmla="*/ 5219006 w 7753229"/>
              <a:gd name="connsiteY7" fmla="*/ 7078299 h 7151510"/>
              <a:gd name="connsiteX8" fmla="*/ 6834157 w 7753229"/>
              <a:gd name="connsiteY8" fmla="*/ 6915893 h 7151510"/>
              <a:gd name="connsiteX9" fmla="*/ 7738856 w 7753229"/>
              <a:gd name="connsiteY9" fmla="*/ 6108218 h 7151510"/>
              <a:gd name="connsiteX10" fmla="*/ 7464616 w 7753229"/>
              <a:gd name="connsiteY10" fmla="*/ 2648887 h 7151510"/>
              <a:gd name="connsiteX11" fmla="*/ 7618571 w 7753229"/>
              <a:gd name="connsiteY11" fmla="*/ 861303 h 7151510"/>
              <a:gd name="connsiteX12" fmla="*/ 5888320 w 7753229"/>
              <a:gd name="connsiteY12" fmla="*/ 4368 h 7151510"/>
              <a:gd name="connsiteX13" fmla="*/ 3463708 w 7753229"/>
              <a:gd name="connsiteY13" fmla="*/ 191782 h 7151510"/>
              <a:gd name="connsiteX0" fmla="*/ 3463708 w 7777875"/>
              <a:gd name="connsiteY0" fmla="*/ 191782 h 7151510"/>
              <a:gd name="connsiteX1" fmla="*/ 674482 w 7777875"/>
              <a:gd name="connsiteY1" fmla="*/ 1481542 h 7151510"/>
              <a:gd name="connsiteX2" fmla="*/ 341173 w 7777875"/>
              <a:gd name="connsiteY2" fmla="*/ 4202969 h 7151510"/>
              <a:gd name="connsiteX3" fmla="*/ 4757 w 7777875"/>
              <a:gd name="connsiteY3" fmla="*/ 5823439 h 7151510"/>
              <a:gd name="connsiteX4" fmla="*/ 603172 w 7777875"/>
              <a:gd name="connsiteY4" fmla="*/ 6849139 h 7151510"/>
              <a:gd name="connsiteX5" fmla="*/ 2214687 w 7777875"/>
              <a:gd name="connsiteY5" fmla="*/ 6914499 h 7151510"/>
              <a:gd name="connsiteX6" fmla="*/ 3957296 w 7777875"/>
              <a:gd name="connsiteY6" fmla="*/ 6680898 h 7151510"/>
              <a:gd name="connsiteX7" fmla="*/ 5219006 w 7777875"/>
              <a:gd name="connsiteY7" fmla="*/ 7078299 h 7151510"/>
              <a:gd name="connsiteX8" fmla="*/ 6834157 w 7777875"/>
              <a:gd name="connsiteY8" fmla="*/ 6915893 h 7151510"/>
              <a:gd name="connsiteX9" fmla="*/ 7738856 w 7777875"/>
              <a:gd name="connsiteY9" fmla="*/ 6108218 h 7151510"/>
              <a:gd name="connsiteX10" fmla="*/ 7597349 w 7777875"/>
              <a:gd name="connsiteY10" fmla="*/ 2636614 h 7151510"/>
              <a:gd name="connsiteX11" fmla="*/ 7618571 w 7777875"/>
              <a:gd name="connsiteY11" fmla="*/ 861303 h 7151510"/>
              <a:gd name="connsiteX12" fmla="*/ 5888320 w 7777875"/>
              <a:gd name="connsiteY12" fmla="*/ 4368 h 7151510"/>
              <a:gd name="connsiteX13" fmla="*/ 3463708 w 7777875"/>
              <a:gd name="connsiteY13" fmla="*/ 191782 h 7151510"/>
              <a:gd name="connsiteX0" fmla="*/ 3463708 w 7759568"/>
              <a:gd name="connsiteY0" fmla="*/ 191782 h 7151510"/>
              <a:gd name="connsiteX1" fmla="*/ 674482 w 7759568"/>
              <a:gd name="connsiteY1" fmla="*/ 1481542 h 7151510"/>
              <a:gd name="connsiteX2" fmla="*/ 341173 w 7759568"/>
              <a:gd name="connsiteY2" fmla="*/ 4202969 h 7151510"/>
              <a:gd name="connsiteX3" fmla="*/ 4757 w 7759568"/>
              <a:gd name="connsiteY3" fmla="*/ 5823439 h 7151510"/>
              <a:gd name="connsiteX4" fmla="*/ 603172 w 7759568"/>
              <a:gd name="connsiteY4" fmla="*/ 6849139 h 7151510"/>
              <a:gd name="connsiteX5" fmla="*/ 2214687 w 7759568"/>
              <a:gd name="connsiteY5" fmla="*/ 6914499 h 7151510"/>
              <a:gd name="connsiteX6" fmla="*/ 3957296 w 7759568"/>
              <a:gd name="connsiteY6" fmla="*/ 6680898 h 7151510"/>
              <a:gd name="connsiteX7" fmla="*/ 5219006 w 7759568"/>
              <a:gd name="connsiteY7" fmla="*/ 7078299 h 7151510"/>
              <a:gd name="connsiteX8" fmla="*/ 6834157 w 7759568"/>
              <a:gd name="connsiteY8" fmla="*/ 6915893 h 7151510"/>
              <a:gd name="connsiteX9" fmla="*/ 7738856 w 7759568"/>
              <a:gd name="connsiteY9" fmla="*/ 6108218 h 7151510"/>
              <a:gd name="connsiteX10" fmla="*/ 7597349 w 7759568"/>
              <a:gd name="connsiteY10" fmla="*/ 2636614 h 7151510"/>
              <a:gd name="connsiteX11" fmla="*/ 7618571 w 7759568"/>
              <a:gd name="connsiteY11" fmla="*/ 861303 h 7151510"/>
              <a:gd name="connsiteX12" fmla="*/ 5888320 w 7759568"/>
              <a:gd name="connsiteY12" fmla="*/ 4368 h 7151510"/>
              <a:gd name="connsiteX13" fmla="*/ 3463708 w 7759568"/>
              <a:gd name="connsiteY13" fmla="*/ 191782 h 7151510"/>
              <a:gd name="connsiteX0" fmla="*/ 3463708 w 7759568"/>
              <a:gd name="connsiteY0" fmla="*/ 191782 h 7151510"/>
              <a:gd name="connsiteX1" fmla="*/ 674482 w 7759568"/>
              <a:gd name="connsiteY1" fmla="*/ 1481542 h 7151510"/>
              <a:gd name="connsiteX2" fmla="*/ 341173 w 7759568"/>
              <a:gd name="connsiteY2" fmla="*/ 4202969 h 7151510"/>
              <a:gd name="connsiteX3" fmla="*/ 4757 w 7759568"/>
              <a:gd name="connsiteY3" fmla="*/ 5823439 h 7151510"/>
              <a:gd name="connsiteX4" fmla="*/ 603172 w 7759568"/>
              <a:gd name="connsiteY4" fmla="*/ 6849139 h 7151510"/>
              <a:gd name="connsiteX5" fmla="*/ 2214687 w 7759568"/>
              <a:gd name="connsiteY5" fmla="*/ 6914499 h 7151510"/>
              <a:gd name="connsiteX6" fmla="*/ 3957296 w 7759568"/>
              <a:gd name="connsiteY6" fmla="*/ 6680898 h 7151510"/>
              <a:gd name="connsiteX7" fmla="*/ 5219006 w 7759568"/>
              <a:gd name="connsiteY7" fmla="*/ 7078299 h 7151510"/>
              <a:gd name="connsiteX8" fmla="*/ 6834157 w 7759568"/>
              <a:gd name="connsiteY8" fmla="*/ 6915893 h 7151510"/>
              <a:gd name="connsiteX9" fmla="*/ 7738856 w 7759568"/>
              <a:gd name="connsiteY9" fmla="*/ 6108218 h 7151510"/>
              <a:gd name="connsiteX10" fmla="*/ 7597349 w 7759568"/>
              <a:gd name="connsiteY10" fmla="*/ 2636614 h 7151510"/>
              <a:gd name="connsiteX11" fmla="*/ 7618571 w 7759568"/>
              <a:gd name="connsiteY11" fmla="*/ 861303 h 7151510"/>
              <a:gd name="connsiteX12" fmla="*/ 5888320 w 7759568"/>
              <a:gd name="connsiteY12" fmla="*/ 4368 h 7151510"/>
              <a:gd name="connsiteX13" fmla="*/ 3463708 w 7759568"/>
              <a:gd name="connsiteY13" fmla="*/ 191782 h 7151510"/>
              <a:gd name="connsiteX0" fmla="*/ 3463708 w 7759568"/>
              <a:gd name="connsiteY0" fmla="*/ 191782 h 7151510"/>
              <a:gd name="connsiteX1" fmla="*/ 674482 w 7759568"/>
              <a:gd name="connsiteY1" fmla="*/ 1481542 h 7151510"/>
              <a:gd name="connsiteX2" fmla="*/ 341173 w 7759568"/>
              <a:gd name="connsiteY2" fmla="*/ 4202969 h 7151510"/>
              <a:gd name="connsiteX3" fmla="*/ 4757 w 7759568"/>
              <a:gd name="connsiteY3" fmla="*/ 5823439 h 7151510"/>
              <a:gd name="connsiteX4" fmla="*/ 603172 w 7759568"/>
              <a:gd name="connsiteY4" fmla="*/ 6849139 h 7151510"/>
              <a:gd name="connsiteX5" fmla="*/ 2214687 w 7759568"/>
              <a:gd name="connsiteY5" fmla="*/ 6914499 h 7151510"/>
              <a:gd name="connsiteX6" fmla="*/ 3957296 w 7759568"/>
              <a:gd name="connsiteY6" fmla="*/ 6680898 h 7151510"/>
              <a:gd name="connsiteX7" fmla="*/ 5219006 w 7759568"/>
              <a:gd name="connsiteY7" fmla="*/ 7078299 h 7151510"/>
              <a:gd name="connsiteX8" fmla="*/ 6834157 w 7759568"/>
              <a:gd name="connsiteY8" fmla="*/ 6915893 h 7151510"/>
              <a:gd name="connsiteX9" fmla="*/ 7738856 w 7759568"/>
              <a:gd name="connsiteY9" fmla="*/ 6108218 h 7151510"/>
              <a:gd name="connsiteX10" fmla="*/ 7597349 w 7759568"/>
              <a:gd name="connsiteY10" fmla="*/ 2636614 h 7151510"/>
              <a:gd name="connsiteX11" fmla="*/ 7618571 w 7759568"/>
              <a:gd name="connsiteY11" fmla="*/ 861303 h 7151510"/>
              <a:gd name="connsiteX12" fmla="*/ 5888320 w 7759568"/>
              <a:gd name="connsiteY12" fmla="*/ 4368 h 7151510"/>
              <a:gd name="connsiteX13" fmla="*/ 3463708 w 7759568"/>
              <a:gd name="connsiteY13" fmla="*/ 191782 h 7151510"/>
              <a:gd name="connsiteX0" fmla="*/ 3463708 w 7768012"/>
              <a:gd name="connsiteY0" fmla="*/ 191782 h 7151510"/>
              <a:gd name="connsiteX1" fmla="*/ 674482 w 7768012"/>
              <a:gd name="connsiteY1" fmla="*/ 1481542 h 7151510"/>
              <a:gd name="connsiteX2" fmla="*/ 341173 w 7768012"/>
              <a:gd name="connsiteY2" fmla="*/ 4202969 h 7151510"/>
              <a:gd name="connsiteX3" fmla="*/ 4757 w 7768012"/>
              <a:gd name="connsiteY3" fmla="*/ 5823439 h 7151510"/>
              <a:gd name="connsiteX4" fmla="*/ 603172 w 7768012"/>
              <a:gd name="connsiteY4" fmla="*/ 6849139 h 7151510"/>
              <a:gd name="connsiteX5" fmla="*/ 2214687 w 7768012"/>
              <a:gd name="connsiteY5" fmla="*/ 6914499 h 7151510"/>
              <a:gd name="connsiteX6" fmla="*/ 3957296 w 7768012"/>
              <a:gd name="connsiteY6" fmla="*/ 6680898 h 7151510"/>
              <a:gd name="connsiteX7" fmla="*/ 5219006 w 7768012"/>
              <a:gd name="connsiteY7" fmla="*/ 7078299 h 7151510"/>
              <a:gd name="connsiteX8" fmla="*/ 6834157 w 7768012"/>
              <a:gd name="connsiteY8" fmla="*/ 6915893 h 7151510"/>
              <a:gd name="connsiteX9" fmla="*/ 7738856 w 7768012"/>
              <a:gd name="connsiteY9" fmla="*/ 6108218 h 7151510"/>
              <a:gd name="connsiteX10" fmla="*/ 7597349 w 7768012"/>
              <a:gd name="connsiteY10" fmla="*/ 2636614 h 7151510"/>
              <a:gd name="connsiteX11" fmla="*/ 7618571 w 7768012"/>
              <a:gd name="connsiteY11" fmla="*/ 861303 h 7151510"/>
              <a:gd name="connsiteX12" fmla="*/ 5888320 w 7768012"/>
              <a:gd name="connsiteY12" fmla="*/ 4368 h 7151510"/>
              <a:gd name="connsiteX13" fmla="*/ 3463708 w 7768012"/>
              <a:gd name="connsiteY13" fmla="*/ 191782 h 7151510"/>
              <a:gd name="connsiteX0" fmla="*/ 3463708 w 7783270"/>
              <a:gd name="connsiteY0" fmla="*/ 191782 h 7151510"/>
              <a:gd name="connsiteX1" fmla="*/ 674482 w 7783270"/>
              <a:gd name="connsiteY1" fmla="*/ 1481542 h 7151510"/>
              <a:gd name="connsiteX2" fmla="*/ 341173 w 7783270"/>
              <a:gd name="connsiteY2" fmla="*/ 4202969 h 7151510"/>
              <a:gd name="connsiteX3" fmla="*/ 4757 w 7783270"/>
              <a:gd name="connsiteY3" fmla="*/ 5823439 h 7151510"/>
              <a:gd name="connsiteX4" fmla="*/ 603172 w 7783270"/>
              <a:gd name="connsiteY4" fmla="*/ 6849139 h 7151510"/>
              <a:gd name="connsiteX5" fmla="*/ 2214687 w 7783270"/>
              <a:gd name="connsiteY5" fmla="*/ 6914499 h 7151510"/>
              <a:gd name="connsiteX6" fmla="*/ 3957296 w 7783270"/>
              <a:gd name="connsiteY6" fmla="*/ 6680898 h 7151510"/>
              <a:gd name="connsiteX7" fmla="*/ 5219006 w 7783270"/>
              <a:gd name="connsiteY7" fmla="*/ 7078299 h 7151510"/>
              <a:gd name="connsiteX8" fmla="*/ 6834157 w 7783270"/>
              <a:gd name="connsiteY8" fmla="*/ 6915893 h 7151510"/>
              <a:gd name="connsiteX9" fmla="*/ 7738856 w 7783270"/>
              <a:gd name="connsiteY9" fmla="*/ 6108218 h 7151510"/>
              <a:gd name="connsiteX10" fmla="*/ 7597349 w 7783270"/>
              <a:gd name="connsiteY10" fmla="*/ 2636614 h 7151510"/>
              <a:gd name="connsiteX11" fmla="*/ 7618571 w 7783270"/>
              <a:gd name="connsiteY11" fmla="*/ 861303 h 7151510"/>
              <a:gd name="connsiteX12" fmla="*/ 5888320 w 7783270"/>
              <a:gd name="connsiteY12" fmla="*/ 4368 h 7151510"/>
              <a:gd name="connsiteX13" fmla="*/ 3463708 w 7783270"/>
              <a:gd name="connsiteY13" fmla="*/ 191782 h 7151510"/>
              <a:gd name="connsiteX0" fmla="*/ 3463708 w 7772114"/>
              <a:gd name="connsiteY0" fmla="*/ 191782 h 7151510"/>
              <a:gd name="connsiteX1" fmla="*/ 674482 w 7772114"/>
              <a:gd name="connsiteY1" fmla="*/ 1481542 h 7151510"/>
              <a:gd name="connsiteX2" fmla="*/ 341173 w 7772114"/>
              <a:gd name="connsiteY2" fmla="*/ 4202969 h 7151510"/>
              <a:gd name="connsiteX3" fmla="*/ 4757 w 7772114"/>
              <a:gd name="connsiteY3" fmla="*/ 5823439 h 7151510"/>
              <a:gd name="connsiteX4" fmla="*/ 603172 w 7772114"/>
              <a:gd name="connsiteY4" fmla="*/ 6849139 h 7151510"/>
              <a:gd name="connsiteX5" fmla="*/ 2214687 w 7772114"/>
              <a:gd name="connsiteY5" fmla="*/ 6914499 h 7151510"/>
              <a:gd name="connsiteX6" fmla="*/ 3957296 w 7772114"/>
              <a:gd name="connsiteY6" fmla="*/ 6680898 h 7151510"/>
              <a:gd name="connsiteX7" fmla="*/ 5219006 w 7772114"/>
              <a:gd name="connsiteY7" fmla="*/ 7078299 h 7151510"/>
              <a:gd name="connsiteX8" fmla="*/ 6834157 w 7772114"/>
              <a:gd name="connsiteY8" fmla="*/ 6915893 h 7151510"/>
              <a:gd name="connsiteX9" fmla="*/ 7738856 w 7772114"/>
              <a:gd name="connsiteY9" fmla="*/ 6108218 h 7151510"/>
              <a:gd name="connsiteX10" fmla="*/ 7597349 w 7772114"/>
              <a:gd name="connsiteY10" fmla="*/ 2636614 h 7151510"/>
              <a:gd name="connsiteX11" fmla="*/ 7618571 w 7772114"/>
              <a:gd name="connsiteY11" fmla="*/ 861303 h 7151510"/>
              <a:gd name="connsiteX12" fmla="*/ 5888320 w 7772114"/>
              <a:gd name="connsiteY12" fmla="*/ 4368 h 7151510"/>
              <a:gd name="connsiteX13" fmla="*/ 3463708 w 7772114"/>
              <a:gd name="connsiteY13" fmla="*/ 191782 h 7151510"/>
              <a:gd name="connsiteX0" fmla="*/ 3463708 w 7772114"/>
              <a:gd name="connsiteY0" fmla="*/ 191782 h 7151510"/>
              <a:gd name="connsiteX1" fmla="*/ 674482 w 7772114"/>
              <a:gd name="connsiteY1" fmla="*/ 1481542 h 7151510"/>
              <a:gd name="connsiteX2" fmla="*/ 341173 w 7772114"/>
              <a:gd name="connsiteY2" fmla="*/ 4202969 h 7151510"/>
              <a:gd name="connsiteX3" fmla="*/ 4757 w 7772114"/>
              <a:gd name="connsiteY3" fmla="*/ 5823439 h 7151510"/>
              <a:gd name="connsiteX4" fmla="*/ 603172 w 7772114"/>
              <a:gd name="connsiteY4" fmla="*/ 6849139 h 7151510"/>
              <a:gd name="connsiteX5" fmla="*/ 2214687 w 7772114"/>
              <a:gd name="connsiteY5" fmla="*/ 6914499 h 7151510"/>
              <a:gd name="connsiteX6" fmla="*/ 3957296 w 7772114"/>
              <a:gd name="connsiteY6" fmla="*/ 6680898 h 7151510"/>
              <a:gd name="connsiteX7" fmla="*/ 5219006 w 7772114"/>
              <a:gd name="connsiteY7" fmla="*/ 7078299 h 7151510"/>
              <a:gd name="connsiteX8" fmla="*/ 6834157 w 7772114"/>
              <a:gd name="connsiteY8" fmla="*/ 6915893 h 7151510"/>
              <a:gd name="connsiteX9" fmla="*/ 7738856 w 7772114"/>
              <a:gd name="connsiteY9" fmla="*/ 6108218 h 7151510"/>
              <a:gd name="connsiteX10" fmla="*/ 7597349 w 7772114"/>
              <a:gd name="connsiteY10" fmla="*/ 2636614 h 7151510"/>
              <a:gd name="connsiteX11" fmla="*/ 7618571 w 7772114"/>
              <a:gd name="connsiteY11" fmla="*/ 861303 h 7151510"/>
              <a:gd name="connsiteX12" fmla="*/ 5888320 w 7772114"/>
              <a:gd name="connsiteY12" fmla="*/ 4368 h 7151510"/>
              <a:gd name="connsiteX13" fmla="*/ 3463708 w 7772114"/>
              <a:gd name="connsiteY13" fmla="*/ 191782 h 7151510"/>
              <a:gd name="connsiteX0" fmla="*/ 3463708 w 7788029"/>
              <a:gd name="connsiteY0" fmla="*/ 191782 h 7151510"/>
              <a:gd name="connsiteX1" fmla="*/ 674482 w 7788029"/>
              <a:gd name="connsiteY1" fmla="*/ 1481542 h 7151510"/>
              <a:gd name="connsiteX2" fmla="*/ 341173 w 7788029"/>
              <a:gd name="connsiteY2" fmla="*/ 4202969 h 7151510"/>
              <a:gd name="connsiteX3" fmla="*/ 4757 w 7788029"/>
              <a:gd name="connsiteY3" fmla="*/ 5823439 h 7151510"/>
              <a:gd name="connsiteX4" fmla="*/ 603172 w 7788029"/>
              <a:gd name="connsiteY4" fmla="*/ 6849139 h 7151510"/>
              <a:gd name="connsiteX5" fmla="*/ 2214687 w 7788029"/>
              <a:gd name="connsiteY5" fmla="*/ 6914499 h 7151510"/>
              <a:gd name="connsiteX6" fmla="*/ 3957296 w 7788029"/>
              <a:gd name="connsiteY6" fmla="*/ 6680898 h 7151510"/>
              <a:gd name="connsiteX7" fmla="*/ 5219006 w 7788029"/>
              <a:gd name="connsiteY7" fmla="*/ 7078299 h 7151510"/>
              <a:gd name="connsiteX8" fmla="*/ 6834157 w 7788029"/>
              <a:gd name="connsiteY8" fmla="*/ 6915893 h 7151510"/>
              <a:gd name="connsiteX9" fmla="*/ 7738856 w 7788029"/>
              <a:gd name="connsiteY9" fmla="*/ 6108218 h 7151510"/>
              <a:gd name="connsiteX10" fmla="*/ 7660264 w 7788029"/>
              <a:gd name="connsiteY10" fmla="*/ 4142368 h 7151510"/>
              <a:gd name="connsiteX11" fmla="*/ 7597349 w 7788029"/>
              <a:gd name="connsiteY11" fmla="*/ 2636614 h 7151510"/>
              <a:gd name="connsiteX12" fmla="*/ 7618571 w 7788029"/>
              <a:gd name="connsiteY12" fmla="*/ 861303 h 7151510"/>
              <a:gd name="connsiteX13" fmla="*/ 5888320 w 7788029"/>
              <a:gd name="connsiteY13" fmla="*/ 4368 h 7151510"/>
              <a:gd name="connsiteX14" fmla="*/ 3463708 w 7788029"/>
              <a:gd name="connsiteY14" fmla="*/ 191782 h 7151510"/>
              <a:gd name="connsiteX0" fmla="*/ 3463708 w 7798271"/>
              <a:gd name="connsiteY0" fmla="*/ 191782 h 7151510"/>
              <a:gd name="connsiteX1" fmla="*/ 674482 w 7798271"/>
              <a:gd name="connsiteY1" fmla="*/ 1481542 h 7151510"/>
              <a:gd name="connsiteX2" fmla="*/ 341173 w 7798271"/>
              <a:gd name="connsiteY2" fmla="*/ 4202969 h 7151510"/>
              <a:gd name="connsiteX3" fmla="*/ 4757 w 7798271"/>
              <a:gd name="connsiteY3" fmla="*/ 5823439 h 7151510"/>
              <a:gd name="connsiteX4" fmla="*/ 603172 w 7798271"/>
              <a:gd name="connsiteY4" fmla="*/ 6849139 h 7151510"/>
              <a:gd name="connsiteX5" fmla="*/ 2214687 w 7798271"/>
              <a:gd name="connsiteY5" fmla="*/ 6914499 h 7151510"/>
              <a:gd name="connsiteX6" fmla="*/ 3957296 w 7798271"/>
              <a:gd name="connsiteY6" fmla="*/ 6680898 h 7151510"/>
              <a:gd name="connsiteX7" fmla="*/ 5219006 w 7798271"/>
              <a:gd name="connsiteY7" fmla="*/ 7078299 h 7151510"/>
              <a:gd name="connsiteX8" fmla="*/ 6834157 w 7798271"/>
              <a:gd name="connsiteY8" fmla="*/ 6915893 h 7151510"/>
              <a:gd name="connsiteX9" fmla="*/ 7738856 w 7798271"/>
              <a:gd name="connsiteY9" fmla="*/ 6108218 h 7151510"/>
              <a:gd name="connsiteX10" fmla="*/ 7660264 w 7798271"/>
              <a:gd name="connsiteY10" fmla="*/ 4142368 h 7151510"/>
              <a:gd name="connsiteX11" fmla="*/ 7597349 w 7798271"/>
              <a:gd name="connsiteY11" fmla="*/ 2636614 h 7151510"/>
              <a:gd name="connsiteX12" fmla="*/ 7618571 w 7798271"/>
              <a:gd name="connsiteY12" fmla="*/ 861303 h 7151510"/>
              <a:gd name="connsiteX13" fmla="*/ 5888320 w 7798271"/>
              <a:gd name="connsiteY13" fmla="*/ 4368 h 7151510"/>
              <a:gd name="connsiteX14" fmla="*/ 3463708 w 7798271"/>
              <a:gd name="connsiteY14" fmla="*/ 191782 h 7151510"/>
              <a:gd name="connsiteX0" fmla="*/ 3463708 w 7798271"/>
              <a:gd name="connsiteY0" fmla="*/ 191782 h 7151510"/>
              <a:gd name="connsiteX1" fmla="*/ 674482 w 7798271"/>
              <a:gd name="connsiteY1" fmla="*/ 1481542 h 7151510"/>
              <a:gd name="connsiteX2" fmla="*/ 341173 w 7798271"/>
              <a:gd name="connsiteY2" fmla="*/ 4202969 h 7151510"/>
              <a:gd name="connsiteX3" fmla="*/ 4757 w 7798271"/>
              <a:gd name="connsiteY3" fmla="*/ 5823439 h 7151510"/>
              <a:gd name="connsiteX4" fmla="*/ 603172 w 7798271"/>
              <a:gd name="connsiteY4" fmla="*/ 6849139 h 7151510"/>
              <a:gd name="connsiteX5" fmla="*/ 2214687 w 7798271"/>
              <a:gd name="connsiteY5" fmla="*/ 6914499 h 7151510"/>
              <a:gd name="connsiteX6" fmla="*/ 3957296 w 7798271"/>
              <a:gd name="connsiteY6" fmla="*/ 6680898 h 7151510"/>
              <a:gd name="connsiteX7" fmla="*/ 5219006 w 7798271"/>
              <a:gd name="connsiteY7" fmla="*/ 7078299 h 7151510"/>
              <a:gd name="connsiteX8" fmla="*/ 6834157 w 7798271"/>
              <a:gd name="connsiteY8" fmla="*/ 6915893 h 7151510"/>
              <a:gd name="connsiteX9" fmla="*/ 7738856 w 7798271"/>
              <a:gd name="connsiteY9" fmla="*/ 6108218 h 7151510"/>
              <a:gd name="connsiteX10" fmla="*/ 7660264 w 7798271"/>
              <a:gd name="connsiteY10" fmla="*/ 4142368 h 7151510"/>
              <a:gd name="connsiteX11" fmla="*/ 7597349 w 7798271"/>
              <a:gd name="connsiteY11" fmla="*/ 2636614 h 7151510"/>
              <a:gd name="connsiteX12" fmla="*/ 7618571 w 7798271"/>
              <a:gd name="connsiteY12" fmla="*/ 861303 h 7151510"/>
              <a:gd name="connsiteX13" fmla="*/ 5888320 w 7798271"/>
              <a:gd name="connsiteY13" fmla="*/ 4368 h 7151510"/>
              <a:gd name="connsiteX14" fmla="*/ 3463708 w 7798271"/>
              <a:gd name="connsiteY14" fmla="*/ 191782 h 7151510"/>
              <a:gd name="connsiteX0" fmla="*/ 3463708 w 7798271"/>
              <a:gd name="connsiteY0" fmla="*/ 191782 h 7151510"/>
              <a:gd name="connsiteX1" fmla="*/ 674482 w 7798271"/>
              <a:gd name="connsiteY1" fmla="*/ 1481542 h 7151510"/>
              <a:gd name="connsiteX2" fmla="*/ 341173 w 7798271"/>
              <a:gd name="connsiteY2" fmla="*/ 4202969 h 7151510"/>
              <a:gd name="connsiteX3" fmla="*/ 4757 w 7798271"/>
              <a:gd name="connsiteY3" fmla="*/ 5823439 h 7151510"/>
              <a:gd name="connsiteX4" fmla="*/ 603172 w 7798271"/>
              <a:gd name="connsiteY4" fmla="*/ 6849139 h 7151510"/>
              <a:gd name="connsiteX5" fmla="*/ 2214687 w 7798271"/>
              <a:gd name="connsiteY5" fmla="*/ 6914499 h 7151510"/>
              <a:gd name="connsiteX6" fmla="*/ 3957296 w 7798271"/>
              <a:gd name="connsiteY6" fmla="*/ 6680898 h 7151510"/>
              <a:gd name="connsiteX7" fmla="*/ 5219006 w 7798271"/>
              <a:gd name="connsiteY7" fmla="*/ 7078299 h 7151510"/>
              <a:gd name="connsiteX8" fmla="*/ 6834157 w 7798271"/>
              <a:gd name="connsiteY8" fmla="*/ 6915893 h 7151510"/>
              <a:gd name="connsiteX9" fmla="*/ 7738856 w 7798271"/>
              <a:gd name="connsiteY9" fmla="*/ 6108218 h 7151510"/>
              <a:gd name="connsiteX10" fmla="*/ 7660264 w 7798271"/>
              <a:gd name="connsiteY10" fmla="*/ 4142368 h 7151510"/>
              <a:gd name="connsiteX11" fmla="*/ 7597349 w 7798271"/>
              <a:gd name="connsiteY11" fmla="*/ 2636614 h 7151510"/>
              <a:gd name="connsiteX12" fmla="*/ 7618571 w 7798271"/>
              <a:gd name="connsiteY12" fmla="*/ 861303 h 7151510"/>
              <a:gd name="connsiteX13" fmla="*/ 5888320 w 7798271"/>
              <a:gd name="connsiteY13" fmla="*/ 4368 h 7151510"/>
              <a:gd name="connsiteX14" fmla="*/ 3463708 w 7798271"/>
              <a:gd name="connsiteY14" fmla="*/ 191782 h 7151510"/>
              <a:gd name="connsiteX0" fmla="*/ 3463708 w 7798271"/>
              <a:gd name="connsiteY0" fmla="*/ 191782 h 7151510"/>
              <a:gd name="connsiteX1" fmla="*/ 674482 w 7798271"/>
              <a:gd name="connsiteY1" fmla="*/ 1481542 h 7151510"/>
              <a:gd name="connsiteX2" fmla="*/ 341173 w 7798271"/>
              <a:gd name="connsiteY2" fmla="*/ 4202969 h 7151510"/>
              <a:gd name="connsiteX3" fmla="*/ 4757 w 7798271"/>
              <a:gd name="connsiteY3" fmla="*/ 5823439 h 7151510"/>
              <a:gd name="connsiteX4" fmla="*/ 603172 w 7798271"/>
              <a:gd name="connsiteY4" fmla="*/ 6849139 h 7151510"/>
              <a:gd name="connsiteX5" fmla="*/ 2214687 w 7798271"/>
              <a:gd name="connsiteY5" fmla="*/ 6914499 h 7151510"/>
              <a:gd name="connsiteX6" fmla="*/ 3957296 w 7798271"/>
              <a:gd name="connsiteY6" fmla="*/ 6680898 h 7151510"/>
              <a:gd name="connsiteX7" fmla="*/ 5219006 w 7798271"/>
              <a:gd name="connsiteY7" fmla="*/ 7078299 h 7151510"/>
              <a:gd name="connsiteX8" fmla="*/ 6834157 w 7798271"/>
              <a:gd name="connsiteY8" fmla="*/ 6915893 h 7151510"/>
              <a:gd name="connsiteX9" fmla="*/ 7738856 w 7798271"/>
              <a:gd name="connsiteY9" fmla="*/ 6108218 h 7151510"/>
              <a:gd name="connsiteX10" fmla="*/ 7660264 w 7798271"/>
              <a:gd name="connsiteY10" fmla="*/ 4142368 h 7151510"/>
              <a:gd name="connsiteX11" fmla="*/ 7597349 w 7798271"/>
              <a:gd name="connsiteY11" fmla="*/ 2636614 h 7151510"/>
              <a:gd name="connsiteX12" fmla="*/ 7618571 w 7798271"/>
              <a:gd name="connsiteY12" fmla="*/ 861303 h 7151510"/>
              <a:gd name="connsiteX13" fmla="*/ 5888320 w 7798271"/>
              <a:gd name="connsiteY13" fmla="*/ 4368 h 7151510"/>
              <a:gd name="connsiteX14" fmla="*/ 3463708 w 7798271"/>
              <a:gd name="connsiteY14" fmla="*/ 191782 h 7151510"/>
              <a:gd name="connsiteX0" fmla="*/ 3463708 w 7798271"/>
              <a:gd name="connsiteY0" fmla="*/ 191782 h 7151510"/>
              <a:gd name="connsiteX1" fmla="*/ 674482 w 7798271"/>
              <a:gd name="connsiteY1" fmla="*/ 1481542 h 7151510"/>
              <a:gd name="connsiteX2" fmla="*/ 341173 w 7798271"/>
              <a:gd name="connsiteY2" fmla="*/ 4202969 h 7151510"/>
              <a:gd name="connsiteX3" fmla="*/ 4757 w 7798271"/>
              <a:gd name="connsiteY3" fmla="*/ 5823439 h 7151510"/>
              <a:gd name="connsiteX4" fmla="*/ 603172 w 7798271"/>
              <a:gd name="connsiteY4" fmla="*/ 6849139 h 7151510"/>
              <a:gd name="connsiteX5" fmla="*/ 2214687 w 7798271"/>
              <a:gd name="connsiteY5" fmla="*/ 6914499 h 7151510"/>
              <a:gd name="connsiteX6" fmla="*/ 3957296 w 7798271"/>
              <a:gd name="connsiteY6" fmla="*/ 6680898 h 7151510"/>
              <a:gd name="connsiteX7" fmla="*/ 5219006 w 7798271"/>
              <a:gd name="connsiteY7" fmla="*/ 7078299 h 7151510"/>
              <a:gd name="connsiteX8" fmla="*/ 6834157 w 7798271"/>
              <a:gd name="connsiteY8" fmla="*/ 6915893 h 7151510"/>
              <a:gd name="connsiteX9" fmla="*/ 7738856 w 7798271"/>
              <a:gd name="connsiteY9" fmla="*/ 6108218 h 7151510"/>
              <a:gd name="connsiteX10" fmla="*/ 7660264 w 7798271"/>
              <a:gd name="connsiteY10" fmla="*/ 4142368 h 7151510"/>
              <a:gd name="connsiteX11" fmla="*/ 7597349 w 7798271"/>
              <a:gd name="connsiteY11" fmla="*/ 2636614 h 7151510"/>
              <a:gd name="connsiteX12" fmla="*/ 7618571 w 7798271"/>
              <a:gd name="connsiteY12" fmla="*/ 861303 h 7151510"/>
              <a:gd name="connsiteX13" fmla="*/ 5888320 w 7798271"/>
              <a:gd name="connsiteY13" fmla="*/ 4368 h 7151510"/>
              <a:gd name="connsiteX14" fmla="*/ 3463708 w 7798271"/>
              <a:gd name="connsiteY14" fmla="*/ 191782 h 7151510"/>
              <a:gd name="connsiteX0" fmla="*/ 3463708 w 7798271"/>
              <a:gd name="connsiteY0" fmla="*/ 191782 h 7151510"/>
              <a:gd name="connsiteX1" fmla="*/ 674482 w 7798271"/>
              <a:gd name="connsiteY1" fmla="*/ 1481542 h 7151510"/>
              <a:gd name="connsiteX2" fmla="*/ 341173 w 7798271"/>
              <a:gd name="connsiteY2" fmla="*/ 4202969 h 7151510"/>
              <a:gd name="connsiteX3" fmla="*/ 4757 w 7798271"/>
              <a:gd name="connsiteY3" fmla="*/ 5823439 h 7151510"/>
              <a:gd name="connsiteX4" fmla="*/ 603172 w 7798271"/>
              <a:gd name="connsiteY4" fmla="*/ 6849139 h 7151510"/>
              <a:gd name="connsiteX5" fmla="*/ 2214687 w 7798271"/>
              <a:gd name="connsiteY5" fmla="*/ 6914499 h 7151510"/>
              <a:gd name="connsiteX6" fmla="*/ 3957296 w 7798271"/>
              <a:gd name="connsiteY6" fmla="*/ 6680898 h 7151510"/>
              <a:gd name="connsiteX7" fmla="*/ 5219006 w 7798271"/>
              <a:gd name="connsiteY7" fmla="*/ 7078299 h 7151510"/>
              <a:gd name="connsiteX8" fmla="*/ 6834157 w 7798271"/>
              <a:gd name="connsiteY8" fmla="*/ 6915893 h 7151510"/>
              <a:gd name="connsiteX9" fmla="*/ 7738856 w 7798271"/>
              <a:gd name="connsiteY9" fmla="*/ 6108218 h 7151510"/>
              <a:gd name="connsiteX10" fmla="*/ 7660264 w 7798271"/>
              <a:gd name="connsiteY10" fmla="*/ 4142368 h 7151510"/>
              <a:gd name="connsiteX11" fmla="*/ 7597349 w 7798271"/>
              <a:gd name="connsiteY11" fmla="*/ 2636614 h 7151510"/>
              <a:gd name="connsiteX12" fmla="*/ 7618571 w 7798271"/>
              <a:gd name="connsiteY12" fmla="*/ 861303 h 7151510"/>
              <a:gd name="connsiteX13" fmla="*/ 5888320 w 7798271"/>
              <a:gd name="connsiteY13" fmla="*/ 4368 h 7151510"/>
              <a:gd name="connsiteX14" fmla="*/ 3463708 w 7798271"/>
              <a:gd name="connsiteY14" fmla="*/ 191782 h 7151510"/>
              <a:gd name="connsiteX0" fmla="*/ 3463708 w 7798271"/>
              <a:gd name="connsiteY0" fmla="*/ 191782 h 7151510"/>
              <a:gd name="connsiteX1" fmla="*/ 674482 w 7798271"/>
              <a:gd name="connsiteY1" fmla="*/ 1481542 h 7151510"/>
              <a:gd name="connsiteX2" fmla="*/ 341173 w 7798271"/>
              <a:gd name="connsiteY2" fmla="*/ 4202969 h 7151510"/>
              <a:gd name="connsiteX3" fmla="*/ 4757 w 7798271"/>
              <a:gd name="connsiteY3" fmla="*/ 5823439 h 7151510"/>
              <a:gd name="connsiteX4" fmla="*/ 603172 w 7798271"/>
              <a:gd name="connsiteY4" fmla="*/ 6849139 h 7151510"/>
              <a:gd name="connsiteX5" fmla="*/ 2214687 w 7798271"/>
              <a:gd name="connsiteY5" fmla="*/ 6914499 h 7151510"/>
              <a:gd name="connsiteX6" fmla="*/ 3890929 w 7798271"/>
              <a:gd name="connsiteY6" fmla="*/ 6680899 h 7151510"/>
              <a:gd name="connsiteX7" fmla="*/ 5219006 w 7798271"/>
              <a:gd name="connsiteY7" fmla="*/ 7078299 h 7151510"/>
              <a:gd name="connsiteX8" fmla="*/ 6834157 w 7798271"/>
              <a:gd name="connsiteY8" fmla="*/ 6915893 h 7151510"/>
              <a:gd name="connsiteX9" fmla="*/ 7738856 w 7798271"/>
              <a:gd name="connsiteY9" fmla="*/ 6108218 h 7151510"/>
              <a:gd name="connsiteX10" fmla="*/ 7660264 w 7798271"/>
              <a:gd name="connsiteY10" fmla="*/ 4142368 h 7151510"/>
              <a:gd name="connsiteX11" fmla="*/ 7597349 w 7798271"/>
              <a:gd name="connsiteY11" fmla="*/ 2636614 h 7151510"/>
              <a:gd name="connsiteX12" fmla="*/ 7618571 w 7798271"/>
              <a:gd name="connsiteY12" fmla="*/ 861303 h 7151510"/>
              <a:gd name="connsiteX13" fmla="*/ 5888320 w 7798271"/>
              <a:gd name="connsiteY13" fmla="*/ 4368 h 7151510"/>
              <a:gd name="connsiteX14" fmla="*/ 3463708 w 7798271"/>
              <a:gd name="connsiteY14" fmla="*/ 191782 h 7151510"/>
              <a:gd name="connsiteX0" fmla="*/ 3463708 w 7798271"/>
              <a:gd name="connsiteY0" fmla="*/ 191782 h 7121859"/>
              <a:gd name="connsiteX1" fmla="*/ 674482 w 7798271"/>
              <a:gd name="connsiteY1" fmla="*/ 1481542 h 7121859"/>
              <a:gd name="connsiteX2" fmla="*/ 341173 w 7798271"/>
              <a:gd name="connsiteY2" fmla="*/ 4202969 h 7121859"/>
              <a:gd name="connsiteX3" fmla="*/ 4757 w 7798271"/>
              <a:gd name="connsiteY3" fmla="*/ 5823439 h 7121859"/>
              <a:gd name="connsiteX4" fmla="*/ 603172 w 7798271"/>
              <a:gd name="connsiteY4" fmla="*/ 6849139 h 7121859"/>
              <a:gd name="connsiteX5" fmla="*/ 2214687 w 7798271"/>
              <a:gd name="connsiteY5" fmla="*/ 6914499 h 7121859"/>
              <a:gd name="connsiteX6" fmla="*/ 3890929 w 7798271"/>
              <a:gd name="connsiteY6" fmla="*/ 6680899 h 7121859"/>
              <a:gd name="connsiteX7" fmla="*/ 5174762 w 7798271"/>
              <a:gd name="connsiteY7" fmla="*/ 7041478 h 7121859"/>
              <a:gd name="connsiteX8" fmla="*/ 6834157 w 7798271"/>
              <a:gd name="connsiteY8" fmla="*/ 6915893 h 7121859"/>
              <a:gd name="connsiteX9" fmla="*/ 7738856 w 7798271"/>
              <a:gd name="connsiteY9" fmla="*/ 6108218 h 7121859"/>
              <a:gd name="connsiteX10" fmla="*/ 7660264 w 7798271"/>
              <a:gd name="connsiteY10" fmla="*/ 4142368 h 7121859"/>
              <a:gd name="connsiteX11" fmla="*/ 7597349 w 7798271"/>
              <a:gd name="connsiteY11" fmla="*/ 2636614 h 7121859"/>
              <a:gd name="connsiteX12" fmla="*/ 7618571 w 7798271"/>
              <a:gd name="connsiteY12" fmla="*/ 861303 h 7121859"/>
              <a:gd name="connsiteX13" fmla="*/ 5888320 w 7798271"/>
              <a:gd name="connsiteY13" fmla="*/ 4368 h 7121859"/>
              <a:gd name="connsiteX14" fmla="*/ 3463708 w 7798271"/>
              <a:gd name="connsiteY14" fmla="*/ 191782 h 7121859"/>
              <a:gd name="connsiteX0" fmla="*/ 3463708 w 7798271"/>
              <a:gd name="connsiteY0" fmla="*/ 191782 h 7131918"/>
              <a:gd name="connsiteX1" fmla="*/ 674482 w 7798271"/>
              <a:gd name="connsiteY1" fmla="*/ 1481542 h 7131918"/>
              <a:gd name="connsiteX2" fmla="*/ 341173 w 7798271"/>
              <a:gd name="connsiteY2" fmla="*/ 4202969 h 7131918"/>
              <a:gd name="connsiteX3" fmla="*/ 4757 w 7798271"/>
              <a:gd name="connsiteY3" fmla="*/ 5823439 h 7131918"/>
              <a:gd name="connsiteX4" fmla="*/ 603172 w 7798271"/>
              <a:gd name="connsiteY4" fmla="*/ 6849139 h 7131918"/>
              <a:gd name="connsiteX5" fmla="*/ 2214687 w 7798271"/>
              <a:gd name="connsiteY5" fmla="*/ 6914499 h 7131918"/>
              <a:gd name="connsiteX6" fmla="*/ 3890929 w 7798271"/>
              <a:gd name="connsiteY6" fmla="*/ 6680899 h 7131918"/>
              <a:gd name="connsiteX7" fmla="*/ 5174762 w 7798271"/>
              <a:gd name="connsiteY7" fmla="*/ 7041478 h 7131918"/>
              <a:gd name="connsiteX8" fmla="*/ 6826783 w 7798271"/>
              <a:gd name="connsiteY8" fmla="*/ 6952713 h 7131918"/>
              <a:gd name="connsiteX9" fmla="*/ 7738856 w 7798271"/>
              <a:gd name="connsiteY9" fmla="*/ 6108218 h 7131918"/>
              <a:gd name="connsiteX10" fmla="*/ 7660264 w 7798271"/>
              <a:gd name="connsiteY10" fmla="*/ 4142368 h 7131918"/>
              <a:gd name="connsiteX11" fmla="*/ 7597349 w 7798271"/>
              <a:gd name="connsiteY11" fmla="*/ 2636614 h 7131918"/>
              <a:gd name="connsiteX12" fmla="*/ 7618571 w 7798271"/>
              <a:gd name="connsiteY12" fmla="*/ 861303 h 7131918"/>
              <a:gd name="connsiteX13" fmla="*/ 5888320 w 7798271"/>
              <a:gd name="connsiteY13" fmla="*/ 4368 h 7131918"/>
              <a:gd name="connsiteX14" fmla="*/ 3463708 w 7798271"/>
              <a:gd name="connsiteY14" fmla="*/ 191782 h 7131918"/>
              <a:gd name="connsiteX0" fmla="*/ 3463708 w 7798271"/>
              <a:gd name="connsiteY0" fmla="*/ 191782 h 7105541"/>
              <a:gd name="connsiteX1" fmla="*/ 674482 w 7798271"/>
              <a:gd name="connsiteY1" fmla="*/ 1481542 h 7105541"/>
              <a:gd name="connsiteX2" fmla="*/ 341173 w 7798271"/>
              <a:gd name="connsiteY2" fmla="*/ 4202969 h 7105541"/>
              <a:gd name="connsiteX3" fmla="*/ 4757 w 7798271"/>
              <a:gd name="connsiteY3" fmla="*/ 5823439 h 7105541"/>
              <a:gd name="connsiteX4" fmla="*/ 603172 w 7798271"/>
              <a:gd name="connsiteY4" fmla="*/ 6849139 h 7105541"/>
              <a:gd name="connsiteX5" fmla="*/ 2214687 w 7798271"/>
              <a:gd name="connsiteY5" fmla="*/ 6914499 h 7105541"/>
              <a:gd name="connsiteX6" fmla="*/ 3890929 w 7798271"/>
              <a:gd name="connsiteY6" fmla="*/ 6680899 h 7105541"/>
              <a:gd name="connsiteX7" fmla="*/ 5152640 w 7798271"/>
              <a:gd name="connsiteY7" fmla="*/ 7004656 h 7105541"/>
              <a:gd name="connsiteX8" fmla="*/ 6826783 w 7798271"/>
              <a:gd name="connsiteY8" fmla="*/ 6952713 h 7105541"/>
              <a:gd name="connsiteX9" fmla="*/ 7738856 w 7798271"/>
              <a:gd name="connsiteY9" fmla="*/ 6108218 h 7105541"/>
              <a:gd name="connsiteX10" fmla="*/ 7660264 w 7798271"/>
              <a:gd name="connsiteY10" fmla="*/ 4142368 h 7105541"/>
              <a:gd name="connsiteX11" fmla="*/ 7597349 w 7798271"/>
              <a:gd name="connsiteY11" fmla="*/ 2636614 h 7105541"/>
              <a:gd name="connsiteX12" fmla="*/ 7618571 w 7798271"/>
              <a:gd name="connsiteY12" fmla="*/ 861303 h 7105541"/>
              <a:gd name="connsiteX13" fmla="*/ 5888320 w 7798271"/>
              <a:gd name="connsiteY13" fmla="*/ 4368 h 7105541"/>
              <a:gd name="connsiteX14" fmla="*/ 3463708 w 7798271"/>
              <a:gd name="connsiteY14" fmla="*/ 191782 h 7105541"/>
              <a:gd name="connsiteX0" fmla="*/ 3463708 w 7798271"/>
              <a:gd name="connsiteY0" fmla="*/ 191782 h 7105541"/>
              <a:gd name="connsiteX1" fmla="*/ 674482 w 7798271"/>
              <a:gd name="connsiteY1" fmla="*/ 1481542 h 7105541"/>
              <a:gd name="connsiteX2" fmla="*/ 341173 w 7798271"/>
              <a:gd name="connsiteY2" fmla="*/ 4202969 h 7105541"/>
              <a:gd name="connsiteX3" fmla="*/ 4757 w 7798271"/>
              <a:gd name="connsiteY3" fmla="*/ 5823439 h 7105541"/>
              <a:gd name="connsiteX4" fmla="*/ 603172 w 7798271"/>
              <a:gd name="connsiteY4" fmla="*/ 6849139 h 7105541"/>
              <a:gd name="connsiteX5" fmla="*/ 2214687 w 7798271"/>
              <a:gd name="connsiteY5" fmla="*/ 6914499 h 7105541"/>
              <a:gd name="connsiteX6" fmla="*/ 3890929 w 7798271"/>
              <a:gd name="connsiteY6" fmla="*/ 6680899 h 7105541"/>
              <a:gd name="connsiteX7" fmla="*/ 5152640 w 7798271"/>
              <a:gd name="connsiteY7" fmla="*/ 7004656 h 7105541"/>
              <a:gd name="connsiteX8" fmla="*/ 6826783 w 7798271"/>
              <a:gd name="connsiteY8" fmla="*/ 6952713 h 7105541"/>
              <a:gd name="connsiteX9" fmla="*/ 7738856 w 7798271"/>
              <a:gd name="connsiteY9" fmla="*/ 6108218 h 7105541"/>
              <a:gd name="connsiteX10" fmla="*/ 7660264 w 7798271"/>
              <a:gd name="connsiteY10" fmla="*/ 4142368 h 7105541"/>
              <a:gd name="connsiteX11" fmla="*/ 7597349 w 7798271"/>
              <a:gd name="connsiteY11" fmla="*/ 2636614 h 7105541"/>
              <a:gd name="connsiteX12" fmla="*/ 7618571 w 7798271"/>
              <a:gd name="connsiteY12" fmla="*/ 861303 h 7105541"/>
              <a:gd name="connsiteX13" fmla="*/ 5888320 w 7798271"/>
              <a:gd name="connsiteY13" fmla="*/ 4368 h 7105541"/>
              <a:gd name="connsiteX14" fmla="*/ 3463708 w 7798271"/>
              <a:gd name="connsiteY14" fmla="*/ 191782 h 7105541"/>
              <a:gd name="connsiteX0" fmla="*/ 3463708 w 7798271"/>
              <a:gd name="connsiteY0" fmla="*/ 191782 h 7132143"/>
              <a:gd name="connsiteX1" fmla="*/ 674482 w 7798271"/>
              <a:gd name="connsiteY1" fmla="*/ 1481542 h 7132143"/>
              <a:gd name="connsiteX2" fmla="*/ 341173 w 7798271"/>
              <a:gd name="connsiteY2" fmla="*/ 4202969 h 7132143"/>
              <a:gd name="connsiteX3" fmla="*/ 4757 w 7798271"/>
              <a:gd name="connsiteY3" fmla="*/ 5823439 h 7132143"/>
              <a:gd name="connsiteX4" fmla="*/ 603172 w 7798271"/>
              <a:gd name="connsiteY4" fmla="*/ 6849139 h 7132143"/>
              <a:gd name="connsiteX5" fmla="*/ 2214687 w 7798271"/>
              <a:gd name="connsiteY5" fmla="*/ 6914499 h 7132143"/>
              <a:gd name="connsiteX6" fmla="*/ 3890929 w 7798271"/>
              <a:gd name="connsiteY6" fmla="*/ 6680899 h 7132143"/>
              <a:gd name="connsiteX7" fmla="*/ 5152640 w 7798271"/>
              <a:gd name="connsiteY7" fmla="*/ 7004656 h 7132143"/>
              <a:gd name="connsiteX8" fmla="*/ 6826783 w 7798271"/>
              <a:gd name="connsiteY8" fmla="*/ 6952713 h 7132143"/>
              <a:gd name="connsiteX9" fmla="*/ 7738856 w 7798271"/>
              <a:gd name="connsiteY9" fmla="*/ 6108218 h 7132143"/>
              <a:gd name="connsiteX10" fmla="*/ 7660264 w 7798271"/>
              <a:gd name="connsiteY10" fmla="*/ 4142368 h 7132143"/>
              <a:gd name="connsiteX11" fmla="*/ 7597349 w 7798271"/>
              <a:gd name="connsiteY11" fmla="*/ 2636614 h 7132143"/>
              <a:gd name="connsiteX12" fmla="*/ 7618571 w 7798271"/>
              <a:gd name="connsiteY12" fmla="*/ 861303 h 7132143"/>
              <a:gd name="connsiteX13" fmla="*/ 5888320 w 7798271"/>
              <a:gd name="connsiteY13" fmla="*/ 4368 h 7132143"/>
              <a:gd name="connsiteX14" fmla="*/ 3463708 w 7798271"/>
              <a:gd name="connsiteY14" fmla="*/ 191782 h 7132143"/>
              <a:gd name="connsiteX0" fmla="*/ 3463708 w 7798271"/>
              <a:gd name="connsiteY0" fmla="*/ 191782 h 7142367"/>
              <a:gd name="connsiteX1" fmla="*/ 674482 w 7798271"/>
              <a:gd name="connsiteY1" fmla="*/ 1481542 h 7142367"/>
              <a:gd name="connsiteX2" fmla="*/ 341173 w 7798271"/>
              <a:gd name="connsiteY2" fmla="*/ 4202969 h 7142367"/>
              <a:gd name="connsiteX3" fmla="*/ 4757 w 7798271"/>
              <a:gd name="connsiteY3" fmla="*/ 5823439 h 7142367"/>
              <a:gd name="connsiteX4" fmla="*/ 603172 w 7798271"/>
              <a:gd name="connsiteY4" fmla="*/ 6849139 h 7142367"/>
              <a:gd name="connsiteX5" fmla="*/ 2214687 w 7798271"/>
              <a:gd name="connsiteY5" fmla="*/ 6914499 h 7142367"/>
              <a:gd name="connsiteX6" fmla="*/ 3890929 w 7798271"/>
              <a:gd name="connsiteY6" fmla="*/ 6680899 h 7142367"/>
              <a:gd name="connsiteX7" fmla="*/ 5152640 w 7798271"/>
              <a:gd name="connsiteY7" fmla="*/ 7004656 h 7142367"/>
              <a:gd name="connsiteX8" fmla="*/ 6826783 w 7798271"/>
              <a:gd name="connsiteY8" fmla="*/ 6952713 h 7142367"/>
              <a:gd name="connsiteX9" fmla="*/ 7738856 w 7798271"/>
              <a:gd name="connsiteY9" fmla="*/ 6108218 h 7142367"/>
              <a:gd name="connsiteX10" fmla="*/ 7660264 w 7798271"/>
              <a:gd name="connsiteY10" fmla="*/ 4142368 h 7142367"/>
              <a:gd name="connsiteX11" fmla="*/ 7597349 w 7798271"/>
              <a:gd name="connsiteY11" fmla="*/ 2636614 h 7142367"/>
              <a:gd name="connsiteX12" fmla="*/ 7618571 w 7798271"/>
              <a:gd name="connsiteY12" fmla="*/ 861303 h 7142367"/>
              <a:gd name="connsiteX13" fmla="*/ 5888320 w 7798271"/>
              <a:gd name="connsiteY13" fmla="*/ 4368 h 7142367"/>
              <a:gd name="connsiteX14" fmla="*/ 3463708 w 7798271"/>
              <a:gd name="connsiteY14" fmla="*/ 191782 h 7142367"/>
              <a:gd name="connsiteX0" fmla="*/ 3463708 w 7798271"/>
              <a:gd name="connsiteY0" fmla="*/ 191782 h 7128448"/>
              <a:gd name="connsiteX1" fmla="*/ 674482 w 7798271"/>
              <a:gd name="connsiteY1" fmla="*/ 1481542 h 7128448"/>
              <a:gd name="connsiteX2" fmla="*/ 341173 w 7798271"/>
              <a:gd name="connsiteY2" fmla="*/ 4202969 h 7128448"/>
              <a:gd name="connsiteX3" fmla="*/ 4757 w 7798271"/>
              <a:gd name="connsiteY3" fmla="*/ 5823439 h 7128448"/>
              <a:gd name="connsiteX4" fmla="*/ 603172 w 7798271"/>
              <a:gd name="connsiteY4" fmla="*/ 6849139 h 7128448"/>
              <a:gd name="connsiteX5" fmla="*/ 2214687 w 7798271"/>
              <a:gd name="connsiteY5" fmla="*/ 6914499 h 7128448"/>
              <a:gd name="connsiteX6" fmla="*/ 3890929 w 7798271"/>
              <a:gd name="connsiteY6" fmla="*/ 6680899 h 7128448"/>
              <a:gd name="connsiteX7" fmla="*/ 5152640 w 7798271"/>
              <a:gd name="connsiteY7" fmla="*/ 7004656 h 7128448"/>
              <a:gd name="connsiteX8" fmla="*/ 6826783 w 7798271"/>
              <a:gd name="connsiteY8" fmla="*/ 6952713 h 7128448"/>
              <a:gd name="connsiteX9" fmla="*/ 7738856 w 7798271"/>
              <a:gd name="connsiteY9" fmla="*/ 6108218 h 7128448"/>
              <a:gd name="connsiteX10" fmla="*/ 7660264 w 7798271"/>
              <a:gd name="connsiteY10" fmla="*/ 4142368 h 7128448"/>
              <a:gd name="connsiteX11" fmla="*/ 7597349 w 7798271"/>
              <a:gd name="connsiteY11" fmla="*/ 2636614 h 7128448"/>
              <a:gd name="connsiteX12" fmla="*/ 7618571 w 7798271"/>
              <a:gd name="connsiteY12" fmla="*/ 861303 h 7128448"/>
              <a:gd name="connsiteX13" fmla="*/ 5888320 w 7798271"/>
              <a:gd name="connsiteY13" fmla="*/ 4368 h 7128448"/>
              <a:gd name="connsiteX14" fmla="*/ 3463708 w 7798271"/>
              <a:gd name="connsiteY14" fmla="*/ 191782 h 7128448"/>
              <a:gd name="connsiteX0" fmla="*/ 3463708 w 7798271"/>
              <a:gd name="connsiteY0" fmla="*/ 191782 h 7173998"/>
              <a:gd name="connsiteX1" fmla="*/ 674482 w 7798271"/>
              <a:gd name="connsiteY1" fmla="*/ 1481542 h 7173998"/>
              <a:gd name="connsiteX2" fmla="*/ 341173 w 7798271"/>
              <a:gd name="connsiteY2" fmla="*/ 4202969 h 7173998"/>
              <a:gd name="connsiteX3" fmla="*/ 4757 w 7798271"/>
              <a:gd name="connsiteY3" fmla="*/ 5823439 h 7173998"/>
              <a:gd name="connsiteX4" fmla="*/ 603172 w 7798271"/>
              <a:gd name="connsiteY4" fmla="*/ 6849139 h 7173998"/>
              <a:gd name="connsiteX5" fmla="*/ 2214687 w 7798271"/>
              <a:gd name="connsiteY5" fmla="*/ 6914499 h 7173998"/>
              <a:gd name="connsiteX6" fmla="*/ 3890929 w 7798271"/>
              <a:gd name="connsiteY6" fmla="*/ 6680899 h 7173998"/>
              <a:gd name="connsiteX7" fmla="*/ 5152640 w 7798271"/>
              <a:gd name="connsiteY7" fmla="*/ 7004656 h 7173998"/>
              <a:gd name="connsiteX8" fmla="*/ 6871027 w 7798271"/>
              <a:gd name="connsiteY8" fmla="*/ 7063176 h 7173998"/>
              <a:gd name="connsiteX9" fmla="*/ 7738856 w 7798271"/>
              <a:gd name="connsiteY9" fmla="*/ 6108218 h 7173998"/>
              <a:gd name="connsiteX10" fmla="*/ 7660264 w 7798271"/>
              <a:gd name="connsiteY10" fmla="*/ 4142368 h 7173998"/>
              <a:gd name="connsiteX11" fmla="*/ 7597349 w 7798271"/>
              <a:gd name="connsiteY11" fmla="*/ 2636614 h 7173998"/>
              <a:gd name="connsiteX12" fmla="*/ 7618571 w 7798271"/>
              <a:gd name="connsiteY12" fmla="*/ 861303 h 7173998"/>
              <a:gd name="connsiteX13" fmla="*/ 5888320 w 7798271"/>
              <a:gd name="connsiteY13" fmla="*/ 4368 h 7173998"/>
              <a:gd name="connsiteX14" fmla="*/ 3463708 w 7798271"/>
              <a:gd name="connsiteY14" fmla="*/ 191782 h 7173998"/>
              <a:gd name="connsiteX0" fmla="*/ 3463708 w 7798271"/>
              <a:gd name="connsiteY0" fmla="*/ 191782 h 7164758"/>
              <a:gd name="connsiteX1" fmla="*/ 674482 w 7798271"/>
              <a:gd name="connsiteY1" fmla="*/ 1481542 h 7164758"/>
              <a:gd name="connsiteX2" fmla="*/ 341173 w 7798271"/>
              <a:gd name="connsiteY2" fmla="*/ 4202969 h 7164758"/>
              <a:gd name="connsiteX3" fmla="*/ 4757 w 7798271"/>
              <a:gd name="connsiteY3" fmla="*/ 5823439 h 7164758"/>
              <a:gd name="connsiteX4" fmla="*/ 603172 w 7798271"/>
              <a:gd name="connsiteY4" fmla="*/ 6849139 h 7164758"/>
              <a:gd name="connsiteX5" fmla="*/ 2214687 w 7798271"/>
              <a:gd name="connsiteY5" fmla="*/ 6914499 h 7164758"/>
              <a:gd name="connsiteX6" fmla="*/ 3890929 w 7798271"/>
              <a:gd name="connsiteY6" fmla="*/ 6680899 h 7164758"/>
              <a:gd name="connsiteX7" fmla="*/ 5152640 w 7798271"/>
              <a:gd name="connsiteY7" fmla="*/ 7004656 h 7164758"/>
              <a:gd name="connsiteX8" fmla="*/ 6871027 w 7798271"/>
              <a:gd name="connsiteY8" fmla="*/ 7063176 h 7164758"/>
              <a:gd name="connsiteX9" fmla="*/ 7738856 w 7798271"/>
              <a:gd name="connsiteY9" fmla="*/ 6108218 h 7164758"/>
              <a:gd name="connsiteX10" fmla="*/ 7660264 w 7798271"/>
              <a:gd name="connsiteY10" fmla="*/ 4142368 h 7164758"/>
              <a:gd name="connsiteX11" fmla="*/ 7597349 w 7798271"/>
              <a:gd name="connsiteY11" fmla="*/ 2636614 h 7164758"/>
              <a:gd name="connsiteX12" fmla="*/ 7618571 w 7798271"/>
              <a:gd name="connsiteY12" fmla="*/ 861303 h 7164758"/>
              <a:gd name="connsiteX13" fmla="*/ 5888320 w 7798271"/>
              <a:gd name="connsiteY13" fmla="*/ 4368 h 7164758"/>
              <a:gd name="connsiteX14" fmla="*/ 3463708 w 7798271"/>
              <a:gd name="connsiteY14" fmla="*/ 191782 h 7164758"/>
              <a:gd name="connsiteX0" fmla="*/ 3463708 w 7798271"/>
              <a:gd name="connsiteY0" fmla="*/ 191782 h 7164757"/>
              <a:gd name="connsiteX1" fmla="*/ 674482 w 7798271"/>
              <a:gd name="connsiteY1" fmla="*/ 1481542 h 7164757"/>
              <a:gd name="connsiteX2" fmla="*/ 341173 w 7798271"/>
              <a:gd name="connsiteY2" fmla="*/ 4202969 h 7164757"/>
              <a:gd name="connsiteX3" fmla="*/ 4757 w 7798271"/>
              <a:gd name="connsiteY3" fmla="*/ 5823439 h 7164757"/>
              <a:gd name="connsiteX4" fmla="*/ 603172 w 7798271"/>
              <a:gd name="connsiteY4" fmla="*/ 6849139 h 7164757"/>
              <a:gd name="connsiteX5" fmla="*/ 2214687 w 7798271"/>
              <a:gd name="connsiteY5" fmla="*/ 6914499 h 7164757"/>
              <a:gd name="connsiteX6" fmla="*/ 3890929 w 7798271"/>
              <a:gd name="connsiteY6" fmla="*/ 6680899 h 7164757"/>
              <a:gd name="connsiteX7" fmla="*/ 5152640 w 7798271"/>
              <a:gd name="connsiteY7" fmla="*/ 7004656 h 7164757"/>
              <a:gd name="connsiteX8" fmla="*/ 6871027 w 7798271"/>
              <a:gd name="connsiteY8" fmla="*/ 7063176 h 7164757"/>
              <a:gd name="connsiteX9" fmla="*/ 7738856 w 7798271"/>
              <a:gd name="connsiteY9" fmla="*/ 6108218 h 7164757"/>
              <a:gd name="connsiteX10" fmla="*/ 7660264 w 7798271"/>
              <a:gd name="connsiteY10" fmla="*/ 4142368 h 7164757"/>
              <a:gd name="connsiteX11" fmla="*/ 7597349 w 7798271"/>
              <a:gd name="connsiteY11" fmla="*/ 2636614 h 7164757"/>
              <a:gd name="connsiteX12" fmla="*/ 7618571 w 7798271"/>
              <a:gd name="connsiteY12" fmla="*/ 861303 h 7164757"/>
              <a:gd name="connsiteX13" fmla="*/ 5888320 w 7798271"/>
              <a:gd name="connsiteY13" fmla="*/ 4368 h 7164757"/>
              <a:gd name="connsiteX14" fmla="*/ 3463708 w 7798271"/>
              <a:gd name="connsiteY14" fmla="*/ 191782 h 7164757"/>
              <a:gd name="connsiteX0" fmla="*/ 3463708 w 7798271"/>
              <a:gd name="connsiteY0" fmla="*/ 191782 h 7164757"/>
              <a:gd name="connsiteX1" fmla="*/ 674482 w 7798271"/>
              <a:gd name="connsiteY1" fmla="*/ 1481542 h 7164757"/>
              <a:gd name="connsiteX2" fmla="*/ 341173 w 7798271"/>
              <a:gd name="connsiteY2" fmla="*/ 4202969 h 7164757"/>
              <a:gd name="connsiteX3" fmla="*/ 4757 w 7798271"/>
              <a:gd name="connsiteY3" fmla="*/ 5823439 h 7164757"/>
              <a:gd name="connsiteX4" fmla="*/ 603172 w 7798271"/>
              <a:gd name="connsiteY4" fmla="*/ 6849139 h 7164757"/>
              <a:gd name="connsiteX5" fmla="*/ 2214687 w 7798271"/>
              <a:gd name="connsiteY5" fmla="*/ 6914499 h 7164757"/>
              <a:gd name="connsiteX6" fmla="*/ 3890929 w 7798271"/>
              <a:gd name="connsiteY6" fmla="*/ 6680899 h 7164757"/>
              <a:gd name="connsiteX7" fmla="*/ 5152640 w 7798271"/>
              <a:gd name="connsiteY7" fmla="*/ 7004656 h 7164757"/>
              <a:gd name="connsiteX8" fmla="*/ 6871027 w 7798271"/>
              <a:gd name="connsiteY8" fmla="*/ 7063176 h 7164757"/>
              <a:gd name="connsiteX9" fmla="*/ 7738856 w 7798271"/>
              <a:gd name="connsiteY9" fmla="*/ 6108218 h 7164757"/>
              <a:gd name="connsiteX10" fmla="*/ 7660264 w 7798271"/>
              <a:gd name="connsiteY10" fmla="*/ 4142368 h 7164757"/>
              <a:gd name="connsiteX11" fmla="*/ 7597349 w 7798271"/>
              <a:gd name="connsiteY11" fmla="*/ 2636614 h 7164757"/>
              <a:gd name="connsiteX12" fmla="*/ 7618571 w 7798271"/>
              <a:gd name="connsiteY12" fmla="*/ 861303 h 7164757"/>
              <a:gd name="connsiteX13" fmla="*/ 5888320 w 7798271"/>
              <a:gd name="connsiteY13" fmla="*/ 4368 h 7164757"/>
              <a:gd name="connsiteX14" fmla="*/ 3463708 w 7798271"/>
              <a:gd name="connsiteY14" fmla="*/ 191782 h 7164757"/>
              <a:gd name="connsiteX0" fmla="*/ 3463708 w 7798271"/>
              <a:gd name="connsiteY0" fmla="*/ 191782 h 7164757"/>
              <a:gd name="connsiteX1" fmla="*/ 674482 w 7798271"/>
              <a:gd name="connsiteY1" fmla="*/ 1481542 h 7164757"/>
              <a:gd name="connsiteX2" fmla="*/ 341173 w 7798271"/>
              <a:gd name="connsiteY2" fmla="*/ 4202969 h 7164757"/>
              <a:gd name="connsiteX3" fmla="*/ 4757 w 7798271"/>
              <a:gd name="connsiteY3" fmla="*/ 5823439 h 7164757"/>
              <a:gd name="connsiteX4" fmla="*/ 603172 w 7798271"/>
              <a:gd name="connsiteY4" fmla="*/ 6849139 h 7164757"/>
              <a:gd name="connsiteX5" fmla="*/ 2214687 w 7798271"/>
              <a:gd name="connsiteY5" fmla="*/ 6914499 h 7164757"/>
              <a:gd name="connsiteX6" fmla="*/ 3890929 w 7798271"/>
              <a:gd name="connsiteY6" fmla="*/ 6680899 h 7164757"/>
              <a:gd name="connsiteX7" fmla="*/ 5152640 w 7798271"/>
              <a:gd name="connsiteY7" fmla="*/ 7004656 h 7164757"/>
              <a:gd name="connsiteX8" fmla="*/ 6871027 w 7798271"/>
              <a:gd name="connsiteY8" fmla="*/ 7063176 h 7164757"/>
              <a:gd name="connsiteX9" fmla="*/ 7738856 w 7798271"/>
              <a:gd name="connsiteY9" fmla="*/ 6108218 h 7164757"/>
              <a:gd name="connsiteX10" fmla="*/ 7660264 w 7798271"/>
              <a:gd name="connsiteY10" fmla="*/ 4142368 h 7164757"/>
              <a:gd name="connsiteX11" fmla="*/ 7597349 w 7798271"/>
              <a:gd name="connsiteY11" fmla="*/ 2636614 h 7164757"/>
              <a:gd name="connsiteX12" fmla="*/ 7618571 w 7798271"/>
              <a:gd name="connsiteY12" fmla="*/ 861303 h 7164757"/>
              <a:gd name="connsiteX13" fmla="*/ 5888320 w 7798271"/>
              <a:gd name="connsiteY13" fmla="*/ 4368 h 7164757"/>
              <a:gd name="connsiteX14" fmla="*/ 3463708 w 7798271"/>
              <a:gd name="connsiteY14" fmla="*/ 191782 h 7164757"/>
              <a:gd name="connsiteX0" fmla="*/ 3463708 w 7798271"/>
              <a:gd name="connsiteY0" fmla="*/ 191782 h 7164757"/>
              <a:gd name="connsiteX1" fmla="*/ 674482 w 7798271"/>
              <a:gd name="connsiteY1" fmla="*/ 1481542 h 7164757"/>
              <a:gd name="connsiteX2" fmla="*/ 341173 w 7798271"/>
              <a:gd name="connsiteY2" fmla="*/ 4202969 h 7164757"/>
              <a:gd name="connsiteX3" fmla="*/ 4757 w 7798271"/>
              <a:gd name="connsiteY3" fmla="*/ 5823439 h 7164757"/>
              <a:gd name="connsiteX4" fmla="*/ 603172 w 7798271"/>
              <a:gd name="connsiteY4" fmla="*/ 6849139 h 7164757"/>
              <a:gd name="connsiteX5" fmla="*/ 2214687 w 7798271"/>
              <a:gd name="connsiteY5" fmla="*/ 6914499 h 7164757"/>
              <a:gd name="connsiteX6" fmla="*/ 3890929 w 7798271"/>
              <a:gd name="connsiteY6" fmla="*/ 6680899 h 7164757"/>
              <a:gd name="connsiteX7" fmla="*/ 5152640 w 7798271"/>
              <a:gd name="connsiteY7" fmla="*/ 7004656 h 7164757"/>
              <a:gd name="connsiteX8" fmla="*/ 6871027 w 7798271"/>
              <a:gd name="connsiteY8" fmla="*/ 7063176 h 7164757"/>
              <a:gd name="connsiteX9" fmla="*/ 7738856 w 7798271"/>
              <a:gd name="connsiteY9" fmla="*/ 6108218 h 7164757"/>
              <a:gd name="connsiteX10" fmla="*/ 7660264 w 7798271"/>
              <a:gd name="connsiteY10" fmla="*/ 4142368 h 7164757"/>
              <a:gd name="connsiteX11" fmla="*/ 7597349 w 7798271"/>
              <a:gd name="connsiteY11" fmla="*/ 2636614 h 7164757"/>
              <a:gd name="connsiteX12" fmla="*/ 7618571 w 7798271"/>
              <a:gd name="connsiteY12" fmla="*/ 861303 h 7164757"/>
              <a:gd name="connsiteX13" fmla="*/ 5888320 w 7798271"/>
              <a:gd name="connsiteY13" fmla="*/ 4368 h 7164757"/>
              <a:gd name="connsiteX14" fmla="*/ 3463708 w 7798271"/>
              <a:gd name="connsiteY14" fmla="*/ 191782 h 7164757"/>
              <a:gd name="connsiteX0" fmla="*/ 3362288 w 7696851"/>
              <a:gd name="connsiteY0" fmla="*/ 191782 h 7164757"/>
              <a:gd name="connsiteX1" fmla="*/ 573062 w 7696851"/>
              <a:gd name="connsiteY1" fmla="*/ 1481542 h 7164757"/>
              <a:gd name="connsiteX2" fmla="*/ 239753 w 7696851"/>
              <a:gd name="connsiteY2" fmla="*/ 4202969 h 7164757"/>
              <a:gd name="connsiteX3" fmla="*/ 6643 w 7696851"/>
              <a:gd name="connsiteY3" fmla="*/ 5853783 h 7164757"/>
              <a:gd name="connsiteX4" fmla="*/ 501752 w 7696851"/>
              <a:gd name="connsiteY4" fmla="*/ 6849139 h 7164757"/>
              <a:gd name="connsiteX5" fmla="*/ 2113267 w 7696851"/>
              <a:gd name="connsiteY5" fmla="*/ 6914499 h 7164757"/>
              <a:gd name="connsiteX6" fmla="*/ 3789509 w 7696851"/>
              <a:gd name="connsiteY6" fmla="*/ 6680899 h 7164757"/>
              <a:gd name="connsiteX7" fmla="*/ 5051220 w 7696851"/>
              <a:gd name="connsiteY7" fmla="*/ 7004656 h 7164757"/>
              <a:gd name="connsiteX8" fmla="*/ 6769607 w 7696851"/>
              <a:gd name="connsiteY8" fmla="*/ 7063176 h 7164757"/>
              <a:gd name="connsiteX9" fmla="*/ 7637436 w 7696851"/>
              <a:gd name="connsiteY9" fmla="*/ 6108218 h 7164757"/>
              <a:gd name="connsiteX10" fmla="*/ 7558844 w 7696851"/>
              <a:gd name="connsiteY10" fmla="*/ 4142368 h 7164757"/>
              <a:gd name="connsiteX11" fmla="*/ 7495929 w 7696851"/>
              <a:gd name="connsiteY11" fmla="*/ 2636614 h 7164757"/>
              <a:gd name="connsiteX12" fmla="*/ 7517151 w 7696851"/>
              <a:gd name="connsiteY12" fmla="*/ 861303 h 7164757"/>
              <a:gd name="connsiteX13" fmla="*/ 5786900 w 7696851"/>
              <a:gd name="connsiteY13" fmla="*/ 4368 h 7164757"/>
              <a:gd name="connsiteX14" fmla="*/ 3362288 w 7696851"/>
              <a:gd name="connsiteY14" fmla="*/ 191782 h 7164757"/>
              <a:gd name="connsiteX0" fmla="*/ 3371624 w 7706187"/>
              <a:gd name="connsiteY0" fmla="*/ 191782 h 7164757"/>
              <a:gd name="connsiteX1" fmla="*/ 582398 w 7706187"/>
              <a:gd name="connsiteY1" fmla="*/ 1481542 h 7164757"/>
              <a:gd name="connsiteX2" fmla="*/ 249089 w 7706187"/>
              <a:gd name="connsiteY2" fmla="*/ 4202969 h 7164757"/>
              <a:gd name="connsiteX3" fmla="*/ 15979 w 7706187"/>
              <a:gd name="connsiteY3" fmla="*/ 5853783 h 7164757"/>
              <a:gd name="connsiteX4" fmla="*/ 511088 w 7706187"/>
              <a:gd name="connsiteY4" fmla="*/ 6849139 h 7164757"/>
              <a:gd name="connsiteX5" fmla="*/ 2122603 w 7706187"/>
              <a:gd name="connsiteY5" fmla="*/ 6914499 h 7164757"/>
              <a:gd name="connsiteX6" fmla="*/ 3798845 w 7706187"/>
              <a:gd name="connsiteY6" fmla="*/ 6680899 h 7164757"/>
              <a:gd name="connsiteX7" fmla="*/ 5060556 w 7706187"/>
              <a:gd name="connsiteY7" fmla="*/ 7004656 h 7164757"/>
              <a:gd name="connsiteX8" fmla="*/ 6778943 w 7706187"/>
              <a:gd name="connsiteY8" fmla="*/ 7063176 h 7164757"/>
              <a:gd name="connsiteX9" fmla="*/ 7646772 w 7706187"/>
              <a:gd name="connsiteY9" fmla="*/ 6108218 h 7164757"/>
              <a:gd name="connsiteX10" fmla="*/ 7568180 w 7706187"/>
              <a:gd name="connsiteY10" fmla="*/ 4142368 h 7164757"/>
              <a:gd name="connsiteX11" fmla="*/ 7505265 w 7706187"/>
              <a:gd name="connsiteY11" fmla="*/ 2636614 h 7164757"/>
              <a:gd name="connsiteX12" fmla="*/ 7526487 w 7706187"/>
              <a:gd name="connsiteY12" fmla="*/ 861303 h 7164757"/>
              <a:gd name="connsiteX13" fmla="*/ 5796236 w 7706187"/>
              <a:gd name="connsiteY13" fmla="*/ 4368 h 7164757"/>
              <a:gd name="connsiteX14" fmla="*/ 3371624 w 7706187"/>
              <a:gd name="connsiteY14" fmla="*/ 191782 h 7164757"/>
              <a:gd name="connsiteX0" fmla="*/ 3424265 w 7758828"/>
              <a:gd name="connsiteY0" fmla="*/ 191782 h 7164757"/>
              <a:gd name="connsiteX1" fmla="*/ 635039 w 7758828"/>
              <a:gd name="connsiteY1" fmla="*/ 1481542 h 7164757"/>
              <a:gd name="connsiteX2" fmla="*/ 301730 w 7758828"/>
              <a:gd name="connsiteY2" fmla="*/ 4202969 h 7164757"/>
              <a:gd name="connsiteX3" fmla="*/ 13929 w 7758828"/>
              <a:gd name="connsiteY3" fmla="*/ 5803211 h 7164757"/>
              <a:gd name="connsiteX4" fmla="*/ 563729 w 7758828"/>
              <a:gd name="connsiteY4" fmla="*/ 6849139 h 7164757"/>
              <a:gd name="connsiteX5" fmla="*/ 2175244 w 7758828"/>
              <a:gd name="connsiteY5" fmla="*/ 6914499 h 7164757"/>
              <a:gd name="connsiteX6" fmla="*/ 3851486 w 7758828"/>
              <a:gd name="connsiteY6" fmla="*/ 6680899 h 7164757"/>
              <a:gd name="connsiteX7" fmla="*/ 5113197 w 7758828"/>
              <a:gd name="connsiteY7" fmla="*/ 7004656 h 7164757"/>
              <a:gd name="connsiteX8" fmla="*/ 6831584 w 7758828"/>
              <a:gd name="connsiteY8" fmla="*/ 7063176 h 7164757"/>
              <a:gd name="connsiteX9" fmla="*/ 7699413 w 7758828"/>
              <a:gd name="connsiteY9" fmla="*/ 6108218 h 7164757"/>
              <a:gd name="connsiteX10" fmla="*/ 7620821 w 7758828"/>
              <a:gd name="connsiteY10" fmla="*/ 4142368 h 7164757"/>
              <a:gd name="connsiteX11" fmla="*/ 7557906 w 7758828"/>
              <a:gd name="connsiteY11" fmla="*/ 2636614 h 7164757"/>
              <a:gd name="connsiteX12" fmla="*/ 7579128 w 7758828"/>
              <a:gd name="connsiteY12" fmla="*/ 861303 h 7164757"/>
              <a:gd name="connsiteX13" fmla="*/ 5848877 w 7758828"/>
              <a:gd name="connsiteY13" fmla="*/ 4368 h 7164757"/>
              <a:gd name="connsiteX14" fmla="*/ 3424265 w 7758828"/>
              <a:gd name="connsiteY14" fmla="*/ 191782 h 7164757"/>
              <a:gd name="connsiteX0" fmla="*/ 3424265 w 7758828"/>
              <a:gd name="connsiteY0" fmla="*/ 191782 h 7164757"/>
              <a:gd name="connsiteX1" fmla="*/ 635039 w 7758828"/>
              <a:gd name="connsiteY1" fmla="*/ 1481542 h 7164757"/>
              <a:gd name="connsiteX2" fmla="*/ 301730 w 7758828"/>
              <a:gd name="connsiteY2" fmla="*/ 4202969 h 7164757"/>
              <a:gd name="connsiteX3" fmla="*/ 13929 w 7758828"/>
              <a:gd name="connsiteY3" fmla="*/ 5803211 h 7164757"/>
              <a:gd name="connsiteX4" fmla="*/ 563729 w 7758828"/>
              <a:gd name="connsiteY4" fmla="*/ 6849139 h 7164757"/>
              <a:gd name="connsiteX5" fmla="*/ 2175244 w 7758828"/>
              <a:gd name="connsiteY5" fmla="*/ 6914499 h 7164757"/>
              <a:gd name="connsiteX6" fmla="*/ 3851486 w 7758828"/>
              <a:gd name="connsiteY6" fmla="*/ 6680899 h 7164757"/>
              <a:gd name="connsiteX7" fmla="*/ 5113197 w 7758828"/>
              <a:gd name="connsiteY7" fmla="*/ 7004656 h 7164757"/>
              <a:gd name="connsiteX8" fmla="*/ 6831584 w 7758828"/>
              <a:gd name="connsiteY8" fmla="*/ 7063176 h 7164757"/>
              <a:gd name="connsiteX9" fmla="*/ 7699413 w 7758828"/>
              <a:gd name="connsiteY9" fmla="*/ 6108218 h 7164757"/>
              <a:gd name="connsiteX10" fmla="*/ 7620821 w 7758828"/>
              <a:gd name="connsiteY10" fmla="*/ 4142368 h 7164757"/>
              <a:gd name="connsiteX11" fmla="*/ 7557906 w 7758828"/>
              <a:gd name="connsiteY11" fmla="*/ 2636614 h 7164757"/>
              <a:gd name="connsiteX12" fmla="*/ 7579128 w 7758828"/>
              <a:gd name="connsiteY12" fmla="*/ 861303 h 7164757"/>
              <a:gd name="connsiteX13" fmla="*/ 5848877 w 7758828"/>
              <a:gd name="connsiteY13" fmla="*/ 4368 h 7164757"/>
              <a:gd name="connsiteX14" fmla="*/ 3424265 w 7758828"/>
              <a:gd name="connsiteY14" fmla="*/ 191782 h 7164757"/>
              <a:gd name="connsiteX0" fmla="*/ 3431641 w 7766204"/>
              <a:gd name="connsiteY0" fmla="*/ 191782 h 7164757"/>
              <a:gd name="connsiteX1" fmla="*/ 642415 w 7766204"/>
              <a:gd name="connsiteY1" fmla="*/ 1481542 h 7164757"/>
              <a:gd name="connsiteX2" fmla="*/ 309106 w 7766204"/>
              <a:gd name="connsiteY2" fmla="*/ 4202969 h 7164757"/>
              <a:gd name="connsiteX3" fmla="*/ 21305 w 7766204"/>
              <a:gd name="connsiteY3" fmla="*/ 5803211 h 7164757"/>
              <a:gd name="connsiteX4" fmla="*/ 571105 w 7766204"/>
              <a:gd name="connsiteY4" fmla="*/ 6849139 h 7164757"/>
              <a:gd name="connsiteX5" fmla="*/ 2182620 w 7766204"/>
              <a:gd name="connsiteY5" fmla="*/ 6914499 h 7164757"/>
              <a:gd name="connsiteX6" fmla="*/ 3858862 w 7766204"/>
              <a:gd name="connsiteY6" fmla="*/ 6680899 h 7164757"/>
              <a:gd name="connsiteX7" fmla="*/ 5120573 w 7766204"/>
              <a:gd name="connsiteY7" fmla="*/ 7004656 h 7164757"/>
              <a:gd name="connsiteX8" fmla="*/ 6838960 w 7766204"/>
              <a:gd name="connsiteY8" fmla="*/ 7063176 h 7164757"/>
              <a:gd name="connsiteX9" fmla="*/ 7706789 w 7766204"/>
              <a:gd name="connsiteY9" fmla="*/ 6108218 h 7164757"/>
              <a:gd name="connsiteX10" fmla="*/ 7628197 w 7766204"/>
              <a:gd name="connsiteY10" fmla="*/ 4142368 h 7164757"/>
              <a:gd name="connsiteX11" fmla="*/ 7565282 w 7766204"/>
              <a:gd name="connsiteY11" fmla="*/ 2636614 h 7164757"/>
              <a:gd name="connsiteX12" fmla="*/ 7586504 w 7766204"/>
              <a:gd name="connsiteY12" fmla="*/ 861303 h 7164757"/>
              <a:gd name="connsiteX13" fmla="*/ 5856253 w 7766204"/>
              <a:gd name="connsiteY13" fmla="*/ 4368 h 7164757"/>
              <a:gd name="connsiteX14" fmla="*/ 3431641 w 7766204"/>
              <a:gd name="connsiteY14" fmla="*/ 191782 h 7164757"/>
              <a:gd name="connsiteX0" fmla="*/ 3414363 w 7748926"/>
              <a:gd name="connsiteY0" fmla="*/ 191782 h 7164757"/>
              <a:gd name="connsiteX1" fmla="*/ 625137 w 7748926"/>
              <a:gd name="connsiteY1" fmla="*/ 1481542 h 7164757"/>
              <a:gd name="connsiteX2" fmla="*/ 291828 w 7748926"/>
              <a:gd name="connsiteY2" fmla="*/ 4202969 h 7164757"/>
              <a:gd name="connsiteX3" fmla="*/ 4027 w 7748926"/>
              <a:gd name="connsiteY3" fmla="*/ 5803211 h 7164757"/>
              <a:gd name="connsiteX4" fmla="*/ 553827 w 7748926"/>
              <a:gd name="connsiteY4" fmla="*/ 6849139 h 7164757"/>
              <a:gd name="connsiteX5" fmla="*/ 2165342 w 7748926"/>
              <a:gd name="connsiteY5" fmla="*/ 6914499 h 7164757"/>
              <a:gd name="connsiteX6" fmla="*/ 3841584 w 7748926"/>
              <a:gd name="connsiteY6" fmla="*/ 6680899 h 7164757"/>
              <a:gd name="connsiteX7" fmla="*/ 5103295 w 7748926"/>
              <a:gd name="connsiteY7" fmla="*/ 7004656 h 7164757"/>
              <a:gd name="connsiteX8" fmla="*/ 6821682 w 7748926"/>
              <a:gd name="connsiteY8" fmla="*/ 7063176 h 7164757"/>
              <a:gd name="connsiteX9" fmla="*/ 7689511 w 7748926"/>
              <a:gd name="connsiteY9" fmla="*/ 6108218 h 7164757"/>
              <a:gd name="connsiteX10" fmla="*/ 7610919 w 7748926"/>
              <a:gd name="connsiteY10" fmla="*/ 4142368 h 7164757"/>
              <a:gd name="connsiteX11" fmla="*/ 7548004 w 7748926"/>
              <a:gd name="connsiteY11" fmla="*/ 2636614 h 7164757"/>
              <a:gd name="connsiteX12" fmla="*/ 7569226 w 7748926"/>
              <a:gd name="connsiteY12" fmla="*/ 861303 h 7164757"/>
              <a:gd name="connsiteX13" fmla="*/ 5838975 w 7748926"/>
              <a:gd name="connsiteY13" fmla="*/ 4368 h 7164757"/>
              <a:gd name="connsiteX14" fmla="*/ 3414363 w 7748926"/>
              <a:gd name="connsiteY14" fmla="*/ 191782 h 7164757"/>
              <a:gd name="connsiteX0" fmla="*/ 3417243 w 7751806"/>
              <a:gd name="connsiteY0" fmla="*/ 191782 h 7164757"/>
              <a:gd name="connsiteX1" fmla="*/ 628017 w 7751806"/>
              <a:gd name="connsiteY1" fmla="*/ 1481542 h 7164757"/>
              <a:gd name="connsiteX2" fmla="*/ 294708 w 7751806"/>
              <a:gd name="connsiteY2" fmla="*/ 4202969 h 7164757"/>
              <a:gd name="connsiteX3" fmla="*/ 6907 w 7751806"/>
              <a:gd name="connsiteY3" fmla="*/ 5803211 h 7164757"/>
              <a:gd name="connsiteX4" fmla="*/ 556707 w 7751806"/>
              <a:gd name="connsiteY4" fmla="*/ 6849139 h 7164757"/>
              <a:gd name="connsiteX5" fmla="*/ 2168222 w 7751806"/>
              <a:gd name="connsiteY5" fmla="*/ 6914499 h 7164757"/>
              <a:gd name="connsiteX6" fmla="*/ 3844464 w 7751806"/>
              <a:gd name="connsiteY6" fmla="*/ 6680899 h 7164757"/>
              <a:gd name="connsiteX7" fmla="*/ 5106175 w 7751806"/>
              <a:gd name="connsiteY7" fmla="*/ 7004656 h 7164757"/>
              <a:gd name="connsiteX8" fmla="*/ 6824562 w 7751806"/>
              <a:gd name="connsiteY8" fmla="*/ 7063176 h 7164757"/>
              <a:gd name="connsiteX9" fmla="*/ 7692391 w 7751806"/>
              <a:gd name="connsiteY9" fmla="*/ 6108218 h 7164757"/>
              <a:gd name="connsiteX10" fmla="*/ 7613799 w 7751806"/>
              <a:gd name="connsiteY10" fmla="*/ 4142368 h 7164757"/>
              <a:gd name="connsiteX11" fmla="*/ 7550884 w 7751806"/>
              <a:gd name="connsiteY11" fmla="*/ 2636614 h 7164757"/>
              <a:gd name="connsiteX12" fmla="*/ 7572106 w 7751806"/>
              <a:gd name="connsiteY12" fmla="*/ 861303 h 7164757"/>
              <a:gd name="connsiteX13" fmla="*/ 5841855 w 7751806"/>
              <a:gd name="connsiteY13" fmla="*/ 4368 h 7164757"/>
              <a:gd name="connsiteX14" fmla="*/ 3417243 w 7751806"/>
              <a:gd name="connsiteY14" fmla="*/ 191782 h 7164757"/>
              <a:gd name="connsiteX0" fmla="*/ 3429498 w 7764061"/>
              <a:gd name="connsiteY0" fmla="*/ 191782 h 7164757"/>
              <a:gd name="connsiteX1" fmla="*/ 640272 w 7764061"/>
              <a:gd name="connsiteY1" fmla="*/ 1481542 h 7164757"/>
              <a:gd name="connsiteX2" fmla="*/ 306963 w 7764061"/>
              <a:gd name="connsiteY2" fmla="*/ 4202969 h 7164757"/>
              <a:gd name="connsiteX3" fmla="*/ 19162 w 7764061"/>
              <a:gd name="connsiteY3" fmla="*/ 5803211 h 7164757"/>
              <a:gd name="connsiteX4" fmla="*/ 568962 w 7764061"/>
              <a:gd name="connsiteY4" fmla="*/ 6849139 h 7164757"/>
              <a:gd name="connsiteX5" fmla="*/ 2180477 w 7764061"/>
              <a:gd name="connsiteY5" fmla="*/ 6914499 h 7164757"/>
              <a:gd name="connsiteX6" fmla="*/ 3856719 w 7764061"/>
              <a:gd name="connsiteY6" fmla="*/ 6680899 h 7164757"/>
              <a:gd name="connsiteX7" fmla="*/ 5118430 w 7764061"/>
              <a:gd name="connsiteY7" fmla="*/ 7004656 h 7164757"/>
              <a:gd name="connsiteX8" fmla="*/ 6836817 w 7764061"/>
              <a:gd name="connsiteY8" fmla="*/ 7063176 h 7164757"/>
              <a:gd name="connsiteX9" fmla="*/ 7704646 w 7764061"/>
              <a:gd name="connsiteY9" fmla="*/ 6108218 h 7164757"/>
              <a:gd name="connsiteX10" fmla="*/ 7626054 w 7764061"/>
              <a:gd name="connsiteY10" fmla="*/ 4142368 h 7164757"/>
              <a:gd name="connsiteX11" fmla="*/ 7563139 w 7764061"/>
              <a:gd name="connsiteY11" fmla="*/ 2636614 h 7164757"/>
              <a:gd name="connsiteX12" fmla="*/ 7584361 w 7764061"/>
              <a:gd name="connsiteY12" fmla="*/ 861303 h 7164757"/>
              <a:gd name="connsiteX13" fmla="*/ 5854110 w 7764061"/>
              <a:gd name="connsiteY13" fmla="*/ 4368 h 7164757"/>
              <a:gd name="connsiteX14" fmla="*/ 3429498 w 7764061"/>
              <a:gd name="connsiteY14" fmla="*/ 191782 h 7164757"/>
              <a:gd name="connsiteX0" fmla="*/ 3412050 w 7746613"/>
              <a:gd name="connsiteY0" fmla="*/ 191782 h 7164757"/>
              <a:gd name="connsiteX1" fmla="*/ 622824 w 7746613"/>
              <a:gd name="connsiteY1" fmla="*/ 1481542 h 7164757"/>
              <a:gd name="connsiteX2" fmla="*/ 289515 w 7746613"/>
              <a:gd name="connsiteY2" fmla="*/ 4202969 h 7164757"/>
              <a:gd name="connsiteX3" fmla="*/ 19944 w 7746613"/>
              <a:gd name="connsiteY3" fmla="*/ 5803211 h 7164757"/>
              <a:gd name="connsiteX4" fmla="*/ 551514 w 7746613"/>
              <a:gd name="connsiteY4" fmla="*/ 6849139 h 7164757"/>
              <a:gd name="connsiteX5" fmla="*/ 2163029 w 7746613"/>
              <a:gd name="connsiteY5" fmla="*/ 6914499 h 7164757"/>
              <a:gd name="connsiteX6" fmla="*/ 3839271 w 7746613"/>
              <a:gd name="connsiteY6" fmla="*/ 6680899 h 7164757"/>
              <a:gd name="connsiteX7" fmla="*/ 5100982 w 7746613"/>
              <a:gd name="connsiteY7" fmla="*/ 7004656 h 7164757"/>
              <a:gd name="connsiteX8" fmla="*/ 6819369 w 7746613"/>
              <a:gd name="connsiteY8" fmla="*/ 7063176 h 7164757"/>
              <a:gd name="connsiteX9" fmla="*/ 7687198 w 7746613"/>
              <a:gd name="connsiteY9" fmla="*/ 6108218 h 7164757"/>
              <a:gd name="connsiteX10" fmla="*/ 7608606 w 7746613"/>
              <a:gd name="connsiteY10" fmla="*/ 4142368 h 7164757"/>
              <a:gd name="connsiteX11" fmla="*/ 7545691 w 7746613"/>
              <a:gd name="connsiteY11" fmla="*/ 2636614 h 7164757"/>
              <a:gd name="connsiteX12" fmla="*/ 7566913 w 7746613"/>
              <a:gd name="connsiteY12" fmla="*/ 861303 h 7164757"/>
              <a:gd name="connsiteX13" fmla="*/ 5836662 w 7746613"/>
              <a:gd name="connsiteY13" fmla="*/ 4368 h 7164757"/>
              <a:gd name="connsiteX14" fmla="*/ 3412050 w 7746613"/>
              <a:gd name="connsiteY14" fmla="*/ 191782 h 7164757"/>
              <a:gd name="connsiteX0" fmla="*/ 3426240 w 7760803"/>
              <a:gd name="connsiteY0" fmla="*/ 191782 h 7164757"/>
              <a:gd name="connsiteX1" fmla="*/ 637014 w 7760803"/>
              <a:gd name="connsiteY1" fmla="*/ 1481542 h 7164757"/>
              <a:gd name="connsiteX2" fmla="*/ 303705 w 7760803"/>
              <a:gd name="connsiteY2" fmla="*/ 4202969 h 7164757"/>
              <a:gd name="connsiteX3" fmla="*/ 34134 w 7760803"/>
              <a:gd name="connsiteY3" fmla="*/ 5803211 h 7164757"/>
              <a:gd name="connsiteX4" fmla="*/ 565704 w 7760803"/>
              <a:gd name="connsiteY4" fmla="*/ 6849139 h 7164757"/>
              <a:gd name="connsiteX5" fmla="*/ 2177219 w 7760803"/>
              <a:gd name="connsiteY5" fmla="*/ 6914499 h 7164757"/>
              <a:gd name="connsiteX6" fmla="*/ 3853461 w 7760803"/>
              <a:gd name="connsiteY6" fmla="*/ 6680899 h 7164757"/>
              <a:gd name="connsiteX7" fmla="*/ 5115172 w 7760803"/>
              <a:gd name="connsiteY7" fmla="*/ 7004656 h 7164757"/>
              <a:gd name="connsiteX8" fmla="*/ 6833559 w 7760803"/>
              <a:gd name="connsiteY8" fmla="*/ 7063176 h 7164757"/>
              <a:gd name="connsiteX9" fmla="*/ 7701388 w 7760803"/>
              <a:gd name="connsiteY9" fmla="*/ 6108218 h 7164757"/>
              <a:gd name="connsiteX10" fmla="*/ 7622796 w 7760803"/>
              <a:gd name="connsiteY10" fmla="*/ 4142368 h 7164757"/>
              <a:gd name="connsiteX11" fmla="*/ 7559881 w 7760803"/>
              <a:gd name="connsiteY11" fmla="*/ 2636614 h 7164757"/>
              <a:gd name="connsiteX12" fmla="*/ 7581103 w 7760803"/>
              <a:gd name="connsiteY12" fmla="*/ 861303 h 7164757"/>
              <a:gd name="connsiteX13" fmla="*/ 5850852 w 7760803"/>
              <a:gd name="connsiteY13" fmla="*/ 4368 h 7164757"/>
              <a:gd name="connsiteX14" fmla="*/ 3426240 w 7760803"/>
              <a:gd name="connsiteY14" fmla="*/ 191782 h 7164757"/>
              <a:gd name="connsiteX0" fmla="*/ 3429433 w 7763996"/>
              <a:gd name="connsiteY0" fmla="*/ 191782 h 7164757"/>
              <a:gd name="connsiteX1" fmla="*/ 640207 w 7763996"/>
              <a:gd name="connsiteY1" fmla="*/ 1481542 h 7164757"/>
              <a:gd name="connsiteX2" fmla="*/ 306898 w 7763996"/>
              <a:gd name="connsiteY2" fmla="*/ 4202969 h 7164757"/>
              <a:gd name="connsiteX3" fmla="*/ 37327 w 7763996"/>
              <a:gd name="connsiteY3" fmla="*/ 5803211 h 7164757"/>
              <a:gd name="connsiteX4" fmla="*/ 568897 w 7763996"/>
              <a:gd name="connsiteY4" fmla="*/ 6849139 h 7164757"/>
              <a:gd name="connsiteX5" fmla="*/ 2180412 w 7763996"/>
              <a:gd name="connsiteY5" fmla="*/ 6914499 h 7164757"/>
              <a:gd name="connsiteX6" fmla="*/ 3856654 w 7763996"/>
              <a:gd name="connsiteY6" fmla="*/ 6680899 h 7164757"/>
              <a:gd name="connsiteX7" fmla="*/ 5118365 w 7763996"/>
              <a:gd name="connsiteY7" fmla="*/ 7004656 h 7164757"/>
              <a:gd name="connsiteX8" fmla="*/ 6836752 w 7763996"/>
              <a:gd name="connsiteY8" fmla="*/ 7063176 h 7164757"/>
              <a:gd name="connsiteX9" fmla="*/ 7704581 w 7763996"/>
              <a:gd name="connsiteY9" fmla="*/ 6108218 h 7164757"/>
              <a:gd name="connsiteX10" fmla="*/ 7625989 w 7763996"/>
              <a:gd name="connsiteY10" fmla="*/ 4142368 h 7164757"/>
              <a:gd name="connsiteX11" fmla="*/ 7563074 w 7763996"/>
              <a:gd name="connsiteY11" fmla="*/ 2636614 h 7164757"/>
              <a:gd name="connsiteX12" fmla="*/ 7584296 w 7763996"/>
              <a:gd name="connsiteY12" fmla="*/ 861303 h 7164757"/>
              <a:gd name="connsiteX13" fmla="*/ 5854045 w 7763996"/>
              <a:gd name="connsiteY13" fmla="*/ 4368 h 7164757"/>
              <a:gd name="connsiteX14" fmla="*/ 3429433 w 7763996"/>
              <a:gd name="connsiteY14" fmla="*/ 191782 h 7164757"/>
              <a:gd name="connsiteX0" fmla="*/ 3429213 w 7763776"/>
              <a:gd name="connsiteY0" fmla="*/ 191782 h 7164757"/>
              <a:gd name="connsiteX1" fmla="*/ 639987 w 7763776"/>
              <a:gd name="connsiteY1" fmla="*/ 1481542 h 7164757"/>
              <a:gd name="connsiteX2" fmla="*/ 306678 w 7763776"/>
              <a:gd name="connsiteY2" fmla="*/ 4202969 h 7164757"/>
              <a:gd name="connsiteX3" fmla="*/ 37107 w 7763776"/>
              <a:gd name="connsiteY3" fmla="*/ 5803211 h 7164757"/>
              <a:gd name="connsiteX4" fmla="*/ 568677 w 7763776"/>
              <a:gd name="connsiteY4" fmla="*/ 6849139 h 7164757"/>
              <a:gd name="connsiteX5" fmla="*/ 2161962 w 7763776"/>
              <a:gd name="connsiteY5" fmla="*/ 6985301 h 7164757"/>
              <a:gd name="connsiteX6" fmla="*/ 3856434 w 7763776"/>
              <a:gd name="connsiteY6" fmla="*/ 6680899 h 7164757"/>
              <a:gd name="connsiteX7" fmla="*/ 5118145 w 7763776"/>
              <a:gd name="connsiteY7" fmla="*/ 7004656 h 7164757"/>
              <a:gd name="connsiteX8" fmla="*/ 6836532 w 7763776"/>
              <a:gd name="connsiteY8" fmla="*/ 7063176 h 7164757"/>
              <a:gd name="connsiteX9" fmla="*/ 7704361 w 7763776"/>
              <a:gd name="connsiteY9" fmla="*/ 6108218 h 7164757"/>
              <a:gd name="connsiteX10" fmla="*/ 7625769 w 7763776"/>
              <a:gd name="connsiteY10" fmla="*/ 4142368 h 7164757"/>
              <a:gd name="connsiteX11" fmla="*/ 7562854 w 7763776"/>
              <a:gd name="connsiteY11" fmla="*/ 2636614 h 7164757"/>
              <a:gd name="connsiteX12" fmla="*/ 7584076 w 7763776"/>
              <a:gd name="connsiteY12" fmla="*/ 861303 h 7164757"/>
              <a:gd name="connsiteX13" fmla="*/ 5853825 w 7763776"/>
              <a:gd name="connsiteY13" fmla="*/ 4368 h 7164757"/>
              <a:gd name="connsiteX14" fmla="*/ 3429213 w 7763776"/>
              <a:gd name="connsiteY14" fmla="*/ 191782 h 7164757"/>
              <a:gd name="connsiteX0" fmla="*/ 3429176 w 7763739"/>
              <a:gd name="connsiteY0" fmla="*/ 191782 h 7164757"/>
              <a:gd name="connsiteX1" fmla="*/ 639950 w 7763739"/>
              <a:gd name="connsiteY1" fmla="*/ 1481542 h 7164757"/>
              <a:gd name="connsiteX2" fmla="*/ 306641 w 7763739"/>
              <a:gd name="connsiteY2" fmla="*/ 4202969 h 7164757"/>
              <a:gd name="connsiteX3" fmla="*/ 37070 w 7763739"/>
              <a:gd name="connsiteY3" fmla="*/ 5803211 h 7164757"/>
              <a:gd name="connsiteX4" fmla="*/ 568640 w 7763739"/>
              <a:gd name="connsiteY4" fmla="*/ 6849139 h 7164757"/>
              <a:gd name="connsiteX5" fmla="*/ 2158887 w 7763739"/>
              <a:gd name="connsiteY5" fmla="*/ 6985302 h 7164757"/>
              <a:gd name="connsiteX6" fmla="*/ 3856397 w 7763739"/>
              <a:gd name="connsiteY6" fmla="*/ 6680899 h 7164757"/>
              <a:gd name="connsiteX7" fmla="*/ 5118108 w 7763739"/>
              <a:gd name="connsiteY7" fmla="*/ 7004656 h 7164757"/>
              <a:gd name="connsiteX8" fmla="*/ 6836495 w 7763739"/>
              <a:gd name="connsiteY8" fmla="*/ 7063176 h 7164757"/>
              <a:gd name="connsiteX9" fmla="*/ 7704324 w 7763739"/>
              <a:gd name="connsiteY9" fmla="*/ 6108218 h 7164757"/>
              <a:gd name="connsiteX10" fmla="*/ 7625732 w 7763739"/>
              <a:gd name="connsiteY10" fmla="*/ 4142368 h 7164757"/>
              <a:gd name="connsiteX11" fmla="*/ 7562817 w 7763739"/>
              <a:gd name="connsiteY11" fmla="*/ 2636614 h 7164757"/>
              <a:gd name="connsiteX12" fmla="*/ 7584039 w 7763739"/>
              <a:gd name="connsiteY12" fmla="*/ 861303 h 7164757"/>
              <a:gd name="connsiteX13" fmla="*/ 5853788 w 7763739"/>
              <a:gd name="connsiteY13" fmla="*/ 4368 h 7164757"/>
              <a:gd name="connsiteX14" fmla="*/ 3429176 w 7763739"/>
              <a:gd name="connsiteY14" fmla="*/ 191782 h 7164757"/>
              <a:gd name="connsiteX0" fmla="*/ 3429176 w 7763739"/>
              <a:gd name="connsiteY0" fmla="*/ 191782 h 7177439"/>
              <a:gd name="connsiteX1" fmla="*/ 639950 w 7763739"/>
              <a:gd name="connsiteY1" fmla="*/ 1481542 h 7177439"/>
              <a:gd name="connsiteX2" fmla="*/ 306641 w 7763739"/>
              <a:gd name="connsiteY2" fmla="*/ 4202969 h 7177439"/>
              <a:gd name="connsiteX3" fmla="*/ 37070 w 7763739"/>
              <a:gd name="connsiteY3" fmla="*/ 5803211 h 7177439"/>
              <a:gd name="connsiteX4" fmla="*/ 568640 w 7763739"/>
              <a:gd name="connsiteY4" fmla="*/ 6849139 h 7177439"/>
              <a:gd name="connsiteX5" fmla="*/ 2158887 w 7763739"/>
              <a:gd name="connsiteY5" fmla="*/ 6985302 h 7177439"/>
              <a:gd name="connsiteX6" fmla="*/ 3856397 w 7763739"/>
              <a:gd name="connsiteY6" fmla="*/ 6680899 h 7177439"/>
              <a:gd name="connsiteX7" fmla="*/ 5118108 w 7763739"/>
              <a:gd name="connsiteY7" fmla="*/ 7004656 h 7177439"/>
              <a:gd name="connsiteX8" fmla="*/ 6902862 w 7763739"/>
              <a:gd name="connsiteY8" fmla="*/ 7087723 h 7177439"/>
              <a:gd name="connsiteX9" fmla="*/ 7704324 w 7763739"/>
              <a:gd name="connsiteY9" fmla="*/ 6108218 h 7177439"/>
              <a:gd name="connsiteX10" fmla="*/ 7625732 w 7763739"/>
              <a:gd name="connsiteY10" fmla="*/ 4142368 h 7177439"/>
              <a:gd name="connsiteX11" fmla="*/ 7562817 w 7763739"/>
              <a:gd name="connsiteY11" fmla="*/ 2636614 h 7177439"/>
              <a:gd name="connsiteX12" fmla="*/ 7584039 w 7763739"/>
              <a:gd name="connsiteY12" fmla="*/ 861303 h 7177439"/>
              <a:gd name="connsiteX13" fmla="*/ 5853788 w 7763739"/>
              <a:gd name="connsiteY13" fmla="*/ 4368 h 7177439"/>
              <a:gd name="connsiteX14" fmla="*/ 3429176 w 7763739"/>
              <a:gd name="connsiteY14" fmla="*/ 191782 h 7177439"/>
              <a:gd name="connsiteX0" fmla="*/ 3429176 w 7749990"/>
              <a:gd name="connsiteY0" fmla="*/ 191782 h 7191146"/>
              <a:gd name="connsiteX1" fmla="*/ 639950 w 7749990"/>
              <a:gd name="connsiteY1" fmla="*/ 1481542 h 7191146"/>
              <a:gd name="connsiteX2" fmla="*/ 306641 w 7749990"/>
              <a:gd name="connsiteY2" fmla="*/ 4202969 h 7191146"/>
              <a:gd name="connsiteX3" fmla="*/ 37070 w 7749990"/>
              <a:gd name="connsiteY3" fmla="*/ 5803211 h 7191146"/>
              <a:gd name="connsiteX4" fmla="*/ 568640 w 7749990"/>
              <a:gd name="connsiteY4" fmla="*/ 6849139 h 7191146"/>
              <a:gd name="connsiteX5" fmla="*/ 2158887 w 7749990"/>
              <a:gd name="connsiteY5" fmla="*/ 6985302 h 7191146"/>
              <a:gd name="connsiteX6" fmla="*/ 3856397 w 7749990"/>
              <a:gd name="connsiteY6" fmla="*/ 6680899 h 7191146"/>
              <a:gd name="connsiteX7" fmla="*/ 5118108 w 7749990"/>
              <a:gd name="connsiteY7" fmla="*/ 7004656 h 7191146"/>
              <a:gd name="connsiteX8" fmla="*/ 6902862 w 7749990"/>
              <a:gd name="connsiteY8" fmla="*/ 7087723 h 7191146"/>
              <a:gd name="connsiteX9" fmla="*/ 7686094 w 7749990"/>
              <a:gd name="connsiteY9" fmla="*/ 6132493 h 7191146"/>
              <a:gd name="connsiteX10" fmla="*/ 7625732 w 7749990"/>
              <a:gd name="connsiteY10" fmla="*/ 4142368 h 7191146"/>
              <a:gd name="connsiteX11" fmla="*/ 7562817 w 7749990"/>
              <a:gd name="connsiteY11" fmla="*/ 2636614 h 7191146"/>
              <a:gd name="connsiteX12" fmla="*/ 7584039 w 7749990"/>
              <a:gd name="connsiteY12" fmla="*/ 861303 h 7191146"/>
              <a:gd name="connsiteX13" fmla="*/ 5853788 w 7749990"/>
              <a:gd name="connsiteY13" fmla="*/ 4368 h 7191146"/>
              <a:gd name="connsiteX14" fmla="*/ 3429176 w 7749990"/>
              <a:gd name="connsiteY14" fmla="*/ 191782 h 7191146"/>
              <a:gd name="connsiteX0" fmla="*/ 3429176 w 7704454"/>
              <a:gd name="connsiteY0" fmla="*/ 191782 h 7185812"/>
              <a:gd name="connsiteX1" fmla="*/ 639950 w 7704454"/>
              <a:gd name="connsiteY1" fmla="*/ 1481542 h 7185812"/>
              <a:gd name="connsiteX2" fmla="*/ 306641 w 7704454"/>
              <a:gd name="connsiteY2" fmla="*/ 4202969 h 7185812"/>
              <a:gd name="connsiteX3" fmla="*/ 37070 w 7704454"/>
              <a:gd name="connsiteY3" fmla="*/ 5803211 h 7185812"/>
              <a:gd name="connsiteX4" fmla="*/ 568640 w 7704454"/>
              <a:gd name="connsiteY4" fmla="*/ 6849139 h 7185812"/>
              <a:gd name="connsiteX5" fmla="*/ 2158887 w 7704454"/>
              <a:gd name="connsiteY5" fmla="*/ 6985302 h 7185812"/>
              <a:gd name="connsiteX6" fmla="*/ 3856397 w 7704454"/>
              <a:gd name="connsiteY6" fmla="*/ 6680899 h 7185812"/>
              <a:gd name="connsiteX7" fmla="*/ 5118108 w 7704454"/>
              <a:gd name="connsiteY7" fmla="*/ 7004656 h 7185812"/>
              <a:gd name="connsiteX8" fmla="*/ 6902862 w 7704454"/>
              <a:gd name="connsiteY8" fmla="*/ 7087723 h 7185812"/>
              <a:gd name="connsiteX9" fmla="*/ 7616819 w 7704454"/>
              <a:gd name="connsiteY9" fmla="*/ 6211386 h 7185812"/>
              <a:gd name="connsiteX10" fmla="*/ 7625732 w 7704454"/>
              <a:gd name="connsiteY10" fmla="*/ 4142368 h 7185812"/>
              <a:gd name="connsiteX11" fmla="*/ 7562817 w 7704454"/>
              <a:gd name="connsiteY11" fmla="*/ 2636614 h 7185812"/>
              <a:gd name="connsiteX12" fmla="*/ 7584039 w 7704454"/>
              <a:gd name="connsiteY12" fmla="*/ 861303 h 7185812"/>
              <a:gd name="connsiteX13" fmla="*/ 5853788 w 7704454"/>
              <a:gd name="connsiteY13" fmla="*/ 4368 h 7185812"/>
              <a:gd name="connsiteX14" fmla="*/ 3429176 w 7704454"/>
              <a:gd name="connsiteY14" fmla="*/ 191782 h 7185812"/>
              <a:gd name="connsiteX0" fmla="*/ 3429176 w 7704454"/>
              <a:gd name="connsiteY0" fmla="*/ 191782 h 7185812"/>
              <a:gd name="connsiteX1" fmla="*/ 639950 w 7704454"/>
              <a:gd name="connsiteY1" fmla="*/ 1481542 h 7185812"/>
              <a:gd name="connsiteX2" fmla="*/ 306641 w 7704454"/>
              <a:gd name="connsiteY2" fmla="*/ 4202969 h 7185812"/>
              <a:gd name="connsiteX3" fmla="*/ 37070 w 7704454"/>
              <a:gd name="connsiteY3" fmla="*/ 5803211 h 7185812"/>
              <a:gd name="connsiteX4" fmla="*/ 568640 w 7704454"/>
              <a:gd name="connsiteY4" fmla="*/ 6849139 h 7185812"/>
              <a:gd name="connsiteX5" fmla="*/ 2158887 w 7704454"/>
              <a:gd name="connsiteY5" fmla="*/ 6985302 h 7185812"/>
              <a:gd name="connsiteX6" fmla="*/ 3856397 w 7704454"/>
              <a:gd name="connsiteY6" fmla="*/ 6680899 h 7185812"/>
              <a:gd name="connsiteX7" fmla="*/ 5118108 w 7704454"/>
              <a:gd name="connsiteY7" fmla="*/ 7004656 h 7185812"/>
              <a:gd name="connsiteX8" fmla="*/ 6917446 w 7704454"/>
              <a:gd name="connsiteY8" fmla="*/ 7087724 h 7185812"/>
              <a:gd name="connsiteX9" fmla="*/ 7616819 w 7704454"/>
              <a:gd name="connsiteY9" fmla="*/ 6211386 h 7185812"/>
              <a:gd name="connsiteX10" fmla="*/ 7625732 w 7704454"/>
              <a:gd name="connsiteY10" fmla="*/ 4142368 h 7185812"/>
              <a:gd name="connsiteX11" fmla="*/ 7562817 w 7704454"/>
              <a:gd name="connsiteY11" fmla="*/ 2636614 h 7185812"/>
              <a:gd name="connsiteX12" fmla="*/ 7584039 w 7704454"/>
              <a:gd name="connsiteY12" fmla="*/ 861303 h 7185812"/>
              <a:gd name="connsiteX13" fmla="*/ 5853788 w 7704454"/>
              <a:gd name="connsiteY13" fmla="*/ 4368 h 7185812"/>
              <a:gd name="connsiteX14" fmla="*/ 3429176 w 7704454"/>
              <a:gd name="connsiteY14" fmla="*/ 191782 h 7185812"/>
              <a:gd name="connsiteX0" fmla="*/ 3429176 w 7704454"/>
              <a:gd name="connsiteY0" fmla="*/ 191782 h 7167670"/>
              <a:gd name="connsiteX1" fmla="*/ 639950 w 7704454"/>
              <a:gd name="connsiteY1" fmla="*/ 1481542 h 7167670"/>
              <a:gd name="connsiteX2" fmla="*/ 306641 w 7704454"/>
              <a:gd name="connsiteY2" fmla="*/ 4202969 h 7167670"/>
              <a:gd name="connsiteX3" fmla="*/ 37070 w 7704454"/>
              <a:gd name="connsiteY3" fmla="*/ 5803211 h 7167670"/>
              <a:gd name="connsiteX4" fmla="*/ 568640 w 7704454"/>
              <a:gd name="connsiteY4" fmla="*/ 6849139 h 7167670"/>
              <a:gd name="connsiteX5" fmla="*/ 2158887 w 7704454"/>
              <a:gd name="connsiteY5" fmla="*/ 6985302 h 7167670"/>
              <a:gd name="connsiteX6" fmla="*/ 3856397 w 7704454"/>
              <a:gd name="connsiteY6" fmla="*/ 6680899 h 7167670"/>
              <a:gd name="connsiteX7" fmla="*/ 5118108 w 7704454"/>
              <a:gd name="connsiteY7" fmla="*/ 7004656 h 7167670"/>
              <a:gd name="connsiteX8" fmla="*/ 6917446 w 7704454"/>
              <a:gd name="connsiteY8" fmla="*/ 7087724 h 7167670"/>
              <a:gd name="connsiteX9" fmla="*/ 7616819 w 7704454"/>
              <a:gd name="connsiteY9" fmla="*/ 6211386 h 7167670"/>
              <a:gd name="connsiteX10" fmla="*/ 7625732 w 7704454"/>
              <a:gd name="connsiteY10" fmla="*/ 4142368 h 7167670"/>
              <a:gd name="connsiteX11" fmla="*/ 7562817 w 7704454"/>
              <a:gd name="connsiteY11" fmla="*/ 2636614 h 7167670"/>
              <a:gd name="connsiteX12" fmla="*/ 7584039 w 7704454"/>
              <a:gd name="connsiteY12" fmla="*/ 861303 h 7167670"/>
              <a:gd name="connsiteX13" fmla="*/ 5853788 w 7704454"/>
              <a:gd name="connsiteY13" fmla="*/ 4368 h 7167670"/>
              <a:gd name="connsiteX14" fmla="*/ 3429176 w 7704454"/>
              <a:gd name="connsiteY14" fmla="*/ 191782 h 7167670"/>
              <a:gd name="connsiteX0" fmla="*/ 3429176 w 7680426"/>
              <a:gd name="connsiteY0" fmla="*/ 191782 h 7186221"/>
              <a:gd name="connsiteX1" fmla="*/ 639950 w 7680426"/>
              <a:gd name="connsiteY1" fmla="*/ 1481542 h 7186221"/>
              <a:gd name="connsiteX2" fmla="*/ 306641 w 7680426"/>
              <a:gd name="connsiteY2" fmla="*/ 4202969 h 7186221"/>
              <a:gd name="connsiteX3" fmla="*/ 37070 w 7680426"/>
              <a:gd name="connsiteY3" fmla="*/ 5803211 h 7186221"/>
              <a:gd name="connsiteX4" fmla="*/ 568640 w 7680426"/>
              <a:gd name="connsiteY4" fmla="*/ 6849139 h 7186221"/>
              <a:gd name="connsiteX5" fmla="*/ 2158887 w 7680426"/>
              <a:gd name="connsiteY5" fmla="*/ 6985302 h 7186221"/>
              <a:gd name="connsiteX6" fmla="*/ 3856397 w 7680426"/>
              <a:gd name="connsiteY6" fmla="*/ 6680899 h 7186221"/>
              <a:gd name="connsiteX7" fmla="*/ 5118108 w 7680426"/>
              <a:gd name="connsiteY7" fmla="*/ 7004656 h 7186221"/>
              <a:gd name="connsiteX8" fmla="*/ 6917446 w 7680426"/>
              <a:gd name="connsiteY8" fmla="*/ 7087724 h 7186221"/>
              <a:gd name="connsiteX9" fmla="*/ 7562128 w 7680426"/>
              <a:gd name="connsiteY9" fmla="*/ 6205317 h 7186221"/>
              <a:gd name="connsiteX10" fmla="*/ 7625732 w 7680426"/>
              <a:gd name="connsiteY10" fmla="*/ 4142368 h 7186221"/>
              <a:gd name="connsiteX11" fmla="*/ 7562817 w 7680426"/>
              <a:gd name="connsiteY11" fmla="*/ 2636614 h 7186221"/>
              <a:gd name="connsiteX12" fmla="*/ 7584039 w 7680426"/>
              <a:gd name="connsiteY12" fmla="*/ 861303 h 7186221"/>
              <a:gd name="connsiteX13" fmla="*/ 5853788 w 7680426"/>
              <a:gd name="connsiteY13" fmla="*/ 4368 h 7186221"/>
              <a:gd name="connsiteX14" fmla="*/ 3429176 w 7680426"/>
              <a:gd name="connsiteY14" fmla="*/ 191782 h 7186221"/>
              <a:gd name="connsiteX0" fmla="*/ 3429176 w 7680426"/>
              <a:gd name="connsiteY0" fmla="*/ 191782 h 7186221"/>
              <a:gd name="connsiteX1" fmla="*/ 639950 w 7680426"/>
              <a:gd name="connsiteY1" fmla="*/ 1481542 h 7186221"/>
              <a:gd name="connsiteX2" fmla="*/ 306641 w 7680426"/>
              <a:gd name="connsiteY2" fmla="*/ 4202969 h 7186221"/>
              <a:gd name="connsiteX3" fmla="*/ 37070 w 7680426"/>
              <a:gd name="connsiteY3" fmla="*/ 5803211 h 7186221"/>
              <a:gd name="connsiteX4" fmla="*/ 568640 w 7680426"/>
              <a:gd name="connsiteY4" fmla="*/ 6849139 h 7186221"/>
              <a:gd name="connsiteX5" fmla="*/ 2158887 w 7680426"/>
              <a:gd name="connsiteY5" fmla="*/ 6985302 h 7186221"/>
              <a:gd name="connsiteX6" fmla="*/ 3856397 w 7680426"/>
              <a:gd name="connsiteY6" fmla="*/ 6680899 h 7186221"/>
              <a:gd name="connsiteX7" fmla="*/ 5118108 w 7680426"/>
              <a:gd name="connsiteY7" fmla="*/ 7004656 h 7186221"/>
              <a:gd name="connsiteX8" fmla="*/ 6917446 w 7680426"/>
              <a:gd name="connsiteY8" fmla="*/ 7087724 h 7186221"/>
              <a:gd name="connsiteX9" fmla="*/ 7562128 w 7680426"/>
              <a:gd name="connsiteY9" fmla="*/ 6205317 h 7186221"/>
              <a:gd name="connsiteX10" fmla="*/ 7625732 w 7680426"/>
              <a:gd name="connsiteY10" fmla="*/ 4142368 h 7186221"/>
              <a:gd name="connsiteX11" fmla="*/ 7562817 w 7680426"/>
              <a:gd name="connsiteY11" fmla="*/ 2636614 h 7186221"/>
              <a:gd name="connsiteX12" fmla="*/ 7584039 w 7680426"/>
              <a:gd name="connsiteY12" fmla="*/ 861303 h 7186221"/>
              <a:gd name="connsiteX13" fmla="*/ 5853788 w 7680426"/>
              <a:gd name="connsiteY13" fmla="*/ 4368 h 7186221"/>
              <a:gd name="connsiteX14" fmla="*/ 3429176 w 7680426"/>
              <a:gd name="connsiteY14" fmla="*/ 191782 h 7186221"/>
              <a:gd name="connsiteX0" fmla="*/ 3429176 w 7680426"/>
              <a:gd name="connsiteY0" fmla="*/ 191782 h 7186221"/>
              <a:gd name="connsiteX1" fmla="*/ 639950 w 7680426"/>
              <a:gd name="connsiteY1" fmla="*/ 1481542 h 7186221"/>
              <a:gd name="connsiteX2" fmla="*/ 306641 w 7680426"/>
              <a:gd name="connsiteY2" fmla="*/ 4202969 h 7186221"/>
              <a:gd name="connsiteX3" fmla="*/ 37070 w 7680426"/>
              <a:gd name="connsiteY3" fmla="*/ 5803211 h 7186221"/>
              <a:gd name="connsiteX4" fmla="*/ 568640 w 7680426"/>
              <a:gd name="connsiteY4" fmla="*/ 6849139 h 7186221"/>
              <a:gd name="connsiteX5" fmla="*/ 2158887 w 7680426"/>
              <a:gd name="connsiteY5" fmla="*/ 6985302 h 7186221"/>
              <a:gd name="connsiteX6" fmla="*/ 3856397 w 7680426"/>
              <a:gd name="connsiteY6" fmla="*/ 6680899 h 7186221"/>
              <a:gd name="connsiteX7" fmla="*/ 5118108 w 7680426"/>
              <a:gd name="connsiteY7" fmla="*/ 7004656 h 7186221"/>
              <a:gd name="connsiteX8" fmla="*/ 6917446 w 7680426"/>
              <a:gd name="connsiteY8" fmla="*/ 7087724 h 7186221"/>
              <a:gd name="connsiteX9" fmla="*/ 7196194 w 7680426"/>
              <a:gd name="connsiteY9" fmla="*/ 6918146 h 7186221"/>
              <a:gd name="connsiteX10" fmla="*/ 7562128 w 7680426"/>
              <a:gd name="connsiteY10" fmla="*/ 6205317 h 7186221"/>
              <a:gd name="connsiteX11" fmla="*/ 7625732 w 7680426"/>
              <a:gd name="connsiteY11" fmla="*/ 4142368 h 7186221"/>
              <a:gd name="connsiteX12" fmla="*/ 7562817 w 7680426"/>
              <a:gd name="connsiteY12" fmla="*/ 2636614 h 7186221"/>
              <a:gd name="connsiteX13" fmla="*/ 7584039 w 7680426"/>
              <a:gd name="connsiteY13" fmla="*/ 861303 h 7186221"/>
              <a:gd name="connsiteX14" fmla="*/ 5853788 w 7680426"/>
              <a:gd name="connsiteY14" fmla="*/ 4368 h 7186221"/>
              <a:gd name="connsiteX15" fmla="*/ 3429176 w 7680426"/>
              <a:gd name="connsiteY15" fmla="*/ 191782 h 7186221"/>
              <a:gd name="connsiteX0" fmla="*/ 3429176 w 7680426"/>
              <a:gd name="connsiteY0" fmla="*/ 191782 h 7186221"/>
              <a:gd name="connsiteX1" fmla="*/ 639950 w 7680426"/>
              <a:gd name="connsiteY1" fmla="*/ 1481542 h 7186221"/>
              <a:gd name="connsiteX2" fmla="*/ 306641 w 7680426"/>
              <a:gd name="connsiteY2" fmla="*/ 4202969 h 7186221"/>
              <a:gd name="connsiteX3" fmla="*/ 37070 w 7680426"/>
              <a:gd name="connsiteY3" fmla="*/ 5803211 h 7186221"/>
              <a:gd name="connsiteX4" fmla="*/ 568640 w 7680426"/>
              <a:gd name="connsiteY4" fmla="*/ 6849139 h 7186221"/>
              <a:gd name="connsiteX5" fmla="*/ 2158887 w 7680426"/>
              <a:gd name="connsiteY5" fmla="*/ 6985302 h 7186221"/>
              <a:gd name="connsiteX6" fmla="*/ 3856397 w 7680426"/>
              <a:gd name="connsiteY6" fmla="*/ 6680899 h 7186221"/>
              <a:gd name="connsiteX7" fmla="*/ 5118108 w 7680426"/>
              <a:gd name="connsiteY7" fmla="*/ 7004656 h 7186221"/>
              <a:gd name="connsiteX8" fmla="*/ 6917446 w 7680426"/>
              <a:gd name="connsiteY8" fmla="*/ 7087724 h 7186221"/>
              <a:gd name="connsiteX9" fmla="*/ 7196194 w 7680426"/>
              <a:gd name="connsiteY9" fmla="*/ 6918146 h 7186221"/>
              <a:gd name="connsiteX10" fmla="*/ 7562128 w 7680426"/>
              <a:gd name="connsiteY10" fmla="*/ 6205317 h 7186221"/>
              <a:gd name="connsiteX11" fmla="*/ 7625732 w 7680426"/>
              <a:gd name="connsiteY11" fmla="*/ 4142368 h 7186221"/>
              <a:gd name="connsiteX12" fmla="*/ 7562817 w 7680426"/>
              <a:gd name="connsiteY12" fmla="*/ 2636614 h 7186221"/>
              <a:gd name="connsiteX13" fmla="*/ 7584039 w 7680426"/>
              <a:gd name="connsiteY13" fmla="*/ 861303 h 7186221"/>
              <a:gd name="connsiteX14" fmla="*/ 5853788 w 7680426"/>
              <a:gd name="connsiteY14" fmla="*/ 4368 h 7186221"/>
              <a:gd name="connsiteX15" fmla="*/ 3429176 w 7680426"/>
              <a:gd name="connsiteY15" fmla="*/ 191782 h 7186221"/>
              <a:gd name="connsiteX0" fmla="*/ 3429176 w 7680426"/>
              <a:gd name="connsiteY0" fmla="*/ 191782 h 7247591"/>
              <a:gd name="connsiteX1" fmla="*/ 639950 w 7680426"/>
              <a:gd name="connsiteY1" fmla="*/ 1481542 h 7247591"/>
              <a:gd name="connsiteX2" fmla="*/ 306641 w 7680426"/>
              <a:gd name="connsiteY2" fmla="*/ 4202969 h 7247591"/>
              <a:gd name="connsiteX3" fmla="*/ 37070 w 7680426"/>
              <a:gd name="connsiteY3" fmla="*/ 5803211 h 7247591"/>
              <a:gd name="connsiteX4" fmla="*/ 568640 w 7680426"/>
              <a:gd name="connsiteY4" fmla="*/ 6849139 h 7247591"/>
              <a:gd name="connsiteX5" fmla="*/ 2158887 w 7680426"/>
              <a:gd name="connsiteY5" fmla="*/ 6985302 h 7247591"/>
              <a:gd name="connsiteX6" fmla="*/ 3856397 w 7680426"/>
              <a:gd name="connsiteY6" fmla="*/ 6680899 h 7247591"/>
              <a:gd name="connsiteX7" fmla="*/ 5118108 w 7680426"/>
              <a:gd name="connsiteY7" fmla="*/ 7004656 h 7247591"/>
              <a:gd name="connsiteX8" fmla="*/ 6917446 w 7680426"/>
              <a:gd name="connsiteY8" fmla="*/ 7087724 h 7247591"/>
              <a:gd name="connsiteX9" fmla="*/ 7086812 w 7680426"/>
              <a:gd name="connsiteY9" fmla="*/ 7118413 h 7247591"/>
              <a:gd name="connsiteX10" fmla="*/ 7562128 w 7680426"/>
              <a:gd name="connsiteY10" fmla="*/ 6205317 h 7247591"/>
              <a:gd name="connsiteX11" fmla="*/ 7625732 w 7680426"/>
              <a:gd name="connsiteY11" fmla="*/ 4142368 h 7247591"/>
              <a:gd name="connsiteX12" fmla="*/ 7562817 w 7680426"/>
              <a:gd name="connsiteY12" fmla="*/ 2636614 h 7247591"/>
              <a:gd name="connsiteX13" fmla="*/ 7584039 w 7680426"/>
              <a:gd name="connsiteY13" fmla="*/ 861303 h 7247591"/>
              <a:gd name="connsiteX14" fmla="*/ 5853788 w 7680426"/>
              <a:gd name="connsiteY14" fmla="*/ 4368 h 7247591"/>
              <a:gd name="connsiteX15" fmla="*/ 3429176 w 7680426"/>
              <a:gd name="connsiteY15" fmla="*/ 191782 h 7247591"/>
              <a:gd name="connsiteX0" fmla="*/ 3429176 w 7680426"/>
              <a:gd name="connsiteY0" fmla="*/ 191782 h 7131201"/>
              <a:gd name="connsiteX1" fmla="*/ 639950 w 7680426"/>
              <a:gd name="connsiteY1" fmla="*/ 1481542 h 7131201"/>
              <a:gd name="connsiteX2" fmla="*/ 306641 w 7680426"/>
              <a:gd name="connsiteY2" fmla="*/ 4202969 h 7131201"/>
              <a:gd name="connsiteX3" fmla="*/ 37070 w 7680426"/>
              <a:gd name="connsiteY3" fmla="*/ 5803211 h 7131201"/>
              <a:gd name="connsiteX4" fmla="*/ 568640 w 7680426"/>
              <a:gd name="connsiteY4" fmla="*/ 6849139 h 7131201"/>
              <a:gd name="connsiteX5" fmla="*/ 2158887 w 7680426"/>
              <a:gd name="connsiteY5" fmla="*/ 6985302 h 7131201"/>
              <a:gd name="connsiteX6" fmla="*/ 3856397 w 7680426"/>
              <a:gd name="connsiteY6" fmla="*/ 6680899 h 7131201"/>
              <a:gd name="connsiteX7" fmla="*/ 5118108 w 7680426"/>
              <a:gd name="connsiteY7" fmla="*/ 7004656 h 7131201"/>
              <a:gd name="connsiteX8" fmla="*/ 6917446 w 7680426"/>
              <a:gd name="connsiteY8" fmla="*/ 7087724 h 7131201"/>
              <a:gd name="connsiteX9" fmla="*/ 7086812 w 7680426"/>
              <a:gd name="connsiteY9" fmla="*/ 7118413 h 7131201"/>
              <a:gd name="connsiteX10" fmla="*/ 7562128 w 7680426"/>
              <a:gd name="connsiteY10" fmla="*/ 6205317 h 7131201"/>
              <a:gd name="connsiteX11" fmla="*/ 7625732 w 7680426"/>
              <a:gd name="connsiteY11" fmla="*/ 4142368 h 7131201"/>
              <a:gd name="connsiteX12" fmla="*/ 7562817 w 7680426"/>
              <a:gd name="connsiteY12" fmla="*/ 2636614 h 7131201"/>
              <a:gd name="connsiteX13" fmla="*/ 7584039 w 7680426"/>
              <a:gd name="connsiteY13" fmla="*/ 861303 h 7131201"/>
              <a:gd name="connsiteX14" fmla="*/ 5853788 w 7680426"/>
              <a:gd name="connsiteY14" fmla="*/ 4368 h 7131201"/>
              <a:gd name="connsiteX15" fmla="*/ 3429176 w 7680426"/>
              <a:gd name="connsiteY15" fmla="*/ 191782 h 7131201"/>
              <a:gd name="connsiteX0" fmla="*/ 3429176 w 7680426"/>
              <a:gd name="connsiteY0" fmla="*/ 191782 h 7131201"/>
              <a:gd name="connsiteX1" fmla="*/ 639950 w 7680426"/>
              <a:gd name="connsiteY1" fmla="*/ 1481542 h 7131201"/>
              <a:gd name="connsiteX2" fmla="*/ 306641 w 7680426"/>
              <a:gd name="connsiteY2" fmla="*/ 4202969 h 7131201"/>
              <a:gd name="connsiteX3" fmla="*/ 37070 w 7680426"/>
              <a:gd name="connsiteY3" fmla="*/ 5803211 h 7131201"/>
              <a:gd name="connsiteX4" fmla="*/ 568640 w 7680426"/>
              <a:gd name="connsiteY4" fmla="*/ 6849139 h 7131201"/>
              <a:gd name="connsiteX5" fmla="*/ 2158887 w 7680426"/>
              <a:gd name="connsiteY5" fmla="*/ 6985302 h 7131201"/>
              <a:gd name="connsiteX6" fmla="*/ 3856397 w 7680426"/>
              <a:gd name="connsiteY6" fmla="*/ 6680899 h 7131201"/>
              <a:gd name="connsiteX7" fmla="*/ 5118108 w 7680426"/>
              <a:gd name="connsiteY7" fmla="*/ 7004656 h 7131201"/>
              <a:gd name="connsiteX8" fmla="*/ 6917446 w 7680426"/>
              <a:gd name="connsiteY8" fmla="*/ 7087724 h 7131201"/>
              <a:gd name="connsiteX9" fmla="*/ 7086812 w 7680426"/>
              <a:gd name="connsiteY9" fmla="*/ 7118414 h 7131201"/>
              <a:gd name="connsiteX10" fmla="*/ 7562128 w 7680426"/>
              <a:gd name="connsiteY10" fmla="*/ 6205317 h 7131201"/>
              <a:gd name="connsiteX11" fmla="*/ 7625732 w 7680426"/>
              <a:gd name="connsiteY11" fmla="*/ 4142368 h 7131201"/>
              <a:gd name="connsiteX12" fmla="*/ 7562817 w 7680426"/>
              <a:gd name="connsiteY12" fmla="*/ 2636614 h 7131201"/>
              <a:gd name="connsiteX13" fmla="*/ 7584039 w 7680426"/>
              <a:gd name="connsiteY13" fmla="*/ 861303 h 7131201"/>
              <a:gd name="connsiteX14" fmla="*/ 5853788 w 7680426"/>
              <a:gd name="connsiteY14" fmla="*/ 4368 h 7131201"/>
              <a:gd name="connsiteX15" fmla="*/ 3429176 w 7680426"/>
              <a:gd name="connsiteY15" fmla="*/ 191782 h 7131201"/>
              <a:gd name="connsiteX0" fmla="*/ 3429176 w 7680426"/>
              <a:gd name="connsiteY0" fmla="*/ 191782 h 7131201"/>
              <a:gd name="connsiteX1" fmla="*/ 639950 w 7680426"/>
              <a:gd name="connsiteY1" fmla="*/ 1481542 h 7131201"/>
              <a:gd name="connsiteX2" fmla="*/ 306641 w 7680426"/>
              <a:gd name="connsiteY2" fmla="*/ 4202969 h 7131201"/>
              <a:gd name="connsiteX3" fmla="*/ 37070 w 7680426"/>
              <a:gd name="connsiteY3" fmla="*/ 5803211 h 7131201"/>
              <a:gd name="connsiteX4" fmla="*/ 568640 w 7680426"/>
              <a:gd name="connsiteY4" fmla="*/ 6849139 h 7131201"/>
              <a:gd name="connsiteX5" fmla="*/ 2158887 w 7680426"/>
              <a:gd name="connsiteY5" fmla="*/ 6985302 h 7131201"/>
              <a:gd name="connsiteX6" fmla="*/ 3856397 w 7680426"/>
              <a:gd name="connsiteY6" fmla="*/ 6680899 h 7131201"/>
              <a:gd name="connsiteX7" fmla="*/ 5118108 w 7680426"/>
              <a:gd name="connsiteY7" fmla="*/ 7004656 h 7131201"/>
              <a:gd name="connsiteX8" fmla="*/ 6917446 w 7680426"/>
              <a:gd name="connsiteY8" fmla="*/ 7087724 h 7131201"/>
              <a:gd name="connsiteX9" fmla="*/ 7086812 w 7680426"/>
              <a:gd name="connsiteY9" fmla="*/ 7118414 h 7131201"/>
              <a:gd name="connsiteX10" fmla="*/ 7562128 w 7680426"/>
              <a:gd name="connsiteY10" fmla="*/ 6205317 h 7131201"/>
              <a:gd name="connsiteX11" fmla="*/ 7625732 w 7680426"/>
              <a:gd name="connsiteY11" fmla="*/ 4142368 h 7131201"/>
              <a:gd name="connsiteX12" fmla="*/ 7562817 w 7680426"/>
              <a:gd name="connsiteY12" fmla="*/ 2636614 h 7131201"/>
              <a:gd name="connsiteX13" fmla="*/ 7584039 w 7680426"/>
              <a:gd name="connsiteY13" fmla="*/ 861303 h 7131201"/>
              <a:gd name="connsiteX14" fmla="*/ 5853788 w 7680426"/>
              <a:gd name="connsiteY14" fmla="*/ 4368 h 7131201"/>
              <a:gd name="connsiteX15" fmla="*/ 3429176 w 7680426"/>
              <a:gd name="connsiteY15" fmla="*/ 191782 h 7131201"/>
              <a:gd name="connsiteX0" fmla="*/ 3429176 w 7680426"/>
              <a:gd name="connsiteY0" fmla="*/ 191782 h 7131201"/>
              <a:gd name="connsiteX1" fmla="*/ 639950 w 7680426"/>
              <a:gd name="connsiteY1" fmla="*/ 1481542 h 7131201"/>
              <a:gd name="connsiteX2" fmla="*/ 306641 w 7680426"/>
              <a:gd name="connsiteY2" fmla="*/ 4202969 h 7131201"/>
              <a:gd name="connsiteX3" fmla="*/ 37070 w 7680426"/>
              <a:gd name="connsiteY3" fmla="*/ 5803211 h 7131201"/>
              <a:gd name="connsiteX4" fmla="*/ 568640 w 7680426"/>
              <a:gd name="connsiteY4" fmla="*/ 6849139 h 7131201"/>
              <a:gd name="connsiteX5" fmla="*/ 2158887 w 7680426"/>
              <a:gd name="connsiteY5" fmla="*/ 6985302 h 7131201"/>
              <a:gd name="connsiteX6" fmla="*/ 3856397 w 7680426"/>
              <a:gd name="connsiteY6" fmla="*/ 6680899 h 7131201"/>
              <a:gd name="connsiteX7" fmla="*/ 5118108 w 7680426"/>
              <a:gd name="connsiteY7" fmla="*/ 7004656 h 7131201"/>
              <a:gd name="connsiteX8" fmla="*/ 6917446 w 7680426"/>
              <a:gd name="connsiteY8" fmla="*/ 7087724 h 7131201"/>
              <a:gd name="connsiteX9" fmla="*/ 7086812 w 7680426"/>
              <a:gd name="connsiteY9" fmla="*/ 7118414 h 7131201"/>
              <a:gd name="connsiteX10" fmla="*/ 7562128 w 7680426"/>
              <a:gd name="connsiteY10" fmla="*/ 6205317 h 7131201"/>
              <a:gd name="connsiteX11" fmla="*/ 7625732 w 7680426"/>
              <a:gd name="connsiteY11" fmla="*/ 4142368 h 7131201"/>
              <a:gd name="connsiteX12" fmla="*/ 7562817 w 7680426"/>
              <a:gd name="connsiteY12" fmla="*/ 2636614 h 7131201"/>
              <a:gd name="connsiteX13" fmla="*/ 7584039 w 7680426"/>
              <a:gd name="connsiteY13" fmla="*/ 861303 h 7131201"/>
              <a:gd name="connsiteX14" fmla="*/ 5853788 w 7680426"/>
              <a:gd name="connsiteY14" fmla="*/ 4368 h 7131201"/>
              <a:gd name="connsiteX15" fmla="*/ 3429176 w 7680426"/>
              <a:gd name="connsiteY15" fmla="*/ 191782 h 7131201"/>
              <a:gd name="connsiteX0" fmla="*/ 3429176 w 7680426"/>
              <a:gd name="connsiteY0" fmla="*/ 191782 h 7148126"/>
              <a:gd name="connsiteX1" fmla="*/ 639950 w 7680426"/>
              <a:gd name="connsiteY1" fmla="*/ 1481542 h 7148126"/>
              <a:gd name="connsiteX2" fmla="*/ 306641 w 7680426"/>
              <a:gd name="connsiteY2" fmla="*/ 4202969 h 7148126"/>
              <a:gd name="connsiteX3" fmla="*/ 37070 w 7680426"/>
              <a:gd name="connsiteY3" fmla="*/ 5803211 h 7148126"/>
              <a:gd name="connsiteX4" fmla="*/ 568640 w 7680426"/>
              <a:gd name="connsiteY4" fmla="*/ 6849139 h 7148126"/>
              <a:gd name="connsiteX5" fmla="*/ 2158887 w 7680426"/>
              <a:gd name="connsiteY5" fmla="*/ 6985302 h 7148126"/>
              <a:gd name="connsiteX6" fmla="*/ 3856397 w 7680426"/>
              <a:gd name="connsiteY6" fmla="*/ 6680899 h 7148126"/>
              <a:gd name="connsiteX7" fmla="*/ 5118108 w 7680426"/>
              <a:gd name="connsiteY7" fmla="*/ 7004656 h 7148126"/>
              <a:gd name="connsiteX8" fmla="*/ 6917446 w 7680426"/>
              <a:gd name="connsiteY8" fmla="*/ 7087724 h 7148126"/>
              <a:gd name="connsiteX9" fmla="*/ 7086812 w 7680426"/>
              <a:gd name="connsiteY9" fmla="*/ 7118414 h 7148126"/>
              <a:gd name="connsiteX10" fmla="*/ 7562128 w 7680426"/>
              <a:gd name="connsiteY10" fmla="*/ 6205317 h 7148126"/>
              <a:gd name="connsiteX11" fmla="*/ 7625732 w 7680426"/>
              <a:gd name="connsiteY11" fmla="*/ 4142368 h 7148126"/>
              <a:gd name="connsiteX12" fmla="*/ 7562817 w 7680426"/>
              <a:gd name="connsiteY12" fmla="*/ 2636614 h 7148126"/>
              <a:gd name="connsiteX13" fmla="*/ 7584039 w 7680426"/>
              <a:gd name="connsiteY13" fmla="*/ 861303 h 7148126"/>
              <a:gd name="connsiteX14" fmla="*/ 5853788 w 7680426"/>
              <a:gd name="connsiteY14" fmla="*/ 4368 h 7148126"/>
              <a:gd name="connsiteX15" fmla="*/ 3429176 w 7680426"/>
              <a:gd name="connsiteY15" fmla="*/ 191782 h 7148126"/>
              <a:gd name="connsiteX0" fmla="*/ 3429176 w 7680426"/>
              <a:gd name="connsiteY0" fmla="*/ 191782 h 7164175"/>
              <a:gd name="connsiteX1" fmla="*/ 639950 w 7680426"/>
              <a:gd name="connsiteY1" fmla="*/ 1481542 h 7164175"/>
              <a:gd name="connsiteX2" fmla="*/ 306641 w 7680426"/>
              <a:gd name="connsiteY2" fmla="*/ 4202969 h 7164175"/>
              <a:gd name="connsiteX3" fmla="*/ 37070 w 7680426"/>
              <a:gd name="connsiteY3" fmla="*/ 5803211 h 7164175"/>
              <a:gd name="connsiteX4" fmla="*/ 568640 w 7680426"/>
              <a:gd name="connsiteY4" fmla="*/ 6849139 h 7164175"/>
              <a:gd name="connsiteX5" fmla="*/ 2158887 w 7680426"/>
              <a:gd name="connsiteY5" fmla="*/ 6985302 h 7164175"/>
              <a:gd name="connsiteX6" fmla="*/ 3856397 w 7680426"/>
              <a:gd name="connsiteY6" fmla="*/ 6680899 h 7164175"/>
              <a:gd name="connsiteX7" fmla="*/ 5118108 w 7680426"/>
              <a:gd name="connsiteY7" fmla="*/ 7004656 h 7164175"/>
              <a:gd name="connsiteX8" fmla="*/ 6917446 w 7680426"/>
              <a:gd name="connsiteY8" fmla="*/ 7087724 h 7164175"/>
              <a:gd name="connsiteX9" fmla="*/ 7086812 w 7680426"/>
              <a:gd name="connsiteY9" fmla="*/ 7118414 h 7164175"/>
              <a:gd name="connsiteX10" fmla="*/ 7562128 w 7680426"/>
              <a:gd name="connsiteY10" fmla="*/ 6205317 h 7164175"/>
              <a:gd name="connsiteX11" fmla="*/ 7625732 w 7680426"/>
              <a:gd name="connsiteY11" fmla="*/ 4142368 h 7164175"/>
              <a:gd name="connsiteX12" fmla="*/ 7562817 w 7680426"/>
              <a:gd name="connsiteY12" fmla="*/ 2636614 h 7164175"/>
              <a:gd name="connsiteX13" fmla="*/ 7584039 w 7680426"/>
              <a:gd name="connsiteY13" fmla="*/ 861303 h 7164175"/>
              <a:gd name="connsiteX14" fmla="*/ 5853788 w 7680426"/>
              <a:gd name="connsiteY14" fmla="*/ 4368 h 7164175"/>
              <a:gd name="connsiteX15" fmla="*/ 3429176 w 7680426"/>
              <a:gd name="connsiteY15" fmla="*/ 191782 h 7164175"/>
              <a:gd name="connsiteX0" fmla="*/ 3429176 w 7680426"/>
              <a:gd name="connsiteY0" fmla="*/ 191782 h 7196421"/>
              <a:gd name="connsiteX1" fmla="*/ 639950 w 7680426"/>
              <a:gd name="connsiteY1" fmla="*/ 1481542 h 7196421"/>
              <a:gd name="connsiteX2" fmla="*/ 306641 w 7680426"/>
              <a:gd name="connsiteY2" fmla="*/ 4202969 h 7196421"/>
              <a:gd name="connsiteX3" fmla="*/ 37070 w 7680426"/>
              <a:gd name="connsiteY3" fmla="*/ 5803211 h 7196421"/>
              <a:gd name="connsiteX4" fmla="*/ 568640 w 7680426"/>
              <a:gd name="connsiteY4" fmla="*/ 6849139 h 7196421"/>
              <a:gd name="connsiteX5" fmla="*/ 2158887 w 7680426"/>
              <a:gd name="connsiteY5" fmla="*/ 6985302 h 7196421"/>
              <a:gd name="connsiteX6" fmla="*/ 3856397 w 7680426"/>
              <a:gd name="connsiteY6" fmla="*/ 6680899 h 7196421"/>
              <a:gd name="connsiteX7" fmla="*/ 5118108 w 7680426"/>
              <a:gd name="connsiteY7" fmla="*/ 7004656 h 7196421"/>
              <a:gd name="connsiteX8" fmla="*/ 6917446 w 7680426"/>
              <a:gd name="connsiteY8" fmla="*/ 7087724 h 7196421"/>
              <a:gd name="connsiteX9" fmla="*/ 7086812 w 7680426"/>
              <a:gd name="connsiteY9" fmla="*/ 7118414 h 7196421"/>
              <a:gd name="connsiteX10" fmla="*/ 7562128 w 7680426"/>
              <a:gd name="connsiteY10" fmla="*/ 6205317 h 7196421"/>
              <a:gd name="connsiteX11" fmla="*/ 7625732 w 7680426"/>
              <a:gd name="connsiteY11" fmla="*/ 4142368 h 7196421"/>
              <a:gd name="connsiteX12" fmla="*/ 7562817 w 7680426"/>
              <a:gd name="connsiteY12" fmla="*/ 2636614 h 7196421"/>
              <a:gd name="connsiteX13" fmla="*/ 7584039 w 7680426"/>
              <a:gd name="connsiteY13" fmla="*/ 861303 h 7196421"/>
              <a:gd name="connsiteX14" fmla="*/ 5853788 w 7680426"/>
              <a:gd name="connsiteY14" fmla="*/ 4368 h 7196421"/>
              <a:gd name="connsiteX15" fmla="*/ 3429176 w 7680426"/>
              <a:gd name="connsiteY15" fmla="*/ 191782 h 7196421"/>
              <a:gd name="connsiteX0" fmla="*/ 3429176 w 7680426"/>
              <a:gd name="connsiteY0" fmla="*/ 191782 h 7161494"/>
              <a:gd name="connsiteX1" fmla="*/ 639950 w 7680426"/>
              <a:gd name="connsiteY1" fmla="*/ 1481542 h 7161494"/>
              <a:gd name="connsiteX2" fmla="*/ 306641 w 7680426"/>
              <a:gd name="connsiteY2" fmla="*/ 4202969 h 7161494"/>
              <a:gd name="connsiteX3" fmla="*/ 37070 w 7680426"/>
              <a:gd name="connsiteY3" fmla="*/ 5803211 h 7161494"/>
              <a:gd name="connsiteX4" fmla="*/ 568640 w 7680426"/>
              <a:gd name="connsiteY4" fmla="*/ 6849139 h 7161494"/>
              <a:gd name="connsiteX5" fmla="*/ 2158887 w 7680426"/>
              <a:gd name="connsiteY5" fmla="*/ 6985302 h 7161494"/>
              <a:gd name="connsiteX6" fmla="*/ 3856397 w 7680426"/>
              <a:gd name="connsiteY6" fmla="*/ 6680899 h 7161494"/>
              <a:gd name="connsiteX7" fmla="*/ 5118108 w 7680426"/>
              <a:gd name="connsiteY7" fmla="*/ 7004656 h 7161494"/>
              <a:gd name="connsiteX8" fmla="*/ 6917446 w 7680426"/>
              <a:gd name="connsiteY8" fmla="*/ 7087724 h 7161494"/>
              <a:gd name="connsiteX9" fmla="*/ 7086812 w 7680426"/>
              <a:gd name="connsiteY9" fmla="*/ 7118414 h 7161494"/>
              <a:gd name="connsiteX10" fmla="*/ 7562128 w 7680426"/>
              <a:gd name="connsiteY10" fmla="*/ 6205317 h 7161494"/>
              <a:gd name="connsiteX11" fmla="*/ 7625732 w 7680426"/>
              <a:gd name="connsiteY11" fmla="*/ 4142368 h 7161494"/>
              <a:gd name="connsiteX12" fmla="*/ 7562817 w 7680426"/>
              <a:gd name="connsiteY12" fmla="*/ 2636614 h 7161494"/>
              <a:gd name="connsiteX13" fmla="*/ 7584039 w 7680426"/>
              <a:gd name="connsiteY13" fmla="*/ 861303 h 7161494"/>
              <a:gd name="connsiteX14" fmla="*/ 5853788 w 7680426"/>
              <a:gd name="connsiteY14" fmla="*/ 4368 h 7161494"/>
              <a:gd name="connsiteX15" fmla="*/ 3429176 w 7680426"/>
              <a:gd name="connsiteY15" fmla="*/ 191782 h 7161494"/>
              <a:gd name="connsiteX0" fmla="*/ 3429176 w 7680426"/>
              <a:gd name="connsiteY0" fmla="*/ 191782 h 7167534"/>
              <a:gd name="connsiteX1" fmla="*/ 639950 w 7680426"/>
              <a:gd name="connsiteY1" fmla="*/ 1481542 h 7167534"/>
              <a:gd name="connsiteX2" fmla="*/ 306641 w 7680426"/>
              <a:gd name="connsiteY2" fmla="*/ 4202969 h 7167534"/>
              <a:gd name="connsiteX3" fmla="*/ 37070 w 7680426"/>
              <a:gd name="connsiteY3" fmla="*/ 5803211 h 7167534"/>
              <a:gd name="connsiteX4" fmla="*/ 568640 w 7680426"/>
              <a:gd name="connsiteY4" fmla="*/ 6849139 h 7167534"/>
              <a:gd name="connsiteX5" fmla="*/ 2158887 w 7680426"/>
              <a:gd name="connsiteY5" fmla="*/ 6985302 h 7167534"/>
              <a:gd name="connsiteX6" fmla="*/ 3856397 w 7680426"/>
              <a:gd name="connsiteY6" fmla="*/ 6680899 h 7167534"/>
              <a:gd name="connsiteX7" fmla="*/ 5118108 w 7680426"/>
              <a:gd name="connsiteY7" fmla="*/ 7004656 h 7167534"/>
              <a:gd name="connsiteX8" fmla="*/ 6880986 w 7680426"/>
              <a:gd name="connsiteY8" fmla="*/ 7112000 h 7167534"/>
              <a:gd name="connsiteX9" fmla="*/ 7086812 w 7680426"/>
              <a:gd name="connsiteY9" fmla="*/ 7118414 h 7167534"/>
              <a:gd name="connsiteX10" fmla="*/ 7562128 w 7680426"/>
              <a:gd name="connsiteY10" fmla="*/ 6205317 h 7167534"/>
              <a:gd name="connsiteX11" fmla="*/ 7625732 w 7680426"/>
              <a:gd name="connsiteY11" fmla="*/ 4142368 h 7167534"/>
              <a:gd name="connsiteX12" fmla="*/ 7562817 w 7680426"/>
              <a:gd name="connsiteY12" fmla="*/ 2636614 h 7167534"/>
              <a:gd name="connsiteX13" fmla="*/ 7584039 w 7680426"/>
              <a:gd name="connsiteY13" fmla="*/ 861303 h 7167534"/>
              <a:gd name="connsiteX14" fmla="*/ 5853788 w 7680426"/>
              <a:gd name="connsiteY14" fmla="*/ 4368 h 7167534"/>
              <a:gd name="connsiteX15" fmla="*/ 3429176 w 7680426"/>
              <a:gd name="connsiteY15" fmla="*/ 191782 h 7167534"/>
              <a:gd name="connsiteX0" fmla="*/ 3429176 w 7680426"/>
              <a:gd name="connsiteY0" fmla="*/ 191782 h 7161005"/>
              <a:gd name="connsiteX1" fmla="*/ 639950 w 7680426"/>
              <a:gd name="connsiteY1" fmla="*/ 1481542 h 7161005"/>
              <a:gd name="connsiteX2" fmla="*/ 306641 w 7680426"/>
              <a:gd name="connsiteY2" fmla="*/ 4202969 h 7161005"/>
              <a:gd name="connsiteX3" fmla="*/ 37070 w 7680426"/>
              <a:gd name="connsiteY3" fmla="*/ 5803211 h 7161005"/>
              <a:gd name="connsiteX4" fmla="*/ 568640 w 7680426"/>
              <a:gd name="connsiteY4" fmla="*/ 6849139 h 7161005"/>
              <a:gd name="connsiteX5" fmla="*/ 2158887 w 7680426"/>
              <a:gd name="connsiteY5" fmla="*/ 6985302 h 7161005"/>
              <a:gd name="connsiteX6" fmla="*/ 3856397 w 7680426"/>
              <a:gd name="connsiteY6" fmla="*/ 6680899 h 7161005"/>
              <a:gd name="connsiteX7" fmla="*/ 5118108 w 7680426"/>
              <a:gd name="connsiteY7" fmla="*/ 7004656 h 7161005"/>
              <a:gd name="connsiteX8" fmla="*/ 6880986 w 7680426"/>
              <a:gd name="connsiteY8" fmla="*/ 7112000 h 7161005"/>
              <a:gd name="connsiteX9" fmla="*/ 7086812 w 7680426"/>
              <a:gd name="connsiteY9" fmla="*/ 7118414 h 7161005"/>
              <a:gd name="connsiteX10" fmla="*/ 7562128 w 7680426"/>
              <a:gd name="connsiteY10" fmla="*/ 6205317 h 7161005"/>
              <a:gd name="connsiteX11" fmla="*/ 7625732 w 7680426"/>
              <a:gd name="connsiteY11" fmla="*/ 4142368 h 7161005"/>
              <a:gd name="connsiteX12" fmla="*/ 7562817 w 7680426"/>
              <a:gd name="connsiteY12" fmla="*/ 2636614 h 7161005"/>
              <a:gd name="connsiteX13" fmla="*/ 7584039 w 7680426"/>
              <a:gd name="connsiteY13" fmla="*/ 861303 h 7161005"/>
              <a:gd name="connsiteX14" fmla="*/ 5853788 w 7680426"/>
              <a:gd name="connsiteY14" fmla="*/ 4368 h 7161005"/>
              <a:gd name="connsiteX15" fmla="*/ 3429176 w 7680426"/>
              <a:gd name="connsiteY15" fmla="*/ 191782 h 7161005"/>
              <a:gd name="connsiteX0" fmla="*/ 3401204 w 7652454"/>
              <a:gd name="connsiteY0" fmla="*/ 191782 h 7161005"/>
              <a:gd name="connsiteX1" fmla="*/ 611978 w 7652454"/>
              <a:gd name="connsiteY1" fmla="*/ 1481542 h 7161005"/>
              <a:gd name="connsiteX2" fmla="*/ 234424 w 7652454"/>
              <a:gd name="connsiteY2" fmla="*/ 3982041 h 7161005"/>
              <a:gd name="connsiteX3" fmla="*/ 9098 w 7652454"/>
              <a:gd name="connsiteY3" fmla="*/ 5803211 h 7161005"/>
              <a:gd name="connsiteX4" fmla="*/ 540668 w 7652454"/>
              <a:gd name="connsiteY4" fmla="*/ 6849139 h 7161005"/>
              <a:gd name="connsiteX5" fmla="*/ 2130915 w 7652454"/>
              <a:gd name="connsiteY5" fmla="*/ 6985302 h 7161005"/>
              <a:gd name="connsiteX6" fmla="*/ 3828425 w 7652454"/>
              <a:gd name="connsiteY6" fmla="*/ 6680899 h 7161005"/>
              <a:gd name="connsiteX7" fmla="*/ 5090136 w 7652454"/>
              <a:gd name="connsiteY7" fmla="*/ 7004656 h 7161005"/>
              <a:gd name="connsiteX8" fmla="*/ 6853014 w 7652454"/>
              <a:gd name="connsiteY8" fmla="*/ 7112000 h 7161005"/>
              <a:gd name="connsiteX9" fmla="*/ 7058840 w 7652454"/>
              <a:gd name="connsiteY9" fmla="*/ 7118414 h 7161005"/>
              <a:gd name="connsiteX10" fmla="*/ 7534156 w 7652454"/>
              <a:gd name="connsiteY10" fmla="*/ 6205317 h 7161005"/>
              <a:gd name="connsiteX11" fmla="*/ 7597760 w 7652454"/>
              <a:gd name="connsiteY11" fmla="*/ 4142368 h 7161005"/>
              <a:gd name="connsiteX12" fmla="*/ 7534845 w 7652454"/>
              <a:gd name="connsiteY12" fmla="*/ 2636614 h 7161005"/>
              <a:gd name="connsiteX13" fmla="*/ 7556067 w 7652454"/>
              <a:gd name="connsiteY13" fmla="*/ 861303 h 7161005"/>
              <a:gd name="connsiteX14" fmla="*/ 5825816 w 7652454"/>
              <a:gd name="connsiteY14" fmla="*/ 4368 h 7161005"/>
              <a:gd name="connsiteX15" fmla="*/ 3401204 w 7652454"/>
              <a:gd name="connsiteY15" fmla="*/ 191782 h 7161005"/>
              <a:gd name="connsiteX0" fmla="*/ 3392359 w 7643609"/>
              <a:gd name="connsiteY0" fmla="*/ 191782 h 7161005"/>
              <a:gd name="connsiteX1" fmla="*/ 603133 w 7643609"/>
              <a:gd name="connsiteY1" fmla="*/ 1481542 h 7161005"/>
              <a:gd name="connsiteX2" fmla="*/ 225579 w 7643609"/>
              <a:gd name="connsiteY2" fmla="*/ 3982041 h 7161005"/>
              <a:gd name="connsiteX3" fmla="*/ 253 w 7643609"/>
              <a:gd name="connsiteY3" fmla="*/ 5803211 h 7161005"/>
              <a:gd name="connsiteX4" fmla="*/ 531823 w 7643609"/>
              <a:gd name="connsiteY4" fmla="*/ 6849139 h 7161005"/>
              <a:gd name="connsiteX5" fmla="*/ 2122070 w 7643609"/>
              <a:gd name="connsiteY5" fmla="*/ 6985302 h 7161005"/>
              <a:gd name="connsiteX6" fmla="*/ 3819580 w 7643609"/>
              <a:gd name="connsiteY6" fmla="*/ 6680899 h 7161005"/>
              <a:gd name="connsiteX7" fmla="*/ 5081291 w 7643609"/>
              <a:gd name="connsiteY7" fmla="*/ 7004656 h 7161005"/>
              <a:gd name="connsiteX8" fmla="*/ 6844169 w 7643609"/>
              <a:gd name="connsiteY8" fmla="*/ 7112000 h 7161005"/>
              <a:gd name="connsiteX9" fmla="*/ 7049995 w 7643609"/>
              <a:gd name="connsiteY9" fmla="*/ 7118414 h 7161005"/>
              <a:gd name="connsiteX10" fmla="*/ 7525311 w 7643609"/>
              <a:gd name="connsiteY10" fmla="*/ 6205317 h 7161005"/>
              <a:gd name="connsiteX11" fmla="*/ 7588915 w 7643609"/>
              <a:gd name="connsiteY11" fmla="*/ 4142368 h 7161005"/>
              <a:gd name="connsiteX12" fmla="*/ 7526000 w 7643609"/>
              <a:gd name="connsiteY12" fmla="*/ 2636614 h 7161005"/>
              <a:gd name="connsiteX13" fmla="*/ 7547222 w 7643609"/>
              <a:gd name="connsiteY13" fmla="*/ 861303 h 7161005"/>
              <a:gd name="connsiteX14" fmla="*/ 5816971 w 7643609"/>
              <a:gd name="connsiteY14" fmla="*/ 4368 h 7161005"/>
              <a:gd name="connsiteX15" fmla="*/ 3392359 w 7643609"/>
              <a:gd name="connsiteY15" fmla="*/ 191782 h 7161005"/>
              <a:gd name="connsiteX0" fmla="*/ 3362917 w 7614167"/>
              <a:gd name="connsiteY0" fmla="*/ 191782 h 7161005"/>
              <a:gd name="connsiteX1" fmla="*/ 573691 w 7614167"/>
              <a:gd name="connsiteY1" fmla="*/ 1481542 h 7161005"/>
              <a:gd name="connsiteX2" fmla="*/ 196137 w 7614167"/>
              <a:gd name="connsiteY2" fmla="*/ 3982041 h 7161005"/>
              <a:gd name="connsiteX3" fmla="*/ 308 w 7614167"/>
              <a:gd name="connsiteY3" fmla="*/ 5778664 h 7161005"/>
              <a:gd name="connsiteX4" fmla="*/ 502381 w 7614167"/>
              <a:gd name="connsiteY4" fmla="*/ 6849139 h 7161005"/>
              <a:gd name="connsiteX5" fmla="*/ 2092628 w 7614167"/>
              <a:gd name="connsiteY5" fmla="*/ 6985302 h 7161005"/>
              <a:gd name="connsiteX6" fmla="*/ 3790138 w 7614167"/>
              <a:gd name="connsiteY6" fmla="*/ 6680899 h 7161005"/>
              <a:gd name="connsiteX7" fmla="*/ 5051849 w 7614167"/>
              <a:gd name="connsiteY7" fmla="*/ 7004656 h 7161005"/>
              <a:gd name="connsiteX8" fmla="*/ 6814727 w 7614167"/>
              <a:gd name="connsiteY8" fmla="*/ 7112000 h 7161005"/>
              <a:gd name="connsiteX9" fmla="*/ 7020553 w 7614167"/>
              <a:gd name="connsiteY9" fmla="*/ 7118414 h 7161005"/>
              <a:gd name="connsiteX10" fmla="*/ 7495869 w 7614167"/>
              <a:gd name="connsiteY10" fmla="*/ 6205317 h 7161005"/>
              <a:gd name="connsiteX11" fmla="*/ 7559473 w 7614167"/>
              <a:gd name="connsiteY11" fmla="*/ 4142368 h 7161005"/>
              <a:gd name="connsiteX12" fmla="*/ 7496558 w 7614167"/>
              <a:gd name="connsiteY12" fmla="*/ 2636614 h 7161005"/>
              <a:gd name="connsiteX13" fmla="*/ 7517780 w 7614167"/>
              <a:gd name="connsiteY13" fmla="*/ 861303 h 7161005"/>
              <a:gd name="connsiteX14" fmla="*/ 5787529 w 7614167"/>
              <a:gd name="connsiteY14" fmla="*/ 4368 h 7161005"/>
              <a:gd name="connsiteX15" fmla="*/ 3362917 w 7614167"/>
              <a:gd name="connsiteY15" fmla="*/ 191782 h 7161005"/>
              <a:gd name="connsiteX0" fmla="*/ 3429181 w 7680431"/>
              <a:gd name="connsiteY0" fmla="*/ 191782 h 7161005"/>
              <a:gd name="connsiteX1" fmla="*/ 639955 w 7680431"/>
              <a:gd name="connsiteY1" fmla="*/ 1481542 h 7161005"/>
              <a:gd name="connsiteX2" fmla="*/ 262401 w 7680431"/>
              <a:gd name="connsiteY2" fmla="*/ 3982041 h 7161005"/>
              <a:gd name="connsiteX3" fmla="*/ 206 w 7680431"/>
              <a:gd name="connsiteY3" fmla="*/ 5766390 h 7161005"/>
              <a:gd name="connsiteX4" fmla="*/ 568645 w 7680431"/>
              <a:gd name="connsiteY4" fmla="*/ 6849139 h 7161005"/>
              <a:gd name="connsiteX5" fmla="*/ 2158892 w 7680431"/>
              <a:gd name="connsiteY5" fmla="*/ 6985302 h 7161005"/>
              <a:gd name="connsiteX6" fmla="*/ 3856402 w 7680431"/>
              <a:gd name="connsiteY6" fmla="*/ 6680899 h 7161005"/>
              <a:gd name="connsiteX7" fmla="*/ 5118113 w 7680431"/>
              <a:gd name="connsiteY7" fmla="*/ 7004656 h 7161005"/>
              <a:gd name="connsiteX8" fmla="*/ 6880991 w 7680431"/>
              <a:gd name="connsiteY8" fmla="*/ 7112000 h 7161005"/>
              <a:gd name="connsiteX9" fmla="*/ 7086817 w 7680431"/>
              <a:gd name="connsiteY9" fmla="*/ 7118414 h 7161005"/>
              <a:gd name="connsiteX10" fmla="*/ 7562133 w 7680431"/>
              <a:gd name="connsiteY10" fmla="*/ 6205317 h 7161005"/>
              <a:gd name="connsiteX11" fmla="*/ 7625737 w 7680431"/>
              <a:gd name="connsiteY11" fmla="*/ 4142368 h 7161005"/>
              <a:gd name="connsiteX12" fmla="*/ 7562822 w 7680431"/>
              <a:gd name="connsiteY12" fmla="*/ 2636614 h 7161005"/>
              <a:gd name="connsiteX13" fmla="*/ 7584044 w 7680431"/>
              <a:gd name="connsiteY13" fmla="*/ 861303 h 7161005"/>
              <a:gd name="connsiteX14" fmla="*/ 5853793 w 7680431"/>
              <a:gd name="connsiteY14" fmla="*/ 4368 h 7161005"/>
              <a:gd name="connsiteX15" fmla="*/ 3429181 w 7680431"/>
              <a:gd name="connsiteY15" fmla="*/ 191782 h 7161005"/>
              <a:gd name="connsiteX0" fmla="*/ 3436413 w 7687663"/>
              <a:gd name="connsiteY0" fmla="*/ 191782 h 7161005"/>
              <a:gd name="connsiteX1" fmla="*/ 647187 w 7687663"/>
              <a:gd name="connsiteY1" fmla="*/ 1481542 h 7161005"/>
              <a:gd name="connsiteX2" fmla="*/ 277008 w 7687663"/>
              <a:gd name="connsiteY2" fmla="*/ 3932946 h 7161005"/>
              <a:gd name="connsiteX3" fmla="*/ 7438 w 7687663"/>
              <a:gd name="connsiteY3" fmla="*/ 5766390 h 7161005"/>
              <a:gd name="connsiteX4" fmla="*/ 575877 w 7687663"/>
              <a:gd name="connsiteY4" fmla="*/ 6849139 h 7161005"/>
              <a:gd name="connsiteX5" fmla="*/ 2166124 w 7687663"/>
              <a:gd name="connsiteY5" fmla="*/ 6985302 h 7161005"/>
              <a:gd name="connsiteX6" fmla="*/ 3863634 w 7687663"/>
              <a:gd name="connsiteY6" fmla="*/ 6680899 h 7161005"/>
              <a:gd name="connsiteX7" fmla="*/ 5125345 w 7687663"/>
              <a:gd name="connsiteY7" fmla="*/ 7004656 h 7161005"/>
              <a:gd name="connsiteX8" fmla="*/ 6888223 w 7687663"/>
              <a:gd name="connsiteY8" fmla="*/ 7112000 h 7161005"/>
              <a:gd name="connsiteX9" fmla="*/ 7094049 w 7687663"/>
              <a:gd name="connsiteY9" fmla="*/ 7118414 h 7161005"/>
              <a:gd name="connsiteX10" fmla="*/ 7569365 w 7687663"/>
              <a:gd name="connsiteY10" fmla="*/ 6205317 h 7161005"/>
              <a:gd name="connsiteX11" fmla="*/ 7632969 w 7687663"/>
              <a:gd name="connsiteY11" fmla="*/ 4142368 h 7161005"/>
              <a:gd name="connsiteX12" fmla="*/ 7570054 w 7687663"/>
              <a:gd name="connsiteY12" fmla="*/ 2636614 h 7161005"/>
              <a:gd name="connsiteX13" fmla="*/ 7591276 w 7687663"/>
              <a:gd name="connsiteY13" fmla="*/ 861303 h 7161005"/>
              <a:gd name="connsiteX14" fmla="*/ 5861025 w 7687663"/>
              <a:gd name="connsiteY14" fmla="*/ 4368 h 7161005"/>
              <a:gd name="connsiteX15" fmla="*/ 3436413 w 7687663"/>
              <a:gd name="connsiteY15" fmla="*/ 191782 h 7161005"/>
              <a:gd name="connsiteX0" fmla="*/ 3435433 w 7686683"/>
              <a:gd name="connsiteY0" fmla="*/ 191782 h 7161005"/>
              <a:gd name="connsiteX1" fmla="*/ 646207 w 7686683"/>
              <a:gd name="connsiteY1" fmla="*/ 1481542 h 7161005"/>
              <a:gd name="connsiteX2" fmla="*/ 290776 w 7686683"/>
              <a:gd name="connsiteY2" fmla="*/ 4153873 h 7161005"/>
              <a:gd name="connsiteX3" fmla="*/ 6458 w 7686683"/>
              <a:gd name="connsiteY3" fmla="*/ 5766390 h 7161005"/>
              <a:gd name="connsiteX4" fmla="*/ 574897 w 7686683"/>
              <a:gd name="connsiteY4" fmla="*/ 6849139 h 7161005"/>
              <a:gd name="connsiteX5" fmla="*/ 2165144 w 7686683"/>
              <a:gd name="connsiteY5" fmla="*/ 6985302 h 7161005"/>
              <a:gd name="connsiteX6" fmla="*/ 3862654 w 7686683"/>
              <a:gd name="connsiteY6" fmla="*/ 6680899 h 7161005"/>
              <a:gd name="connsiteX7" fmla="*/ 5124365 w 7686683"/>
              <a:gd name="connsiteY7" fmla="*/ 7004656 h 7161005"/>
              <a:gd name="connsiteX8" fmla="*/ 6887243 w 7686683"/>
              <a:gd name="connsiteY8" fmla="*/ 7112000 h 7161005"/>
              <a:gd name="connsiteX9" fmla="*/ 7093069 w 7686683"/>
              <a:gd name="connsiteY9" fmla="*/ 7118414 h 7161005"/>
              <a:gd name="connsiteX10" fmla="*/ 7568385 w 7686683"/>
              <a:gd name="connsiteY10" fmla="*/ 6205317 h 7161005"/>
              <a:gd name="connsiteX11" fmla="*/ 7631989 w 7686683"/>
              <a:gd name="connsiteY11" fmla="*/ 4142368 h 7161005"/>
              <a:gd name="connsiteX12" fmla="*/ 7569074 w 7686683"/>
              <a:gd name="connsiteY12" fmla="*/ 2636614 h 7161005"/>
              <a:gd name="connsiteX13" fmla="*/ 7590296 w 7686683"/>
              <a:gd name="connsiteY13" fmla="*/ 861303 h 7161005"/>
              <a:gd name="connsiteX14" fmla="*/ 5860045 w 7686683"/>
              <a:gd name="connsiteY14" fmla="*/ 4368 h 7161005"/>
              <a:gd name="connsiteX15" fmla="*/ 3435433 w 7686683"/>
              <a:gd name="connsiteY15" fmla="*/ 191782 h 7161005"/>
              <a:gd name="connsiteX0" fmla="*/ 3435236 w 7686486"/>
              <a:gd name="connsiteY0" fmla="*/ 191782 h 7161005"/>
              <a:gd name="connsiteX1" fmla="*/ 594392 w 7686486"/>
              <a:gd name="connsiteY1" fmla="*/ 1481542 h 7161005"/>
              <a:gd name="connsiteX2" fmla="*/ 290579 w 7686486"/>
              <a:gd name="connsiteY2" fmla="*/ 4153873 h 7161005"/>
              <a:gd name="connsiteX3" fmla="*/ 6261 w 7686486"/>
              <a:gd name="connsiteY3" fmla="*/ 5766390 h 7161005"/>
              <a:gd name="connsiteX4" fmla="*/ 574700 w 7686486"/>
              <a:gd name="connsiteY4" fmla="*/ 6849139 h 7161005"/>
              <a:gd name="connsiteX5" fmla="*/ 2164947 w 7686486"/>
              <a:gd name="connsiteY5" fmla="*/ 6985302 h 7161005"/>
              <a:gd name="connsiteX6" fmla="*/ 3862457 w 7686486"/>
              <a:gd name="connsiteY6" fmla="*/ 6680899 h 7161005"/>
              <a:gd name="connsiteX7" fmla="*/ 5124168 w 7686486"/>
              <a:gd name="connsiteY7" fmla="*/ 7004656 h 7161005"/>
              <a:gd name="connsiteX8" fmla="*/ 6887046 w 7686486"/>
              <a:gd name="connsiteY8" fmla="*/ 7112000 h 7161005"/>
              <a:gd name="connsiteX9" fmla="*/ 7092872 w 7686486"/>
              <a:gd name="connsiteY9" fmla="*/ 7118414 h 7161005"/>
              <a:gd name="connsiteX10" fmla="*/ 7568188 w 7686486"/>
              <a:gd name="connsiteY10" fmla="*/ 6205317 h 7161005"/>
              <a:gd name="connsiteX11" fmla="*/ 7631792 w 7686486"/>
              <a:gd name="connsiteY11" fmla="*/ 4142368 h 7161005"/>
              <a:gd name="connsiteX12" fmla="*/ 7568877 w 7686486"/>
              <a:gd name="connsiteY12" fmla="*/ 2636614 h 7161005"/>
              <a:gd name="connsiteX13" fmla="*/ 7590099 w 7686486"/>
              <a:gd name="connsiteY13" fmla="*/ 861303 h 7161005"/>
              <a:gd name="connsiteX14" fmla="*/ 5859848 w 7686486"/>
              <a:gd name="connsiteY14" fmla="*/ 4368 h 7161005"/>
              <a:gd name="connsiteX15" fmla="*/ 3435236 w 7686486"/>
              <a:gd name="connsiteY15" fmla="*/ 191782 h 7161005"/>
              <a:gd name="connsiteX0" fmla="*/ 3435831 w 7687081"/>
              <a:gd name="connsiteY0" fmla="*/ 191782 h 7161005"/>
              <a:gd name="connsiteX1" fmla="*/ 742468 w 7687081"/>
              <a:gd name="connsiteY1" fmla="*/ 1469267 h 7161005"/>
              <a:gd name="connsiteX2" fmla="*/ 291174 w 7687081"/>
              <a:gd name="connsiteY2" fmla="*/ 4153873 h 7161005"/>
              <a:gd name="connsiteX3" fmla="*/ 6856 w 7687081"/>
              <a:gd name="connsiteY3" fmla="*/ 5766390 h 7161005"/>
              <a:gd name="connsiteX4" fmla="*/ 575295 w 7687081"/>
              <a:gd name="connsiteY4" fmla="*/ 6849139 h 7161005"/>
              <a:gd name="connsiteX5" fmla="*/ 2165542 w 7687081"/>
              <a:gd name="connsiteY5" fmla="*/ 6985302 h 7161005"/>
              <a:gd name="connsiteX6" fmla="*/ 3863052 w 7687081"/>
              <a:gd name="connsiteY6" fmla="*/ 6680899 h 7161005"/>
              <a:gd name="connsiteX7" fmla="*/ 5124763 w 7687081"/>
              <a:gd name="connsiteY7" fmla="*/ 7004656 h 7161005"/>
              <a:gd name="connsiteX8" fmla="*/ 6887641 w 7687081"/>
              <a:gd name="connsiteY8" fmla="*/ 7112000 h 7161005"/>
              <a:gd name="connsiteX9" fmla="*/ 7093467 w 7687081"/>
              <a:gd name="connsiteY9" fmla="*/ 7118414 h 7161005"/>
              <a:gd name="connsiteX10" fmla="*/ 7568783 w 7687081"/>
              <a:gd name="connsiteY10" fmla="*/ 6205317 h 7161005"/>
              <a:gd name="connsiteX11" fmla="*/ 7632387 w 7687081"/>
              <a:gd name="connsiteY11" fmla="*/ 4142368 h 7161005"/>
              <a:gd name="connsiteX12" fmla="*/ 7569472 w 7687081"/>
              <a:gd name="connsiteY12" fmla="*/ 2636614 h 7161005"/>
              <a:gd name="connsiteX13" fmla="*/ 7590694 w 7687081"/>
              <a:gd name="connsiteY13" fmla="*/ 861303 h 7161005"/>
              <a:gd name="connsiteX14" fmla="*/ 5860443 w 7687081"/>
              <a:gd name="connsiteY14" fmla="*/ 4368 h 7161005"/>
              <a:gd name="connsiteX15" fmla="*/ 3435831 w 7687081"/>
              <a:gd name="connsiteY15" fmla="*/ 191782 h 7161005"/>
              <a:gd name="connsiteX0" fmla="*/ 3438730 w 7689980"/>
              <a:gd name="connsiteY0" fmla="*/ 191782 h 7161005"/>
              <a:gd name="connsiteX1" fmla="*/ 745367 w 7689980"/>
              <a:gd name="connsiteY1" fmla="*/ 1469267 h 7161005"/>
              <a:gd name="connsiteX2" fmla="*/ 257203 w 7689980"/>
              <a:gd name="connsiteY2" fmla="*/ 4153873 h 7161005"/>
              <a:gd name="connsiteX3" fmla="*/ 9755 w 7689980"/>
              <a:gd name="connsiteY3" fmla="*/ 5766390 h 7161005"/>
              <a:gd name="connsiteX4" fmla="*/ 578194 w 7689980"/>
              <a:gd name="connsiteY4" fmla="*/ 6849139 h 7161005"/>
              <a:gd name="connsiteX5" fmla="*/ 2168441 w 7689980"/>
              <a:gd name="connsiteY5" fmla="*/ 6985302 h 7161005"/>
              <a:gd name="connsiteX6" fmla="*/ 3865951 w 7689980"/>
              <a:gd name="connsiteY6" fmla="*/ 6680899 h 7161005"/>
              <a:gd name="connsiteX7" fmla="*/ 5127662 w 7689980"/>
              <a:gd name="connsiteY7" fmla="*/ 7004656 h 7161005"/>
              <a:gd name="connsiteX8" fmla="*/ 6890540 w 7689980"/>
              <a:gd name="connsiteY8" fmla="*/ 7112000 h 7161005"/>
              <a:gd name="connsiteX9" fmla="*/ 7096366 w 7689980"/>
              <a:gd name="connsiteY9" fmla="*/ 7118414 h 7161005"/>
              <a:gd name="connsiteX10" fmla="*/ 7571682 w 7689980"/>
              <a:gd name="connsiteY10" fmla="*/ 6205317 h 7161005"/>
              <a:gd name="connsiteX11" fmla="*/ 7635286 w 7689980"/>
              <a:gd name="connsiteY11" fmla="*/ 4142368 h 7161005"/>
              <a:gd name="connsiteX12" fmla="*/ 7572371 w 7689980"/>
              <a:gd name="connsiteY12" fmla="*/ 2636614 h 7161005"/>
              <a:gd name="connsiteX13" fmla="*/ 7593593 w 7689980"/>
              <a:gd name="connsiteY13" fmla="*/ 861303 h 7161005"/>
              <a:gd name="connsiteX14" fmla="*/ 5863342 w 7689980"/>
              <a:gd name="connsiteY14" fmla="*/ 4368 h 7161005"/>
              <a:gd name="connsiteX15" fmla="*/ 3438730 w 7689980"/>
              <a:gd name="connsiteY15" fmla="*/ 191782 h 7161005"/>
              <a:gd name="connsiteX0" fmla="*/ 3438730 w 7752773"/>
              <a:gd name="connsiteY0" fmla="*/ 191782 h 7161005"/>
              <a:gd name="connsiteX1" fmla="*/ 745367 w 7752773"/>
              <a:gd name="connsiteY1" fmla="*/ 1469267 h 7161005"/>
              <a:gd name="connsiteX2" fmla="*/ 257203 w 7752773"/>
              <a:gd name="connsiteY2" fmla="*/ 4153873 h 7161005"/>
              <a:gd name="connsiteX3" fmla="*/ 9755 w 7752773"/>
              <a:gd name="connsiteY3" fmla="*/ 5766390 h 7161005"/>
              <a:gd name="connsiteX4" fmla="*/ 578194 w 7752773"/>
              <a:gd name="connsiteY4" fmla="*/ 6849139 h 7161005"/>
              <a:gd name="connsiteX5" fmla="*/ 2168441 w 7752773"/>
              <a:gd name="connsiteY5" fmla="*/ 6985302 h 7161005"/>
              <a:gd name="connsiteX6" fmla="*/ 3865951 w 7752773"/>
              <a:gd name="connsiteY6" fmla="*/ 6680899 h 7161005"/>
              <a:gd name="connsiteX7" fmla="*/ 5127662 w 7752773"/>
              <a:gd name="connsiteY7" fmla="*/ 7004656 h 7161005"/>
              <a:gd name="connsiteX8" fmla="*/ 6890540 w 7752773"/>
              <a:gd name="connsiteY8" fmla="*/ 7112000 h 7161005"/>
              <a:gd name="connsiteX9" fmla="*/ 7096366 w 7752773"/>
              <a:gd name="connsiteY9" fmla="*/ 7118414 h 7161005"/>
              <a:gd name="connsiteX10" fmla="*/ 7571682 w 7752773"/>
              <a:gd name="connsiteY10" fmla="*/ 6205317 h 7161005"/>
              <a:gd name="connsiteX11" fmla="*/ 7635286 w 7752773"/>
              <a:gd name="connsiteY11" fmla="*/ 4142368 h 7161005"/>
              <a:gd name="connsiteX12" fmla="*/ 7587119 w 7752773"/>
              <a:gd name="connsiteY12" fmla="*/ 2538425 h 7161005"/>
              <a:gd name="connsiteX13" fmla="*/ 7593593 w 7752773"/>
              <a:gd name="connsiteY13" fmla="*/ 861303 h 7161005"/>
              <a:gd name="connsiteX14" fmla="*/ 5863342 w 7752773"/>
              <a:gd name="connsiteY14" fmla="*/ 4368 h 7161005"/>
              <a:gd name="connsiteX15" fmla="*/ 3438730 w 7752773"/>
              <a:gd name="connsiteY15" fmla="*/ 191782 h 7161005"/>
              <a:gd name="connsiteX0" fmla="*/ 3438730 w 7740302"/>
              <a:gd name="connsiteY0" fmla="*/ 191782 h 7161005"/>
              <a:gd name="connsiteX1" fmla="*/ 745367 w 7740302"/>
              <a:gd name="connsiteY1" fmla="*/ 1469267 h 7161005"/>
              <a:gd name="connsiteX2" fmla="*/ 257203 w 7740302"/>
              <a:gd name="connsiteY2" fmla="*/ 4153873 h 7161005"/>
              <a:gd name="connsiteX3" fmla="*/ 9755 w 7740302"/>
              <a:gd name="connsiteY3" fmla="*/ 5766390 h 7161005"/>
              <a:gd name="connsiteX4" fmla="*/ 578194 w 7740302"/>
              <a:gd name="connsiteY4" fmla="*/ 6849139 h 7161005"/>
              <a:gd name="connsiteX5" fmla="*/ 2168441 w 7740302"/>
              <a:gd name="connsiteY5" fmla="*/ 6985302 h 7161005"/>
              <a:gd name="connsiteX6" fmla="*/ 3865951 w 7740302"/>
              <a:gd name="connsiteY6" fmla="*/ 6680899 h 7161005"/>
              <a:gd name="connsiteX7" fmla="*/ 5127662 w 7740302"/>
              <a:gd name="connsiteY7" fmla="*/ 7004656 h 7161005"/>
              <a:gd name="connsiteX8" fmla="*/ 6890540 w 7740302"/>
              <a:gd name="connsiteY8" fmla="*/ 7112000 h 7161005"/>
              <a:gd name="connsiteX9" fmla="*/ 7096366 w 7740302"/>
              <a:gd name="connsiteY9" fmla="*/ 7118414 h 7161005"/>
              <a:gd name="connsiteX10" fmla="*/ 7571682 w 7740302"/>
              <a:gd name="connsiteY10" fmla="*/ 6205317 h 7161005"/>
              <a:gd name="connsiteX11" fmla="*/ 7635286 w 7740302"/>
              <a:gd name="connsiteY11" fmla="*/ 4142368 h 7161005"/>
              <a:gd name="connsiteX12" fmla="*/ 7587119 w 7740302"/>
              <a:gd name="connsiteY12" fmla="*/ 2538425 h 7161005"/>
              <a:gd name="connsiteX13" fmla="*/ 7593593 w 7740302"/>
              <a:gd name="connsiteY13" fmla="*/ 861303 h 7161005"/>
              <a:gd name="connsiteX14" fmla="*/ 5863342 w 7740302"/>
              <a:gd name="connsiteY14" fmla="*/ 4368 h 7161005"/>
              <a:gd name="connsiteX15" fmla="*/ 3438730 w 7740302"/>
              <a:gd name="connsiteY15" fmla="*/ 191782 h 7161005"/>
              <a:gd name="connsiteX0" fmla="*/ 3438730 w 7740302"/>
              <a:gd name="connsiteY0" fmla="*/ 191782 h 7161005"/>
              <a:gd name="connsiteX1" fmla="*/ 745367 w 7740302"/>
              <a:gd name="connsiteY1" fmla="*/ 1469267 h 7161005"/>
              <a:gd name="connsiteX2" fmla="*/ 257203 w 7740302"/>
              <a:gd name="connsiteY2" fmla="*/ 4153873 h 7161005"/>
              <a:gd name="connsiteX3" fmla="*/ 9755 w 7740302"/>
              <a:gd name="connsiteY3" fmla="*/ 5766390 h 7161005"/>
              <a:gd name="connsiteX4" fmla="*/ 578194 w 7740302"/>
              <a:gd name="connsiteY4" fmla="*/ 6849139 h 7161005"/>
              <a:gd name="connsiteX5" fmla="*/ 2168441 w 7740302"/>
              <a:gd name="connsiteY5" fmla="*/ 6985302 h 7161005"/>
              <a:gd name="connsiteX6" fmla="*/ 3865951 w 7740302"/>
              <a:gd name="connsiteY6" fmla="*/ 6680899 h 7161005"/>
              <a:gd name="connsiteX7" fmla="*/ 5127662 w 7740302"/>
              <a:gd name="connsiteY7" fmla="*/ 7004656 h 7161005"/>
              <a:gd name="connsiteX8" fmla="*/ 6890540 w 7740302"/>
              <a:gd name="connsiteY8" fmla="*/ 7112000 h 7161005"/>
              <a:gd name="connsiteX9" fmla="*/ 7096366 w 7740302"/>
              <a:gd name="connsiteY9" fmla="*/ 7118414 h 7161005"/>
              <a:gd name="connsiteX10" fmla="*/ 7571682 w 7740302"/>
              <a:gd name="connsiteY10" fmla="*/ 6205317 h 7161005"/>
              <a:gd name="connsiteX11" fmla="*/ 7635286 w 7740302"/>
              <a:gd name="connsiteY11" fmla="*/ 4142368 h 7161005"/>
              <a:gd name="connsiteX12" fmla="*/ 7587119 w 7740302"/>
              <a:gd name="connsiteY12" fmla="*/ 2538425 h 7161005"/>
              <a:gd name="connsiteX13" fmla="*/ 7593593 w 7740302"/>
              <a:gd name="connsiteY13" fmla="*/ 799934 h 7161005"/>
              <a:gd name="connsiteX14" fmla="*/ 5863342 w 7740302"/>
              <a:gd name="connsiteY14" fmla="*/ 4368 h 7161005"/>
              <a:gd name="connsiteX15" fmla="*/ 3438730 w 7740302"/>
              <a:gd name="connsiteY15" fmla="*/ 191782 h 7161005"/>
              <a:gd name="connsiteX0" fmla="*/ 3438730 w 7708139"/>
              <a:gd name="connsiteY0" fmla="*/ 191782 h 7161005"/>
              <a:gd name="connsiteX1" fmla="*/ 745367 w 7708139"/>
              <a:gd name="connsiteY1" fmla="*/ 1469267 h 7161005"/>
              <a:gd name="connsiteX2" fmla="*/ 257203 w 7708139"/>
              <a:gd name="connsiteY2" fmla="*/ 4153873 h 7161005"/>
              <a:gd name="connsiteX3" fmla="*/ 9755 w 7708139"/>
              <a:gd name="connsiteY3" fmla="*/ 5766390 h 7161005"/>
              <a:gd name="connsiteX4" fmla="*/ 578194 w 7708139"/>
              <a:gd name="connsiteY4" fmla="*/ 6849139 h 7161005"/>
              <a:gd name="connsiteX5" fmla="*/ 2168441 w 7708139"/>
              <a:gd name="connsiteY5" fmla="*/ 6985302 h 7161005"/>
              <a:gd name="connsiteX6" fmla="*/ 3865951 w 7708139"/>
              <a:gd name="connsiteY6" fmla="*/ 6680899 h 7161005"/>
              <a:gd name="connsiteX7" fmla="*/ 5127662 w 7708139"/>
              <a:gd name="connsiteY7" fmla="*/ 7004656 h 7161005"/>
              <a:gd name="connsiteX8" fmla="*/ 6890540 w 7708139"/>
              <a:gd name="connsiteY8" fmla="*/ 7112000 h 7161005"/>
              <a:gd name="connsiteX9" fmla="*/ 7096366 w 7708139"/>
              <a:gd name="connsiteY9" fmla="*/ 7118414 h 7161005"/>
              <a:gd name="connsiteX10" fmla="*/ 7571682 w 7708139"/>
              <a:gd name="connsiteY10" fmla="*/ 6205317 h 7161005"/>
              <a:gd name="connsiteX11" fmla="*/ 7635286 w 7708139"/>
              <a:gd name="connsiteY11" fmla="*/ 4142368 h 7161005"/>
              <a:gd name="connsiteX12" fmla="*/ 7587119 w 7708139"/>
              <a:gd name="connsiteY12" fmla="*/ 2538425 h 7161005"/>
              <a:gd name="connsiteX13" fmla="*/ 7593593 w 7708139"/>
              <a:gd name="connsiteY13" fmla="*/ 799934 h 7161005"/>
              <a:gd name="connsiteX14" fmla="*/ 5863342 w 7708139"/>
              <a:gd name="connsiteY14" fmla="*/ 4368 h 7161005"/>
              <a:gd name="connsiteX15" fmla="*/ 3438730 w 7708139"/>
              <a:gd name="connsiteY15" fmla="*/ 191782 h 7161005"/>
              <a:gd name="connsiteX0" fmla="*/ 3438730 w 7717748"/>
              <a:gd name="connsiteY0" fmla="*/ 191782 h 7161005"/>
              <a:gd name="connsiteX1" fmla="*/ 745367 w 7717748"/>
              <a:gd name="connsiteY1" fmla="*/ 1469267 h 7161005"/>
              <a:gd name="connsiteX2" fmla="*/ 257203 w 7717748"/>
              <a:gd name="connsiteY2" fmla="*/ 4153873 h 7161005"/>
              <a:gd name="connsiteX3" fmla="*/ 9755 w 7717748"/>
              <a:gd name="connsiteY3" fmla="*/ 5766390 h 7161005"/>
              <a:gd name="connsiteX4" fmla="*/ 578194 w 7717748"/>
              <a:gd name="connsiteY4" fmla="*/ 6849139 h 7161005"/>
              <a:gd name="connsiteX5" fmla="*/ 2168441 w 7717748"/>
              <a:gd name="connsiteY5" fmla="*/ 6985302 h 7161005"/>
              <a:gd name="connsiteX6" fmla="*/ 3865951 w 7717748"/>
              <a:gd name="connsiteY6" fmla="*/ 6680899 h 7161005"/>
              <a:gd name="connsiteX7" fmla="*/ 5127662 w 7717748"/>
              <a:gd name="connsiteY7" fmla="*/ 7004656 h 7161005"/>
              <a:gd name="connsiteX8" fmla="*/ 6890540 w 7717748"/>
              <a:gd name="connsiteY8" fmla="*/ 7112000 h 7161005"/>
              <a:gd name="connsiteX9" fmla="*/ 7096366 w 7717748"/>
              <a:gd name="connsiteY9" fmla="*/ 7118414 h 7161005"/>
              <a:gd name="connsiteX10" fmla="*/ 7571682 w 7717748"/>
              <a:gd name="connsiteY10" fmla="*/ 6205317 h 7161005"/>
              <a:gd name="connsiteX11" fmla="*/ 7635286 w 7717748"/>
              <a:gd name="connsiteY11" fmla="*/ 4142368 h 7161005"/>
              <a:gd name="connsiteX12" fmla="*/ 7587119 w 7717748"/>
              <a:gd name="connsiteY12" fmla="*/ 2538425 h 7161005"/>
              <a:gd name="connsiteX13" fmla="*/ 7593593 w 7717748"/>
              <a:gd name="connsiteY13" fmla="*/ 799934 h 7161005"/>
              <a:gd name="connsiteX14" fmla="*/ 5863342 w 7717748"/>
              <a:gd name="connsiteY14" fmla="*/ 4368 h 7161005"/>
              <a:gd name="connsiteX15" fmla="*/ 3438730 w 7717748"/>
              <a:gd name="connsiteY15" fmla="*/ 191782 h 7161005"/>
              <a:gd name="connsiteX0" fmla="*/ 3291249 w 7717748"/>
              <a:gd name="connsiteY0" fmla="*/ 239704 h 7159832"/>
              <a:gd name="connsiteX1" fmla="*/ 745367 w 7717748"/>
              <a:gd name="connsiteY1" fmla="*/ 1468094 h 7159832"/>
              <a:gd name="connsiteX2" fmla="*/ 257203 w 7717748"/>
              <a:gd name="connsiteY2" fmla="*/ 4152700 h 7159832"/>
              <a:gd name="connsiteX3" fmla="*/ 9755 w 7717748"/>
              <a:gd name="connsiteY3" fmla="*/ 5765217 h 7159832"/>
              <a:gd name="connsiteX4" fmla="*/ 578194 w 7717748"/>
              <a:gd name="connsiteY4" fmla="*/ 6847966 h 7159832"/>
              <a:gd name="connsiteX5" fmla="*/ 2168441 w 7717748"/>
              <a:gd name="connsiteY5" fmla="*/ 6984129 h 7159832"/>
              <a:gd name="connsiteX6" fmla="*/ 3865951 w 7717748"/>
              <a:gd name="connsiteY6" fmla="*/ 6679726 h 7159832"/>
              <a:gd name="connsiteX7" fmla="*/ 5127662 w 7717748"/>
              <a:gd name="connsiteY7" fmla="*/ 7003483 h 7159832"/>
              <a:gd name="connsiteX8" fmla="*/ 6890540 w 7717748"/>
              <a:gd name="connsiteY8" fmla="*/ 7110827 h 7159832"/>
              <a:gd name="connsiteX9" fmla="*/ 7096366 w 7717748"/>
              <a:gd name="connsiteY9" fmla="*/ 7117241 h 7159832"/>
              <a:gd name="connsiteX10" fmla="*/ 7571682 w 7717748"/>
              <a:gd name="connsiteY10" fmla="*/ 6204144 h 7159832"/>
              <a:gd name="connsiteX11" fmla="*/ 7635286 w 7717748"/>
              <a:gd name="connsiteY11" fmla="*/ 4141195 h 7159832"/>
              <a:gd name="connsiteX12" fmla="*/ 7587119 w 7717748"/>
              <a:gd name="connsiteY12" fmla="*/ 2537252 h 7159832"/>
              <a:gd name="connsiteX13" fmla="*/ 7593593 w 7717748"/>
              <a:gd name="connsiteY13" fmla="*/ 798761 h 7159832"/>
              <a:gd name="connsiteX14" fmla="*/ 5863342 w 7717748"/>
              <a:gd name="connsiteY14" fmla="*/ 3195 h 7159832"/>
              <a:gd name="connsiteX15" fmla="*/ 3291249 w 7717748"/>
              <a:gd name="connsiteY15" fmla="*/ 239704 h 7159832"/>
              <a:gd name="connsiteX0" fmla="*/ 3291249 w 7717748"/>
              <a:gd name="connsiteY0" fmla="*/ 239704 h 7159832"/>
              <a:gd name="connsiteX1" fmla="*/ 745367 w 7717748"/>
              <a:gd name="connsiteY1" fmla="*/ 1468094 h 7159832"/>
              <a:gd name="connsiteX2" fmla="*/ 257203 w 7717748"/>
              <a:gd name="connsiteY2" fmla="*/ 4152700 h 7159832"/>
              <a:gd name="connsiteX3" fmla="*/ 9755 w 7717748"/>
              <a:gd name="connsiteY3" fmla="*/ 5765217 h 7159832"/>
              <a:gd name="connsiteX4" fmla="*/ 578194 w 7717748"/>
              <a:gd name="connsiteY4" fmla="*/ 6847966 h 7159832"/>
              <a:gd name="connsiteX5" fmla="*/ 2168441 w 7717748"/>
              <a:gd name="connsiteY5" fmla="*/ 6984129 h 7159832"/>
              <a:gd name="connsiteX6" fmla="*/ 3865951 w 7717748"/>
              <a:gd name="connsiteY6" fmla="*/ 6679726 h 7159832"/>
              <a:gd name="connsiteX7" fmla="*/ 5127662 w 7717748"/>
              <a:gd name="connsiteY7" fmla="*/ 7003483 h 7159832"/>
              <a:gd name="connsiteX8" fmla="*/ 6890540 w 7717748"/>
              <a:gd name="connsiteY8" fmla="*/ 7110827 h 7159832"/>
              <a:gd name="connsiteX9" fmla="*/ 7096366 w 7717748"/>
              <a:gd name="connsiteY9" fmla="*/ 7117241 h 7159832"/>
              <a:gd name="connsiteX10" fmla="*/ 7571682 w 7717748"/>
              <a:gd name="connsiteY10" fmla="*/ 6204144 h 7159832"/>
              <a:gd name="connsiteX11" fmla="*/ 7635286 w 7717748"/>
              <a:gd name="connsiteY11" fmla="*/ 4141195 h 7159832"/>
              <a:gd name="connsiteX12" fmla="*/ 7587119 w 7717748"/>
              <a:gd name="connsiteY12" fmla="*/ 2537252 h 7159832"/>
              <a:gd name="connsiteX13" fmla="*/ 7593593 w 7717748"/>
              <a:gd name="connsiteY13" fmla="*/ 798761 h 7159832"/>
              <a:gd name="connsiteX14" fmla="*/ 5863342 w 7717748"/>
              <a:gd name="connsiteY14" fmla="*/ 3195 h 7159832"/>
              <a:gd name="connsiteX15" fmla="*/ 3291249 w 7717748"/>
              <a:gd name="connsiteY15" fmla="*/ 239704 h 7159832"/>
              <a:gd name="connsiteX0" fmla="*/ 3291249 w 7717748"/>
              <a:gd name="connsiteY0" fmla="*/ 239704 h 7159832"/>
              <a:gd name="connsiteX1" fmla="*/ 745367 w 7717748"/>
              <a:gd name="connsiteY1" fmla="*/ 1468094 h 7159832"/>
              <a:gd name="connsiteX2" fmla="*/ 257203 w 7717748"/>
              <a:gd name="connsiteY2" fmla="*/ 4152700 h 7159832"/>
              <a:gd name="connsiteX3" fmla="*/ 9755 w 7717748"/>
              <a:gd name="connsiteY3" fmla="*/ 5765217 h 7159832"/>
              <a:gd name="connsiteX4" fmla="*/ 578194 w 7717748"/>
              <a:gd name="connsiteY4" fmla="*/ 6847966 h 7159832"/>
              <a:gd name="connsiteX5" fmla="*/ 2168441 w 7717748"/>
              <a:gd name="connsiteY5" fmla="*/ 6984129 h 7159832"/>
              <a:gd name="connsiteX6" fmla="*/ 3865951 w 7717748"/>
              <a:gd name="connsiteY6" fmla="*/ 6679726 h 7159832"/>
              <a:gd name="connsiteX7" fmla="*/ 5127662 w 7717748"/>
              <a:gd name="connsiteY7" fmla="*/ 7003483 h 7159832"/>
              <a:gd name="connsiteX8" fmla="*/ 6890540 w 7717748"/>
              <a:gd name="connsiteY8" fmla="*/ 7110827 h 7159832"/>
              <a:gd name="connsiteX9" fmla="*/ 7096366 w 7717748"/>
              <a:gd name="connsiteY9" fmla="*/ 7117241 h 7159832"/>
              <a:gd name="connsiteX10" fmla="*/ 7571682 w 7717748"/>
              <a:gd name="connsiteY10" fmla="*/ 6204144 h 7159832"/>
              <a:gd name="connsiteX11" fmla="*/ 7635286 w 7717748"/>
              <a:gd name="connsiteY11" fmla="*/ 4141195 h 7159832"/>
              <a:gd name="connsiteX12" fmla="*/ 7587119 w 7717748"/>
              <a:gd name="connsiteY12" fmla="*/ 2537252 h 7159832"/>
              <a:gd name="connsiteX13" fmla="*/ 7593593 w 7717748"/>
              <a:gd name="connsiteY13" fmla="*/ 798761 h 7159832"/>
              <a:gd name="connsiteX14" fmla="*/ 5863342 w 7717748"/>
              <a:gd name="connsiteY14" fmla="*/ 3195 h 7159832"/>
              <a:gd name="connsiteX15" fmla="*/ 3291249 w 7717748"/>
              <a:gd name="connsiteY15" fmla="*/ 239704 h 7159832"/>
              <a:gd name="connsiteX0" fmla="*/ 3290749 w 7717248"/>
              <a:gd name="connsiteY0" fmla="*/ 239704 h 7159832"/>
              <a:gd name="connsiteX1" fmla="*/ 744867 w 7717248"/>
              <a:gd name="connsiteY1" fmla="*/ 1468094 h 7159832"/>
              <a:gd name="connsiteX2" fmla="*/ 256703 w 7717248"/>
              <a:gd name="connsiteY2" fmla="*/ 4152700 h 7159832"/>
              <a:gd name="connsiteX3" fmla="*/ 9255 w 7717248"/>
              <a:gd name="connsiteY3" fmla="*/ 5765217 h 7159832"/>
              <a:gd name="connsiteX4" fmla="*/ 577694 w 7717248"/>
              <a:gd name="connsiteY4" fmla="*/ 6847966 h 7159832"/>
              <a:gd name="connsiteX5" fmla="*/ 2167941 w 7717248"/>
              <a:gd name="connsiteY5" fmla="*/ 6984129 h 7159832"/>
              <a:gd name="connsiteX6" fmla="*/ 3865451 w 7717248"/>
              <a:gd name="connsiteY6" fmla="*/ 6679726 h 7159832"/>
              <a:gd name="connsiteX7" fmla="*/ 5127162 w 7717248"/>
              <a:gd name="connsiteY7" fmla="*/ 7003483 h 7159832"/>
              <a:gd name="connsiteX8" fmla="*/ 6890040 w 7717248"/>
              <a:gd name="connsiteY8" fmla="*/ 7110827 h 7159832"/>
              <a:gd name="connsiteX9" fmla="*/ 7095866 w 7717248"/>
              <a:gd name="connsiteY9" fmla="*/ 7117241 h 7159832"/>
              <a:gd name="connsiteX10" fmla="*/ 7571182 w 7717248"/>
              <a:gd name="connsiteY10" fmla="*/ 6204144 h 7159832"/>
              <a:gd name="connsiteX11" fmla="*/ 7634786 w 7717248"/>
              <a:gd name="connsiteY11" fmla="*/ 4141195 h 7159832"/>
              <a:gd name="connsiteX12" fmla="*/ 7586619 w 7717248"/>
              <a:gd name="connsiteY12" fmla="*/ 2537252 h 7159832"/>
              <a:gd name="connsiteX13" fmla="*/ 7593093 w 7717248"/>
              <a:gd name="connsiteY13" fmla="*/ 798761 h 7159832"/>
              <a:gd name="connsiteX14" fmla="*/ 5862842 w 7717248"/>
              <a:gd name="connsiteY14" fmla="*/ 3195 h 7159832"/>
              <a:gd name="connsiteX15" fmla="*/ 3290749 w 7717248"/>
              <a:gd name="connsiteY15" fmla="*/ 239704 h 7159832"/>
              <a:gd name="connsiteX0" fmla="*/ 3291981 w 7718480"/>
              <a:gd name="connsiteY0" fmla="*/ 239704 h 7159832"/>
              <a:gd name="connsiteX1" fmla="*/ 746099 w 7718480"/>
              <a:gd name="connsiteY1" fmla="*/ 1468094 h 7159832"/>
              <a:gd name="connsiteX2" fmla="*/ 257935 w 7718480"/>
              <a:gd name="connsiteY2" fmla="*/ 4152700 h 7159832"/>
              <a:gd name="connsiteX3" fmla="*/ 10487 w 7718480"/>
              <a:gd name="connsiteY3" fmla="*/ 5765217 h 7159832"/>
              <a:gd name="connsiteX4" fmla="*/ 578926 w 7718480"/>
              <a:gd name="connsiteY4" fmla="*/ 6847966 h 7159832"/>
              <a:gd name="connsiteX5" fmla="*/ 2169173 w 7718480"/>
              <a:gd name="connsiteY5" fmla="*/ 6984129 h 7159832"/>
              <a:gd name="connsiteX6" fmla="*/ 3866683 w 7718480"/>
              <a:gd name="connsiteY6" fmla="*/ 6679726 h 7159832"/>
              <a:gd name="connsiteX7" fmla="*/ 5128394 w 7718480"/>
              <a:gd name="connsiteY7" fmla="*/ 7003483 h 7159832"/>
              <a:gd name="connsiteX8" fmla="*/ 6891272 w 7718480"/>
              <a:gd name="connsiteY8" fmla="*/ 7110827 h 7159832"/>
              <a:gd name="connsiteX9" fmla="*/ 7097098 w 7718480"/>
              <a:gd name="connsiteY9" fmla="*/ 7117241 h 7159832"/>
              <a:gd name="connsiteX10" fmla="*/ 7572414 w 7718480"/>
              <a:gd name="connsiteY10" fmla="*/ 6204144 h 7159832"/>
              <a:gd name="connsiteX11" fmla="*/ 7636018 w 7718480"/>
              <a:gd name="connsiteY11" fmla="*/ 4141195 h 7159832"/>
              <a:gd name="connsiteX12" fmla="*/ 7587851 w 7718480"/>
              <a:gd name="connsiteY12" fmla="*/ 2537252 h 7159832"/>
              <a:gd name="connsiteX13" fmla="*/ 7594325 w 7718480"/>
              <a:gd name="connsiteY13" fmla="*/ 798761 h 7159832"/>
              <a:gd name="connsiteX14" fmla="*/ 5864074 w 7718480"/>
              <a:gd name="connsiteY14" fmla="*/ 3195 h 7159832"/>
              <a:gd name="connsiteX15" fmla="*/ 3291981 w 7718480"/>
              <a:gd name="connsiteY15" fmla="*/ 239704 h 7159832"/>
              <a:gd name="connsiteX0" fmla="*/ 3285957 w 7712456"/>
              <a:gd name="connsiteY0" fmla="*/ 239704 h 7159832"/>
              <a:gd name="connsiteX1" fmla="*/ 740075 w 7712456"/>
              <a:gd name="connsiteY1" fmla="*/ 1468094 h 7159832"/>
              <a:gd name="connsiteX2" fmla="*/ 251911 w 7712456"/>
              <a:gd name="connsiteY2" fmla="*/ 4152700 h 7159832"/>
              <a:gd name="connsiteX3" fmla="*/ 4463 w 7712456"/>
              <a:gd name="connsiteY3" fmla="*/ 5765217 h 7159832"/>
              <a:gd name="connsiteX4" fmla="*/ 572902 w 7712456"/>
              <a:gd name="connsiteY4" fmla="*/ 6847966 h 7159832"/>
              <a:gd name="connsiteX5" fmla="*/ 2163149 w 7712456"/>
              <a:gd name="connsiteY5" fmla="*/ 6984129 h 7159832"/>
              <a:gd name="connsiteX6" fmla="*/ 3860659 w 7712456"/>
              <a:gd name="connsiteY6" fmla="*/ 6679726 h 7159832"/>
              <a:gd name="connsiteX7" fmla="*/ 5122370 w 7712456"/>
              <a:gd name="connsiteY7" fmla="*/ 7003483 h 7159832"/>
              <a:gd name="connsiteX8" fmla="*/ 6885248 w 7712456"/>
              <a:gd name="connsiteY8" fmla="*/ 7110827 h 7159832"/>
              <a:gd name="connsiteX9" fmla="*/ 7091074 w 7712456"/>
              <a:gd name="connsiteY9" fmla="*/ 7117241 h 7159832"/>
              <a:gd name="connsiteX10" fmla="*/ 7566390 w 7712456"/>
              <a:gd name="connsiteY10" fmla="*/ 6204144 h 7159832"/>
              <a:gd name="connsiteX11" fmla="*/ 7629994 w 7712456"/>
              <a:gd name="connsiteY11" fmla="*/ 4141195 h 7159832"/>
              <a:gd name="connsiteX12" fmla="*/ 7581827 w 7712456"/>
              <a:gd name="connsiteY12" fmla="*/ 2537252 h 7159832"/>
              <a:gd name="connsiteX13" fmla="*/ 7588301 w 7712456"/>
              <a:gd name="connsiteY13" fmla="*/ 798761 h 7159832"/>
              <a:gd name="connsiteX14" fmla="*/ 5858050 w 7712456"/>
              <a:gd name="connsiteY14" fmla="*/ 3195 h 7159832"/>
              <a:gd name="connsiteX15" fmla="*/ 3285957 w 7712456"/>
              <a:gd name="connsiteY15" fmla="*/ 239704 h 7159832"/>
              <a:gd name="connsiteX0" fmla="*/ 3282988 w 7709487"/>
              <a:gd name="connsiteY0" fmla="*/ 239704 h 7159832"/>
              <a:gd name="connsiteX1" fmla="*/ 737106 w 7709487"/>
              <a:gd name="connsiteY1" fmla="*/ 1468094 h 7159832"/>
              <a:gd name="connsiteX2" fmla="*/ 248942 w 7709487"/>
              <a:gd name="connsiteY2" fmla="*/ 4152700 h 7159832"/>
              <a:gd name="connsiteX3" fmla="*/ 1494 w 7709487"/>
              <a:gd name="connsiteY3" fmla="*/ 5765217 h 7159832"/>
              <a:gd name="connsiteX4" fmla="*/ 569933 w 7709487"/>
              <a:gd name="connsiteY4" fmla="*/ 6847966 h 7159832"/>
              <a:gd name="connsiteX5" fmla="*/ 2160180 w 7709487"/>
              <a:gd name="connsiteY5" fmla="*/ 6984129 h 7159832"/>
              <a:gd name="connsiteX6" fmla="*/ 3857690 w 7709487"/>
              <a:gd name="connsiteY6" fmla="*/ 6679726 h 7159832"/>
              <a:gd name="connsiteX7" fmla="*/ 5119401 w 7709487"/>
              <a:gd name="connsiteY7" fmla="*/ 7003483 h 7159832"/>
              <a:gd name="connsiteX8" fmla="*/ 6882279 w 7709487"/>
              <a:gd name="connsiteY8" fmla="*/ 7110827 h 7159832"/>
              <a:gd name="connsiteX9" fmla="*/ 7088105 w 7709487"/>
              <a:gd name="connsiteY9" fmla="*/ 7117241 h 7159832"/>
              <a:gd name="connsiteX10" fmla="*/ 7563421 w 7709487"/>
              <a:gd name="connsiteY10" fmla="*/ 6204144 h 7159832"/>
              <a:gd name="connsiteX11" fmla="*/ 7627025 w 7709487"/>
              <a:gd name="connsiteY11" fmla="*/ 4141195 h 7159832"/>
              <a:gd name="connsiteX12" fmla="*/ 7578858 w 7709487"/>
              <a:gd name="connsiteY12" fmla="*/ 2537252 h 7159832"/>
              <a:gd name="connsiteX13" fmla="*/ 7585332 w 7709487"/>
              <a:gd name="connsiteY13" fmla="*/ 798761 h 7159832"/>
              <a:gd name="connsiteX14" fmla="*/ 5855081 w 7709487"/>
              <a:gd name="connsiteY14" fmla="*/ 3195 h 7159832"/>
              <a:gd name="connsiteX15" fmla="*/ 3282988 w 7709487"/>
              <a:gd name="connsiteY15" fmla="*/ 239704 h 715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709487" h="7159832">
                <a:moveTo>
                  <a:pt x="3282988" y="239704"/>
                </a:moveTo>
                <a:cubicBezTo>
                  <a:pt x="1385254" y="592970"/>
                  <a:pt x="1145113" y="901538"/>
                  <a:pt x="737106" y="1468094"/>
                </a:cubicBezTo>
                <a:cubicBezTo>
                  <a:pt x="371288" y="1940277"/>
                  <a:pt x="396134" y="3354743"/>
                  <a:pt x="248942" y="4152700"/>
                </a:cubicBezTo>
                <a:cubicBezTo>
                  <a:pt x="109659" y="4907783"/>
                  <a:pt x="-15133" y="5242364"/>
                  <a:pt x="1494" y="5765217"/>
                </a:cubicBezTo>
                <a:cubicBezTo>
                  <a:pt x="15873" y="6217374"/>
                  <a:pt x="210152" y="6644814"/>
                  <a:pt x="569933" y="6847966"/>
                </a:cubicBezTo>
                <a:cubicBezTo>
                  <a:pt x="929714" y="7051118"/>
                  <a:pt x="1615483" y="7072288"/>
                  <a:pt x="2160180" y="6984129"/>
                </a:cubicBezTo>
                <a:cubicBezTo>
                  <a:pt x="2786168" y="6882813"/>
                  <a:pt x="3364487" y="6676500"/>
                  <a:pt x="3857690" y="6679726"/>
                </a:cubicBezTo>
                <a:cubicBezTo>
                  <a:pt x="4350893" y="6682952"/>
                  <a:pt x="4525626" y="6765893"/>
                  <a:pt x="5119401" y="7003483"/>
                </a:cubicBezTo>
                <a:cubicBezTo>
                  <a:pt x="5676306" y="7241075"/>
                  <a:pt x="6553923" y="7125066"/>
                  <a:pt x="6882279" y="7110827"/>
                </a:cubicBezTo>
                <a:cubicBezTo>
                  <a:pt x="7144767" y="7099444"/>
                  <a:pt x="7009826" y="7221830"/>
                  <a:pt x="7088105" y="7117241"/>
                </a:cubicBezTo>
                <a:cubicBezTo>
                  <a:pt x="7250243" y="6939830"/>
                  <a:pt x="7491831" y="6666774"/>
                  <a:pt x="7563421" y="6204144"/>
                </a:cubicBezTo>
                <a:cubicBezTo>
                  <a:pt x="7701106" y="5741890"/>
                  <a:pt x="7709601" y="4719796"/>
                  <a:pt x="7627025" y="4141195"/>
                </a:cubicBezTo>
                <a:cubicBezTo>
                  <a:pt x="7537075" y="3427582"/>
                  <a:pt x="7534189" y="3378668"/>
                  <a:pt x="7578858" y="2537252"/>
                </a:cubicBezTo>
                <a:cubicBezTo>
                  <a:pt x="7664140" y="1805435"/>
                  <a:pt x="7821009" y="1221105"/>
                  <a:pt x="7585332" y="798761"/>
                </a:cubicBezTo>
                <a:cubicBezTo>
                  <a:pt x="7336428" y="352713"/>
                  <a:pt x="6787964" y="81083"/>
                  <a:pt x="5855081" y="3195"/>
                </a:cubicBezTo>
                <a:cubicBezTo>
                  <a:pt x="5172236" y="-24341"/>
                  <a:pt x="4010077" y="132230"/>
                  <a:pt x="3282988" y="239704"/>
                </a:cubicBezTo>
                <a:close/>
              </a:path>
            </a:pathLst>
          </a:custGeom>
          <a:solidFill>
            <a:schemeClr val="accent6"/>
          </a:solidFill>
          <a:ln w="12700" cap="flat" cmpd="sng" algn="ctr">
            <a:noFill/>
            <a:prstDash val="solid"/>
            <a:miter lim="800000"/>
          </a:ln>
          <a:effectLst>
            <a:innerShdw blurRad="317500" dir="528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schemeClr val="lt1"/>
              </a:solidFill>
            </a:endParaRPr>
          </a:p>
        </p:txBody>
      </p:sp>
      <p:sp>
        <p:nvSpPr>
          <p:cNvPr id="19" name="椭圆 18">
            <a:extLst>
              <a:ext uri="{FF2B5EF4-FFF2-40B4-BE49-F238E27FC236}">
                <a16:creationId xmlns:a16="http://schemas.microsoft.com/office/drawing/2014/main" id="{44078C18-58E2-EF89-DDCE-61187D08326E}"/>
              </a:ext>
            </a:extLst>
          </p:cNvPr>
          <p:cNvSpPr/>
          <p:nvPr userDrawn="1"/>
        </p:nvSpPr>
        <p:spPr>
          <a:xfrm>
            <a:off x="220980" y="172720"/>
            <a:ext cx="1016000" cy="1016000"/>
          </a:xfrm>
          <a:prstGeom prst="ellipse">
            <a:avLst/>
          </a:prstGeom>
          <a:gradFill flip="none" rotWithShape="1">
            <a:gsLst>
              <a:gs pos="12000">
                <a:srgbClr val="FEE40F">
                  <a:alpha val="0"/>
                </a:srgbClr>
              </a:gs>
              <a:gs pos="88000">
                <a:srgbClr val="D07B00">
                  <a:alpha val="88000"/>
                </a:srgbClr>
              </a:gs>
            </a:gsLst>
            <a:lin ang="13500000" scaled="1"/>
            <a:tileRect/>
          </a:gradFill>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pic>
        <p:nvPicPr>
          <p:cNvPr id="11" name="图片 10">
            <a:extLst>
              <a:ext uri="{FF2B5EF4-FFF2-40B4-BE49-F238E27FC236}">
                <a16:creationId xmlns:a16="http://schemas.microsoft.com/office/drawing/2014/main" id="{6A45855A-B58C-A237-AAD8-4AB08DB5EFC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rot="1239150" flipH="1">
            <a:off x="-1289" y="5358505"/>
            <a:ext cx="1896332" cy="1222542"/>
          </a:xfrm>
          <a:prstGeom prst="rect">
            <a:avLst/>
          </a:prstGeom>
        </p:spPr>
      </p:pic>
      <p:pic>
        <p:nvPicPr>
          <p:cNvPr id="12" name="图片 11">
            <a:extLst>
              <a:ext uri="{FF2B5EF4-FFF2-40B4-BE49-F238E27FC236}">
                <a16:creationId xmlns:a16="http://schemas.microsoft.com/office/drawing/2014/main" id="{84AC711B-18FA-A4DA-9891-BB0029EECB8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flipH="1">
            <a:off x="10078834" y="4342859"/>
            <a:ext cx="2062782" cy="2520744"/>
          </a:xfrm>
          <a:prstGeom prst="rect">
            <a:avLst/>
          </a:prstGeom>
        </p:spPr>
      </p:pic>
      <p:pic>
        <p:nvPicPr>
          <p:cNvPr id="13" name="图片 12">
            <a:extLst>
              <a:ext uri="{FF2B5EF4-FFF2-40B4-BE49-F238E27FC236}">
                <a16:creationId xmlns:a16="http://schemas.microsoft.com/office/drawing/2014/main" id="{9FB7862E-69FD-ED22-2589-651A3D83C945}"/>
              </a:ext>
            </a:extLst>
          </p:cNvPr>
          <p:cNvPicPr>
            <a:picLocks noChangeAspect="1"/>
          </p:cNvPicPr>
          <p:nvPr userDrawn="1"/>
        </p:nvPicPr>
        <p:blipFill>
          <a:blip r:embed="rId6" cstate="screen">
            <a:grayscl/>
            <a:extLst>
              <a:ext uri="{28A0092B-C50C-407E-A947-70E740481C1C}">
                <a14:useLocalDpi xmlns:a14="http://schemas.microsoft.com/office/drawing/2010/main"/>
              </a:ext>
            </a:extLst>
          </a:blip>
          <a:stretch>
            <a:fillRect/>
          </a:stretch>
        </p:blipFill>
        <p:spPr>
          <a:xfrm rot="18859036">
            <a:off x="227780" y="1623813"/>
            <a:ext cx="2778016" cy="996346"/>
          </a:xfrm>
          <a:prstGeom prst="rect">
            <a:avLst/>
          </a:prstGeom>
          <a:effectLst>
            <a:outerShdw blurRad="254000" dist="254000" dir="10800000" sx="95000" sy="95000" algn="r" rotWithShape="0">
              <a:schemeClr val="accent3">
                <a:alpha val="30000"/>
              </a:schemeClr>
            </a:outerShdw>
          </a:effectLst>
        </p:spPr>
      </p:pic>
      <p:pic>
        <p:nvPicPr>
          <p:cNvPr id="14" name="图片 13">
            <a:extLst>
              <a:ext uri="{FF2B5EF4-FFF2-40B4-BE49-F238E27FC236}">
                <a16:creationId xmlns:a16="http://schemas.microsoft.com/office/drawing/2014/main" id="{FF8CFC1B-C91D-CA06-346E-1DDF0AAE151F}"/>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rot="4133269">
            <a:off x="10249911" y="418086"/>
            <a:ext cx="1849586" cy="1383025"/>
          </a:xfrm>
          <a:prstGeom prst="rect">
            <a:avLst/>
          </a:prstGeom>
        </p:spPr>
      </p:pic>
    </p:spTree>
    <p:extLst>
      <p:ext uri="{BB962C8B-B14F-4D97-AF65-F5344CB8AC3E}">
        <p14:creationId xmlns:p14="http://schemas.microsoft.com/office/powerpoint/2010/main" val="2115326062"/>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sp>
        <p:nvSpPr>
          <p:cNvPr id="4" name="Picture 1-mask">
            <a:extLst>
              <a:ext uri="{FF2B5EF4-FFF2-40B4-BE49-F238E27FC236}">
                <a16:creationId xmlns:a16="http://schemas.microsoft.com/office/drawing/2014/main" id="{9A51DFC0-3766-8CE8-351F-ABC9A4BC22D1}"/>
              </a:ext>
            </a:extLst>
          </p:cNvPr>
          <p:cNvSpPr/>
          <p:nvPr userDrawn="1"/>
        </p:nvSpPr>
        <p:spPr>
          <a:xfrm>
            <a:off x="0" y="0"/>
            <a:ext cx="12192001" cy="6858000"/>
          </a:xfrm>
          <a:prstGeom prst="rect">
            <a:avLst/>
          </a:prstGeom>
          <a:gradFill flip="none" rotWithShape="1">
            <a:gsLst>
              <a:gs pos="20000">
                <a:srgbClr val="190065"/>
              </a:gs>
              <a:gs pos="100000">
                <a:srgbClr val="404AA9"/>
              </a:gs>
            </a:gsLst>
            <a:lin ang="2400000" scaled="0"/>
            <a:tileRect/>
          </a:gradFill>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sp>
        <p:nvSpPr>
          <p:cNvPr id="3" name="椭圆 2">
            <a:extLst>
              <a:ext uri="{FF2B5EF4-FFF2-40B4-BE49-F238E27FC236}">
                <a16:creationId xmlns:a16="http://schemas.microsoft.com/office/drawing/2014/main" id="{9DE50F16-4521-9327-77B1-52B341D098D0}"/>
              </a:ext>
            </a:extLst>
          </p:cNvPr>
          <p:cNvSpPr/>
          <p:nvPr userDrawn="1"/>
        </p:nvSpPr>
        <p:spPr>
          <a:xfrm>
            <a:off x="220980" y="172720"/>
            <a:ext cx="1016000" cy="1016000"/>
          </a:xfrm>
          <a:prstGeom prst="ellipse">
            <a:avLst/>
          </a:prstGeom>
          <a:gradFill flip="none" rotWithShape="1">
            <a:gsLst>
              <a:gs pos="12000">
                <a:srgbClr val="FEE40F">
                  <a:alpha val="0"/>
                </a:srgbClr>
              </a:gs>
              <a:gs pos="88000">
                <a:srgbClr val="D07B00">
                  <a:alpha val="88000"/>
                </a:srgbClr>
              </a:gs>
            </a:gsLst>
            <a:lin ang="13500000" scaled="1"/>
            <a:tileRect/>
          </a:gradFill>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grpSp>
        <p:nvGrpSpPr>
          <p:cNvPr id="5" name="组合 4">
            <a:extLst>
              <a:ext uri="{FF2B5EF4-FFF2-40B4-BE49-F238E27FC236}">
                <a16:creationId xmlns:a16="http://schemas.microsoft.com/office/drawing/2014/main" id="{F9751978-E748-69A9-70A4-9823CBD1959B}"/>
              </a:ext>
            </a:extLst>
          </p:cNvPr>
          <p:cNvGrpSpPr/>
          <p:nvPr userDrawn="1"/>
        </p:nvGrpSpPr>
        <p:grpSpPr>
          <a:xfrm flipH="1">
            <a:off x="10637452" y="666503"/>
            <a:ext cx="814878" cy="144000"/>
            <a:chOff x="748038" y="5816344"/>
            <a:chExt cx="814878" cy="144000"/>
          </a:xfrm>
        </p:grpSpPr>
        <p:sp>
          <p:nvSpPr>
            <p:cNvPr id="6" name="椭圆 5">
              <a:extLst>
                <a:ext uri="{FF2B5EF4-FFF2-40B4-BE49-F238E27FC236}">
                  <a16:creationId xmlns:a16="http://schemas.microsoft.com/office/drawing/2014/main" id="{802B1A1A-3739-7D5D-133C-2EEEC31377E5}"/>
                </a:ext>
              </a:extLst>
            </p:cNvPr>
            <p:cNvSpPr>
              <a:spLocks noChangeAspect="1"/>
            </p:cNvSpPr>
            <p:nvPr/>
          </p:nvSpPr>
          <p:spPr>
            <a:xfrm>
              <a:off x="748038" y="5816344"/>
              <a:ext cx="144000" cy="1440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9DF8B035-9896-5366-73B0-E60BA0A32433}"/>
                </a:ext>
              </a:extLst>
            </p:cNvPr>
            <p:cNvSpPr>
              <a:spLocks noChangeAspect="1"/>
            </p:cNvSpPr>
            <p:nvPr/>
          </p:nvSpPr>
          <p:spPr>
            <a:xfrm>
              <a:off x="971664" y="581634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06993BA1-6956-7EF3-877E-DA78D939F36A}"/>
                </a:ext>
              </a:extLst>
            </p:cNvPr>
            <p:cNvSpPr>
              <a:spLocks noChangeAspect="1"/>
            </p:cNvSpPr>
            <p:nvPr/>
          </p:nvSpPr>
          <p:spPr>
            <a:xfrm>
              <a:off x="1195290" y="5816344"/>
              <a:ext cx="144000" cy="1440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1F16421B-4454-1984-056C-EECD55A50AA2}"/>
                </a:ext>
              </a:extLst>
            </p:cNvPr>
            <p:cNvSpPr>
              <a:spLocks noChangeAspect="1"/>
            </p:cNvSpPr>
            <p:nvPr/>
          </p:nvSpPr>
          <p:spPr>
            <a:xfrm>
              <a:off x="1418916" y="5816344"/>
              <a:ext cx="144000" cy="1440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a:extLst>
              <a:ext uri="{FF2B5EF4-FFF2-40B4-BE49-F238E27FC236}">
                <a16:creationId xmlns:a16="http://schemas.microsoft.com/office/drawing/2014/main" id="{E538E660-B303-4EA6-E29B-2E548D78F98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3154460" y="1"/>
            <a:ext cx="9037540" cy="2387600"/>
          </a:xfrm>
          <a:custGeom>
            <a:avLst/>
            <a:gdLst>
              <a:gd name="connsiteX0" fmla="*/ 0 w 12192000"/>
              <a:gd name="connsiteY0" fmla="*/ 0 h 3220967"/>
              <a:gd name="connsiteX1" fmla="*/ 12192000 w 12192000"/>
              <a:gd name="connsiteY1" fmla="*/ 0 h 3220967"/>
              <a:gd name="connsiteX2" fmla="*/ 12192000 w 12192000"/>
              <a:gd name="connsiteY2" fmla="*/ 3220967 h 3220967"/>
              <a:gd name="connsiteX3" fmla="*/ 0 w 12192000"/>
              <a:gd name="connsiteY3" fmla="*/ 3220967 h 3220967"/>
            </a:gdLst>
            <a:ahLst/>
            <a:cxnLst>
              <a:cxn ang="0">
                <a:pos x="connsiteX0" y="connsiteY0"/>
              </a:cxn>
              <a:cxn ang="0">
                <a:pos x="connsiteX1" y="connsiteY1"/>
              </a:cxn>
              <a:cxn ang="0">
                <a:pos x="connsiteX2" y="connsiteY2"/>
              </a:cxn>
              <a:cxn ang="0">
                <a:pos x="connsiteX3" y="connsiteY3"/>
              </a:cxn>
            </a:cxnLst>
            <a:rect l="l" t="t" r="r" b="b"/>
            <a:pathLst>
              <a:path w="12192000" h="3220967">
                <a:moveTo>
                  <a:pt x="0" y="0"/>
                </a:moveTo>
                <a:lnTo>
                  <a:pt x="12192000" y="0"/>
                </a:lnTo>
                <a:lnTo>
                  <a:pt x="12192000" y="3220967"/>
                </a:lnTo>
                <a:lnTo>
                  <a:pt x="0" y="3220967"/>
                </a:lnTo>
                <a:close/>
              </a:path>
            </a:pathLst>
          </a:custGeom>
        </p:spPr>
      </p:pic>
    </p:spTree>
    <p:extLst>
      <p:ext uri="{BB962C8B-B14F-4D97-AF65-F5344CB8AC3E}">
        <p14:creationId xmlns:p14="http://schemas.microsoft.com/office/powerpoint/2010/main" val="1465703721"/>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束">
    <p:spTree>
      <p:nvGrpSpPr>
        <p:cNvPr id="1" name=""/>
        <p:cNvGrpSpPr/>
        <p:nvPr/>
      </p:nvGrpSpPr>
      <p:grpSpPr>
        <a:xfrm>
          <a:off x="0" y="0"/>
          <a:ext cx="0" cy="0"/>
          <a:chOff x="0" y="0"/>
          <a:chExt cx="0" cy="0"/>
        </a:xfrm>
      </p:grpSpPr>
      <p:pic>
        <p:nvPicPr>
          <p:cNvPr id="3" name="图片 2" descr="图片包含 游戏机, 夜空, 监控&#10;&#10;描述已自动生成">
            <a:extLst>
              <a:ext uri="{FF2B5EF4-FFF2-40B4-BE49-F238E27FC236}">
                <a16:creationId xmlns:a16="http://schemas.microsoft.com/office/drawing/2014/main" id="{0D67DBAF-6B0B-2D81-F527-6C583FB0351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84825" y="0"/>
            <a:ext cx="6096000" cy="6858000"/>
          </a:xfrm>
          <a:prstGeom prst="rect">
            <a:avLst/>
          </a:prstGeom>
        </p:spPr>
      </p:pic>
      <p:pic>
        <p:nvPicPr>
          <p:cNvPr id="4" name="图片 3" descr="图片包含 游戏机, 夜空, 监控&#10;&#10;描述已自动生成">
            <a:extLst>
              <a:ext uri="{FF2B5EF4-FFF2-40B4-BE49-F238E27FC236}">
                <a16:creationId xmlns:a16="http://schemas.microsoft.com/office/drawing/2014/main" id="{9587E29B-EA9D-06DA-57A2-D587A04CEAD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5911176" y="0"/>
            <a:ext cx="6280824" cy="6858000"/>
          </a:xfrm>
          <a:prstGeom prst="rect">
            <a:avLst/>
          </a:prstGeom>
        </p:spPr>
      </p:pic>
      <p:pic>
        <p:nvPicPr>
          <p:cNvPr id="5" name="图形 4">
            <a:extLst>
              <a:ext uri="{FF2B5EF4-FFF2-40B4-BE49-F238E27FC236}">
                <a16:creationId xmlns:a16="http://schemas.microsoft.com/office/drawing/2014/main" id="{EC591D64-62B3-76D0-197D-4557EA1395A8}"/>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t="12063" r="16538" b="-7"/>
          <a:stretch/>
        </p:blipFill>
        <p:spPr>
          <a:xfrm>
            <a:off x="876299" y="154547"/>
            <a:ext cx="11315701" cy="6703453"/>
          </a:xfrm>
          <a:prstGeom prst="rect">
            <a:avLst/>
          </a:prstGeom>
        </p:spPr>
      </p:pic>
    </p:spTree>
    <p:extLst>
      <p:ext uri="{BB962C8B-B14F-4D97-AF65-F5344CB8AC3E}">
        <p14:creationId xmlns:p14="http://schemas.microsoft.com/office/powerpoint/2010/main" val="2826730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目录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80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面-上">
            <a:extLst>
              <a:ext uri="{FF2B5EF4-FFF2-40B4-BE49-F238E27FC236}">
                <a16:creationId xmlns:a16="http://schemas.microsoft.com/office/drawing/2014/main" id="{E4E83A4A-222C-B165-145F-367E49B845E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面-下">
            <a:extLst>
              <a:ext uri="{FF2B5EF4-FFF2-40B4-BE49-F238E27FC236}">
                <a16:creationId xmlns:a16="http://schemas.microsoft.com/office/drawing/2014/main" id="{0894EF9D-7058-EACB-EE22-FB9A59648BA2}"/>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页面-上">
            <a:extLst>
              <a:ext uri="{FF2B5EF4-FFF2-40B4-BE49-F238E27FC236}">
                <a16:creationId xmlns:a16="http://schemas.microsoft.com/office/drawing/2014/main" id="{A9B5552C-DC69-8CBE-B6C0-7797F8C87B5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页面-下">
            <a:extLst>
              <a:ext uri="{FF2B5EF4-FFF2-40B4-BE49-F238E27FC236}">
                <a16:creationId xmlns:a16="http://schemas.microsoft.com/office/drawing/2014/main" id="{10634602-E871-6AE1-F6A0-923559EB04DF}"/>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页面-上">
            <a:extLst>
              <a:ext uri="{FF2B5EF4-FFF2-40B4-BE49-F238E27FC236}">
                <a16:creationId xmlns:a16="http://schemas.microsoft.com/office/drawing/2014/main" id="{0E5C26CF-2703-6E97-4A5E-A8A7BF6F2FB1}"/>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7" name="页面-下">
            <a:extLst>
              <a:ext uri="{FF2B5EF4-FFF2-40B4-BE49-F238E27FC236}">
                <a16:creationId xmlns:a16="http://schemas.microsoft.com/office/drawing/2014/main" id="{6532D984-5BCE-A6B6-3D19-706EA5DA8653}"/>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8" name="页面-上">
            <a:extLst>
              <a:ext uri="{FF2B5EF4-FFF2-40B4-BE49-F238E27FC236}">
                <a16:creationId xmlns:a16="http://schemas.microsoft.com/office/drawing/2014/main" id="{5900C596-F6A5-D33C-107A-065759A57951}"/>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9" name="页面-下">
            <a:extLst>
              <a:ext uri="{FF2B5EF4-FFF2-40B4-BE49-F238E27FC236}">
                <a16:creationId xmlns:a16="http://schemas.microsoft.com/office/drawing/2014/main" id="{8D7773F7-5089-AE07-95C5-98F18656A0C9}"/>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2" name="页面-上">
            <a:extLst>
              <a:ext uri="{FF2B5EF4-FFF2-40B4-BE49-F238E27FC236}">
                <a16:creationId xmlns:a16="http://schemas.microsoft.com/office/drawing/2014/main" id="{9406AC7A-7049-5DDA-1BC7-FB62C6F1B06F}"/>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3" name="页面-下">
            <a:extLst>
              <a:ext uri="{FF2B5EF4-FFF2-40B4-BE49-F238E27FC236}">
                <a16:creationId xmlns:a16="http://schemas.microsoft.com/office/drawing/2014/main" id="{91720DE9-49D0-5EA2-8D33-239DB16F73C0}"/>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0" name="矩形 9">
            <a:extLst>
              <a:ext uri="{FF2B5EF4-FFF2-40B4-BE49-F238E27FC236}">
                <a16:creationId xmlns:a16="http://schemas.microsoft.com/office/drawing/2014/main" id="{6C45E841-3BC6-48F2-CD2E-FB4520E1302A}"/>
              </a:ext>
            </a:extLst>
          </p:cNvPr>
          <p:cNvSpPr/>
          <p:nvPr userDrawn="1"/>
        </p:nvSpPr>
        <p:spPr>
          <a:xfrm>
            <a:off x="-44936229" y="-18679886"/>
            <a:ext cx="3200400" cy="2547257"/>
          </a:xfrm>
          <a:prstGeom prst="rect">
            <a:avLst/>
          </a:prstGeom>
          <a:solidFill>
            <a:schemeClr val="accent3"/>
          </a:soli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4" name="矩形 13">
            <a:extLst>
              <a:ext uri="{FF2B5EF4-FFF2-40B4-BE49-F238E27FC236}">
                <a16:creationId xmlns:a16="http://schemas.microsoft.com/office/drawing/2014/main" id="{DE607450-5475-9EBB-F6CD-ED0FE2D9C023}"/>
              </a:ext>
            </a:extLst>
          </p:cNvPr>
          <p:cNvSpPr/>
          <p:nvPr userDrawn="1"/>
        </p:nvSpPr>
        <p:spPr>
          <a:xfrm>
            <a:off x="54537428" y="31789915"/>
            <a:ext cx="3200400" cy="2547257"/>
          </a:xfrm>
          <a:prstGeom prst="rect">
            <a:avLst/>
          </a:prstGeom>
          <a:solidFill>
            <a:schemeClr val="accent3"/>
          </a:soli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1" name="页面-上">
            <a:extLst>
              <a:ext uri="{FF2B5EF4-FFF2-40B4-BE49-F238E27FC236}">
                <a16:creationId xmlns:a16="http://schemas.microsoft.com/office/drawing/2014/main" id="{E1F2B1C8-D1EA-4E43-CD59-02026EB1792E}"/>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5" name="页面-下">
            <a:extLst>
              <a:ext uri="{FF2B5EF4-FFF2-40B4-BE49-F238E27FC236}">
                <a16:creationId xmlns:a16="http://schemas.microsoft.com/office/drawing/2014/main" id="{088BDE23-9313-C07A-39BD-354A042E6AE9}"/>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6" name="页面-上">
            <a:extLst>
              <a:ext uri="{FF2B5EF4-FFF2-40B4-BE49-F238E27FC236}">
                <a16:creationId xmlns:a16="http://schemas.microsoft.com/office/drawing/2014/main" id="{67162C62-4F4A-4B34-988E-76BAED30FCF4}"/>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blipFill dpi="0" rotWithShape="1">
                  <a:blip r:embed="rId10">
                    <a:alphaModFix amt="51000"/>
                    <a:duotone>
                      <a:schemeClr val="accent4">
                        <a:shade val="45000"/>
                        <a:satMod val="135000"/>
                      </a:schemeClr>
                      <a:prstClr val="white"/>
                    </a:duotone>
                  </a:blip>
                  <a:srcRect/>
                  <a:tile tx="0" ty="0" sx="100000" sy="100000" flip="none" algn="tl"/>
                </a:blipFill>
              </a14:hiddenFill>
            </a:ext>
          </a:extLst>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sp>
        <p:nvSpPr>
          <p:cNvPr id="17" name="页面-下">
            <a:extLst>
              <a:ext uri="{FF2B5EF4-FFF2-40B4-BE49-F238E27FC236}">
                <a16:creationId xmlns:a16="http://schemas.microsoft.com/office/drawing/2014/main" id="{D253C1BC-A607-6009-4201-677A9F1A1EF3}"/>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blipFill dpi="0" rotWithShape="1">
                  <a:blip r:embed="rId10">
                    <a:alphaModFix amt="51000"/>
                    <a:duotone>
                      <a:schemeClr val="accent4">
                        <a:shade val="45000"/>
                        <a:satMod val="135000"/>
                      </a:schemeClr>
                      <a:prstClr val="white"/>
                    </a:duotone>
                  </a:blip>
                  <a:srcRect/>
                  <a:tile tx="0" ty="0" sx="100000" sy="100000" flip="none" algn="tl"/>
                </a:blipFill>
              </a14:hiddenFill>
            </a:ext>
          </a:extLst>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sp>
        <p:nvSpPr>
          <p:cNvPr id="18" name="页面-上">
            <a:extLst>
              <a:ext uri="{FF2B5EF4-FFF2-40B4-BE49-F238E27FC236}">
                <a16:creationId xmlns:a16="http://schemas.microsoft.com/office/drawing/2014/main" id="{9EAD6D76-1DD4-F9B1-F83B-9ED199A9FCA6}"/>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blipFill dpi="0" rotWithShape="1">
                  <a:blip r:embed="rId10">
                    <a:alphaModFix amt="51000"/>
                    <a:duotone>
                      <a:schemeClr val="accent4">
                        <a:shade val="45000"/>
                        <a:satMod val="135000"/>
                      </a:schemeClr>
                      <a:prstClr val="white"/>
                    </a:duotone>
                  </a:blip>
                  <a:srcRect/>
                  <a:tile tx="0" ty="0" sx="100000" sy="100000" flip="none" algn="tl"/>
                </a:blipFill>
              </a14:hiddenFill>
            </a:ext>
          </a:extLst>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sp>
        <p:nvSpPr>
          <p:cNvPr id="19" name="页面-下">
            <a:extLst>
              <a:ext uri="{FF2B5EF4-FFF2-40B4-BE49-F238E27FC236}">
                <a16:creationId xmlns:a16="http://schemas.microsoft.com/office/drawing/2014/main" id="{EAAF64E2-6633-1521-72B5-06CF9016B11C}"/>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blipFill dpi="0" rotWithShape="1">
                  <a:blip r:embed="rId10">
                    <a:alphaModFix amt="51000"/>
                    <a:duotone>
                      <a:schemeClr val="accent4">
                        <a:shade val="45000"/>
                        <a:satMod val="135000"/>
                      </a:schemeClr>
                      <a:prstClr val="white"/>
                    </a:duotone>
                  </a:blip>
                  <a:srcRect/>
                  <a:tile tx="0" ty="0" sx="100000" sy="100000" flip="none" algn="tl"/>
                </a:blipFill>
              </a14:hiddenFill>
            </a:ext>
          </a:extLst>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sp>
        <p:nvSpPr>
          <p:cNvPr id="20" name="页面-上">
            <a:extLst>
              <a:ext uri="{FF2B5EF4-FFF2-40B4-BE49-F238E27FC236}">
                <a16:creationId xmlns:a16="http://schemas.microsoft.com/office/drawing/2014/main" id="{C9401D13-D4A8-2DDA-6927-916C3525D199}"/>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blipFill dpi="0" rotWithShape="1">
                  <a:blip r:embed="rId10">
                    <a:alphaModFix amt="51000"/>
                    <a:duotone>
                      <a:schemeClr val="accent4">
                        <a:shade val="45000"/>
                        <a:satMod val="135000"/>
                      </a:schemeClr>
                      <a:prstClr val="white"/>
                    </a:duotone>
                  </a:blip>
                  <a:srcRect/>
                  <a:tile tx="0" ty="0" sx="100000" sy="100000" flip="none" algn="tl"/>
                </a:blipFill>
              </a14:hiddenFill>
            </a:ext>
          </a:extLst>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sp>
        <p:nvSpPr>
          <p:cNvPr id="21" name="页面-下">
            <a:extLst>
              <a:ext uri="{FF2B5EF4-FFF2-40B4-BE49-F238E27FC236}">
                <a16:creationId xmlns:a16="http://schemas.microsoft.com/office/drawing/2014/main" id="{C45C29DA-68F6-4B80-B732-46796BD518CA}"/>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blipFill dpi="0" rotWithShape="1">
                  <a:blip r:embed="rId10">
                    <a:alphaModFix amt="51000"/>
                    <a:duotone>
                      <a:schemeClr val="accent4">
                        <a:shade val="45000"/>
                        <a:satMod val="135000"/>
                      </a:schemeClr>
                      <a:prstClr val="white"/>
                    </a:duotone>
                  </a:blip>
                  <a:srcRect/>
                  <a:tile tx="0" ty="0" sx="100000" sy="100000" flip="none" algn="tl"/>
                </a:blipFill>
              </a14:hiddenFill>
            </a:ext>
          </a:extLst>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spTree>
    <p:extLst>
      <p:ext uri="{BB962C8B-B14F-4D97-AF65-F5344CB8AC3E}">
        <p14:creationId xmlns:p14="http://schemas.microsoft.com/office/powerpoint/2010/main" val="2517852474"/>
      </p:ext>
    </p:extLst>
  </p:cSld>
  <p:clrMap bg1="lt1" tx1="dk1" bg2="lt2" tx2="dk2" accent1="accent1" accent2="accent2" accent3="accent3" accent4="accent4" accent5="accent5" accent6="accent6" hlink="hlink" folHlink="folHlink"/>
  <p:sldLayoutIdLst>
    <p:sldLayoutId id="2147483664" r:id="rId1"/>
    <p:sldLayoutId id="2147483649" r:id="rId2"/>
    <p:sldLayoutId id="2147483662" r:id="rId3"/>
    <p:sldLayoutId id="2147483660" r:id="rId4"/>
    <p:sldLayoutId id="2147483652" r:id="rId5"/>
    <p:sldLayoutId id="2147483663" r:id="rId6"/>
    <p:sldLayoutId id="2147483666" r:id="rId7"/>
    <p:sldLayoutId id="2147483667"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76">
          <p15:clr>
            <a:srgbClr val="F26B43"/>
          </p15:clr>
        </p15:guide>
        <p15:guide id="2" pos="3840">
          <p15:clr>
            <a:srgbClr val="F26B43"/>
          </p15:clr>
        </p15:guide>
        <p15:guide id="3" orient="horz" pos="432">
          <p15:clr>
            <a:srgbClr val="F26B43"/>
          </p15:clr>
        </p15:guide>
        <p15:guide id="4" pos="456">
          <p15:clr>
            <a:srgbClr val="F26B43"/>
          </p15:clr>
        </p15:guide>
        <p15:guide id="5" pos="7216">
          <p15:clr>
            <a:srgbClr val="F26B43"/>
          </p15:clr>
        </p15:guide>
        <p15:guide id="6" orient="horz" pos="864">
          <p15:clr>
            <a:srgbClr val="F26B43"/>
          </p15:clr>
        </p15:guide>
        <p15:guide id="7" orient="horz" pos="388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62.svg"/><Relationship Id="rId5" Type="http://schemas.openxmlformats.org/officeDocument/2006/relationships/image" Target="../media/image61.png"/><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0.png"/><Relationship Id="rId7"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9.png"/><Relationship Id="rId4" Type="http://schemas.openxmlformats.org/officeDocument/2006/relationships/image" Target="../media/image24.png"/><Relationship Id="rId9"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66.png"/><Relationship Id="rId5" Type="http://schemas.openxmlformats.org/officeDocument/2006/relationships/image" Target="../media/image65.svg"/><Relationship Id="rId4" Type="http://schemas.openxmlformats.org/officeDocument/2006/relationships/image" Target="../media/image64.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0.png"/><Relationship Id="rId7"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9.png"/><Relationship Id="rId4" Type="http://schemas.openxmlformats.org/officeDocument/2006/relationships/image" Target="../media/image24.pn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7.png"/><Relationship Id="rId5" Type="http://schemas.openxmlformats.org/officeDocument/2006/relationships/image" Target="../media/image32.png"/><Relationship Id="rId10" Type="http://schemas.microsoft.com/office/2007/relationships/hdphoto" Target="../media/hdphoto1.wdp"/><Relationship Id="rId4" Type="http://schemas.openxmlformats.org/officeDocument/2006/relationships/image" Target="../media/image31.png"/><Relationship Id="rId9" Type="http://schemas.openxmlformats.org/officeDocument/2006/relationships/image" Target="../media/image36.png"/></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0.png"/><Relationship Id="rId7"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9.png"/><Relationship Id="rId4" Type="http://schemas.openxmlformats.org/officeDocument/2006/relationships/image" Target="../media/image24.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48.png"/><Relationship Id="rId18" Type="http://schemas.openxmlformats.org/officeDocument/2006/relationships/image" Target="../media/image53.svg"/><Relationship Id="rId3" Type="http://schemas.openxmlformats.org/officeDocument/2006/relationships/image" Target="../media/image38.png"/><Relationship Id="rId21" Type="http://schemas.openxmlformats.org/officeDocument/2006/relationships/image" Target="../media/image56.png"/><Relationship Id="rId7" Type="http://schemas.openxmlformats.org/officeDocument/2006/relationships/image" Target="../media/image42.png"/><Relationship Id="rId12" Type="http://schemas.openxmlformats.org/officeDocument/2006/relationships/image" Target="../media/image47.svg"/><Relationship Id="rId17" Type="http://schemas.openxmlformats.org/officeDocument/2006/relationships/image" Target="../media/image52.png"/><Relationship Id="rId2" Type="http://schemas.openxmlformats.org/officeDocument/2006/relationships/notesSlide" Target="../notesSlides/notesSlide6.xml"/><Relationship Id="rId16" Type="http://schemas.openxmlformats.org/officeDocument/2006/relationships/image" Target="../media/image51.svg"/><Relationship Id="rId20" Type="http://schemas.openxmlformats.org/officeDocument/2006/relationships/image" Target="../media/image55.svg"/><Relationship Id="rId1" Type="http://schemas.openxmlformats.org/officeDocument/2006/relationships/slideLayout" Target="../slideLayouts/slideLayout6.xml"/><Relationship Id="rId6" Type="http://schemas.openxmlformats.org/officeDocument/2006/relationships/image" Target="../media/image41.sv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23" Type="http://schemas.microsoft.com/office/2007/relationships/hdphoto" Target="../media/hdphoto2.wdp"/><Relationship Id="rId10" Type="http://schemas.openxmlformats.org/officeDocument/2006/relationships/image" Target="../media/image45.svg"/><Relationship Id="rId19" Type="http://schemas.openxmlformats.org/officeDocument/2006/relationships/image" Target="../media/image54.png"/><Relationship Id="rId4" Type="http://schemas.openxmlformats.org/officeDocument/2006/relationships/image" Target="../media/image39.svg"/><Relationship Id="rId9" Type="http://schemas.openxmlformats.org/officeDocument/2006/relationships/image" Target="../media/image44.png"/><Relationship Id="rId14" Type="http://schemas.openxmlformats.org/officeDocument/2006/relationships/image" Target="../media/image49.svg"/><Relationship Id="rId22" Type="http://schemas.openxmlformats.org/officeDocument/2006/relationships/image" Target="../media/image5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0.png"/><Relationship Id="rId7"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9.png"/><Relationship Id="rId4" Type="http://schemas.openxmlformats.org/officeDocument/2006/relationships/image" Target="../media/image24.pn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文本框 88">
            <a:extLst>
              <a:ext uri="{FF2B5EF4-FFF2-40B4-BE49-F238E27FC236}">
                <a16:creationId xmlns:a16="http://schemas.microsoft.com/office/drawing/2014/main" id="{AD4A6FA7-5AD6-29D1-DE8B-D84D98204527}"/>
              </a:ext>
            </a:extLst>
          </p:cNvPr>
          <p:cNvSpPr txBox="1"/>
          <p:nvPr/>
        </p:nvSpPr>
        <p:spPr>
          <a:xfrm>
            <a:off x="599785" y="2846149"/>
            <a:ext cx="4698722" cy="769441"/>
          </a:xfrm>
          <a:prstGeom prst="rect">
            <a:avLst/>
          </a:prstGeom>
          <a:noFill/>
        </p:spPr>
        <p:txBody>
          <a:bodyPr wrap="none" rtlCol="0">
            <a:spAutoFit/>
          </a:bodyPr>
          <a:lstStyle/>
          <a:p>
            <a:r>
              <a:rPr lang="zh-CN" altLang="en-US" sz="4400" dirty="0">
                <a:gradFill flip="none" rotWithShape="1">
                  <a:gsLst>
                    <a:gs pos="0">
                      <a:schemeClr val="accent1"/>
                    </a:gs>
                    <a:gs pos="75000">
                      <a:schemeClr val="accent3"/>
                    </a:gs>
                  </a:gsLst>
                  <a:lin ang="8100000" scaled="1"/>
                  <a:tileRect/>
                </a:gradFill>
                <a:latin typeface="+mj-ea"/>
                <a:ea typeface="+mj-ea"/>
              </a:rPr>
              <a:t>文娱行业工作总结</a:t>
            </a:r>
          </a:p>
        </p:txBody>
      </p:sp>
      <p:grpSp>
        <p:nvGrpSpPr>
          <p:cNvPr id="90" name="组合 89">
            <a:extLst>
              <a:ext uri="{FF2B5EF4-FFF2-40B4-BE49-F238E27FC236}">
                <a16:creationId xmlns:a16="http://schemas.microsoft.com/office/drawing/2014/main" id="{6F52D270-A3B1-BCCF-B5B9-F1AB1ABFF853}"/>
              </a:ext>
            </a:extLst>
          </p:cNvPr>
          <p:cNvGrpSpPr/>
          <p:nvPr/>
        </p:nvGrpSpPr>
        <p:grpSpPr>
          <a:xfrm>
            <a:off x="735334" y="6025535"/>
            <a:ext cx="814878" cy="144000"/>
            <a:chOff x="748038" y="5816344"/>
            <a:chExt cx="814878" cy="144000"/>
          </a:xfrm>
        </p:grpSpPr>
        <p:sp>
          <p:nvSpPr>
            <p:cNvPr id="91" name="椭圆 90">
              <a:extLst>
                <a:ext uri="{FF2B5EF4-FFF2-40B4-BE49-F238E27FC236}">
                  <a16:creationId xmlns:a16="http://schemas.microsoft.com/office/drawing/2014/main" id="{BC16EBAB-A2E4-0437-5458-830F7348B944}"/>
                </a:ext>
              </a:extLst>
            </p:cNvPr>
            <p:cNvSpPr>
              <a:spLocks noChangeAspect="1"/>
            </p:cNvSpPr>
            <p:nvPr/>
          </p:nvSpPr>
          <p:spPr>
            <a:xfrm>
              <a:off x="748038" y="5816344"/>
              <a:ext cx="144000" cy="14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86F3A173-74C0-7715-6C6D-B6704D24BF99}"/>
                </a:ext>
              </a:extLst>
            </p:cNvPr>
            <p:cNvSpPr>
              <a:spLocks noChangeAspect="1"/>
            </p:cNvSpPr>
            <p:nvPr/>
          </p:nvSpPr>
          <p:spPr>
            <a:xfrm>
              <a:off x="971664" y="581634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3F6DC169-B541-D54C-264D-ECD526123239}"/>
                </a:ext>
              </a:extLst>
            </p:cNvPr>
            <p:cNvSpPr>
              <a:spLocks noChangeAspect="1"/>
            </p:cNvSpPr>
            <p:nvPr/>
          </p:nvSpPr>
          <p:spPr>
            <a:xfrm>
              <a:off x="1195290" y="5816344"/>
              <a:ext cx="144000" cy="1440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0FE5659D-5E09-906E-BAC4-28CBFF40FDB7}"/>
                </a:ext>
              </a:extLst>
            </p:cNvPr>
            <p:cNvSpPr>
              <a:spLocks noChangeAspect="1"/>
            </p:cNvSpPr>
            <p:nvPr/>
          </p:nvSpPr>
          <p:spPr>
            <a:xfrm>
              <a:off x="1418916" y="5816344"/>
              <a:ext cx="144000" cy="1440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9B545485-8DE2-BFA1-1A73-10A49567142A}"/>
              </a:ext>
            </a:extLst>
          </p:cNvPr>
          <p:cNvGrpSpPr/>
          <p:nvPr/>
        </p:nvGrpSpPr>
        <p:grpSpPr>
          <a:xfrm>
            <a:off x="737696" y="4093147"/>
            <a:ext cx="3240000" cy="470040"/>
            <a:chOff x="703828" y="4093147"/>
            <a:chExt cx="3096000" cy="470040"/>
          </a:xfrm>
        </p:grpSpPr>
        <p:sp>
          <p:nvSpPr>
            <p:cNvPr id="96" name="平行四边形 95">
              <a:extLst>
                <a:ext uri="{FF2B5EF4-FFF2-40B4-BE49-F238E27FC236}">
                  <a16:creationId xmlns:a16="http://schemas.microsoft.com/office/drawing/2014/main" id="{B6EB3A20-82C1-ADD7-8DE7-1FC6AD284824}"/>
                </a:ext>
              </a:extLst>
            </p:cNvPr>
            <p:cNvSpPr/>
            <p:nvPr/>
          </p:nvSpPr>
          <p:spPr>
            <a:xfrm>
              <a:off x="703828" y="4094167"/>
              <a:ext cx="3096000" cy="468000"/>
            </a:xfrm>
            <a:prstGeom prst="parallelogram">
              <a:avLst>
                <a:gd name="adj" fmla="val 48151"/>
              </a:avLst>
            </a:prstGeom>
            <a:gradFill>
              <a:gsLst>
                <a:gs pos="100000">
                  <a:schemeClr val="accent2">
                    <a:lumMod val="20000"/>
                    <a:lumOff val="80000"/>
                    <a:alpha val="0"/>
                  </a:schemeClr>
                </a:gs>
                <a:gs pos="0">
                  <a:schemeClr val="accent2">
                    <a:lumMod val="60000"/>
                    <a:lumOff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97" name="副标题 2">
              <a:extLst>
                <a:ext uri="{FF2B5EF4-FFF2-40B4-BE49-F238E27FC236}">
                  <a16:creationId xmlns:a16="http://schemas.microsoft.com/office/drawing/2014/main" id="{1EEEC868-805F-938E-1849-344DAFE92157}"/>
                </a:ext>
              </a:extLst>
            </p:cNvPr>
            <p:cNvSpPr txBox="1">
              <a:spLocks/>
            </p:cNvSpPr>
            <p:nvPr/>
          </p:nvSpPr>
          <p:spPr>
            <a:xfrm>
              <a:off x="868874" y="4093147"/>
              <a:ext cx="2371790" cy="470040"/>
            </a:xfrm>
            <a:prstGeom prst="rect">
              <a:avLst/>
            </a:prstGeom>
          </p:spPr>
          <p:txBody>
            <a:bodyPr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zh-CN" altLang="en-US" sz="2400" i="1" dirty="0">
                  <a:solidFill>
                    <a:schemeClr val="accent3"/>
                  </a:solidFill>
                  <a:latin typeface="+mn-ea"/>
                </a:rPr>
                <a:t>汇报人：月半君</a:t>
              </a:r>
              <a:endParaRPr kumimoji="1" lang="zh-CN" altLang="en-US" sz="2400" i="1" dirty="0">
                <a:solidFill>
                  <a:schemeClr val="accent3"/>
                </a:solidFill>
                <a:effectLst/>
                <a:latin typeface="+mn-ea"/>
              </a:endParaRPr>
            </a:p>
          </p:txBody>
        </p:sp>
      </p:grpSp>
      <p:sp>
        <p:nvSpPr>
          <p:cNvPr id="98" name="矩形 97">
            <a:extLst>
              <a:ext uri="{FF2B5EF4-FFF2-40B4-BE49-F238E27FC236}">
                <a16:creationId xmlns:a16="http://schemas.microsoft.com/office/drawing/2014/main" id="{0F0F9B0A-3844-5D5E-4E0F-9D639B3EC343}"/>
              </a:ext>
            </a:extLst>
          </p:cNvPr>
          <p:cNvSpPr/>
          <p:nvPr/>
        </p:nvSpPr>
        <p:spPr>
          <a:xfrm>
            <a:off x="386019" y="988120"/>
            <a:ext cx="2147562" cy="47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accent3"/>
                </a:solidFill>
                <a:latin typeface="+mj-ea"/>
                <a:ea typeface="+mj-ea"/>
              </a:rPr>
              <a:t>LOGO</a:t>
            </a:r>
            <a:endParaRPr lang="zh-CN" altLang="en-US" sz="4000" dirty="0">
              <a:solidFill>
                <a:schemeClr val="accent3"/>
              </a:solidFill>
              <a:latin typeface="+mj-ea"/>
              <a:ea typeface="+mj-ea"/>
            </a:endParaRPr>
          </a:p>
        </p:txBody>
      </p:sp>
      <p:sp>
        <p:nvSpPr>
          <p:cNvPr id="99" name="平行四边形 98">
            <a:extLst>
              <a:ext uri="{FF2B5EF4-FFF2-40B4-BE49-F238E27FC236}">
                <a16:creationId xmlns:a16="http://schemas.microsoft.com/office/drawing/2014/main" id="{A2D4FC95-1461-52EC-A745-BE1E0A0AB60C}"/>
              </a:ext>
            </a:extLst>
          </p:cNvPr>
          <p:cNvSpPr/>
          <p:nvPr/>
        </p:nvSpPr>
        <p:spPr>
          <a:xfrm>
            <a:off x="2073647" y="2136669"/>
            <a:ext cx="2877181" cy="150185"/>
          </a:xfrm>
          <a:prstGeom prst="parallelogram">
            <a:avLst>
              <a:gd name="adj" fmla="val 96680"/>
            </a:avLst>
          </a:prstGeom>
          <a:gradFill flip="none" rotWithShape="1">
            <a:gsLst>
              <a:gs pos="100000">
                <a:schemeClr val="accent1">
                  <a:lumMod val="20000"/>
                  <a:lumOff val="80000"/>
                  <a:alpha val="0"/>
                </a:schemeClr>
              </a:gs>
              <a:gs pos="0">
                <a:schemeClr val="accent1">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0" name="平行四边形 99">
            <a:extLst>
              <a:ext uri="{FF2B5EF4-FFF2-40B4-BE49-F238E27FC236}">
                <a16:creationId xmlns:a16="http://schemas.microsoft.com/office/drawing/2014/main" id="{F2FA3D05-FD42-F05D-2DCF-5BD6994A916A}"/>
              </a:ext>
            </a:extLst>
          </p:cNvPr>
          <p:cNvSpPr/>
          <p:nvPr/>
        </p:nvSpPr>
        <p:spPr>
          <a:xfrm>
            <a:off x="386019" y="3638503"/>
            <a:ext cx="3240000" cy="63536"/>
          </a:xfrm>
          <a:prstGeom prst="parallelogram">
            <a:avLst>
              <a:gd name="adj" fmla="val 114741"/>
            </a:avLst>
          </a:prstGeom>
          <a:gradFill flip="none" rotWithShape="1">
            <a:gsLst>
              <a:gs pos="100000">
                <a:schemeClr val="accent1">
                  <a:lumMod val="40000"/>
                  <a:lumOff val="60000"/>
                  <a:alpha val="0"/>
                </a:schemeClr>
              </a:gs>
              <a:gs pos="0">
                <a:schemeClr val="accent1">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1" name="直接连接符 100">
            <a:extLst>
              <a:ext uri="{FF2B5EF4-FFF2-40B4-BE49-F238E27FC236}">
                <a16:creationId xmlns:a16="http://schemas.microsoft.com/office/drawing/2014/main" id="{DC2C2E98-0ED5-7049-A13A-6350C1AE11B1}"/>
              </a:ext>
            </a:extLst>
          </p:cNvPr>
          <p:cNvCxnSpPr>
            <a:cxnSpLocks/>
          </p:cNvCxnSpPr>
          <p:nvPr/>
        </p:nvCxnSpPr>
        <p:spPr>
          <a:xfrm>
            <a:off x="1870776" y="3773457"/>
            <a:ext cx="2760491" cy="0"/>
          </a:xfrm>
          <a:prstGeom prst="line">
            <a:avLst/>
          </a:prstGeom>
          <a:ln w="12700">
            <a:gradFill flip="none" rotWithShape="1">
              <a:gsLst>
                <a:gs pos="25000">
                  <a:schemeClr val="accent3"/>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2" name="文本框 101">
            <a:extLst>
              <a:ext uri="{FF2B5EF4-FFF2-40B4-BE49-F238E27FC236}">
                <a16:creationId xmlns:a16="http://schemas.microsoft.com/office/drawing/2014/main" id="{17215D40-F472-FE46-9303-D1493D08C72F}"/>
              </a:ext>
            </a:extLst>
          </p:cNvPr>
          <p:cNvSpPr txBox="1"/>
          <p:nvPr/>
        </p:nvSpPr>
        <p:spPr>
          <a:xfrm>
            <a:off x="599785" y="2346264"/>
            <a:ext cx="2236510" cy="584775"/>
          </a:xfrm>
          <a:prstGeom prst="rect">
            <a:avLst/>
          </a:prstGeom>
          <a:noFill/>
        </p:spPr>
        <p:txBody>
          <a:bodyPr wrap="none" rtlCol="0">
            <a:spAutoFit/>
          </a:bodyPr>
          <a:lstStyle/>
          <a:p>
            <a:r>
              <a:rPr lang="zh-CN" altLang="en-US" sz="3200" dirty="0">
                <a:gradFill flip="none" rotWithShape="1">
                  <a:gsLst>
                    <a:gs pos="0">
                      <a:schemeClr val="accent1"/>
                    </a:gs>
                    <a:gs pos="75000">
                      <a:schemeClr val="accent3"/>
                    </a:gs>
                  </a:gsLst>
                  <a:lin ang="8100000" scaled="1"/>
                  <a:tileRect/>
                </a:gradFill>
                <a:latin typeface="+mj-ea"/>
                <a:ea typeface="+mj-ea"/>
              </a:rPr>
              <a:t>立体插画风</a:t>
            </a:r>
          </a:p>
        </p:txBody>
      </p:sp>
    </p:spTree>
    <p:extLst>
      <p:ext uri="{BB962C8B-B14F-4D97-AF65-F5344CB8AC3E}">
        <p14:creationId xmlns:p14="http://schemas.microsoft.com/office/powerpoint/2010/main" val="7185927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8C5B201-C102-B3FC-5879-2BD24E07E61C}"/>
              </a:ext>
            </a:extLst>
          </p:cNvPr>
          <p:cNvGrpSpPr/>
          <p:nvPr/>
        </p:nvGrpSpPr>
        <p:grpSpPr>
          <a:xfrm>
            <a:off x="257663" y="1710120"/>
            <a:ext cx="11676674" cy="4462080"/>
            <a:chOff x="695325" y="1692167"/>
            <a:chExt cx="11676674" cy="4462080"/>
          </a:xfrm>
        </p:grpSpPr>
        <p:sp>
          <p:nvSpPr>
            <p:cNvPr id="3" name="矩形: 对角圆角 2">
              <a:extLst>
                <a:ext uri="{FF2B5EF4-FFF2-40B4-BE49-F238E27FC236}">
                  <a16:creationId xmlns:a16="http://schemas.microsoft.com/office/drawing/2014/main" id="{53C53C1F-4B4D-14D3-24A9-39650037D6B2}"/>
                </a:ext>
              </a:extLst>
            </p:cNvPr>
            <p:cNvSpPr/>
            <p:nvPr/>
          </p:nvSpPr>
          <p:spPr>
            <a:xfrm>
              <a:off x="695325" y="2914246"/>
              <a:ext cx="11496674" cy="3240000"/>
            </a:xfrm>
            <a:prstGeom prst="round2DiagRect">
              <a:avLst>
                <a:gd name="adj1" fmla="val 0"/>
                <a:gd name="adj2" fmla="val 50000"/>
              </a:avLst>
            </a:prstGeom>
            <a:gradFill>
              <a:gsLst>
                <a:gs pos="0">
                  <a:schemeClr val="accent1"/>
                </a:gs>
                <a:gs pos="70000">
                  <a:srgbClr val="4B55B5"/>
                </a:gs>
                <a:gs pos="100000">
                  <a:schemeClr val="accent3">
                    <a:alpha val="0"/>
                  </a:schemeClr>
                </a:gs>
              </a:gsLst>
              <a:lin ang="4800000" scaled="0"/>
            </a:gradFill>
            <a:ln>
              <a:noFill/>
            </a:ln>
            <a:effectLst>
              <a:innerShdw blurRad="241300">
                <a:schemeClr val="accent1">
                  <a:lumMod val="50000"/>
                  <a:alpha val="23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E74545E7-2890-82A8-1111-9518CB1ADEC8}"/>
                </a:ext>
              </a:extLst>
            </p:cNvPr>
            <p:cNvSpPr/>
            <p:nvPr/>
          </p:nvSpPr>
          <p:spPr>
            <a:xfrm>
              <a:off x="1653540" y="1692169"/>
              <a:ext cx="2160000" cy="4462078"/>
            </a:xfrm>
            <a:custGeom>
              <a:avLst/>
              <a:gdLst>
                <a:gd name="connsiteX0" fmla="*/ 86164 w 2358708"/>
                <a:gd name="connsiteY0" fmla="*/ 0 h 4584699"/>
                <a:gd name="connsiteX1" fmla="*/ 2272544 w 2358708"/>
                <a:gd name="connsiteY1" fmla="*/ 0 h 4584699"/>
                <a:gd name="connsiteX2" fmla="*/ 2358708 w 2358708"/>
                <a:gd name="connsiteY2" fmla="*/ 86164 h 4584699"/>
                <a:gd name="connsiteX3" fmla="*/ 2358708 w 2358708"/>
                <a:gd name="connsiteY3" fmla="*/ 1282698 h 4584699"/>
                <a:gd name="connsiteX4" fmla="*/ 2358708 w 2358708"/>
                <a:gd name="connsiteY4" fmla="*/ 4340223 h 4584699"/>
                <a:gd name="connsiteX5" fmla="*/ 2358708 w 2358708"/>
                <a:gd name="connsiteY5" fmla="*/ 4584699 h 4584699"/>
                <a:gd name="connsiteX6" fmla="*/ 692786 w 2358708"/>
                <a:gd name="connsiteY6" fmla="*/ 4584699 h 4584699"/>
                <a:gd name="connsiteX7" fmla="*/ 50142 w 2358708"/>
                <a:gd name="connsiteY7" fmla="*/ 4454955 h 4584699"/>
                <a:gd name="connsiteX8" fmla="*/ 0 w 2358708"/>
                <a:gd name="connsiteY8" fmla="*/ 4430801 h 4584699"/>
                <a:gd name="connsiteX9" fmla="*/ 0 w 2358708"/>
                <a:gd name="connsiteY9" fmla="*/ 4340223 h 4584699"/>
                <a:gd name="connsiteX10" fmla="*/ 0 w 2358708"/>
                <a:gd name="connsiteY10" fmla="*/ 1282698 h 4584699"/>
                <a:gd name="connsiteX11" fmla="*/ 0 w 2358708"/>
                <a:gd name="connsiteY11" fmla="*/ 86164 h 4584699"/>
                <a:gd name="connsiteX12" fmla="*/ 86164 w 2358708"/>
                <a:gd name="connsiteY12" fmla="*/ 0 h 4584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8708" h="4584699">
                  <a:moveTo>
                    <a:pt x="86164" y="0"/>
                  </a:moveTo>
                  <a:lnTo>
                    <a:pt x="2272544" y="0"/>
                  </a:lnTo>
                  <a:cubicBezTo>
                    <a:pt x="2320131" y="0"/>
                    <a:pt x="2358708" y="38577"/>
                    <a:pt x="2358708" y="86164"/>
                  </a:cubicBezTo>
                  <a:lnTo>
                    <a:pt x="2358708" y="1282698"/>
                  </a:lnTo>
                  <a:lnTo>
                    <a:pt x="2358708" y="4340223"/>
                  </a:lnTo>
                  <a:lnTo>
                    <a:pt x="2358708" y="4584699"/>
                  </a:lnTo>
                  <a:lnTo>
                    <a:pt x="692786" y="4584699"/>
                  </a:lnTo>
                  <a:cubicBezTo>
                    <a:pt x="464831" y="4584699"/>
                    <a:pt x="247665" y="4538501"/>
                    <a:pt x="50142" y="4454955"/>
                  </a:cubicBezTo>
                  <a:lnTo>
                    <a:pt x="0" y="4430801"/>
                  </a:lnTo>
                  <a:lnTo>
                    <a:pt x="0" y="4340223"/>
                  </a:lnTo>
                  <a:lnTo>
                    <a:pt x="0" y="1282698"/>
                  </a:lnTo>
                  <a:lnTo>
                    <a:pt x="0" y="86164"/>
                  </a:lnTo>
                  <a:cubicBezTo>
                    <a:pt x="0" y="38577"/>
                    <a:pt x="38577" y="0"/>
                    <a:pt x="86164" y="0"/>
                  </a:cubicBezTo>
                  <a:close/>
                </a:path>
              </a:pathLst>
            </a:custGeom>
            <a:gradFill flip="none" rotWithShape="1">
              <a:gsLst>
                <a:gs pos="0">
                  <a:schemeClr val="bg1"/>
                </a:gs>
                <a:gs pos="40000">
                  <a:schemeClr val="bg1"/>
                </a:gs>
                <a:gs pos="100000">
                  <a:schemeClr val="accent4">
                    <a:lumMod val="10000"/>
                    <a:lumOff val="90000"/>
                  </a:schemeClr>
                </a:gs>
              </a:gsLst>
              <a:lin ang="5400000" scaled="1"/>
              <a:tileRect/>
            </a:gradFill>
            <a:ln>
              <a:noFill/>
            </a:ln>
            <a:effectLst>
              <a:outerShdw blurRad="215900" dist="38100" dir="16200000" rotWithShape="0">
                <a:schemeClr val="accent1">
                  <a:lumMod val="50000"/>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文本框 4">
              <a:extLst>
                <a:ext uri="{FF2B5EF4-FFF2-40B4-BE49-F238E27FC236}">
                  <a16:creationId xmlns:a16="http://schemas.microsoft.com/office/drawing/2014/main" id="{F89C93A7-F9D0-1D15-C0ED-264D340289C4}"/>
                </a:ext>
              </a:extLst>
            </p:cNvPr>
            <p:cNvSpPr txBox="1"/>
            <p:nvPr/>
          </p:nvSpPr>
          <p:spPr>
            <a:xfrm>
              <a:off x="1731793" y="2700329"/>
              <a:ext cx="2003494" cy="461665"/>
            </a:xfrm>
            <a:prstGeom prst="rect">
              <a:avLst/>
            </a:prstGeom>
            <a:noFill/>
          </p:spPr>
          <p:txBody>
            <a:bodyPr wrap="square" rtlCol="0">
              <a:spAutoFit/>
            </a:bodyPr>
            <a:lstStyle>
              <a:defPPr>
                <a:defRPr lang="zh-CN"/>
              </a:defPPr>
              <a:lvl1pPr>
                <a:lnSpc>
                  <a:spcPct val="130000"/>
                </a:lnSpc>
                <a:defRPr sz="16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ctr">
                <a:lnSpc>
                  <a:spcPct val="100000"/>
                </a:lnSpc>
              </a:pPr>
              <a:r>
                <a:rPr lang="zh-CN" altLang="en-US" sz="2400" dirty="0">
                  <a:solidFill>
                    <a:schemeClr val="accent4"/>
                  </a:solidFill>
                </a:rPr>
                <a:t>原因一</a:t>
              </a:r>
            </a:p>
          </p:txBody>
        </p:sp>
        <p:cxnSp>
          <p:nvCxnSpPr>
            <p:cNvPr id="6" name="直接连接符 5">
              <a:extLst>
                <a:ext uri="{FF2B5EF4-FFF2-40B4-BE49-F238E27FC236}">
                  <a16:creationId xmlns:a16="http://schemas.microsoft.com/office/drawing/2014/main" id="{434B8D7D-162C-AFC5-E107-3A4052599B2C}"/>
                </a:ext>
              </a:extLst>
            </p:cNvPr>
            <p:cNvCxnSpPr>
              <a:cxnSpLocks/>
            </p:cNvCxnSpPr>
            <p:nvPr/>
          </p:nvCxnSpPr>
          <p:spPr>
            <a:xfrm>
              <a:off x="1833540" y="3249386"/>
              <a:ext cx="1800000"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任意多边形: 形状 6">
              <a:extLst>
                <a:ext uri="{FF2B5EF4-FFF2-40B4-BE49-F238E27FC236}">
                  <a16:creationId xmlns:a16="http://schemas.microsoft.com/office/drawing/2014/main" id="{82FF4397-6C17-4D68-E15C-E523B1A48E46}"/>
                </a:ext>
              </a:extLst>
            </p:cNvPr>
            <p:cNvSpPr/>
            <p:nvPr/>
          </p:nvSpPr>
          <p:spPr>
            <a:xfrm>
              <a:off x="4202853" y="1692169"/>
              <a:ext cx="2160000" cy="4462078"/>
            </a:xfrm>
            <a:custGeom>
              <a:avLst/>
              <a:gdLst>
                <a:gd name="connsiteX0" fmla="*/ 86165 w 2358708"/>
                <a:gd name="connsiteY0" fmla="*/ 0 h 4584699"/>
                <a:gd name="connsiteX1" fmla="*/ 2272544 w 2358708"/>
                <a:gd name="connsiteY1" fmla="*/ 0 h 4584699"/>
                <a:gd name="connsiteX2" fmla="*/ 2358708 w 2358708"/>
                <a:gd name="connsiteY2" fmla="*/ 86164 h 4584699"/>
                <a:gd name="connsiteX3" fmla="*/ 2358708 w 2358708"/>
                <a:gd name="connsiteY3" fmla="*/ 4584699 h 4584699"/>
                <a:gd name="connsiteX4" fmla="*/ 0 w 2358708"/>
                <a:gd name="connsiteY4" fmla="*/ 4584699 h 4584699"/>
                <a:gd name="connsiteX5" fmla="*/ 0 w 2358708"/>
                <a:gd name="connsiteY5" fmla="*/ 86164 h 4584699"/>
                <a:gd name="connsiteX6" fmla="*/ 86165 w 2358708"/>
                <a:gd name="connsiteY6" fmla="*/ 0 h 4584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8708" h="4584699">
                  <a:moveTo>
                    <a:pt x="86165" y="0"/>
                  </a:moveTo>
                  <a:lnTo>
                    <a:pt x="2272544" y="0"/>
                  </a:lnTo>
                  <a:cubicBezTo>
                    <a:pt x="2320132" y="0"/>
                    <a:pt x="2358708" y="38577"/>
                    <a:pt x="2358708" y="86164"/>
                  </a:cubicBezTo>
                  <a:lnTo>
                    <a:pt x="2358708" y="4584699"/>
                  </a:lnTo>
                  <a:lnTo>
                    <a:pt x="0" y="4584699"/>
                  </a:lnTo>
                  <a:lnTo>
                    <a:pt x="0" y="86164"/>
                  </a:lnTo>
                  <a:cubicBezTo>
                    <a:pt x="0" y="38577"/>
                    <a:pt x="38578" y="0"/>
                    <a:pt x="86165" y="0"/>
                  </a:cubicBezTo>
                  <a:close/>
                </a:path>
              </a:pathLst>
            </a:custGeom>
            <a:gradFill flip="none" rotWithShape="1">
              <a:gsLst>
                <a:gs pos="0">
                  <a:schemeClr val="bg1"/>
                </a:gs>
                <a:gs pos="40000">
                  <a:schemeClr val="bg1"/>
                </a:gs>
                <a:gs pos="100000">
                  <a:schemeClr val="accent4">
                    <a:lumMod val="10000"/>
                    <a:lumOff val="90000"/>
                  </a:schemeClr>
                </a:gs>
              </a:gsLst>
              <a:lin ang="5400000" scaled="1"/>
              <a:tileRect/>
            </a:gradFill>
            <a:ln>
              <a:noFill/>
            </a:ln>
            <a:effectLst>
              <a:outerShdw blurRad="215900" dist="38100" dir="16200000" rotWithShape="0">
                <a:schemeClr val="accent1">
                  <a:lumMod val="50000"/>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just"/>
              <a:endParaRPr lang="zh-CN" altLang="en-US"/>
            </a:p>
          </p:txBody>
        </p:sp>
        <p:sp>
          <p:nvSpPr>
            <p:cNvPr id="8" name="文本框 7">
              <a:extLst>
                <a:ext uri="{FF2B5EF4-FFF2-40B4-BE49-F238E27FC236}">
                  <a16:creationId xmlns:a16="http://schemas.microsoft.com/office/drawing/2014/main" id="{C87F2B65-D84A-34C4-D99E-87CFB72979FF}"/>
                </a:ext>
              </a:extLst>
            </p:cNvPr>
            <p:cNvSpPr txBox="1"/>
            <p:nvPr/>
          </p:nvSpPr>
          <p:spPr>
            <a:xfrm>
              <a:off x="4281106" y="2700329"/>
              <a:ext cx="2003494" cy="461665"/>
            </a:xfrm>
            <a:prstGeom prst="rect">
              <a:avLst/>
            </a:prstGeom>
            <a:noFill/>
          </p:spPr>
          <p:txBody>
            <a:bodyPr wrap="square" rtlCol="0">
              <a:spAutoFit/>
            </a:bodyPr>
            <a:lstStyle>
              <a:defPPr>
                <a:defRPr lang="zh-CN"/>
              </a:defPPr>
              <a:lvl1pPr>
                <a:lnSpc>
                  <a:spcPct val="130000"/>
                </a:lnSpc>
                <a:defRPr sz="16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ctr">
                <a:lnSpc>
                  <a:spcPct val="100000"/>
                </a:lnSpc>
              </a:pPr>
              <a:r>
                <a:rPr lang="zh-CN" altLang="en-US" sz="2400" dirty="0">
                  <a:solidFill>
                    <a:schemeClr val="accent4"/>
                  </a:solidFill>
                </a:rPr>
                <a:t>原因二</a:t>
              </a:r>
            </a:p>
          </p:txBody>
        </p:sp>
        <p:cxnSp>
          <p:nvCxnSpPr>
            <p:cNvPr id="9" name="直接连接符 8">
              <a:extLst>
                <a:ext uri="{FF2B5EF4-FFF2-40B4-BE49-F238E27FC236}">
                  <a16:creationId xmlns:a16="http://schemas.microsoft.com/office/drawing/2014/main" id="{5C44E6D9-979C-F7EF-F102-A3242141436B}"/>
                </a:ext>
              </a:extLst>
            </p:cNvPr>
            <p:cNvCxnSpPr>
              <a:cxnSpLocks/>
            </p:cNvCxnSpPr>
            <p:nvPr/>
          </p:nvCxnSpPr>
          <p:spPr>
            <a:xfrm>
              <a:off x="4382853" y="3249386"/>
              <a:ext cx="1800000"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任意多边形: 形状 9">
              <a:extLst>
                <a:ext uri="{FF2B5EF4-FFF2-40B4-BE49-F238E27FC236}">
                  <a16:creationId xmlns:a16="http://schemas.microsoft.com/office/drawing/2014/main" id="{77110303-11B1-59F6-65D9-B7AA709BA686}"/>
                </a:ext>
              </a:extLst>
            </p:cNvPr>
            <p:cNvSpPr/>
            <p:nvPr/>
          </p:nvSpPr>
          <p:spPr>
            <a:xfrm>
              <a:off x="6752166" y="1692167"/>
              <a:ext cx="2160000" cy="4462079"/>
            </a:xfrm>
            <a:custGeom>
              <a:avLst/>
              <a:gdLst>
                <a:gd name="connsiteX0" fmla="*/ 86165 w 2358708"/>
                <a:gd name="connsiteY0" fmla="*/ 0 h 4584700"/>
                <a:gd name="connsiteX1" fmla="*/ 2272544 w 2358708"/>
                <a:gd name="connsiteY1" fmla="*/ 0 h 4584700"/>
                <a:gd name="connsiteX2" fmla="*/ 2358708 w 2358708"/>
                <a:gd name="connsiteY2" fmla="*/ 86164 h 4584700"/>
                <a:gd name="connsiteX3" fmla="*/ 2358708 w 2358708"/>
                <a:gd name="connsiteY3" fmla="*/ 4584700 h 4584700"/>
                <a:gd name="connsiteX4" fmla="*/ 0 w 2358708"/>
                <a:gd name="connsiteY4" fmla="*/ 4584700 h 4584700"/>
                <a:gd name="connsiteX5" fmla="*/ 0 w 2358708"/>
                <a:gd name="connsiteY5" fmla="*/ 86164 h 4584700"/>
                <a:gd name="connsiteX6" fmla="*/ 86165 w 2358708"/>
                <a:gd name="connsiteY6" fmla="*/ 0 h 458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8708" h="4584700">
                  <a:moveTo>
                    <a:pt x="86165" y="0"/>
                  </a:moveTo>
                  <a:lnTo>
                    <a:pt x="2272544" y="0"/>
                  </a:lnTo>
                  <a:cubicBezTo>
                    <a:pt x="2320131" y="0"/>
                    <a:pt x="2358708" y="38577"/>
                    <a:pt x="2358708" y="86164"/>
                  </a:cubicBezTo>
                  <a:lnTo>
                    <a:pt x="2358708" y="4584700"/>
                  </a:lnTo>
                  <a:lnTo>
                    <a:pt x="0" y="4584700"/>
                  </a:lnTo>
                  <a:lnTo>
                    <a:pt x="0" y="86164"/>
                  </a:lnTo>
                  <a:cubicBezTo>
                    <a:pt x="0" y="38577"/>
                    <a:pt x="38577" y="0"/>
                    <a:pt x="86165" y="0"/>
                  </a:cubicBezTo>
                  <a:close/>
                </a:path>
              </a:pathLst>
            </a:custGeom>
            <a:gradFill flip="none" rotWithShape="1">
              <a:gsLst>
                <a:gs pos="0">
                  <a:schemeClr val="bg1"/>
                </a:gs>
                <a:gs pos="40000">
                  <a:schemeClr val="bg1"/>
                </a:gs>
                <a:gs pos="100000">
                  <a:schemeClr val="accent4">
                    <a:lumMod val="10000"/>
                    <a:lumOff val="90000"/>
                  </a:schemeClr>
                </a:gs>
              </a:gsLst>
              <a:lin ang="5400000" scaled="1"/>
              <a:tileRect/>
            </a:gradFill>
            <a:ln>
              <a:noFill/>
            </a:ln>
            <a:effectLst>
              <a:outerShdw blurRad="215900" dist="38100" dir="16200000" rotWithShape="0">
                <a:schemeClr val="accent1">
                  <a:lumMod val="50000"/>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a16="http://schemas.microsoft.com/office/drawing/2014/main" id="{034C0419-99AC-C7A4-4025-85EEE7D400A8}"/>
                </a:ext>
              </a:extLst>
            </p:cNvPr>
            <p:cNvSpPr txBox="1"/>
            <p:nvPr/>
          </p:nvSpPr>
          <p:spPr>
            <a:xfrm>
              <a:off x="6830419" y="2700329"/>
              <a:ext cx="2003494" cy="461665"/>
            </a:xfrm>
            <a:prstGeom prst="rect">
              <a:avLst/>
            </a:prstGeom>
            <a:noFill/>
          </p:spPr>
          <p:txBody>
            <a:bodyPr wrap="square" rtlCol="0">
              <a:spAutoFit/>
            </a:bodyPr>
            <a:lstStyle>
              <a:defPPr>
                <a:defRPr lang="zh-CN"/>
              </a:defPPr>
              <a:lvl1pPr>
                <a:lnSpc>
                  <a:spcPct val="130000"/>
                </a:lnSpc>
                <a:defRPr sz="16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ctr">
                <a:lnSpc>
                  <a:spcPct val="100000"/>
                </a:lnSpc>
              </a:pPr>
              <a:r>
                <a:rPr lang="zh-CN" altLang="en-US" sz="2400" dirty="0">
                  <a:solidFill>
                    <a:schemeClr val="accent4"/>
                  </a:solidFill>
                </a:rPr>
                <a:t>原因三</a:t>
              </a:r>
            </a:p>
          </p:txBody>
        </p:sp>
        <p:cxnSp>
          <p:nvCxnSpPr>
            <p:cNvPr id="12" name="直接连接符 11">
              <a:extLst>
                <a:ext uri="{FF2B5EF4-FFF2-40B4-BE49-F238E27FC236}">
                  <a16:creationId xmlns:a16="http://schemas.microsoft.com/office/drawing/2014/main" id="{2EF75B86-3883-2E27-14F6-C52E6B9E75B6}"/>
                </a:ext>
              </a:extLst>
            </p:cNvPr>
            <p:cNvCxnSpPr>
              <a:cxnSpLocks/>
            </p:cNvCxnSpPr>
            <p:nvPr/>
          </p:nvCxnSpPr>
          <p:spPr>
            <a:xfrm>
              <a:off x="6932166" y="3249386"/>
              <a:ext cx="1800000"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任意多边形: 形状 12">
              <a:extLst>
                <a:ext uri="{FF2B5EF4-FFF2-40B4-BE49-F238E27FC236}">
                  <a16:creationId xmlns:a16="http://schemas.microsoft.com/office/drawing/2014/main" id="{09AA35F3-B7A3-A67F-96DF-D50130BA07EC}"/>
                </a:ext>
              </a:extLst>
            </p:cNvPr>
            <p:cNvSpPr/>
            <p:nvPr/>
          </p:nvSpPr>
          <p:spPr>
            <a:xfrm>
              <a:off x="9301480" y="1692167"/>
              <a:ext cx="2160000" cy="4462080"/>
            </a:xfrm>
            <a:custGeom>
              <a:avLst/>
              <a:gdLst>
                <a:gd name="connsiteX0" fmla="*/ 86164 w 2358708"/>
                <a:gd name="connsiteY0" fmla="*/ 0 h 4584701"/>
                <a:gd name="connsiteX1" fmla="*/ 2272544 w 2358708"/>
                <a:gd name="connsiteY1" fmla="*/ 0 h 4584701"/>
                <a:gd name="connsiteX2" fmla="*/ 2358708 w 2358708"/>
                <a:gd name="connsiteY2" fmla="*/ 86164 h 4584701"/>
                <a:gd name="connsiteX3" fmla="*/ 2358708 w 2358708"/>
                <a:gd name="connsiteY3" fmla="*/ 4584701 h 4584701"/>
                <a:gd name="connsiteX4" fmla="*/ 0 w 2358708"/>
                <a:gd name="connsiteY4" fmla="*/ 4584701 h 4584701"/>
                <a:gd name="connsiteX5" fmla="*/ 0 w 2358708"/>
                <a:gd name="connsiteY5" fmla="*/ 86164 h 4584701"/>
                <a:gd name="connsiteX6" fmla="*/ 86164 w 2358708"/>
                <a:gd name="connsiteY6" fmla="*/ 0 h 458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8708" h="4584701">
                  <a:moveTo>
                    <a:pt x="86164" y="0"/>
                  </a:moveTo>
                  <a:lnTo>
                    <a:pt x="2272544" y="0"/>
                  </a:lnTo>
                  <a:cubicBezTo>
                    <a:pt x="2320131" y="0"/>
                    <a:pt x="2358708" y="38577"/>
                    <a:pt x="2358708" y="86164"/>
                  </a:cubicBezTo>
                  <a:lnTo>
                    <a:pt x="2358708" y="4584701"/>
                  </a:lnTo>
                  <a:lnTo>
                    <a:pt x="0" y="4584701"/>
                  </a:lnTo>
                  <a:lnTo>
                    <a:pt x="0" y="86164"/>
                  </a:lnTo>
                  <a:cubicBezTo>
                    <a:pt x="0" y="38577"/>
                    <a:pt x="38577" y="0"/>
                    <a:pt x="86164" y="0"/>
                  </a:cubicBezTo>
                  <a:close/>
                </a:path>
              </a:pathLst>
            </a:custGeom>
            <a:gradFill flip="none" rotWithShape="1">
              <a:gsLst>
                <a:gs pos="0">
                  <a:schemeClr val="bg1"/>
                </a:gs>
                <a:gs pos="40000">
                  <a:schemeClr val="bg1"/>
                </a:gs>
                <a:gs pos="100000">
                  <a:schemeClr val="accent4">
                    <a:lumMod val="10000"/>
                    <a:lumOff val="90000"/>
                  </a:schemeClr>
                </a:gs>
              </a:gsLst>
              <a:lin ang="5400000" scaled="1"/>
              <a:tileRect/>
            </a:gradFill>
            <a:ln>
              <a:noFill/>
            </a:ln>
            <a:effectLst>
              <a:outerShdw blurRad="215900" dist="38100" dir="16200000" rotWithShape="0">
                <a:schemeClr val="accent1">
                  <a:lumMod val="50000"/>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a:extLst>
                <a:ext uri="{FF2B5EF4-FFF2-40B4-BE49-F238E27FC236}">
                  <a16:creationId xmlns:a16="http://schemas.microsoft.com/office/drawing/2014/main" id="{8C91A6D4-538F-AB3A-BF0D-A540B69B95CB}"/>
                </a:ext>
              </a:extLst>
            </p:cNvPr>
            <p:cNvSpPr txBox="1"/>
            <p:nvPr/>
          </p:nvSpPr>
          <p:spPr>
            <a:xfrm>
              <a:off x="9379733" y="2700329"/>
              <a:ext cx="2003494" cy="461665"/>
            </a:xfrm>
            <a:prstGeom prst="rect">
              <a:avLst/>
            </a:prstGeom>
            <a:noFill/>
          </p:spPr>
          <p:txBody>
            <a:bodyPr wrap="square" rtlCol="0">
              <a:spAutoFit/>
            </a:bodyPr>
            <a:lstStyle>
              <a:defPPr>
                <a:defRPr lang="zh-CN"/>
              </a:defPPr>
              <a:lvl1pPr>
                <a:lnSpc>
                  <a:spcPct val="130000"/>
                </a:lnSpc>
                <a:defRPr sz="16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ctr">
                <a:lnSpc>
                  <a:spcPct val="100000"/>
                </a:lnSpc>
              </a:pPr>
              <a:r>
                <a:rPr lang="zh-CN" altLang="en-US" sz="2400" dirty="0">
                  <a:solidFill>
                    <a:schemeClr val="accent4"/>
                  </a:solidFill>
                </a:rPr>
                <a:t>原因四</a:t>
              </a:r>
            </a:p>
          </p:txBody>
        </p:sp>
        <p:cxnSp>
          <p:nvCxnSpPr>
            <p:cNvPr id="15" name="直接连接符 14">
              <a:extLst>
                <a:ext uri="{FF2B5EF4-FFF2-40B4-BE49-F238E27FC236}">
                  <a16:creationId xmlns:a16="http://schemas.microsoft.com/office/drawing/2014/main" id="{8AC50788-FF56-3E74-B9A2-0E3407EEB709}"/>
                </a:ext>
              </a:extLst>
            </p:cNvPr>
            <p:cNvCxnSpPr>
              <a:cxnSpLocks/>
            </p:cNvCxnSpPr>
            <p:nvPr/>
          </p:nvCxnSpPr>
          <p:spPr>
            <a:xfrm>
              <a:off x="9481480" y="3249386"/>
              <a:ext cx="1800000"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80341906-0600-167A-5AF0-1A5A3E352CBA}"/>
                </a:ext>
              </a:extLst>
            </p:cNvPr>
            <p:cNvSpPr txBox="1"/>
            <p:nvPr/>
          </p:nvSpPr>
          <p:spPr>
            <a:xfrm>
              <a:off x="1833540" y="3327927"/>
              <a:ext cx="1800000" cy="2436180"/>
            </a:xfrm>
            <a:prstGeom prst="rect">
              <a:avLst/>
            </a:prstGeom>
            <a:noFill/>
          </p:spPr>
          <p:txBody>
            <a:bodyPr wrap="square" rtlCol="0">
              <a:spAutoFit/>
            </a:bodyPr>
            <a:lstStyle/>
            <a:p>
              <a:pPr algn="just" defTabSz="755650">
                <a:lnSpc>
                  <a:spcPct val="120000"/>
                </a:lnSpc>
                <a:spcBef>
                  <a:spcPct val="0"/>
                </a:spcBef>
                <a:defRPr/>
              </a:pPr>
              <a:r>
                <a:rPr lang="zh-CN" altLang="en-US" sz="1600" dirty="0">
                  <a:solidFill>
                    <a:schemeClr val="accent3"/>
                  </a:solidFill>
                  <a:latin typeface="+mn-ea"/>
                  <a:sym typeface="Arial" panose="020B0604020202020204" pitchFamily="34" charset="0"/>
                </a:rPr>
                <a:t>输入正文输入正文输入正文输入正文输入正文输入正文输入正文输入正文输入正文输入正文输入正文输入正文输入正文输入正文</a:t>
              </a:r>
              <a:endParaRPr lang="en-US" altLang="zh-CN" sz="1600" dirty="0">
                <a:solidFill>
                  <a:schemeClr val="accent3"/>
                </a:solidFill>
                <a:latin typeface="+mn-ea"/>
                <a:sym typeface="Arial" panose="020B0604020202020204" pitchFamily="34" charset="0"/>
              </a:endParaRPr>
            </a:p>
          </p:txBody>
        </p:sp>
        <p:sp>
          <p:nvSpPr>
            <p:cNvPr id="17" name="文本框 16">
              <a:extLst>
                <a:ext uri="{FF2B5EF4-FFF2-40B4-BE49-F238E27FC236}">
                  <a16:creationId xmlns:a16="http://schemas.microsoft.com/office/drawing/2014/main" id="{F25B7E80-201C-9623-4637-EEFF042C9322}"/>
                </a:ext>
              </a:extLst>
            </p:cNvPr>
            <p:cNvSpPr txBox="1"/>
            <p:nvPr/>
          </p:nvSpPr>
          <p:spPr>
            <a:xfrm>
              <a:off x="4382853" y="3327927"/>
              <a:ext cx="1800000" cy="2436180"/>
            </a:xfrm>
            <a:prstGeom prst="rect">
              <a:avLst/>
            </a:prstGeom>
            <a:noFill/>
          </p:spPr>
          <p:txBody>
            <a:bodyPr wrap="square" rtlCol="0">
              <a:spAutoFit/>
            </a:bodyPr>
            <a:lstStyle/>
            <a:p>
              <a:pPr algn="just" defTabSz="755650">
                <a:lnSpc>
                  <a:spcPct val="120000"/>
                </a:lnSpc>
                <a:spcBef>
                  <a:spcPct val="0"/>
                </a:spcBef>
                <a:defRPr/>
              </a:pPr>
              <a:r>
                <a:rPr lang="zh-CN" altLang="en-US" sz="1600" dirty="0">
                  <a:solidFill>
                    <a:schemeClr val="accent3"/>
                  </a:solidFill>
                  <a:latin typeface="+mn-ea"/>
                  <a:sym typeface="Arial" panose="020B0604020202020204" pitchFamily="34" charset="0"/>
                </a:rPr>
                <a:t>输入正文输入正文输入正文输入正文输入正文输入正文输入正文输入正文输入正文输入正文输入正文输入正文输入正文输入正文</a:t>
              </a:r>
              <a:endParaRPr lang="en-US" altLang="zh-CN" sz="1600" dirty="0">
                <a:solidFill>
                  <a:schemeClr val="accent3"/>
                </a:solidFill>
                <a:latin typeface="+mn-ea"/>
                <a:sym typeface="Arial" panose="020B0604020202020204" pitchFamily="34" charset="0"/>
              </a:endParaRPr>
            </a:p>
          </p:txBody>
        </p:sp>
        <p:sp>
          <p:nvSpPr>
            <p:cNvPr id="18" name="文本框 17">
              <a:extLst>
                <a:ext uri="{FF2B5EF4-FFF2-40B4-BE49-F238E27FC236}">
                  <a16:creationId xmlns:a16="http://schemas.microsoft.com/office/drawing/2014/main" id="{4E6C6D73-FC85-2359-FA0C-9FE80CE6F53F}"/>
                </a:ext>
              </a:extLst>
            </p:cNvPr>
            <p:cNvSpPr txBox="1"/>
            <p:nvPr/>
          </p:nvSpPr>
          <p:spPr>
            <a:xfrm>
              <a:off x="6932166" y="3327927"/>
              <a:ext cx="1800000" cy="2436180"/>
            </a:xfrm>
            <a:prstGeom prst="rect">
              <a:avLst/>
            </a:prstGeom>
            <a:noFill/>
          </p:spPr>
          <p:txBody>
            <a:bodyPr wrap="square" rtlCol="0">
              <a:spAutoFit/>
            </a:bodyPr>
            <a:lstStyle/>
            <a:p>
              <a:pPr algn="just" defTabSz="755650">
                <a:lnSpc>
                  <a:spcPct val="120000"/>
                </a:lnSpc>
                <a:spcBef>
                  <a:spcPct val="0"/>
                </a:spcBef>
                <a:defRPr/>
              </a:pPr>
              <a:r>
                <a:rPr lang="zh-CN" altLang="en-US" sz="1600" dirty="0">
                  <a:solidFill>
                    <a:schemeClr val="accent3"/>
                  </a:solidFill>
                  <a:latin typeface="+mn-ea"/>
                  <a:sym typeface="Arial" panose="020B0604020202020204" pitchFamily="34" charset="0"/>
                </a:rPr>
                <a:t>输入正文输入正文输入正文输入正文输入正文输入正文输入正文输入正文输入正文输入正文输入正文输入正文输入正文输入正文</a:t>
              </a:r>
              <a:endParaRPr lang="en-US" altLang="zh-CN" sz="1600" dirty="0">
                <a:solidFill>
                  <a:schemeClr val="accent3"/>
                </a:solidFill>
                <a:latin typeface="+mn-ea"/>
                <a:sym typeface="Arial" panose="020B0604020202020204" pitchFamily="34" charset="0"/>
              </a:endParaRPr>
            </a:p>
          </p:txBody>
        </p:sp>
        <p:sp>
          <p:nvSpPr>
            <p:cNvPr id="19" name="文本框 18">
              <a:extLst>
                <a:ext uri="{FF2B5EF4-FFF2-40B4-BE49-F238E27FC236}">
                  <a16:creationId xmlns:a16="http://schemas.microsoft.com/office/drawing/2014/main" id="{83B4FF09-2A7E-ADB3-F4E3-6B134501E465}"/>
                </a:ext>
              </a:extLst>
            </p:cNvPr>
            <p:cNvSpPr txBox="1"/>
            <p:nvPr/>
          </p:nvSpPr>
          <p:spPr>
            <a:xfrm>
              <a:off x="9481480" y="3327927"/>
              <a:ext cx="1800000" cy="2436180"/>
            </a:xfrm>
            <a:prstGeom prst="rect">
              <a:avLst/>
            </a:prstGeom>
            <a:noFill/>
          </p:spPr>
          <p:txBody>
            <a:bodyPr wrap="square" rtlCol="0">
              <a:spAutoFit/>
            </a:bodyPr>
            <a:lstStyle/>
            <a:p>
              <a:pPr algn="just" defTabSz="755650">
                <a:lnSpc>
                  <a:spcPct val="120000"/>
                </a:lnSpc>
                <a:spcBef>
                  <a:spcPct val="0"/>
                </a:spcBef>
                <a:defRPr/>
              </a:pPr>
              <a:r>
                <a:rPr lang="zh-CN" altLang="en-US" sz="1600" dirty="0">
                  <a:solidFill>
                    <a:schemeClr val="accent3"/>
                  </a:solidFill>
                  <a:latin typeface="+mn-ea"/>
                  <a:sym typeface="Arial" panose="020B0604020202020204" pitchFamily="34" charset="0"/>
                </a:rPr>
                <a:t>输入正文输入正文输入正文输入正文输入正文输入正文输入正文输入正文输入正文输入正文输入正文输入正文输入正文输入正文</a:t>
              </a:r>
              <a:endParaRPr lang="en-US" altLang="zh-CN" sz="1600" dirty="0">
                <a:solidFill>
                  <a:schemeClr val="accent3"/>
                </a:solidFill>
                <a:latin typeface="+mn-ea"/>
                <a:sym typeface="Arial" panose="020B0604020202020204" pitchFamily="34" charset="0"/>
              </a:endParaRPr>
            </a:p>
          </p:txBody>
        </p:sp>
        <p:pic>
          <p:nvPicPr>
            <p:cNvPr id="20" name="图片 19">
              <a:extLst>
                <a:ext uri="{FF2B5EF4-FFF2-40B4-BE49-F238E27FC236}">
                  <a16:creationId xmlns:a16="http://schemas.microsoft.com/office/drawing/2014/main" id="{5AAAECC8-34D9-46BE-4805-F8960B5A499C}"/>
                </a:ext>
              </a:extLst>
            </p:cNvPr>
            <p:cNvPicPr>
              <a:picLocks noChangeAspect="1"/>
            </p:cNvPicPr>
            <p:nvPr/>
          </p:nvPicPr>
          <p:blipFill rotWithShape="1">
            <a:blip r:embed="rId3" cstate="screen">
              <a:duotone>
                <a:schemeClr val="accent1">
                  <a:shade val="45000"/>
                  <a:satMod val="135000"/>
                </a:schemeClr>
                <a:prstClr val="white"/>
              </a:duotone>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rcRect/>
            <a:stretch/>
          </p:blipFill>
          <p:spPr>
            <a:xfrm>
              <a:off x="11621478" y="3000268"/>
              <a:ext cx="750521" cy="857464"/>
            </a:xfrm>
            <a:prstGeom prst="rect">
              <a:avLst/>
            </a:prstGeom>
          </p:spPr>
        </p:pic>
        <p:pic>
          <p:nvPicPr>
            <p:cNvPr id="21" name="图形 20">
              <a:extLst>
                <a:ext uri="{FF2B5EF4-FFF2-40B4-BE49-F238E27FC236}">
                  <a16:creationId xmlns:a16="http://schemas.microsoft.com/office/drawing/2014/main" id="{AF75B64D-9DD9-DA38-02A2-3B7BAD8F387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283540" y="1776061"/>
              <a:ext cx="900000" cy="900000"/>
            </a:xfrm>
            <a:prstGeom prst="rect">
              <a:avLst/>
            </a:prstGeom>
          </p:spPr>
        </p:pic>
        <p:pic>
          <p:nvPicPr>
            <p:cNvPr id="22" name="图形 21">
              <a:extLst>
                <a:ext uri="{FF2B5EF4-FFF2-40B4-BE49-F238E27FC236}">
                  <a16:creationId xmlns:a16="http://schemas.microsoft.com/office/drawing/2014/main" id="{3C6D277F-5D6A-C4CD-E569-EC8AE0AE299C}"/>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832853" y="1776061"/>
              <a:ext cx="900000" cy="900000"/>
            </a:xfrm>
            <a:prstGeom prst="rect">
              <a:avLst/>
            </a:prstGeom>
          </p:spPr>
        </p:pic>
        <p:pic>
          <p:nvPicPr>
            <p:cNvPr id="23" name="图形 22">
              <a:extLst>
                <a:ext uri="{FF2B5EF4-FFF2-40B4-BE49-F238E27FC236}">
                  <a16:creationId xmlns:a16="http://schemas.microsoft.com/office/drawing/2014/main" id="{16976C6B-F62E-3FB8-0228-FF09CE2ED24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82166" y="1776061"/>
              <a:ext cx="900000" cy="900000"/>
            </a:xfrm>
            <a:prstGeom prst="rect">
              <a:avLst/>
            </a:prstGeom>
          </p:spPr>
        </p:pic>
        <p:pic>
          <p:nvPicPr>
            <p:cNvPr id="24" name="图形 23">
              <a:extLst>
                <a:ext uri="{FF2B5EF4-FFF2-40B4-BE49-F238E27FC236}">
                  <a16:creationId xmlns:a16="http://schemas.microsoft.com/office/drawing/2014/main" id="{9EE180DE-1DEB-B173-8910-E01FA75E27F1}"/>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931480" y="1776061"/>
              <a:ext cx="900000" cy="900000"/>
            </a:xfrm>
            <a:prstGeom prst="rect">
              <a:avLst/>
            </a:prstGeom>
          </p:spPr>
        </p:pic>
      </p:grpSp>
      <p:sp>
        <p:nvSpPr>
          <p:cNvPr id="25" name="文本框 24">
            <a:extLst>
              <a:ext uri="{FF2B5EF4-FFF2-40B4-BE49-F238E27FC236}">
                <a16:creationId xmlns:a16="http://schemas.microsoft.com/office/drawing/2014/main" id="{C0D81EE2-C204-95A8-FF80-BB2FD7E4B60B}"/>
              </a:ext>
            </a:extLst>
          </p:cNvPr>
          <p:cNvSpPr txBox="1"/>
          <p:nvPr/>
        </p:nvSpPr>
        <p:spPr>
          <a:xfrm>
            <a:off x="728133" y="579678"/>
            <a:ext cx="1826141" cy="584775"/>
          </a:xfrm>
          <a:prstGeom prst="rect">
            <a:avLst/>
          </a:prstGeom>
          <a:noFill/>
        </p:spPr>
        <p:txBody>
          <a:bodyPr wrap="none" rtlCol="0">
            <a:spAutoFit/>
          </a:bodyPr>
          <a:lstStyle/>
          <a:p>
            <a:r>
              <a:rPr lang="zh-CN" altLang="en-US" sz="3200" dirty="0">
                <a:gradFill flip="none" rotWithShape="1">
                  <a:gsLst>
                    <a:gs pos="12000">
                      <a:schemeClr val="accent2">
                        <a:lumMod val="20000"/>
                        <a:lumOff val="80000"/>
                      </a:schemeClr>
                    </a:gs>
                    <a:gs pos="88000">
                      <a:schemeClr val="accent2"/>
                    </a:gs>
                  </a:gsLst>
                  <a:lin ang="2700000" scaled="1"/>
                  <a:tileRect/>
                </a:gradFill>
                <a:latin typeface="+mj-ea"/>
                <a:ea typeface="+mj-ea"/>
              </a:rPr>
              <a:t>问题分析</a:t>
            </a:r>
          </a:p>
        </p:txBody>
      </p:sp>
    </p:spTree>
    <p:extLst>
      <p:ext uri="{BB962C8B-B14F-4D97-AF65-F5344CB8AC3E}">
        <p14:creationId xmlns:p14="http://schemas.microsoft.com/office/powerpoint/2010/main" val="31867238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8F4F0DD-2A62-59C9-B823-A2EA703E54CC}"/>
              </a:ext>
            </a:extLst>
          </p:cNvPr>
          <p:cNvSpPr/>
          <p:nvPr/>
        </p:nvSpPr>
        <p:spPr>
          <a:xfrm>
            <a:off x="0" y="4698000"/>
            <a:ext cx="12192000" cy="2160000"/>
          </a:xfrm>
          <a:prstGeom prst="rect">
            <a:avLst/>
          </a:prstGeom>
          <a:gradFill flip="none" rotWithShape="1">
            <a:gsLst>
              <a:gs pos="0">
                <a:schemeClr val="accent3">
                  <a:lumMod val="50000"/>
                  <a:alpha val="60000"/>
                </a:schemeClr>
              </a:gs>
              <a:gs pos="100000">
                <a:schemeClr val="accent3">
                  <a:lumMod val="50000"/>
                  <a:alpha val="0"/>
                </a:schemeClr>
              </a:gs>
            </a:gsLst>
            <a:lin ang="5400000" scaled="1"/>
            <a:tileRect/>
          </a:gradFill>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sp>
        <p:nvSpPr>
          <p:cNvPr id="4" name="文本框 3">
            <a:extLst>
              <a:ext uri="{FF2B5EF4-FFF2-40B4-BE49-F238E27FC236}">
                <a16:creationId xmlns:a16="http://schemas.microsoft.com/office/drawing/2014/main" id="{7FD0734E-FD08-6260-CE95-A072B94CB852}"/>
              </a:ext>
            </a:extLst>
          </p:cNvPr>
          <p:cNvSpPr txBox="1"/>
          <p:nvPr/>
        </p:nvSpPr>
        <p:spPr>
          <a:xfrm>
            <a:off x="728133" y="579678"/>
            <a:ext cx="1826141" cy="584775"/>
          </a:xfrm>
          <a:prstGeom prst="rect">
            <a:avLst/>
          </a:prstGeom>
          <a:noFill/>
        </p:spPr>
        <p:txBody>
          <a:bodyPr wrap="none" rtlCol="0">
            <a:spAutoFit/>
          </a:bodyPr>
          <a:lstStyle/>
          <a:p>
            <a:r>
              <a:rPr lang="zh-CN" altLang="en-US" sz="3200" dirty="0">
                <a:gradFill flip="none" rotWithShape="1">
                  <a:gsLst>
                    <a:gs pos="12000">
                      <a:schemeClr val="accent2">
                        <a:lumMod val="20000"/>
                        <a:lumOff val="80000"/>
                      </a:schemeClr>
                    </a:gs>
                    <a:gs pos="88000">
                      <a:schemeClr val="accent2"/>
                    </a:gs>
                  </a:gsLst>
                  <a:lin ang="2700000" scaled="1"/>
                  <a:tileRect/>
                </a:gradFill>
                <a:latin typeface="+mj-ea"/>
                <a:ea typeface="+mj-ea"/>
              </a:rPr>
              <a:t>解决方案</a:t>
            </a:r>
          </a:p>
        </p:txBody>
      </p:sp>
      <p:sp>
        <p:nvSpPr>
          <p:cNvPr id="27" name="矩形: 圆角 26">
            <a:extLst>
              <a:ext uri="{FF2B5EF4-FFF2-40B4-BE49-F238E27FC236}">
                <a16:creationId xmlns:a16="http://schemas.microsoft.com/office/drawing/2014/main" id="{A9F7E3B5-9AC4-1CEC-5306-45820FBF9CAD}"/>
              </a:ext>
            </a:extLst>
          </p:cNvPr>
          <p:cNvSpPr/>
          <p:nvPr/>
        </p:nvSpPr>
        <p:spPr>
          <a:xfrm>
            <a:off x="1042876" y="2785641"/>
            <a:ext cx="2607470" cy="3379246"/>
          </a:xfrm>
          <a:prstGeom prst="roundRect">
            <a:avLst>
              <a:gd name="adj" fmla="val 6472"/>
            </a:avLst>
          </a:prstGeom>
          <a:ln>
            <a:noFill/>
          </a:ln>
          <a:effectLst>
            <a:reflection blurRad="25400" stA="25000" endPos="1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731CB127-4140-C712-3382-08C76D0FB5BF}"/>
              </a:ext>
            </a:extLst>
          </p:cNvPr>
          <p:cNvSpPr txBox="1"/>
          <p:nvPr/>
        </p:nvSpPr>
        <p:spPr>
          <a:xfrm>
            <a:off x="1374611" y="3971177"/>
            <a:ext cx="1944000" cy="1815882"/>
          </a:xfrm>
          <a:prstGeom prst="rect">
            <a:avLst/>
          </a:prstGeom>
          <a:noFill/>
        </p:spPr>
        <p:txBody>
          <a:bodyPr wrap="square" rtlCol="0">
            <a:spAutoFit/>
          </a:bodyPr>
          <a:lstStyle/>
          <a:p>
            <a:pPr algn="just"/>
            <a:r>
              <a:rPr lang="zh-CN" altLang="en-US" sz="1600" dirty="0">
                <a:solidFill>
                  <a:schemeClr val="bg1"/>
                </a:solidFill>
                <a:latin typeface="+mn-ea"/>
              </a:rPr>
              <a:t>输入解决方案</a:t>
            </a:r>
            <a:r>
              <a:rPr lang="en-US" altLang="zh-CN" sz="1600" dirty="0">
                <a:solidFill>
                  <a:schemeClr val="bg1"/>
                </a:solidFill>
                <a:latin typeface="+mn-ea"/>
              </a:rPr>
              <a:t>A</a:t>
            </a:r>
            <a:r>
              <a:rPr lang="zh-CN" altLang="en-US" sz="1600" dirty="0">
                <a:solidFill>
                  <a:schemeClr val="bg1"/>
                </a:solidFill>
                <a:latin typeface="+mn-ea"/>
              </a:rPr>
              <a:t>的正文输入解决方案</a:t>
            </a:r>
            <a:r>
              <a:rPr lang="en-US" altLang="zh-CN" sz="1600" dirty="0">
                <a:solidFill>
                  <a:schemeClr val="bg1"/>
                </a:solidFill>
                <a:latin typeface="+mn-ea"/>
              </a:rPr>
              <a:t>A</a:t>
            </a:r>
            <a:r>
              <a:rPr lang="zh-CN" altLang="en-US" sz="1600" dirty="0">
                <a:solidFill>
                  <a:schemeClr val="bg1"/>
                </a:solidFill>
                <a:latin typeface="+mn-ea"/>
              </a:rPr>
              <a:t>的正文输入解决方案</a:t>
            </a:r>
            <a:r>
              <a:rPr lang="en-US" altLang="zh-CN" sz="1600" dirty="0">
                <a:solidFill>
                  <a:schemeClr val="bg1"/>
                </a:solidFill>
                <a:latin typeface="+mn-ea"/>
              </a:rPr>
              <a:t>A</a:t>
            </a:r>
            <a:r>
              <a:rPr lang="zh-CN" altLang="en-US" sz="1600" dirty="0">
                <a:solidFill>
                  <a:schemeClr val="bg1"/>
                </a:solidFill>
                <a:latin typeface="+mn-ea"/>
              </a:rPr>
              <a:t>的正文输入解决方案</a:t>
            </a:r>
            <a:r>
              <a:rPr lang="en-US" altLang="zh-CN" sz="1600" dirty="0">
                <a:solidFill>
                  <a:schemeClr val="bg1"/>
                </a:solidFill>
                <a:latin typeface="+mn-ea"/>
              </a:rPr>
              <a:t>A</a:t>
            </a:r>
            <a:r>
              <a:rPr lang="zh-CN" altLang="en-US" sz="1600" dirty="0">
                <a:solidFill>
                  <a:schemeClr val="bg1"/>
                </a:solidFill>
                <a:latin typeface="+mn-ea"/>
              </a:rPr>
              <a:t>的正文输入解决方案</a:t>
            </a:r>
            <a:r>
              <a:rPr lang="en-US" altLang="zh-CN" sz="1600" dirty="0">
                <a:solidFill>
                  <a:schemeClr val="bg1"/>
                </a:solidFill>
                <a:latin typeface="+mn-ea"/>
              </a:rPr>
              <a:t>A</a:t>
            </a:r>
            <a:r>
              <a:rPr lang="zh-CN" altLang="en-US" sz="1600" dirty="0">
                <a:solidFill>
                  <a:schemeClr val="bg1"/>
                </a:solidFill>
                <a:latin typeface="+mn-ea"/>
              </a:rPr>
              <a:t>的正文输入解决方案</a:t>
            </a:r>
            <a:r>
              <a:rPr lang="en-US" altLang="zh-CN" sz="1600" dirty="0">
                <a:solidFill>
                  <a:schemeClr val="bg1"/>
                </a:solidFill>
                <a:latin typeface="+mn-ea"/>
              </a:rPr>
              <a:t>A</a:t>
            </a:r>
            <a:r>
              <a:rPr lang="zh-CN" altLang="en-US" sz="1600" dirty="0">
                <a:solidFill>
                  <a:schemeClr val="bg1"/>
                </a:solidFill>
                <a:latin typeface="+mn-ea"/>
              </a:rPr>
              <a:t>的正文</a:t>
            </a:r>
          </a:p>
        </p:txBody>
      </p:sp>
      <p:sp>
        <p:nvSpPr>
          <p:cNvPr id="38" name="矩形: 圆角 37">
            <a:extLst>
              <a:ext uri="{FF2B5EF4-FFF2-40B4-BE49-F238E27FC236}">
                <a16:creationId xmlns:a16="http://schemas.microsoft.com/office/drawing/2014/main" id="{D2FD73EF-D719-5A87-7B00-CE16E6A140F3}"/>
              </a:ext>
            </a:extLst>
          </p:cNvPr>
          <p:cNvSpPr/>
          <p:nvPr/>
        </p:nvSpPr>
        <p:spPr>
          <a:xfrm>
            <a:off x="4792266" y="2785641"/>
            <a:ext cx="2607470" cy="3379246"/>
          </a:xfrm>
          <a:prstGeom prst="roundRect">
            <a:avLst>
              <a:gd name="adj" fmla="val 6472"/>
            </a:avLst>
          </a:prstGeom>
          <a:ln>
            <a:noFill/>
          </a:ln>
          <a:effectLst>
            <a:reflection blurRad="25400" stA="25000" endPos="1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a16="http://schemas.microsoft.com/office/drawing/2014/main" id="{F6387652-1CAA-DA56-D260-698E37A08C0A}"/>
              </a:ext>
            </a:extLst>
          </p:cNvPr>
          <p:cNvSpPr/>
          <p:nvPr/>
        </p:nvSpPr>
        <p:spPr>
          <a:xfrm>
            <a:off x="8541657" y="2785641"/>
            <a:ext cx="2607470" cy="3379246"/>
          </a:xfrm>
          <a:prstGeom prst="roundRect">
            <a:avLst>
              <a:gd name="adj" fmla="val 6472"/>
            </a:avLst>
          </a:prstGeom>
          <a:ln>
            <a:noFill/>
          </a:ln>
          <a:effectLst>
            <a:reflection blurRad="25400" stA="25000" endPos="1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id="{A7479938-CC1B-35EC-4F9C-0A858C4AB633}"/>
              </a:ext>
            </a:extLst>
          </p:cNvPr>
          <p:cNvGrpSpPr/>
          <p:nvPr/>
        </p:nvGrpSpPr>
        <p:grpSpPr>
          <a:xfrm>
            <a:off x="676222" y="1469255"/>
            <a:ext cx="3340778" cy="2384138"/>
            <a:chOff x="397600" y="2080300"/>
            <a:chExt cx="3340778" cy="2384138"/>
          </a:xfrm>
        </p:grpSpPr>
        <p:sp>
          <p:nvSpPr>
            <p:cNvPr id="34" name="椭圆 33">
              <a:extLst>
                <a:ext uri="{FF2B5EF4-FFF2-40B4-BE49-F238E27FC236}">
                  <a16:creationId xmlns:a16="http://schemas.microsoft.com/office/drawing/2014/main" id="{33CDB018-0760-6345-977A-7AB366E1B37E}"/>
                </a:ext>
              </a:extLst>
            </p:cNvPr>
            <p:cNvSpPr/>
            <p:nvPr/>
          </p:nvSpPr>
          <p:spPr>
            <a:xfrm>
              <a:off x="882550" y="2080300"/>
              <a:ext cx="2384138" cy="2384138"/>
            </a:xfrm>
            <a:prstGeom prst="ellipse">
              <a:avLst/>
            </a:prstGeom>
            <a:gradFill flip="none" rotWithShape="1">
              <a:gsLst>
                <a:gs pos="100000">
                  <a:schemeClr val="accent4">
                    <a:lumMod val="10000"/>
                    <a:lumOff val="90000"/>
                  </a:schemeClr>
                </a:gs>
                <a:gs pos="14000">
                  <a:schemeClr val="accent6"/>
                </a:gs>
              </a:gsLst>
              <a:path path="circle">
                <a:fillToRect r="100000" b="100000"/>
              </a:path>
              <a:tileRect l="-100000" t="-100000"/>
            </a:gradFill>
            <a:ln>
              <a:noFill/>
            </a:ln>
            <a:effectLst>
              <a:outerShdw blurRad="431800" dist="279400" dir="2700000" sx="96000" sy="96000" algn="tl" rotWithShape="0">
                <a:schemeClr val="accent1">
                  <a:lumMod val="20000"/>
                  <a:lumOff val="8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椭圆 34">
              <a:extLst>
                <a:ext uri="{FF2B5EF4-FFF2-40B4-BE49-F238E27FC236}">
                  <a16:creationId xmlns:a16="http://schemas.microsoft.com/office/drawing/2014/main" id="{34F54F68-BB25-8B4D-D9B6-325F649E27CA}"/>
                </a:ext>
              </a:extLst>
            </p:cNvPr>
            <p:cNvSpPr/>
            <p:nvPr/>
          </p:nvSpPr>
          <p:spPr>
            <a:xfrm rot="20556006">
              <a:off x="397600" y="2750235"/>
              <a:ext cx="3340778" cy="1199385"/>
            </a:xfrm>
            <a:prstGeom prst="ellipse">
              <a:avLst/>
            </a:prstGeom>
            <a:noFill/>
            <a:ln>
              <a:gradFill>
                <a:gsLst>
                  <a:gs pos="2000">
                    <a:schemeClr val="accent2">
                      <a:lumMod val="20000"/>
                      <a:lumOff val="80000"/>
                      <a:alpha val="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a16="http://schemas.microsoft.com/office/drawing/2014/main" id="{3D2A33EA-C664-E0FE-1C54-8ABC3C3E548C}"/>
              </a:ext>
            </a:extLst>
          </p:cNvPr>
          <p:cNvGrpSpPr>
            <a:grpSpLocks noChangeAspect="1"/>
          </p:cNvGrpSpPr>
          <p:nvPr/>
        </p:nvGrpSpPr>
        <p:grpSpPr>
          <a:xfrm>
            <a:off x="1986641" y="1769893"/>
            <a:ext cx="719940" cy="720000"/>
            <a:chOff x="2781669" y="-1203879"/>
            <a:chExt cx="743797" cy="743859"/>
          </a:xfrm>
          <a:gradFill>
            <a:gsLst>
              <a:gs pos="0">
                <a:schemeClr val="accent1"/>
              </a:gs>
              <a:gs pos="100000">
                <a:schemeClr val="accent4"/>
              </a:gs>
            </a:gsLst>
            <a:lin ang="4200000" scaled="0"/>
          </a:gradFill>
        </p:grpSpPr>
        <p:sp>
          <p:nvSpPr>
            <p:cNvPr id="55" name="任意多边形: 形状 54">
              <a:extLst>
                <a:ext uri="{FF2B5EF4-FFF2-40B4-BE49-F238E27FC236}">
                  <a16:creationId xmlns:a16="http://schemas.microsoft.com/office/drawing/2014/main" id="{B535D555-320B-4B7A-47D2-4DD6D41F3A30}"/>
                </a:ext>
              </a:extLst>
            </p:cNvPr>
            <p:cNvSpPr/>
            <p:nvPr/>
          </p:nvSpPr>
          <p:spPr>
            <a:xfrm>
              <a:off x="2781669" y="-1203879"/>
              <a:ext cx="743797" cy="743859"/>
            </a:xfrm>
            <a:custGeom>
              <a:avLst/>
              <a:gdLst>
                <a:gd name="connsiteX0" fmla="*/ 690766 w 743797"/>
                <a:gd name="connsiteY0" fmla="*/ 743751 h 743859"/>
                <a:gd name="connsiteX1" fmla="*/ 643141 w 743797"/>
                <a:gd name="connsiteY1" fmla="*/ 714414 h 743859"/>
                <a:gd name="connsiteX2" fmla="*/ 371774 w 743797"/>
                <a:gd name="connsiteY2" fmla="*/ 172060 h 743859"/>
                <a:gd name="connsiteX3" fmla="*/ 100883 w 743797"/>
                <a:gd name="connsiteY3" fmla="*/ 714414 h 743859"/>
                <a:gd name="connsiteX4" fmla="*/ 29446 w 743797"/>
                <a:gd name="connsiteY4" fmla="*/ 738226 h 743859"/>
                <a:gd name="connsiteX5" fmla="*/ 5633 w 743797"/>
                <a:gd name="connsiteY5" fmla="*/ 666789 h 743859"/>
                <a:gd name="connsiteX6" fmla="*/ 324149 w 743797"/>
                <a:gd name="connsiteY6" fmla="*/ 29566 h 743859"/>
                <a:gd name="connsiteX7" fmla="*/ 395369 w 743797"/>
                <a:gd name="connsiteY7" fmla="*/ 5536 h 743859"/>
                <a:gd name="connsiteX8" fmla="*/ 419399 w 743797"/>
                <a:gd name="connsiteY8" fmla="*/ 29566 h 743859"/>
                <a:gd name="connsiteX9" fmla="*/ 738201 w 743797"/>
                <a:gd name="connsiteY9" fmla="*/ 666884 h 743859"/>
                <a:gd name="connsiteX10" fmla="*/ 714354 w 743797"/>
                <a:gd name="connsiteY10" fmla="*/ 738165 h 743859"/>
                <a:gd name="connsiteX11" fmla="*/ 690576 w 743797"/>
                <a:gd name="connsiteY11" fmla="*/ 743751 h 743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3797" h="743859">
                  <a:moveTo>
                    <a:pt x="690766" y="743751"/>
                  </a:moveTo>
                  <a:cubicBezTo>
                    <a:pt x="670613" y="743792"/>
                    <a:pt x="652170" y="732431"/>
                    <a:pt x="643141" y="714414"/>
                  </a:cubicBezTo>
                  <a:lnTo>
                    <a:pt x="371774" y="172060"/>
                  </a:lnTo>
                  <a:lnTo>
                    <a:pt x="100883" y="714414"/>
                  </a:lnTo>
                  <a:cubicBezTo>
                    <a:pt x="87732" y="740716"/>
                    <a:pt x="55748" y="751377"/>
                    <a:pt x="29446" y="738226"/>
                  </a:cubicBezTo>
                  <a:cubicBezTo>
                    <a:pt x="3143" y="725075"/>
                    <a:pt x="-7518" y="693091"/>
                    <a:pt x="5633" y="666789"/>
                  </a:cubicBezTo>
                  <a:lnTo>
                    <a:pt x="324149" y="29566"/>
                  </a:lnTo>
                  <a:cubicBezTo>
                    <a:pt x="337180" y="3264"/>
                    <a:pt x="369067" y="-7495"/>
                    <a:pt x="395369" y="5536"/>
                  </a:cubicBezTo>
                  <a:cubicBezTo>
                    <a:pt x="405793" y="10701"/>
                    <a:pt x="414235" y="19142"/>
                    <a:pt x="419399" y="29566"/>
                  </a:cubicBezTo>
                  <a:lnTo>
                    <a:pt x="738201" y="666884"/>
                  </a:lnTo>
                  <a:cubicBezTo>
                    <a:pt x="751300" y="693153"/>
                    <a:pt x="740623" y="725066"/>
                    <a:pt x="714354" y="738165"/>
                  </a:cubicBezTo>
                  <a:cubicBezTo>
                    <a:pt x="706969" y="741848"/>
                    <a:pt x="698828" y="743760"/>
                    <a:pt x="690576" y="743751"/>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gradFill>
                  <a:gsLst>
                    <a:gs pos="0">
                      <a:schemeClr val="accent3"/>
                    </a:gs>
                    <a:gs pos="100000">
                      <a:schemeClr val="accent3"/>
                    </a:gs>
                  </a:gsLst>
                  <a:lin ang="4200000" scaled="0"/>
                </a:gradFill>
              </a:endParaRPr>
            </a:p>
          </p:txBody>
        </p:sp>
        <p:sp>
          <p:nvSpPr>
            <p:cNvPr id="56" name="任意多边形: 形状 55">
              <a:extLst>
                <a:ext uri="{FF2B5EF4-FFF2-40B4-BE49-F238E27FC236}">
                  <a16:creationId xmlns:a16="http://schemas.microsoft.com/office/drawing/2014/main" id="{E5D60B62-7F6A-E9EB-0A98-18A1DF125F47}"/>
                </a:ext>
              </a:extLst>
            </p:cNvPr>
            <p:cNvSpPr/>
            <p:nvPr/>
          </p:nvSpPr>
          <p:spPr>
            <a:xfrm>
              <a:off x="3100482" y="-778553"/>
              <a:ext cx="106111" cy="106017"/>
            </a:xfrm>
            <a:custGeom>
              <a:avLst/>
              <a:gdLst>
                <a:gd name="connsiteX0" fmla="*/ 52962 w 106111"/>
                <a:gd name="connsiteY0" fmla="*/ 106017 h 106017"/>
                <a:gd name="connsiteX1" fmla="*/ 42580 w 106111"/>
                <a:gd name="connsiteY1" fmla="*/ 104969 h 106017"/>
                <a:gd name="connsiteX2" fmla="*/ 33055 w 106111"/>
                <a:gd name="connsiteY2" fmla="*/ 101921 h 106017"/>
                <a:gd name="connsiteX3" fmla="*/ 23530 w 106111"/>
                <a:gd name="connsiteY3" fmla="*/ 97064 h 106017"/>
                <a:gd name="connsiteX4" fmla="*/ 15433 w 106111"/>
                <a:gd name="connsiteY4" fmla="*/ 90491 h 106017"/>
                <a:gd name="connsiteX5" fmla="*/ 8861 w 106111"/>
                <a:gd name="connsiteY5" fmla="*/ 82395 h 106017"/>
                <a:gd name="connsiteX6" fmla="*/ 4003 w 106111"/>
                <a:gd name="connsiteY6" fmla="*/ 72870 h 106017"/>
                <a:gd name="connsiteX7" fmla="*/ 1051 w 106111"/>
                <a:gd name="connsiteY7" fmla="*/ 63345 h 106017"/>
                <a:gd name="connsiteX8" fmla="*/ 3 w 106111"/>
                <a:gd name="connsiteY8" fmla="*/ 52963 h 106017"/>
                <a:gd name="connsiteX9" fmla="*/ 1051 w 106111"/>
                <a:gd name="connsiteY9" fmla="*/ 42581 h 106017"/>
                <a:gd name="connsiteX10" fmla="*/ 4003 w 106111"/>
                <a:gd name="connsiteY10" fmla="*/ 33056 h 106017"/>
                <a:gd name="connsiteX11" fmla="*/ 8861 w 106111"/>
                <a:gd name="connsiteY11" fmla="*/ 23531 h 106017"/>
                <a:gd name="connsiteX12" fmla="*/ 23530 w 106111"/>
                <a:gd name="connsiteY12" fmla="*/ 8862 h 106017"/>
                <a:gd name="connsiteX13" fmla="*/ 33055 w 106111"/>
                <a:gd name="connsiteY13" fmla="*/ 4004 h 106017"/>
                <a:gd name="connsiteX14" fmla="*/ 42580 w 106111"/>
                <a:gd name="connsiteY14" fmla="*/ 1052 h 106017"/>
                <a:gd name="connsiteX15" fmla="*/ 97158 w 106111"/>
                <a:gd name="connsiteY15" fmla="*/ 23531 h 106017"/>
                <a:gd name="connsiteX16" fmla="*/ 102016 w 106111"/>
                <a:gd name="connsiteY16" fmla="*/ 33056 h 106017"/>
                <a:gd name="connsiteX17" fmla="*/ 105064 w 106111"/>
                <a:gd name="connsiteY17" fmla="*/ 42581 h 106017"/>
                <a:gd name="connsiteX18" fmla="*/ 106111 w 106111"/>
                <a:gd name="connsiteY18" fmla="*/ 52963 h 106017"/>
                <a:gd name="connsiteX19" fmla="*/ 105064 w 106111"/>
                <a:gd name="connsiteY19" fmla="*/ 63345 h 106017"/>
                <a:gd name="connsiteX20" fmla="*/ 102016 w 106111"/>
                <a:gd name="connsiteY20" fmla="*/ 72870 h 106017"/>
                <a:gd name="connsiteX21" fmla="*/ 97158 w 106111"/>
                <a:gd name="connsiteY21" fmla="*/ 82395 h 106017"/>
                <a:gd name="connsiteX22" fmla="*/ 90490 w 106111"/>
                <a:gd name="connsiteY22" fmla="*/ 90491 h 106017"/>
                <a:gd name="connsiteX23" fmla="*/ 52962 w 106111"/>
                <a:gd name="connsiteY23" fmla="*/ 106017 h 106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6111" h="106017">
                  <a:moveTo>
                    <a:pt x="52962" y="106017"/>
                  </a:moveTo>
                  <a:cubicBezTo>
                    <a:pt x="49476" y="105998"/>
                    <a:pt x="45999" y="105648"/>
                    <a:pt x="42580" y="104969"/>
                  </a:cubicBezTo>
                  <a:cubicBezTo>
                    <a:pt x="39313" y="104263"/>
                    <a:pt x="36124" y="103242"/>
                    <a:pt x="33055" y="101921"/>
                  </a:cubicBezTo>
                  <a:cubicBezTo>
                    <a:pt x="29744" y="100583"/>
                    <a:pt x="26557" y="98957"/>
                    <a:pt x="23530" y="97064"/>
                  </a:cubicBezTo>
                  <a:cubicBezTo>
                    <a:pt x="20640" y="95120"/>
                    <a:pt x="17930" y="92920"/>
                    <a:pt x="15433" y="90491"/>
                  </a:cubicBezTo>
                  <a:cubicBezTo>
                    <a:pt x="13038" y="87965"/>
                    <a:pt x="10840" y="85258"/>
                    <a:pt x="8861" y="82395"/>
                  </a:cubicBezTo>
                  <a:cubicBezTo>
                    <a:pt x="6947" y="79379"/>
                    <a:pt x="5322" y="76190"/>
                    <a:pt x="4003" y="72870"/>
                  </a:cubicBezTo>
                  <a:cubicBezTo>
                    <a:pt x="2701" y="69802"/>
                    <a:pt x="1712" y="66611"/>
                    <a:pt x="1051" y="63345"/>
                  </a:cubicBezTo>
                  <a:cubicBezTo>
                    <a:pt x="316" y="59934"/>
                    <a:pt x="-35" y="56452"/>
                    <a:pt x="3" y="52963"/>
                  </a:cubicBezTo>
                  <a:cubicBezTo>
                    <a:pt x="-30" y="49474"/>
                    <a:pt x="322" y="45992"/>
                    <a:pt x="1051" y="42581"/>
                  </a:cubicBezTo>
                  <a:cubicBezTo>
                    <a:pt x="1725" y="39317"/>
                    <a:pt x="2714" y="36127"/>
                    <a:pt x="4003" y="33056"/>
                  </a:cubicBezTo>
                  <a:cubicBezTo>
                    <a:pt x="5342" y="29745"/>
                    <a:pt x="6967" y="26558"/>
                    <a:pt x="8861" y="23531"/>
                  </a:cubicBezTo>
                  <a:cubicBezTo>
                    <a:pt x="12682" y="17678"/>
                    <a:pt x="17677" y="12683"/>
                    <a:pt x="23530" y="8862"/>
                  </a:cubicBezTo>
                  <a:cubicBezTo>
                    <a:pt x="26557" y="6968"/>
                    <a:pt x="29744" y="5343"/>
                    <a:pt x="33055" y="4004"/>
                  </a:cubicBezTo>
                  <a:cubicBezTo>
                    <a:pt x="36126" y="2715"/>
                    <a:pt x="39316" y="1726"/>
                    <a:pt x="42580" y="1052"/>
                  </a:cubicBezTo>
                  <a:cubicBezTo>
                    <a:pt x="63646" y="-3201"/>
                    <a:pt x="85197" y="5675"/>
                    <a:pt x="97158" y="23531"/>
                  </a:cubicBezTo>
                  <a:cubicBezTo>
                    <a:pt x="99051" y="26558"/>
                    <a:pt x="100677" y="29745"/>
                    <a:pt x="102016" y="33056"/>
                  </a:cubicBezTo>
                  <a:cubicBezTo>
                    <a:pt x="103337" y="36125"/>
                    <a:pt x="104357" y="39314"/>
                    <a:pt x="105064" y="42581"/>
                  </a:cubicBezTo>
                  <a:cubicBezTo>
                    <a:pt x="105742" y="46000"/>
                    <a:pt x="106092" y="49477"/>
                    <a:pt x="106111" y="52963"/>
                  </a:cubicBezTo>
                  <a:cubicBezTo>
                    <a:pt x="106102" y="56450"/>
                    <a:pt x="105751" y="59927"/>
                    <a:pt x="105064" y="63345"/>
                  </a:cubicBezTo>
                  <a:cubicBezTo>
                    <a:pt x="104369" y="66614"/>
                    <a:pt x="103348" y="69805"/>
                    <a:pt x="102016" y="72870"/>
                  </a:cubicBezTo>
                  <a:cubicBezTo>
                    <a:pt x="100697" y="76190"/>
                    <a:pt x="99071" y="79379"/>
                    <a:pt x="97158" y="82395"/>
                  </a:cubicBezTo>
                  <a:cubicBezTo>
                    <a:pt x="95204" y="85305"/>
                    <a:pt x="92972" y="88016"/>
                    <a:pt x="90490" y="90491"/>
                  </a:cubicBezTo>
                  <a:cubicBezTo>
                    <a:pt x="80529" y="100431"/>
                    <a:pt x="67033" y="106014"/>
                    <a:pt x="52962" y="106017"/>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gradFill>
                  <a:gsLst>
                    <a:gs pos="0">
                      <a:schemeClr val="accent3"/>
                    </a:gs>
                    <a:gs pos="100000">
                      <a:schemeClr val="accent3"/>
                    </a:gs>
                  </a:gsLst>
                  <a:lin ang="4200000" scaled="0"/>
                </a:gradFill>
              </a:endParaRPr>
            </a:p>
          </p:txBody>
        </p:sp>
      </p:grpSp>
      <p:grpSp>
        <p:nvGrpSpPr>
          <p:cNvPr id="40" name="组合 39">
            <a:extLst>
              <a:ext uri="{FF2B5EF4-FFF2-40B4-BE49-F238E27FC236}">
                <a16:creationId xmlns:a16="http://schemas.microsoft.com/office/drawing/2014/main" id="{E8DECCC6-B3E4-D075-E249-9E1BC56A01A5}"/>
              </a:ext>
            </a:extLst>
          </p:cNvPr>
          <p:cNvGrpSpPr/>
          <p:nvPr/>
        </p:nvGrpSpPr>
        <p:grpSpPr>
          <a:xfrm>
            <a:off x="4425612" y="1469255"/>
            <a:ext cx="3340778" cy="2384138"/>
            <a:chOff x="397600" y="2080300"/>
            <a:chExt cx="3340778" cy="2384138"/>
          </a:xfrm>
        </p:grpSpPr>
        <p:sp>
          <p:nvSpPr>
            <p:cNvPr id="42" name="椭圆 41">
              <a:extLst>
                <a:ext uri="{FF2B5EF4-FFF2-40B4-BE49-F238E27FC236}">
                  <a16:creationId xmlns:a16="http://schemas.microsoft.com/office/drawing/2014/main" id="{CB938689-21CF-74AD-190B-575228AC9B42}"/>
                </a:ext>
              </a:extLst>
            </p:cNvPr>
            <p:cNvSpPr/>
            <p:nvPr/>
          </p:nvSpPr>
          <p:spPr>
            <a:xfrm>
              <a:off x="882550" y="2080300"/>
              <a:ext cx="2384138" cy="2384138"/>
            </a:xfrm>
            <a:prstGeom prst="ellipse">
              <a:avLst/>
            </a:prstGeom>
            <a:gradFill flip="none" rotWithShape="1">
              <a:gsLst>
                <a:gs pos="100000">
                  <a:schemeClr val="accent4">
                    <a:lumMod val="10000"/>
                    <a:lumOff val="90000"/>
                  </a:schemeClr>
                </a:gs>
                <a:gs pos="14000">
                  <a:schemeClr val="accent6"/>
                </a:gs>
              </a:gsLst>
              <a:path path="circle">
                <a:fillToRect r="100000" b="100000"/>
              </a:path>
              <a:tileRect l="-100000" t="-100000"/>
            </a:gradFill>
            <a:ln>
              <a:noFill/>
            </a:ln>
            <a:effectLst>
              <a:outerShdw blurRad="431800" dist="279400" dir="2700000" sx="96000" sy="96000" algn="tl" rotWithShape="0">
                <a:schemeClr val="accent1">
                  <a:lumMod val="20000"/>
                  <a:lumOff val="8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a:extLst>
                <a:ext uri="{FF2B5EF4-FFF2-40B4-BE49-F238E27FC236}">
                  <a16:creationId xmlns:a16="http://schemas.microsoft.com/office/drawing/2014/main" id="{08DB5DB6-1594-3FA4-0601-3E9A17F0EC9C}"/>
                </a:ext>
              </a:extLst>
            </p:cNvPr>
            <p:cNvSpPr/>
            <p:nvPr/>
          </p:nvSpPr>
          <p:spPr>
            <a:xfrm rot="20556006">
              <a:off x="397600" y="2750235"/>
              <a:ext cx="3340778" cy="1199385"/>
            </a:xfrm>
            <a:prstGeom prst="ellipse">
              <a:avLst/>
            </a:prstGeom>
            <a:noFill/>
            <a:ln>
              <a:gradFill>
                <a:gsLst>
                  <a:gs pos="2000">
                    <a:schemeClr val="accent2">
                      <a:lumMod val="20000"/>
                      <a:lumOff val="80000"/>
                      <a:alpha val="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id="{5E93440E-20D5-B507-A69E-0500B46D66CC}"/>
              </a:ext>
            </a:extLst>
          </p:cNvPr>
          <p:cNvGrpSpPr>
            <a:grpSpLocks noChangeAspect="1"/>
          </p:cNvGrpSpPr>
          <p:nvPr/>
        </p:nvGrpSpPr>
        <p:grpSpPr>
          <a:xfrm>
            <a:off x="5839570" y="1769893"/>
            <a:ext cx="512863" cy="720000"/>
            <a:chOff x="3631645" y="-1203364"/>
            <a:chExt cx="531220" cy="745772"/>
          </a:xfrm>
          <a:gradFill>
            <a:gsLst>
              <a:gs pos="0">
                <a:schemeClr val="accent1"/>
              </a:gs>
              <a:gs pos="100000">
                <a:schemeClr val="accent4"/>
              </a:gs>
            </a:gsLst>
            <a:lin ang="4200000" scaled="0"/>
          </a:gradFill>
        </p:grpSpPr>
        <p:sp>
          <p:nvSpPr>
            <p:cNvPr id="58" name="任意多边形: 形状 57">
              <a:extLst>
                <a:ext uri="{FF2B5EF4-FFF2-40B4-BE49-F238E27FC236}">
                  <a16:creationId xmlns:a16="http://schemas.microsoft.com/office/drawing/2014/main" id="{42A46F8E-29BA-E4A1-8047-93B4CA5C2C5C}"/>
                </a:ext>
              </a:extLst>
            </p:cNvPr>
            <p:cNvSpPr/>
            <p:nvPr/>
          </p:nvSpPr>
          <p:spPr>
            <a:xfrm>
              <a:off x="3631645" y="-1203364"/>
              <a:ext cx="531220" cy="745772"/>
            </a:xfrm>
            <a:custGeom>
              <a:avLst/>
              <a:gdLst>
                <a:gd name="connsiteX0" fmla="*/ 458772 w 531220"/>
                <a:gd name="connsiteY0" fmla="*/ 371475 h 745772"/>
                <a:gd name="connsiteX1" fmla="*/ 478118 w 531220"/>
                <a:gd name="connsiteY1" fmla="*/ 72114 h 745772"/>
                <a:gd name="connsiteX2" fmla="*/ 318755 w 531220"/>
                <a:gd name="connsiteY2" fmla="*/ 0 h 745772"/>
                <a:gd name="connsiteX3" fmla="*/ 53198 w 531220"/>
                <a:gd name="connsiteY3" fmla="*/ 0 h 745772"/>
                <a:gd name="connsiteX4" fmla="*/ 48 w 531220"/>
                <a:gd name="connsiteY4" fmla="*/ 53150 h 745772"/>
                <a:gd name="connsiteX5" fmla="*/ 48 w 531220"/>
                <a:gd name="connsiteY5" fmla="*/ 690372 h 745772"/>
                <a:gd name="connsiteX6" fmla="*/ 50901 w 531220"/>
                <a:gd name="connsiteY6" fmla="*/ 745724 h 745772"/>
                <a:gd name="connsiteX7" fmla="*/ 106252 w 531220"/>
                <a:gd name="connsiteY7" fmla="*/ 694871 h 745772"/>
                <a:gd name="connsiteX8" fmla="*/ 106252 w 531220"/>
                <a:gd name="connsiteY8" fmla="*/ 690372 h 745772"/>
                <a:gd name="connsiteX9" fmla="*/ 106252 w 531220"/>
                <a:gd name="connsiteY9" fmla="*/ 105918 h 745772"/>
                <a:gd name="connsiteX10" fmla="*/ 318755 w 531220"/>
                <a:gd name="connsiteY10" fmla="*/ 105918 h 745772"/>
                <a:gd name="connsiteX11" fmla="*/ 424959 w 531220"/>
                <a:gd name="connsiteY11" fmla="*/ 212122 h 745772"/>
                <a:gd name="connsiteX12" fmla="*/ 318755 w 531220"/>
                <a:gd name="connsiteY12" fmla="*/ 318326 h 745772"/>
                <a:gd name="connsiteX13" fmla="*/ 265605 w 531220"/>
                <a:gd name="connsiteY13" fmla="*/ 371475 h 745772"/>
                <a:gd name="connsiteX14" fmla="*/ 318755 w 531220"/>
                <a:gd name="connsiteY14" fmla="*/ 424625 h 745772"/>
                <a:gd name="connsiteX15" fmla="*/ 424740 w 531220"/>
                <a:gd name="connsiteY15" fmla="*/ 531237 h 745772"/>
                <a:gd name="connsiteX16" fmla="*/ 354188 w 531220"/>
                <a:gd name="connsiteY16" fmla="*/ 631031 h 745772"/>
                <a:gd name="connsiteX17" fmla="*/ 321536 w 531220"/>
                <a:gd name="connsiteY17" fmla="*/ 698585 h 745772"/>
                <a:gd name="connsiteX18" fmla="*/ 371809 w 531220"/>
                <a:gd name="connsiteY18" fmla="*/ 734187 h 745772"/>
                <a:gd name="connsiteX19" fmla="*/ 389526 w 531220"/>
                <a:gd name="connsiteY19" fmla="*/ 731139 h 745772"/>
                <a:gd name="connsiteX20" fmla="*/ 519113 w 531220"/>
                <a:gd name="connsiteY20" fmla="*/ 460585 h 745772"/>
                <a:gd name="connsiteX21" fmla="*/ 458772 w 531220"/>
                <a:gd name="connsiteY21" fmla="*/ 371475 h 74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31220" h="745772">
                  <a:moveTo>
                    <a:pt x="458772" y="371475"/>
                  </a:moveTo>
                  <a:cubicBezTo>
                    <a:pt x="546784" y="294151"/>
                    <a:pt x="555442" y="160122"/>
                    <a:pt x="478118" y="72114"/>
                  </a:cubicBezTo>
                  <a:cubicBezTo>
                    <a:pt x="437846" y="26273"/>
                    <a:pt x="379772" y="-3"/>
                    <a:pt x="318755" y="0"/>
                  </a:cubicBezTo>
                  <a:lnTo>
                    <a:pt x="53198" y="0"/>
                  </a:lnTo>
                  <a:cubicBezTo>
                    <a:pt x="23845" y="0"/>
                    <a:pt x="48" y="23796"/>
                    <a:pt x="48" y="53150"/>
                  </a:cubicBezTo>
                  <a:lnTo>
                    <a:pt x="48" y="690372"/>
                  </a:lnTo>
                  <a:cubicBezTo>
                    <a:pt x="-1194" y="719699"/>
                    <a:pt x="21573" y="744481"/>
                    <a:pt x="50901" y="745724"/>
                  </a:cubicBezTo>
                  <a:cubicBezTo>
                    <a:pt x="80228" y="746966"/>
                    <a:pt x="105014" y="724198"/>
                    <a:pt x="106252" y="694871"/>
                  </a:cubicBezTo>
                  <a:cubicBezTo>
                    <a:pt x="106319" y="693372"/>
                    <a:pt x="106319" y="691871"/>
                    <a:pt x="106252" y="690372"/>
                  </a:cubicBezTo>
                  <a:lnTo>
                    <a:pt x="106252" y="105918"/>
                  </a:lnTo>
                  <a:lnTo>
                    <a:pt x="318755" y="105918"/>
                  </a:lnTo>
                  <a:cubicBezTo>
                    <a:pt x="377410" y="105918"/>
                    <a:pt x="424959" y="153467"/>
                    <a:pt x="424959" y="212122"/>
                  </a:cubicBezTo>
                  <a:cubicBezTo>
                    <a:pt x="424959" y="270777"/>
                    <a:pt x="377410" y="318326"/>
                    <a:pt x="318755" y="318326"/>
                  </a:cubicBezTo>
                  <a:cubicBezTo>
                    <a:pt x="289399" y="318326"/>
                    <a:pt x="265605" y="342122"/>
                    <a:pt x="265605" y="371475"/>
                  </a:cubicBezTo>
                  <a:cubicBezTo>
                    <a:pt x="265605" y="400828"/>
                    <a:pt x="289399" y="424625"/>
                    <a:pt x="318755" y="424625"/>
                  </a:cubicBezTo>
                  <a:cubicBezTo>
                    <a:pt x="377458" y="424798"/>
                    <a:pt x="424911" y="472530"/>
                    <a:pt x="424740" y="531237"/>
                  </a:cubicBezTo>
                  <a:cubicBezTo>
                    <a:pt x="424606" y="576047"/>
                    <a:pt x="396393" y="615962"/>
                    <a:pt x="354188" y="631031"/>
                  </a:cubicBezTo>
                  <a:cubicBezTo>
                    <a:pt x="326518" y="640670"/>
                    <a:pt x="311897" y="670914"/>
                    <a:pt x="321536" y="698585"/>
                  </a:cubicBezTo>
                  <a:cubicBezTo>
                    <a:pt x="328985" y="719961"/>
                    <a:pt x="349168" y="734259"/>
                    <a:pt x="371809" y="734187"/>
                  </a:cubicBezTo>
                  <a:cubicBezTo>
                    <a:pt x="377848" y="734205"/>
                    <a:pt x="383839" y="733174"/>
                    <a:pt x="389526" y="731139"/>
                  </a:cubicBezTo>
                  <a:cubicBezTo>
                    <a:pt x="500025" y="692211"/>
                    <a:pt x="558033" y="571080"/>
                    <a:pt x="519113" y="460585"/>
                  </a:cubicBezTo>
                  <a:cubicBezTo>
                    <a:pt x="506988" y="426189"/>
                    <a:pt x="486214" y="395498"/>
                    <a:pt x="458772" y="371475"/>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gradFill>
                  <a:gsLst>
                    <a:gs pos="0">
                      <a:schemeClr val="accent3"/>
                    </a:gs>
                    <a:gs pos="100000">
                      <a:schemeClr val="accent3"/>
                    </a:gs>
                  </a:gsLst>
                  <a:lin ang="4200000" scaled="0"/>
                </a:gradFill>
              </a:endParaRPr>
            </a:p>
          </p:txBody>
        </p:sp>
        <p:sp>
          <p:nvSpPr>
            <p:cNvPr id="59" name="任意多边形: 形状 58">
              <a:extLst>
                <a:ext uri="{FF2B5EF4-FFF2-40B4-BE49-F238E27FC236}">
                  <a16:creationId xmlns:a16="http://schemas.microsoft.com/office/drawing/2014/main" id="{D57312F8-EED2-02D5-0F27-C9273E56ACE4}"/>
                </a:ext>
              </a:extLst>
            </p:cNvPr>
            <p:cNvSpPr/>
            <p:nvPr/>
          </p:nvSpPr>
          <p:spPr>
            <a:xfrm>
              <a:off x="3767136" y="-885292"/>
              <a:ext cx="106209" cy="106262"/>
            </a:xfrm>
            <a:custGeom>
              <a:avLst/>
              <a:gdLst>
                <a:gd name="connsiteX0" fmla="*/ 102206 w 106209"/>
                <a:gd name="connsiteY0" fmla="*/ 33305 h 106262"/>
                <a:gd name="connsiteX1" fmla="*/ 97348 w 106209"/>
                <a:gd name="connsiteY1" fmla="*/ 23780 h 106262"/>
                <a:gd name="connsiteX2" fmla="*/ 90681 w 106209"/>
                <a:gd name="connsiteY2" fmla="*/ 15684 h 106262"/>
                <a:gd name="connsiteX3" fmla="*/ 15919 w 106209"/>
                <a:gd name="connsiteY3" fmla="*/ 15284 h 106262"/>
                <a:gd name="connsiteX4" fmla="*/ 8956 w 106209"/>
                <a:gd name="connsiteY4" fmla="*/ 23780 h 106262"/>
                <a:gd name="connsiteX5" fmla="*/ 4099 w 106209"/>
                <a:gd name="connsiteY5" fmla="*/ 33305 h 106262"/>
                <a:gd name="connsiteX6" fmla="*/ 1051 w 106209"/>
                <a:gd name="connsiteY6" fmla="*/ 42830 h 106262"/>
                <a:gd name="connsiteX7" fmla="*/ 3 w 106209"/>
                <a:gd name="connsiteY7" fmla="*/ 53213 h 106262"/>
                <a:gd name="connsiteX8" fmla="*/ 1051 w 106209"/>
                <a:gd name="connsiteY8" fmla="*/ 63595 h 106262"/>
                <a:gd name="connsiteX9" fmla="*/ 4099 w 106209"/>
                <a:gd name="connsiteY9" fmla="*/ 73120 h 106262"/>
                <a:gd name="connsiteX10" fmla="*/ 8956 w 106209"/>
                <a:gd name="connsiteY10" fmla="*/ 82645 h 106262"/>
                <a:gd name="connsiteX11" fmla="*/ 15529 w 106209"/>
                <a:gd name="connsiteY11" fmla="*/ 90741 h 106262"/>
                <a:gd name="connsiteX12" fmla="*/ 90681 w 106209"/>
                <a:gd name="connsiteY12" fmla="*/ 90741 h 106262"/>
                <a:gd name="connsiteX13" fmla="*/ 97348 w 106209"/>
                <a:gd name="connsiteY13" fmla="*/ 82645 h 106262"/>
                <a:gd name="connsiteX14" fmla="*/ 102206 w 106209"/>
                <a:gd name="connsiteY14" fmla="*/ 73120 h 106262"/>
                <a:gd name="connsiteX15" fmla="*/ 105159 w 106209"/>
                <a:gd name="connsiteY15" fmla="*/ 63595 h 106262"/>
                <a:gd name="connsiteX16" fmla="*/ 106207 w 106209"/>
                <a:gd name="connsiteY16" fmla="*/ 53213 h 106262"/>
                <a:gd name="connsiteX17" fmla="*/ 105159 w 106209"/>
                <a:gd name="connsiteY17" fmla="*/ 42830 h 106262"/>
                <a:gd name="connsiteX18" fmla="*/ 102206 w 106209"/>
                <a:gd name="connsiteY18" fmla="*/ 33305 h 106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6209" h="106262">
                  <a:moveTo>
                    <a:pt x="102206" y="33305"/>
                  </a:moveTo>
                  <a:cubicBezTo>
                    <a:pt x="100825" y="30014"/>
                    <a:pt x="99206" y="26829"/>
                    <a:pt x="97348" y="23780"/>
                  </a:cubicBezTo>
                  <a:cubicBezTo>
                    <a:pt x="95339" y="20915"/>
                    <a:pt x="93110" y="18208"/>
                    <a:pt x="90681" y="15684"/>
                  </a:cubicBezTo>
                  <a:cubicBezTo>
                    <a:pt x="70145" y="-5071"/>
                    <a:pt x="36674" y="-5250"/>
                    <a:pt x="15919" y="15284"/>
                  </a:cubicBezTo>
                  <a:cubicBezTo>
                    <a:pt x="13309" y="17866"/>
                    <a:pt x="10976" y="20714"/>
                    <a:pt x="8956" y="23780"/>
                  </a:cubicBezTo>
                  <a:cubicBezTo>
                    <a:pt x="7061" y="26807"/>
                    <a:pt x="5442" y="29995"/>
                    <a:pt x="4099" y="33305"/>
                  </a:cubicBezTo>
                  <a:cubicBezTo>
                    <a:pt x="2765" y="36371"/>
                    <a:pt x="1746" y="39561"/>
                    <a:pt x="1051" y="42830"/>
                  </a:cubicBezTo>
                  <a:cubicBezTo>
                    <a:pt x="327" y="46242"/>
                    <a:pt x="-26" y="49724"/>
                    <a:pt x="3" y="53213"/>
                  </a:cubicBezTo>
                  <a:cubicBezTo>
                    <a:pt x="-35" y="56702"/>
                    <a:pt x="317" y="60184"/>
                    <a:pt x="1051" y="63595"/>
                  </a:cubicBezTo>
                  <a:cubicBezTo>
                    <a:pt x="1746" y="66864"/>
                    <a:pt x="2765" y="70055"/>
                    <a:pt x="4099" y="73120"/>
                  </a:cubicBezTo>
                  <a:cubicBezTo>
                    <a:pt x="5442" y="76431"/>
                    <a:pt x="7061" y="79618"/>
                    <a:pt x="8956" y="82645"/>
                  </a:cubicBezTo>
                  <a:cubicBezTo>
                    <a:pt x="10880" y="85553"/>
                    <a:pt x="13081" y="88265"/>
                    <a:pt x="15529" y="90741"/>
                  </a:cubicBezTo>
                  <a:cubicBezTo>
                    <a:pt x="36303" y="111436"/>
                    <a:pt x="69907" y="111436"/>
                    <a:pt x="90681" y="90741"/>
                  </a:cubicBezTo>
                  <a:cubicBezTo>
                    <a:pt x="93110" y="88217"/>
                    <a:pt x="95339" y="85510"/>
                    <a:pt x="97348" y="82645"/>
                  </a:cubicBezTo>
                  <a:cubicBezTo>
                    <a:pt x="99206" y="79596"/>
                    <a:pt x="100825" y="76412"/>
                    <a:pt x="102206" y="73120"/>
                  </a:cubicBezTo>
                  <a:cubicBezTo>
                    <a:pt x="103463" y="70037"/>
                    <a:pt x="104454" y="66850"/>
                    <a:pt x="105159" y="63595"/>
                  </a:cubicBezTo>
                  <a:cubicBezTo>
                    <a:pt x="105892" y="60184"/>
                    <a:pt x="106245" y="56702"/>
                    <a:pt x="106207" y="53213"/>
                  </a:cubicBezTo>
                  <a:cubicBezTo>
                    <a:pt x="106235" y="49724"/>
                    <a:pt x="105883" y="46242"/>
                    <a:pt x="105159" y="42830"/>
                  </a:cubicBezTo>
                  <a:cubicBezTo>
                    <a:pt x="104454" y="39576"/>
                    <a:pt x="103463" y="36389"/>
                    <a:pt x="102206" y="33305"/>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gradFill>
                  <a:gsLst>
                    <a:gs pos="0">
                      <a:schemeClr val="accent3"/>
                    </a:gs>
                    <a:gs pos="100000">
                      <a:schemeClr val="accent3"/>
                    </a:gs>
                  </a:gsLst>
                  <a:lin ang="4200000" scaled="0"/>
                </a:gradFill>
              </a:endParaRPr>
            </a:p>
          </p:txBody>
        </p:sp>
      </p:grpSp>
      <p:grpSp>
        <p:nvGrpSpPr>
          <p:cNvPr id="48" name="组合 47">
            <a:extLst>
              <a:ext uri="{FF2B5EF4-FFF2-40B4-BE49-F238E27FC236}">
                <a16:creationId xmlns:a16="http://schemas.microsoft.com/office/drawing/2014/main" id="{2608047F-4E34-6FD3-6CE7-405A06CF99DA}"/>
              </a:ext>
            </a:extLst>
          </p:cNvPr>
          <p:cNvGrpSpPr/>
          <p:nvPr/>
        </p:nvGrpSpPr>
        <p:grpSpPr>
          <a:xfrm>
            <a:off x="8175003" y="1469255"/>
            <a:ext cx="3340778" cy="2384138"/>
            <a:chOff x="397600" y="2080300"/>
            <a:chExt cx="3340778" cy="2384138"/>
          </a:xfrm>
        </p:grpSpPr>
        <p:sp>
          <p:nvSpPr>
            <p:cNvPr id="50" name="椭圆 49">
              <a:extLst>
                <a:ext uri="{FF2B5EF4-FFF2-40B4-BE49-F238E27FC236}">
                  <a16:creationId xmlns:a16="http://schemas.microsoft.com/office/drawing/2014/main" id="{FD014A0A-BBB1-B528-1B08-5FDEA4C49D52}"/>
                </a:ext>
              </a:extLst>
            </p:cNvPr>
            <p:cNvSpPr/>
            <p:nvPr/>
          </p:nvSpPr>
          <p:spPr>
            <a:xfrm>
              <a:off x="882550" y="2080300"/>
              <a:ext cx="2384138" cy="2384138"/>
            </a:xfrm>
            <a:prstGeom prst="ellipse">
              <a:avLst/>
            </a:prstGeom>
            <a:gradFill flip="none" rotWithShape="1">
              <a:gsLst>
                <a:gs pos="100000">
                  <a:schemeClr val="accent4">
                    <a:lumMod val="10000"/>
                    <a:lumOff val="90000"/>
                  </a:schemeClr>
                </a:gs>
                <a:gs pos="14000">
                  <a:schemeClr val="accent6"/>
                </a:gs>
              </a:gsLst>
              <a:path path="circle">
                <a:fillToRect r="100000" b="100000"/>
              </a:path>
              <a:tileRect l="-100000" t="-100000"/>
            </a:gradFill>
            <a:ln>
              <a:noFill/>
            </a:ln>
            <a:effectLst>
              <a:outerShdw blurRad="431800" dist="279400" dir="2700000" sx="96000" sy="96000" algn="tl" rotWithShape="0">
                <a:schemeClr val="accent1">
                  <a:lumMod val="20000"/>
                  <a:lumOff val="8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a:extLst>
                <a:ext uri="{FF2B5EF4-FFF2-40B4-BE49-F238E27FC236}">
                  <a16:creationId xmlns:a16="http://schemas.microsoft.com/office/drawing/2014/main" id="{BFD6728F-9C09-485D-41BF-4563817AEEB6}"/>
                </a:ext>
              </a:extLst>
            </p:cNvPr>
            <p:cNvSpPr/>
            <p:nvPr/>
          </p:nvSpPr>
          <p:spPr>
            <a:xfrm rot="20556006">
              <a:off x="397600" y="2750235"/>
              <a:ext cx="3340778" cy="1199385"/>
            </a:xfrm>
            <a:prstGeom prst="ellipse">
              <a:avLst/>
            </a:prstGeom>
            <a:noFill/>
            <a:ln>
              <a:gradFill>
                <a:gsLst>
                  <a:gs pos="2000">
                    <a:schemeClr val="accent2">
                      <a:lumMod val="20000"/>
                      <a:lumOff val="80000"/>
                      <a:alpha val="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a16="http://schemas.microsoft.com/office/drawing/2014/main" id="{21F2593D-7951-4DC8-26EE-AF0E9B40E597}"/>
              </a:ext>
            </a:extLst>
          </p:cNvPr>
          <p:cNvGrpSpPr>
            <a:grpSpLocks noChangeAspect="1"/>
          </p:cNvGrpSpPr>
          <p:nvPr/>
        </p:nvGrpSpPr>
        <p:grpSpPr>
          <a:xfrm>
            <a:off x="9486457" y="1769893"/>
            <a:ext cx="717870" cy="720000"/>
            <a:chOff x="4269011" y="-1203698"/>
            <a:chExt cx="741369" cy="743570"/>
          </a:xfrm>
          <a:gradFill>
            <a:gsLst>
              <a:gs pos="0">
                <a:schemeClr val="accent1"/>
              </a:gs>
              <a:gs pos="100000">
                <a:schemeClr val="accent4"/>
              </a:gs>
            </a:gsLst>
            <a:lin ang="4200000" scaled="0"/>
          </a:gradFill>
        </p:grpSpPr>
        <p:sp>
          <p:nvSpPr>
            <p:cNvPr id="61" name="任意多边形: 形状 60">
              <a:extLst>
                <a:ext uri="{FF2B5EF4-FFF2-40B4-BE49-F238E27FC236}">
                  <a16:creationId xmlns:a16="http://schemas.microsoft.com/office/drawing/2014/main" id="{6DDC27FD-3BAF-EFF6-7E07-445DB0AAA48A}"/>
                </a:ext>
              </a:extLst>
            </p:cNvPr>
            <p:cNvSpPr/>
            <p:nvPr/>
          </p:nvSpPr>
          <p:spPr>
            <a:xfrm>
              <a:off x="4269011" y="-1203698"/>
              <a:ext cx="741369" cy="743570"/>
            </a:xfrm>
            <a:custGeom>
              <a:avLst/>
              <a:gdLst>
                <a:gd name="connsiteX0" fmla="*/ 690467 w 741369"/>
                <a:gd name="connsiteY0" fmla="*/ 743570 h 743570"/>
                <a:gd name="connsiteX1" fmla="*/ 371761 w 741369"/>
                <a:gd name="connsiteY1" fmla="*/ 743570 h 743570"/>
                <a:gd name="connsiteX2" fmla="*/ 0 w 741369"/>
                <a:gd name="connsiteY2" fmla="*/ 371809 h 743570"/>
                <a:gd name="connsiteX3" fmla="*/ 371761 w 741369"/>
                <a:gd name="connsiteY3" fmla="*/ 49 h 743570"/>
                <a:gd name="connsiteX4" fmla="*/ 477965 w 741369"/>
                <a:gd name="connsiteY4" fmla="*/ 49 h 743570"/>
                <a:gd name="connsiteX5" fmla="*/ 533314 w 741369"/>
                <a:gd name="connsiteY5" fmla="*/ 50901 h 743570"/>
                <a:gd name="connsiteX6" fmla="*/ 482460 w 741369"/>
                <a:gd name="connsiteY6" fmla="*/ 106252 h 743570"/>
                <a:gd name="connsiteX7" fmla="*/ 477965 w 741369"/>
                <a:gd name="connsiteY7" fmla="*/ 106252 h 743570"/>
                <a:gd name="connsiteX8" fmla="*/ 371761 w 741369"/>
                <a:gd name="connsiteY8" fmla="*/ 106252 h 743570"/>
                <a:gd name="connsiteX9" fmla="*/ 106204 w 741369"/>
                <a:gd name="connsiteY9" fmla="*/ 371809 h 743570"/>
                <a:gd name="connsiteX10" fmla="*/ 371761 w 741369"/>
                <a:gd name="connsiteY10" fmla="*/ 637366 h 743570"/>
                <a:gd name="connsiteX11" fmla="*/ 690467 w 741369"/>
                <a:gd name="connsiteY11" fmla="*/ 637366 h 743570"/>
                <a:gd name="connsiteX12" fmla="*/ 741321 w 741369"/>
                <a:gd name="connsiteY12" fmla="*/ 692718 h 743570"/>
                <a:gd name="connsiteX13" fmla="*/ 690467 w 741369"/>
                <a:gd name="connsiteY13" fmla="*/ 743570 h 74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1369" h="743570">
                  <a:moveTo>
                    <a:pt x="690467" y="743570"/>
                  </a:moveTo>
                  <a:lnTo>
                    <a:pt x="371761" y="743570"/>
                  </a:lnTo>
                  <a:cubicBezTo>
                    <a:pt x="166440" y="743570"/>
                    <a:pt x="0" y="577127"/>
                    <a:pt x="0" y="371809"/>
                  </a:cubicBezTo>
                  <a:cubicBezTo>
                    <a:pt x="0" y="166491"/>
                    <a:pt x="166440" y="49"/>
                    <a:pt x="371761" y="49"/>
                  </a:cubicBezTo>
                  <a:lnTo>
                    <a:pt x="477965" y="49"/>
                  </a:lnTo>
                  <a:cubicBezTo>
                    <a:pt x="507292" y="-1194"/>
                    <a:pt x="532076" y="21574"/>
                    <a:pt x="533314" y="50901"/>
                  </a:cubicBezTo>
                  <a:cubicBezTo>
                    <a:pt x="534562" y="80228"/>
                    <a:pt x="511788" y="105010"/>
                    <a:pt x="482460" y="106252"/>
                  </a:cubicBezTo>
                  <a:cubicBezTo>
                    <a:pt x="480965" y="106316"/>
                    <a:pt x="479460" y="106316"/>
                    <a:pt x="477965" y="106252"/>
                  </a:cubicBezTo>
                  <a:lnTo>
                    <a:pt x="371761" y="106252"/>
                  </a:lnTo>
                  <a:cubicBezTo>
                    <a:pt x="225095" y="106252"/>
                    <a:pt x="106204" y="225146"/>
                    <a:pt x="106204" y="371809"/>
                  </a:cubicBezTo>
                  <a:cubicBezTo>
                    <a:pt x="106204" y="518472"/>
                    <a:pt x="225095" y="637366"/>
                    <a:pt x="371761" y="637366"/>
                  </a:cubicBezTo>
                  <a:lnTo>
                    <a:pt x="690467" y="637366"/>
                  </a:lnTo>
                  <a:cubicBezTo>
                    <a:pt x="719795" y="638608"/>
                    <a:pt x="742560" y="663390"/>
                    <a:pt x="741321" y="692718"/>
                  </a:cubicBezTo>
                  <a:cubicBezTo>
                    <a:pt x="740150" y="720304"/>
                    <a:pt x="718052" y="742401"/>
                    <a:pt x="690467" y="74357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gradFill>
                  <a:gsLst>
                    <a:gs pos="0">
                      <a:schemeClr val="accent3"/>
                    </a:gs>
                    <a:gs pos="100000">
                      <a:schemeClr val="accent3"/>
                    </a:gs>
                  </a:gsLst>
                  <a:lin ang="4200000" scaled="0"/>
                </a:gradFill>
              </a:endParaRPr>
            </a:p>
          </p:txBody>
        </p:sp>
        <p:sp>
          <p:nvSpPr>
            <p:cNvPr id="62" name="任意多边形: 形状 61">
              <a:extLst>
                <a:ext uri="{FF2B5EF4-FFF2-40B4-BE49-F238E27FC236}">
                  <a16:creationId xmlns:a16="http://schemas.microsoft.com/office/drawing/2014/main" id="{51FFBA1B-83C6-1FA1-CC27-87FACF8FBBAC}"/>
                </a:ext>
              </a:extLst>
            </p:cNvPr>
            <p:cNvSpPr/>
            <p:nvPr/>
          </p:nvSpPr>
          <p:spPr>
            <a:xfrm>
              <a:off x="4852988" y="-1203638"/>
              <a:ext cx="106681" cy="106200"/>
            </a:xfrm>
            <a:custGeom>
              <a:avLst/>
              <a:gdLst>
                <a:gd name="connsiteX0" fmla="*/ 53056 w 106681"/>
                <a:gd name="connsiteY0" fmla="*/ 106192 h 106200"/>
                <a:gd name="connsiteX1" fmla="*/ 2 w 106681"/>
                <a:gd name="connsiteY1" fmla="*/ 53519 h 106200"/>
                <a:gd name="connsiteX2" fmla="*/ 2 w 106681"/>
                <a:gd name="connsiteY2" fmla="*/ 53138 h 106200"/>
                <a:gd name="connsiteX3" fmla="*/ 1049 w 106681"/>
                <a:gd name="connsiteY3" fmla="*/ 42660 h 106200"/>
                <a:gd name="connsiteX4" fmla="*/ 4002 w 106681"/>
                <a:gd name="connsiteY4" fmla="*/ 33135 h 106200"/>
                <a:gd name="connsiteX5" fmla="*/ 8860 w 106681"/>
                <a:gd name="connsiteY5" fmla="*/ 23610 h 106200"/>
                <a:gd name="connsiteX6" fmla="*/ 15432 w 106681"/>
                <a:gd name="connsiteY6" fmla="*/ 15419 h 106200"/>
                <a:gd name="connsiteX7" fmla="*/ 63057 w 106681"/>
                <a:gd name="connsiteY7" fmla="*/ 941 h 106200"/>
                <a:gd name="connsiteX8" fmla="*/ 72582 w 106681"/>
                <a:gd name="connsiteY8" fmla="*/ 3894 h 106200"/>
                <a:gd name="connsiteX9" fmla="*/ 91156 w 106681"/>
                <a:gd name="connsiteY9" fmla="*/ 15514 h 106200"/>
                <a:gd name="connsiteX10" fmla="*/ 97728 w 106681"/>
                <a:gd name="connsiteY10" fmla="*/ 23706 h 106200"/>
                <a:gd name="connsiteX11" fmla="*/ 102586 w 106681"/>
                <a:gd name="connsiteY11" fmla="*/ 33231 h 106200"/>
                <a:gd name="connsiteX12" fmla="*/ 105634 w 106681"/>
                <a:gd name="connsiteY12" fmla="*/ 42756 h 106200"/>
                <a:gd name="connsiteX13" fmla="*/ 106682 w 106681"/>
                <a:gd name="connsiteY13" fmla="*/ 53233 h 106200"/>
                <a:gd name="connsiteX14" fmla="*/ 91156 w 106681"/>
                <a:gd name="connsiteY14" fmla="*/ 90666 h 106200"/>
                <a:gd name="connsiteX15" fmla="*/ 82964 w 106681"/>
                <a:gd name="connsiteY15" fmla="*/ 97239 h 106200"/>
                <a:gd name="connsiteX16" fmla="*/ 73439 w 106681"/>
                <a:gd name="connsiteY16" fmla="*/ 102192 h 106200"/>
                <a:gd name="connsiteX17" fmla="*/ 63914 w 106681"/>
                <a:gd name="connsiteY17" fmla="*/ 105144 h 106200"/>
                <a:gd name="connsiteX18" fmla="*/ 53056 w 106681"/>
                <a:gd name="connsiteY18" fmla="*/ 106192 h 10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6681" h="106200">
                  <a:moveTo>
                    <a:pt x="53056" y="106192"/>
                  </a:moveTo>
                  <a:cubicBezTo>
                    <a:pt x="23862" y="106298"/>
                    <a:pt x="106" y="82715"/>
                    <a:pt x="2" y="53519"/>
                  </a:cubicBezTo>
                  <a:cubicBezTo>
                    <a:pt x="2" y="53392"/>
                    <a:pt x="2" y="53265"/>
                    <a:pt x="2" y="53138"/>
                  </a:cubicBezTo>
                  <a:cubicBezTo>
                    <a:pt x="-27" y="49618"/>
                    <a:pt x="326" y="46105"/>
                    <a:pt x="1049" y="42660"/>
                  </a:cubicBezTo>
                  <a:cubicBezTo>
                    <a:pt x="1716" y="39396"/>
                    <a:pt x="2707" y="36205"/>
                    <a:pt x="4002" y="33135"/>
                  </a:cubicBezTo>
                  <a:cubicBezTo>
                    <a:pt x="5288" y="29803"/>
                    <a:pt x="6917" y="26611"/>
                    <a:pt x="8860" y="23610"/>
                  </a:cubicBezTo>
                  <a:cubicBezTo>
                    <a:pt x="10784" y="20677"/>
                    <a:pt x="12984" y="17934"/>
                    <a:pt x="15432" y="15419"/>
                  </a:cubicBezTo>
                  <a:cubicBezTo>
                    <a:pt x="27967" y="3071"/>
                    <a:pt x="45769" y="-2340"/>
                    <a:pt x="63057" y="941"/>
                  </a:cubicBezTo>
                  <a:cubicBezTo>
                    <a:pt x="66315" y="1646"/>
                    <a:pt x="69496" y="2634"/>
                    <a:pt x="72582" y="3894"/>
                  </a:cubicBezTo>
                  <a:cubicBezTo>
                    <a:pt x="79450" y="6556"/>
                    <a:pt x="85755" y="10500"/>
                    <a:pt x="91156" y="15514"/>
                  </a:cubicBezTo>
                  <a:cubicBezTo>
                    <a:pt x="93604" y="18029"/>
                    <a:pt x="95804" y="20772"/>
                    <a:pt x="97728" y="23706"/>
                  </a:cubicBezTo>
                  <a:cubicBezTo>
                    <a:pt x="99671" y="26707"/>
                    <a:pt x="101300" y="29898"/>
                    <a:pt x="102586" y="33231"/>
                  </a:cubicBezTo>
                  <a:cubicBezTo>
                    <a:pt x="103910" y="36298"/>
                    <a:pt x="104929" y="39488"/>
                    <a:pt x="105634" y="42756"/>
                  </a:cubicBezTo>
                  <a:cubicBezTo>
                    <a:pt x="106310" y="46207"/>
                    <a:pt x="106663" y="49715"/>
                    <a:pt x="106682" y="53233"/>
                  </a:cubicBezTo>
                  <a:cubicBezTo>
                    <a:pt x="106624" y="67265"/>
                    <a:pt x="101043" y="80711"/>
                    <a:pt x="91156" y="90666"/>
                  </a:cubicBezTo>
                  <a:cubicBezTo>
                    <a:pt x="88641" y="93119"/>
                    <a:pt x="85898" y="95320"/>
                    <a:pt x="82964" y="97239"/>
                  </a:cubicBezTo>
                  <a:cubicBezTo>
                    <a:pt x="79964" y="99208"/>
                    <a:pt x="76773" y="100869"/>
                    <a:pt x="73439" y="102192"/>
                  </a:cubicBezTo>
                  <a:cubicBezTo>
                    <a:pt x="70353" y="103452"/>
                    <a:pt x="67172" y="104439"/>
                    <a:pt x="63914" y="105144"/>
                  </a:cubicBezTo>
                  <a:cubicBezTo>
                    <a:pt x="60343" y="105908"/>
                    <a:pt x="56704" y="106260"/>
                    <a:pt x="53056" y="106192"/>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gradFill>
                  <a:gsLst>
                    <a:gs pos="0">
                      <a:schemeClr val="accent3"/>
                    </a:gs>
                    <a:gs pos="100000">
                      <a:schemeClr val="accent3"/>
                    </a:gs>
                  </a:gsLst>
                  <a:lin ang="4200000" scaled="0"/>
                </a:gradFill>
              </a:endParaRPr>
            </a:p>
          </p:txBody>
        </p:sp>
      </p:grpSp>
      <p:sp>
        <p:nvSpPr>
          <p:cNvPr id="63" name="文本框 62">
            <a:extLst>
              <a:ext uri="{FF2B5EF4-FFF2-40B4-BE49-F238E27FC236}">
                <a16:creationId xmlns:a16="http://schemas.microsoft.com/office/drawing/2014/main" id="{4B979A36-E89B-B566-CE76-89DFE8773C2C}"/>
              </a:ext>
            </a:extLst>
          </p:cNvPr>
          <p:cNvSpPr txBox="1"/>
          <p:nvPr/>
        </p:nvSpPr>
        <p:spPr>
          <a:xfrm>
            <a:off x="5124001" y="3971177"/>
            <a:ext cx="1944000" cy="1815882"/>
          </a:xfrm>
          <a:prstGeom prst="rect">
            <a:avLst/>
          </a:prstGeom>
          <a:noFill/>
        </p:spPr>
        <p:txBody>
          <a:bodyPr wrap="square" rtlCol="0">
            <a:spAutoFit/>
          </a:bodyPr>
          <a:lstStyle/>
          <a:p>
            <a:pPr algn="just"/>
            <a:r>
              <a:rPr lang="zh-CN" altLang="en-US" sz="1600" dirty="0">
                <a:solidFill>
                  <a:schemeClr val="bg1"/>
                </a:solidFill>
                <a:latin typeface="+mn-ea"/>
              </a:rPr>
              <a:t>输入解决方案</a:t>
            </a:r>
            <a:r>
              <a:rPr lang="en-US" altLang="zh-CN" sz="1600" dirty="0">
                <a:solidFill>
                  <a:schemeClr val="bg1"/>
                </a:solidFill>
                <a:latin typeface="+mn-ea"/>
              </a:rPr>
              <a:t>B</a:t>
            </a:r>
            <a:r>
              <a:rPr lang="zh-CN" altLang="en-US" sz="1600" dirty="0">
                <a:solidFill>
                  <a:schemeClr val="bg1"/>
                </a:solidFill>
                <a:latin typeface="+mn-ea"/>
              </a:rPr>
              <a:t>的正文输入解决方案</a:t>
            </a:r>
            <a:r>
              <a:rPr lang="en-US" altLang="zh-CN" sz="1600" dirty="0">
                <a:solidFill>
                  <a:schemeClr val="bg1"/>
                </a:solidFill>
                <a:latin typeface="+mn-ea"/>
              </a:rPr>
              <a:t>B</a:t>
            </a:r>
            <a:r>
              <a:rPr lang="zh-CN" altLang="en-US" sz="1600" dirty="0">
                <a:solidFill>
                  <a:schemeClr val="bg1"/>
                </a:solidFill>
                <a:latin typeface="+mn-ea"/>
              </a:rPr>
              <a:t>的正文输入解决方案</a:t>
            </a:r>
            <a:r>
              <a:rPr lang="en-US" altLang="zh-CN" sz="1600" dirty="0">
                <a:solidFill>
                  <a:schemeClr val="bg1"/>
                </a:solidFill>
                <a:latin typeface="+mn-ea"/>
              </a:rPr>
              <a:t>B</a:t>
            </a:r>
            <a:r>
              <a:rPr lang="zh-CN" altLang="en-US" sz="1600" dirty="0">
                <a:solidFill>
                  <a:schemeClr val="bg1"/>
                </a:solidFill>
                <a:latin typeface="+mn-ea"/>
              </a:rPr>
              <a:t>的正文输入解决方案</a:t>
            </a:r>
            <a:r>
              <a:rPr lang="en-US" altLang="zh-CN" sz="1600" dirty="0">
                <a:solidFill>
                  <a:schemeClr val="bg1"/>
                </a:solidFill>
                <a:latin typeface="+mn-ea"/>
              </a:rPr>
              <a:t>B</a:t>
            </a:r>
            <a:r>
              <a:rPr lang="zh-CN" altLang="en-US" sz="1600" dirty="0">
                <a:solidFill>
                  <a:schemeClr val="bg1"/>
                </a:solidFill>
                <a:latin typeface="+mn-ea"/>
              </a:rPr>
              <a:t>的正文输入解决方案</a:t>
            </a:r>
            <a:r>
              <a:rPr lang="en-US" altLang="zh-CN" sz="1600" dirty="0">
                <a:solidFill>
                  <a:schemeClr val="bg1"/>
                </a:solidFill>
                <a:latin typeface="+mn-ea"/>
              </a:rPr>
              <a:t>B</a:t>
            </a:r>
            <a:r>
              <a:rPr lang="zh-CN" altLang="en-US" sz="1600" dirty="0">
                <a:solidFill>
                  <a:schemeClr val="bg1"/>
                </a:solidFill>
                <a:latin typeface="+mn-ea"/>
              </a:rPr>
              <a:t>的正文输入解决方案</a:t>
            </a:r>
            <a:r>
              <a:rPr lang="en-US" altLang="zh-CN" sz="1600" dirty="0">
                <a:solidFill>
                  <a:schemeClr val="bg1"/>
                </a:solidFill>
                <a:latin typeface="+mn-ea"/>
              </a:rPr>
              <a:t>B</a:t>
            </a:r>
            <a:r>
              <a:rPr lang="zh-CN" altLang="en-US" sz="1600" dirty="0">
                <a:solidFill>
                  <a:schemeClr val="bg1"/>
                </a:solidFill>
                <a:latin typeface="+mn-ea"/>
              </a:rPr>
              <a:t>的正文</a:t>
            </a:r>
          </a:p>
        </p:txBody>
      </p:sp>
      <p:sp>
        <p:nvSpPr>
          <p:cNvPr id="64" name="文本框 63">
            <a:extLst>
              <a:ext uri="{FF2B5EF4-FFF2-40B4-BE49-F238E27FC236}">
                <a16:creationId xmlns:a16="http://schemas.microsoft.com/office/drawing/2014/main" id="{CDE3BE20-EC99-2C15-B5C6-2B09BD35DFC3}"/>
              </a:ext>
            </a:extLst>
          </p:cNvPr>
          <p:cNvSpPr txBox="1"/>
          <p:nvPr/>
        </p:nvSpPr>
        <p:spPr>
          <a:xfrm>
            <a:off x="8873392" y="3971177"/>
            <a:ext cx="1944000" cy="1815882"/>
          </a:xfrm>
          <a:prstGeom prst="rect">
            <a:avLst/>
          </a:prstGeom>
          <a:noFill/>
        </p:spPr>
        <p:txBody>
          <a:bodyPr wrap="square" rtlCol="0">
            <a:spAutoFit/>
          </a:bodyPr>
          <a:lstStyle/>
          <a:p>
            <a:pPr algn="just"/>
            <a:r>
              <a:rPr lang="zh-CN" altLang="en-US" sz="1600" dirty="0">
                <a:solidFill>
                  <a:schemeClr val="bg1"/>
                </a:solidFill>
                <a:latin typeface="+mn-ea"/>
              </a:rPr>
              <a:t>输入解决方案</a:t>
            </a:r>
            <a:r>
              <a:rPr lang="en-US" altLang="zh-CN" sz="1600" dirty="0">
                <a:solidFill>
                  <a:schemeClr val="bg1"/>
                </a:solidFill>
                <a:latin typeface="+mn-ea"/>
              </a:rPr>
              <a:t>C</a:t>
            </a:r>
            <a:r>
              <a:rPr lang="zh-CN" altLang="en-US" sz="1600" dirty="0">
                <a:solidFill>
                  <a:schemeClr val="bg1"/>
                </a:solidFill>
                <a:latin typeface="+mn-ea"/>
              </a:rPr>
              <a:t>的正文输入解决方案</a:t>
            </a:r>
            <a:r>
              <a:rPr lang="en-US" altLang="zh-CN" sz="1600" dirty="0">
                <a:solidFill>
                  <a:schemeClr val="bg1"/>
                </a:solidFill>
                <a:latin typeface="+mn-ea"/>
              </a:rPr>
              <a:t>C</a:t>
            </a:r>
            <a:r>
              <a:rPr lang="zh-CN" altLang="en-US" sz="1600" dirty="0">
                <a:solidFill>
                  <a:schemeClr val="bg1"/>
                </a:solidFill>
                <a:latin typeface="+mn-ea"/>
              </a:rPr>
              <a:t>的正文输入解决方案</a:t>
            </a:r>
            <a:r>
              <a:rPr lang="en-US" altLang="zh-CN" sz="1600" dirty="0">
                <a:solidFill>
                  <a:schemeClr val="bg1"/>
                </a:solidFill>
                <a:latin typeface="+mn-ea"/>
              </a:rPr>
              <a:t>C</a:t>
            </a:r>
            <a:r>
              <a:rPr lang="zh-CN" altLang="en-US" sz="1600" dirty="0">
                <a:solidFill>
                  <a:schemeClr val="bg1"/>
                </a:solidFill>
                <a:latin typeface="+mn-ea"/>
              </a:rPr>
              <a:t>的正文输入解决方案</a:t>
            </a:r>
            <a:r>
              <a:rPr lang="en-US" altLang="zh-CN" sz="1600" dirty="0">
                <a:solidFill>
                  <a:schemeClr val="bg1"/>
                </a:solidFill>
                <a:latin typeface="+mn-ea"/>
              </a:rPr>
              <a:t>C</a:t>
            </a:r>
            <a:r>
              <a:rPr lang="zh-CN" altLang="en-US" sz="1600" dirty="0">
                <a:solidFill>
                  <a:schemeClr val="bg1"/>
                </a:solidFill>
                <a:latin typeface="+mn-ea"/>
              </a:rPr>
              <a:t>的正文输入解决方案</a:t>
            </a:r>
            <a:r>
              <a:rPr lang="en-US" altLang="zh-CN" sz="1600" dirty="0">
                <a:solidFill>
                  <a:schemeClr val="bg1"/>
                </a:solidFill>
                <a:latin typeface="+mn-ea"/>
              </a:rPr>
              <a:t>C</a:t>
            </a:r>
            <a:r>
              <a:rPr lang="zh-CN" altLang="en-US" sz="1600" dirty="0">
                <a:solidFill>
                  <a:schemeClr val="bg1"/>
                </a:solidFill>
                <a:latin typeface="+mn-ea"/>
              </a:rPr>
              <a:t>的正文输入解决方案</a:t>
            </a:r>
            <a:r>
              <a:rPr lang="en-US" altLang="zh-CN" sz="1600" dirty="0">
                <a:solidFill>
                  <a:schemeClr val="bg1"/>
                </a:solidFill>
                <a:latin typeface="+mn-ea"/>
              </a:rPr>
              <a:t>C</a:t>
            </a:r>
            <a:r>
              <a:rPr lang="zh-CN" altLang="en-US" sz="1600" dirty="0">
                <a:solidFill>
                  <a:schemeClr val="bg1"/>
                </a:solidFill>
                <a:latin typeface="+mn-ea"/>
              </a:rPr>
              <a:t>的正文</a:t>
            </a:r>
          </a:p>
        </p:txBody>
      </p:sp>
      <p:sp>
        <p:nvSpPr>
          <p:cNvPr id="65" name="文本框 64">
            <a:extLst>
              <a:ext uri="{FF2B5EF4-FFF2-40B4-BE49-F238E27FC236}">
                <a16:creationId xmlns:a16="http://schemas.microsoft.com/office/drawing/2014/main" id="{B7764604-BFAD-D739-90D6-8A085BABE4CB}"/>
              </a:ext>
            </a:extLst>
          </p:cNvPr>
          <p:cNvSpPr txBox="1"/>
          <p:nvPr/>
        </p:nvSpPr>
        <p:spPr>
          <a:xfrm>
            <a:off x="1239284" y="2607684"/>
            <a:ext cx="2214655" cy="461665"/>
          </a:xfrm>
          <a:prstGeom prst="rect">
            <a:avLst/>
          </a:prstGeom>
          <a:noFill/>
        </p:spPr>
        <p:txBody>
          <a:bodyPr wrap="square" rtlCol="0">
            <a:spAutoFit/>
          </a:bodyPr>
          <a:lstStyle/>
          <a:p>
            <a:pPr algn="ctr"/>
            <a:r>
              <a:rPr lang="en-US" altLang="zh-CN" sz="2400" dirty="0">
                <a:solidFill>
                  <a:schemeClr val="accent4"/>
                </a:solidFill>
                <a:latin typeface="+mj-ea"/>
                <a:ea typeface="+mj-ea"/>
              </a:rPr>
              <a:t>A</a:t>
            </a:r>
            <a:r>
              <a:rPr lang="zh-CN" altLang="en-US" sz="2400" dirty="0">
                <a:solidFill>
                  <a:schemeClr val="accent4"/>
                </a:solidFill>
                <a:latin typeface="+mj-ea"/>
                <a:ea typeface="+mj-ea"/>
              </a:rPr>
              <a:t>方案小标题</a:t>
            </a:r>
          </a:p>
        </p:txBody>
      </p:sp>
      <p:sp>
        <p:nvSpPr>
          <p:cNvPr id="66" name="文本框 65">
            <a:extLst>
              <a:ext uri="{FF2B5EF4-FFF2-40B4-BE49-F238E27FC236}">
                <a16:creationId xmlns:a16="http://schemas.microsoft.com/office/drawing/2014/main" id="{E5982A9A-F4ED-FB4D-0430-D70883374BD9}"/>
              </a:ext>
            </a:extLst>
          </p:cNvPr>
          <p:cNvSpPr txBox="1"/>
          <p:nvPr/>
        </p:nvSpPr>
        <p:spPr>
          <a:xfrm>
            <a:off x="4988674" y="2607684"/>
            <a:ext cx="2214655" cy="461665"/>
          </a:xfrm>
          <a:prstGeom prst="rect">
            <a:avLst/>
          </a:prstGeom>
          <a:noFill/>
        </p:spPr>
        <p:txBody>
          <a:bodyPr wrap="square" rtlCol="0">
            <a:spAutoFit/>
          </a:bodyPr>
          <a:lstStyle/>
          <a:p>
            <a:pPr algn="ctr"/>
            <a:r>
              <a:rPr lang="en-US" altLang="zh-CN" sz="2400" dirty="0">
                <a:solidFill>
                  <a:schemeClr val="accent4"/>
                </a:solidFill>
                <a:latin typeface="+mj-ea"/>
                <a:ea typeface="+mj-ea"/>
              </a:rPr>
              <a:t>B</a:t>
            </a:r>
            <a:r>
              <a:rPr lang="zh-CN" altLang="en-US" sz="2400" dirty="0">
                <a:solidFill>
                  <a:schemeClr val="accent4"/>
                </a:solidFill>
                <a:latin typeface="+mj-ea"/>
                <a:ea typeface="+mj-ea"/>
              </a:rPr>
              <a:t>方案小标题</a:t>
            </a:r>
          </a:p>
        </p:txBody>
      </p:sp>
      <p:sp>
        <p:nvSpPr>
          <p:cNvPr id="67" name="文本框 66">
            <a:extLst>
              <a:ext uri="{FF2B5EF4-FFF2-40B4-BE49-F238E27FC236}">
                <a16:creationId xmlns:a16="http://schemas.microsoft.com/office/drawing/2014/main" id="{1B257D1B-DD40-7D60-7656-EA3D8D3E0973}"/>
              </a:ext>
            </a:extLst>
          </p:cNvPr>
          <p:cNvSpPr txBox="1"/>
          <p:nvPr/>
        </p:nvSpPr>
        <p:spPr>
          <a:xfrm>
            <a:off x="8738065" y="2607684"/>
            <a:ext cx="2214655" cy="461665"/>
          </a:xfrm>
          <a:prstGeom prst="rect">
            <a:avLst/>
          </a:prstGeom>
          <a:noFill/>
        </p:spPr>
        <p:txBody>
          <a:bodyPr wrap="square" rtlCol="0">
            <a:spAutoFit/>
          </a:bodyPr>
          <a:lstStyle/>
          <a:p>
            <a:pPr algn="ctr"/>
            <a:r>
              <a:rPr lang="en-US" altLang="zh-CN" sz="2400" dirty="0">
                <a:solidFill>
                  <a:schemeClr val="accent4"/>
                </a:solidFill>
                <a:latin typeface="+mj-ea"/>
                <a:ea typeface="+mj-ea"/>
              </a:rPr>
              <a:t>C</a:t>
            </a:r>
            <a:r>
              <a:rPr lang="zh-CN" altLang="en-US" sz="2400" dirty="0">
                <a:solidFill>
                  <a:schemeClr val="accent4"/>
                </a:solidFill>
                <a:latin typeface="+mj-ea"/>
                <a:ea typeface="+mj-ea"/>
              </a:rPr>
              <a:t>方案小标题</a:t>
            </a:r>
          </a:p>
        </p:txBody>
      </p:sp>
    </p:spTree>
    <p:extLst>
      <p:ext uri="{BB962C8B-B14F-4D97-AF65-F5344CB8AC3E}">
        <p14:creationId xmlns:p14="http://schemas.microsoft.com/office/powerpoint/2010/main" val="248394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62">
            <a:extLst>
              <a:ext uri="{FF2B5EF4-FFF2-40B4-BE49-F238E27FC236}">
                <a16:creationId xmlns:a16="http://schemas.microsoft.com/office/drawing/2014/main" id="{0490224E-29AA-E447-5C6F-3E9FA6DB3C8A}"/>
              </a:ext>
            </a:extLst>
          </p:cNvPr>
          <p:cNvSpPr txBox="1"/>
          <p:nvPr/>
        </p:nvSpPr>
        <p:spPr>
          <a:xfrm>
            <a:off x="3576000" y="3282999"/>
            <a:ext cx="5040000" cy="276999"/>
          </a:xfrm>
          <a:prstGeom prst="rect">
            <a:avLst/>
          </a:prstGeom>
          <a:noFill/>
          <a:effectLst/>
        </p:spPr>
        <p:txBody>
          <a:bodyPr wrap="square" lIns="0" tIns="0" rIns="0" bIns="0" rtlCol="0" anchor="t">
            <a:spAutoFit/>
          </a:bodyPr>
          <a:lstStyle/>
          <a:p>
            <a:pPr algn="ctr"/>
            <a:endParaRPr lang="zh-CN" altLang="en-US" dirty="0"/>
          </a:p>
        </p:txBody>
      </p:sp>
      <p:sp>
        <p:nvSpPr>
          <p:cNvPr id="3" name="任意多边形: 形状 2">
            <a:extLst>
              <a:ext uri="{FF2B5EF4-FFF2-40B4-BE49-F238E27FC236}">
                <a16:creationId xmlns:a16="http://schemas.microsoft.com/office/drawing/2014/main" id="{D5E5A0C3-6F67-8ED4-C0C7-070C8AB7194B}"/>
              </a:ext>
            </a:extLst>
          </p:cNvPr>
          <p:cNvSpPr/>
          <p:nvPr/>
        </p:nvSpPr>
        <p:spPr>
          <a:xfrm>
            <a:off x="768000" y="722650"/>
            <a:ext cx="10656000" cy="5400000"/>
          </a:xfrm>
          <a:custGeom>
            <a:avLst/>
            <a:gdLst>
              <a:gd name="connsiteX0" fmla="*/ 6550891 w 10745567"/>
              <a:gd name="connsiteY0" fmla="*/ 16 h 5488856"/>
              <a:gd name="connsiteX1" fmla="*/ 7324052 w 10745567"/>
              <a:gd name="connsiteY1" fmla="*/ 220772 h 5488856"/>
              <a:gd name="connsiteX2" fmla="*/ 7408023 w 10745567"/>
              <a:gd name="connsiteY2" fmla="*/ 287618 h 5488856"/>
              <a:gd name="connsiteX3" fmla="*/ 7416806 w 10745567"/>
              <a:gd name="connsiteY3" fmla="*/ 279273 h 5488856"/>
              <a:gd name="connsiteX4" fmla="*/ 7408763 w 10745567"/>
              <a:gd name="connsiteY4" fmla="*/ 288207 h 5488856"/>
              <a:gd name="connsiteX5" fmla="*/ 7420036 w 10745567"/>
              <a:gd name="connsiteY5" fmla="*/ 297180 h 5488856"/>
              <a:gd name="connsiteX6" fmla="*/ 8818608 w 10745567"/>
              <a:gd name="connsiteY6" fmla="*/ 69723 h 5488856"/>
              <a:gd name="connsiteX7" fmla="*/ 9527831 w 10745567"/>
              <a:gd name="connsiteY7" fmla="*/ 690245 h 5488856"/>
              <a:gd name="connsiteX8" fmla="*/ 9531670 w 10745567"/>
              <a:gd name="connsiteY8" fmla="*/ 691157 h 5488856"/>
              <a:gd name="connsiteX9" fmla="*/ 9684480 w 10745567"/>
              <a:gd name="connsiteY9" fmla="*/ 727447 h 5488856"/>
              <a:gd name="connsiteX10" fmla="*/ 10438021 w 10745567"/>
              <a:gd name="connsiteY10" fmla="*/ 1292479 h 5488856"/>
              <a:gd name="connsiteX11" fmla="*/ 10397281 w 10745567"/>
              <a:gd name="connsiteY11" fmla="*/ 1945513 h 5488856"/>
              <a:gd name="connsiteX12" fmla="*/ 10694882 w 10745567"/>
              <a:gd name="connsiteY12" fmla="*/ 2943987 h 5488856"/>
              <a:gd name="connsiteX13" fmla="*/ 9300780 w 10745567"/>
              <a:gd name="connsiteY13" fmla="*/ 3818001 h 5488856"/>
              <a:gd name="connsiteX14" fmla="*/ 8801716 w 10745567"/>
              <a:gd name="connsiteY14" fmla="*/ 4566920 h 5488856"/>
              <a:gd name="connsiteX15" fmla="*/ 7102562 w 10745567"/>
              <a:gd name="connsiteY15" fmla="*/ 4657598 h 5488856"/>
              <a:gd name="connsiteX16" fmla="*/ 5888313 w 10745567"/>
              <a:gd name="connsiteY16" fmla="*/ 5456555 h 5488856"/>
              <a:gd name="connsiteX17" fmla="*/ 4102959 w 10745567"/>
              <a:gd name="connsiteY17" fmla="*/ 4968875 h 5488856"/>
              <a:gd name="connsiteX18" fmla="*/ 1450887 w 10745567"/>
              <a:gd name="connsiteY18" fmla="*/ 4487037 h 5488856"/>
              <a:gd name="connsiteX19" fmla="*/ 284830 w 10745567"/>
              <a:gd name="connsiteY19" fmla="*/ 3950843 h 5488856"/>
              <a:gd name="connsiteX20" fmla="*/ 533990 w 10745567"/>
              <a:gd name="connsiteY20" fmla="*/ 3227070 h 5488856"/>
              <a:gd name="connsiteX21" fmla="*/ 7848 w 10745567"/>
              <a:gd name="connsiteY21" fmla="*/ 2484501 h 5488856"/>
              <a:gd name="connsiteX22" fmla="*/ 968715 w 10745567"/>
              <a:gd name="connsiteY22" fmla="*/ 1824482 h 5488856"/>
              <a:gd name="connsiteX23" fmla="*/ 977906 w 10745567"/>
              <a:gd name="connsiteY23" fmla="*/ 1807083 h 5488856"/>
              <a:gd name="connsiteX24" fmla="*/ 1405924 w 10745567"/>
              <a:gd name="connsiteY24" fmla="*/ 859282 h 5488856"/>
              <a:gd name="connsiteX25" fmla="*/ 3488133 w 10745567"/>
              <a:gd name="connsiteY25" fmla="*/ 642747 h 5488856"/>
              <a:gd name="connsiteX26" fmla="*/ 3488499 w 10745567"/>
              <a:gd name="connsiteY26" fmla="*/ 642330 h 5488856"/>
              <a:gd name="connsiteX27" fmla="*/ 3486891 w 10745567"/>
              <a:gd name="connsiteY27" fmla="*/ 641477 h 5488856"/>
              <a:gd name="connsiteX28" fmla="*/ 3488563 w 10745567"/>
              <a:gd name="connsiteY28" fmla="*/ 642257 h 5488856"/>
              <a:gd name="connsiteX29" fmla="*/ 3573261 w 10745567"/>
              <a:gd name="connsiteY29" fmla="*/ 545617 h 5488856"/>
              <a:gd name="connsiteX30" fmla="*/ 5587483 w 10745567"/>
              <a:gd name="connsiteY30" fmla="*/ 417957 h 5488856"/>
              <a:gd name="connsiteX31" fmla="*/ 6405511 w 10745567"/>
              <a:gd name="connsiteY31" fmla="*/ 7493 h 5488856"/>
              <a:gd name="connsiteX32" fmla="*/ 6550891 w 10745567"/>
              <a:gd name="connsiteY32" fmla="*/ 16 h 5488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745567" h="5488856">
                <a:moveTo>
                  <a:pt x="6550891" y="16"/>
                </a:moveTo>
                <a:cubicBezTo>
                  <a:pt x="6840435" y="-1292"/>
                  <a:pt x="7119185" y="78276"/>
                  <a:pt x="7324052" y="220772"/>
                </a:cubicBezTo>
                <a:lnTo>
                  <a:pt x="7408023" y="287618"/>
                </a:lnTo>
                <a:lnTo>
                  <a:pt x="7416806" y="279273"/>
                </a:lnTo>
                <a:lnTo>
                  <a:pt x="7408763" y="288207"/>
                </a:lnTo>
                <a:lnTo>
                  <a:pt x="7420036" y="297180"/>
                </a:lnTo>
                <a:cubicBezTo>
                  <a:pt x="7763344" y="16002"/>
                  <a:pt x="8331219" y="-76327"/>
                  <a:pt x="8818608" y="69723"/>
                </a:cubicBezTo>
                <a:cubicBezTo>
                  <a:pt x="9189988" y="180975"/>
                  <a:pt x="9456288" y="413893"/>
                  <a:pt x="9527831" y="690245"/>
                </a:cubicBezTo>
                <a:lnTo>
                  <a:pt x="9531670" y="691157"/>
                </a:lnTo>
                <a:lnTo>
                  <a:pt x="9684480" y="727447"/>
                </a:lnTo>
                <a:cubicBezTo>
                  <a:pt x="10039378" y="829366"/>
                  <a:pt x="10316298" y="1034669"/>
                  <a:pt x="10438021" y="1292479"/>
                </a:cubicBezTo>
                <a:cubicBezTo>
                  <a:pt x="10539126" y="1506347"/>
                  <a:pt x="10524718" y="1738630"/>
                  <a:pt x="10397281" y="1945513"/>
                </a:cubicBezTo>
                <a:cubicBezTo>
                  <a:pt x="10710532" y="2229231"/>
                  <a:pt x="10820083" y="2597023"/>
                  <a:pt x="10694882" y="2943987"/>
                </a:cubicBezTo>
                <a:cubicBezTo>
                  <a:pt x="10528444" y="3405251"/>
                  <a:pt x="9977461" y="3750691"/>
                  <a:pt x="9300780" y="3818001"/>
                </a:cubicBezTo>
                <a:cubicBezTo>
                  <a:pt x="9297551" y="4105910"/>
                  <a:pt x="9115463" y="4378960"/>
                  <a:pt x="8801716" y="4566920"/>
                </a:cubicBezTo>
                <a:cubicBezTo>
                  <a:pt x="8325009" y="4852543"/>
                  <a:pt x="7636405" y="4889246"/>
                  <a:pt x="7102562" y="4657598"/>
                </a:cubicBezTo>
                <a:cubicBezTo>
                  <a:pt x="6929914" y="5055489"/>
                  <a:pt x="6467615" y="5359654"/>
                  <a:pt x="5888313" y="5456555"/>
                </a:cubicBezTo>
                <a:cubicBezTo>
                  <a:pt x="5205670" y="5570728"/>
                  <a:pt x="4493218" y="5376164"/>
                  <a:pt x="4102959" y="4968875"/>
                </a:cubicBezTo>
                <a:cubicBezTo>
                  <a:pt x="3181838" y="5355463"/>
                  <a:pt x="1985475" y="5138166"/>
                  <a:pt x="1450887" y="4487037"/>
                </a:cubicBezTo>
                <a:cubicBezTo>
                  <a:pt x="925739" y="4529836"/>
                  <a:pt x="432637" y="4303141"/>
                  <a:pt x="284830" y="3950843"/>
                </a:cubicBezTo>
                <a:cubicBezTo>
                  <a:pt x="177764" y="3695954"/>
                  <a:pt x="272410" y="3420872"/>
                  <a:pt x="533990" y="3227070"/>
                </a:cubicBezTo>
                <a:cubicBezTo>
                  <a:pt x="162859" y="3075051"/>
                  <a:pt x="-43822" y="2783332"/>
                  <a:pt x="7848" y="2484501"/>
                </a:cubicBezTo>
                <a:cubicBezTo>
                  <a:pt x="68461" y="2134616"/>
                  <a:pt x="467415" y="1860550"/>
                  <a:pt x="968715" y="1824482"/>
                </a:cubicBezTo>
                <a:cubicBezTo>
                  <a:pt x="971696" y="1818640"/>
                  <a:pt x="974925" y="1812925"/>
                  <a:pt x="977906" y="1807083"/>
                </a:cubicBezTo>
                <a:cubicBezTo>
                  <a:pt x="910586" y="1462532"/>
                  <a:pt x="1067584" y="1115060"/>
                  <a:pt x="1405924" y="859282"/>
                </a:cubicBezTo>
                <a:cubicBezTo>
                  <a:pt x="1940512" y="455295"/>
                  <a:pt x="2807230" y="365252"/>
                  <a:pt x="3488133" y="642747"/>
                </a:cubicBezTo>
                <a:lnTo>
                  <a:pt x="3488499" y="642330"/>
                </a:lnTo>
                <a:lnTo>
                  <a:pt x="3486891" y="641477"/>
                </a:lnTo>
                <a:lnTo>
                  <a:pt x="3488563" y="642257"/>
                </a:lnTo>
                <a:lnTo>
                  <a:pt x="3573261" y="545617"/>
                </a:lnTo>
                <a:cubicBezTo>
                  <a:pt x="4033622" y="85587"/>
                  <a:pt x="4995481" y="11954"/>
                  <a:pt x="5587483" y="417957"/>
                </a:cubicBezTo>
                <a:cubicBezTo>
                  <a:pt x="5746717" y="195834"/>
                  <a:pt x="6052515" y="42291"/>
                  <a:pt x="6405511" y="7493"/>
                </a:cubicBezTo>
                <a:cubicBezTo>
                  <a:pt x="6454076" y="2699"/>
                  <a:pt x="6502634" y="234"/>
                  <a:pt x="6550891" y="16"/>
                </a:cubicBezTo>
                <a:close/>
              </a:path>
            </a:pathLst>
          </a:custGeom>
          <a:solidFill>
            <a:schemeClr val="accent6"/>
          </a:solidFill>
          <a:ln w="12700" cap="flat" cmpd="sng" algn="ctr">
            <a:noFill/>
            <a:prstDash val="solid"/>
            <a:miter lim="800000"/>
          </a:ln>
          <a:effectLst>
            <a:innerShdw blurRad="254000" dist="190500">
              <a:schemeClr val="accent3">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a:extLst>
              <a:ext uri="{FF2B5EF4-FFF2-40B4-BE49-F238E27FC236}">
                <a16:creationId xmlns:a16="http://schemas.microsoft.com/office/drawing/2014/main" id="{B6EAC0A8-06DC-49CC-44EA-933AB12A8285}"/>
              </a:ext>
            </a:extLst>
          </p:cNvPr>
          <p:cNvSpPr txBox="1">
            <a:spLocks/>
          </p:cNvSpPr>
          <p:nvPr/>
        </p:nvSpPr>
        <p:spPr>
          <a:xfrm>
            <a:off x="3050294" y="1974652"/>
            <a:ext cx="3678455" cy="1251186"/>
          </a:xfrm>
          <a:prstGeom prst="rect">
            <a:avLst/>
          </a:prstGeom>
          <a:effectLst>
            <a:innerShdw blurRad="114300">
              <a:prstClr val="black"/>
            </a:innerShdw>
          </a:effectLst>
        </p:spPr>
        <p:txBody>
          <a:bodyPr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6000" spc="600" dirty="0">
                <a:solidFill>
                  <a:schemeClr val="accent1"/>
                </a:solidFill>
                <a:effectLst>
                  <a:innerShdw blurRad="127000" dist="25400">
                    <a:schemeClr val="accent1">
                      <a:lumMod val="50000"/>
                      <a:alpha val="90000"/>
                    </a:schemeClr>
                  </a:innerShdw>
                </a:effectLst>
                <a:latin typeface="+mj-ea"/>
              </a:rPr>
              <a:t>未来计划</a:t>
            </a:r>
          </a:p>
        </p:txBody>
      </p:sp>
      <p:sp>
        <p:nvSpPr>
          <p:cNvPr id="5" name="副标题 4">
            <a:extLst>
              <a:ext uri="{FF2B5EF4-FFF2-40B4-BE49-F238E27FC236}">
                <a16:creationId xmlns:a16="http://schemas.microsoft.com/office/drawing/2014/main" id="{60BBB652-CE29-783B-DE25-F3C08CAE8B81}"/>
              </a:ext>
            </a:extLst>
          </p:cNvPr>
          <p:cNvSpPr txBox="1">
            <a:spLocks/>
          </p:cNvSpPr>
          <p:nvPr/>
        </p:nvSpPr>
        <p:spPr>
          <a:xfrm>
            <a:off x="3088394" y="2901626"/>
            <a:ext cx="3346450" cy="441927"/>
          </a:xfrm>
          <a:prstGeom prst="rect">
            <a:avLst/>
          </a:prstGeom>
          <a:effectLst>
            <a:innerShdw blurRad="114300">
              <a:prstClr val="black"/>
            </a:innerShdw>
          </a:effectLst>
        </p:spPr>
        <p:txBody>
          <a:bodyPr anchor="ctr" anchorCtr="0">
            <a:normAutofit/>
          </a:bodyPr>
          <a:lstStyle>
            <a:defPPr>
              <a:defRPr lang="zh-CN"/>
            </a:defPPr>
            <a:lvl1pPr algn="ctr">
              <a:lnSpc>
                <a:spcPct val="90000"/>
              </a:lnSpc>
              <a:spcBef>
                <a:spcPct val="0"/>
              </a:spcBef>
              <a:buNone/>
              <a:defRPr sz="6000" spc="600">
                <a:solidFill>
                  <a:schemeClr val="accent1"/>
                </a:solidFill>
                <a:effectLst>
                  <a:innerShdw blurRad="127000" dist="25400">
                    <a:schemeClr val="accent1">
                      <a:lumMod val="50000"/>
                      <a:alpha val="90000"/>
                    </a:schemeClr>
                  </a:innerShdw>
                </a:effectLst>
                <a:latin typeface="+mj-ea"/>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400" i="1" spc="0" dirty="0">
                <a:latin typeface="+mn-ea"/>
                <a:ea typeface="+mn-ea"/>
              </a:rPr>
              <a:t>Plan</a:t>
            </a:r>
            <a:endParaRPr lang="zh-CN" altLang="en-US" sz="2400" i="1" spc="0" dirty="0">
              <a:latin typeface="+mn-ea"/>
              <a:ea typeface="+mn-ea"/>
            </a:endParaRPr>
          </a:p>
        </p:txBody>
      </p:sp>
      <p:sp>
        <p:nvSpPr>
          <p:cNvPr id="6" name="任意多边形: 形状 5">
            <a:extLst>
              <a:ext uri="{FF2B5EF4-FFF2-40B4-BE49-F238E27FC236}">
                <a16:creationId xmlns:a16="http://schemas.microsoft.com/office/drawing/2014/main" id="{7D5BBE6B-A1E5-67B0-D624-1C180DDECCE2}"/>
              </a:ext>
            </a:extLst>
          </p:cNvPr>
          <p:cNvSpPr/>
          <p:nvPr/>
        </p:nvSpPr>
        <p:spPr>
          <a:xfrm rot="11471822" flipH="1">
            <a:off x="1244073" y="5422957"/>
            <a:ext cx="1159563" cy="516318"/>
          </a:xfrm>
          <a:custGeom>
            <a:avLst/>
            <a:gdLst>
              <a:gd name="connsiteX0" fmla="*/ 891602 w 1234134"/>
              <a:gd name="connsiteY0" fmla="*/ 33900 h 678955"/>
              <a:gd name="connsiteX1" fmla="*/ 28002 w 1234134"/>
              <a:gd name="connsiteY1" fmla="*/ 440300 h 678955"/>
              <a:gd name="connsiteX2" fmla="*/ 256602 w 1234134"/>
              <a:gd name="connsiteY2" fmla="*/ 668900 h 678955"/>
              <a:gd name="connsiteX3" fmla="*/ 713802 w 1234134"/>
              <a:gd name="connsiteY3" fmla="*/ 601166 h 678955"/>
              <a:gd name="connsiteX4" fmla="*/ 1204868 w 1234134"/>
              <a:gd name="connsiteY4" fmla="*/ 270966 h 678955"/>
              <a:gd name="connsiteX5" fmla="*/ 1077868 w 1234134"/>
              <a:gd name="connsiteY5" fmla="*/ 33 h 678955"/>
              <a:gd name="connsiteX6" fmla="*/ 256602 w 1234134"/>
              <a:gd name="connsiteY6" fmla="*/ 287900 h 678955"/>
              <a:gd name="connsiteX0" fmla="*/ 891602 w 1234134"/>
              <a:gd name="connsiteY0" fmla="*/ 91511 h 736566"/>
              <a:gd name="connsiteX1" fmla="*/ 28002 w 1234134"/>
              <a:gd name="connsiteY1" fmla="*/ 497911 h 736566"/>
              <a:gd name="connsiteX2" fmla="*/ 256602 w 1234134"/>
              <a:gd name="connsiteY2" fmla="*/ 726511 h 736566"/>
              <a:gd name="connsiteX3" fmla="*/ 713802 w 1234134"/>
              <a:gd name="connsiteY3" fmla="*/ 658777 h 736566"/>
              <a:gd name="connsiteX4" fmla="*/ 1204868 w 1234134"/>
              <a:gd name="connsiteY4" fmla="*/ 328577 h 736566"/>
              <a:gd name="connsiteX5" fmla="*/ 1077868 w 1234134"/>
              <a:gd name="connsiteY5" fmla="*/ 57644 h 736566"/>
              <a:gd name="connsiteX6" fmla="*/ 675702 w 1234134"/>
              <a:gd name="connsiteY6" fmla="*/ 64524 h 736566"/>
              <a:gd name="connsiteX0" fmla="*/ 891602 w 1234134"/>
              <a:gd name="connsiteY0" fmla="*/ 33901 h 678956"/>
              <a:gd name="connsiteX1" fmla="*/ 28002 w 1234134"/>
              <a:gd name="connsiteY1" fmla="*/ 440301 h 678956"/>
              <a:gd name="connsiteX2" fmla="*/ 256602 w 1234134"/>
              <a:gd name="connsiteY2" fmla="*/ 668901 h 678956"/>
              <a:gd name="connsiteX3" fmla="*/ 713802 w 1234134"/>
              <a:gd name="connsiteY3" fmla="*/ 601167 h 678956"/>
              <a:gd name="connsiteX4" fmla="*/ 1204868 w 1234134"/>
              <a:gd name="connsiteY4" fmla="*/ 270967 h 678956"/>
              <a:gd name="connsiteX5" fmla="*/ 1077868 w 1234134"/>
              <a:gd name="connsiteY5" fmla="*/ 34 h 678956"/>
              <a:gd name="connsiteX0" fmla="*/ 891602 w 1208350"/>
              <a:gd name="connsiteY0" fmla="*/ 0 h 645055"/>
              <a:gd name="connsiteX1" fmla="*/ 28002 w 1208350"/>
              <a:gd name="connsiteY1" fmla="*/ 406400 h 645055"/>
              <a:gd name="connsiteX2" fmla="*/ 256602 w 1208350"/>
              <a:gd name="connsiteY2" fmla="*/ 635000 h 645055"/>
              <a:gd name="connsiteX3" fmla="*/ 713802 w 1208350"/>
              <a:gd name="connsiteY3" fmla="*/ 567266 h 645055"/>
              <a:gd name="connsiteX4" fmla="*/ 1204868 w 1208350"/>
              <a:gd name="connsiteY4" fmla="*/ 237066 h 645055"/>
              <a:gd name="connsiteX5" fmla="*/ 898480 w 1208350"/>
              <a:gd name="connsiteY5" fmla="*/ 4233 h 645055"/>
              <a:gd name="connsiteX0" fmla="*/ 891602 w 1208350"/>
              <a:gd name="connsiteY0" fmla="*/ 570 h 645625"/>
              <a:gd name="connsiteX1" fmla="*/ 28002 w 1208350"/>
              <a:gd name="connsiteY1" fmla="*/ 406970 h 645625"/>
              <a:gd name="connsiteX2" fmla="*/ 256602 w 1208350"/>
              <a:gd name="connsiteY2" fmla="*/ 635570 h 645625"/>
              <a:gd name="connsiteX3" fmla="*/ 713802 w 1208350"/>
              <a:gd name="connsiteY3" fmla="*/ 567836 h 645625"/>
              <a:gd name="connsiteX4" fmla="*/ 1204868 w 1208350"/>
              <a:gd name="connsiteY4" fmla="*/ 237636 h 645625"/>
              <a:gd name="connsiteX5" fmla="*/ 898480 w 1208350"/>
              <a:gd name="connsiteY5" fmla="*/ 40 h 645625"/>
              <a:gd name="connsiteX0" fmla="*/ 891602 w 1217139"/>
              <a:gd name="connsiteY0" fmla="*/ 12343 h 657398"/>
              <a:gd name="connsiteX1" fmla="*/ 28002 w 1217139"/>
              <a:gd name="connsiteY1" fmla="*/ 418743 h 657398"/>
              <a:gd name="connsiteX2" fmla="*/ 256602 w 1217139"/>
              <a:gd name="connsiteY2" fmla="*/ 647343 h 657398"/>
              <a:gd name="connsiteX3" fmla="*/ 713802 w 1217139"/>
              <a:gd name="connsiteY3" fmla="*/ 579609 h 657398"/>
              <a:gd name="connsiteX4" fmla="*/ 1204868 w 1217139"/>
              <a:gd name="connsiteY4" fmla="*/ 249409 h 657398"/>
              <a:gd name="connsiteX5" fmla="*/ 898480 w 1217139"/>
              <a:gd name="connsiteY5" fmla="*/ 11813 h 657398"/>
              <a:gd name="connsiteX0" fmla="*/ 891602 w 1219502"/>
              <a:gd name="connsiteY0" fmla="*/ 18454 h 663509"/>
              <a:gd name="connsiteX1" fmla="*/ 28002 w 1219502"/>
              <a:gd name="connsiteY1" fmla="*/ 424854 h 663509"/>
              <a:gd name="connsiteX2" fmla="*/ 256602 w 1219502"/>
              <a:gd name="connsiteY2" fmla="*/ 653454 h 663509"/>
              <a:gd name="connsiteX3" fmla="*/ 713802 w 1219502"/>
              <a:gd name="connsiteY3" fmla="*/ 585720 h 663509"/>
              <a:gd name="connsiteX4" fmla="*/ 1204868 w 1219502"/>
              <a:gd name="connsiteY4" fmla="*/ 255520 h 663509"/>
              <a:gd name="connsiteX5" fmla="*/ 909592 w 1219502"/>
              <a:gd name="connsiteY5" fmla="*/ 11574 h 663509"/>
              <a:gd name="connsiteX0" fmla="*/ 891602 w 1215623"/>
              <a:gd name="connsiteY0" fmla="*/ 10818 h 655873"/>
              <a:gd name="connsiteX1" fmla="*/ 28002 w 1215623"/>
              <a:gd name="connsiteY1" fmla="*/ 417218 h 655873"/>
              <a:gd name="connsiteX2" fmla="*/ 256602 w 1215623"/>
              <a:gd name="connsiteY2" fmla="*/ 645818 h 655873"/>
              <a:gd name="connsiteX3" fmla="*/ 713802 w 1215623"/>
              <a:gd name="connsiteY3" fmla="*/ 578084 h 655873"/>
              <a:gd name="connsiteX4" fmla="*/ 1204868 w 1215623"/>
              <a:gd name="connsiteY4" fmla="*/ 247884 h 655873"/>
              <a:gd name="connsiteX5" fmla="*/ 890542 w 1215623"/>
              <a:gd name="connsiteY5" fmla="*/ 11875 h 655873"/>
              <a:gd name="connsiteX0" fmla="*/ 891602 w 1215623"/>
              <a:gd name="connsiteY0" fmla="*/ 10818 h 655873"/>
              <a:gd name="connsiteX1" fmla="*/ 28002 w 1215623"/>
              <a:gd name="connsiteY1" fmla="*/ 417218 h 655873"/>
              <a:gd name="connsiteX2" fmla="*/ 256602 w 1215623"/>
              <a:gd name="connsiteY2" fmla="*/ 645818 h 655873"/>
              <a:gd name="connsiteX3" fmla="*/ 713802 w 1215623"/>
              <a:gd name="connsiteY3" fmla="*/ 578084 h 655873"/>
              <a:gd name="connsiteX4" fmla="*/ 1204868 w 1215623"/>
              <a:gd name="connsiteY4" fmla="*/ 247884 h 655873"/>
              <a:gd name="connsiteX5" fmla="*/ 890542 w 1215623"/>
              <a:gd name="connsiteY5" fmla="*/ 11875 h 655873"/>
              <a:gd name="connsiteX6" fmla="*/ 891602 w 1215623"/>
              <a:gd name="connsiteY6" fmla="*/ 10818 h 655873"/>
              <a:gd name="connsiteX0" fmla="*/ 815838 w 1211296"/>
              <a:gd name="connsiteY0" fmla="*/ 71143 h 655873"/>
              <a:gd name="connsiteX1" fmla="*/ 23675 w 1211296"/>
              <a:gd name="connsiteY1" fmla="*/ 417218 h 655873"/>
              <a:gd name="connsiteX2" fmla="*/ 252275 w 1211296"/>
              <a:gd name="connsiteY2" fmla="*/ 645818 h 655873"/>
              <a:gd name="connsiteX3" fmla="*/ 709475 w 1211296"/>
              <a:gd name="connsiteY3" fmla="*/ 578084 h 655873"/>
              <a:gd name="connsiteX4" fmla="*/ 1200541 w 1211296"/>
              <a:gd name="connsiteY4" fmla="*/ 247884 h 655873"/>
              <a:gd name="connsiteX5" fmla="*/ 886215 w 1211296"/>
              <a:gd name="connsiteY5" fmla="*/ 11875 h 655873"/>
              <a:gd name="connsiteX6" fmla="*/ 815838 w 1211296"/>
              <a:gd name="connsiteY6" fmla="*/ 71143 h 655873"/>
              <a:gd name="connsiteX0" fmla="*/ 758683 w 1208116"/>
              <a:gd name="connsiteY0" fmla="*/ 61618 h 655873"/>
              <a:gd name="connsiteX1" fmla="*/ 20495 w 1208116"/>
              <a:gd name="connsiteY1" fmla="*/ 417218 h 655873"/>
              <a:gd name="connsiteX2" fmla="*/ 249095 w 1208116"/>
              <a:gd name="connsiteY2" fmla="*/ 645818 h 655873"/>
              <a:gd name="connsiteX3" fmla="*/ 706295 w 1208116"/>
              <a:gd name="connsiteY3" fmla="*/ 578084 h 655873"/>
              <a:gd name="connsiteX4" fmla="*/ 1197361 w 1208116"/>
              <a:gd name="connsiteY4" fmla="*/ 247884 h 655873"/>
              <a:gd name="connsiteX5" fmla="*/ 883035 w 1208116"/>
              <a:gd name="connsiteY5" fmla="*/ 11875 h 655873"/>
              <a:gd name="connsiteX6" fmla="*/ 758683 w 1208116"/>
              <a:gd name="connsiteY6" fmla="*/ 61618 h 655873"/>
              <a:gd name="connsiteX0" fmla="*/ 758683 w 1208116"/>
              <a:gd name="connsiteY0" fmla="*/ 61618 h 655873"/>
              <a:gd name="connsiteX1" fmla="*/ 20495 w 1208116"/>
              <a:gd name="connsiteY1" fmla="*/ 417218 h 655873"/>
              <a:gd name="connsiteX2" fmla="*/ 249095 w 1208116"/>
              <a:gd name="connsiteY2" fmla="*/ 645818 h 655873"/>
              <a:gd name="connsiteX3" fmla="*/ 706295 w 1208116"/>
              <a:gd name="connsiteY3" fmla="*/ 578084 h 655873"/>
              <a:gd name="connsiteX4" fmla="*/ 1197361 w 1208116"/>
              <a:gd name="connsiteY4" fmla="*/ 247884 h 655873"/>
              <a:gd name="connsiteX5" fmla="*/ 883035 w 1208116"/>
              <a:gd name="connsiteY5" fmla="*/ 11875 h 655873"/>
              <a:gd name="connsiteX6" fmla="*/ 758683 w 1208116"/>
              <a:gd name="connsiteY6" fmla="*/ 61618 h 655873"/>
              <a:gd name="connsiteX0" fmla="*/ 758683 w 1236163"/>
              <a:gd name="connsiteY0" fmla="*/ 84572 h 678827"/>
              <a:gd name="connsiteX1" fmla="*/ 20495 w 1236163"/>
              <a:gd name="connsiteY1" fmla="*/ 440172 h 678827"/>
              <a:gd name="connsiteX2" fmla="*/ 249095 w 1236163"/>
              <a:gd name="connsiteY2" fmla="*/ 668772 h 678827"/>
              <a:gd name="connsiteX3" fmla="*/ 706295 w 1236163"/>
              <a:gd name="connsiteY3" fmla="*/ 601038 h 678827"/>
              <a:gd name="connsiteX4" fmla="*/ 1197361 w 1236163"/>
              <a:gd name="connsiteY4" fmla="*/ 270838 h 678827"/>
              <a:gd name="connsiteX5" fmla="*/ 978285 w 1236163"/>
              <a:gd name="connsiteY5" fmla="*/ 11016 h 678827"/>
              <a:gd name="connsiteX6" fmla="*/ 758683 w 1236163"/>
              <a:gd name="connsiteY6" fmla="*/ 84572 h 678827"/>
              <a:gd name="connsiteX0" fmla="*/ 758683 w 1221512"/>
              <a:gd name="connsiteY0" fmla="*/ 73556 h 667811"/>
              <a:gd name="connsiteX1" fmla="*/ 20495 w 1221512"/>
              <a:gd name="connsiteY1" fmla="*/ 429156 h 667811"/>
              <a:gd name="connsiteX2" fmla="*/ 249095 w 1221512"/>
              <a:gd name="connsiteY2" fmla="*/ 657756 h 667811"/>
              <a:gd name="connsiteX3" fmla="*/ 706295 w 1221512"/>
              <a:gd name="connsiteY3" fmla="*/ 590022 h 667811"/>
              <a:gd name="connsiteX4" fmla="*/ 1197361 w 1221512"/>
              <a:gd name="connsiteY4" fmla="*/ 259822 h 667811"/>
              <a:gd name="connsiteX5" fmla="*/ 978285 w 1221512"/>
              <a:gd name="connsiteY5" fmla="*/ 0 h 667811"/>
              <a:gd name="connsiteX6" fmla="*/ 758683 w 1221512"/>
              <a:gd name="connsiteY6" fmla="*/ 73556 h 667811"/>
              <a:gd name="connsiteX0" fmla="*/ 758683 w 1221512"/>
              <a:gd name="connsiteY0" fmla="*/ 73609 h 667864"/>
              <a:gd name="connsiteX1" fmla="*/ 20495 w 1221512"/>
              <a:gd name="connsiteY1" fmla="*/ 429209 h 667864"/>
              <a:gd name="connsiteX2" fmla="*/ 249095 w 1221512"/>
              <a:gd name="connsiteY2" fmla="*/ 657809 h 667864"/>
              <a:gd name="connsiteX3" fmla="*/ 706295 w 1221512"/>
              <a:gd name="connsiteY3" fmla="*/ 590075 h 667864"/>
              <a:gd name="connsiteX4" fmla="*/ 1197361 w 1221512"/>
              <a:gd name="connsiteY4" fmla="*/ 259875 h 667864"/>
              <a:gd name="connsiteX5" fmla="*/ 978285 w 1221512"/>
              <a:gd name="connsiteY5" fmla="*/ 53 h 667864"/>
              <a:gd name="connsiteX6" fmla="*/ 758683 w 1221512"/>
              <a:gd name="connsiteY6" fmla="*/ 73609 h 667864"/>
              <a:gd name="connsiteX0" fmla="*/ 758683 w 1221512"/>
              <a:gd name="connsiteY0" fmla="*/ 73672 h 667927"/>
              <a:gd name="connsiteX1" fmla="*/ 20495 w 1221512"/>
              <a:gd name="connsiteY1" fmla="*/ 429272 h 667927"/>
              <a:gd name="connsiteX2" fmla="*/ 249095 w 1221512"/>
              <a:gd name="connsiteY2" fmla="*/ 657872 h 667927"/>
              <a:gd name="connsiteX3" fmla="*/ 706295 w 1221512"/>
              <a:gd name="connsiteY3" fmla="*/ 590138 h 667927"/>
              <a:gd name="connsiteX4" fmla="*/ 1197361 w 1221512"/>
              <a:gd name="connsiteY4" fmla="*/ 259938 h 667927"/>
              <a:gd name="connsiteX5" fmla="*/ 978285 w 1221512"/>
              <a:gd name="connsiteY5" fmla="*/ 116 h 667927"/>
              <a:gd name="connsiteX6" fmla="*/ 758683 w 1221512"/>
              <a:gd name="connsiteY6" fmla="*/ 73672 h 667927"/>
              <a:gd name="connsiteX0" fmla="*/ 758683 w 1221512"/>
              <a:gd name="connsiteY0" fmla="*/ 73556 h 667811"/>
              <a:gd name="connsiteX1" fmla="*/ 20495 w 1221512"/>
              <a:gd name="connsiteY1" fmla="*/ 429156 h 667811"/>
              <a:gd name="connsiteX2" fmla="*/ 249095 w 1221512"/>
              <a:gd name="connsiteY2" fmla="*/ 657756 h 667811"/>
              <a:gd name="connsiteX3" fmla="*/ 706295 w 1221512"/>
              <a:gd name="connsiteY3" fmla="*/ 590022 h 667811"/>
              <a:gd name="connsiteX4" fmla="*/ 1197361 w 1221512"/>
              <a:gd name="connsiteY4" fmla="*/ 259822 h 667811"/>
              <a:gd name="connsiteX5" fmla="*/ 978285 w 1221512"/>
              <a:gd name="connsiteY5" fmla="*/ 0 h 667811"/>
              <a:gd name="connsiteX6" fmla="*/ 758683 w 1221512"/>
              <a:gd name="connsiteY6" fmla="*/ 73556 h 667811"/>
              <a:gd name="connsiteX0" fmla="*/ 758683 w 1210304"/>
              <a:gd name="connsiteY0" fmla="*/ 73556 h 667811"/>
              <a:gd name="connsiteX1" fmla="*/ 20495 w 1210304"/>
              <a:gd name="connsiteY1" fmla="*/ 429156 h 667811"/>
              <a:gd name="connsiteX2" fmla="*/ 249095 w 1210304"/>
              <a:gd name="connsiteY2" fmla="*/ 657756 h 667811"/>
              <a:gd name="connsiteX3" fmla="*/ 706295 w 1210304"/>
              <a:gd name="connsiteY3" fmla="*/ 590022 h 667811"/>
              <a:gd name="connsiteX4" fmla="*/ 1197361 w 1210304"/>
              <a:gd name="connsiteY4" fmla="*/ 259822 h 667811"/>
              <a:gd name="connsiteX5" fmla="*/ 978285 w 1210304"/>
              <a:gd name="connsiteY5" fmla="*/ 0 h 667811"/>
              <a:gd name="connsiteX6" fmla="*/ 758683 w 1210304"/>
              <a:gd name="connsiteY6" fmla="*/ 73556 h 667811"/>
              <a:gd name="connsiteX0" fmla="*/ 758683 w 1197113"/>
              <a:gd name="connsiteY0" fmla="*/ 73556 h 667733"/>
              <a:gd name="connsiteX1" fmla="*/ 20495 w 1197113"/>
              <a:gd name="connsiteY1" fmla="*/ 429156 h 667733"/>
              <a:gd name="connsiteX2" fmla="*/ 249095 w 1197113"/>
              <a:gd name="connsiteY2" fmla="*/ 657756 h 667733"/>
              <a:gd name="connsiteX3" fmla="*/ 706295 w 1197113"/>
              <a:gd name="connsiteY3" fmla="*/ 590022 h 667733"/>
              <a:gd name="connsiteX4" fmla="*/ 1182629 w 1197113"/>
              <a:gd name="connsiteY4" fmla="*/ 263095 h 667733"/>
              <a:gd name="connsiteX5" fmla="*/ 978285 w 1197113"/>
              <a:gd name="connsiteY5" fmla="*/ 0 h 667733"/>
              <a:gd name="connsiteX6" fmla="*/ 758683 w 1197113"/>
              <a:gd name="connsiteY6" fmla="*/ 73556 h 667733"/>
              <a:gd name="connsiteX0" fmla="*/ 758683 w 1195192"/>
              <a:gd name="connsiteY0" fmla="*/ 73556 h 667733"/>
              <a:gd name="connsiteX1" fmla="*/ 20495 w 1195192"/>
              <a:gd name="connsiteY1" fmla="*/ 429156 h 667733"/>
              <a:gd name="connsiteX2" fmla="*/ 249095 w 1195192"/>
              <a:gd name="connsiteY2" fmla="*/ 657756 h 667733"/>
              <a:gd name="connsiteX3" fmla="*/ 706295 w 1195192"/>
              <a:gd name="connsiteY3" fmla="*/ 590022 h 667733"/>
              <a:gd name="connsiteX4" fmla="*/ 1182629 w 1195192"/>
              <a:gd name="connsiteY4" fmla="*/ 263095 h 667733"/>
              <a:gd name="connsiteX5" fmla="*/ 978285 w 1195192"/>
              <a:gd name="connsiteY5" fmla="*/ 0 h 667733"/>
              <a:gd name="connsiteX6" fmla="*/ 758683 w 1195192"/>
              <a:gd name="connsiteY6" fmla="*/ 73556 h 667733"/>
              <a:gd name="connsiteX0" fmla="*/ 758759 w 1196760"/>
              <a:gd name="connsiteY0" fmla="*/ 73556 h 676951"/>
              <a:gd name="connsiteX1" fmla="*/ 20571 w 1196760"/>
              <a:gd name="connsiteY1" fmla="*/ 429156 h 676951"/>
              <a:gd name="connsiteX2" fmla="*/ 249171 w 1196760"/>
              <a:gd name="connsiteY2" fmla="*/ 657756 h 676951"/>
              <a:gd name="connsiteX3" fmla="*/ 712918 w 1196760"/>
              <a:gd name="connsiteY3" fmla="*/ 619481 h 676951"/>
              <a:gd name="connsiteX4" fmla="*/ 1182705 w 1196760"/>
              <a:gd name="connsiteY4" fmla="*/ 263095 h 676951"/>
              <a:gd name="connsiteX5" fmla="*/ 978361 w 1196760"/>
              <a:gd name="connsiteY5" fmla="*/ 0 h 676951"/>
              <a:gd name="connsiteX6" fmla="*/ 758759 w 1196760"/>
              <a:gd name="connsiteY6" fmla="*/ 73556 h 676951"/>
              <a:gd name="connsiteX0" fmla="*/ 724135 w 1194873"/>
              <a:gd name="connsiteY0" fmla="*/ 85013 h 676951"/>
              <a:gd name="connsiteX1" fmla="*/ 18684 w 1194873"/>
              <a:gd name="connsiteY1" fmla="*/ 429156 h 676951"/>
              <a:gd name="connsiteX2" fmla="*/ 247284 w 1194873"/>
              <a:gd name="connsiteY2" fmla="*/ 657756 h 676951"/>
              <a:gd name="connsiteX3" fmla="*/ 711031 w 1194873"/>
              <a:gd name="connsiteY3" fmla="*/ 619481 h 676951"/>
              <a:gd name="connsiteX4" fmla="*/ 1180818 w 1194873"/>
              <a:gd name="connsiteY4" fmla="*/ 263095 h 676951"/>
              <a:gd name="connsiteX5" fmla="*/ 976474 w 1194873"/>
              <a:gd name="connsiteY5" fmla="*/ 0 h 676951"/>
              <a:gd name="connsiteX6" fmla="*/ 724135 w 1194873"/>
              <a:gd name="connsiteY6" fmla="*/ 85013 h 676951"/>
              <a:gd name="connsiteX0" fmla="*/ 724135 w 1194873"/>
              <a:gd name="connsiteY0" fmla="*/ 85013 h 676951"/>
              <a:gd name="connsiteX1" fmla="*/ 18684 w 1194873"/>
              <a:gd name="connsiteY1" fmla="*/ 429156 h 676951"/>
              <a:gd name="connsiteX2" fmla="*/ 247284 w 1194873"/>
              <a:gd name="connsiteY2" fmla="*/ 657756 h 676951"/>
              <a:gd name="connsiteX3" fmla="*/ 711031 w 1194873"/>
              <a:gd name="connsiteY3" fmla="*/ 619481 h 676951"/>
              <a:gd name="connsiteX4" fmla="*/ 1180818 w 1194873"/>
              <a:gd name="connsiteY4" fmla="*/ 263095 h 676951"/>
              <a:gd name="connsiteX5" fmla="*/ 976474 w 1194873"/>
              <a:gd name="connsiteY5" fmla="*/ 0 h 676951"/>
              <a:gd name="connsiteX6" fmla="*/ 724135 w 1194873"/>
              <a:gd name="connsiteY6" fmla="*/ 85013 h 676951"/>
              <a:gd name="connsiteX0" fmla="*/ 724135 w 1197736"/>
              <a:gd name="connsiteY0" fmla="*/ 86650 h 678588"/>
              <a:gd name="connsiteX1" fmla="*/ 18684 w 1197736"/>
              <a:gd name="connsiteY1" fmla="*/ 430793 h 678588"/>
              <a:gd name="connsiteX2" fmla="*/ 247284 w 1197736"/>
              <a:gd name="connsiteY2" fmla="*/ 659393 h 678588"/>
              <a:gd name="connsiteX3" fmla="*/ 711031 w 1197736"/>
              <a:gd name="connsiteY3" fmla="*/ 621118 h 678588"/>
              <a:gd name="connsiteX4" fmla="*/ 1180818 w 1197736"/>
              <a:gd name="connsiteY4" fmla="*/ 264732 h 678588"/>
              <a:gd name="connsiteX5" fmla="*/ 991206 w 1197736"/>
              <a:gd name="connsiteY5" fmla="*/ 0 h 678588"/>
              <a:gd name="connsiteX6" fmla="*/ 724135 w 1197736"/>
              <a:gd name="connsiteY6" fmla="*/ 86650 h 678588"/>
              <a:gd name="connsiteX0" fmla="*/ 724135 w 1197323"/>
              <a:gd name="connsiteY0" fmla="*/ 86784 h 678722"/>
              <a:gd name="connsiteX1" fmla="*/ 18684 w 1197323"/>
              <a:gd name="connsiteY1" fmla="*/ 430927 h 678722"/>
              <a:gd name="connsiteX2" fmla="*/ 247284 w 1197323"/>
              <a:gd name="connsiteY2" fmla="*/ 659527 h 678722"/>
              <a:gd name="connsiteX3" fmla="*/ 711031 w 1197323"/>
              <a:gd name="connsiteY3" fmla="*/ 621252 h 678722"/>
              <a:gd name="connsiteX4" fmla="*/ 1180818 w 1197323"/>
              <a:gd name="connsiteY4" fmla="*/ 264866 h 678722"/>
              <a:gd name="connsiteX5" fmla="*/ 991206 w 1197323"/>
              <a:gd name="connsiteY5" fmla="*/ 134 h 678722"/>
              <a:gd name="connsiteX6" fmla="*/ 724135 w 1197323"/>
              <a:gd name="connsiteY6" fmla="*/ 86784 h 678722"/>
              <a:gd name="connsiteX0" fmla="*/ 724135 w 1195633"/>
              <a:gd name="connsiteY0" fmla="*/ 88963 h 680901"/>
              <a:gd name="connsiteX1" fmla="*/ 18684 w 1195633"/>
              <a:gd name="connsiteY1" fmla="*/ 433106 h 680901"/>
              <a:gd name="connsiteX2" fmla="*/ 247284 w 1195633"/>
              <a:gd name="connsiteY2" fmla="*/ 661706 h 680901"/>
              <a:gd name="connsiteX3" fmla="*/ 711031 w 1195633"/>
              <a:gd name="connsiteY3" fmla="*/ 623431 h 680901"/>
              <a:gd name="connsiteX4" fmla="*/ 1180818 w 1195633"/>
              <a:gd name="connsiteY4" fmla="*/ 267045 h 680901"/>
              <a:gd name="connsiteX5" fmla="*/ 991206 w 1195633"/>
              <a:gd name="connsiteY5" fmla="*/ 2313 h 680901"/>
              <a:gd name="connsiteX6" fmla="*/ 724135 w 1195633"/>
              <a:gd name="connsiteY6" fmla="*/ 88963 h 68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633" h="680901">
                <a:moveTo>
                  <a:pt x="724135" y="88963"/>
                </a:moveTo>
                <a:cubicBezTo>
                  <a:pt x="345251" y="239246"/>
                  <a:pt x="98159" y="337649"/>
                  <a:pt x="18684" y="433106"/>
                </a:cubicBezTo>
                <a:cubicBezTo>
                  <a:pt x="-60791" y="528563"/>
                  <a:pt x="131893" y="629985"/>
                  <a:pt x="247284" y="661706"/>
                </a:cubicBezTo>
                <a:cubicBezTo>
                  <a:pt x="362675" y="693427"/>
                  <a:pt x="555442" y="689208"/>
                  <a:pt x="711031" y="623431"/>
                </a:cubicBezTo>
                <a:cubicBezTo>
                  <a:pt x="866620" y="557654"/>
                  <a:pt x="1134122" y="370565"/>
                  <a:pt x="1180818" y="267045"/>
                </a:cubicBezTo>
                <a:cubicBezTo>
                  <a:pt x="1227514" y="163525"/>
                  <a:pt x="1163701" y="-22864"/>
                  <a:pt x="991206" y="2313"/>
                </a:cubicBezTo>
                <a:cubicBezTo>
                  <a:pt x="911606" y="14573"/>
                  <a:pt x="824620" y="50157"/>
                  <a:pt x="724135" y="88963"/>
                </a:cubicBezTo>
                <a:close/>
              </a:path>
            </a:pathLst>
          </a:custGeom>
          <a:solidFill>
            <a:schemeClr val="accent6">
              <a:alpha val="85000"/>
            </a:schemeClr>
          </a:solidFill>
          <a:ln>
            <a:noFill/>
          </a:ln>
          <a:effectLst>
            <a:innerShdw blurRad="63500" dist="76200" dir="2700000">
              <a:schemeClr val="accent4">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8E0D332F-F7C9-EA31-E534-257CA7ED36C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778569" y="1893083"/>
            <a:ext cx="4409200" cy="3643062"/>
          </a:xfrm>
          <a:custGeom>
            <a:avLst/>
            <a:gdLst>
              <a:gd name="connsiteX0" fmla="*/ 0 w 4409200"/>
              <a:gd name="connsiteY0" fmla="*/ 0 h 3643062"/>
              <a:gd name="connsiteX1" fmla="*/ 4409200 w 4409200"/>
              <a:gd name="connsiteY1" fmla="*/ 0 h 3643062"/>
              <a:gd name="connsiteX2" fmla="*/ 4409200 w 4409200"/>
              <a:gd name="connsiteY2" fmla="*/ 2556229 h 3643062"/>
              <a:gd name="connsiteX3" fmla="*/ 4212886 w 4409200"/>
              <a:gd name="connsiteY3" fmla="*/ 2586118 h 3643062"/>
              <a:gd name="connsiteX4" fmla="*/ 3717981 w 4409200"/>
              <a:gd name="connsiteY4" fmla="*/ 3322913 h 3643062"/>
              <a:gd name="connsiteX5" fmla="*/ 2032990 w 4409200"/>
              <a:gd name="connsiteY5" fmla="*/ 3412123 h 3643062"/>
              <a:gd name="connsiteX6" fmla="*/ 1955657 w 4409200"/>
              <a:gd name="connsiteY6" fmla="*/ 3554376 h 3643062"/>
              <a:gd name="connsiteX7" fmla="*/ 1887112 w 4409200"/>
              <a:gd name="connsiteY7" fmla="*/ 3643062 h 3643062"/>
              <a:gd name="connsiteX8" fmla="*/ 0 w 4409200"/>
              <a:gd name="connsiteY8" fmla="*/ 3643062 h 3643062"/>
              <a:gd name="connsiteX9" fmla="*/ 0 w 4409200"/>
              <a:gd name="connsiteY9" fmla="*/ 0 h 364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9200" h="3643062">
                <a:moveTo>
                  <a:pt x="0" y="0"/>
                </a:moveTo>
                <a:lnTo>
                  <a:pt x="4409200" y="0"/>
                </a:lnTo>
                <a:lnTo>
                  <a:pt x="4409200" y="2556229"/>
                </a:lnTo>
                <a:lnTo>
                  <a:pt x="4212886" y="2586118"/>
                </a:lnTo>
                <a:cubicBezTo>
                  <a:pt x="4209684" y="2869366"/>
                  <a:pt x="4029113" y="3137996"/>
                  <a:pt x="3717981" y="3322913"/>
                </a:cubicBezTo>
                <a:cubicBezTo>
                  <a:pt x="3245248" y="3603912"/>
                  <a:pt x="2562383" y="3640021"/>
                  <a:pt x="2032990" y="3412123"/>
                </a:cubicBezTo>
                <a:cubicBezTo>
                  <a:pt x="2011589" y="3461054"/>
                  <a:pt x="1985700" y="3508545"/>
                  <a:pt x="1955657" y="3554376"/>
                </a:cubicBezTo>
                <a:lnTo>
                  <a:pt x="1887112" y="3643062"/>
                </a:lnTo>
                <a:lnTo>
                  <a:pt x="0" y="3643062"/>
                </a:lnTo>
                <a:lnTo>
                  <a:pt x="0" y="0"/>
                </a:lnTo>
                <a:close/>
              </a:path>
            </a:pathLst>
          </a:custGeom>
          <a:effectLst>
            <a:outerShdw blurRad="317500" dist="190500" dir="21540000" sx="95000" sy="95000" algn="bl" rotWithShape="0">
              <a:schemeClr val="accent3">
                <a:alpha val="40000"/>
              </a:schemeClr>
            </a:outerShdw>
          </a:effectLst>
        </p:spPr>
      </p:pic>
      <p:pic>
        <p:nvPicPr>
          <p:cNvPr id="12" name="图片 11">
            <a:extLst>
              <a:ext uri="{FF2B5EF4-FFF2-40B4-BE49-F238E27FC236}">
                <a16:creationId xmlns:a16="http://schemas.microsoft.com/office/drawing/2014/main" id="{8592F177-DB17-36C2-3AA2-07209C6816E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778569" y="1893083"/>
            <a:ext cx="4409200" cy="3643062"/>
          </a:xfrm>
          <a:custGeom>
            <a:avLst/>
            <a:gdLst>
              <a:gd name="connsiteX0" fmla="*/ 0 w 4409200"/>
              <a:gd name="connsiteY0" fmla="*/ 0 h 3643062"/>
              <a:gd name="connsiteX1" fmla="*/ 4409200 w 4409200"/>
              <a:gd name="connsiteY1" fmla="*/ 0 h 3643062"/>
              <a:gd name="connsiteX2" fmla="*/ 4409200 w 4409200"/>
              <a:gd name="connsiteY2" fmla="*/ 2556229 h 3643062"/>
              <a:gd name="connsiteX3" fmla="*/ 4212886 w 4409200"/>
              <a:gd name="connsiteY3" fmla="*/ 2586118 h 3643062"/>
              <a:gd name="connsiteX4" fmla="*/ 3717981 w 4409200"/>
              <a:gd name="connsiteY4" fmla="*/ 3322913 h 3643062"/>
              <a:gd name="connsiteX5" fmla="*/ 2032990 w 4409200"/>
              <a:gd name="connsiteY5" fmla="*/ 3412123 h 3643062"/>
              <a:gd name="connsiteX6" fmla="*/ 1955657 w 4409200"/>
              <a:gd name="connsiteY6" fmla="*/ 3554376 h 3643062"/>
              <a:gd name="connsiteX7" fmla="*/ 1887112 w 4409200"/>
              <a:gd name="connsiteY7" fmla="*/ 3643062 h 3643062"/>
              <a:gd name="connsiteX8" fmla="*/ 0 w 4409200"/>
              <a:gd name="connsiteY8" fmla="*/ 3643062 h 3643062"/>
              <a:gd name="connsiteX9" fmla="*/ 0 w 4409200"/>
              <a:gd name="connsiteY9" fmla="*/ 0 h 364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9200" h="3643062">
                <a:moveTo>
                  <a:pt x="0" y="0"/>
                </a:moveTo>
                <a:lnTo>
                  <a:pt x="4409200" y="0"/>
                </a:lnTo>
                <a:lnTo>
                  <a:pt x="4409200" y="2556229"/>
                </a:lnTo>
                <a:lnTo>
                  <a:pt x="4212886" y="2586118"/>
                </a:lnTo>
                <a:cubicBezTo>
                  <a:pt x="4209684" y="2869366"/>
                  <a:pt x="4029113" y="3137996"/>
                  <a:pt x="3717981" y="3322913"/>
                </a:cubicBezTo>
                <a:cubicBezTo>
                  <a:pt x="3245248" y="3603912"/>
                  <a:pt x="2562383" y="3640021"/>
                  <a:pt x="2032990" y="3412123"/>
                </a:cubicBezTo>
                <a:cubicBezTo>
                  <a:pt x="2011589" y="3461054"/>
                  <a:pt x="1985700" y="3508545"/>
                  <a:pt x="1955657" y="3554376"/>
                </a:cubicBezTo>
                <a:lnTo>
                  <a:pt x="1887112" y="3643062"/>
                </a:lnTo>
                <a:lnTo>
                  <a:pt x="0" y="3643062"/>
                </a:lnTo>
                <a:lnTo>
                  <a:pt x="0" y="0"/>
                </a:lnTo>
                <a:close/>
              </a:path>
            </a:pathLst>
          </a:custGeom>
          <a:effectLst>
            <a:outerShdw blurRad="317500" dist="190500" dir="21540000" sx="95000" sy="95000" algn="bl" rotWithShape="0">
              <a:schemeClr val="accent3">
                <a:alpha val="40000"/>
              </a:schemeClr>
            </a:outerShdw>
          </a:effectLst>
        </p:spPr>
      </p:pic>
      <p:pic>
        <p:nvPicPr>
          <p:cNvPr id="15" name="图片 14">
            <a:extLst>
              <a:ext uri="{FF2B5EF4-FFF2-40B4-BE49-F238E27FC236}">
                <a16:creationId xmlns:a16="http://schemas.microsoft.com/office/drawing/2014/main" id="{F46B7AE8-E98F-880E-61A0-91F6E4BA7373}"/>
              </a:ext>
            </a:extLst>
          </p:cNvPr>
          <p:cNvPicPr>
            <a:picLocks noChangeAspect="1"/>
          </p:cNvPicPr>
          <p:nvPr/>
        </p:nvPicPr>
        <p:blipFill>
          <a:blip r:embed="rId4">
            <a:duotone>
              <a:schemeClr val="accent6">
                <a:shade val="45000"/>
                <a:satMod val="135000"/>
              </a:schemeClr>
              <a:prstClr val="white"/>
            </a:duotone>
            <a:alphaModFix/>
          </a:blip>
          <a:srcRect l="95249" t="73738" r="4655" b="25838"/>
          <a:stretch>
            <a:fillRect/>
          </a:stretch>
        </p:blipFill>
        <p:spPr>
          <a:xfrm>
            <a:off x="9977674" y="4586028"/>
            <a:ext cx="4241" cy="15450"/>
          </a:xfrm>
          <a:custGeom>
            <a:avLst/>
            <a:gdLst>
              <a:gd name="connsiteX0" fmla="*/ 0 w 4241"/>
              <a:gd name="connsiteY0" fmla="*/ 0 h 15450"/>
              <a:gd name="connsiteX1" fmla="*/ 4241 w 4241"/>
              <a:gd name="connsiteY1" fmla="*/ 0 h 15450"/>
              <a:gd name="connsiteX2" fmla="*/ 3778 w 4241"/>
              <a:gd name="connsiteY2" fmla="*/ 5187 h 15450"/>
              <a:gd name="connsiteX3" fmla="*/ 1344 w 4241"/>
              <a:gd name="connsiteY3" fmla="*/ 15450 h 15450"/>
              <a:gd name="connsiteX4" fmla="*/ 0 w 4241"/>
              <a:gd name="connsiteY4" fmla="*/ 0 h 15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1" h="15450">
                <a:moveTo>
                  <a:pt x="0" y="0"/>
                </a:moveTo>
                <a:lnTo>
                  <a:pt x="4241" y="0"/>
                </a:lnTo>
                <a:lnTo>
                  <a:pt x="3778" y="5187"/>
                </a:lnTo>
                <a:lnTo>
                  <a:pt x="1344" y="15450"/>
                </a:lnTo>
                <a:lnTo>
                  <a:pt x="0" y="0"/>
                </a:lnTo>
                <a:close/>
              </a:path>
            </a:pathLst>
          </a:custGeom>
          <a:effectLst/>
        </p:spPr>
      </p:pic>
      <p:pic>
        <p:nvPicPr>
          <p:cNvPr id="16" name="图片 15">
            <a:extLst>
              <a:ext uri="{FF2B5EF4-FFF2-40B4-BE49-F238E27FC236}">
                <a16:creationId xmlns:a16="http://schemas.microsoft.com/office/drawing/2014/main" id="{09E2148D-C056-CE79-3295-48C55BC4124A}"/>
              </a:ext>
            </a:extLst>
          </p:cNvPr>
          <p:cNvPicPr>
            <a:picLocks noChangeAspect="1"/>
          </p:cNvPicPr>
          <p:nvPr/>
        </p:nvPicPr>
        <p:blipFill>
          <a:blip r:embed="rId5" cstate="screen">
            <a:duotone>
              <a:schemeClr val="accent6">
                <a:shade val="45000"/>
                <a:satMod val="135000"/>
              </a:schemeClr>
              <a:prstClr val="white"/>
            </a:duotone>
            <a:alphaModFix/>
            <a:extLst>
              <a:ext uri="{28A0092B-C50C-407E-A947-70E740481C1C}">
                <a14:useLocalDpi xmlns:a14="http://schemas.microsoft.com/office/drawing/2010/main"/>
              </a:ext>
            </a:extLst>
          </a:blip>
          <a:srcRect/>
          <a:stretch>
            <a:fillRect/>
          </a:stretch>
        </p:blipFill>
        <p:spPr>
          <a:xfrm>
            <a:off x="9963966" y="4601478"/>
            <a:ext cx="16230" cy="63462"/>
          </a:xfrm>
          <a:custGeom>
            <a:avLst/>
            <a:gdLst>
              <a:gd name="connsiteX0" fmla="*/ 15051 w 16230"/>
              <a:gd name="connsiteY0" fmla="*/ 0 h 63462"/>
              <a:gd name="connsiteX1" fmla="*/ 16230 w 16230"/>
              <a:gd name="connsiteY1" fmla="*/ 13555 h 63462"/>
              <a:gd name="connsiteX2" fmla="*/ 7452 w 16230"/>
              <a:gd name="connsiteY2" fmla="*/ 49361 h 63462"/>
              <a:gd name="connsiteX3" fmla="*/ 0 w 16230"/>
              <a:gd name="connsiteY3" fmla="*/ 63462 h 63462"/>
              <a:gd name="connsiteX4" fmla="*/ 15051 w 16230"/>
              <a:gd name="connsiteY4" fmla="*/ 0 h 6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0" h="63462">
                <a:moveTo>
                  <a:pt x="15051" y="0"/>
                </a:moveTo>
                <a:lnTo>
                  <a:pt x="16230" y="13555"/>
                </a:lnTo>
                <a:cubicBezTo>
                  <a:pt x="15224" y="25134"/>
                  <a:pt x="12268" y="37087"/>
                  <a:pt x="7452" y="49361"/>
                </a:cubicBezTo>
                <a:lnTo>
                  <a:pt x="0" y="63462"/>
                </a:lnTo>
                <a:lnTo>
                  <a:pt x="15051" y="0"/>
                </a:lnTo>
                <a:close/>
              </a:path>
            </a:pathLst>
          </a:custGeom>
          <a:effectLst/>
        </p:spPr>
      </p:pic>
      <p:pic>
        <p:nvPicPr>
          <p:cNvPr id="17" name="图片 16">
            <a:extLst>
              <a:ext uri="{FF2B5EF4-FFF2-40B4-BE49-F238E27FC236}">
                <a16:creationId xmlns:a16="http://schemas.microsoft.com/office/drawing/2014/main" id="{D7C11BAB-2BAF-D6AC-E37B-DB066E16C3DC}"/>
              </a:ext>
            </a:extLst>
          </p:cNvPr>
          <p:cNvPicPr>
            <a:picLocks noChangeAspect="1"/>
          </p:cNvPicPr>
          <p:nvPr/>
        </p:nvPicPr>
        <p:blipFill>
          <a:blip r:embed="rId6" cstate="screen">
            <a:duotone>
              <a:schemeClr val="accent6">
                <a:shade val="45000"/>
                <a:satMod val="135000"/>
              </a:schemeClr>
              <a:prstClr val="white"/>
            </a:duotone>
            <a:alphaModFix/>
            <a:extLst>
              <a:ext uri="{28A0092B-C50C-407E-A947-70E740481C1C}">
                <a14:useLocalDpi xmlns:a14="http://schemas.microsoft.com/office/drawing/2010/main"/>
              </a:ext>
            </a:extLst>
          </a:blip>
          <a:srcRect/>
          <a:stretch>
            <a:fillRect/>
          </a:stretch>
        </p:blipFill>
        <p:spPr>
          <a:xfrm>
            <a:off x="7683584" y="5004448"/>
            <a:ext cx="128667" cy="307626"/>
          </a:xfrm>
          <a:custGeom>
            <a:avLst/>
            <a:gdLst>
              <a:gd name="connsiteX0" fmla="*/ 128667 w 128667"/>
              <a:gd name="connsiteY0" fmla="*/ 0 h 307626"/>
              <a:gd name="connsiteX1" fmla="*/ 128667 w 128667"/>
              <a:gd name="connsiteY1" fmla="*/ 307626 h 307626"/>
              <a:gd name="connsiteX2" fmla="*/ 126922 w 128667"/>
              <a:gd name="connsiteY2" fmla="*/ 307189 h 307626"/>
              <a:gd name="connsiteX3" fmla="*/ 3306 w 128667"/>
              <a:gd name="connsiteY3" fmla="*/ 210529 h 307626"/>
              <a:gd name="connsiteX4" fmla="*/ 100354 w 128667"/>
              <a:gd name="connsiteY4" fmla="*/ 23450 h 307626"/>
              <a:gd name="connsiteX5" fmla="*/ 128667 w 128667"/>
              <a:gd name="connsiteY5" fmla="*/ 0 h 30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667" h="307626">
                <a:moveTo>
                  <a:pt x="128667" y="0"/>
                </a:moveTo>
                <a:lnTo>
                  <a:pt x="128667" y="307626"/>
                </a:lnTo>
                <a:lnTo>
                  <a:pt x="126922" y="307189"/>
                </a:lnTo>
                <a:cubicBezTo>
                  <a:pt x="58638" y="285857"/>
                  <a:pt x="15232" y="253645"/>
                  <a:pt x="3306" y="210529"/>
                </a:cubicBezTo>
                <a:cubicBezTo>
                  <a:pt x="-11601" y="156634"/>
                  <a:pt x="24444" y="92079"/>
                  <a:pt x="100354" y="23450"/>
                </a:cubicBezTo>
                <a:lnTo>
                  <a:pt x="128667" y="0"/>
                </a:lnTo>
                <a:close/>
              </a:path>
            </a:pathLst>
          </a:custGeom>
          <a:effectLst/>
        </p:spPr>
      </p:pic>
      <p:grpSp>
        <p:nvGrpSpPr>
          <p:cNvPr id="18" name="组合 17">
            <a:extLst>
              <a:ext uri="{FF2B5EF4-FFF2-40B4-BE49-F238E27FC236}">
                <a16:creationId xmlns:a16="http://schemas.microsoft.com/office/drawing/2014/main" id="{13423D4C-F576-1FDF-05BF-D2011F8DFB28}"/>
              </a:ext>
            </a:extLst>
          </p:cNvPr>
          <p:cNvGrpSpPr/>
          <p:nvPr/>
        </p:nvGrpSpPr>
        <p:grpSpPr>
          <a:xfrm>
            <a:off x="660452" y="206462"/>
            <a:ext cx="8266561" cy="6193128"/>
            <a:chOff x="660452" y="206462"/>
            <a:chExt cx="8266561" cy="6193128"/>
          </a:xfrm>
        </p:grpSpPr>
        <p:pic>
          <p:nvPicPr>
            <p:cNvPr id="19" name="图片 18">
              <a:extLst>
                <a:ext uri="{FF2B5EF4-FFF2-40B4-BE49-F238E27FC236}">
                  <a16:creationId xmlns:a16="http://schemas.microsoft.com/office/drawing/2014/main" id="{0A92435B-E537-340E-9A8D-1A8CD210C14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370083" y="4282293"/>
              <a:ext cx="1260584" cy="891323"/>
            </a:xfrm>
            <a:prstGeom prst="rect">
              <a:avLst/>
            </a:prstGeom>
          </p:spPr>
        </p:pic>
        <p:pic>
          <p:nvPicPr>
            <p:cNvPr id="20" name="图片 19">
              <a:extLst>
                <a:ext uri="{FF2B5EF4-FFF2-40B4-BE49-F238E27FC236}">
                  <a16:creationId xmlns:a16="http://schemas.microsoft.com/office/drawing/2014/main" id="{0421CA39-ECC9-D8B0-16C7-6A0BBB174D2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26800" y="5677756"/>
              <a:ext cx="631807" cy="721834"/>
            </a:xfrm>
            <a:prstGeom prst="rect">
              <a:avLst/>
            </a:prstGeom>
          </p:spPr>
        </p:pic>
        <p:pic>
          <p:nvPicPr>
            <p:cNvPr id="21" name="图片 20">
              <a:extLst>
                <a:ext uri="{FF2B5EF4-FFF2-40B4-BE49-F238E27FC236}">
                  <a16:creationId xmlns:a16="http://schemas.microsoft.com/office/drawing/2014/main" id="{D6D3E4EA-2D33-09AD-A80E-03B0DBFEAACE}"/>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1039997">
              <a:off x="7077427" y="206462"/>
              <a:ext cx="1849586" cy="1383025"/>
            </a:xfrm>
            <a:prstGeom prst="rect">
              <a:avLst/>
            </a:prstGeom>
          </p:spPr>
        </p:pic>
        <p:pic>
          <p:nvPicPr>
            <p:cNvPr id="22" name="图片 21">
              <a:extLst>
                <a:ext uri="{FF2B5EF4-FFF2-40B4-BE49-F238E27FC236}">
                  <a16:creationId xmlns:a16="http://schemas.microsoft.com/office/drawing/2014/main" id="{34C2E451-37E3-60C1-8E1C-65895B7FC871}"/>
                </a:ext>
              </a:extLst>
            </p:cNvPr>
            <p:cNvPicPr>
              <a:picLocks noChangeAspect="1"/>
            </p:cNvPicPr>
            <p:nvPr/>
          </p:nvPicPr>
          <p:blipFill rotWithShape="1">
            <a:blip r:embed="rId10"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rot="5027670">
              <a:off x="783559" y="1438148"/>
              <a:ext cx="1273831" cy="1520045"/>
            </a:xfrm>
            <a:prstGeom prst="rect">
              <a:avLst/>
            </a:prstGeom>
          </p:spPr>
        </p:pic>
      </p:grpSp>
    </p:spTree>
    <p:extLst>
      <p:ext uri="{BB962C8B-B14F-4D97-AF65-F5344CB8AC3E}">
        <p14:creationId xmlns:p14="http://schemas.microsoft.com/office/powerpoint/2010/main" val="2997606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041C767-8F04-DC69-6B19-B0ABEA1AEA37}"/>
              </a:ext>
            </a:extLst>
          </p:cNvPr>
          <p:cNvSpPr txBox="1"/>
          <p:nvPr/>
        </p:nvSpPr>
        <p:spPr>
          <a:xfrm>
            <a:off x="728133" y="579678"/>
            <a:ext cx="1826141" cy="584775"/>
          </a:xfrm>
          <a:prstGeom prst="rect">
            <a:avLst/>
          </a:prstGeom>
          <a:noFill/>
        </p:spPr>
        <p:txBody>
          <a:bodyPr wrap="none" rtlCol="0">
            <a:spAutoFit/>
          </a:bodyPr>
          <a:lstStyle/>
          <a:p>
            <a:r>
              <a:rPr lang="zh-CN" altLang="en-US" sz="3200" dirty="0">
                <a:gradFill flip="none" rotWithShape="1">
                  <a:gsLst>
                    <a:gs pos="12000">
                      <a:schemeClr val="accent2">
                        <a:lumMod val="20000"/>
                        <a:lumOff val="80000"/>
                      </a:schemeClr>
                    </a:gs>
                    <a:gs pos="88000">
                      <a:schemeClr val="accent2"/>
                    </a:gs>
                  </a:gsLst>
                  <a:lin ang="2700000" scaled="1"/>
                  <a:tileRect/>
                </a:gradFill>
                <a:latin typeface="+mj-ea"/>
                <a:ea typeface="+mj-ea"/>
              </a:rPr>
              <a:t>工作计划</a:t>
            </a:r>
          </a:p>
        </p:txBody>
      </p:sp>
      <p:sp>
        <p:nvSpPr>
          <p:cNvPr id="55" name="文本框 54">
            <a:extLst>
              <a:ext uri="{FF2B5EF4-FFF2-40B4-BE49-F238E27FC236}">
                <a16:creationId xmlns:a16="http://schemas.microsoft.com/office/drawing/2014/main" id="{9534B26E-16E9-8212-9598-D45CF4E39922}"/>
              </a:ext>
            </a:extLst>
          </p:cNvPr>
          <p:cNvSpPr txBox="1"/>
          <p:nvPr/>
        </p:nvSpPr>
        <p:spPr>
          <a:xfrm>
            <a:off x="3062348" y="2025757"/>
            <a:ext cx="1277363" cy="584775"/>
          </a:xfrm>
          <a:prstGeom prst="rect">
            <a:avLst/>
          </a:prstGeom>
          <a:noFill/>
        </p:spPr>
        <p:txBody>
          <a:bodyPr wrap="square" rtlCol="0">
            <a:spAutoFit/>
          </a:bodyPr>
          <a:lstStyle/>
          <a:p>
            <a:r>
              <a:rPr lang="en-US" altLang="zh-CN" sz="1600" dirty="0">
                <a:solidFill>
                  <a:schemeClr val="accent1">
                    <a:lumMod val="20000"/>
                    <a:lumOff val="80000"/>
                  </a:schemeClr>
                </a:solidFill>
                <a:latin typeface="+mj-ea"/>
                <a:ea typeface="+mj-ea"/>
              </a:rPr>
              <a:t>01</a:t>
            </a:r>
          </a:p>
          <a:p>
            <a:r>
              <a:rPr lang="zh-CN" altLang="en-US" sz="1600" dirty="0">
                <a:solidFill>
                  <a:schemeClr val="accent1">
                    <a:lumMod val="20000"/>
                    <a:lumOff val="80000"/>
                  </a:schemeClr>
                </a:solidFill>
                <a:latin typeface="+mj-ea"/>
                <a:ea typeface="+mj-ea"/>
              </a:rPr>
              <a:t>输入小标题</a:t>
            </a:r>
          </a:p>
        </p:txBody>
      </p:sp>
      <p:sp>
        <p:nvSpPr>
          <p:cNvPr id="56" name="文本框 55">
            <a:extLst>
              <a:ext uri="{FF2B5EF4-FFF2-40B4-BE49-F238E27FC236}">
                <a16:creationId xmlns:a16="http://schemas.microsoft.com/office/drawing/2014/main" id="{DEF2361B-ADAE-7D04-9AD9-3BBFD5A1DB4D}"/>
              </a:ext>
            </a:extLst>
          </p:cNvPr>
          <p:cNvSpPr txBox="1"/>
          <p:nvPr/>
        </p:nvSpPr>
        <p:spPr>
          <a:xfrm>
            <a:off x="5262370" y="2025757"/>
            <a:ext cx="1277363" cy="584775"/>
          </a:xfrm>
          <a:prstGeom prst="rect">
            <a:avLst/>
          </a:prstGeom>
          <a:noFill/>
        </p:spPr>
        <p:txBody>
          <a:bodyPr wrap="square" rtlCol="0">
            <a:spAutoFit/>
          </a:bodyPr>
          <a:lstStyle/>
          <a:p>
            <a:r>
              <a:rPr lang="en-US" altLang="zh-CN" sz="1600" dirty="0">
                <a:solidFill>
                  <a:schemeClr val="accent1">
                    <a:lumMod val="20000"/>
                    <a:lumOff val="80000"/>
                  </a:schemeClr>
                </a:solidFill>
                <a:latin typeface="+mj-ea"/>
                <a:ea typeface="+mj-ea"/>
              </a:rPr>
              <a:t>02</a:t>
            </a:r>
          </a:p>
          <a:p>
            <a:r>
              <a:rPr lang="zh-CN" altLang="en-US" sz="1600" dirty="0">
                <a:solidFill>
                  <a:schemeClr val="accent1">
                    <a:lumMod val="20000"/>
                    <a:lumOff val="80000"/>
                  </a:schemeClr>
                </a:solidFill>
                <a:latin typeface="+mj-ea"/>
                <a:ea typeface="+mj-ea"/>
              </a:rPr>
              <a:t>输入小标题</a:t>
            </a:r>
          </a:p>
        </p:txBody>
      </p:sp>
      <p:sp>
        <p:nvSpPr>
          <p:cNvPr id="57" name="文本框 56">
            <a:extLst>
              <a:ext uri="{FF2B5EF4-FFF2-40B4-BE49-F238E27FC236}">
                <a16:creationId xmlns:a16="http://schemas.microsoft.com/office/drawing/2014/main" id="{1C09BD4D-3331-3A3A-B450-7BFD0866A136}"/>
              </a:ext>
            </a:extLst>
          </p:cNvPr>
          <p:cNvSpPr txBox="1"/>
          <p:nvPr/>
        </p:nvSpPr>
        <p:spPr>
          <a:xfrm>
            <a:off x="7448144" y="2025757"/>
            <a:ext cx="1277363" cy="584775"/>
          </a:xfrm>
          <a:prstGeom prst="rect">
            <a:avLst/>
          </a:prstGeom>
          <a:noFill/>
        </p:spPr>
        <p:txBody>
          <a:bodyPr wrap="square" rtlCol="0">
            <a:spAutoFit/>
          </a:bodyPr>
          <a:lstStyle/>
          <a:p>
            <a:r>
              <a:rPr lang="en-US" altLang="zh-CN" sz="1600" dirty="0">
                <a:solidFill>
                  <a:schemeClr val="accent1">
                    <a:lumMod val="20000"/>
                    <a:lumOff val="80000"/>
                  </a:schemeClr>
                </a:solidFill>
                <a:latin typeface="+mj-ea"/>
                <a:ea typeface="+mj-ea"/>
              </a:rPr>
              <a:t>03</a:t>
            </a:r>
          </a:p>
          <a:p>
            <a:r>
              <a:rPr lang="zh-CN" altLang="en-US" sz="1600" dirty="0">
                <a:solidFill>
                  <a:schemeClr val="accent1">
                    <a:lumMod val="20000"/>
                    <a:lumOff val="80000"/>
                  </a:schemeClr>
                </a:solidFill>
                <a:latin typeface="+mj-ea"/>
                <a:ea typeface="+mj-ea"/>
              </a:rPr>
              <a:t>输入小标题</a:t>
            </a:r>
          </a:p>
        </p:txBody>
      </p:sp>
      <p:sp>
        <p:nvSpPr>
          <p:cNvPr id="58" name="文本框 57">
            <a:extLst>
              <a:ext uri="{FF2B5EF4-FFF2-40B4-BE49-F238E27FC236}">
                <a16:creationId xmlns:a16="http://schemas.microsoft.com/office/drawing/2014/main" id="{016BAF1B-9844-E9DE-8E23-61DA9653FA23}"/>
              </a:ext>
            </a:extLst>
          </p:cNvPr>
          <p:cNvSpPr txBox="1"/>
          <p:nvPr/>
        </p:nvSpPr>
        <p:spPr>
          <a:xfrm>
            <a:off x="9650572" y="2025757"/>
            <a:ext cx="1277363" cy="584775"/>
          </a:xfrm>
          <a:prstGeom prst="rect">
            <a:avLst/>
          </a:prstGeom>
          <a:noFill/>
        </p:spPr>
        <p:txBody>
          <a:bodyPr wrap="square" rtlCol="0">
            <a:spAutoFit/>
          </a:bodyPr>
          <a:lstStyle/>
          <a:p>
            <a:r>
              <a:rPr lang="en-US" altLang="zh-CN" sz="1600" dirty="0">
                <a:solidFill>
                  <a:schemeClr val="accent1">
                    <a:lumMod val="20000"/>
                    <a:lumOff val="80000"/>
                  </a:schemeClr>
                </a:solidFill>
                <a:latin typeface="+mj-ea"/>
                <a:ea typeface="+mj-ea"/>
              </a:rPr>
              <a:t>04</a:t>
            </a:r>
          </a:p>
          <a:p>
            <a:r>
              <a:rPr lang="zh-CN" altLang="en-US" sz="1600" dirty="0">
                <a:solidFill>
                  <a:schemeClr val="accent1">
                    <a:lumMod val="20000"/>
                    <a:lumOff val="80000"/>
                  </a:schemeClr>
                </a:solidFill>
                <a:latin typeface="+mj-ea"/>
                <a:ea typeface="+mj-ea"/>
              </a:rPr>
              <a:t>输入小标题</a:t>
            </a:r>
          </a:p>
        </p:txBody>
      </p:sp>
      <p:sp>
        <p:nvSpPr>
          <p:cNvPr id="59" name="文本框 58">
            <a:extLst>
              <a:ext uri="{FF2B5EF4-FFF2-40B4-BE49-F238E27FC236}">
                <a16:creationId xmlns:a16="http://schemas.microsoft.com/office/drawing/2014/main" id="{4405472A-4424-7F25-1952-DA7A5A6E9A4C}"/>
              </a:ext>
            </a:extLst>
          </p:cNvPr>
          <p:cNvSpPr txBox="1"/>
          <p:nvPr/>
        </p:nvSpPr>
        <p:spPr>
          <a:xfrm>
            <a:off x="3062348" y="2610515"/>
            <a:ext cx="1800000" cy="1405834"/>
          </a:xfrm>
          <a:prstGeom prst="rect">
            <a:avLst/>
          </a:prstGeom>
          <a:noFill/>
        </p:spPr>
        <p:txBody>
          <a:bodyPr wrap="square" rtlCol="0">
            <a:spAutoFit/>
          </a:bodyPr>
          <a:lstStyle/>
          <a:p>
            <a:pPr algn="just" defTabSz="755650">
              <a:lnSpc>
                <a:spcPct val="120000"/>
              </a:lnSpc>
              <a:spcBef>
                <a:spcPct val="0"/>
              </a:spcBef>
              <a:defRPr/>
            </a:pPr>
            <a:r>
              <a:rPr lang="zh-CN" altLang="en-US" sz="1200" dirty="0">
                <a:solidFill>
                  <a:schemeClr val="accent1">
                    <a:lumMod val="20000"/>
                    <a:lumOff val="80000"/>
                  </a:schemeClr>
                </a:solidFill>
                <a:latin typeface="+mn-ea"/>
                <a:sym typeface="Arial" panose="020B0604020202020204" pitchFamily="34" charset="0"/>
              </a:rPr>
              <a:t>输入正文输入正文输入正文输入正文输入正文输入正文输入正文输入正文输入正文输入正文输入正文输入正文输入正文输入正文</a:t>
            </a:r>
            <a:endParaRPr lang="en-US" altLang="zh-CN" sz="1200" dirty="0">
              <a:solidFill>
                <a:schemeClr val="accent1">
                  <a:lumMod val="20000"/>
                  <a:lumOff val="80000"/>
                </a:schemeClr>
              </a:solidFill>
              <a:latin typeface="+mn-ea"/>
              <a:sym typeface="Arial" panose="020B0604020202020204" pitchFamily="34" charset="0"/>
            </a:endParaRPr>
          </a:p>
        </p:txBody>
      </p:sp>
      <p:sp>
        <p:nvSpPr>
          <p:cNvPr id="60" name="文本框 59">
            <a:extLst>
              <a:ext uri="{FF2B5EF4-FFF2-40B4-BE49-F238E27FC236}">
                <a16:creationId xmlns:a16="http://schemas.microsoft.com/office/drawing/2014/main" id="{60FF8D63-8107-6FF4-A1DE-A0B22D095151}"/>
              </a:ext>
            </a:extLst>
          </p:cNvPr>
          <p:cNvSpPr txBox="1"/>
          <p:nvPr/>
        </p:nvSpPr>
        <p:spPr>
          <a:xfrm>
            <a:off x="5262370" y="2610515"/>
            <a:ext cx="1800000" cy="1405834"/>
          </a:xfrm>
          <a:prstGeom prst="rect">
            <a:avLst/>
          </a:prstGeom>
          <a:noFill/>
        </p:spPr>
        <p:txBody>
          <a:bodyPr wrap="square" rtlCol="0">
            <a:spAutoFit/>
          </a:bodyPr>
          <a:lstStyle/>
          <a:p>
            <a:pPr algn="just" defTabSz="755650">
              <a:lnSpc>
                <a:spcPct val="120000"/>
              </a:lnSpc>
              <a:spcBef>
                <a:spcPct val="0"/>
              </a:spcBef>
              <a:defRPr/>
            </a:pPr>
            <a:r>
              <a:rPr lang="zh-CN" altLang="en-US" sz="1200" dirty="0">
                <a:solidFill>
                  <a:schemeClr val="accent1">
                    <a:lumMod val="20000"/>
                    <a:lumOff val="80000"/>
                  </a:schemeClr>
                </a:solidFill>
                <a:latin typeface="+mn-ea"/>
                <a:sym typeface="Arial" panose="020B0604020202020204" pitchFamily="34" charset="0"/>
              </a:rPr>
              <a:t>输入正文输入正文输入正文输入正文输入正文输入正文输入正文输入正文输入正文输入正文输入正文输入正文输入正文输入正文</a:t>
            </a:r>
            <a:endParaRPr lang="en-US" altLang="zh-CN" sz="1200" dirty="0">
              <a:solidFill>
                <a:schemeClr val="accent1">
                  <a:lumMod val="20000"/>
                  <a:lumOff val="80000"/>
                </a:schemeClr>
              </a:solidFill>
              <a:latin typeface="+mn-ea"/>
              <a:sym typeface="Arial" panose="020B0604020202020204" pitchFamily="34" charset="0"/>
            </a:endParaRPr>
          </a:p>
        </p:txBody>
      </p:sp>
      <p:sp>
        <p:nvSpPr>
          <p:cNvPr id="61" name="文本框 60">
            <a:extLst>
              <a:ext uri="{FF2B5EF4-FFF2-40B4-BE49-F238E27FC236}">
                <a16:creationId xmlns:a16="http://schemas.microsoft.com/office/drawing/2014/main" id="{1FF34340-B7B2-04CC-F40B-1AC8D84C489C}"/>
              </a:ext>
            </a:extLst>
          </p:cNvPr>
          <p:cNvSpPr txBox="1"/>
          <p:nvPr/>
        </p:nvSpPr>
        <p:spPr>
          <a:xfrm>
            <a:off x="7455448" y="2610515"/>
            <a:ext cx="1800000" cy="1405834"/>
          </a:xfrm>
          <a:prstGeom prst="rect">
            <a:avLst/>
          </a:prstGeom>
          <a:noFill/>
        </p:spPr>
        <p:txBody>
          <a:bodyPr wrap="square" rtlCol="0">
            <a:spAutoFit/>
          </a:bodyPr>
          <a:lstStyle/>
          <a:p>
            <a:pPr algn="just" defTabSz="755650">
              <a:lnSpc>
                <a:spcPct val="120000"/>
              </a:lnSpc>
              <a:spcBef>
                <a:spcPct val="0"/>
              </a:spcBef>
              <a:defRPr/>
            </a:pPr>
            <a:r>
              <a:rPr lang="zh-CN" altLang="en-US" sz="1200" dirty="0">
                <a:solidFill>
                  <a:schemeClr val="accent1">
                    <a:lumMod val="20000"/>
                    <a:lumOff val="80000"/>
                  </a:schemeClr>
                </a:solidFill>
                <a:latin typeface="+mn-ea"/>
                <a:sym typeface="Arial" panose="020B0604020202020204" pitchFamily="34" charset="0"/>
              </a:rPr>
              <a:t>输入正文输入正文输入正文输入正文输入正文输入正文输入正文输入正文输入正文输入正文输入正文输入正文输入正文输入正文</a:t>
            </a:r>
            <a:endParaRPr lang="en-US" altLang="zh-CN" sz="1200" dirty="0">
              <a:solidFill>
                <a:schemeClr val="accent1">
                  <a:lumMod val="20000"/>
                  <a:lumOff val="80000"/>
                </a:schemeClr>
              </a:solidFill>
              <a:latin typeface="+mn-ea"/>
              <a:sym typeface="Arial" panose="020B0604020202020204" pitchFamily="34" charset="0"/>
            </a:endParaRPr>
          </a:p>
        </p:txBody>
      </p:sp>
      <p:sp>
        <p:nvSpPr>
          <p:cNvPr id="62" name="文本框 61">
            <a:extLst>
              <a:ext uri="{FF2B5EF4-FFF2-40B4-BE49-F238E27FC236}">
                <a16:creationId xmlns:a16="http://schemas.microsoft.com/office/drawing/2014/main" id="{1B947DAB-D498-88F8-B3FD-BF35A8831094}"/>
              </a:ext>
            </a:extLst>
          </p:cNvPr>
          <p:cNvSpPr txBox="1"/>
          <p:nvPr/>
        </p:nvSpPr>
        <p:spPr>
          <a:xfrm>
            <a:off x="9650572" y="2610515"/>
            <a:ext cx="1800000" cy="1405834"/>
          </a:xfrm>
          <a:prstGeom prst="rect">
            <a:avLst/>
          </a:prstGeom>
          <a:noFill/>
        </p:spPr>
        <p:txBody>
          <a:bodyPr wrap="square" rtlCol="0">
            <a:spAutoFit/>
          </a:bodyPr>
          <a:lstStyle/>
          <a:p>
            <a:pPr algn="just" defTabSz="755650">
              <a:lnSpc>
                <a:spcPct val="120000"/>
              </a:lnSpc>
              <a:spcBef>
                <a:spcPct val="0"/>
              </a:spcBef>
              <a:defRPr/>
            </a:pPr>
            <a:r>
              <a:rPr lang="zh-CN" altLang="en-US" sz="1200" dirty="0">
                <a:solidFill>
                  <a:schemeClr val="accent1">
                    <a:lumMod val="20000"/>
                    <a:lumOff val="80000"/>
                  </a:schemeClr>
                </a:solidFill>
                <a:latin typeface="+mn-ea"/>
                <a:sym typeface="Arial" panose="020B0604020202020204" pitchFamily="34" charset="0"/>
              </a:rPr>
              <a:t>输入正文输入正文输入正文输入正文输入正文输入正文输入正文输入正文输入正文输入正文输入正文输入正文输入正文输入正文</a:t>
            </a:r>
            <a:endParaRPr lang="en-US" altLang="zh-CN" sz="1200" dirty="0">
              <a:solidFill>
                <a:schemeClr val="accent1">
                  <a:lumMod val="20000"/>
                  <a:lumOff val="80000"/>
                </a:schemeClr>
              </a:solidFill>
              <a:latin typeface="+mn-ea"/>
              <a:sym typeface="Arial" panose="020B0604020202020204" pitchFamily="34" charset="0"/>
            </a:endParaRPr>
          </a:p>
        </p:txBody>
      </p:sp>
      <p:sp>
        <p:nvSpPr>
          <p:cNvPr id="7" name="矩形 6">
            <a:extLst>
              <a:ext uri="{FF2B5EF4-FFF2-40B4-BE49-F238E27FC236}">
                <a16:creationId xmlns:a16="http://schemas.microsoft.com/office/drawing/2014/main" id="{6500D762-A5DD-978F-65E6-30D37E57166D}"/>
              </a:ext>
            </a:extLst>
          </p:cNvPr>
          <p:cNvSpPr/>
          <p:nvPr/>
        </p:nvSpPr>
        <p:spPr>
          <a:xfrm>
            <a:off x="1845149" y="4780259"/>
            <a:ext cx="9190341" cy="411987"/>
          </a:xfrm>
          <a:prstGeom prst="rect">
            <a:avLst/>
          </a:prstGeom>
          <a:gradFill flip="none" rotWithShape="1">
            <a:gsLst>
              <a:gs pos="0">
                <a:schemeClr val="accent1">
                  <a:lumMod val="60000"/>
                  <a:lumOff val="40000"/>
                  <a:alpha val="0"/>
                </a:schemeClr>
              </a:gs>
              <a:gs pos="98000">
                <a:schemeClr val="accent1">
                  <a:lumMod val="60000"/>
                  <a:lumOff val="40000"/>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sym typeface="Microsoft YaHei" panose="020B0503020204020204" pitchFamily="34" charset="-122"/>
            </a:endParaRPr>
          </a:p>
        </p:txBody>
      </p:sp>
      <p:sp>
        <p:nvSpPr>
          <p:cNvPr id="8" name="箭头: 右 10">
            <a:extLst>
              <a:ext uri="{FF2B5EF4-FFF2-40B4-BE49-F238E27FC236}">
                <a16:creationId xmlns:a16="http://schemas.microsoft.com/office/drawing/2014/main" id="{3525DC39-5A8A-5464-95E6-74357690497A}"/>
              </a:ext>
            </a:extLst>
          </p:cNvPr>
          <p:cNvSpPr/>
          <p:nvPr/>
        </p:nvSpPr>
        <p:spPr>
          <a:xfrm>
            <a:off x="1845149" y="4780259"/>
            <a:ext cx="9528265" cy="411987"/>
          </a:xfrm>
          <a:custGeom>
            <a:avLst/>
            <a:gdLst>
              <a:gd name="connsiteX0" fmla="*/ 18000 w 10168426"/>
              <a:gd name="connsiteY0" fmla="*/ 81416 h 411987"/>
              <a:gd name="connsiteX1" fmla="*/ 9776902 w 10168426"/>
              <a:gd name="connsiteY1" fmla="*/ 81416 h 411987"/>
              <a:gd name="connsiteX2" fmla="*/ 9794902 w 10168426"/>
              <a:gd name="connsiteY2" fmla="*/ 63416 h 411987"/>
              <a:gd name="connsiteX3" fmla="*/ 9794902 w 10168426"/>
              <a:gd name="connsiteY3" fmla="*/ 18022 h 411987"/>
              <a:gd name="connsiteX4" fmla="*/ 9821660 w 10168426"/>
              <a:gd name="connsiteY4" fmla="*/ 2297 h 411987"/>
              <a:gd name="connsiteX5" fmla="*/ 10159193 w 10168426"/>
              <a:gd name="connsiteY5" fmla="*/ 190268 h 411987"/>
              <a:gd name="connsiteX6" fmla="*/ 10159193 w 10168426"/>
              <a:gd name="connsiteY6" fmla="*/ 221720 h 411987"/>
              <a:gd name="connsiteX7" fmla="*/ 9821660 w 10168426"/>
              <a:gd name="connsiteY7" fmla="*/ 409691 h 411987"/>
              <a:gd name="connsiteX8" fmla="*/ 9794902 w 10168426"/>
              <a:gd name="connsiteY8" fmla="*/ 393965 h 411987"/>
              <a:gd name="connsiteX9" fmla="*/ 9794902 w 10168426"/>
              <a:gd name="connsiteY9" fmla="*/ 348571 h 411987"/>
              <a:gd name="connsiteX10" fmla="*/ 9776902 w 10168426"/>
              <a:gd name="connsiteY10" fmla="*/ 330571 h 411987"/>
              <a:gd name="connsiteX11" fmla="*/ 18000 w 10168426"/>
              <a:gd name="connsiteY11" fmla="*/ 330571 h 411987"/>
              <a:gd name="connsiteX12" fmla="*/ 0 w 10168426"/>
              <a:gd name="connsiteY12" fmla="*/ 312571 h 411987"/>
              <a:gd name="connsiteX13" fmla="*/ 0 w 10168426"/>
              <a:gd name="connsiteY13" fmla="*/ 99416 h 411987"/>
              <a:gd name="connsiteX14" fmla="*/ 18000 w 10168426"/>
              <a:gd name="connsiteY14" fmla="*/ 81416 h 41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68426" h="411987">
                <a:moveTo>
                  <a:pt x="18000" y="81416"/>
                </a:moveTo>
                <a:lnTo>
                  <a:pt x="9776902" y="81416"/>
                </a:lnTo>
                <a:cubicBezTo>
                  <a:pt x="9786838" y="81416"/>
                  <a:pt x="9794902" y="73352"/>
                  <a:pt x="9794902" y="63416"/>
                </a:cubicBezTo>
                <a:lnTo>
                  <a:pt x="9794902" y="18022"/>
                </a:lnTo>
                <a:cubicBezTo>
                  <a:pt x="9794902" y="4301"/>
                  <a:pt x="9809672" y="-4379"/>
                  <a:pt x="9821660" y="2297"/>
                </a:cubicBezTo>
                <a:lnTo>
                  <a:pt x="10159193" y="190268"/>
                </a:lnTo>
                <a:cubicBezTo>
                  <a:pt x="10171504" y="197125"/>
                  <a:pt x="10171504" y="214863"/>
                  <a:pt x="10159193" y="221720"/>
                </a:cubicBezTo>
                <a:lnTo>
                  <a:pt x="9821660" y="409691"/>
                </a:lnTo>
                <a:cubicBezTo>
                  <a:pt x="9809672" y="416367"/>
                  <a:pt x="9794902" y="407686"/>
                  <a:pt x="9794902" y="393965"/>
                </a:cubicBezTo>
                <a:lnTo>
                  <a:pt x="9794902" y="348571"/>
                </a:lnTo>
                <a:cubicBezTo>
                  <a:pt x="9794902" y="338635"/>
                  <a:pt x="9786838" y="330571"/>
                  <a:pt x="9776902" y="330571"/>
                </a:cubicBezTo>
                <a:lnTo>
                  <a:pt x="18000" y="330571"/>
                </a:lnTo>
                <a:cubicBezTo>
                  <a:pt x="8064" y="330571"/>
                  <a:pt x="0" y="322507"/>
                  <a:pt x="0" y="312571"/>
                </a:cubicBezTo>
                <a:lnTo>
                  <a:pt x="0" y="99416"/>
                </a:lnTo>
                <a:cubicBezTo>
                  <a:pt x="0" y="89480"/>
                  <a:pt x="8064" y="81416"/>
                  <a:pt x="18000" y="81416"/>
                </a:cubicBezTo>
              </a:path>
            </a:pathLst>
          </a:custGeom>
          <a:gradFill flip="none" rotWithShape="1">
            <a:gsLst>
              <a:gs pos="0">
                <a:schemeClr val="accent1"/>
              </a:gs>
              <a:gs pos="100000">
                <a:schemeClr val="accent2">
                  <a:lumMod val="20000"/>
                  <a:lumOff val="80000"/>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sym typeface="Microsoft YaHei" panose="020B0503020204020204" pitchFamily="34" charset="-122"/>
            </a:endParaRPr>
          </a:p>
        </p:txBody>
      </p:sp>
      <p:grpSp>
        <p:nvGrpSpPr>
          <p:cNvPr id="20" name="组合 19">
            <a:extLst>
              <a:ext uri="{FF2B5EF4-FFF2-40B4-BE49-F238E27FC236}">
                <a16:creationId xmlns:a16="http://schemas.microsoft.com/office/drawing/2014/main" id="{97EF6D67-825E-46D9-FDD9-A01F5694EC50}"/>
              </a:ext>
            </a:extLst>
          </p:cNvPr>
          <p:cNvGrpSpPr/>
          <p:nvPr/>
        </p:nvGrpSpPr>
        <p:grpSpPr>
          <a:xfrm>
            <a:off x="636102" y="3906252"/>
            <a:ext cx="2160000" cy="2160000"/>
            <a:chOff x="636102" y="3906252"/>
            <a:chExt cx="2160000" cy="2160000"/>
          </a:xfrm>
        </p:grpSpPr>
        <p:sp>
          <p:nvSpPr>
            <p:cNvPr id="19" name="矩形 18">
              <a:extLst>
                <a:ext uri="{FF2B5EF4-FFF2-40B4-BE49-F238E27FC236}">
                  <a16:creationId xmlns:a16="http://schemas.microsoft.com/office/drawing/2014/main" id="{5DF8D84C-65C0-D2DA-5564-503D7735A7E2}"/>
                </a:ext>
              </a:extLst>
            </p:cNvPr>
            <p:cNvSpPr/>
            <p:nvPr/>
          </p:nvSpPr>
          <p:spPr>
            <a:xfrm>
              <a:off x="636102" y="3906252"/>
              <a:ext cx="2160000" cy="2160000"/>
            </a:xfrm>
            <a:prstGeom prst="rect">
              <a:avLst/>
            </a:prstGeom>
            <a:blipFill dpi="0" rotWithShape="1">
              <a:blip r:embed="rId3">
                <a:alphaModFix amt="20000"/>
              </a:blip>
              <a:srcRect/>
              <a:stretch>
                <a:fillRect/>
              </a:stretch>
            </a:blipFill>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grpSp>
          <p:nvGrpSpPr>
            <p:cNvPr id="73" name="组合 72">
              <a:extLst>
                <a:ext uri="{FF2B5EF4-FFF2-40B4-BE49-F238E27FC236}">
                  <a16:creationId xmlns:a16="http://schemas.microsoft.com/office/drawing/2014/main" id="{2E9DB5AD-9A38-80A9-B636-DDD4C63DAC92}"/>
                </a:ext>
              </a:extLst>
            </p:cNvPr>
            <p:cNvGrpSpPr/>
            <p:nvPr/>
          </p:nvGrpSpPr>
          <p:grpSpPr>
            <a:xfrm>
              <a:off x="897905" y="4168055"/>
              <a:ext cx="1636394" cy="1636394"/>
              <a:chOff x="678663" y="4351142"/>
              <a:chExt cx="1636394" cy="1636394"/>
            </a:xfrm>
          </p:grpSpPr>
          <p:sp>
            <p:nvSpPr>
              <p:cNvPr id="6" name="椭圆 5">
                <a:extLst>
                  <a:ext uri="{FF2B5EF4-FFF2-40B4-BE49-F238E27FC236}">
                    <a16:creationId xmlns:a16="http://schemas.microsoft.com/office/drawing/2014/main" id="{25A4564B-6D78-C3DD-06FC-331E5D352625}"/>
                  </a:ext>
                </a:extLst>
              </p:cNvPr>
              <p:cNvSpPr/>
              <p:nvPr/>
            </p:nvSpPr>
            <p:spPr>
              <a:xfrm>
                <a:off x="840588" y="4513067"/>
                <a:ext cx="1312544" cy="1312544"/>
              </a:xfrm>
              <a:prstGeom prst="ellipse">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a:extLst>
                  <a:ext uri="{FF2B5EF4-FFF2-40B4-BE49-F238E27FC236}">
                    <a16:creationId xmlns:a16="http://schemas.microsoft.com/office/drawing/2014/main" id="{4C9045D5-146C-4DFF-9F2D-1A1B8854682A}"/>
                  </a:ext>
                </a:extLst>
              </p:cNvPr>
              <p:cNvGrpSpPr/>
              <p:nvPr/>
            </p:nvGrpSpPr>
            <p:grpSpPr>
              <a:xfrm>
                <a:off x="678663" y="4351142"/>
                <a:ext cx="1636394" cy="1636394"/>
                <a:chOff x="934733" y="4404240"/>
                <a:chExt cx="1636394" cy="1636394"/>
              </a:xfrm>
            </p:grpSpPr>
            <p:grpSp>
              <p:nvGrpSpPr>
                <p:cNvPr id="69" name="组合 68">
                  <a:extLst>
                    <a:ext uri="{FF2B5EF4-FFF2-40B4-BE49-F238E27FC236}">
                      <a16:creationId xmlns:a16="http://schemas.microsoft.com/office/drawing/2014/main" id="{84850FE1-A59A-692B-BD50-E26D0A242F4D}"/>
                    </a:ext>
                  </a:extLst>
                </p:cNvPr>
                <p:cNvGrpSpPr/>
                <p:nvPr/>
              </p:nvGrpSpPr>
              <p:grpSpPr>
                <a:xfrm>
                  <a:off x="934733" y="4404240"/>
                  <a:ext cx="1636394" cy="1636394"/>
                  <a:chOff x="934733" y="4429568"/>
                  <a:chExt cx="1636394" cy="1636394"/>
                </a:xfrm>
              </p:grpSpPr>
              <p:sp>
                <p:nvSpPr>
                  <p:cNvPr id="5" name="椭圆 4">
                    <a:extLst>
                      <a:ext uri="{FF2B5EF4-FFF2-40B4-BE49-F238E27FC236}">
                        <a16:creationId xmlns:a16="http://schemas.microsoft.com/office/drawing/2014/main" id="{8638D696-F50E-59BB-E039-1C928DF75836}"/>
                      </a:ext>
                    </a:extLst>
                  </p:cNvPr>
                  <p:cNvSpPr/>
                  <p:nvPr/>
                </p:nvSpPr>
                <p:spPr>
                  <a:xfrm>
                    <a:off x="934733" y="4429568"/>
                    <a:ext cx="1636394" cy="1636394"/>
                  </a:xfrm>
                  <a:prstGeom prst="ellipse">
                    <a:avLst/>
                  </a:prstGeom>
                  <a:solidFill>
                    <a:schemeClr val="accent1">
                      <a:lumMod val="20000"/>
                      <a:lumOff val="8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sym typeface="Microsoft YaHei" panose="020B0503020204020204" pitchFamily="34" charset="-122"/>
                    </a:endParaRPr>
                  </a:p>
                </p:txBody>
              </p:sp>
              <p:sp>
                <p:nvSpPr>
                  <p:cNvPr id="9" name="椭圆 8">
                    <a:extLst>
                      <a:ext uri="{FF2B5EF4-FFF2-40B4-BE49-F238E27FC236}">
                        <a16:creationId xmlns:a16="http://schemas.microsoft.com/office/drawing/2014/main" id="{4EE384B1-965A-21CC-4AED-82957E5EAAD9}"/>
                      </a:ext>
                    </a:extLst>
                  </p:cNvPr>
                  <p:cNvSpPr/>
                  <p:nvPr/>
                </p:nvSpPr>
                <p:spPr>
                  <a:xfrm>
                    <a:off x="1193336" y="4688171"/>
                    <a:ext cx="1119188" cy="1119188"/>
                  </a:xfrm>
                  <a:prstGeom prst="ellipse">
                    <a:avLst/>
                  </a:prstGeom>
                  <a:gradFill flip="none" rotWithShape="1">
                    <a:gsLst>
                      <a:gs pos="0">
                        <a:schemeClr val="accent1">
                          <a:lumMod val="40000"/>
                          <a:lumOff val="60000"/>
                        </a:schemeClr>
                      </a:gs>
                      <a:gs pos="75000">
                        <a:schemeClr val="accent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sym typeface="Microsoft YaHei" panose="020B0503020204020204" pitchFamily="34" charset="-122"/>
                    </a:endParaRPr>
                  </a:p>
                </p:txBody>
              </p:sp>
            </p:grpSp>
            <p:pic>
              <p:nvPicPr>
                <p:cNvPr id="33" name="图形 32">
                  <a:extLst>
                    <a:ext uri="{FF2B5EF4-FFF2-40B4-BE49-F238E27FC236}">
                      <a16:creationId xmlns:a16="http://schemas.microsoft.com/office/drawing/2014/main" id="{2F07D410-6B66-D96C-1462-FE29990B58EC}"/>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345584" y="4815091"/>
                  <a:ext cx="814692" cy="814692"/>
                </a:xfrm>
                <a:prstGeom prst="rect">
                  <a:avLst/>
                </a:prstGeom>
              </p:spPr>
            </p:pic>
          </p:grpSp>
        </p:grpSp>
      </p:grpSp>
      <p:sp>
        <p:nvSpPr>
          <p:cNvPr id="76" name="椭圆 75">
            <a:extLst>
              <a:ext uri="{FF2B5EF4-FFF2-40B4-BE49-F238E27FC236}">
                <a16:creationId xmlns:a16="http://schemas.microsoft.com/office/drawing/2014/main" id="{4376C4AB-41C9-2217-1AC3-8444F903B349}"/>
              </a:ext>
            </a:extLst>
          </p:cNvPr>
          <p:cNvSpPr>
            <a:spLocks noChangeAspect="1"/>
          </p:cNvSpPr>
          <p:nvPr/>
        </p:nvSpPr>
        <p:spPr>
          <a:xfrm>
            <a:off x="2801954" y="4932252"/>
            <a:ext cx="108000" cy="108000"/>
          </a:xfrm>
          <a:prstGeom prst="ellipse">
            <a:avLst/>
          </a:prstGeom>
          <a:gradFill flip="none" rotWithShape="1">
            <a:gsLst>
              <a:gs pos="0">
                <a:srgbClr val="FEE40F"/>
              </a:gs>
              <a:gs pos="88000">
                <a:srgbClr val="D07B00">
                  <a:alpha val="88000"/>
                </a:srgbClr>
              </a:gs>
            </a:gsLst>
            <a:lin ang="2700000" scaled="1"/>
            <a:tileRect/>
          </a:gradFill>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sp>
        <p:nvSpPr>
          <p:cNvPr id="77" name="椭圆 76">
            <a:extLst>
              <a:ext uri="{FF2B5EF4-FFF2-40B4-BE49-F238E27FC236}">
                <a16:creationId xmlns:a16="http://schemas.microsoft.com/office/drawing/2014/main" id="{1A7D04CB-CA74-E22C-FDAF-B4CDD266A6F4}"/>
              </a:ext>
            </a:extLst>
          </p:cNvPr>
          <p:cNvSpPr>
            <a:spLocks noChangeAspect="1"/>
          </p:cNvSpPr>
          <p:nvPr/>
        </p:nvSpPr>
        <p:spPr>
          <a:xfrm>
            <a:off x="4998402" y="4932252"/>
            <a:ext cx="108000" cy="108000"/>
          </a:xfrm>
          <a:prstGeom prst="ellipse">
            <a:avLst/>
          </a:prstGeom>
          <a:gradFill flip="none" rotWithShape="1">
            <a:gsLst>
              <a:gs pos="0">
                <a:srgbClr val="FEE40F"/>
              </a:gs>
              <a:gs pos="88000">
                <a:srgbClr val="D07B00">
                  <a:alpha val="88000"/>
                </a:srgbClr>
              </a:gs>
            </a:gsLst>
            <a:lin ang="2700000" scaled="1"/>
            <a:tileRect/>
          </a:gradFill>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sp>
        <p:nvSpPr>
          <p:cNvPr id="78" name="椭圆 77">
            <a:extLst>
              <a:ext uri="{FF2B5EF4-FFF2-40B4-BE49-F238E27FC236}">
                <a16:creationId xmlns:a16="http://schemas.microsoft.com/office/drawing/2014/main" id="{428590FF-6882-2008-A75F-AC21CF6AA1FD}"/>
              </a:ext>
            </a:extLst>
          </p:cNvPr>
          <p:cNvSpPr>
            <a:spLocks noChangeAspect="1"/>
          </p:cNvSpPr>
          <p:nvPr/>
        </p:nvSpPr>
        <p:spPr>
          <a:xfrm>
            <a:off x="7184177" y="4932252"/>
            <a:ext cx="108000" cy="108000"/>
          </a:xfrm>
          <a:prstGeom prst="ellipse">
            <a:avLst/>
          </a:prstGeom>
          <a:gradFill flip="none" rotWithShape="1">
            <a:gsLst>
              <a:gs pos="0">
                <a:srgbClr val="FEE40F"/>
              </a:gs>
              <a:gs pos="88000">
                <a:srgbClr val="D07B00">
                  <a:alpha val="88000"/>
                </a:srgbClr>
              </a:gs>
            </a:gsLst>
            <a:lin ang="2700000" scaled="1"/>
            <a:tileRect/>
          </a:gradFill>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sp>
        <p:nvSpPr>
          <p:cNvPr id="79" name="椭圆 78">
            <a:extLst>
              <a:ext uri="{FF2B5EF4-FFF2-40B4-BE49-F238E27FC236}">
                <a16:creationId xmlns:a16="http://schemas.microsoft.com/office/drawing/2014/main" id="{47541A3D-A829-2C14-0087-A64B539402F5}"/>
              </a:ext>
            </a:extLst>
          </p:cNvPr>
          <p:cNvSpPr>
            <a:spLocks noChangeAspect="1"/>
          </p:cNvSpPr>
          <p:nvPr/>
        </p:nvSpPr>
        <p:spPr>
          <a:xfrm>
            <a:off x="9387218" y="4932252"/>
            <a:ext cx="108000" cy="108000"/>
          </a:xfrm>
          <a:prstGeom prst="ellipse">
            <a:avLst/>
          </a:prstGeom>
          <a:gradFill flip="none" rotWithShape="1">
            <a:gsLst>
              <a:gs pos="0">
                <a:srgbClr val="FEE40F"/>
              </a:gs>
              <a:gs pos="88000">
                <a:srgbClr val="D07B00">
                  <a:alpha val="88000"/>
                </a:srgbClr>
              </a:gs>
            </a:gsLst>
            <a:lin ang="2700000" scaled="1"/>
            <a:tileRect/>
          </a:gradFill>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grpSp>
        <p:nvGrpSpPr>
          <p:cNvPr id="15" name="组合 14">
            <a:extLst>
              <a:ext uri="{FF2B5EF4-FFF2-40B4-BE49-F238E27FC236}">
                <a16:creationId xmlns:a16="http://schemas.microsoft.com/office/drawing/2014/main" id="{2564C389-AFEA-EB35-A62D-07092FA749DE}"/>
              </a:ext>
            </a:extLst>
          </p:cNvPr>
          <p:cNvGrpSpPr/>
          <p:nvPr/>
        </p:nvGrpSpPr>
        <p:grpSpPr>
          <a:xfrm>
            <a:off x="2675954" y="2170894"/>
            <a:ext cx="360000" cy="2471467"/>
            <a:chOff x="2675954" y="2170894"/>
            <a:chExt cx="360000" cy="2471467"/>
          </a:xfrm>
        </p:grpSpPr>
        <p:cxnSp>
          <p:nvCxnSpPr>
            <p:cNvPr id="38" name="直接连接符 37">
              <a:extLst>
                <a:ext uri="{FF2B5EF4-FFF2-40B4-BE49-F238E27FC236}">
                  <a16:creationId xmlns:a16="http://schemas.microsoft.com/office/drawing/2014/main" id="{A0A98E13-876B-5E7E-3C17-4BC0E428D85E}"/>
                </a:ext>
              </a:extLst>
            </p:cNvPr>
            <p:cNvCxnSpPr>
              <a:cxnSpLocks/>
            </p:cNvCxnSpPr>
            <p:nvPr/>
          </p:nvCxnSpPr>
          <p:spPr>
            <a:xfrm>
              <a:off x="2855954" y="2482361"/>
              <a:ext cx="0" cy="2160000"/>
            </a:xfrm>
            <a:prstGeom prst="line">
              <a:avLst/>
            </a:prstGeom>
            <a:ln w="15875">
              <a:gradFill>
                <a:gsLst>
                  <a:gs pos="0">
                    <a:schemeClr val="accent2">
                      <a:lumMod val="60000"/>
                      <a:lumOff val="40000"/>
                    </a:schemeClr>
                  </a:gs>
                  <a:gs pos="100000">
                    <a:schemeClr val="accent2">
                      <a:lumMod val="60000"/>
                      <a:lumOff val="4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54" name="图片 53">
              <a:extLst>
                <a:ext uri="{FF2B5EF4-FFF2-40B4-BE49-F238E27FC236}">
                  <a16:creationId xmlns:a16="http://schemas.microsoft.com/office/drawing/2014/main" id="{49ECBF0D-9B0B-DE9D-821F-FBFD924E9C1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675954" y="2170894"/>
              <a:ext cx="360000" cy="360000"/>
            </a:xfrm>
            <a:prstGeom prst="rect">
              <a:avLst/>
            </a:prstGeom>
          </p:spPr>
        </p:pic>
      </p:grpSp>
      <p:grpSp>
        <p:nvGrpSpPr>
          <p:cNvPr id="16" name="组合 15">
            <a:extLst>
              <a:ext uri="{FF2B5EF4-FFF2-40B4-BE49-F238E27FC236}">
                <a16:creationId xmlns:a16="http://schemas.microsoft.com/office/drawing/2014/main" id="{EC2C5365-07CB-B91B-231D-D1D0103D36D6}"/>
              </a:ext>
            </a:extLst>
          </p:cNvPr>
          <p:cNvGrpSpPr/>
          <p:nvPr/>
        </p:nvGrpSpPr>
        <p:grpSpPr>
          <a:xfrm>
            <a:off x="4872402" y="2170894"/>
            <a:ext cx="360000" cy="2471467"/>
            <a:chOff x="4872402" y="2170894"/>
            <a:chExt cx="360000" cy="2471467"/>
          </a:xfrm>
        </p:grpSpPr>
        <p:cxnSp>
          <p:nvCxnSpPr>
            <p:cNvPr id="46" name="直接连接符 45">
              <a:extLst>
                <a:ext uri="{FF2B5EF4-FFF2-40B4-BE49-F238E27FC236}">
                  <a16:creationId xmlns:a16="http://schemas.microsoft.com/office/drawing/2014/main" id="{16B666E9-9597-FA36-F0D2-C1481AF637E2}"/>
                </a:ext>
              </a:extLst>
            </p:cNvPr>
            <p:cNvCxnSpPr>
              <a:cxnSpLocks/>
            </p:cNvCxnSpPr>
            <p:nvPr/>
          </p:nvCxnSpPr>
          <p:spPr>
            <a:xfrm>
              <a:off x="5052402" y="2482361"/>
              <a:ext cx="0" cy="2160000"/>
            </a:xfrm>
            <a:prstGeom prst="line">
              <a:avLst/>
            </a:prstGeom>
            <a:ln w="15875">
              <a:gradFill>
                <a:gsLst>
                  <a:gs pos="0">
                    <a:schemeClr val="accent2">
                      <a:lumMod val="60000"/>
                      <a:lumOff val="40000"/>
                    </a:schemeClr>
                  </a:gs>
                  <a:gs pos="100000">
                    <a:schemeClr val="accent2">
                      <a:lumMod val="60000"/>
                      <a:lumOff val="4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63" name="图片 62">
              <a:extLst>
                <a:ext uri="{FF2B5EF4-FFF2-40B4-BE49-F238E27FC236}">
                  <a16:creationId xmlns:a16="http://schemas.microsoft.com/office/drawing/2014/main" id="{6BA0D0B6-FEA2-774A-5E13-ABD1D0056BE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872402" y="2170894"/>
              <a:ext cx="360000" cy="360000"/>
            </a:xfrm>
            <a:prstGeom prst="rect">
              <a:avLst/>
            </a:prstGeom>
          </p:spPr>
        </p:pic>
      </p:grpSp>
      <p:grpSp>
        <p:nvGrpSpPr>
          <p:cNvPr id="17" name="组合 16">
            <a:extLst>
              <a:ext uri="{FF2B5EF4-FFF2-40B4-BE49-F238E27FC236}">
                <a16:creationId xmlns:a16="http://schemas.microsoft.com/office/drawing/2014/main" id="{1A3949D5-59FD-44C9-103C-2D9B449AB715}"/>
              </a:ext>
            </a:extLst>
          </p:cNvPr>
          <p:cNvGrpSpPr/>
          <p:nvPr/>
        </p:nvGrpSpPr>
        <p:grpSpPr>
          <a:xfrm>
            <a:off x="7058177" y="2170894"/>
            <a:ext cx="360000" cy="2471467"/>
            <a:chOff x="7058177" y="2170894"/>
            <a:chExt cx="360000" cy="2471467"/>
          </a:xfrm>
        </p:grpSpPr>
        <p:cxnSp>
          <p:nvCxnSpPr>
            <p:cNvPr id="49" name="直接连接符 48">
              <a:extLst>
                <a:ext uri="{FF2B5EF4-FFF2-40B4-BE49-F238E27FC236}">
                  <a16:creationId xmlns:a16="http://schemas.microsoft.com/office/drawing/2014/main" id="{9BF6E087-C153-96A7-A5AE-33E9F7890381}"/>
                </a:ext>
              </a:extLst>
            </p:cNvPr>
            <p:cNvCxnSpPr>
              <a:cxnSpLocks/>
            </p:cNvCxnSpPr>
            <p:nvPr/>
          </p:nvCxnSpPr>
          <p:spPr>
            <a:xfrm>
              <a:off x="7238177" y="2482361"/>
              <a:ext cx="0" cy="2160000"/>
            </a:xfrm>
            <a:prstGeom prst="line">
              <a:avLst/>
            </a:prstGeom>
            <a:ln w="15875">
              <a:gradFill>
                <a:gsLst>
                  <a:gs pos="0">
                    <a:schemeClr val="accent2">
                      <a:lumMod val="60000"/>
                      <a:lumOff val="40000"/>
                    </a:schemeClr>
                  </a:gs>
                  <a:gs pos="100000">
                    <a:schemeClr val="accent2">
                      <a:lumMod val="60000"/>
                      <a:lumOff val="4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65" name="图片 64">
              <a:extLst>
                <a:ext uri="{FF2B5EF4-FFF2-40B4-BE49-F238E27FC236}">
                  <a16:creationId xmlns:a16="http://schemas.microsoft.com/office/drawing/2014/main" id="{A09CF078-1FC7-4D48-2424-396422E94FC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058177" y="2170894"/>
              <a:ext cx="360000" cy="360000"/>
            </a:xfrm>
            <a:prstGeom prst="rect">
              <a:avLst/>
            </a:prstGeom>
          </p:spPr>
        </p:pic>
      </p:grpSp>
      <p:grpSp>
        <p:nvGrpSpPr>
          <p:cNvPr id="18" name="组合 17">
            <a:extLst>
              <a:ext uri="{FF2B5EF4-FFF2-40B4-BE49-F238E27FC236}">
                <a16:creationId xmlns:a16="http://schemas.microsoft.com/office/drawing/2014/main" id="{489FBAC2-98C6-54D0-EC33-81C0620723B6}"/>
              </a:ext>
            </a:extLst>
          </p:cNvPr>
          <p:cNvGrpSpPr/>
          <p:nvPr/>
        </p:nvGrpSpPr>
        <p:grpSpPr>
          <a:xfrm>
            <a:off x="9261218" y="2170894"/>
            <a:ext cx="360000" cy="2471467"/>
            <a:chOff x="9261218" y="2170894"/>
            <a:chExt cx="360000" cy="2471467"/>
          </a:xfrm>
        </p:grpSpPr>
        <p:cxnSp>
          <p:nvCxnSpPr>
            <p:cNvPr id="52" name="直接连接符 51">
              <a:extLst>
                <a:ext uri="{FF2B5EF4-FFF2-40B4-BE49-F238E27FC236}">
                  <a16:creationId xmlns:a16="http://schemas.microsoft.com/office/drawing/2014/main" id="{B0838EFC-0101-E21E-67EB-785F393FA2CC}"/>
                </a:ext>
              </a:extLst>
            </p:cNvPr>
            <p:cNvCxnSpPr>
              <a:cxnSpLocks/>
            </p:cNvCxnSpPr>
            <p:nvPr/>
          </p:nvCxnSpPr>
          <p:spPr>
            <a:xfrm>
              <a:off x="9441218" y="2482361"/>
              <a:ext cx="0" cy="2160000"/>
            </a:xfrm>
            <a:prstGeom prst="line">
              <a:avLst/>
            </a:prstGeom>
            <a:ln w="15875">
              <a:gradFill>
                <a:gsLst>
                  <a:gs pos="0">
                    <a:schemeClr val="accent2">
                      <a:lumMod val="60000"/>
                      <a:lumOff val="40000"/>
                    </a:schemeClr>
                  </a:gs>
                  <a:gs pos="100000">
                    <a:schemeClr val="accent2">
                      <a:lumMod val="60000"/>
                      <a:lumOff val="4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66" name="图片 65">
              <a:extLst>
                <a:ext uri="{FF2B5EF4-FFF2-40B4-BE49-F238E27FC236}">
                  <a16:creationId xmlns:a16="http://schemas.microsoft.com/office/drawing/2014/main" id="{184DD947-193A-3AF7-8EC2-4F67FADC676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261218" y="2170894"/>
              <a:ext cx="360000" cy="360000"/>
            </a:xfrm>
            <a:prstGeom prst="rect">
              <a:avLst/>
            </a:prstGeom>
          </p:spPr>
        </p:pic>
      </p:grpSp>
    </p:spTree>
    <p:extLst>
      <p:ext uri="{BB962C8B-B14F-4D97-AF65-F5344CB8AC3E}">
        <p14:creationId xmlns:p14="http://schemas.microsoft.com/office/powerpoint/2010/main" val="3155479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7657C507-846C-CA6A-507F-6837EA11C117}"/>
              </a:ext>
            </a:extLst>
          </p:cNvPr>
          <p:cNvPicPr>
            <a:picLocks noChangeAspect="1"/>
          </p:cNvPicPr>
          <p:nvPr/>
        </p:nvPicPr>
        <p:blipFill>
          <a:blip r:embed="rId3"/>
          <a:stretch>
            <a:fillRect/>
          </a:stretch>
        </p:blipFill>
        <p:spPr>
          <a:xfrm flipV="1">
            <a:off x="4375150" y="3256285"/>
            <a:ext cx="5353049" cy="275301"/>
          </a:xfrm>
          <a:prstGeom prst="rect">
            <a:avLst/>
          </a:prstGeom>
        </p:spPr>
      </p:pic>
      <p:grpSp>
        <p:nvGrpSpPr>
          <p:cNvPr id="2" name="组合 1">
            <a:extLst>
              <a:ext uri="{FF2B5EF4-FFF2-40B4-BE49-F238E27FC236}">
                <a16:creationId xmlns:a16="http://schemas.microsoft.com/office/drawing/2014/main" id="{08111E14-9C77-E78D-067E-4953D08991E8}"/>
              </a:ext>
            </a:extLst>
          </p:cNvPr>
          <p:cNvGrpSpPr/>
          <p:nvPr/>
        </p:nvGrpSpPr>
        <p:grpSpPr>
          <a:xfrm>
            <a:off x="4844452" y="2536374"/>
            <a:ext cx="3863385" cy="1128807"/>
            <a:chOff x="4844452" y="2536374"/>
            <a:chExt cx="3863385" cy="1128807"/>
          </a:xfrm>
        </p:grpSpPr>
        <p:sp>
          <p:nvSpPr>
            <p:cNvPr id="23" name="文本框 22">
              <a:extLst>
                <a:ext uri="{FF2B5EF4-FFF2-40B4-BE49-F238E27FC236}">
                  <a16:creationId xmlns:a16="http://schemas.microsoft.com/office/drawing/2014/main" id="{15E41A6E-3307-A441-6BA3-A4B281983656}"/>
                </a:ext>
              </a:extLst>
            </p:cNvPr>
            <p:cNvSpPr txBox="1"/>
            <p:nvPr/>
          </p:nvSpPr>
          <p:spPr>
            <a:xfrm>
              <a:off x="4855564" y="2536374"/>
              <a:ext cx="3852273" cy="1107996"/>
            </a:xfrm>
            <a:prstGeom prst="rect">
              <a:avLst/>
            </a:prstGeom>
            <a:effectLst/>
          </p:spPr>
          <p:txBody>
            <a:bodyPr wrap="none" rtlCol="0" anchor="t" anchorCtr="0">
              <a:spAutoFit/>
            </a:bodyPr>
            <a:lstStyle/>
            <a:p>
              <a:pPr algn="l"/>
              <a:r>
                <a:rPr lang="en-US" altLang="zh-CN" sz="6600" spc="300" dirty="0">
                  <a:ln>
                    <a:gradFill flip="none" rotWithShape="1">
                      <a:gsLst>
                        <a:gs pos="0">
                          <a:schemeClr val="accent6"/>
                        </a:gs>
                        <a:gs pos="60000">
                          <a:schemeClr val="accent6">
                            <a:alpha val="0"/>
                          </a:schemeClr>
                        </a:gs>
                      </a:gsLst>
                      <a:lin ang="5400000" scaled="0"/>
                      <a:tileRect/>
                    </a:gradFill>
                  </a:ln>
                  <a:noFill/>
                  <a:effectLst/>
                  <a:latin typeface="+mj-ea"/>
                  <a:ea typeface="+mj-ea"/>
                </a:rPr>
                <a:t>THANKS</a:t>
              </a:r>
              <a:endParaRPr lang="zh-CN" altLang="en-US" sz="6600" spc="300" dirty="0">
                <a:ln>
                  <a:gradFill flip="none" rotWithShape="1">
                    <a:gsLst>
                      <a:gs pos="0">
                        <a:schemeClr val="accent6"/>
                      </a:gs>
                      <a:gs pos="60000">
                        <a:schemeClr val="accent6">
                          <a:alpha val="0"/>
                        </a:schemeClr>
                      </a:gs>
                    </a:gsLst>
                    <a:lin ang="5400000" scaled="0"/>
                    <a:tileRect/>
                  </a:gradFill>
                </a:ln>
                <a:noFill/>
                <a:effectLst/>
                <a:latin typeface="+mj-ea"/>
                <a:ea typeface="+mj-ea"/>
              </a:endParaRPr>
            </a:p>
          </p:txBody>
        </p:sp>
        <p:sp>
          <p:nvSpPr>
            <p:cNvPr id="3" name="文本框 2">
              <a:extLst>
                <a:ext uri="{FF2B5EF4-FFF2-40B4-BE49-F238E27FC236}">
                  <a16:creationId xmlns:a16="http://schemas.microsoft.com/office/drawing/2014/main" id="{DCFBA4CD-1F13-5F3A-0ADF-2C980A1F4E94}"/>
                </a:ext>
              </a:extLst>
            </p:cNvPr>
            <p:cNvSpPr txBox="1"/>
            <p:nvPr/>
          </p:nvSpPr>
          <p:spPr>
            <a:xfrm>
              <a:off x="4844452" y="2557185"/>
              <a:ext cx="3852273" cy="1107996"/>
            </a:xfrm>
            <a:prstGeom prst="rect">
              <a:avLst/>
            </a:prstGeom>
            <a:effectLst/>
          </p:spPr>
          <p:txBody>
            <a:bodyPr wrap="none" rtlCol="0" anchor="t" anchorCtr="0">
              <a:spAutoFit/>
            </a:bodyPr>
            <a:lstStyle/>
            <a:p>
              <a:pPr algn="l"/>
              <a:r>
                <a:rPr lang="en-US" altLang="zh-CN" sz="6600" spc="300" dirty="0">
                  <a:gradFill>
                    <a:gsLst>
                      <a:gs pos="10000">
                        <a:schemeClr val="accent3">
                          <a:lumMod val="20000"/>
                          <a:lumOff val="80000"/>
                        </a:schemeClr>
                      </a:gs>
                      <a:gs pos="100000">
                        <a:schemeClr val="accent2">
                          <a:lumMod val="20000"/>
                          <a:lumOff val="80000"/>
                        </a:schemeClr>
                      </a:gs>
                    </a:gsLst>
                    <a:lin ang="5400000" scaled="0"/>
                  </a:gradFill>
                  <a:effectLst/>
                  <a:latin typeface="+mj-ea"/>
                  <a:ea typeface="+mj-ea"/>
                </a:rPr>
                <a:t>THANKS</a:t>
              </a:r>
              <a:endParaRPr lang="zh-CN" altLang="en-US" sz="6600" spc="300" dirty="0">
                <a:gradFill>
                  <a:gsLst>
                    <a:gs pos="10000">
                      <a:schemeClr val="accent3">
                        <a:lumMod val="20000"/>
                        <a:lumOff val="80000"/>
                      </a:schemeClr>
                    </a:gs>
                    <a:gs pos="100000">
                      <a:schemeClr val="accent2">
                        <a:lumMod val="20000"/>
                        <a:lumOff val="80000"/>
                      </a:schemeClr>
                    </a:gs>
                  </a:gsLst>
                  <a:lin ang="5400000" scaled="0"/>
                </a:gradFill>
                <a:effectLst/>
                <a:latin typeface="+mj-ea"/>
                <a:ea typeface="+mj-ea"/>
              </a:endParaRPr>
            </a:p>
          </p:txBody>
        </p:sp>
      </p:grpSp>
      <p:sp>
        <p:nvSpPr>
          <p:cNvPr id="24" name="矩形 23">
            <a:extLst>
              <a:ext uri="{FF2B5EF4-FFF2-40B4-BE49-F238E27FC236}">
                <a16:creationId xmlns:a16="http://schemas.microsoft.com/office/drawing/2014/main" id="{6657B328-F050-D71F-F87C-41BC6DC8F9F0}"/>
              </a:ext>
            </a:extLst>
          </p:cNvPr>
          <p:cNvSpPr>
            <a:spLocks/>
          </p:cNvSpPr>
          <p:nvPr/>
        </p:nvSpPr>
        <p:spPr>
          <a:xfrm flipH="1">
            <a:off x="5649361" y="4082220"/>
            <a:ext cx="2253566" cy="338554"/>
          </a:xfrm>
          <a:prstGeom prst="rect">
            <a:avLst/>
          </a:prstGeom>
        </p:spPr>
        <p:txBody>
          <a:bodyPr wrap="none">
            <a:spAutoFit/>
          </a:bodyPr>
          <a:lstStyle/>
          <a:p>
            <a:pPr algn="ctr"/>
            <a:r>
              <a:rPr lang="zh-CN" altLang="en-US" sz="1600" dirty="0">
                <a:solidFill>
                  <a:schemeClr val="accent2">
                    <a:lumMod val="20000"/>
                    <a:lumOff val="80000"/>
                  </a:schemeClr>
                </a:solidFill>
                <a:latin typeface="+mn-ea"/>
              </a:rPr>
              <a:t>汇报日期：</a:t>
            </a:r>
            <a:r>
              <a:rPr lang="en-US" altLang="zh-CN" sz="1600" dirty="0">
                <a:solidFill>
                  <a:schemeClr val="accent2">
                    <a:lumMod val="20000"/>
                    <a:lumOff val="80000"/>
                  </a:schemeClr>
                </a:solidFill>
                <a:latin typeface="+mn-ea"/>
              </a:rPr>
              <a:t>202X-XX-XX</a:t>
            </a:r>
            <a:endParaRPr lang="zh-CN" altLang="en-US" sz="1600" dirty="0">
              <a:solidFill>
                <a:schemeClr val="accent2">
                  <a:lumMod val="20000"/>
                  <a:lumOff val="80000"/>
                </a:schemeClr>
              </a:solidFill>
              <a:latin typeface="+mn-ea"/>
            </a:endParaRPr>
          </a:p>
        </p:txBody>
      </p:sp>
    </p:spTree>
    <p:extLst>
      <p:ext uri="{BB962C8B-B14F-4D97-AF65-F5344CB8AC3E}">
        <p14:creationId xmlns:p14="http://schemas.microsoft.com/office/powerpoint/2010/main" val="583910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26F0EF6-472C-DB92-24A8-2BBD18BDA34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37587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月半君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884509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id="{5EAA509B-EA85-47AA-9341-2406B298CFE7}"/>
              </a:ext>
            </a:extLst>
          </p:cNvPr>
          <p:cNvGrpSpPr/>
          <p:nvPr/>
        </p:nvGrpSpPr>
        <p:grpSpPr>
          <a:xfrm>
            <a:off x="2411971" y="2133981"/>
            <a:ext cx="3422319" cy="2689324"/>
            <a:chOff x="2338248" y="2151866"/>
            <a:chExt cx="3422319" cy="2689324"/>
          </a:xfrm>
        </p:grpSpPr>
        <p:sp>
          <p:nvSpPr>
            <p:cNvPr id="40" name="文本框 39">
              <a:extLst>
                <a:ext uri="{FF2B5EF4-FFF2-40B4-BE49-F238E27FC236}">
                  <a16:creationId xmlns:a16="http://schemas.microsoft.com/office/drawing/2014/main" id="{92988019-E441-78E8-51FA-67E21EFEEECD}"/>
                </a:ext>
              </a:extLst>
            </p:cNvPr>
            <p:cNvSpPr txBox="1"/>
            <p:nvPr/>
          </p:nvSpPr>
          <p:spPr>
            <a:xfrm>
              <a:off x="3540359" y="2625199"/>
              <a:ext cx="1954382" cy="2215991"/>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zh-CN" altLang="en-US" sz="13800" i="1" dirty="0">
                  <a:gradFill>
                    <a:gsLst>
                      <a:gs pos="0">
                        <a:schemeClr val="accent2">
                          <a:lumMod val="20000"/>
                          <a:lumOff val="80000"/>
                        </a:schemeClr>
                      </a:gs>
                      <a:gs pos="100000">
                        <a:schemeClr val="accent6"/>
                      </a:gs>
                    </a:gsLst>
                    <a:lin ang="600000" scaled="0"/>
                  </a:gradFill>
                  <a:effectLst>
                    <a:outerShdw blurRad="50800" dist="152400" dir="2700000" algn="tl" rotWithShape="0">
                      <a:prstClr val="black">
                        <a:alpha val="40000"/>
                      </a:prstClr>
                    </a:outerShdw>
                  </a:effectLst>
                  <a:latin typeface="+mj-ea"/>
                  <a:ea typeface="+mj-ea"/>
                </a:rPr>
                <a:t>录</a:t>
              </a:r>
            </a:p>
          </p:txBody>
        </p:sp>
        <p:sp>
          <p:nvSpPr>
            <p:cNvPr id="41" name="文本框 40">
              <a:extLst>
                <a:ext uri="{FF2B5EF4-FFF2-40B4-BE49-F238E27FC236}">
                  <a16:creationId xmlns:a16="http://schemas.microsoft.com/office/drawing/2014/main" id="{0A980A72-CE77-B8E7-C9ED-437DC36B28EF}"/>
                </a:ext>
              </a:extLst>
            </p:cNvPr>
            <p:cNvSpPr txBox="1"/>
            <p:nvPr/>
          </p:nvSpPr>
          <p:spPr>
            <a:xfrm>
              <a:off x="2338248" y="2151866"/>
              <a:ext cx="1954382" cy="2215991"/>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zh-CN" altLang="en-US" sz="13800" i="1" dirty="0">
                  <a:gradFill>
                    <a:gsLst>
                      <a:gs pos="0">
                        <a:schemeClr val="accent2">
                          <a:lumMod val="20000"/>
                          <a:lumOff val="80000"/>
                        </a:schemeClr>
                      </a:gs>
                      <a:gs pos="100000">
                        <a:schemeClr val="accent6"/>
                      </a:gs>
                    </a:gsLst>
                    <a:lin ang="600000" scaled="0"/>
                  </a:gradFill>
                  <a:effectLst>
                    <a:outerShdw blurRad="50800" dist="152400" dir="2700000" algn="tl" rotWithShape="0">
                      <a:prstClr val="black">
                        <a:alpha val="40000"/>
                      </a:prstClr>
                    </a:outerShdw>
                  </a:effectLst>
                  <a:latin typeface="+mj-ea"/>
                  <a:ea typeface="+mj-ea"/>
                </a:rPr>
                <a:t>目</a:t>
              </a:r>
            </a:p>
          </p:txBody>
        </p:sp>
        <p:sp>
          <p:nvSpPr>
            <p:cNvPr id="42" name="文本框 41">
              <a:extLst>
                <a:ext uri="{FF2B5EF4-FFF2-40B4-BE49-F238E27FC236}">
                  <a16:creationId xmlns:a16="http://schemas.microsoft.com/office/drawing/2014/main" id="{25987226-F764-0B54-BA72-5A0A6ED079E5}"/>
                </a:ext>
              </a:extLst>
            </p:cNvPr>
            <p:cNvSpPr txBox="1"/>
            <p:nvPr/>
          </p:nvSpPr>
          <p:spPr>
            <a:xfrm>
              <a:off x="4494875" y="2521943"/>
              <a:ext cx="1265692" cy="338554"/>
            </a:xfrm>
            <a:prstGeom prst="rect">
              <a:avLst/>
            </a:prstGeom>
            <a:noFill/>
          </p:spPr>
          <p:txBody>
            <a:bodyPr wrap="square">
              <a:spAutoFit/>
            </a:bodyPr>
            <a:lstStyle/>
            <a:p>
              <a:r>
                <a:rPr lang="en-US" altLang="zh-CN" sz="1600" i="1" dirty="0">
                  <a:solidFill>
                    <a:schemeClr val="bg1"/>
                  </a:solidFill>
                </a:rPr>
                <a:t>Contents</a:t>
              </a:r>
              <a:endParaRPr lang="zh-CN" altLang="en-US" sz="1600" i="1" dirty="0">
                <a:solidFill>
                  <a:schemeClr val="bg1"/>
                </a:solidFill>
              </a:endParaRPr>
            </a:p>
          </p:txBody>
        </p:sp>
      </p:grpSp>
      <p:sp>
        <p:nvSpPr>
          <p:cNvPr id="176" name="弧形 175">
            <a:extLst>
              <a:ext uri="{FF2B5EF4-FFF2-40B4-BE49-F238E27FC236}">
                <a16:creationId xmlns:a16="http://schemas.microsoft.com/office/drawing/2014/main" id="{731AD9EA-B398-012D-243D-199FB793C006}"/>
              </a:ext>
            </a:extLst>
          </p:cNvPr>
          <p:cNvSpPr>
            <a:spLocks noChangeAspect="1"/>
          </p:cNvSpPr>
          <p:nvPr/>
        </p:nvSpPr>
        <p:spPr>
          <a:xfrm>
            <a:off x="1490944" y="0"/>
            <a:ext cx="6858000" cy="6858000"/>
          </a:xfrm>
          <a:prstGeom prst="arc">
            <a:avLst>
              <a:gd name="adj1" fmla="val 17383054"/>
              <a:gd name="adj2" fmla="val 4214596"/>
            </a:avLst>
          </a:prstGeom>
          <a:noFill/>
          <a:ln w="22225">
            <a:gradFill flip="none" rotWithShape="1">
              <a:gsLst>
                <a:gs pos="0">
                  <a:schemeClr val="accent2">
                    <a:alpha val="0"/>
                  </a:schemeClr>
                </a:gs>
                <a:gs pos="100000">
                  <a:schemeClr val="accent2">
                    <a:alpha val="0"/>
                  </a:schemeClr>
                </a:gs>
                <a:gs pos="35000">
                  <a:schemeClr val="accent1"/>
                </a:gs>
                <a:gs pos="65000">
                  <a:schemeClr val="accent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99419778-85B7-E67B-7BE1-11BC921B34B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3438373">
            <a:off x="7046994" y="4717453"/>
            <a:ext cx="1280337" cy="1338978"/>
          </a:xfrm>
          <a:prstGeom prst="rect">
            <a:avLst/>
          </a:prstGeom>
        </p:spPr>
      </p:pic>
      <p:pic>
        <p:nvPicPr>
          <p:cNvPr id="33" name="图片 32">
            <a:extLst>
              <a:ext uri="{FF2B5EF4-FFF2-40B4-BE49-F238E27FC236}">
                <a16:creationId xmlns:a16="http://schemas.microsoft.com/office/drawing/2014/main" id="{05F04F79-DC0A-DCEC-2A33-8A7AB0F9685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49850" y="874517"/>
            <a:ext cx="1280337" cy="1338978"/>
          </a:xfrm>
          <a:prstGeom prst="rect">
            <a:avLst/>
          </a:prstGeom>
        </p:spPr>
      </p:pic>
      <p:pic>
        <p:nvPicPr>
          <p:cNvPr id="34" name="图片 33">
            <a:extLst>
              <a:ext uri="{FF2B5EF4-FFF2-40B4-BE49-F238E27FC236}">
                <a16:creationId xmlns:a16="http://schemas.microsoft.com/office/drawing/2014/main" id="{D0EB0622-1982-DD7A-4330-8E0F01ECF52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894760">
            <a:off x="7590317" y="2164373"/>
            <a:ext cx="1280337" cy="1338978"/>
          </a:xfrm>
          <a:prstGeom prst="rect">
            <a:avLst/>
          </a:prstGeom>
        </p:spPr>
      </p:pic>
      <p:pic>
        <p:nvPicPr>
          <p:cNvPr id="180" name="图片 179">
            <a:extLst>
              <a:ext uri="{FF2B5EF4-FFF2-40B4-BE49-F238E27FC236}">
                <a16:creationId xmlns:a16="http://schemas.microsoft.com/office/drawing/2014/main" id="{D6EB4C84-9411-B108-829A-E9DD1938DE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V="1">
            <a:off x="2771332" y="4164546"/>
            <a:ext cx="3720392" cy="526562"/>
          </a:xfrm>
          <a:prstGeom prst="rect">
            <a:avLst/>
          </a:prstGeom>
        </p:spPr>
      </p:pic>
      <p:sp>
        <p:nvSpPr>
          <p:cNvPr id="200" name="文本框 199">
            <a:extLst>
              <a:ext uri="{FF2B5EF4-FFF2-40B4-BE49-F238E27FC236}">
                <a16:creationId xmlns:a16="http://schemas.microsoft.com/office/drawing/2014/main" id="{DBBB3903-384B-17B8-1E68-5F5CD7F9B6E0}"/>
              </a:ext>
            </a:extLst>
          </p:cNvPr>
          <p:cNvSpPr txBox="1"/>
          <p:nvPr/>
        </p:nvSpPr>
        <p:spPr>
          <a:xfrm>
            <a:off x="8115320" y="2589433"/>
            <a:ext cx="429734" cy="461665"/>
          </a:xfrm>
          <a:prstGeom prst="rect">
            <a:avLst/>
          </a:prstGeom>
          <a:effectLst/>
        </p:spPr>
        <p:txBody>
          <a:bodyPr wrap="square" rtlCol="0" anchor="t" anchorCtr="0">
            <a:spAutoFit/>
          </a:bodyPr>
          <a:lstStyle/>
          <a:p>
            <a:pPr algn="l"/>
            <a:r>
              <a:rPr lang="en-US" altLang="zh-CN" sz="2400" dirty="0">
                <a:solidFill>
                  <a:schemeClr val="accent6"/>
                </a:solidFill>
                <a:effectLst/>
                <a:latin typeface="+mj-ea"/>
                <a:ea typeface="+mj-ea"/>
              </a:rPr>
              <a:t>2</a:t>
            </a:r>
            <a:endParaRPr lang="zh-CN" altLang="en-US" sz="2400" dirty="0">
              <a:solidFill>
                <a:schemeClr val="accent6"/>
              </a:solidFill>
              <a:effectLst/>
              <a:latin typeface="+mj-ea"/>
              <a:ea typeface="+mj-ea"/>
            </a:endParaRPr>
          </a:p>
        </p:txBody>
      </p:sp>
      <p:sp>
        <p:nvSpPr>
          <p:cNvPr id="205" name="标题 3">
            <a:extLst>
              <a:ext uri="{FF2B5EF4-FFF2-40B4-BE49-F238E27FC236}">
                <a16:creationId xmlns:a16="http://schemas.microsoft.com/office/drawing/2014/main" id="{44613DE4-87E3-9CF7-04C9-24AD7F5ADFFC}"/>
              </a:ext>
            </a:extLst>
          </p:cNvPr>
          <p:cNvSpPr txBox="1">
            <a:spLocks/>
          </p:cNvSpPr>
          <p:nvPr/>
        </p:nvSpPr>
        <p:spPr>
          <a:xfrm>
            <a:off x="8652108" y="2310689"/>
            <a:ext cx="2520000" cy="761062"/>
          </a:xfrm>
          <a:prstGeom prst="rect">
            <a:avLst/>
          </a:prstGeom>
          <a:effectLst>
            <a:innerShdw blurRad="114300">
              <a:prstClr val="black"/>
            </a:innerShdw>
          </a:effectLst>
        </p:spPr>
        <p:txBody>
          <a:bodyPr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spc="300" dirty="0">
                <a:solidFill>
                  <a:schemeClr val="accent1">
                    <a:lumMod val="20000"/>
                    <a:lumOff val="80000"/>
                  </a:schemeClr>
                </a:solidFill>
                <a:effectLst>
                  <a:innerShdw blurRad="127000" dist="38100">
                    <a:schemeClr val="accent1">
                      <a:alpha val="90000"/>
                    </a:schemeClr>
                  </a:innerShdw>
                </a:effectLst>
                <a:latin typeface="+mj-ea"/>
              </a:rPr>
              <a:t>亮点经验</a:t>
            </a:r>
          </a:p>
        </p:txBody>
      </p:sp>
      <p:sp>
        <p:nvSpPr>
          <p:cNvPr id="206" name="副标题 4">
            <a:extLst>
              <a:ext uri="{FF2B5EF4-FFF2-40B4-BE49-F238E27FC236}">
                <a16:creationId xmlns:a16="http://schemas.microsoft.com/office/drawing/2014/main" id="{029F55DE-CF89-25EF-16D0-43FA7FB7A181}"/>
              </a:ext>
            </a:extLst>
          </p:cNvPr>
          <p:cNvSpPr txBox="1">
            <a:spLocks/>
          </p:cNvSpPr>
          <p:nvPr/>
        </p:nvSpPr>
        <p:spPr>
          <a:xfrm>
            <a:off x="8877926" y="2838640"/>
            <a:ext cx="1763323" cy="441927"/>
          </a:xfrm>
          <a:prstGeom prst="rect">
            <a:avLst/>
          </a:prstGeom>
          <a:effectLst>
            <a:innerShdw blurRad="114300">
              <a:prstClr val="black"/>
            </a:innerShdw>
          </a:effectLst>
        </p:spPr>
        <p:txBody>
          <a:bodyPr anchor="ctr" anchorCtr="0">
            <a:normAutofit/>
          </a:bodyPr>
          <a:lstStyle>
            <a:defPPr>
              <a:defRPr lang="zh-CN"/>
            </a:defPPr>
            <a:lvl1pPr algn="ctr">
              <a:lnSpc>
                <a:spcPct val="90000"/>
              </a:lnSpc>
              <a:spcBef>
                <a:spcPct val="0"/>
              </a:spcBef>
              <a:buNone/>
              <a:defRPr sz="6000" spc="600">
                <a:solidFill>
                  <a:schemeClr val="accent1"/>
                </a:solidFill>
                <a:effectLst>
                  <a:innerShdw blurRad="127000" dist="25400">
                    <a:schemeClr val="accent1">
                      <a:lumMod val="50000"/>
                      <a:alpha val="90000"/>
                    </a:schemeClr>
                  </a:innerShdw>
                </a:effectLst>
                <a:latin typeface="+mj-ea"/>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600" spc="300" dirty="0">
                <a:latin typeface="+mn-ea"/>
                <a:ea typeface="+mn-ea"/>
              </a:rPr>
              <a:t>Experience</a:t>
            </a:r>
          </a:p>
        </p:txBody>
      </p:sp>
      <p:sp>
        <p:nvSpPr>
          <p:cNvPr id="185" name="文本框 184">
            <a:extLst>
              <a:ext uri="{FF2B5EF4-FFF2-40B4-BE49-F238E27FC236}">
                <a16:creationId xmlns:a16="http://schemas.microsoft.com/office/drawing/2014/main" id="{51FDC4F3-7CF1-7010-F2A4-B8A1E210FBA8}"/>
              </a:ext>
            </a:extLst>
          </p:cNvPr>
          <p:cNvSpPr txBox="1"/>
          <p:nvPr/>
        </p:nvSpPr>
        <p:spPr>
          <a:xfrm>
            <a:off x="7557323" y="1288852"/>
            <a:ext cx="429734" cy="461665"/>
          </a:xfrm>
          <a:prstGeom prst="rect">
            <a:avLst/>
          </a:prstGeom>
          <a:effectLst/>
        </p:spPr>
        <p:txBody>
          <a:bodyPr wrap="square" rtlCol="0" anchor="t" anchorCtr="0">
            <a:spAutoFit/>
          </a:bodyPr>
          <a:lstStyle/>
          <a:p>
            <a:pPr algn="l"/>
            <a:r>
              <a:rPr lang="en-US" altLang="zh-CN" sz="2400" dirty="0">
                <a:solidFill>
                  <a:schemeClr val="accent6"/>
                </a:solidFill>
                <a:effectLst/>
                <a:latin typeface="+mj-ea"/>
                <a:ea typeface="+mj-ea"/>
              </a:rPr>
              <a:t>1</a:t>
            </a:r>
            <a:endParaRPr lang="zh-CN" altLang="en-US" sz="2400" dirty="0">
              <a:solidFill>
                <a:schemeClr val="accent6"/>
              </a:solidFill>
              <a:effectLst/>
              <a:latin typeface="+mj-ea"/>
              <a:ea typeface="+mj-ea"/>
            </a:endParaRPr>
          </a:p>
        </p:txBody>
      </p:sp>
      <p:pic>
        <p:nvPicPr>
          <p:cNvPr id="35" name="图片 34">
            <a:extLst>
              <a:ext uri="{FF2B5EF4-FFF2-40B4-BE49-F238E27FC236}">
                <a16:creationId xmlns:a16="http://schemas.microsoft.com/office/drawing/2014/main" id="{E30F669C-6410-2D93-D51A-3916686820B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151905">
            <a:off x="7581253" y="3461602"/>
            <a:ext cx="1280337" cy="1338978"/>
          </a:xfrm>
          <a:prstGeom prst="rect">
            <a:avLst/>
          </a:prstGeom>
        </p:spPr>
      </p:pic>
      <p:sp>
        <p:nvSpPr>
          <p:cNvPr id="207" name="标题 3">
            <a:extLst>
              <a:ext uri="{FF2B5EF4-FFF2-40B4-BE49-F238E27FC236}">
                <a16:creationId xmlns:a16="http://schemas.microsoft.com/office/drawing/2014/main" id="{14253A44-7942-ECCA-96AA-EA6A45B196D2}"/>
              </a:ext>
            </a:extLst>
          </p:cNvPr>
          <p:cNvSpPr txBox="1">
            <a:spLocks/>
          </p:cNvSpPr>
          <p:nvPr/>
        </p:nvSpPr>
        <p:spPr>
          <a:xfrm>
            <a:off x="8109974" y="1031943"/>
            <a:ext cx="2520000" cy="729287"/>
          </a:xfrm>
          <a:prstGeom prst="rect">
            <a:avLst/>
          </a:prstGeom>
          <a:effectLst>
            <a:innerShdw blurRad="114300">
              <a:prstClr val="black"/>
            </a:innerShdw>
          </a:effectLst>
        </p:spPr>
        <p:txBody>
          <a:bodyPr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spc="300" dirty="0">
                <a:solidFill>
                  <a:schemeClr val="accent1">
                    <a:lumMod val="20000"/>
                    <a:lumOff val="80000"/>
                  </a:schemeClr>
                </a:solidFill>
                <a:effectLst>
                  <a:innerShdw blurRad="127000" dist="38100">
                    <a:schemeClr val="accent1">
                      <a:alpha val="90000"/>
                    </a:schemeClr>
                  </a:innerShdw>
                </a:effectLst>
                <a:latin typeface="+mj-ea"/>
              </a:rPr>
              <a:t>工作业绩</a:t>
            </a:r>
          </a:p>
        </p:txBody>
      </p:sp>
      <p:sp>
        <p:nvSpPr>
          <p:cNvPr id="208" name="副标题 4">
            <a:extLst>
              <a:ext uri="{FF2B5EF4-FFF2-40B4-BE49-F238E27FC236}">
                <a16:creationId xmlns:a16="http://schemas.microsoft.com/office/drawing/2014/main" id="{18C56803-8CBF-48F4-EC85-9A8C6911483D}"/>
              </a:ext>
            </a:extLst>
          </p:cNvPr>
          <p:cNvSpPr txBox="1">
            <a:spLocks/>
          </p:cNvSpPr>
          <p:nvPr/>
        </p:nvSpPr>
        <p:spPr>
          <a:xfrm>
            <a:off x="8312427" y="1568865"/>
            <a:ext cx="2079573" cy="441927"/>
          </a:xfrm>
          <a:prstGeom prst="rect">
            <a:avLst/>
          </a:prstGeom>
          <a:effectLst>
            <a:innerShdw blurRad="114300">
              <a:prstClr val="black"/>
            </a:innerShdw>
          </a:effectLst>
        </p:spPr>
        <p:txBody>
          <a:bodyPr anchor="ctr" anchorCtr="0">
            <a:normAutofit/>
          </a:bodyPr>
          <a:lstStyle>
            <a:defPPr>
              <a:defRPr lang="zh-CN"/>
            </a:defPPr>
            <a:lvl1pPr algn="ctr">
              <a:lnSpc>
                <a:spcPct val="90000"/>
              </a:lnSpc>
              <a:spcBef>
                <a:spcPct val="0"/>
              </a:spcBef>
              <a:buNone/>
              <a:defRPr sz="6000" spc="600">
                <a:solidFill>
                  <a:schemeClr val="accent1"/>
                </a:solidFill>
                <a:effectLst>
                  <a:innerShdw blurRad="127000" dist="25400">
                    <a:schemeClr val="accent1">
                      <a:lumMod val="50000"/>
                      <a:alpha val="90000"/>
                    </a:schemeClr>
                  </a:innerShdw>
                </a:effectLst>
                <a:latin typeface="+mj-ea"/>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600" spc="300" dirty="0">
                <a:latin typeface="+mn-ea"/>
                <a:ea typeface="+mn-ea"/>
              </a:rPr>
              <a:t>Achievement</a:t>
            </a:r>
          </a:p>
        </p:txBody>
      </p:sp>
      <p:sp>
        <p:nvSpPr>
          <p:cNvPr id="201" name="文本框 200">
            <a:extLst>
              <a:ext uri="{FF2B5EF4-FFF2-40B4-BE49-F238E27FC236}">
                <a16:creationId xmlns:a16="http://schemas.microsoft.com/office/drawing/2014/main" id="{B2172F57-BCAD-5F8C-011F-0B31A5625B56}"/>
              </a:ext>
            </a:extLst>
          </p:cNvPr>
          <p:cNvSpPr txBox="1"/>
          <p:nvPr/>
        </p:nvSpPr>
        <p:spPr>
          <a:xfrm>
            <a:off x="8115320" y="3906192"/>
            <a:ext cx="429734" cy="461665"/>
          </a:xfrm>
          <a:prstGeom prst="rect">
            <a:avLst/>
          </a:prstGeom>
          <a:effectLst/>
        </p:spPr>
        <p:txBody>
          <a:bodyPr wrap="square" rtlCol="0" anchor="t" anchorCtr="0">
            <a:spAutoFit/>
          </a:bodyPr>
          <a:lstStyle/>
          <a:p>
            <a:pPr algn="l"/>
            <a:r>
              <a:rPr lang="en-US" altLang="zh-CN" sz="2400" dirty="0">
                <a:solidFill>
                  <a:schemeClr val="accent6"/>
                </a:solidFill>
                <a:effectLst/>
                <a:latin typeface="+mj-ea"/>
                <a:ea typeface="+mj-ea"/>
              </a:rPr>
              <a:t>3</a:t>
            </a:r>
            <a:endParaRPr lang="zh-CN" altLang="en-US" sz="2400" dirty="0">
              <a:solidFill>
                <a:schemeClr val="accent6"/>
              </a:solidFill>
              <a:effectLst/>
              <a:latin typeface="+mj-ea"/>
              <a:ea typeface="+mj-ea"/>
            </a:endParaRPr>
          </a:p>
        </p:txBody>
      </p:sp>
      <p:sp>
        <p:nvSpPr>
          <p:cNvPr id="209" name="标题 3">
            <a:extLst>
              <a:ext uri="{FF2B5EF4-FFF2-40B4-BE49-F238E27FC236}">
                <a16:creationId xmlns:a16="http://schemas.microsoft.com/office/drawing/2014/main" id="{305E4FAE-D83E-C809-DC36-A1AF61A353BE}"/>
              </a:ext>
            </a:extLst>
          </p:cNvPr>
          <p:cNvSpPr txBox="1">
            <a:spLocks/>
          </p:cNvSpPr>
          <p:nvPr/>
        </p:nvSpPr>
        <p:spPr>
          <a:xfrm>
            <a:off x="8652108" y="3605323"/>
            <a:ext cx="2520000" cy="768564"/>
          </a:xfrm>
          <a:prstGeom prst="rect">
            <a:avLst/>
          </a:prstGeom>
          <a:effectLst>
            <a:innerShdw blurRad="114300">
              <a:prstClr val="black"/>
            </a:innerShdw>
          </a:effectLst>
        </p:spPr>
        <p:txBody>
          <a:bodyPr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spc="600" dirty="0">
                <a:solidFill>
                  <a:schemeClr val="accent1">
                    <a:lumMod val="20000"/>
                    <a:lumOff val="80000"/>
                  </a:schemeClr>
                </a:solidFill>
                <a:effectLst>
                  <a:innerShdw blurRad="127000" dist="38100">
                    <a:schemeClr val="accent1">
                      <a:alpha val="90000"/>
                    </a:schemeClr>
                  </a:innerShdw>
                </a:effectLst>
                <a:latin typeface="+mj-ea"/>
              </a:rPr>
              <a:t>问题分析</a:t>
            </a:r>
          </a:p>
        </p:txBody>
      </p:sp>
      <p:sp>
        <p:nvSpPr>
          <p:cNvPr id="210" name="副标题 4">
            <a:extLst>
              <a:ext uri="{FF2B5EF4-FFF2-40B4-BE49-F238E27FC236}">
                <a16:creationId xmlns:a16="http://schemas.microsoft.com/office/drawing/2014/main" id="{88445E20-1897-B166-B982-4D89592F3A50}"/>
              </a:ext>
            </a:extLst>
          </p:cNvPr>
          <p:cNvSpPr txBox="1">
            <a:spLocks/>
          </p:cNvSpPr>
          <p:nvPr/>
        </p:nvSpPr>
        <p:spPr>
          <a:xfrm>
            <a:off x="8455998" y="4137025"/>
            <a:ext cx="2053488" cy="441927"/>
          </a:xfrm>
          <a:prstGeom prst="rect">
            <a:avLst/>
          </a:prstGeom>
          <a:effectLst>
            <a:innerShdw blurRad="114300">
              <a:prstClr val="black"/>
            </a:innerShdw>
          </a:effectLst>
        </p:spPr>
        <p:txBody>
          <a:bodyPr anchor="ctr" anchorCtr="0">
            <a:normAutofit/>
          </a:bodyPr>
          <a:lstStyle>
            <a:defPPr>
              <a:defRPr lang="zh-CN"/>
            </a:defPPr>
            <a:lvl1pPr algn="ctr">
              <a:lnSpc>
                <a:spcPct val="90000"/>
              </a:lnSpc>
              <a:spcBef>
                <a:spcPct val="0"/>
              </a:spcBef>
              <a:buNone/>
              <a:defRPr sz="6000" spc="600">
                <a:solidFill>
                  <a:schemeClr val="accent1"/>
                </a:solidFill>
                <a:effectLst>
                  <a:innerShdw blurRad="127000" dist="25400">
                    <a:schemeClr val="accent1">
                      <a:lumMod val="50000"/>
                      <a:alpha val="90000"/>
                    </a:schemeClr>
                  </a:innerShdw>
                </a:effectLst>
                <a:latin typeface="+mj-ea"/>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600" spc="300" dirty="0">
                <a:latin typeface="+mn-ea"/>
                <a:ea typeface="+mn-ea"/>
              </a:rPr>
              <a:t>Analysis</a:t>
            </a:r>
          </a:p>
        </p:txBody>
      </p:sp>
      <p:sp>
        <p:nvSpPr>
          <p:cNvPr id="211" name="标题 3">
            <a:extLst>
              <a:ext uri="{FF2B5EF4-FFF2-40B4-BE49-F238E27FC236}">
                <a16:creationId xmlns:a16="http://schemas.microsoft.com/office/drawing/2014/main" id="{65269ABF-F56B-C616-D8B7-6A05C1A8F837}"/>
              </a:ext>
            </a:extLst>
          </p:cNvPr>
          <p:cNvSpPr txBox="1">
            <a:spLocks/>
          </p:cNvSpPr>
          <p:nvPr/>
        </p:nvSpPr>
        <p:spPr>
          <a:xfrm>
            <a:off x="8109974" y="4903708"/>
            <a:ext cx="2520000" cy="709473"/>
          </a:xfrm>
          <a:prstGeom prst="rect">
            <a:avLst/>
          </a:prstGeom>
          <a:effectLst>
            <a:innerShdw blurRad="114300">
              <a:prstClr val="black"/>
            </a:innerShdw>
          </a:effectLst>
        </p:spPr>
        <p:txBody>
          <a:bodyPr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spc="600" dirty="0">
                <a:solidFill>
                  <a:schemeClr val="accent1">
                    <a:lumMod val="20000"/>
                    <a:lumOff val="80000"/>
                  </a:schemeClr>
                </a:solidFill>
                <a:effectLst>
                  <a:innerShdw blurRad="127000" dist="38100">
                    <a:schemeClr val="accent1">
                      <a:alpha val="90000"/>
                    </a:schemeClr>
                  </a:innerShdw>
                </a:effectLst>
                <a:latin typeface="+mj-ea"/>
              </a:rPr>
              <a:t>未来计划</a:t>
            </a:r>
          </a:p>
        </p:txBody>
      </p:sp>
      <p:sp>
        <p:nvSpPr>
          <p:cNvPr id="212" name="副标题 4">
            <a:extLst>
              <a:ext uri="{FF2B5EF4-FFF2-40B4-BE49-F238E27FC236}">
                <a16:creationId xmlns:a16="http://schemas.microsoft.com/office/drawing/2014/main" id="{649167D9-F8FB-0357-5833-DBB3CE54ED51}"/>
              </a:ext>
            </a:extLst>
          </p:cNvPr>
          <p:cNvSpPr txBox="1">
            <a:spLocks/>
          </p:cNvSpPr>
          <p:nvPr/>
        </p:nvSpPr>
        <p:spPr>
          <a:xfrm>
            <a:off x="8042941" y="5408348"/>
            <a:ext cx="1184466" cy="436959"/>
          </a:xfrm>
          <a:prstGeom prst="rect">
            <a:avLst/>
          </a:prstGeom>
          <a:effectLst>
            <a:innerShdw blurRad="114300">
              <a:prstClr val="black"/>
            </a:innerShdw>
          </a:effectLst>
        </p:spPr>
        <p:txBody>
          <a:bodyPr anchor="ctr" anchorCtr="0">
            <a:normAutofit/>
          </a:bodyPr>
          <a:lstStyle>
            <a:defPPr>
              <a:defRPr lang="zh-CN"/>
            </a:defPPr>
            <a:lvl1pPr algn="ctr">
              <a:lnSpc>
                <a:spcPct val="90000"/>
              </a:lnSpc>
              <a:spcBef>
                <a:spcPct val="0"/>
              </a:spcBef>
              <a:buNone/>
              <a:defRPr sz="6000" spc="600">
                <a:solidFill>
                  <a:schemeClr val="accent1"/>
                </a:solidFill>
                <a:effectLst>
                  <a:innerShdw blurRad="127000" dist="25400">
                    <a:schemeClr val="accent1">
                      <a:lumMod val="50000"/>
                      <a:alpha val="90000"/>
                    </a:schemeClr>
                  </a:innerShdw>
                </a:effectLst>
                <a:latin typeface="+mj-ea"/>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spc="0" dirty="0">
                <a:latin typeface="+mn-ea"/>
                <a:ea typeface="+mn-ea"/>
              </a:rPr>
              <a:t>Plan</a:t>
            </a:r>
            <a:endParaRPr lang="zh-CN" altLang="en-US" sz="1600" spc="0" dirty="0">
              <a:latin typeface="+mn-ea"/>
              <a:ea typeface="+mn-ea"/>
            </a:endParaRPr>
          </a:p>
        </p:txBody>
      </p:sp>
      <p:sp>
        <p:nvSpPr>
          <p:cNvPr id="225" name="平行四边形 224">
            <a:extLst>
              <a:ext uri="{FF2B5EF4-FFF2-40B4-BE49-F238E27FC236}">
                <a16:creationId xmlns:a16="http://schemas.microsoft.com/office/drawing/2014/main" id="{4475D783-CB3E-9E6D-CE52-5BEDD883F175}"/>
              </a:ext>
            </a:extLst>
          </p:cNvPr>
          <p:cNvSpPr/>
          <p:nvPr/>
        </p:nvSpPr>
        <p:spPr>
          <a:xfrm>
            <a:off x="8952000" y="6245744"/>
            <a:ext cx="3240000" cy="150185"/>
          </a:xfrm>
          <a:prstGeom prst="parallelogram">
            <a:avLst>
              <a:gd name="adj" fmla="val 96680"/>
            </a:avLst>
          </a:prstGeom>
          <a:gradFill flip="none" rotWithShape="1">
            <a:gsLst>
              <a:gs pos="100000">
                <a:schemeClr val="accent1">
                  <a:lumMod val="20000"/>
                  <a:lumOff val="80000"/>
                  <a:alpha val="0"/>
                </a:schemeClr>
              </a:gs>
              <a:gs pos="0">
                <a:schemeClr val="accent1">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6" name="平行四边形 225">
            <a:extLst>
              <a:ext uri="{FF2B5EF4-FFF2-40B4-BE49-F238E27FC236}">
                <a16:creationId xmlns:a16="http://schemas.microsoft.com/office/drawing/2014/main" id="{145D4AA4-0986-886D-8CAF-56B015CABC94}"/>
              </a:ext>
            </a:extLst>
          </p:cNvPr>
          <p:cNvSpPr/>
          <p:nvPr/>
        </p:nvSpPr>
        <p:spPr>
          <a:xfrm>
            <a:off x="9369974" y="617134"/>
            <a:ext cx="2520000" cy="63536"/>
          </a:xfrm>
          <a:prstGeom prst="parallelogram">
            <a:avLst>
              <a:gd name="adj" fmla="val 114741"/>
            </a:avLst>
          </a:prstGeom>
          <a:gradFill flip="none" rotWithShape="1">
            <a:gsLst>
              <a:gs pos="100000">
                <a:schemeClr val="accent2">
                  <a:lumMod val="20000"/>
                  <a:lumOff val="80000"/>
                  <a:alpha val="0"/>
                </a:schemeClr>
              </a:gs>
              <a:gs pos="0">
                <a:schemeClr val="accent2">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7" name="直接连接符 226">
            <a:extLst>
              <a:ext uri="{FF2B5EF4-FFF2-40B4-BE49-F238E27FC236}">
                <a16:creationId xmlns:a16="http://schemas.microsoft.com/office/drawing/2014/main" id="{FA9371BB-CB0A-9D55-21AD-7BDDB3787805}"/>
              </a:ext>
            </a:extLst>
          </p:cNvPr>
          <p:cNvCxnSpPr>
            <a:cxnSpLocks/>
          </p:cNvCxnSpPr>
          <p:nvPr/>
        </p:nvCxnSpPr>
        <p:spPr>
          <a:xfrm>
            <a:off x="7700787" y="6083667"/>
            <a:ext cx="2760491" cy="0"/>
          </a:xfrm>
          <a:prstGeom prst="line">
            <a:avLst/>
          </a:prstGeom>
          <a:ln w="12700">
            <a:gradFill flip="none" rotWithShape="1">
              <a:gsLst>
                <a:gs pos="25000">
                  <a:schemeClr val="accent2">
                    <a:lumMod val="75000"/>
                  </a:schemeClr>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9CA17DC1-89B7-29B6-D952-101A2A5A814D}"/>
              </a:ext>
            </a:extLst>
          </p:cNvPr>
          <p:cNvCxnSpPr>
            <a:cxnSpLocks/>
          </p:cNvCxnSpPr>
          <p:nvPr/>
        </p:nvCxnSpPr>
        <p:spPr>
          <a:xfrm>
            <a:off x="8469973" y="2186393"/>
            <a:ext cx="1800000" cy="0"/>
          </a:xfrm>
          <a:prstGeom prst="line">
            <a:avLst/>
          </a:prstGeom>
          <a:ln w="12700">
            <a:gradFill flip="none" rotWithShape="1">
              <a:gsLst>
                <a:gs pos="25000">
                  <a:schemeClr val="accent1"/>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9" name="平行四边形 228">
            <a:extLst>
              <a:ext uri="{FF2B5EF4-FFF2-40B4-BE49-F238E27FC236}">
                <a16:creationId xmlns:a16="http://schemas.microsoft.com/office/drawing/2014/main" id="{ACC93C27-328E-9C86-CFB4-4DFFFF250C75}"/>
              </a:ext>
            </a:extLst>
          </p:cNvPr>
          <p:cNvSpPr/>
          <p:nvPr/>
        </p:nvSpPr>
        <p:spPr>
          <a:xfrm>
            <a:off x="10392000" y="3406643"/>
            <a:ext cx="1800000" cy="72000"/>
          </a:xfrm>
          <a:prstGeom prst="parallelogram">
            <a:avLst>
              <a:gd name="adj" fmla="val 96680"/>
            </a:avLst>
          </a:prstGeom>
          <a:gradFill flip="none" rotWithShape="1">
            <a:gsLst>
              <a:gs pos="100000">
                <a:schemeClr val="accent3">
                  <a:alpha val="0"/>
                </a:schemeClr>
              </a:gs>
              <a:gs pos="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30" name="直接连接符 229">
            <a:extLst>
              <a:ext uri="{FF2B5EF4-FFF2-40B4-BE49-F238E27FC236}">
                <a16:creationId xmlns:a16="http://schemas.microsoft.com/office/drawing/2014/main" id="{39822B05-A16F-FA1B-482E-28A94A7DF92A}"/>
              </a:ext>
            </a:extLst>
          </p:cNvPr>
          <p:cNvCxnSpPr>
            <a:cxnSpLocks/>
          </p:cNvCxnSpPr>
          <p:nvPr/>
        </p:nvCxnSpPr>
        <p:spPr>
          <a:xfrm>
            <a:off x="9312000" y="4744139"/>
            <a:ext cx="2880000" cy="0"/>
          </a:xfrm>
          <a:prstGeom prst="line">
            <a:avLst/>
          </a:prstGeom>
          <a:ln w="12700">
            <a:gradFill flip="none" rotWithShape="1">
              <a:gsLst>
                <a:gs pos="25000">
                  <a:schemeClr val="accent3"/>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02" name="文本框 201">
            <a:extLst>
              <a:ext uri="{FF2B5EF4-FFF2-40B4-BE49-F238E27FC236}">
                <a16:creationId xmlns:a16="http://schemas.microsoft.com/office/drawing/2014/main" id="{1A9EC570-2A82-DD8D-56A2-F3851347A57C}"/>
              </a:ext>
            </a:extLst>
          </p:cNvPr>
          <p:cNvSpPr txBox="1"/>
          <p:nvPr/>
        </p:nvSpPr>
        <p:spPr>
          <a:xfrm>
            <a:off x="7557323" y="5190431"/>
            <a:ext cx="429734" cy="461665"/>
          </a:xfrm>
          <a:prstGeom prst="rect">
            <a:avLst/>
          </a:prstGeom>
          <a:effectLst/>
        </p:spPr>
        <p:txBody>
          <a:bodyPr wrap="square" rtlCol="0" anchor="t" anchorCtr="0">
            <a:spAutoFit/>
          </a:bodyPr>
          <a:lstStyle/>
          <a:p>
            <a:pPr algn="l"/>
            <a:r>
              <a:rPr lang="en-US" altLang="zh-CN" sz="2400" dirty="0">
                <a:solidFill>
                  <a:schemeClr val="accent6"/>
                </a:solidFill>
                <a:effectLst/>
                <a:latin typeface="+mj-ea"/>
                <a:ea typeface="+mj-ea"/>
              </a:rPr>
              <a:t>4</a:t>
            </a:r>
            <a:endParaRPr lang="zh-CN" altLang="en-US" sz="2400" dirty="0">
              <a:solidFill>
                <a:schemeClr val="accent6"/>
              </a:solidFill>
              <a:effectLst/>
              <a:latin typeface="+mj-ea"/>
              <a:ea typeface="+mj-ea"/>
            </a:endParaRPr>
          </a:p>
        </p:txBody>
      </p:sp>
    </p:spTree>
    <p:extLst>
      <p:ext uri="{BB962C8B-B14F-4D97-AF65-F5344CB8AC3E}">
        <p14:creationId xmlns:p14="http://schemas.microsoft.com/office/powerpoint/2010/main" val="1614121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3">
            <a:extLst>
              <a:ext uri="{FF2B5EF4-FFF2-40B4-BE49-F238E27FC236}">
                <a16:creationId xmlns:a16="http://schemas.microsoft.com/office/drawing/2014/main" id="{591CC6AB-5E1C-65BD-A5AC-9FCA3C3F75B8}"/>
              </a:ext>
            </a:extLst>
          </p:cNvPr>
          <p:cNvSpPr txBox="1">
            <a:spLocks/>
          </p:cNvSpPr>
          <p:nvPr/>
        </p:nvSpPr>
        <p:spPr>
          <a:xfrm>
            <a:off x="3050294" y="1974652"/>
            <a:ext cx="3678455" cy="1251186"/>
          </a:xfrm>
          <a:prstGeom prst="rect">
            <a:avLst/>
          </a:prstGeom>
          <a:effectLst>
            <a:innerShdw blurRad="114300">
              <a:prstClr val="black"/>
            </a:innerShdw>
          </a:effectLst>
        </p:spPr>
        <p:txBody>
          <a:bodyPr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6000" spc="300" dirty="0">
                <a:solidFill>
                  <a:schemeClr val="accent1"/>
                </a:solidFill>
                <a:effectLst>
                  <a:innerShdw blurRad="127000" dist="25400">
                    <a:schemeClr val="accent1">
                      <a:lumMod val="50000"/>
                      <a:alpha val="90000"/>
                    </a:schemeClr>
                  </a:innerShdw>
                </a:effectLst>
                <a:latin typeface="+mj-ea"/>
              </a:rPr>
              <a:t>工作业绩</a:t>
            </a:r>
          </a:p>
        </p:txBody>
      </p:sp>
      <p:sp>
        <p:nvSpPr>
          <p:cNvPr id="6" name="副标题 4">
            <a:extLst>
              <a:ext uri="{FF2B5EF4-FFF2-40B4-BE49-F238E27FC236}">
                <a16:creationId xmlns:a16="http://schemas.microsoft.com/office/drawing/2014/main" id="{B450584C-493D-DC8E-266B-56371F6ADB82}"/>
              </a:ext>
            </a:extLst>
          </p:cNvPr>
          <p:cNvSpPr txBox="1">
            <a:spLocks/>
          </p:cNvSpPr>
          <p:nvPr/>
        </p:nvSpPr>
        <p:spPr>
          <a:xfrm>
            <a:off x="3088394" y="2888926"/>
            <a:ext cx="3346450" cy="441927"/>
          </a:xfrm>
          <a:prstGeom prst="rect">
            <a:avLst/>
          </a:prstGeom>
          <a:effectLst>
            <a:innerShdw blurRad="114300">
              <a:prstClr val="black"/>
            </a:innerShdw>
          </a:effectLst>
        </p:spPr>
        <p:txBody>
          <a:bodyPr anchor="ctr" anchorCtr="0">
            <a:normAutofit/>
          </a:bodyPr>
          <a:lstStyle>
            <a:defPPr>
              <a:defRPr lang="zh-CN"/>
            </a:defPPr>
            <a:lvl1pPr algn="ctr">
              <a:lnSpc>
                <a:spcPct val="90000"/>
              </a:lnSpc>
              <a:spcBef>
                <a:spcPct val="0"/>
              </a:spcBef>
              <a:buNone/>
              <a:defRPr sz="6000" spc="600">
                <a:solidFill>
                  <a:schemeClr val="accent1"/>
                </a:solidFill>
                <a:effectLst>
                  <a:innerShdw blurRad="127000" dist="25400">
                    <a:schemeClr val="accent1">
                      <a:lumMod val="50000"/>
                      <a:alpha val="90000"/>
                    </a:schemeClr>
                  </a:innerShdw>
                </a:effectLst>
                <a:latin typeface="+mj-ea"/>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2400" i="1" spc="300" dirty="0">
                <a:latin typeface="+mn-ea"/>
                <a:ea typeface="+mn-ea"/>
              </a:rPr>
              <a:t>Achievement</a:t>
            </a:r>
          </a:p>
        </p:txBody>
      </p:sp>
      <p:sp>
        <p:nvSpPr>
          <p:cNvPr id="7" name="任意多边形: 形状 6">
            <a:extLst>
              <a:ext uri="{FF2B5EF4-FFF2-40B4-BE49-F238E27FC236}">
                <a16:creationId xmlns:a16="http://schemas.microsoft.com/office/drawing/2014/main" id="{30EC31DF-E703-4D97-F044-EED4AAAB02E8}"/>
              </a:ext>
            </a:extLst>
          </p:cNvPr>
          <p:cNvSpPr/>
          <p:nvPr/>
        </p:nvSpPr>
        <p:spPr>
          <a:xfrm rot="11471822" flipH="1">
            <a:off x="1244073" y="5422957"/>
            <a:ext cx="1159563" cy="516318"/>
          </a:xfrm>
          <a:custGeom>
            <a:avLst/>
            <a:gdLst>
              <a:gd name="connsiteX0" fmla="*/ 891602 w 1234134"/>
              <a:gd name="connsiteY0" fmla="*/ 33900 h 678955"/>
              <a:gd name="connsiteX1" fmla="*/ 28002 w 1234134"/>
              <a:gd name="connsiteY1" fmla="*/ 440300 h 678955"/>
              <a:gd name="connsiteX2" fmla="*/ 256602 w 1234134"/>
              <a:gd name="connsiteY2" fmla="*/ 668900 h 678955"/>
              <a:gd name="connsiteX3" fmla="*/ 713802 w 1234134"/>
              <a:gd name="connsiteY3" fmla="*/ 601166 h 678955"/>
              <a:gd name="connsiteX4" fmla="*/ 1204868 w 1234134"/>
              <a:gd name="connsiteY4" fmla="*/ 270966 h 678955"/>
              <a:gd name="connsiteX5" fmla="*/ 1077868 w 1234134"/>
              <a:gd name="connsiteY5" fmla="*/ 33 h 678955"/>
              <a:gd name="connsiteX6" fmla="*/ 256602 w 1234134"/>
              <a:gd name="connsiteY6" fmla="*/ 287900 h 678955"/>
              <a:gd name="connsiteX0" fmla="*/ 891602 w 1234134"/>
              <a:gd name="connsiteY0" fmla="*/ 91511 h 736566"/>
              <a:gd name="connsiteX1" fmla="*/ 28002 w 1234134"/>
              <a:gd name="connsiteY1" fmla="*/ 497911 h 736566"/>
              <a:gd name="connsiteX2" fmla="*/ 256602 w 1234134"/>
              <a:gd name="connsiteY2" fmla="*/ 726511 h 736566"/>
              <a:gd name="connsiteX3" fmla="*/ 713802 w 1234134"/>
              <a:gd name="connsiteY3" fmla="*/ 658777 h 736566"/>
              <a:gd name="connsiteX4" fmla="*/ 1204868 w 1234134"/>
              <a:gd name="connsiteY4" fmla="*/ 328577 h 736566"/>
              <a:gd name="connsiteX5" fmla="*/ 1077868 w 1234134"/>
              <a:gd name="connsiteY5" fmla="*/ 57644 h 736566"/>
              <a:gd name="connsiteX6" fmla="*/ 675702 w 1234134"/>
              <a:gd name="connsiteY6" fmla="*/ 64524 h 736566"/>
              <a:gd name="connsiteX0" fmla="*/ 891602 w 1234134"/>
              <a:gd name="connsiteY0" fmla="*/ 33901 h 678956"/>
              <a:gd name="connsiteX1" fmla="*/ 28002 w 1234134"/>
              <a:gd name="connsiteY1" fmla="*/ 440301 h 678956"/>
              <a:gd name="connsiteX2" fmla="*/ 256602 w 1234134"/>
              <a:gd name="connsiteY2" fmla="*/ 668901 h 678956"/>
              <a:gd name="connsiteX3" fmla="*/ 713802 w 1234134"/>
              <a:gd name="connsiteY3" fmla="*/ 601167 h 678956"/>
              <a:gd name="connsiteX4" fmla="*/ 1204868 w 1234134"/>
              <a:gd name="connsiteY4" fmla="*/ 270967 h 678956"/>
              <a:gd name="connsiteX5" fmla="*/ 1077868 w 1234134"/>
              <a:gd name="connsiteY5" fmla="*/ 34 h 678956"/>
              <a:gd name="connsiteX0" fmla="*/ 891602 w 1208350"/>
              <a:gd name="connsiteY0" fmla="*/ 0 h 645055"/>
              <a:gd name="connsiteX1" fmla="*/ 28002 w 1208350"/>
              <a:gd name="connsiteY1" fmla="*/ 406400 h 645055"/>
              <a:gd name="connsiteX2" fmla="*/ 256602 w 1208350"/>
              <a:gd name="connsiteY2" fmla="*/ 635000 h 645055"/>
              <a:gd name="connsiteX3" fmla="*/ 713802 w 1208350"/>
              <a:gd name="connsiteY3" fmla="*/ 567266 h 645055"/>
              <a:gd name="connsiteX4" fmla="*/ 1204868 w 1208350"/>
              <a:gd name="connsiteY4" fmla="*/ 237066 h 645055"/>
              <a:gd name="connsiteX5" fmla="*/ 898480 w 1208350"/>
              <a:gd name="connsiteY5" fmla="*/ 4233 h 645055"/>
              <a:gd name="connsiteX0" fmla="*/ 891602 w 1208350"/>
              <a:gd name="connsiteY0" fmla="*/ 570 h 645625"/>
              <a:gd name="connsiteX1" fmla="*/ 28002 w 1208350"/>
              <a:gd name="connsiteY1" fmla="*/ 406970 h 645625"/>
              <a:gd name="connsiteX2" fmla="*/ 256602 w 1208350"/>
              <a:gd name="connsiteY2" fmla="*/ 635570 h 645625"/>
              <a:gd name="connsiteX3" fmla="*/ 713802 w 1208350"/>
              <a:gd name="connsiteY3" fmla="*/ 567836 h 645625"/>
              <a:gd name="connsiteX4" fmla="*/ 1204868 w 1208350"/>
              <a:gd name="connsiteY4" fmla="*/ 237636 h 645625"/>
              <a:gd name="connsiteX5" fmla="*/ 898480 w 1208350"/>
              <a:gd name="connsiteY5" fmla="*/ 40 h 645625"/>
              <a:gd name="connsiteX0" fmla="*/ 891602 w 1217139"/>
              <a:gd name="connsiteY0" fmla="*/ 12343 h 657398"/>
              <a:gd name="connsiteX1" fmla="*/ 28002 w 1217139"/>
              <a:gd name="connsiteY1" fmla="*/ 418743 h 657398"/>
              <a:gd name="connsiteX2" fmla="*/ 256602 w 1217139"/>
              <a:gd name="connsiteY2" fmla="*/ 647343 h 657398"/>
              <a:gd name="connsiteX3" fmla="*/ 713802 w 1217139"/>
              <a:gd name="connsiteY3" fmla="*/ 579609 h 657398"/>
              <a:gd name="connsiteX4" fmla="*/ 1204868 w 1217139"/>
              <a:gd name="connsiteY4" fmla="*/ 249409 h 657398"/>
              <a:gd name="connsiteX5" fmla="*/ 898480 w 1217139"/>
              <a:gd name="connsiteY5" fmla="*/ 11813 h 657398"/>
              <a:gd name="connsiteX0" fmla="*/ 891602 w 1219502"/>
              <a:gd name="connsiteY0" fmla="*/ 18454 h 663509"/>
              <a:gd name="connsiteX1" fmla="*/ 28002 w 1219502"/>
              <a:gd name="connsiteY1" fmla="*/ 424854 h 663509"/>
              <a:gd name="connsiteX2" fmla="*/ 256602 w 1219502"/>
              <a:gd name="connsiteY2" fmla="*/ 653454 h 663509"/>
              <a:gd name="connsiteX3" fmla="*/ 713802 w 1219502"/>
              <a:gd name="connsiteY3" fmla="*/ 585720 h 663509"/>
              <a:gd name="connsiteX4" fmla="*/ 1204868 w 1219502"/>
              <a:gd name="connsiteY4" fmla="*/ 255520 h 663509"/>
              <a:gd name="connsiteX5" fmla="*/ 909592 w 1219502"/>
              <a:gd name="connsiteY5" fmla="*/ 11574 h 663509"/>
              <a:gd name="connsiteX0" fmla="*/ 891602 w 1215623"/>
              <a:gd name="connsiteY0" fmla="*/ 10818 h 655873"/>
              <a:gd name="connsiteX1" fmla="*/ 28002 w 1215623"/>
              <a:gd name="connsiteY1" fmla="*/ 417218 h 655873"/>
              <a:gd name="connsiteX2" fmla="*/ 256602 w 1215623"/>
              <a:gd name="connsiteY2" fmla="*/ 645818 h 655873"/>
              <a:gd name="connsiteX3" fmla="*/ 713802 w 1215623"/>
              <a:gd name="connsiteY3" fmla="*/ 578084 h 655873"/>
              <a:gd name="connsiteX4" fmla="*/ 1204868 w 1215623"/>
              <a:gd name="connsiteY4" fmla="*/ 247884 h 655873"/>
              <a:gd name="connsiteX5" fmla="*/ 890542 w 1215623"/>
              <a:gd name="connsiteY5" fmla="*/ 11875 h 655873"/>
              <a:gd name="connsiteX0" fmla="*/ 891602 w 1215623"/>
              <a:gd name="connsiteY0" fmla="*/ 10818 h 655873"/>
              <a:gd name="connsiteX1" fmla="*/ 28002 w 1215623"/>
              <a:gd name="connsiteY1" fmla="*/ 417218 h 655873"/>
              <a:gd name="connsiteX2" fmla="*/ 256602 w 1215623"/>
              <a:gd name="connsiteY2" fmla="*/ 645818 h 655873"/>
              <a:gd name="connsiteX3" fmla="*/ 713802 w 1215623"/>
              <a:gd name="connsiteY3" fmla="*/ 578084 h 655873"/>
              <a:gd name="connsiteX4" fmla="*/ 1204868 w 1215623"/>
              <a:gd name="connsiteY4" fmla="*/ 247884 h 655873"/>
              <a:gd name="connsiteX5" fmla="*/ 890542 w 1215623"/>
              <a:gd name="connsiteY5" fmla="*/ 11875 h 655873"/>
              <a:gd name="connsiteX6" fmla="*/ 891602 w 1215623"/>
              <a:gd name="connsiteY6" fmla="*/ 10818 h 655873"/>
              <a:gd name="connsiteX0" fmla="*/ 815838 w 1211296"/>
              <a:gd name="connsiteY0" fmla="*/ 71143 h 655873"/>
              <a:gd name="connsiteX1" fmla="*/ 23675 w 1211296"/>
              <a:gd name="connsiteY1" fmla="*/ 417218 h 655873"/>
              <a:gd name="connsiteX2" fmla="*/ 252275 w 1211296"/>
              <a:gd name="connsiteY2" fmla="*/ 645818 h 655873"/>
              <a:gd name="connsiteX3" fmla="*/ 709475 w 1211296"/>
              <a:gd name="connsiteY3" fmla="*/ 578084 h 655873"/>
              <a:gd name="connsiteX4" fmla="*/ 1200541 w 1211296"/>
              <a:gd name="connsiteY4" fmla="*/ 247884 h 655873"/>
              <a:gd name="connsiteX5" fmla="*/ 886215 w 1211296"/>
              <a:gd name="connsiteY5" fmla="*/ 11875 h 655873"/>
              <a:gd name="connsiteX6" fmla="*/ 815838 w 1211296"/>
              <a:gd name="connsiteY6" fmla="*/ 71143 h 655873"/>
              <a:gd name="connsiteX0" fmla="*/ 758683 w 1208116"/>
              <a:gd name="connsiteY0" fmla="*/ 61618 h 655873"/>
              <a:gd name="connsiteX1" fmla="*/ 20495 w 1208116"/>
              <a:gd name="connsiteY1" fmla="*/ 417218 h 655873"/>
              <a:gd name="connsiteX2" fmla="*/ 249095 w 1208116"/>
              <a:gd name="connsiteY2" fmla="*/ 645818 h 655873"/>
              <a:gd name="connsiteX3" fmla="*/ 706295 w 1208116"/>
              <a:gd name="connsiteY3" fmla="*/ 578084 h 655873"/>
              <a:gd name="connsiteX4" fmla="*/ 1197361 w 1208116"/>
              <a:gd name="connsiteY4" fmla="*/ 247884 h 655873"/>
              <a:gd name="connsiteX5" fmla="*/ 883035 w 1208116"/>
              <a:gd name="connsiteY5" fmla="*/ 11875 h 655873"/>
              <a:gd name="connsiteX6" fmla="*/ 758683 w 1208116"/>
              <a:gd name="connsiteY6" fmla="*/ 61618 h 655873"/>
              <a:gd name="connsiteX0" fmla="*/ 758683 w 1208116"/>
              <a:gd name="connsiteY0" fmla="*/ 61618 h 655873"/>
              <a:gd name="connsiteX1" fmla="*/ 20495 w 1208116"/>
              <a:gd name="connsiteY1" fmla="*/ 417218 h 655873"/>
              <a:gd name="connsiteX2" fmla="*/ 249095 w 1208116"/>
              <a:gd name="connsiteY2" fmla="*/ 645818 h 655873"/>
              <a:gd name="connsiteX3" fmla="*/ 706295 w 1208116"/>
              <a:gd name="connsiteY3" fmla="*/ 578084 h 655873"/>
              <a:gd name="connsiteX4" fmla="*/ 1197361 w 1208116"/>
              <a:gd name="connsiteY4" fmla="*/ 247884 h 655873"/>
              <a:gd name="connsiteX5" fmla="*/ 883035 w 1208116"/>
              <a:gd name="connsiteY5" fmla="*/ 11875 h 655873"/>
              <a:gd name="connsiteX6" fmla="*/ 758683 w 1208116"/>
              <a:gd name="connsiteY6" fmla="*/ 61618 h 655873"/>
              <a:gd name="connsiteX0" fmla="*/ 758683 w 1236163"/>
              <a:gd name="connsiteY0" fmla="*/ 84572 h 678827"/>
              <a:gd name="connsiteX1" fmla="*/ 20495 w 1236163"/>
              <a:gd name="connsiteY1" fmla="*/ 440172 h 678827"/>
              <a:gd name="connsiteX2" fmla="*/ 249095 w 1236163"/>
              <a:gd name="connsiteY2" fmla="*/ 668772 h 678827"/>
              <a:gd name="connsiteX3" fmla="*/ 706295 w 1236163"/>
              <a:gd name="connsiteY3" fmla="*/ 601038 h 678827"/>
              <a:gd name="connsiteX4" fmla="*/ 1197361 w 1236163"/>
              <a:gd name="connsiteY4" fmla="*/ 270838 h 678827"/>
              <a:gd name="connsiteX5" fmla="*/ 978285 w 1236163"/>
              <a:gd name="connsiteY5" fmla="*/ 11016 h 678827"/>
              <a:gd name="connsiteX6" fmla="*/ 758683 w 1236163"/>
              <a:gd name="connsiteY6" fmla="*/ 84572 h 678827"/>
              <a:gd name="connsiteX0" fmla="*/ 758683 w 1221512"/>
              <a:gd name="connsiteY0" fmla="*/ 73556 h 667811"/>
              <a:gd name="connsiteX1" fmla="*/ 20495 w 1221512"/>
              <a:gd name="connsiteY1" fmla="*/ 429156 h 667811"/>
              <a:gd name="connsiteX2" fmla="*/ 249095 w 1221512"/>
              <a:gd name="connsiteY2" fmla="*/ 657756 h 667811"/>
              <a:gd name="connsiteX3" fmla="*/ 706295 w 1221512"/>
              <a:gd name="connsiteY3" fmla="*/ 590022 h 667811"/>
              <a:gd name="connsiteX4" fmla="*/ 1197361 w 1221512"/>
              <a:gd name="connsiteY4" fmla="*/ 259822 h 667811"/>
              <a:gd name="connsiteX5" fmla="*/ 978285 w 1221512"/>
              <a:gd name="connsiteY5" fmla="*/ 0 h 667811"/>
              <a:gd name="connsiteX6" fmla="*/ 758683 w 1221512"/>
              <a:gd name="connsiteY6" fmla="*/ 73556 h 667811"/>
              <a:gd name="connsiteX0" fmla="*/ 758683 w 1221512"/>
              <a:gd name="connsiteY0" fmla="*/ 73609 h 667864"/>
              <a:gd name="connsiteX1" fmla="*/ 20495 w 1221512"/>
              <a:gd name="connsiteY1" fmla="*/ 429209 h 667864"/>
              <a:gd name="connsiteX2" fmla="*/ 249095 w 1221512"/>
              <a:gd name="connsiteY2" fmla="*/ 657809 h 667864"/>
              <a:gd name="connsiteX3" fmla="*/ 706295 w 1221512"/>
              <a:gd name="connsiteY3" fmla="*/ 590075 h 667864"/>
              <a:gd name="connsiteX4" fmla="*/ 1197361 w 1221512"/>
              <a:gd name="connsiteY4" fmla="*/ 259875 h 667864"/>
              <a:gd name="connsiteX5" fmla="*/ 978285 w 1221512"/>
              <a:gd name="connsiteY5" fmla="*/ 53 h 667864"/>
              <a:gd name="connsiteX6" fmla="*/ 758683 w 1221512"/>
              <a:gd name="connsiteY6" fmla="*/ 73609 h 667864"/>
              <a:gd name="connsiteX0" fmla="*/ 758683 w 1221512"/>
              <a:gd name="connsiteY0" fmla="*/ 73672 h 667927"/>
              <a:gd name="connsiteX1" fmla="*/ 20495 w 1221512"/>
              <a:gd name="connsiteY1" fmla="*/ 429272 h 667927"/>
              <a:gd name="connsiteX2" fmla="*/ 249095 w 1221512"/>
              <a:gd name="connsiteY2" fmla="*/ 657872 h 667927"/>
              <a:gd name="connsiteX3" fmla="*/ 706295 w 1221512"/>
              <a:gd name="connsiteY3" fmla="*/ 590138 h 667927"/>
              <a:gd name="connsiteX4" fmla="*/ 1197361 w 1221512"/>
              <a:gd name="connsiteY4" fmla="*/ 259938 h 667927"/>
              <a:gd name="connsiteX5" fmla="*/ 978285 w 1221512"/>
              <a:gd name="connsiteY5" fmla="*/ 116 h 667927"/>
              <a:gd name="connsiteX6" fmla="*/ 758683 w 1221512"/>
              <a:gd name="connsiteY6" fmla="*/ 73672 h 667927"/>
              <a:gd name="connsiteX0" fmla="*/ 758683 w 1221512"/>
              <a:gd name="connsiteY0" fmla="*/ 73556 h 667811"/>
              <a:gd name="connsiteX1" fmla="*/ 20495 w 1221512"/>
              <a:gd name="connsiteY1" fmla="*/ 429156 h 667811"/>
              <a:gd name="connsiteX2" fmla="*/ 249095 w 1221512"/>
              <a:gd name="connsiteY2" fmla="*/ 657756 h 667811"/>
              <a:gd name="connsiteX3" fmla="*/ 706295 w 1221512"/>
              <a:gd name="connsiteY3" fmla="*/ 590022 h 667811"/>
              <a:gd name="connsiteX4" fmla="*/ 1197361 w 1221512"/>
              <a:gd name="connsiteY4" fmla="*/ 259822 h 667811"/>
              <a:gd name="connsiteX5" fmla="*/ 978285 w 1221512"/>
              <a:gd name="connsiteY5" fmla="*/ 0 h 667811"/>
              <a:gd name="connsiteX6" fmla="*/ 758683 w 1221512"/>
              <a:gd name="connsiteY6" fmla="*/ 73556 h 667811"/>
              <a:gd name="connsiteX0" fmla="*/ 758683 w 1210304"/>
              <a:gd name="connsiteY0" fmla="*/ 73556 h 667811"/>
              <a:gd name="connsiteX1" fmla="*/ 20495 w 1210304"/>
              <a:gd name="connsiteY1" fmla="*/ 429156 h 667811"/>
              <a:gd name="connsiteX2" fmla="*/ 249095 w 1210304"/>
              <a:gd name="connsiteY2" fmla="*/ 657756 h 667811"/>
              <a:gd name="connsiteX3" fmla="*/ 706295 w 1210304"/>
              <a:gd name="connsiteY3" fmla="*/ 590022 h 667811"/>
              <a:gd name="connsiteX4" fmla="*/ 1197361 w 1210304"/>
              <a:gd name="connsiteY4" fmla="*/ 259822 h 667811"/>
              <a:gd name="connsiteX5" fmla="*/ 978285 w 1210304"/>
              <a:gd name="connsiteY5" fmla="*/ 0 h 667811"/>
              <a:gd name="connsiteX6" fmla="*/ 758683 w 1210304"/>
              <a:gd name="connsiteY6" fmla="*/ 73556 h 667811"/>
              <a:gd name="connsiteX0" fmla="*/ 758683 w 1197113"/>
              <a:gd name="connsiteY0" fmla="*/ 73556 h 667733"/>
              <a:gd name="connsiteX1" fmla="*/ 20495 w 1197113"/>
              <a:gd name="connsiteY1" fmla="*/ 429156 h 667733"/>
              <a:gd name="connsiteX2" fmla="*/ 249095 w 1197113"/>
              <a:gd name="connsiteY2" fmla="*/ 657756 h 667733"/>
              <a:gd name="connsiteX3" fmla="*/ 706295 w 1197113"/>
              <a:gd name="connsiteY3" fmla="*/ 590022 h 667733"/>
              <a:gd name="connsiteX4" fmla="*/ 1182629 w 1197113"/>
              <a:gd name="connsiteY4" fmla="*/ 263095 h 667733"/>
              <a:gd name="connsiteX5" fmla="*/ 978285 w 1197113"/>
              <a:gd name="connsiteY5" fmla="*/ 0 h 667733"/>
              <a:gd name="connsiteX6" fmla="*/ 758683 w 1197113"/>
              <a:gd name="connsiteY6" fmla="*/ 73556 h 667733"/>
              <a:gd name="connsiteX0" fmla="*/ 758683 w 1195192"/>
              <a:gd name="connsiteY0" fmla="*/ 73556 h 667733"/>
              <a:gd name="connsiteX1" fmla="*/ 20495 w 1195192"/>
              <a:gd name="connsiteY1" fmla="*/ 429156 h 667733"/>
              <a:gd name="connsiteX2" fmla="*/ 249095 w 1195192"/>
              <a:gd name="connsiteY2" fmla="*/ 657756 h 667733"/>
              <a:gd name="connsiteX3" fmla="*/ 706295 w 1195192"/>
              <a:gd name="connsiteY3" fmla="*/ 590022 h 667733"/>
              <a:gd name="connsiteX4" fmla="*/ 1182629 w 1195192"/>
              <a:gd name="connsiteY4" fmla="*/ 263095 h 667733"/>
              <a:gd name="connsiteX5" fmla="*/ 978285 w 1195192"/>
              <a:gd name="connsiteY5" fmla="*/ 0 h 667733"/>
              <a:gd name="connsiteX6" fmla="*/ 758683 w 1195192"/>
              <a:gd name="connsiteY6" fmla="*/ 73556 h 667733"/>
              <a:gd name="connsiteX0" fmla="*/ 758759 w 1196760"/>
              <a:gd name="connsiteY0" fmla="*/ 73556 h 676951"/>
              <a:gd name="connsiteX1" fmla="*/ 20571 w 1196760"/>
              <a:gd name="connsiteY1" fmla="*/ 429156 h 676951"/>
              <a:gd name="connsiteX2" fmla="*/ 249171 w 1196760"/>
              <a:gd name="connsiteY2" fmla="*/ 657756 h 676951"/>
              <a:gd name="connsiteX3" fmla="*/ 712918 w 1196760"/>
              <a:gd name="connsiteY3" fmla="*/ 619481 h 676951"/>
              <a:gd name="connsiteX4" fmla="*/ 1182705 w 1196760"/>
              <a:gd name="connsiteY4" fmla="*/ 263095 h 676951"/>
              <a:gd name="connsiteX5" fmla="*/ 978361 w 1196760"/>
              <a:gd name="connsiteY5" fmla="*/ 0 h 676951"/>
              <a:gd name="connsiteX6" fmla="*/ 758759 w 1196760"/>
              <a:gd name="connsiteY6" fmla="*/ 73556 h 676951"/>
              <a:gd name="connsiteX0" fmla="*/ 724135 w 1194873"/>
              <a:gd name="connsiteY0" fmla="*/ 85013 h 676951"/>
              <a:gd name="connsiteX1" fmla="*/ 18684 w 1194873"/>
              <a:gd name="connsiteY1" fmla="*/ 429156 h 676951"/>
              <a:gd name="connsiteX2" fmla="*/ 247284 w 1194873"/>
              <a:gd name="connsiteY2" fmla="*/ 657756 h 676951"/>
              <a:gd name="connsiteX3" fmla="*/ 711031 w 1194873"/>
              <a:gd name="connsiteY3" fmla="*/ 619481 h 676951"/>
              <a:gd name="connsiteX4" fmla="*/ 1180818 w 1194873"/>
              <a:gd name="connsiteY4" fmla="*/ 263095 h 676951"/>
              <a:gd name="connsiteX5" fmla="*/ 976474 w 1194873"/>
              <a:gd name="connsiteY5" fmla="*/ 0 h 676951"/>
              <a:gd name="connsiteX6" fmla="*/ 724135 w 1194873"/>
              <a:gd name="connsiteY6" fmla="*/ 85013 h 676951"/>
              <a:gd name="connsiteX0" fmla="*/ 724135 w 1194873"/>
              <a:gd name="connsiteY0" fmla="*/ 85013 h 676951"/>
              <a:gd name="connsiteX1" fmla="*/ 18684 w 1194873"/>
              <a:gd name="connsiteY1" fmla="*/ 429156 h 676951"/>
              <a:gd name="connsiteX2" fmla="*/ 247284 w 1194873"/>
              <a:gd name="connsiteY2" fmla="*/ 657756 h 676951"/>
              <a:gd name="connsiteX3" fmla="*/ 711031 w 1194873"/>
              <a:gd name="connsiteY3" fmla="*/ 619481 h 676951"/>
              <a:gd name="connsiteX4" fmla="*/ 1180818 w 1194873"/>
              <a:gd name="connsiteY4" fmla="*/ 263095 h 676951"/>
              <a:gd name="connsiteX5" fmla="*/ 976474 w 1194873"/>
              <a:gd name="connsiteY5" fmla="*/ 0 h 676951"/>
              <a:gd name="connsiteX6" fmla="*/ 724135 w 1194873"/>
              <a:gd name="connsiteY6" fmla="*/ 85013 h 676951"/>
              <a:gd name="connsiteX0" fmla="*/ 724135 w 1197736"/>
              <a:gd name="connsiteY0" fmla="*/ 86650 h 678588"/>
              <a:gd name="connsiteX1" fmla="*/ 18684 w 1197736"/>
              <a:gd name="connsiteY1" fmla="*/ 430793 h 678588"/>
              <a:gd name="connsiteX2" fmla="*/ 247284 w 1197736"/>
              <a:gd name="connsiteY2" fmla="*/ 659393 h 678588"/>
              <a:gd name="connsiteX3" fmla="*/ 711031 w 1197736"/>
              <a:gd name="connsiteY3" fmla="*/ 621118 h 678588"/>
              <a:gd name="connsiteX4" fmla="*/ 1180818 w 1197736"/>
              <a:gd name="connsiteY4" fmla="*/ 264732 h 678588"/>
              <a:gd name="connsiteX5" fmla="*/ 991206 w 1197736"/>
              <a:gd name="connsiteY5" fmla="*/ 0 h 678588"/>
              <a:gd name="connsiteX6" fmla="*/ 724135 w 1197736"/>
              <a:gd name="connsiteY6" fmla="*/ 86650 h 678588"/>
              <a:gd name="connsiteX0" fmla="*/ 724135 w 1197323"/>
              <a:gd name="connsiteY0" fmla="*/ 86784 h 678722"/>
              <a:gd name="connsiteX1" fmla="*/ 18684 w 1197323"/>
              <a:gd name="connsiteY1" fmla="*/ 430927 h 678722"/>
              <a:gd name="connsiteX2" fmla="*/ 247284 w 1197323"/>
              <a:gd name="connsiteY2" fmla="*/ 659527 h 678722"/>
              <a:gd name="connsiteX3" fmla="*/ 711031 w 1197323"/>
              <a:gd name="connsiteY3" fmla="*/ 621252 h 678722"/>
              <a:gd name="connsiteX4" fmla="*/ 1180818 w 1197323"/>
              <a:gd name="connsiteY4" fmla="*/ 264866 h 678722"/>
              <a:gd name="connsiteX5" fmla="*/ 991206 w 1197323"/>
              <a:gd name="connsiteY5" fmla="*/ 134 h 678722"/>
              <a:gd name="connsiteX6" fmla="*/ 724135 w 1197323"/>
              <a:gd name="connsiteY6" fmla="*/ 86784 h 678722"/>
              <a:gd name="connsiteX0" fmla="*/ 724135 w 1195633"/>
              <a:gd name="connsiteY0" fmla="*/ 88963 h 680901"/>
              <a:gd name="connsiteX1" fmla="*/ 18684 w 1195633"/>
              <a:gd name="connsiteY1" fmla="*/ 433106 h 680901"/>
              <a:gd name="connsiteX2" fmla="*/ 247284 w 1195633"/>
              <a:gd name="connsiteY2" fmla="*/ 661706 h 680901"/>
              <a:gd name="connsiteX3" fmla="*/ 711031 w 1195633"/>
              <a:gd name="connsiteY3" fmla="*/ 623431 h 680901"/>
              <a:gd name="connsiteX4" fmla="*/ 1180818 w 1195633"/>
              <a:gd name="connsiteY4" fmla="*/ 267045 h 680901"/>
              <a:gd name="connsiteX5" fmla="*/ 991206 w 1195633"/>
              <a:gd name="connsiteY5" fmla="*/ 2313 h 680901"/>
              <a:gd name="connsiteX6" fmla="*/ 724135 w 1195633"/>
              <a:gd name="connsiteY6" fmla="*/ 88963 h 68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633" h="680901">
                <a:moveTo>
                  <a:pt x="724135" y="88963"/>
                </a:moveTo>
                <a:cubicBezTo>
                  <a:pt x="345251" y="239246"/>
                  <a:pt x="98159" y="337649"/>
                  <a:pt x="18684" y="433106"/>
                </a:cubicBezTo>
                <a:cubicBezTo>
                  <a:pt x="-60791" y="528563"/>
                  <a:pt x="131893" y="629985"/>
                  <a:pt x="247284" y="661706"/>
                </a:cubicBezTo>
                <a:cubicBezTo>
                  <a:pt x="362675" y="693427"/>
                  <a:pt x="555442" y="689208"/>
                  <a:pt x="711031" y="623431"/>
                </a:cubicBezTo>
                <a:cubicBezTo>
                  <a:pt x="866620" y="557654"/>
                  <a:pt x="1134122" y="370565"/>
                  <a:pt x="1180818" y="267045"/>
                </a:cubicBezTo>
                <a:cubicBezTo>
                  <a:pt x="1227514" y="163525"/>
                  <a:pt x="1163701" y="-22864"/>
                  <a:pt x="991206" y="2313"/>
                </a:cubicBezTo>
                <a:cubicBezTo>
                  <a:pt x="911606" y="14573"/>
                  <a:pt x="824620" y="50157"/>
                  <a:pt x="724135" y="88963"/>
                </a:cubicBezTo>
                <a:close/>
              </a:path>
            </a:pathLst>
          </a:custGeom>
          <a:solidFill>
            <a:schemeClr val="accent6">
              <a:alpha val="85000"/>
            </a:schemeClr>
          </a:solidFill>
          <a:ln>
            <a:noFill/>
          </a:ln>
          <a:effectLst>
            <a:innerShdw blurRad="63500" dist="76200" dir="2700000">
              <a:schemeClr val="accent4">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13A6C504-2E0F-DAB4-0ADD-08B2E552725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778569" y="1893083"/>
            <a:ext cx="4409200" cy="3643062"/>
          </a:xfrm>
          <a:custGeom>
            <a:avLst/>
            <a:gdLst>
              <a:gd name="connsiteX0" fmla="*/ 0 w 4409200"/>
              <a:gd name="connsiteY0" fmla="*/ 0 h 3643062"/>
              <a:gd name="connsiteX1" fmla="*/ 4409200 w 4409200"/>
              <a:gd name="connsiteY1" fmla="*/ 0 h 3643062"/>
              <a:gd name="connsiteX2" fmla="*/ 4409200 w 4409200"/>
              <a:gd name="connsiteY2" fmla="*/ 2556229 h 3643062"/>
              <a:gd name="connsiteX3" fmla="*/ 4212886 w 4409200"/>
              <a:gd name="connsiteY3" fmla="*/ 2586118 h 3643062"/>
              <a:gd name="connsiteX4" fmla="*/ 3717981 w 4409200"/>
              <a:gd name="connsiteY4" fmla="*/ 3322913 h 3643062"/>
              <a:gd name="connsiteX5" fmla="*/ 2032990 w 4409200"/>
              <a:gd name="connsiteY5" fmla="*/ 3412123 h 3643062"/>
              <a:gd name="connsiteX6" fmla="*/ 1955657 w 4409200"/>
              <a:gd name="connsiteY6" fmla="*/ 3554376 h 3643062"/>
              <a:gd name="connsiteX7" fmla="*/ 1887112 w 4409200"/>
              <a:gd name="connsiteY7" fmla="*/ 3643062 h 3643062"/>
              <a:gd name="connsiteX8" fmla="*/ 0 w 4409200"/>
              <a:gd name="connsiteY8" fmla="*/ 3643062 h 3643062"/>
              <a:gd name="connsiteX9" fmla="*/ 0 w 4409200"/>
              <a:gd name="connsiteY9" fmla="*/ 0 h 364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9200" h="3643062">
                <a:moveTo>
                  <a:pt x="0" y="0"/>
                </a:moveTo>
                <a:lnTo>
                  <a:pt x="4409200" y="0"/>
                </a:lnTo>
                <a:lnTo>
                  <a:pt x="4409200" y="2556229"/>
                </a:lnTo>
                <a:lnTo>
                  <a:pt x="4212886" y="2586118"/>
                </a:lnTo>
                <a:cubicBezTo>
                  <a:pt x="4209684" y="2869366"/>
                  <a:pt x="4029113" y="3137996"/>
                  <a:pt x="3717981" y="3322913"/>
                </a:cubicBezTo>
                <a:cubicBezTo>
                  <a:pt x="3245248" y="3603912"/>
                  <a:pt x="2562383" y="3640021"/>
                  <a:pt x="2032990" y="3412123"/>
                </a:cubicBezTo>
                <a:cubicBezTo>
                  <a:pt x="2011589" y="3461054"/>
                  <a:pt x="1985700" y="3508545"/>
                  <a:pt x="1955657" y="3554376"/>
                </a:cubicBezTo>
                <a:lnTo>
                  <a:pt x="1887112" y="3643062"/>
                </a:lnTo>
                <a:lnTo>
                  <a:pt x="0" y="3643062"/>
                </a:lnTo>
                <a:lnTo>
                  <a:pt x="0" y="0"/>
                </a:lnTo>
                <a:close/>
              </a:path>
            </a:pathLst>
          </a:custGeom>
          <a:effectLst>
            <a:outerShdw blurRad="317500" dist="190500" dir="21540000" sx="95000" sy="95000" algn="bl" rotWithShape="0">
              <a:schemeClr val="accent3">
                <a:alpha val="40000"/>
              </a:schemeClr>
            </a:outerShdw>
          </a:effectLst>
        </p:spPr>
      </p:pic>
      <p:pic>
        <p:nvPicPr>
          <p:cNvPr id="16" name="图片 15">
            <a:extLst>
              <a:ext uri="{FF2B5EF4-FFF2-40B4-BE49-F238E27FC236}">
                <a16:creationId xmlns:a16="http://schemas.microsoft.com/office/drawing/2014/main" id="{1241CF6C-EE85-E06B-2178-3710161742DD}"/>
              </a:ext>
            </a:extLst>
          </p:cNvPr>
          <p:cNvPicPr>
            <a:picLocks noChangeAspect="1"/>
          </p:cNvPicPr>
          <p:nvPr/>
        </p:nvPicPr>
        <p:blipFill>
          <a:blip r:embed="rId4">
            <a:duotone>
              <a:schemeClr val="accent6">
                <a:shade val="45000"/>
                <a:satMod val="135000"/>
              </a:schemeClr>
              <a:prstClr val="white"/>
            </a:duotone>
            <a:alphaModFix/>
          </a:blip>
          <a:srcRect l="95249" t="73738" r="4655" b="25838"/>
          <a:stretch>
            <a:fillRect/>
          </a:stretch>
        </p:blipFill>
        <p:spPr>
          <a:xfrm>
            <a:off x="9977674" y="4586028"/>
            <a:ext cx="4241" cy="15450"/>
          </a:xfrm>
          <a:custGeom>
            <a:avLst/>
            <a:gdLst>
              <a:gd name="connsiteX0" fmla="*/ 0 w 4241"/>
              <a:gd name="connsiteY0" fmla="*/ 0 h 15450"/>
              <a:gd name="connsiteX1" fmla="*/ 4241 w 4241"/>
              <a:gd name="connsiteY1" fmla="*/ 0 h 15450"/>
              <a:gd name="connsiteX2" fmla="*/ 3778 w 4241"/>
              <a:gd name="connsiteY2" fmla="*/ 5187 h 15450"/>
              <a:gd name="connsiteX3" fmla="*/ 1344 w 4241"/>
              <a:gd name="connsiteY3" fmla="*/ 15450 h 15450"/>
              <a:gd name="connsiteX4" fmla="*/ 0 w 4241"/>
              <a:gd name="connsiteY4" fmla="*/ 0 h 15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1" h="15450">
                <a:moveTo>
                  <a:pt x="0" y="0"/>
                </a:moveTo>
                <a:lnTo>
                  <a:pt x="4241" y="0"/>
                </a:lnTo>
                <a:lnTo>
                  <a:pt x="3778" y="5187"/>
                </a:lnTo>
                <a:lnTo>
                  <a:pt x="1344" y="15450"/>
                </a:lnTo>
                <a:lnTo>
                  <a:pt x="0" y="0"/>
                </a:lnTo>
                <a:close/>
              </a:path>
            </a:pathLst>
          </a:custGeom>
          <a:effectLst/>
        </p:spPr>
      </p:pic>
      <p:pic>
        <p:nvPicPr>
          <p:cNvPr id="17" name="图片 16">
            <a:extLst>
              <a:ext uri="{FF2B5EF4-FFF2-40B4-BE49-F238E27FC236}">
                <a16:creationId xmlns:a16="http://schemas.microsoft.com/office/drawing/2014/main" id="{9A2C4969-DA6B-F9A4-500F-016D3EC10361}"/>
              </a:ext>
            </a:extLst>
          </p:cNvPr>
          <p:cNvPicPr>
            <a:picLocks noChangeAspect="1"/>
          </p:cNvPicPr>
          <p:nvPr/>
        </p:nvPicPr>
        <p:blipFill>
          <a:blip r:embed="rId5" cstate="screen">
            <a:duotone>
              <a:schemeClr val="accent6">
                <a:shade val="45000"/>
                <a:satMod val="135000"/>
              </a:schemeClr>
              <a:prstClr val="white"/>
            </a:duotone>
            <a:alphaModFix/>
            <a:extLst>
              <a:ext uri="{28A0092B-C50C-407E-A947-70E740481C1C}">
                <a14:useLocalDpi xmlns:a14="http://schemas.microsoft.com/office/drawing/2010/main"/>
              </a:ext>
            </a:extLst>
          </a:blip>
          <a:srcRect/>
          <a:stretch>
            <a:fillRect/>
          </a:stretch>
        </p:blipFill>
        <p:spPr>
          <a:xfrm>
            <a:off x="9963966" y="4601478"/>
            <a:ext cx="16230" cy="63462"/>
          </a:xfrm>
          <a:custGeom>
            <a:avLst/>
            <a:gdLst>
              <a:gd name="connsiteX0" fmla="*/ 15051 w 16230"/>
              <a:gd name="connsiteY0" fmla="*/ 0 h 63462"/>
              <a:gd name="connsiteX1" fmla="*/ 16230 w 16230"/>
              <a:gd name="connsiteY1" fmla="*/ 13555 h 63462"/>
              <a:gd name="connsiteX2" fmla="*/ 7452 w 16230"/>
              <a:gd name="connsiteY2" fmla="*/ 49361 h 63462"/>
              <a:gd name="connsiteX3" fmla="*/ 0 w 16230"/>
              <a:gd name="connsiteY3" fmla="*/ 63462 h 63462"/>
              <a:gd name="connsiteX4" fmla="*/ 15051 w 16230"/>
              <a:gd name="connsiteY4" fmla="*/ 0 h 6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0" h="63462">
                <a:moveTo>
                  <a:pt x="15051" y="0"/>
                </a:moveTo>
                <a:lnTo>
                  <a:pt x="16230" y="13555"/>
                </a:lnTo>
                <a:cubicBezTo>
                  <a:pt x="15224" y="25134"/>
                  <a:pt x="12268" y="37087"/>
                  <a:pt x="7452" y="49361"/>
                </a:cubicBezTo>
                <a:lnTo>
                  <a:pt x="0" y="63462"/>
                </a:lnTo>
                <a:lnTo>
                  <a:pt x="15051" y="0"/>
                </a:lnTo>
                <a:close/>
              </a:path>
            </a:pathLst>
          </a:custGeom>
          <a:effectLst/>
        </p:spPr>
      </p:pic>
      <p:pic>
        <p:nvPicPr>
          <p:cNvPr id="18" name="图片 17">
            <a:extLst>
              <a:ext uri="{FF2B5EF4-FFF2-40B4-BE49-F238E27FC236}">
                <a16:creationId xmlns:a16="http://schemas.microsoft.com/office/drawing/2014/main" id="{A5B9E680-F326-102B-EC6D-02A292DC2B63}"/>
              </a:ext>
            </a:extLst>
          </p:cNvPr>
          <p:cNvPicPr>
            <a:picLocks noChangeAspect="1"/>
          </p:cNvPicPr>
          <p:nvPr/>
        </p:nvPicPr>
        <p:blipFill>
          <a:blip r:embed="rId6" cstate="screen">
            <a:duotone>
              <a:schemeClr val="accent6">
                <a:shade val="45000"/>
                <a:satMod val="135000"/>
              </a:schemeClr>
              <a:prstClr val="white"/>
            </a:duotone>
            <a:alphaModFix/>
            <a:extLst>
              <a:ext uri="{28A0092B-C50C-407E-A947-70E740481C1C}">
                <a14:useLocalDpi xmlns:a14="http://schemas.microsoft.com/office/drawing/2010/main"/>
              </a:ext>
            </a:extLst>
          </a:blip>
          <a:srcRect/>
          <a:stretch>
            <a:fillRect/>
          </a:stretch>
        </p:blipFill>
        <p:spPr>
          <a:xfrm>
            <a:off x="7683584" y="5004448"/>
            <a:ext cx="128667" cy="307626"/>
          </a:xfrm>
          <a:custGeom>
            <a:avLst/>
            <a:gdLst>
              <a:gd name="connsiteX0" fmla="*/ 128667 w 128667"/>
              <a:gd name="connsiteY0" fmla="*/ 0 h 307626"/>
              <a:gd name="connsiteX1" fmla="*/ 128667 w 128667"/>
              <a:gd name="connsiteY1" fmla="*/ 307626 h 307626"/>
              <a:gd name="connsiteX2" fmla="*/ 126922 w 128667"/>
              <a:gd name="connsiteY2" fmla="*/ 307189 h 307626"/>
              <a:gd name="connsiteX3" fmla="*/ 3306 w 128667"/>
              <a:gd name="connsiteY3" fmla="*/ 210529 h 307626"/>
              <a:gd name="connsiteX4" fmla="*/ 100354 w 128667"/>
              <a:gd name="connsiteY4" fmla="*/ 23450 h 307626"/>
              <a:gd name="connsiteX5" fmla="*/ 128667 w 128667"/>
              <a:gd name="connsiteY5" fmla="*/ 0 h 30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667" h="307626">
                <a:moveTo>
                  <a:pt x="128667" y="0"/>
                </a:moveTo>
                <a:lnTo>
                  <a:pt x="128667" y="307626"/>
                </a:lnTo>
                <a:lnTo>
                  <a:pt x="126922" y="307189"/>
                </a:lnTo>
                <a:cubicBezTo>
                  <a:pt x="58638" y="285857"/>
                  <a:pt x="15232" y="253645"/>
                  <a:pt x="3306" y="210529"/>
                </a:cubicBezTo>
                <a:cubicBezTo>
                  <a:pt x="-11601" y="156634"/>
                  <a:pt x="24444" y="92079"/>
                  <a:pt x="100354" y="23450"/>
                </a:cubicBezTo>
                <a:lnTo>
                  <a:pt x="128667" y="0"/>
                </a:lnTo>
                <a:close/>
              </a:path>
            </a:pathLst>
          </a:custGeom>
          <a:effectLst/>
        </p:spPr>
      </p:pic>
      <p:grpSp>
        <p:nvGrpSpPr>
          <p:cNvPr id="19" name="组合 18">
            <a:extLst>
              <a:ext uri="{FF2B5EF4-FFF2-40B4-BE49-F238E27FC236}">
                <a16:creationId xmlns:a16="http://schemas.microsoft.com/office/drawing/2014/main" id="{E9F4CC74-B23B-EFBD-2386-119BB93D490B}"/>
              </a:ext>
            </a:extLst>
          </p:cNvPr>
          <p:cNvGrpSpPr/>
          <p:nvPr/>
        </p:nvGrpSpPr>
        <p:grpSpPr>
          <a:xfrm>
            <a:off x="660452" y="206462"/>
            <a:ext cx="8266561" cy="6193128"/>
            <a:chOff x="660452" y="206462"/>
            <a:chExt cx="8266561" cy="6193128"/>
          </a:xfrm>
        </p:grpSpPr>
        <p:pic>
          <p:nvPicPr>
            <p:cNvPr id="20" name="图片 19">
              <a:extLst>
                <a:ext uri="{FF2B5EF4-FFF2-40B4-BE49-F238E27FC236}">
                  <a16:creationId xmlns:a16="http://schemas.microsoft.com/office/drawing/2014/main" id="{28A433CC-D428-77FE-6F16-3156C63549A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370083" y="4282293"/>
              <a:ext cx="1260584" cy="891323"/>
            </a:xfrm>
            <a:prstGeom prst="rect">
              <a:avLst/>
            </a:prstGeom>
          </p:spPr>
        </p:pic>
        <p:pic>
          <p:nvPicPr>
            <p:cNvPr id="21" name="图片 20">
              <a:extLst>
                <a:ext uri="{FF2B5EF4-FFF2-40B4-BE49-F238E27FC236}">
                  <a16:creationId xmlns:a16="http://schemas.microsoft.com/office/drawing/2014/main" id="{A7BED7F6-5CEC-7673-10AE-22AC9632F66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26800" y="5677756"/>
              <a:ext cx="631807" cy="721834"/>
            </a:xfrm>
            <a:prstGeom prst="rect">
              <a:avLst/>
            </a:prstGeom>
          </p:spPr>
        </p:pic>
        <p:pic>
          <p:nvPicPr>
            <p:cNvPr id="22" name="图片 21">
              <a:extLst>
                <a:ext uri="{FF2B5EF4-FFF2-40B4-BE49-F238E27FC236}">
                  <a16:creationId xmlns:a16="http://schemas.microsoft.com/office/drawing/2014/main" id="{FA3B2184-E460-3AF5-DFF4-520AAD551724}"/>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1039997">
              <a:off x="7077427" y="206462"/>
              <a:ext cx="1849586" cy="1383025"/>
            </a:xfrm>
            <a:prstGeom prst="rect">
              <a:avLst/>
            </a:prstGeom>
          </p:spPr>
        </p:pic>
        <p:pic>
          <p:nvPicPr>
            <p:cNvPr id="23" name="图片 22">
              <a:extLst>
                <a:ext uri="{FF2B5EF4-FFF2-40B4-BE49-F238E27FC236}">
                  <a16:creationId xmlns:a16="http://schemas.microsoft.com/office/drawing/2014/main" id="{F7B2F9B4-F8AC-9222-5224-61C73E94A3F9}"/>
                </a:ext>
              </a:extLst>
            </p:cNvPr>
            <p:cNvPicPr>
              <a:picLocks noChangeAspect="1"/>
            </p:cNvPicPr>
            <p:nvPr/>
          </p:nvPicPr>
          <p:blipFill rotWithShape="1">
            <a:blip r:embed="rId10"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rot="5027670">
              <a:off x="783559" y="1438148"/>
              <a:ext cx="1273831" cy="1520045"/>
            </a:xfrm>
            <a:prstGeom prst="rect">
              <a:avLst/>
            </a:prstGeom>
          </p:spPr>
        </p:pic>
      </p:grpSp>
    </p:spTree>
    <p:extLst>
      <p:ext uri="{BB962C8B-B14F-4D97-AF65-F5344CB8AC3E}">
        <p14:creationId xmlns:p14="http://schemas.microsoft.com/office/powerpoint/2010/main" val="2408985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图片包含 游戏机, 夜空, 监控&#10;&#10;描述已自动生成">
            <a:extLst>
              <a:ext uri="{FF2B5EF4-FFF2-40B4-BE49-F238E27FC236}">
                <a16:creationId xmlns:a16="http://schemas.microsoft.com/office/drawing/2014/main" id="{32DEB364-CA44-963B-0DAD-2FBC4CF0801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grpSp>
        <p:nvGrpSpPr>
          <p:cNvPr id="8" name="组合 7">
            <a:extLst>
              <a:ext uri="{FF2B5EF4-FFF2-40B4-BE49-F238E27FC236}">
                <a16:creationId xmlns:a16="http://schemas.microsoft.com/office/drawing/2014/main" id="{CAE5CB16-C478-7E2D-00B2-1DC3C7F684B4}"/>
              </a:ext>
            </a:extLst>
          </p:cNvPr>
          <p:cNvGrpSpPr/>
          <p:nvPr/>
        </p:nvGrpSpPr>
        <p:grpSpPr>
          <a:xfrm>
            <a:off x="0" y="-983"/>
            <a:ext cx="11541932" cy="6859966"/>
            <a:chOff x="0" y="-983"/>
            <a:chExt cx="11541932" cy="6859966"/>
          </a:xfrm>
        </p:grpSpPr>
        <p:sp>
          <p:nvSpPr>
            <p:cNvPr id="66" name="任意多边形: 形状 65">
              <a:extLst>
                <a:ext uri="{FF2B5EF4-FFF2-40B4-BE49-F238E27FC236}">
                  <a16:creationId xmlns:a16="http://schemas.microsoft.com/office/drawing/2014/main" id="{EFE88458-1F84-1EFB-7BD0-FB43937A3EBA}"/>
                </a:ext>
              </a:extLst>
            </p:cNvPr>
            <p:cNvSpPr/>
            <p:nvPr/>
          </p:nvSpPr>
          <p:spPr>
            <a:xfrm>
              <a:off x="0" y="-983"/>
              <a:ext cx="10124181" cy="6859966"/>
            </a:xfrm>
            <a:custGeom>
              <a:avLst/>
              <a:gdLst>
                <a:gd name="connsiteX0" fmla="*/ 0 w 10124181"/>
                <a:gd name="connsiteY0" fmla="*/ 0 h 6858000"/>
                <a:gd name="connsiteX1" fmla="*/ 3217209 w 10124181"/>
                <a:gd name="connsiteY1" fmla="*/ 0 h 6858000"/>
                <a:gd name="connsiteX2" fmla="*/ 3351676 w 10124181"/>
                <a:gd name="connsiteY2" fmla="*/ 55142 h 6858000"/>
                <a:gd name="connsiteX3" fmla="*/ 4680109 w 10124181"/>
                <a:gd name="connsiteY3" fmla="*/ 1223785 h 6858000"/>
                <a:gd name="connsiteX4" fmla="*/ 5717174 w 10124181"/>
                <a:gd name="connsiteY4" fmla="*/ 2132853 h 6858000"/>
                <a:gd name="connsiteX5" fmla="*/ 7193068 w 10124181"/>
                <a:gd name="connsiteY5" fmla="*/ 1906569 h 6858000"/>
                <a:gd name="connsiteX6" fmla="*/ 8140121 w 10124181"/>
                <a:gd name="connsiteY6" fmla="*/ 2381003 h 6858000"/>
                <a:gd name="connsiteX7" fmla="*/ 8750104 w 10124181"/>
                <a:gd name="connsiteY7" fmla="*/ 3349213 h 6858000"/>
                <a:gd name="connsiteX8" fmla="*/ 10124181 w 10124181"/>
                <a:gd name="connsiteY8" fmla="*/ 3436512 h 6858000"/>
                <a:gd name="connsiteX9" fmla="*/ 8800210 w 10124181"/>
                <a:gd name="connsiteY9" fmla="*/ 3605210 h 6858000"/>
                <a:gd name="connsiteX10" fmla="*/ 8255414 w 10124181"/>
                <a:gd name="connsiteY10" fmla="*/ 4412121 h 6858000"/>
                <a:gd name="connsiteX11" fmla="*/ 7888413 w 10124181"/>
                <a:gd name="connsiteY11" fmla="*/ 4933492 h 6858000"/>
                <a:gd name="connsiteX12" fmla="*/ 7073006 w 10124181"/>
                <a:gd name="connsiteY12" fmla="*/ 4966726 h 6858000"/>
                <a:gd name="connsiteX13" fmla="*/ 5863269 w 10124181"/>
                <a:gd name="connsiteY13" fmla="*/ 4968912 h 6858000"/>
                <a:gd name="connsiteX14" fmla="*/ 5478922 w 10124181"/>
                <a:gd name="connsiteY14" fmla="*/ 5826290 h 6858000"/>
                <a:gd name="connsiteX15" fmla="*/ 4779826 w 10124181"/>
                <a:gd name="connsiteY15" fmla="*/ 6347253 h 6858000"/>
                <a:gd name="connsiteX16" fmla="*/ 3556447 w 10124181"/>
                <a:gd name="connsiteY16" fmla="*/ 6121729 h 6858000"/>
                <a:gd name="connsiteX17" fmla="*/ 2505426 w 10124181"/>
                <a:gd name="connsiteY17" fmla="*/ 6804660 h 6858000"/>
                <a:gd name="connsiteX18" fmla="*/ 2270681 w 10124181"/>
                <a:gd name="connsiteY18" fmla="*/ 6849745 h 6858000"/>
                <a:gd name="connsiteX19" fmla="*/ 2196941 w 10124181"/>
                <a:gd name="connsiteY19" fmla="*/ 6858000 h 6858000"/>
                <a:gd name="connsiteX20" fmla="*/ 0 w 10124181"/>
                <a:gd name="connsiteY20" fmla="*/ 6858000 h 6858000"/>
                <a:gd name="connsiteX0" fmla="*/ 0 w 10124181"/>
                <a:gd name="connsiteY0" fmla="*/ 0 h 6858000"/>
                <a:gd name="connsiteX1" fmla="*/ 3217209 w 10124181"/>
                <a:gd name="connsiteY1" fmla="*/ 0 h 6858000"/>
                <a:gd name="connsiteX2" fmla="*/ 3351676 w 10124181"/>
                <a:gd name="connsiteY2" fmla="*/ 55142 h 6858000"/>
                <a:gd name="connsiteX3" fmla="*/ 4527709 w 10124181"/>
                <a:gd name="connsiteY3" fmla="*/ 1223785 h 6858000"/>
                <a:gd name="connsiteX4" fmla="*/ 5717174 w 10124181"/>
                <a:gd name="connsiteY4" fmla="*/ 2132853 h 6858000"/>
                <a:gd name="connsiteX5" fmla="*/ 7193068 w 10124181"/>
                <a:gd name="connsiteY5" fmla="*/ 1906569 h 6858000"/>
                <a:gd name="connsiteX6" fmla="*/ 8140121 w 10124181"/>
                <a:gd name="connsiteY6" fmla="*/ 2381003 h 6858000"/>
                <a:gd name="connsiteX7" fmla="*/ 8750104 w 10124181"/>
                <a:gd name="connsiteY7" fmla="*/ 3349213 h 6858000"/>
                <a:gd name="connsiteX8" fmla="*/ 10124181 w 10124181"/>
                <a:gd name="connsiteY8" fmla="*/ 3436512 h 6858000"/>
                <a:gd name="connsiteX9" fmla="*/ 8800210 w 10124181"/>
                <a:gd name="connsiteY9" fmla="*/ 3605210 h 6858000"/>
                <a:gd name="connsiteX10" fmla="*/ 8255414 w 10124181"/>
                <a:gd name="connsiteY10" fmla="*/ 4412121 h 6858000"/>
                <a:gd name="connsiteX11" fmla="*/ 7888413 w 10124181"/>
                <a:gd name="connsiteY11" fmla="*/ 4933492 h 6858000"/>
                <a:gd name="connsiteX12" fmla="*/ 7073006 w 10124181"/>
                <a:gd name="connsiteY12" fmla="*/ 4966726 h 6858000"/>
                <a:gd name="connsiteX13" fmla="*/ 5863269 w 10124181"/>
                <a:gd name="connsiteY13" fmla="*/ 4968912 h 6858000"/>
                <a:gd name="connsiteX14" fmla="*/ 5478922 w 10124181"/>
                <a:gd name="connsiteY14" fmla="*/ 5826290 h 6858000"/>
                <a:gd name="connsiteX15" fmla="*/ 4779826 w 10124181"/>
                <a:gd name="connsiteY15" fmla="*/ 6347253 h 6858000"/>
                <a:gd name="connsiteX16" fmla="*/ 3556447 w 10124181"/>
                <a:gd name="connsiteY16" fmla="*/ 6121729 h 6858000"/>
                <a:gd name="connsiteX17" fmla="*/ 2505426 w 10124181"/>
                <a:gd name="connsiteY17" fmla="*/ 6804660 h 6858000"/>
                <a:gd name="connsiteX18" fmla="*/ 2270681 w 10124181"/>
                <a:gd name="connsiteY18" fmla="*/ 6849745 h 6858000"/>
                <a:gd name="connsiteX19" fmla="*/ 2196941 w 10124181"/>
                <a:gd name="connsiteY19" fmla="*/ 6858000 h 6858000"/>
                <a:gd name="connsiteX20" fmla="*/ 0 w 10124181"/>
                <a:gd name="connsiteY20" fmla="*/ 6858000 h 6858000"/>
                <a:gd name="connsiteX21" fmla="*/ 0 w 10124181"/>
                <a:gd name="connsiteY21" fmla="*/ 0 h 6858000"/>
                <a:gd name="connsiteX0" fmla="*/ 0 w 10124181"/>
                <a:gd name="connsiteY0" fmla="*/ 0 h 6858000"/>
                <a:gd name="connsiteX1" fmla="*/ 3217209 w 10124181"/>
                <a:gd name="connsiteY1" fmla="*/ 0 h 6858000"/>
                <a:gd name="connsiteX2" fmla="*/ 3351676 w 10124181"/>
                <a:gd name="connsiteY2" fmla="*/ 55142 h 6858000"/>
                <a:gd name="connsiteX3" fmla="*/ 4527709 w 10124181"/>
                <a:gd name="connsiteY3" fmla="*/ 1223785 h 6858000"/>
                <a:gd name="connsiteX4" fmla="*/ 5717174 w 10124181"/>
                <a:gd name="connsiteY4" fmla="*/ 2132853 h 6858000"/>
                <a:gd name="connsiteX5" fmla="*/ 7193068 w 10124181"/>
                <a:gd name="connsiteY5" fmla="*/ 1906569 h 6858000"/>
                <a:gd name="connsiteX6" fmla="*/ 8140121 w 10124181"/>
                <a:gd name="connsiteY6" fmla="*/ 2381003 h 6858000"/>
                <a:gd name="connsiteX7" fmla="*/ 8750104 w 10124181"/>
                <a:gd name="connsiteY7" fmla="*/ 3349213 h 6858000"/>
                <a:gd name="connsiteX8" fmla="*/ 10124181 w 10124181"/>
                <a:gd name="connsiteY8" fmla="*/ 3436512 h 6858000"/>
                <a:gd name="connsiteX9" fmla="*/ 8800210 w 10124181"/>
                <a:gd name="connsiteY9" fmla="*/ 3605210 h 6858000"/>
                <a:gd name="connsiteX10" fmla="*/ 8255414 w 10124181"/>
                <a:gd name="connsiteY10" fmla="*/ 4412121 h 6858000"/>
                <a:gd name="connsiteX11" fmla="*/ 7888413 w 10124181"/>
                <a:gd name="connsiteY11" fmla="*/ 4933492 h 6858000"/>
                <a:gd name="connsiteX12" fmla="*/ 7073006 w 10124181"/>
                <a:gd name="connsiteY12" fmla="*/ 4966726 h 6858000"/>
                <a:gd name="connsiteX13" fmla="*/ 5863269 w 10124181"/>
                <a:gd name="connsiteY13" fmla="*/ 4968912 h 6858000"/>
                <a:gd name="connsiteX14" fmla="*/ 5478922 w 10124181"/>
                <a:gd name="connsiteY14" fmla="*/ 5826290 h 6858000"/>
                <a:gd name="connsiteX15" fmla="*/ 4779826 w 10124181"/>
                <a:gd name="connsiteY15" fmla="*/ 6347253 h 6858000"/>
                <a:gd name="connsiteX16" fmla="*/ 3556447 w 10124181"/>
                <a:gd name="connsiteY16" fmla="*/ 6121729 h 6858000"/>
                <a:gd name="connsiteX17" fmla="*/ 2505426 w 10124181"/>
                <a:gd name="connsiteY17" fmla="*/ 6804660 h 6858000"/>
                <a:gd name="connsiteX18" fmla="*/ 2270681 w 10124181"/>
                <a:gd name="connsiteY18" fmla="*/ 6849745 h 6858000"/>
                <a:gd name="connsiteX19" fmla="*/ 2196941 w 10124181"/>
                <a:gd name="connsiteY19" fmla="*/ 6858000 h 6858000"/>
                <a:gd name="connsiteX20" fmla="*/ 0 w 10124181"/>
                <a:gd name="connsiteY20" fmla="*/ 6858000 h 6858000"/>
                <a:gd name="connsiteX21" fmla="*/ 0 w 10124181"/>
                <a:gd name="connsiteY21" fmla="*/ 0 h 6858000"/>
                <a:gd name="connsiteX0" fmla="*/ 0 w 10124181"/>
                <a:gd name="connsiteY0" fmla="*/ 0 h 6858000"/>
                <a:gd name="connsiteX1" fmla="*/ 3217209 w 10124181"/>
                <a:gd name="connsiteY1" fmla="*/ 0 h 6858000"/>
                <a:gd name="connsiteX2" fmla="*/ 3351676 w 10124181"/>
                <a:gd name="connsiteY2" fmla="*/ 55142 h 6858000"/>
                <a:gd name="connsiteX3" fmla="*/ 4527709 w 10124181"/>
                <a:gd name="connsiteY3" fmla="*/ 1223785 h 6858000"/>
                <a:gd name="connsiteX4" fmla="*/ 5590174 w 10124181"/>
                <a:gd name="connsiteY4" fmla="*/ 2132853 h 6858000"/>
                <a:gd name="connsiteX5" fmla="*/ 7193068 w 10124181"/>
                <a:gd name="connsiteY5" fmla="*/ 1906569 h 6858000"/>
                <a:gd name="connsiteX6" fmla="*/ 8140121 w 10124181"/>
                <a:gd name="connsiteY6" fmla="*/ 2381003 h 6858000"/>
                <a:gd name="connsiteX7" fmla="*/ 8750104 w 10124181"/>
                <a:gd name="connsiteY7" fmla="*/ 3349213 h 6858000"/>
                <a:gd name="connsiteX8" fmla="*/ 10124181 w 10124181"/>
                <a:gd name="connsiteY8" fmla="*/ 3436512 h 6858000"/>
                <a:gd name="connsiteX9" fmla="*/ 8800210 w 10124181"/>
                <a:gd name="connsiteY9" fmla="*/ 3605210 h 6858000"/>
                <a:gd name="connsiteX10" fmla="*/ 8255414 w 10124181"/>
                <a:gd name="connsiteY10" fmla="*/ 4412121 h 6858000"/>
                <a:gd name="connsiteX11" fmla="*/ 7888413 w 10124181"/>
                <a:gd name="connsiteY11" fmla="*/ 4933492 h 6858000"/>
                <a:gd name="connsiteX12" fmla="*/ 7073006 w 10124181"/>
                <a:gd name="connsiteY12" fmla="*/ 4966726 h 6858000"/>
                <a:gd name="connsiteX13" fmla="*/ 5863269 w 10124181"/>
                <a:gd name="connsiteY13" fmla="*/ 4968912 h 6858000"/>
                <a:gd name="connsiteX14" fmla="*/ 5478922 w 10124181"/>
                <a:gd name="connsiteY14" fmla="*/ 5826290 h 6858000"/>
                <a:gd name="connsiteX15" fmla="*/ 4779826 w 10124181"/>
                <a:gd name="connsiteY15" fmla="*/ 6347253 h 6858000"/>
                <a:gd name="connsiteX16" fmla="*/ 3556447 w 10124181"/>
                <a:gd name="connsiteY16" fmla="*/ 6121729 h 6858000"/>
                <a:gd name="connsiteX17" fmla="*/ 2505426 w 10124181"/>
                <a:gd name="connsiteY17" fmla="*/ 6804660 h 6858000"/>
                <a:gd name="connsiteX18" fmla="*/ 2270681 w 10124181"/>
                <a:gd name="connsiteY18" fmla="*/ 6849745 h 6858000"/>
                <a:gd name="connsiteX19" fmla="*/ 2196941 w 10124181"/>
                <a:gd name="connsiteY19" fmla="*/ 6858000 h 6858000"/>
                <a:gd name="connsiteX20" fmla="*/ 0 w 10124181"/>
                <a:gd name="connsiteY20" fmla="*/ 6858000 h 6858000"/>
                <a:gd name="connsiteX21" fmla="*/ 0 w 10124181"/>
                <a:gd name="connsiteY21" fmla="*/ 0 h 6858000"/>
                <a:gd name="connsiteX0" fmla="*/ 0 w 10124181"/>
                <a:gd name="connsiteY0" fmla="*/ 0 h 6858000"/>
                <a:gd name="connsiteX1" fmla="*/ 3217209 w 10124181"/>
                <a:gd name="connsiteY1" fmla="*/ 0 h 6858000"/>
                <a:gd name="connsiteX2" fmla="*/ 3351676 w 10124181"/>
                <a:gd name="connsiteY2" fmla="*/ 55142 h 6858000"/>
                <a:gd name="connsiteX3" fmla="*/ 4527709 w 10124181"/>
                <a:gd name="connsiteY3" fmla="*/ 1223785 h 6858000"/>
                <a:gd name="connsiteX4" fmla="*/ 5590174 w 10124181"/>
                <a:gd name="connsiteY4" fmla="*/ 2132853 h 6858000"/>
                <a:gd name="connsiteX5" fmla="*/ 7193068 w 10124181"/>
                <a:gd name="connsiteY5" fmla="*/ 1906569 h 6858000"/>
                <a:gd name="connsiteX6" fmla="*/ 8140121 w 10124181"/>
                <a:gd name="connsiteY6" fmla="*/ 2381003 h 6858000"/>
                <a:gd name="connsiteX7" fmla="*/ 8750104 w 10124181"/>
                <a:gd name="connsiteY7" fmla="*/ 3349213 h 6858000"/>
                <a:gd name="connsiteX8" fmla="*/ 10124181 w 10124181"/>
                <a:gd name="connsiteY8" fmla="*/ 3436512 h 6858000"/>
                <a:gd name="connsiteX9" fmla="*/ 8800210 w 10124181"/>
                <a:gd name="connsiteY9" fmla="*/ 3605210 h 6858000"/>
                <a:gd name="connsiteX10" fmla="*/ 8255414 w 10124181"/>
                <a:gd name="connsiteY10" fmla="*/ 4412121 h 6858000"/>
                <a:gd name="connsiteX11" fmla="*/ 7888413 w 10124181"/>
                <a:gd name="connsiteY11" fmla="*/ 4933492 h 6858000"/>
                <a:gd name="connsiteX12" fmla="*/ 7073006 w 10124181"/>
                <a:gd name="connsiteY12" fmla="*/ 4966726 h 6858000"/>
                <a:gd name="connsiteX13" fmla="*/ 5863269 w 10124181"/>
                <a:gd name="connsiteY13" fmla="*/ 4968912 h 6858000"/>
                <a:gd name="connsiteX14" fmla="*/ 5478922 w 10124181"/>
                <a:gd name="connsiteY14" fmla="*/ 5826290 h 6858000"/>
                <a:gd name="connsiteX15" fmla="*/ 4779826 w 10124181"/>
                <a:gd name="connsiteY15" fmla="*/ 6347253 h 6858000"/>
                <a:gd name="connsiteX16" fmla="*/ 3556447 w 10124181"/>
                <a:gd name="connsiteY16" fmla="*/ 6121729 h 6858000"/>
                <a:gd name="connsiteX17" fmla="*/ 2505426 w 10124181"/>
                <a:gd name="connsiteY17" fmla="*/ 6804660 h 6858000"/>
                <a:gd name="connsiteX18" fmla="*/ 2270681 w 10124181"/>
                <a:gd name="connsiteY18" fmla="*/ 6849745 h 6858000"/>
                <a:gd name="connsiteX19" fmla="*/ 2196941 w 10124181"/>
                <a:gd name="connsiteY19" fmla="*/ 6858000 h 6858000"/>
                <a:gd name="connsiteX20" fmla="*/ 0 w 10124181"/>
                <a:gd name="connsiteY20" fmla="*/ 6858000 h 6858000"/>
                <a:gd name="connsiteX21" fmla="*/ 0 w 10124181"/>
                <a:gd name="connsiteY21" fmla="*/ 0 h 6858000"/>
                <a:gd name="connsiteX0" fmla="*/ 0 w 10124181"/>
                <a:gd name="connsiteY0" fmla="*/ 0 h 6858000"/>
                <a:gd name="connsiteX1" fmla="*/ 3217209 w 10124181"/>
                <a:gd name="connsiteY1" fmla="*/ 0 h 6858000"/>
                <a:gd name="connsiteX2" fmla="*/ 3745376 w 10124181"/>
                <a:gd name="connsiteY2" fmla="*/ 194842 h 6858000"/>
                <a:gd name="connsiteX3" fmla="*/ 4527709 w 10124181"/>
                <a:gd name="connsiteY3" fmla="*/ 1223785 h 6858000"/>
                <a:gd name="connsiteX4" fmla="*/ 5590174 w 10124181"/>
                <a:gd name="connsiteY4" fmla="*/ 2132853 h 6858000"/>
                <a:gd name="connsiteX5" fmla="*/ 7193068 w 10124181"/>
                <a:gd name="connsiteY5" fmla="*/ 1906569 h 6858000"/>
                <a:gd name="connsiteX6" fmla="*/ 8140121 w 10124181"/>
                <a:gd name="connsiteY6" fmla="*/ 2381003 h 6858000"/>
                <a:gd name="connsiteX7" fmla="*/ 8750104 w 10124181"/>
                <a:gd name="connsiteY7" fmla="*/ 3349213 h 6858000"/>
                <a:gd name="connsiteX8" fmla="*/ 10124181 w 10124181"/>
                <a:gd name="connsiteY8" fmla="*/ 3436512 h 6858000"/>
                <a:gd name="connsiteX9" fmla="*/ 8800210 w 10124181"/>
                <a:gd name="connsiteY9" fmla="*/ 3605210 h 6858000"/>
                <a:gd name="connsiteX10" fmla="*/ 8255414 w 10124181"/>
                <a:gd name="connsiteY10" fmla="*/ 4412121 h 6858000"/>
                <a:gd name="connsiteX11" fmla="*/ 7888413 w 10124181"/>
                <a:gd name="connsiteY11" fmla="*/ 4933492 h 6858000"/>
                <a:gd name="connsiteX12" fmla="*/ 7073006 w 10124181"/>
                <a:gd name="connsiteY12" fmla="*/ 4966726 h 6858000"/>
                <a:gd name="connsiteX13" fmla="*/ 5863269 w 10124181"/>
                <a:gd name="connsiteY13" fmla="*/ 4968912 h 6858000"/>
                <a:gd name="connsiteX14" fmla="*/ 5478922 w 10124181"/>
                <a:gd name="connsiteY14" fmla="*/ 5826290 h 6858000"/>
                <a:gd name="connsiteX15" fmla="*/ 4779826 w 10124181"/>
                <a:gd name="connsiteY15" fmla="*/ 6347253 h 6858000"/>
                <a:gd name="connsiteX16" fmla="*/ 3556447 w 10124181"/>
                <a:gd name="connsiteY16" fmla="*/ 6121729 h 6858000"/>
                <a:gd name="connsiteX17" fmla="*/ 2505426 w 10124181"/>
                <a:gd name="connsiteY17" fmla="*/ 6804660 h 6858000"/>
                <a:gd name="connsiteX18" fmla="*/ 2270681 w 10124181"/>
                <a:gd name="connsiteY18" fmla="*/ 6849745 h 6858000"/>
                <a:gd name="connsiteX19" fmla="*/ 2196941 w 10124181"/>
                <a:gd name="connsiteY19" fmla="*/ 6858000 h 6858000"/>
                <a:gd name="connsiteX20" fmla="*/ 0 w 10124181"/>
                <a:gd name="connsiteY20" fmla="*/ 6858000 h 6858000"/>
                <a:gd name="connsiteX21" fmla="*/ 0 w 10124181"/>
                <a:gd name="connsiteY21" fmla="*/ 0 h 6858000"/>
                <a:gd name="connsiteX0" fmla="*/ 0 w 10124181"/>
                <a:gd name="connsiteY0" fmla="*/ 0 h 6858000"/>
                <a:gd name="connsiteX1" fmla="*/ 3217209 w 10124181"/>
                <a:gd name="connsiteY1" fmla="*/ 0 h 6858000"/>
                <a:gd name="connsiteX2" fmla="*/ 3745376 w 10124181"/>
                <a:gd name="connsiteY2" fmla="*/ 194842 h 6858000"/>
                <a:gd name="connsiteX3" fmla="*/ 4527709 w 10124181"/>
                <a:gd name="connsiteY3" fmla="*/ 1223785 h 6858000"/>
                <a:gd name="connsiteX4" fmla="*/ 5590174 w 10124181"/>
                <a:gd name="connsiteY4" fmla="*/ 2132853 h 6858000"/>
                <a:gd name="connsiteX5" fmla="*/ 7193068 w 10124181"/>
                <a:gd name="connsiteY5" fmla="*/ 1906569 h 6858000"/>
                <a:gd name="connsiteX6" fmla="*/ 8140121 w 10124181"/>
                <a:gd name="connsiteY6" fmla="*/ 2381003 h 6858000"/>
                <a:gd name="connsiteX7" fmla="*/ 8750104 w 10124181"/>
                <a:gd name="connsiteY7" fmla="*/ 3349213 h 6858000"/>
                <a:gd name="connsiteX8" fmla="*/ 10124181 w 10124181"/>
                <a:gd name="connsiteY8" fmla="*/ 3436512 h 6858000"/>
                <a:gd name="connsiteX9" fmla="*/ 8800210 w 10124181"/>
                <a:gd name="connsiteY9" fmla="*/ 3605210 h 6858000"/>
                <a:gd name="connsiteX10" fmla="*/ 8255414 w 10124181"/>
                <a:gd name="connsiteY10" fmla="*/ 4412121 h 6858000"/>
                <a:gd name="connsiteX11" fmla="*/ 7888413 w 10124181"/>
                <a:gd name="connsiteY11" fmla="*/ 4933492 h 6858000"/>
                <a:gd name="connsiteX12" fmla="*/ 7073006 w 10124181"/>
                <a:gd name="connsiteY12" fmla="*/ 4966726 h 6858000"/>
                <a:gd name="connsiteX13" fmla="*/ 5863269 w 10124181"/>
                <a:gd name="connsiteY13" fmla="*/ 4968912 h 6858000"/>
                <a:gd name="connsiteX14" fmla="*/ 5478922 w 10124181"/>
                <a:gd name="connsiteY14" fmla="*/ 5826290 h 6858000"/>
                <a:gd name="connsiteX15" fmla="*/ 4779826 w 10124181"/>
                <a:gd name="connsiteY15" fmla="*/ 6347253 h 6858000"/>
                <a:gd name="connsiteX16" fmla="*/ 3556447 w 10124181"/>
                <a:gd name="connsiteY16" fmla="*/ 6121729 h 6858000"/>
                <a:gd name="connsiteX17" fmla="*/ 2505426 w 10124181"/>
                <a:gd name="connsiteY17" fmla="*/ 6804660 h 6858000"/>
                <a:gd name="connsiteX18" fmla="*/ 2270681 w 10124181"/>
                <a:gd name="connsiteY18" fmla="*/ 6849745 h 6858000"/>
                <a:gd name="connsiteX19" fmla="*/ 2196941 w 10124181"/>
                <a:gd name="connsiteY19" fmla="*/ 6858000 h 6858000"/>
                <a:gd name="connsiteX20" fmla="*/ 0 w 10124181"/>
                <a:gd name="connsiteY20" fmla="*/ 6858000 h 6858000"/>
                <a:gd name="connsiteX21" fmla="*/ 0 w 10124181"/>
                <a:gd name="connsiteY21" fmla="*/ 0 h 6858000"/>
                <a:gd name="connsiteX0" fmla="*/ 0 w 10124181"/>
                <a:gd name="connsiteY0" fmla="*/ 0 h 6858000"/>
                <a:gd name="connsiteX1" fmla="*/ 3217209 w 10124181"/>
                <a:gd name="connsiteY1" fmla="*/ 0 h 6858000"/>
                <a:gd name="connsiteX2" fmla="*/ 3745376 w 10124181"/>
                <a:gd name="connsiteY2" fmla="*/ 194842 h 6858000"/>
                <a:gd name="connsiteX3" fmla="*/ 4527709 w 10124181"/>
                <a:gd name="connsiteY3" fmla="*/ 1223785 h 6858000"/>
                <a:gd name="connsiteX4" fmla="*/ 5590174 w 10124181"/>
                <a:gd name="connsiteY4" fmla="*/ 2132853 h 6858000"/>
                <a:gd name="connsiteX5" fmla="*/ 7193068 w 10124181"/>
                <a:gd name="connsiteY5" fmla="*/ 1906569 h 6858000"/>
                <a:gd name="connsiteX6" fmla="*/ 8140121 w 10124181"/>
                <a:gd name="connsiteY6" fmla="*/ 2381003 h 6858000"/>
                <a:gd name="connsiteX7" fmla="*/ 8750104 w 10124181"/>
                <a:gd name="connsiteY7" fmla="*/ 3349213 h 6858000"/>
                <a:gd name="connsiteX8" fmla="*/ 10124181 w 10124181"/>
                <a:gd name="connsiteY8" fmla="*/ 3436512 h 6858000"/>
                <a:gd name="connsiteX9" fmla="*/ 8800210 w 10124181"/>
                <a:gd name="connsiteY9" fmla="*/ 3605210 h 6858000"/>
                <a:gd name="connsiteX10" fmla="*/ 8255414 w 10124181"/>
                <a:gd name="connsiteY10" fmla="*/ 4412121 h 6858000"/>
                <a:gd name="connsiteX11" fmla="*/ 7888413 w 10124181"/>
                <a:gd name="connsiteY11" fmla="*/ 4933492 h 6858000"/>
                <a:gd name="connsiteX12" fmla="*/ 7073006 w 10124181"/>
                <a:gd name="connsiteY12" fmla="*/ 4966726 h 6858000"/>
                <a:gd name="connsiteX13" fmla="*/ 5863269 w 10124181"/>
                <a:gd name="connsiteY13" fmla="*/ 4968912 h 6858000"/>
                <a:gd name="connsiteX14" fmla="*/ 5478922 w 10124181"/>
                <a:gd name="connsiteY14" fmla="*/ 5826290 h 6858000"/>
                <a:gd name="connsiteX15" fmla="*/ 4779826 w 10124181"/>
                <a:gd name="connsiteY15" fmla="*/ 6347253 h 6858000"/>
                <a:gd name="connsiteX16" fmla="*/ 3556447 w 10124181"/>
                <a:gd name="connsiteY16" fmla="*/ 6121729 h 6858000"/>
                <a:gd name="connsiteX17" fmla="*/ 2505426 w 10124181"/>
                <a:gd name="connsiteY17" fmla="*/ 6804660 h 6858000"/>
                <a:gd name="connsiteX18" fmla="*/ 2270681 w 10124181"/>
                <a:gd name="connsiteY18" fmla="*/ 6849745 h 6858000"/>
                <a:gd name="connsiteX19" fmla="*/ 2196941 w 10124181"/>
                <a:gd name="connsiteY19" fmla="*/ 6858000 h 6858000"/>
                <a:gd name="connsiteX20" fmla="*/ 0 w 10124181"/>
                <a:gd name="connsiteY20" fmla="*/ 6858000 h 6858000"/>
                <a:gd name="connsiteX21" fmla="*/ 0 w 10124181"/>
                <a:gd name="connsiteY21" fmla="*/ 0 h 6858000"/>
                <a:gd name="connsiteX0" fmla="*/ 0 w 10124181"/>
                <a:gd name="connsiteY0" fmla="*/ 0 h 6858000"/>
                <a:gd name="connsiteX1" fmla="*/ 3217209 w 10124181"/>
                <a:gd name="connsiteY1" fmla="*/ 0 h 6858000"/>
                <a:gd name="connsiteX2" fmla="*/ 3821576 w 10124181"/>
                <a:gd name="connsiteY2" fmla="*/ 220242 h 6858000"/>
                <a:gd name="connsiteX3" fmla="*/ 4527709 w 10124181"/>
                <a:gd name="connsiteY3" fmla="*/ 1223785 h 6858000"/>
                <a:gd name="connsiteX4" fmla="*/ 5590174 w 10124181"/>
                <a:gd name="connsiteY4" fmla="*/ 2132853 h 6858000"/>
                <a:gd name="connsiteX5" fmla="*/ 7193068 w 10124181"/>
                <a:gd name="connsiteY5" fmla="*/ 1906569 h 6858000"/>
                <a:gd name="connsiteX6" fmla="*/ 8140121 w 10124181"/>
                <a:gd name="connsiteY6" fmla="*/ 2381003 h 6858000"/>
                <a:gd name="connsiteX7" fmla="*/ 8750104 w 10124181"/>
                <a:gd name="connsiteY7" fmla="*/ 3349213 h 6858000"/>
                <a:gd name="connsiteX8" fmla="*/ 10124181 w 10124181"/>
                <a:gd name="connsiteY8" fmla="*/ 3436512 h 6858000"/>
                <a:gd name="connsiteX9" fmla="*/ 8800210 w 10124181"/>
                <a:gd name="connsiteY9" fmla="*/ 3605210 h 6858000"/>
                <a:gd name="connsiteX10" fmla="*/ 8255414 w 10124181"/>
                <a:gd name="connsiteY10" fmla="*/ 4412121 h 6858000"/>
                <a:gd name="connsiteX11" fmla="*/ 7888413 w 10124181"/>
                <a:gd name="connsiteY11" fmla="*/ 4933492 h 6858000"/>
                <a:gd name="connsiteX12" fmla="*/ 7073006 w 10124181"/>
                <a:gd name="connsiteY12" fmla="*/ 4966726 h 6858000"/>
                <a:gd name="connsiteX13" fmla="*/ 5863269 w 10124181"/>
                <a:gd name="connsiteY13" fmla="*/ 4968912 h 6858000"/>
                <a:gd name="connsiteX14" fmla="*/ 5478922 w 10124181"/>
                <a:gd name="connsiteY14" fmla="*/ 5826290 h 6858000"/>
                <a:gd name="connsiteX15" fmla="*/ 4779826 w 10124181"/>
                <a:gd name="connsiteY15" fmla="*/ 6347253 h 6858000"/>
                <a:gd name="connsiteX16" fmla="*/ 3556447 w 10124181"/>
                <a:gd name="connsiteY16" fmla="*/ 6121729 h 6858000"/>
                <a:gd name="connsiteX17" fmla="*/ 2505426 w 10124181"/>
                <a:gd name="connsiteY17" fmla="*/ 6804660 h 6858000"/>
                <a:gd name="connsiteX18" fmla="*/ 2270681 w 10124181"/>
                <a:gd name="connsiteY18" fmla="*/ 6849745 h 6858000"/>
                <a:gd name="connsiteX19" fmla="*/ 2196941 w 10124181"/>
                <a:gd name="connsiteY19" fmla="*/ 6858000 h 6858000"/>
                <a:gd name="connsiteX20" fmla="*/ 0 w 10124181"/>
                <a:gd name="connsiteY20" fmla="*/ 6858000 h 6858000"/>
                <a:gd name="connsiteX21" fmla="*/ 0 w 10124181"/>
                <a:gd name="connsiteY21" fmla="*/ 0 h 6858000"/>
                <a:gd name="connsiteX0" fmla="*/ 0 w 10124181"/>
                <a:gd name="connsiteY0" fmla="*/ 0 h 6858000"/>
                <a:gd name="connsiteX1" fmla="*/ 3217209 w 10124181"/>
                <a:gd name="connsiteY1" fmla="*/ 0 h 6858000"/>
                <a:gd name="connsiteX2" fmla="*/ 3821576 w 10124181"/>
                <a:gd name="connsiteY2" fmla="*/ 220242 h 6858000"/>
                <a:gd name="connsiteX3" fmla="*/ 4527709 w 10124181"/>
                <a:gd name="connsiteY3" fmla="*/ 1223785 h 6858000"/>
                <a:gd name="connsiteX4" fmla="*/ 5590174 w 10124181"/>
                <a:gd name="connsiteY4" fmla="*/ 2132853 h 6858000"/>
                <a:gd name="connsiteX5" fmla="*/ 7193068 w 10124181"/>
                <a:gd name="connsiteY5" fmla="*/ 1906569 h 6858000"/>
                <a:gd name="connsiteX6" fmla="*/ 8140121 w 10124181"/>
                <a:gd name="connsiteY6" fmla="*/ 2381003 h 6858000"/>
                <a:gd name="connsiteX7" fmla="*/ 8750104 w 10124181"/>
                <a:gd name="connsiteY7" fmla="*/ 3349213 h 6858000"/>
                <a:gd name="connsiteX8" fmla="*/ 10124181 w 10124181"/>
                <a:gd name="connsiteY8" fmla="*/ 3436512 h 6858000"/>
                <a:gd name="connsiteX9" fmla="*/ 8800210 w 10124181"/>
                <a:gd name="connsiteY9" fmla="*/ 3605210 h 6858000"/>
                <a:gd name="connsiteX10" fmla="*/ 8255414 w 10124181"/>
                <a:gd name="connsiteY10" fmla="*/ 4412121 h 6858000"/>
                <a:gd name="connsiteX11" fmla="*/ 7888413 w 10124181"/>
                <a:gd name="connsiteY11" fmla="*/ 4933492 h 6858000"/>
                <a:gd name="connsiteX12" fmla="*/ 7073006 w 10124181"/>
                <a:gd name="connsiteY12" fmla="*/ 4966726 h 6858000"/>
                <a:gd name="connsiteX13" fmla="*/ 5863269 w 10124181"/>
                <a:gd name="connsiteY13" fmla="*/ 4968912 h 6858000"/>
                <a:gd name="connsiteX14" fmla="*/ 5478922 w 10124181"/>
                <a:gd name="connsiteY14" fmla="*/ 5826290 h 6858000"/>
                <a:gd name="connsiteX15" fmla="*/ 4779826 w 10124181"/>
                <a:gd name="connsiteY15" fmla="*/ 6347253 h 6858000"/>
                <a:gd name="connsiteX16" fmla="*/ 3556447 w 10124181"/>
                <a:gd name="connsiteY16" fmla="*/ 6121729 h 6858000"/>
                <a:gd name="connsiteX17" fmla="*/ 2505426 w 10124181"/>
                <a:gd name="connsiteY17" fmla="*/ 6804660 h 6858000"/>
                <a:gd name="connsiteX18" fmla="*/ 2270681 w 10124181"/>
                <a:gd name="connsiteY18" fmla="*/ 6849745 h 6858000"/>
                <a:gd name="connsiteX19" fmla="*/ 2196941 w 10124181"/>
                <a:gd name="connsiteY19" fmla="*/ 6858000 h 6858000"/>
                <a:gd name="connsiteX20" fmla="*/ 0 w 10124181"/>
                <a:gd name="connsiteY20" fmla="*/ 6858000 h 6858000"/>
                <a:gd name="connsiteX21" fmla="*/ 0 w 10124181"/>
                <a:gd name="connsiteY21" fmla="*/ 0 h 6858000"/>
                <a:gd name="connsiteX0" fmla="*/ 0 w 10124181"/>
                <a:gd name="connsiteY0" fmla="*/ 0 h 6858000"/>
                <a:gd name="connsiteX1" fmla="*/ 3217209 w 10124181"/>
                <a:gd name="connsiteY1" fmla="*/ 0 h 6858000"/>
                <a:gd name="connsiteX2" fmla="*/ 3821576 w 10124181"/>
                <a:gd name="connsiteY2" fmla="*/ 220242 h 6858000"/>
                <a:gd name="connsiteX3" fmla="*/ 4527709 w 10124181"/>
                <a:gd name="connsiteY3" fmla="*/ 1223785 h 6858000"/>
                <a:gd name="connsiteX4" fmla="*/ 5590174 w 10124181"/>
                <a:gd name="connsiteY4" fmla="*/ 2132853 h 6858000"/>
                <a:gd name="connsiteX5" fmla="*/ 7193068 w 10124181"/>
                <a:gd name="connsiteY5" fmla="*/ 1906569 h 6858000"/>
                <a:gd name="connsiteX6" fmla="*/ 8140121 w 10124181"/>
                <a:gd name="connsiteY6" fmla="*/ 2381003 h 6858000"/>
                <a:gd name="connsiteX7" fmla="*/ 8750104 w 10124181"/>
                <a:gd name="connsiteY7" fmla="*/ 3349213 h 6858000"/>
                <a:gd name="connsiteX8" fmla="*/ 10124181 w 10124181"/>
                <a:gd name="connsiteY8" fmla="*/ 3436512 h 6858000"/>
                <a:gd name="connsiteX9" fmla="*/ 8800210 w 10124181"/>
                <a:gd name="connsiteY9" fmla="*/ 3605210 h 6858000"/>
                <a:gd name="connsiteX10" fmla="*/ 8255414 w 10124181"/>
                <a:gd name="connsiteY10" fmla="*/ 4412121 h 6858000"/>
                <a:gd name="connsiteX11" fmla="*/ 7888413 w 10124181"/>
                <a:gd name="connsiteY11" fmla="*/ 4933492 h 6858000"/>
                <a:gd name="connsiteX12" fmla="*/ 7073006 w 10124181"/>
                <a:gd name="connsiteY12" fmla="*/ 4966726 h 6858000"/>
                <a:gd name="connsiteX13" fmla="*/ 5863269 w 10124181"/>
                <a:gd name="connsiteY13" fmla="*/ 4968912 h 6858000"/>
                <a:gd name="connsiteX14" fmla="*/ 5478922 w 10124181"/>
                <a:gd name="connsiteY14" fmla="*/ 5826290 h 6858000"/>
                <a:gd name="connsiteX15" fmla="*/ 4779826 w 10124181"/>
                <a:gd name="connsiteY15" fmla="*/ 6347253 h 6858000"/>
                <a:gd name="connsiteX16" fmla="*/ 3556447 w 10124181"/>
                <a:gd name="connsiteY16" fmla="*/ 6121729 h 6858000"/>
                <a:gd name="connsiteX17" fmla="*/ 2505426 w 10124181"/>
                <a:gd name="connsiteY17" fmla="*/ 6804660 h 6858000"/>
                <a:gd name="connsiteX18" fmla="*/ 2270681 w 10124181"/>
                <a:gd name="connsiteY18" fmla="*/ 6849745 h 6858000"/>
                <a:gd name="connsiteX19" fmla="*/ 2196941 w 10124181"/>
                <a:gd name="connsiteY19" fmla="*/ 6858000 h 6858000"/>
                <a:gd name="connsiteX20" fmla="*/ 0 w 10124181"/>
                <a:gd name="connsiteY20" fmla="*/ 6858000 h 6858000"/>
                <a:gd name="connsiteX21" fmla="*/ 0 w 10124181"/>
                <a:gd name="connsiteY21" fmla="*/ 0 h 6858000"/>
                <a:gd name="connsiteX0" fmla="*/ 0 w 10124181"/>
                <a:gd name="connsiteY0" fmla="*/ 0 h 6858000"/>
                <a:gd name="connsiteX1" fmla="*/ 3217209 w 10124181"/>
                <a:gd name="connsiteY1" fmla="*/ 0 h 6858000"/>
                <a:gd name="connsiteX2" fmla="*/ 3821576 w 10124181"/>
                <a:gd name="connsiteY2" fmla="*/ 220242 h 6858000"/>
                <a:gd name="connsiteX3" fmla="*/ 4527709 w 10124181"/>
                <a:gd name="connsiteY3" fmla="*/ 1223785 h 6858000"/>
                <a:gd name="connsiteX4" fmla="*/ 5590174 w 10124181"/>
                <a:gd name="connsiteY4" fmla="*/ 2132853 h 6858000"/>
                <a:gd name="connsiteX5" fmla="*/ 7193068 w 10124181"/>
                <a:gd name="connsiteY5" fmla="*/ 1906569 h 6858000"/>
                <a:gd name="connsiteX6" fmla="*/ 8140121 w 10124181"/>
                <a:gd name="connsiteY6" fmla="*/ 2381003 h 6858000"/>
                <a:gd name="connsiteX7" fmla="*/ 8750104 w 10124181"/>
                <a:gd name="connsiteY7" fmla="*/ 3349213 h 6858000"/>
                <a:gd name="connsiteX8" fmla="*/ 10124181 w 10124181"/>
                <a:gd name="connsiteY8" fmla="*/ 3436512 h 6858000"/>
                <a:gd name="connsiteX9" fmla="*/ 8800210 w 10124181"/>
                <a:gd name="connsiteY9" fmla="*/ 3605210 h 6858000"/>
                <a:gd name="connsiteX10" fmla="*/ 8255414 w 10124181"/>
                <a:gd name="connsiteY10" fmla="*/ 4412121 h 6858000"/>
                <a:gd name="connsiteX11" fmla="*/ 7888413 w 10124181"/>
                <a:gd name="connsiteY11" fmla="*/ 4933492 h 6858000"/>
                <a:gd name="connsiteX12" fmla="*/ 7073006 w 10124181"/>
                <a:gd name="connsiteY12" fmla="*/ 4966726 h 6858000"/>
                <a:gd name="connsiteX13" fmla="*/ 5863269 w 10124181"/>
                <a:gd name="connsiteY13" fmla="*/ 4968912 h 6858000"/>
                <a:gd name="connsiteX14" fmla="*/ 5478922 w 10124181"/>
                <a:gd name="connsiteY14" fmla="*/ 5826290 h 6858000"/>
                <a:gd name="connsiteX15" fmla="*/ 4779826 w 10124181"/>
                <a:gd name="connsiteY15" fmla="*/ 6347253 h 6858000"/>
                <a:gd name="connsiteX16" fmla="*/ 3556447 w 10124181"/>
                <a:gd name="connsiteY16" fmla="*/ 6121729 h 6858000"/>
                <a:gd name="connsiteX17" fmla="*/ 2505426 w 10124181"/>
                <a:gd name="connsiteY17" fmla="*/ 6804660 h 6858000"/>
                <a:gd name="connsiteX18" fmla="*/ 2270681 w 10124181"/>
                <a:gd name="connsiteY18" fmla="*/ 6849745 h 6858000"/>
                <a:gd name="connsiteX19" fmla="*/ 2196941 w 10124181"/>
                <a:gd name="connsiteY19" fmla="*/ 6858000 h 6858000"/>
                <a:gd name="connsiteX20" fmla="*/ 0 w 10124181"/>
                <a:gd name="connsiteY20" fmla="*/ 6858000 h 6858000"/>
                <a:gd name="connsiteX21" fmla="*/ 0 w 10124181"/>
                <a:gd name="connsiteY21" fmla="*/ 0 h 6858000"/>
                <a:gd name="connsiteX0" fmla="*/ 0 w 10124181"/>
                <a:gd name="connsiteY0" fmla="*/ 0 h 6858000"/>
                <a:gd name="connsiteX1" fmla="*/ 3217209 w 10124181"/>
                <a:gd name="connsiteY1" fmla="*/ 0 h 6858000"/>
                <a:gd name="connsiteX2" fmla="*/ 3821576 w 10124181"/>
                <a:gd name="connsiteY2" fmla="*/ 220242 h 6858000"/>
                <a:gd name="connsiteX3" fmla="*/ 4527709 w 10124181"/>
                <a:gd name="connsiteY3" fmla="*/ 1223785 h 6858000"/>
                <a:gd name="connsiteX4" fmla="*/ 5590174 w 10124181"/>
                <a:gd name="connsiteY4" fmla="*/ 2132853 h 6858000"/>
                <a:gd name="connsiteX5" fmla="*/ 7193068 w 10124181"/>
                <a:gd name="connsiteY5" fmla="*/ 1906569 h 6858000"/>
                <a:gd name="connsiteX6" fmla="*/ 8140121 w 10124181"/>
                <a:gd name="connsiteY6" fmla="*/ 2381003 h 6858000"/>
                <a:gd name="connsiteX7" fmla="*/ 8750104 w 10124181"/>
                <a:gd name="connsiteY7" fmla="*/ 3349213 h 6858000"/>
                <a:gd name="connsiteX8" fmla="*/ 10124181 w 10124181"/>
                <a:gd name="connsiteY8" fmla="*/ 3436512 h 6858000"/>
                <a:gd name="connsiteX9" fmla="*/ 8800210 w 10124181"/>
                <a:gd name="connsiteY9" fmla="*/ 3605210 h 6858000"/>
                <a:gd name="connsiteX10" fmla="*/ 8255414 w 10124181"/>
                <a:gd name="connsiteY10" fmla="*/ 4412121 h 6858000"/>
                <a:gd name="connsiteX11" fmla="*/ 7888413 w 10124181"/>
                <a:gd name="connsiteY11" fmla="*/ 4933492 h 6858000"/>
                <a:gd name="connsiteX12" fmla="*/ 7073006 w 10124181"/>
                <a:gd name="connsiteY12" fmla="*/ 4966726 h 6858000"/>
                <a:gd name="connsiteX13" fmla="*/ 5863269 w 10124181"/>
                <a:gd name="connsiteY13" fmla="*/ 4968912 h 6858000"/>
                <a:gd name="connsiteX14" fmla="*/ 5478922 w 10124181"/>
                <a:gd name="connsiteY14" fmla="*/ 5826290 h 6858000"/>
                <a:gd name="connsiteX15" fmla="*/ 4779826 w 10124181"/>
                <a:gd name="connsiteY15" fmla="*/ 6347253 h 6858000"/>
                <a:gd name="connsiteX16" fmla="*/ 3556447 w 10124181"/>
                <a:gd name="connsiteY16" fmla="*/ 6121729 h 6858000"/>
                <a:gd name="connsiteX17" fmla="*/ 2505426 w 10124181"/>
                <a:gd name="connsiteY17" fmla="*/ 6804660 h 6858000"/>
                <a:gd name="connsiteX18" fmla="*/ 2270681 w 10124181"/>
                <a:gd name="connsiteY18" fmla="*/ 6849745 h 6858000"/>
                <a:gd name="connsiteX19" fmla="*/ 2196941 w 10124181"/>
                <a:gd name="connsiteY19" fmla="*/ 6858000 h 6858000"/>
                <a:gd name="connsiteX20" fmla="*/ 0 w 10124181"/>
                <a:gd name="connsiteY20" fmla="*/ 6858000 h 6858000"/>
                <a:gd name="connsiteX21" fmla="*/ 0 w 10124181"/>
                <a:gd name="connsiteY21" fmla="*/ 0 h 6858000"/>
                <a:gd name="connsiteX0" fmla="*/ 0 w 10124181"/>
                <a:gd name="connsiteY0" fmla="*/ 47343 h 6905343"/>
                <a:gd name="connsiteX1" fmla="*/ 3217209 w 10124181"/>
                <a:gd name="connsiteY1" fmla="*/ 47343 h 6905343"/>
                <a:gd name="connsiteX2" fmla="*/ 3821576 w 10124181"/>
                <a:gd name="connsiteY2" fmla="*/ 267585 h 6905343"/>
                <a:gd name="connsiteX3" fmla="*/ 4527709 w 10124181"/>
                <a:gd name="connsiteY3" fmla="*/ 1271128 h 6905343"/>
                <a:gd name="connsiteX4" fmla="*/ 5590174 w 10124181"/>
                <a:gd name="connsiteY4" fmla="*/ 2180196 h 6905343"/>
                <a:gd name="connsiteX5" fmla="*/ 7193068 w 10124181"/>
                <a:gd name="connsiteY5" fmla="*/ 1953912 h 6905343"/>
                <a:gd name="connsiteX6" fmla="*/ 8140121 w 10124181"/>
                <a:gd name="connsiteY6" fmla="*/ 2428346 h 6905343"/>
                <a:gd name="connsiteX7" fmla="*/ 8750104 w 10124181"/>
                <a:gd name="connsiteY7" fmla="*/ 3396556 h 6905343"/>
                <a:gd name="connsiteX8" fmla="*/ 10124181 w 10124181"/>
                <a:gd name="connsiteY8" fmla="*/ 3483855 h 6905343"/>
                <a:gd name="connsiteX9" fmla="*/ 8800210 w 10124181"/>
                <a:gd name="connsiteY9" fmla="*/ 3652553 h 6905343"/>
                <a:gd name="connsiteX10" fmla="*/ 8255414 w 10124181"/>
                <a:gd name="connsiteY10" fmla="*/ 4459464 h 6905343"/>
                <a:gd name="connsiteX11" fmla="*/ 7888413 w 10124181"/>
                <a:gd name="connsiteY11" fmla="*/ 4980835 h 6905343"/>
                <a:gd name="connsiteX12" fmla="*/ 7073006 w 10124181"/>
                <a:gd name="connsiteY12" fmla="*/ 5014069 h 6905343"/>
                <a:gd name="connsiteX13" fmla="*/ 5863269 w 10124181"/>
                <a:gd name="connsiteY13" fmla="*/ 5016255 h 6905343"/>
                <a:gd name="connsiteX14" fmla="*/ 5478922 w 10124181"/>
                <a:gd name="connsiteY14" fmla="*/ 5873633 h 6905343"/>
                <a:gd name="connsiteX15" fmla="*/ 4779826 w 10124181"/>
                <a:gd name="connsiteY15" fmla="*/ 6394596 h 6905343"/>
                <a:gd name="connsiteX16" fmla="*/ 3556447 w 10124181"/>
                <a:gd name="connsiteY16" fmla="*/ 6169072 h 6905343"/>
                <a:gd name="connsiteX17" fmla="*/ 2505426 w 10124181"/>
                <a:gd name="connsiteY17" fmla="*/ 6852003 h 6905343"/>
                <a:gd name="connsiteX18" fmla="*/ 2270681 w 10124181"/>
                <a:gd name="connsiteY18" fmla="*/ 6897088 h 6905343"/>
                <a:gd name="connsiteX19" fmla="*/ 2196941 w 10124181"/>
                <a:gd name="connsiteY19" fmla="*/ 6905343 h 6905343"/>
                <a:gd name="connsiteX20" fmla="*/ 0 w 10124181"/>
                <a:gd name="connsiteY20" fmla="*/ 6905343 h 6905343"/>
                <a:gd name="connsiteX21" fmla="*/ 0 w 10124181"/>
                <a:gd name="connsiteY21" fmla="*/ 47343 h 6905343"/>
                <a:gd name="connsiteX0" fmla="*/ 0 w 10124181"/>
                <a:gd name="connsiteY0" fmla="*/ 4097 h 6862097"/>
                <a:gd name="connsiteX1" fmla="*/ 3217209 w 10124181"/>
                <a:gd name="connsiteY1" fmla="*/ 4097 h 6862097"/>
                <a:gd name="connsiteX2" fmla="*/ 3821576 w 10124181"/>
                <a:gd name="connsiteY2" fmla="*/ 224339 h 6862097"/>
                <a:gd name="connsiteX3" fmla="*/ 4527709 w 10124181"/>
                <a:gd name="connsiteY3" fmla="*/ 1227882 h 6862097"/>
                <a:gd name="connsiteX4" fmla="*/ 5590174 w 10124181"/>
                <a:gd name="connsiteY4" fmla="*/ 2136950 h 6862097"/>
                <a:gd name="connsiteX5" fmla="*/ 7193068 w 10124181"/>
                <a:gd name="connsiteY5" fmla="*/ 1910666 h 6862097"/>
                <a:gd name="connsiteX6" fmla="*/ 8140121 w 10124181"/>
                <a:gd name="connsiteY6" fmla="*/ 2385100 h 6862097"/>
                <a:gd name="connsiteX7" fmla="*/ 8750104 w 10124181"/>
                <a:gd name="connsiteY7" fmla="*/ 3353310 h 6862097"/>
                <a:gd name="connsiteX8" fmla="*/ 10124181 w 10124181"/>
                <a:gd name="connsiteY8" fmla="*/ 3440609 h 6862097"/>
                <a:gd name="connsiteX9" fmla="*/ 8800210 w 10124181"/>
                <a:gd name="connsiteY9" fmla="*/ 3609307 h 6862097"/>
                <a:gd name="connsiteX10" fmla="*/ 8255414 w 10124181"/>
                <a:gd name="connsiteY10" fmla="*/ 4416218 h 6862097"/>
                <a:gd name="connsiteX11" fmla="*/ 7888413 w 10124181"/>
                <a:gd name="connsiteY11" fmla="*/ 4937589 h 6862097"/>
                <a:gd name="connsiteX12" fmla="*/ 7073006 w 10124181"/>
                <a:gd name="connsiteY12" fmla="*/ 4970823 h 6862097"/>
                <a:gd name="connsiteX13" fmla="*/ 5863269 w 10124181"/>
                <a:gd name="connsiteY13" fmla="*/ 4973009 h 6862097"/>
                <a:gd name="connsiteX14" fmla="*/ 5478922 w 10124181"/>
                <a:gd name="connsiteY14" fmla="*/ 5830387 h 6862097"/>
                <a:gd name="connsiteX15" fmla="*/ 4779826 w 10124181"/>
                <a:gd name="connsiteY15" fmla="*/ 6351350 h 6862097"/>
                <a:gd name="connsiteX16" fmla="*/ 3556447 w 10124181"/>
                <a:gd name="connsiteY16" fmla="*/ 6125826 h 6862097"/>
                <a:gd name="connsiteX17" fmla="*/ 2505426 w 10124181"/>
                <a:gd name="connsiteY17" fmla="*/ 6808757 h 6862097"/>
                <a:gd name="connsiteX18" fmla="*/ 2270681 w 10124181"/>
                <a:gd name="connsiteY18" fmla="*/ 6853842 h 6862097"/>
                <a:gd name="connsiteX19" fmla="*/ 2196941 w 10124181"/>
                <a:gd name="connsiteY19" fmla="*/ 6862097 h 6862097"/>
                <a:gd name="connsiteX20" fmla="*/ 0 w 10124181"/>
                <a:gd name="connsiteY20" fmla="*/ 6862097 h 6862097"/>
                <a:gd name="connsiteX21" fmla="*/ 0 w 10124181"/>
                <a:gd name="connsiteY21" fmla="*/ 4097 h 6862097"/>
                <a:gd name="connsiteX0" fmla="*/ 0 w 10124181"/>
                <a:gd name="connsiteY0" fmla="*/ 4532 h 6862532"/>
                <a:gd name="connsiteX1" fmla="*/ 3217209 w 10124181"/>
                <a:gd name="connsiteY1" fmla="*/ 4532 h 6862532"/>
                <a:gd name="connsiteX2" fmla="*/ 3821576 w 10124181"/>
                <a:gd name="connsiteY2" fmla="*/ 224774 h 6862532"/>
                <a:gd name="connsiteX3" fmla="*/ 4527709 w 10124181"/>
                <a:gd name="connsiteY3" fmla="*/ 1228317 h 6862532"/>
                <a:gd name="connsiteX4" fmla="*/ 5590174 w 10124181"/>
                <a:gd name="connsiteY4" fmla="*/ 2137385 h 6862532"/>
                <a:gd name="connsiteX5" fmla="*/ 7193068 w 10124181"/>
                <a:gd name="connsiteY5" fmla="*/ 1911101 h 6862532"/>
                <a:gd name="connsiteX6" fmla="*/ 8140121 w 10124181"/>
                <a:gd name="connsiteY6" fmla="*/ 2385535 h 6862532"/>
                <a:gd name="connsiteX7" fmla="*/ 8750104 w 10124181"/>
                <a:gd name="connsiteY7" fmla="*/ 3353745 h 6862532"/>
                <a:gd name="connsiteX8" fmla="*/ 10124181 w 10124181"/>
                <a:gd name="connsiteY8" fmla="*/ 3441044 h 6862532"/>
                <a:gd name="connsiteX9" fmla="*/ 8800210 w 10124181"/>
                <a:gd name="connsiteY9" fmla="*/ 3609742 h 6862532"/>
                <a:gd name="connsiteX10" fmla="*/ 8255414 w 10124181"/>
                <a:gd name="connsiteY10" fmla="*/ 4416653 h 6862532"/>
                <a:gd name="connsiteX11" fmla="*/ 7888413 w 10124181"/>
                <a:gd name="connsiteY11" fmla="*/ 4938024 h 6862532"/>
                <a:gd name="connsiteX12" fmla="*/ 7073006 w 10124181"/>
                <a:gd name="connsiteY12" fmla="*/ 4971258 h 6862532"/>
                <a:gd name="connsiteX13" fmla="*/ 5863269 w 10124181"/>
                <a:gd name="connsiteY13" fmla="*/ 4973444 h 6862532"/>
                <a:gd name="connsiteX14" fmla="*/ 5478922 w 10124181"/>
                <a:gd name="connsiteY14" fmla="*/ 5830822 h 6862532"/>
                <a:gd name="connsiteX15" fmla="*/ 4779826 w 10124181"/>
                <a:gd name="connsiteY15" fmla="*/ 6351785 h 6862532"/>
                <a:gd name="connsiteX16" fmla="*/ 3556447 w 10124181"/>
                <a:gd name="connsiteY16" fmla="*/ 6126261 h 6862532"/>
                <a:gd name="connsiteX17" fmla="*/ 2505426 w 10124181"/>
                <a:gd name="connsiteY17" fmla="*/ 6809192 h 6862532"/>
                <a:gd name="connsiteX18" fmla="*/ 2270681 w 10124181"/>
                <a:gd name="connsiteY18" fmla="*/ 6854277 h 6862532"/>
                <a:gd name="connsiteX19" fmla="*/ 2196941 w 10124181"/>
                <a:gd name="connsiteY19" fmla="*/ 6862532 h 6862532"/>
                <a:gd name="connsiteX20" fmla="*/ 0 w 10124181"/>
                <a:gd name="connsiteY20" fmla="*/ 6862532 h 6862532"/>
                <a:gd name="connsiteX21" fmla="*/ 0 w 10124181"/>
                <a:gd name="connsiteY21" fmla="*/ 4532 h 6862532"/>
                <a:gd name="connsiteX0" fmla="*/ 0 w 10124181"/>
                <a:gd name="connsiteY0" fmla="*/ 4532 h 6862532"/>
                <a:gd name="connsiteX1" fmla="*/ 3217209 w 10124181"/>
                <a:gd name="connsiteY1" fmla="*/ 4532 h 6862532"/>
                <a:gd name="connsiteX2" fmla="*/ 3821576 w 10124181"/>
                <a:gd name="connsiteY2" fmla="*/ 224774 h 6862532"/>
                <a:gd name="connsiteX3" fmla="*/ 4527709 w 10124181"/>
                <a:gd name="connsiteY3" fmla="*/ 1228317 h 6862532"/>
                <a:gd name="connsiteX4" fmla="*/ 5590174 w 10124181"/>
                <a:gd name="connsiteY4" fmla="*/ 2137385 h 6862532"/>
                <a:gd name="connsiteX5" fmla="*/ 7193068 w 10124181"/>
                <a:gd name="connsiteY5" fmla="*/ 1911101 h 6862532"/>
                <a:gd name="connsiteX6" fmla="*/ 8140121 w 10124181"/>
                <a:gd name="connsiteY6" fmla="*/ 2385535 h 6862532"/>
                <a:gd name="connsiteX7" fmla="*/ 8750104 w 10124181"/>
                <a:gd name="connsiteY7" fmla="*/ 3353745 h 6862532"/>
                <a:gd name="connsiteX8" fmla="*/ 10124181 w 10124181"/>
                <a:gd name="connsiteY8" fmla="*/ 3441044 h 6862532"/>
                <a:gd name="connsiteX9" fmla="*/ 8800210 w 10124181"/>
                <a:gd name="connsiteY9" fmla="*/ 3609742 h 6862532"/>
                <a:gd name="connsiteX10" fmla="*/ 8255414 w 10124181"/>
                <a:gd name="connsiteY10" fmla="*/ 4416653 h 6862532"/>
                <a:gd name="connsiteX11" fmla="*/ 7888413 w 10124181"/>
                <a:gd name="connsiteY11" fmla="*/ 4938024 h 6862532"/>
                <a:gd name="connsiteX12" fmla="*/ 7073006 w 10124181"/>
                <a:gd name="connsiteY12" fmla="*/ 4971258 h 6862532"/>
                <a:gd name="connsiteX13" fmla="*/ 5863269 w 10124181"/>
                <a:gd name="connsiteY13" fmla="*/ 4973444 h 6862532"/>
                <a:gd name="connsiteX14" fmla="*/ 5478922 w 10124181"/>
                <a:gd name="connsiteY14" fmla="*/ 5830822 h 6862532"/>
                <a:gd name="connsiteX15" fmla="*/ 4779826 w 10124181"/>
                <a:gd name="connsiteY15" fmla="*/ 6351785 h 6862532"/>
                <a:gd name="connsiteX16" fmla="*/ 3556447 w 10124181"/>
                <a:gd name="connsiteY16" fmla="*/ 6126261 h 6862532"/>
                <a:gd name="connsiteX17" fmla="*/ 2505426 w 10124181"/>
                <a:gd name="connsiteY17" fmla="*/ 6809192 h 6862532"/>
                <a:gd name="connsiteX18" fmla="*/ 2270681 w 10124181"/>
                <a:gd name="connsiteY18" fmla="*/ 6854277 h 6862532"/>
                <a:gd name="connsiteX19" fmla="*/ 2196941 w 10124181"/>
                <a:gd name="connsiteY19" fmla="*/ 6862532 h 6862532"/>
                <a:gd name="connsiteX20" fmla="*/ 0 w 10124181"/>
                <a:gd name="connsiteY20" fmla="*/ 6862532 h 6862532"/>
                <a:gd name="connsiteX21" fmla="*/ 0 w 10124181"/>
                <a:gd name="connsiteY21" fmla="*/ 4532 h 6862532"/>
                <a:gd name="connsiteX0" fmla="*/ 0 w 10124181"/>
                <a:gd name="connsiteY0" fmla="*/ 2347 h 6860347"/>
                <a:gd name="connsiteX1" fmla="*/ 3217209 w 10124181"/>
                <a:gd name="connsiteY1" fmla="*/ 2347 h 6860347"/>
                <a:gd name="connsiteX2" fmla="*/ 3821576 w 10124181"/>
                <a:gd name="connsiteY2" fmla="*/ 222589 h 6860347"/>
                <a:gd name="connsiteX3" fmla="*/ 4527709 w 10124181"/>
                <a:gd name="connsiteY3" fmla="*/ 1226132 h 6860347"/>
                <a:gd name="connsiteX4" fmla="*/ 5590174 w 10124181"/>
                <a:gd name="connsiteY4" fmla="*/ 2135200 h 6860347"/>
                <a:gd name="connsiteX5" fmla="*/ 7193068 w 10124181"/>
                <a:gd name="connsiteY5" fmla="*/ 1908916 h 6860347"/>
                <a:gd name="connsiteX6" fmla="*/ 8140121 w 10124181"/>
                <a:gd name="connsiteY6" fmla="*/ 2383350 h 6860347"/>
                <a:gd name="connsiteX7" fmla="*/ 8750104 w 10124181"/>
                <a:gd name="connsiteY7" fmla="*/ 3351560 h 6860347"/>
                <a:gd name="connsiteX8" fmla="*/ 10124181 w 10124181"/>
                <a:gd name="connsiteY8" fmla="*/ 3438859 h 6860347"/>
                <a:gd name="connsiteX9" fmla="*/ 8800210 w 10124181"/>
                <a:gd name="connsiteY9" fmla="*/ 3607557 h 6860347"/>
                <a:gd name="connsiteX10" fmla="*/ 8255414 w 10124181"/>
                <a:gd name="connsiteY10" fmla="*/ 4414468 h 6860347"/>
                <a:gd name="connsiteX11" fmla="*/ 7888413 w 10124181"/>
                <a:gd name="connsiteY11" fmla="*/ 4935839 h 6860347"/>
                <a:gd name="connsiteX12" fmla="*/ 7073006 w 10124181"/>
                <a:gd name="connsiteY12" fmla="*/ 4969073 h 6860347"/>
                <a:gd name="connsiteX13" fmla="*/ 5863269 w 10124181"/>
                <a:gd name="connsiteY13" fmla="*/ 4971259 h 6860347"/>
                <a:gd name="connsiteX14" fmla="*/ 5478922 w 10124181"/>
                <a:gd name="connsiteY14" fmla="*/ 5828637 h 6860347"/>
                <a:gd name="connsiteX15" fmla="*/ 4779826 w 10124181"/>
                <a:gd name="connsiteY15" fmla="*/ 6349600 h 6860347"/>
                <a:gd name="connsiteX16" fmla="*/ 3556447 w 10124181"/>
                <a:gd name="connsiteY16" fmla="*/ 6124076 h 6860347"/>
                <a:gd name="connsiteX17" fmla="*/ 2505426 w 10124181"/>
                <a:gd name="connsiteY17" fmla="*/ 6807007 h 6860347"/>
                <a:gd name="connsiteX18" fmla="*/ 2270681 w 10124181"/>
                <a:gd name="connsiteY18" fmla="*/ 6852092 h 6860347"/>
                <a:gd name="connsiteX19" fmla="*/ 2196941 w 10124181"/>
                <a:gd name="connsiteY19" fmla="*/ 6860347 h 6860347"/>
                <a:gd name="connsiteX20" fmla="*/ 0 w 10124181"/>
                <a:gd name="connsiteY20" fmla="*/ 6860347 h 6860347"/>
                <a:gd name="connsiteX21" fmla="*/ 0 w 10124181"/>
                <a:gd name="connsiteY21" fmla="*/ 2347 h 6860347"/>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255414 w 10124181"/>
                <a:gd name="connsiteY10" fmla="*/ 4414087 h 6859966"/>
                <a:gd name="connsiteX11" fmla="*/ 7888413 w 10124181"/>
                <a:gd name="connsiteY11" fmla="*/ 4935458 h 6859966"/>
                <a:gd name="connsiteX12" fmla="*/ 7073006 w 10124181"/>
                <a:gd name="connsiteY12" fmla="*/ 49686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255414 w 10124181"/>
                <a:gd name="connsiteY10" fmla="*/ 4414087 h 6859966"/>
                <a:gd name="connsiteX11" fmla="*/ 7888413 w 10124181"/>
                <a:gd name="connsiteY11" fmla="*/ 4935458 h 6859966"/>
                <a:gd name="connsiteX12" fmla="*/ 7073006 w 10124181"/>
                <a:gd name="connsiteY12" fmla="*/ 49686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255414 w 10124181"/>
                <a:gd name="connsiteY10" fmla="*/ 4414087 h 6859966"/>
                <a:gd name="connsiteX11" fmla="*/ 7780463 w 10124181"/>
                <a:gd name="connsiteY11" fmla="*/ 4827508 h 6859966"/>
                <a:gd name="connsiteX12" fmla="*/ 7073006 w 10124181"/>
                <a:gd name="connsiteY12" fmla="*/ 49686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255414 w 10124181"/>
                <a:gd name="connsiteY10" fmla="*/ 4414087 h 6859966"/>
                <a:gd name="connsiteX11" fmla="*/ 7780463 w 10124181"/>
                <a:gd name="connsiteY11" fmla="*/ 4827508 h 6859966"/>
                <a:gd name="connsiteX12" fmla="*/ 694600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255414 w 10124181"/>
                <a:gd name="connsiteY10" fmla="*/ 4414087 h 6859966"/>
                <a:gd name="connsiteX11" fmla="*/ 7780463 w 10124181"/>
                <a:gd name="connsiteY11" fmla="*/ 4827508 h 6859966"/>
                <a:gd name="connsiteX12" fmla="*/ 694600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255414 w 10124181"/>
                <a:gd name="connsiteY10" fmla="*/ 4414087 h 6859966"/>
                <a:gd name="connsiteX11" fmla="*/ 7666163 w 10124181"/>
                <a:gd name="connsiteY11" fmla="*/ 4865608 h 6859966"/>
                <a:gd name="connsiteX12" fmla="*/ 694600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255414 w 10124181"/>
                <a:gd name="connsiteY10" fmla="*/ 4414087 h 6859966"/>
                <a:gd name="connsiteX11" fmla="*/ 7666163 w 10124181"/>
                <a:gd name="connsiteY11" fmla="*/ 4865608 h 6859966"/>
                <a:gd name="connsiteX12" fmla="*/ 694600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255414 w 10124181"/>
                <a:gd name="connsiteY10" fmla="*/ 4414087 h 6859966"/>
                <a:gd name="connsiteX11" fmla="*/ 7704263 w 10124181"/>
                <a:gd name="connsiteY11" fmla="*/ 4846558 h 6859966"/>
                <a:gd name="connsiteX12" fmla="*/ 694600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255414 w 10124181"/>
                <a:gd name="connsiteY10" fmla="*/ 4414087 h 6859966"/>
                <a:gd name="connsiteX11" fmla="*/ 7704263 w 10124181"/>
                <a:gd name="connsiteY11" fmla="*/ 4846558 h 6859966"/>
                <a:gd name="connsiteX12" fmla="*/ 688885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255414 w 10124181"/>
                <a:gd name="connsiteY10" fmla="*/ 4414087 h 6859966"/>
                <a:gd name="connsiteX11" fmla="*/ 7704263 w 10124181"/>
                <a:gd name="connsiteY11" fmla="*/ 4846558 h 6859966"/>
                <a:gd name="connsiteX12" fmla="*/ 688885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255414 w 10124181"/>
                <a:gd name="connsiteY10" fmla="*/ 4414087 h 6859966"/>
                <a:gd name="connsiteX11" fmla="*/ 7704263 w 10124181"/>
                <a:gd name="connsiteY11" fmla="*/ 4846558 h 6859966"/>
                <a:gd name="connsiteX12" fmla="*/ 688885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249064 w 10124181"/>
                <a:gd name="connsiteY10" fmla="*/ 4401387 h 6859966"/>
                <a:gd name="connsiteX11" fmla="*/ 7704263 w 10124181"/>
                <a:gd name="connsiteY11" fmla="*/ 4846558 h 6859966"/>
                <a:gd name="connsiteX12" fmla="*/ 688885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249064 w 10124181"/>
                <a:gd name="connsiteY10" fmla="*/ 4401387 h 6859966"/>
                <a:gd name="connsiteX11" fmla="*/ 7704263 w 10124181"/>
                <a:gd name="connsiteY11" fmla="*/ 4846558 h 6859966"/>
                <a:gd name="connsiteX12" fmla="*/ 688885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704263 w 10124181"/>
                <a:gd name="connsiteY11" fmla="*/ 4846558 h 6859966"/>
                <a:gd name="connsiteX12" fmla="*/ 688885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704263 w 10124181"/>
                <a:gd name="connsiteY11" fmla="*/ 4846558 h 6859966"/>
                <a:gd name="connsiteX12" fmla="*/ 688885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704263 w 10124181"/>
                <a:gd name="connsiteY11" fmla="*/ 4846558 h 6859966"/>
                <a:gd name="connsiteX12" fmla="*/ 688885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63269 w 10124181"/>
                <a:gd name="connsiteY13" fmla="*/ 4970878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940271 w 10124181"/>
                <a:gd name="connsiteY13" fmla="*/ 5028630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969146 w 10124181"/>
                <a:gd name="connsiteY13" fmla="*/ 5019005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2144 w 10124181"/>
                <a:gd name="connsiteY13" fmla="*/ 5096007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2144 w 10124181"/>
                <a:gd name="connsiteY13" fmla="*/ 5096007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2144 w 10124181"/>
                <a:gd name="connsiteY13" fmla="*/ 5096007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2144 w 10124181"/>
                <a:gd name="connsiteY13" fmla="*/ 5096007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2144 w 10124181"/>
                <a:gd name="connsiteY13" fmla="*/ 5096007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2144 w 10124181"/>
                <a:gd name="connsiteY13" fmla="*/ 5096007 h 6859966"/>
                <a:gd name="connsiteX14" fmla="*/ 5478922 w 10124181"/>
                <a:gd name="connsiteY14" fmla="*/ 58282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2144 w 10124181"/>
                <a:gd name="connsiteY13" fmla="*/ 509600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2144 w 10124181"/>
                <a:gd name="connsiteY13" fmla="*/ 509600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2144 w 10124181"/>
                <a:gd name="connsiteY13" fmla="*/ 509600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38215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5277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870609 w 10124181"/>
                <a:gd name="connsiteY3" fmla="*/ 12257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807109 w 10124181"/>
                <a:gd name="connsiteY3" fmla="*/ 1213051 h 6859966"/>
                <a:gd name="connsiteX4" fmla="*/ 5590174 w 10124181"/>
                <a:gd name="connsiteY4" fmla="*/ 21348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807109 w 10124181"/>
                <a:gd name="connsiteY3" fmla="*/ 1213051 h 6859966"/>
                <a:gd name="connsiteX4" fmla="*/ 5590174 w 10124181"/>
                <a:gd name="connsiteY4" fmla="*/ 1944319 h 6859966"/>
                <a:gd name="connsiteX5" fmla="*/ 71930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807109 w 10124181"/>
                <a:gd name="connsiteY3" fmla="*/ 1213051 h 6859966"/>
                <a:gd name="connsiteX4" fmla="*/ 5590174 w 10124181"/>
                <a:gd name="connsiteY4" fmla="*/ 1944319 h 6859966"/>
                <a:gd name="connsiteX5" fmla="*/ 7027968 w 10124181"/>
                <a:gd name="connsiteY5" fmla="*/ 1908535 h 6859966"/>
                <a:gd name="connsiteX6" fmla="*/ 81401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807109 w 10124181"/>
                <a:gd name="connsiteY3" fmla="*/ 1213051 h 6859966"/>
                <a:gd name="connsiteX4" fmla="*/ 5590174 w 10124181"/>
                <a:gd name="connsiteY4" fmla="*/ 19443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807109 w 10124181"/>
                <a:gd name="connsiteY3" fmla="*/ 12130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807109 w 10124181"/>
                <a:gd name="connsiteY3" fmla="*/ 12130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79826 w 10124181"/>
                <a:gd name="connsiteY15" fmla="*/ 63492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504322 w 10124181"/>
                <a:gd name="connsiteY14" fmla="*/ 5853656 h 6859966"/>
                <a:gd name="connsiteX15" fmla="*/ 4767126 w 10124181"/>
                <a:gd name="connsiteY15" fmla="*/ 62730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440822 w 10124181"/>
                <a:gd name="connsiteY14" fmla="*/ 5802856 h 6859966"/>
                <a:gd name="connsiteX15" fmla="*/ 4767126 w 10124181"/>
                <a:gd name="connsiteY15" fmla="*/ 62730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440822 w 10124181"/>
                <a:gd name="connsiteY14" fmla="*/ 5802856 h 6859966"/>
                <a:gd name="connsiteX15" fmla="*/ 4767126 w 10124181"/>
                <a:gd name="connsiteY15" fmla="*/ 62730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440822 w 10124181"/>
                <a:gd name="connsiteY14" fmla="*/ 5802856 h 6859966"/>
                <a:gd name="connsiteX15" fmla="*/ 4767126 w 10124181"/>
                <a:gd name="connsiteY15" fmla="*/ 62730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440822 w 10124181"/>
                <a:gd name="connsiteY14" fmla="*/ 5802856 h 6859966"/>
                <a:gd name="connsiteX15" fmla="*/ 4767126 w 10124181"/>
                <a:gd name="connsiteY15" fmla="*/ 62730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88856 w 10124181"/>
                <a:gd name="connsiteY12" fmla="*/ 4867092 h 6859966"/>
                <a:gd name="connsiteX13" fmla="*/ 5897224 w 10124181"/>
                <a:gd name="connsiteY13" fmla="*/ 5075687 h 6859966"/>
                <a:gd name="connsiteX14" fmla="*/ 5440822 w 10124181"/>
                <a:gd name="connsiteY14" fmla="*/ 5802856 h 6859966"/>
                <a:gd name="connsiteX15" fmla="*/ 4767126 w 10124181"/>
                <a:gd name="connsiteY15" fmla="*/ 62730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40822 w 10124181"/>
                <a:gd name="connsiteY14" fmla="*/ 5802856 h 6859966"/>
                <a:gd name="connsiteX15" fmla="*/ 4767126 w 10124181"/>
                <a:gd name="connsiteY15" fmla="*/ 62730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40822 w 10124181"/>
                <a:gd name="connsiteY14" fmla="*/ 5802856 h 6859966"/>
                <a:gd name="connsiteX15" fmla="*/ 4767126 w 10124181"/>
                <a:gd name="connsiteY15" fmla="*/ 62730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00210 w 10124181"/>
                <a:gd name="connsiteY9" fmla="*/ 36071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40822 w 10124181"/>
                <a:gd name="connsiteY14" fmla="*/ 5802856 h 6859966"/>
                <a:gd name="connsiteX15" fmla="*/ 4767126 w 10124181"/>
                <a:gd name="connsiteY15" fmla="*/ 62730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76410 w 10124181"/>
                <a:gd name="connsiteY9" fmla="*/ 37595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40822 w 10124181"/>
                <a:gd name="connsiteY14" fmla="*/ 5802856 h 6859966"/>
                <a:gd name="connsiteX15" fmla="*/ 4767126 w 10124181"/>
                <a:gd name="connsiteY15" fmla="*/ 6273019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76410 w 10124181"/>
                <a:gd name="connsiteY9" fmla="*/ 37595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40822 w 10124181"/>
                <a:gd name="connsiteY14" fmla="*/ 5802856 h 6859966"/>
                <a:gd name="connsiteX15" fmla="*/ 4709375 w 10124181"/>
                <a:gd name="connsiteY15" fmla="*/ 6147890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76410 w 10124181"/>
                <a:gd name="connsiteY9" fmla="*/ 37595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02321 w 10124181"/>
                <a:gd name="connsiteY14" fmla="*/ 5696978 h 6859966"/>
                <a:gd name="connsiteX15" fmla="*/ 4709375 w 10124181"/>
                <a:gd name="connsiteY15" fmla="*/ 6147890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76410 w 10124181"/>
                <a:gd name="connsiteY9" fmla="*/ 37595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02321 w 10124181"/>
                <a:gd name="connsiteY14" fmla="*/ 5696978 h 6859966"/>
                <a:gd name="connsiteX15" fmla="*/ 4690125 w 10124181"/>
                <a:gd name="connsiteY15" fmla="*/ 6080514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76410 w 10124181"/>
                <a:gd name="connsiteY9" fmla="*/ 37595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02321 w 10124181"/>
                <a:gd name="connsiteY14" fmla="*/ 5696978 h 6859966"/>
                <a:gd name="connsiteX15" fmla="*/ 4690125 w 10124181"/>
                <a:gd name="connsiteY15" fmla="*/ 6080514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76410 w 10124181"/>
                <a:gd name="connsiteY9" fmla="*/ 37595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02321 w 10124181"/>
                <a:gd name="connsiteY14" fmla="*/ 5696978 h 6859966"/>
                <a:gd name="connsiteX15" fmla="*/ 4690125 w 10124181"/>
                <a:gd name="connsiteY15" fmla="*/ 6080514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76410 w 10124181"/>
                <a:gd name="connsiteY9" fmla="*/ 37595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02321 w 10124181"/>
                <a:gd name="connsiteY14" fmla="*/ 5696978 h 6859966"/>
                <a:gd name="connsiteX15" fmla="*/ 4690125 w 10124181"/>
                <a:gd name="connsiteY15" fmla="*/ 6080514 h 6859966"/>
                <a:gd name="connsiteX16" fmla="*/ 3556447 w 10124181"/>
                <a:gd name="connsiteY16" fmla="*/ 6123695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76410 w 10124181"/>
                <a:gd name="connsiteY9" fmla="*/ 37595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02321 w 10124181"/>
                <a:gd name="connsiteY14" fmla="*/ 5696978 h 6859966"/>
                <a:gd name="connsiteX15" fmla="*/ 4690125 w 10124181"/>
                <a:gd name="connsiteY15" fmla="*/ 6080514 h 6859966"/>
                <a:gd name="connsiteX16" fmla="*/ 3450569 w 10124181"/>
                <a:gd name="connsiteY16" fmla="*/ 6229573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76410 w 10124181"/>
                <a:gd name="connsiteY9" fmla="*/ 37595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02321 w 10124181"/>
                <a:gd name="connsiteY14" fmla="*/ 5696978 h 6859966"/>
                <a:gd name="connsiteX15" fmla="*/ 4690125 w 10124181"/>
                <a:gd name="connsiteY15" fmla="*/ 6080514 h 6859966"/>
                <a:gd name="connsiteX16" fmla="*/ 3450569 w 10124181"/>
                <a:gd name="connsiteY16" fmla="*/ 6229573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76410 w 10124181"/>
                <a:gd name="connsiteY9" fmla="*/ 37595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02321 w 10124181"/>
                <a:gd name="connsiteY14" fmla="*/ 5696978 h 6859966"/>
                <a:gd name="connsiteX15" fmla="*/ 4690125 w 10124181"/>
                <a:gd name="connsiteY15" fmla="*/ 6080514 h 6859966"/>
                <a:gd name="connsiteX16" fmla="*/ 3450569 w 10124181"/>
                <a:gd name="connsiteY16" fmla="*/ 6229573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76410 w 10124181"/>
                <a:gd name="connsiteY9" fmla="*/ 37595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02321 w 10124181"/>
                <a:gd name="connsiteY14" fmla="*/ 5696978 h 6859966"/>
                <a:gd name="connsiteX15" fmla="*/ 4690125 w 10124181"/>
                <a:gd name="connsiteY15" fmla="*/ 6080514 h 6859966"/>
                <a:gd name="connsiteX16" fmla="*/ 3450569 w 10124181"/>
                <a:gd name="connsiteY16" fmla="*/ 6229573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76410 w 10124181"/>
                <a:gd name="connsiteY9" fmla="*/ 37595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02321 w 10124181"/>
                <a:gd name="connsiteY14" fmla="*/ 5696978 h 6859966"/>
                <a:gd name="connsiteX15" fmla="*/ 4690125 w 10124181"/>
                <a:gd name="connsiteY15" fmla="*/ 6080514 h 6859966"/>
                <a:gd name="connsiteX16" fmla="*/ 3450569 w 10124181"/>
                <a:gd name="connsiteY16" fmla="*/ 6229573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 name="connsiteX0" fmla="*/ 0 w 10124181"/>
                <a:gd name="connsiteY0" fmla="*/ 1966 h 6859966"/>
                <a:gd name="connsiteX1" fmla="*/ 3217209 w 10124181"/>
                <a:gd name="connsiteY1" fmla="*/ 1966 h 6859966"/>
                <a:gd name="connsiteX2" fmla="*/ 4012076 w 10124181"/>
                <a:gd name="connsiteY2" fmla="*/ 222208 h 6859966"/>
                <a:gd name="connsiteX3" fmla="*/ 4730909 w 10124181"/>
                <a:gd name="connsiteY3" fmla="*/ 1187651 h 6859966"/>
                <a:gd name="connsiteX4" fmla="*/ 5564774 w 10124181"/>
                <a:gd name="connsiteY4" fmla="*/ 1906219 h 6859966"/>
                <a:gd name="connsiteX5" fmla="*/ 7027968 w 10124181"/>
                <a:gd name="connsiteY5" fmla="*/ 1908535 h 6859966"/>
                <a:gd name="connsiteX6" fmla="*/ 8051221 w 10124181"/>
                <a:gd name="connsiteY6" fmla="*/ 2382969 h 6859966"/>
                <a:gd name="connsiteX7" fmla="*/ 8750104 w 10124181"/>
                <a:gd name="connsiteY7" fmla="*/ 3351179 h 6859966"/>
                <a:gd name="connsiteX8" fmla="*/ 10124181 w 10124181"/>
                <a:gd name="connsiteY8" fmla="*/ 3438478 h 6859966"/>
                <a:gd name="connsiteX9" fmla="*/ 8876410 w 10124181"/>
                <a:gd name="connsiteY9" fmla="*/ 3759576 h 6859966"/>
                <a:gd name="connsiteX10" fmla="*/ 8172864 w 10124181"/>
                <a:gd name="connsiteY10" fmla="*/ 4369637 h 6859966"/>
                <a:gd name="connsiteX11" fmla="*/ 7678863 w 10124181"/>
                <a:gd name="connsiteY11" fmla="*/ 4852908 h 6859966"/>
                <a:gd name="connsiteX12" fmla="*/ 6812656 w 10124181"/>
                <a:gd name="connsiteY12" fmla="*/ 4867092 h 6859966"/>
                <a:gd name="connsiteX13" fmla="*/ 5897224 w 10124181"/>
                <a:gd name="connsiteY13" fmla="*/ 5075687 h 6859966"/>
                <a:gd name="connsiteX14" fmla="*/ 5402321 w 10124181"/>
                <a:gd name="connsiteY14" fmla="*/ 5696978 h 6859966"/>
                <a:gd name="connsiteX15" fmla="*/ 4690125 w 10124181"/>
                <a:gd name="connsiteY15" fmla="*/ 6080514 h 6859966"/>
                <a:gd name="connsiteX16" fmla="*/ 3450569 w 10124181"/>
                <a:gd name="connsiteY16" fmla="*/ 6229573 h 6859966"/>
                <a:gd name="connsiteX17" fmla="*/ 2505426 w 10124181"/>
                <a:gd name="connsiteY17" fmla="*/ 6806626 h 6859966"/>
                <a:gd name="connsiteX18" fmla="*/ 2270681 w 10124181"/>
                <a:gd name="connsiteY18" fmla="*/ 6851711 h 6859966"/>
                <a:gd name="connsiteX19" fmla="*/ 2196941 w 10124181"/>
                <a:gd name="connsiteY19" fmla="*/ 6859966 h 6859966"/>
                <a:gd name="connsiteX20" fmla="*/ 0 w 10124181"/>
                <a:gd name="connsiteY20" fmla="*/ 6859966 h 6859966"/>
                <a:gd name="connsiteX21" fmla="*/ 0 w 10124181"/>
                <a:gd name="connsiteY21" fmla="*/ 1966 h 6859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124181" h="6859966">
                  <a:moveTo>
                    <a:pt x="0" y="1966"/>
                  </a:moveTo>
                  <a:lnTo>
                    <a:pt x="3217209" y="1966"/>
                  </a:lnTo>
                  <a:cubicBezTo>
                    <a:pt x="3333999" y="-17755"/>
                    <a:pt x="3933387" y="114928"/>
                    <a:pt x="4012076" y="222208"/>
                  </a:cubicBezTo>
                  <a:cubicBezTo>
                    <a:pt x="4460687" y="617449"/>
                    <a:pt x="4472126" y="691082"/>
                    <a:pt x="4730909" y="1187651"/>
                  </a:cubicBezTo>
                  <a:cubicBezTo>
                    <a:pt x="4989692" y="1684220"/>
                    <a:pt x="5067631" y="1786072"/>
                    <a:pt x="5564774" y="1906219"/>
                  </a:cubicBezTo>
                  <a:cubicBezTo>
                    <a:pt x="6061917" y="2026366"/>
                    <a:pt x="6537360" y="1841777"/>
                    <a:pt x="7027968" y="1908535"/>
                  </a:cubicBezTo>
                  <a:cubicBezTo>
                    <a:pt x="7518576" y="1975293"/>
                    <a:pt x="7637198" y="2117128"/>
                    <a:pt x="8051221" y="2382969"/>
                  </a:cubicBezTo>
                  <a:cubicBezTo>
                    <a:pt x="8465244" y="2648810"/>
                    <a:pt x="8404611" y="3175261"/>
                    <a:pt x="8750104" y="3351179"/>
                  </a:cubicBezTo>
                  <a:cubicBezTo>
                    <a:pt x="9095597" y="3527097"/>
                    <a:pt x="10124297" y="3355595"/>
                    <a:pt x="10124181" y="3438478"/>
                  </a:cubicBezTo>
                  <a:cubicBezTo>
                    <a:pt x="10124066" y="3521361"/>
                    <a:pt x="9201630" y="3604383"/>
                    <a:pt x="8876410" y="3759576"/>
                  </a:cubicBezTo>
                  <a:cubicBezTo>
                    <a:pt x="8551191" y="3914769"/>
                    <a:pt x="8372455" y="4187415"/>
                    <a:pt x="8172864" y="4369637"/>
                  </a:cubicBezTo>
                  <a:cubicBezTo>
                    <a:pt x="7973273" y="4551859"/>
                    <a:pt x="7905564" y="4769999"/>
                    <a:pt x="7678863" y="4852908"/>
                  </a:cubicBezTo>
                  <a:cubicBezTo>
                    <a:pt x="7452162" y="4935817"/>
                    <a:pt x="7368008" y="4915921"/>
                    <a:pt x="6812656" y="4867092"/>
                  </a:cubicBezTo>
                  <a:cubicBezTo>
                    <a:pt x="6257304" y="4818263"/>
                    <a:pt x="6132278" y="4898871"/>
                    <a:pt x="5897224" y="5075687"/>
                  </a:cubicBezTo>
                  <a:cubicBezTo>
                    <a:pt x="5662170" y="5252503"/>
                    <a:pt x="5622754" y="5471755"/>
                    <a:pt x="5402321" y="5696978"/>
                  </a:cubicBezTo>
                  <a:cubicBezTo>
                    <a:pt x="5181888" y="5922201"/>
                    <a:pt x="5015417" y="5991748"/>
                    <a:pt x="4690125" y="6080514"/>
                  </a:cubicBezTo>
                  <a:cubicBezTo>
                    <a:pt x="4364833" y="6169280"/>
                    <a:pt x="3930188" y="6012301"/>
                    <a:pt x="3450569" y="6229573"/>
                  </a:cubicBezTo>
                  <a:cubicBezTo>
                    <a:pt x="2970950" y="6446845"/>
                    <a:pt x="3135484" y="6605574"/>
                    <a:pt x="2505426" y="6806626"/>
                  </a:cubicBezTo>
                  <a:cubicBezTo>
                    <a:pt x="2434586" y="6831180"/>
                    <a:pt x="2355015" y="6842239"/>
                    <a:pt x="2270681" y="6851711"/>
                  </a:cubicBezTo>
                  <a:lnTo>
                    <a:pt x="2196941" y="6859966"/>
                  </a:lnTo>
                  <a:lnTo>
                    <a:pt x="0" y="6859966"/>
                  </a:lnTo>
                  <a:lnTo>
                    <a:pt x="0" y="1966"/>
                  </a:lnTo>
                  <a:close/>
                </a:path>
              </a:pathLst>
            </a:custGeom>
            <a:solidFill>
              <a:schemeClr val="accent6"/>
            </a:solidFill>
            <a:ln w="12700" cap="flat" cmpd="sng" algn="ctr">
              <a:noFill/>
              <a:prstDash val="solid"/>
              <a:miter lim="800000"/>
            </a:ln>
            <a:effectLst>
              <a:innerShdw blurRad="254000" dist="190500">
                <a:schemeClr val="accent3">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19" name="图片 18">
              <a:extLst>
                <a:ext uri="{FF2B5EF4-FFF2-40B4-BE49-F238E27FC236}">
                  <a16:creationId xmlns:a16="http://schemas.microsoft.com/office/drawing/2014/main" id="{091F3258-8BB2-BD37-3F56-4FCA03B4C7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52349" y="2228424"/>
              <a:ext cx="6089583" cy="2184052"/>
            </a:xfrm>
            <a:prstGeom prst="rect">
              <a:avLst/>
            </a:prstGeom>
            <a:effectLst>
              <a:outerShdw blurRad="254000" dist="254000" dir="10800000" sx="95000" sy="95000" algn="r" rotWithShape="0">
                <a:schemeClr val="accent3">
                  <a:alpha val="30000"/>
                </a:schemeClr>
              </a:outerShdw>
            </a:effectLst>
          </p:spPr>
        </p:pic>
      </p:grpSp>
      <p:sp>
        <p:nvSpPr>
          <p:cNvPr id="11" name="椭圆 10">
            <a:extLst>
              <a:ext uri="{FF2B5EF4-FFF2-40B4-BE49-F238E27FC236}">
                <a16:creationId xmlns:a16="http://schemas.microsoft.com/office/drawing/2014/main" id="{4EE9D151-5B4A-03E1-116E-B2451A02DEEC}"/>
              </a:ext>
            </a:extLst>
          </p:cNvPr>
          <p:cNvSpPr/>
          <p:nvPr/>
        </p:nvSpPr>
        <p:spPr>
          <a:xfrm>
            <a:off x="220980" y="172720"/>
            <a:ext cx="1016000" cy="1016000"/>
          </a:xfrm>
          <a:prstGeom prst="ellipse">
            <a:avLst/>
          </a:prstGeom>
          <a:gradFill flip="none" rotWithShape="1">
            <a:gsLst>
              <a:gs pos="12000">
                <a:srgbClr val="FEE40F">
                  <a:alpha val="0"/>
                </a:srgbClr>
              </a:gs>
              <a:gs pos="88000">
                <a:srgbClr val="D07B00">
                  <a:alpha val="88000"/>
                </a:srgbClr>
              </a:gs>
            </a:gsLst>
            <a:lin ang="13500000" scaled="1"/>
            <a:tileRect/>
          </a:gradFill>
        </p:spPr>
        <p:txBody>
          <a:bodyPr wrap="square" rtlCol="0" anchor="ctr">
            <a:noAutofit/>
          </a:bodyPr>
          <a:lstStyle/>
          <a:p>
            <a:pPr algn="ctr">
              <a:lnSpc>
                <a:spcPct val="120000"/>
              </a:lnSpc>
            </a:pPr>
            <a:endParaRPr lang="zh-CN" altLang="en-US" sz="1600" dirty="0">
              <a:solidFill>
                <a:schemeClr val="accent1"/>
              </a:solidFill>
              <a:effectLst/>
              <a:latin typeface="+mn-ea"/>
            </a:endParaRPr>
          </a:p>
        </p:txBody>
      </p:sp>
      <p:sp>
        <p:nvSpPr>
          <p:cNvPr id="4" name="文本框 3">
            <a:extLst>
              <a:ext uri="{FF2B5EF4-FFF2-40B4-BE49-F238E27FC236}">
                <a16:creationId xmlns:a16="http://schemas.microsoft.com/office/drawing/2014/main" id="{F5EFA6D1-43EE-AA37-967F-EBF4EC4DDDAD}"/>
              </a:ext>
            </a:extLst>
          </p:cNvPr>
          <p:cNvSpPr txBox="1"/>
          <p:nvPr/>
        </p:nvSpPr>
        <p:spPr>
          <a:xfrm>
            <a:off x="728133" y="579678"/>
            <a:ext cx="1842171" cy="584775"/>
          </a:xfrm>
          <a:prstGeom prst="rect">
            <a:avLst/>
          </a:prstGeom>
          <a:noFill/>
        </p:spPr>
        <p:txBody>
          <a:bodyPr wrap="none" rtlCol="0">
            <a:spAutoFit/>
          </a:bodyPr>
          <a:lstStyle/>
          <a:p>
            <a:r>
              <a:rPr lang="zh-CN" altLang="en-US" sz="3200" dirty="0">
                <a:gradFill flip="none" rotWithShape="1">
                  <a:gsLst>
                    <a:gs pos="12000">
                      <a:schemeClr val="accent2">
                        <a:lumMod val="20000"/>
                        <a:lumOff val="80000"/>
                      </a:schemeClr>
                    </a:gs>
                    <a:gs pos="88000">
                      <a:schemeClr val="accent2"/>
                    </a:gs>
                  </a:gsLst>
                  <a:lin ang="2700000" scaled="1"/>
                  <a:tileRect/>
                </a:gradFill>
                <a:latin typeface="+mj-ea"/>
                <a:ea typeface="+mj-ea"/>
              </a:rPr>
              <a:t>工作业绩</a:t>
            </a:r>
          </a:p>
        </p:txBody>
      </p:sp>
      <p:pic>
        <p:nvPicPr>
          <p:cNvPr id="20" name="图片 19">
            <a:extLst>
              <a:ext uri="{FF2B5EF4-FFF2-40B4-BE49-F238E27FC236}">
                <a16:creationId xmlns:a16="http://schemas.microsoft.com/office/drawing/2014/main" id="{A3FC9D73-ADA5-A4DF-C6B2-A7D156A72BB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3637080" flipH="1">
            <a:off x="10602892" y="5423428"/>
            <a:ext cx="1110396" cy="1041793"/>
          </a:xfrm>
          <a:prstGeom prst="rect">
            <a:avLst/>
          </a:prstGeom>
        </p:spPr>
      </p:pic>
      <p:pic>
        <p:nvPicPr>
          <p:cNvPr id="22" name="图片 21" descr="卡通人物&#10;&#10;描述已自动生成">
            <a:extLst>
              <a:ext uri="{FF2B5EF4-FFF2-40B4-BE49-F238E27FC236}">
                <a16:creationId xmlns:a16="http://schemas.microsoft.com/office/drawing/2014/main" id="{880156CD-F78F-D719-13BD-43B851C61B43}"/>
              </a:ext>
            </a:extLst>
          </p:cNvPr>
          <p:cNvPicPr>
            <a:picLocks noChangeAspect="1"/>
          </p:cNvPicPr>
          <p:nvPr/>
        </p:nvPicPr>
        <p:blipFill rotWithShape="1">
          <a:blip r:embed="rId6"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rot="17603022">
            <a:off x="5432380" y="1154065"/>
            <a:ext cx="1210299" cy="1201148"/>
          </a:xfrm>
          <a:prstGeom prst="rect">
            <a:avLst/>
          </a:prstGeom>
        </p:spPr>
      </p:pic>
      <p:grpSp>
        <p:nvGrpSpPr>
          <p:cNvPr id="6" name="组合 5">
            <a:extLst>
              <a:ext uri="{FF2B5EF4-FFF2-40B4-BE49-F238E27FC236}">
                <a16:creationId xmlns:a16="http://schemas.microsoft.com/office/drawing/2014/main" id="{B260440A-044F-8580-430B-C6F57E1B44DC}"/>
              </a:ext>
            </a:extLst>
          </p:cNvPr>
          <p:cNvGrpSpPr/>
          <p:nvPr/>
        </p:nvGrpSpPr>
        <p:grpSpPr>
          <a:xfrm>
            <a:off x="819807" y="1749560"/>
            <a:ext cx="3929177" cy="3929177"/>
            <a:chOff x="813457" y="1749560"/>
            <a:chExt cx="3929177" cy="3929177"/>
          </a:xfrm>
        </p:grpSpPr>
        <p:sp>
          <p:nvSpPr>
            <p:cNvPr id="23" name="弧形 22">
              <a:extLst>
                <a:ext uri="{FF2B5EF4-FFF2-40B4-BE49-F238E27FC236}">
                  <a16:creationId xmlns:a16="http://schemas.microsoft.com/office/drawing/2014/main" id="{42E0650D-957F-5525-8521-B9EE407DCD40}"/>
                </a:ext>
              </a:extLst>
            </p:cNvPr>
            <p:cNvSpPr/>
            <p:nvPr/>
          </p:nvSpPr>
          <p:spPr>
            <a:xfrm rot="10800000">
              <a:off x="813458" y="1749560"/>
              <a:ext cx="3929176" cy="3929177"/>
            </a:xfrm>
            <a:prstGeom prst="arc">
              <a:avLst>
                <a:gd name="adj1" fmla="val 12888505"/>
                <a:gd name="adj2" fmla="val 20439601"/>
              </a:avLst>
            </a:prstGeom>
            <a:noFill/>
            <a:ln w="50800" cap="rnd">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schemeClr val="tx1"/>
                </a:solidFill>
                <a:latin typeface="+mj-lt"/>
                <a:ea typeface="+mj-ea"/>
              </a:endParaRPr>
            </a:p>
          </p:txBody>
        </p:sp>
        <p:sp>
          <p:nvSpPr>
            <p:cNvPr id="24" name="弧形 23">
              <a:extLst>
                <a:ext uri="{FF2B5EF4-FFF2-40B4-BE49-F238E27FC236}">
                  <a16:creationId xmlns:a16="http://schemas.microsoft.com/office/drawing/2014/main" id="{A38F4319-0C35-3B18-3278-FBC6F1557DB4}"/>
                </a:ext>
              </a:extLst>
            </p:cNvPr>
            <p:cNvSpPr/>
            <p:nvPr/>
          </p:nvSpPr>
          <p:spPr>
            <a:xfrm>
              <a:off x="813457" y="1749560"/>
              <a:ext cx="3929176" cy="3929177"/>
            </a:xfrm>
            <a:prstGeom prst="arc">
              <a:avLst>
                <a:gd name="adj1" fmla="val 12888505"/>
                <a:gd name="adj2" fmla="val 20439601"/>
              </a:avLst>
            </a:prstGeom>
            <a:noFill/>
            <a:ln w="50800" cap="rnd">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schemeClr val="tx1"/>
                </a:solidFill>
                <a:latin typeface="+mj-lt"/>
                <a:ea typeface="+mj-ea"/>
              </a:endParaRPr>
            </a:p>
          </p:txBody>
        </p:sp>
        <p:sp>
          <p:nvSpPr>
            <p:cNvPr id="25" name="椭圆 24">
              <a:extLst>
                <a:ext uri="{FF2B5EF4-FFF2-40B4-BE49-F238E27FC236}">
                  <a16:creationId xmlns:a16="http://schemas.microsoft.com/office/drawing/2014/main" id="{A2C85D2E-BCBA-C481-9EB2-9142B9D1F99A}"/>
                </a:ext>
              </a:extLst>
            </p:cNvPr>
            <p:cNvSpPr/>
            <p:nvPr/>
          </p:nvSpPr>
          <p:spPr>
            <a:xfrm>
              <a:off x="1543493" y="2479596"/>
              <a:ext cx="2469104" cy="2469104"/>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schemeClr val="tx1"/>
                </a:solidFill>
                <a:latin typeface="+mj-lt"/>
                <a:ea typeface="+mj-ea"/>
              </a:endParaRPr>
            </a:p>
          </p:txBody>
        </p:sp>
        <p:sp>
          <p:nvSpPr>
            <p:cNvPr id="26" name="弧形 25">
              <a:extLst>
                <a:ext uri="{FF2B5EF4-FFF2-40B4-BE49-F238E27FC236}">
                  <a16:creationId xmlns:a16="http://schemas.microsoft.com/office/drawing/2014/main" id="{290B063F-9911-B7D0-04CA-3369EEC90146}"/>
                </a:ext>
              </a:extLst>
            </p:cNvPr>
            <p:cNvSpPr/>
            <p:nvPr/>
          </p:nvSpPr>
          <p:spPr>
            <a:xfrm rot="16200000">
              <a:off x="1304123" y="2240227"/>
              <a:ext cx="2947845" cy="2947842"/>
            </a:xfrm>
            <a:prstGeom prst="arc">
              <a:avLst>
                <a:gd name="adj1" fmla="val 6962946"/>
                <a:gd name="adj2" fmla="val 2911266"/>
              </a:avLst>
            </a:prstGeom>
            <a:noFill/>
            <a:ln w="19050">
              <a:gradFill>
                <a:gsLst>
                  <a:gs pos="0">
                    <a:schemeClr val="accent2">
                      <a:lumMod val="75000"/>
                    </a:schemeClr>
                  </a:gs>
                  <a:gs pos="100000">
                    <a:schemeClr val="accent2">
                      <a:lumMod val="60000"/>
                      <a:lumOff val="40000"/>
                      <a:alpha val="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193" tIns="12097" rIns="24193" bIns="12097" numCol="1" spcCol="0" rtlCol="0" fromWordArt="0" anchor="ctr" anchorCtr="0" forceAA="0" compatLnSpc="1">
              <a:prstTxWarp prst="textNoShape">
                <a:avLst/>
              </a:prstTxWarp>
              <a:noAutofit/>
            </a:bodyPr>
            <a:lstStyle/>
            <a:p>
              <a:pPr algn="ctr"/>
              <a:endParaRPr lang="zh-CN" altLang="en-US" sz="1905">
                <a:solidFill>
                  <a:schemeClr val="tx1"/>
                </a:solidFill>
                <a:latin typeface="+mj-lt"/>
                <a:ea typeface="+mj-ea"/>
              </a:endParaRPr>
            </a:p>
          </p:txBody>
        </p:sp>
        <p:sp>
          <p:nvSpPr>
            <p:cNvPr id="27" name="弧形 26">
              <a:extLst>
                <a:ext uri="{FF2B5EF4-FFF2-40B4-BE49-F238E27FC236}">
                  <a16:creationId xmlns:a16="http://schemas.microsoft.com/office/drawing/2014/main" id="{93285A93-3F64-BBF2-CCFD-B42B5DD248B9}"/>
                </a:ext>
              </a:extLst>
            </p:cNvPr>
            <p:cNvSpPr/>
            <p:nvPr/>
          </p:nvSpPr>
          <p:spPr>
            <a:xfrm>
              <a:off x="1021361" y="1957464"/>
              <a:ext cx="3513368" cy="3513368"/>
            </a:xfrm>
            <a:prstGeom prst="arc">
              <a:avLst>
                <a:gd name="adj1" fmla="val 18328139"/>
                <a:gd name="adj2" fmla="val 12372609"/>
              </a:avLst>
            </a:prstGeom>
            <a:noFill/>
            <a:ln w="9525">
              <a:gradFill flip="none" rotWithShape="1">
                <a:gsLst>
                  <a:gs pos="0">
                    <a:schemeClr val="accent3">
                      <a:lumMod val="60000"/>
                      <a:lumOff val="40000"/>
                      <a:alpha val="0"/>
                    </a:schemeClr>
                  </a:gs>
                  <a:gs pos="100000">
                    <a:schemeClr val="accent3">
                      <a:lumMod val="60000"/>
                      <a:lumOff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193" tIns="12097" rIns="24193" bIns="12097" numCol="1" spcCol="0" rtlCol="0" fromWordArt="0" anchor="ctr" anchorCtr="0" forceAA="0" compatLnSpc="1">
              <a:prstTxWarp prst="textNoShape">
                <a:avLst/>
              </a:prstTxWarp>
              <a:noAutofit/>
            </a:bodyPr>
            <a:lstStyle/>
            <a:p>
              <a:pPr algn="ctr"/>
              <a:endParaRPr lang="zh-CN" altLang="en-US" sz="1905">
                <a:solidFill>
                  <a:schemeClr val="tx1"/>
                </a:solidFill>
                <a:latin typeface="+mj-lt"/>
                <a:ea typeface="+mj-ea"/>
              </a:endParaRPr>
            </a:p>
          </p:txBody>
        </p:sp>
      </p:grpSp>
      <p:grpSp>
        <p:nvGrpSpPr>
          <p:cNvPr id="5" name="组合 4">
            <a:extLst>
              <a:ext uri="{FF2B5EF4-FFF2-40B4-BE49-F238E27FC236}">
                <a16:creationId xmlns:a16="http://schemas.microsoft.com/office/drawing/2014/main" id="{5CA30C56-36A4-43E3-408A-5790A16F4758}"/>
              </a:ext>
            </a:extLst>
          </p:cNvPr>
          <p:cNvGrpSpPr/>
          <p:nvPr/>
        </p:nvGrpSpPr>
        <p:grpSpPr>
          <a:xfrm>
            <a:off x="2022724" y="2781329"/>
            <a:ext cx="1776448" cy="1835881"/>
            <a:chOff x="1873682" y="2708939"/>
            <a:chExt cx="1776448" cy="1835881"/>
          </a:xfrm>
        </p:grpSpPr>
        <p:sp>
          <p:nvSpPr>
            <p:cNvPr id="40" name="矩形 39">
              <a:extLst>
                <a:ext uri="{FF2B5EF4-FFF2-40B4-BE49-F238E27FC236}">
                  <a16:creationId xmlns:a16="http://schemas.microsoft.com/office/drawing/2014/main" id="{31DF4FC8-4B53-CC8F-176E-6520D3D645D3}"/>
                </a:ext>
              </a:extLst>
            </p:cNvPr>
            <p:cNvSpPr/>
            <p:nvPr/>
          </p:nvSpPr>
          <p:spPr>
            <a:xfrm>
              <a:off x="1873682" y="3529157"/>
              <a:ext cx="1776448" cy="1015663"/>
            </a:xfrm>
            <a:prstGeom prst="rect">
              <a:avLst/>
            </a:prstGeom>
          </p:spPr>
          <p:txBody>
            <a:bodyPr wrap="none">
              <a:spAutoFit/>
            </a:bodyPr>
            <a:lstStyle/>
            <a:p>
              <a:r>
                <a:rPr lang="en-US" altLang="zh-CN" sz="6000" dirty="0">
                  <a:gradFill>
                    <a:gsLst>
                      <a:gs pos="99000">
                        <a:schemeClr val="accent3">
                          <a:lumMod val="50000"/>
                        </a:schemeClr>
                      </a:gs>
                      <a:gs pos="0">
                        <a:schemeClr val="accent1"/>
                      </a:gs>
                    </a:gsLst>
                    <a:lin ang="3600000" scaled="0"/>
                  </a:gradFill>
                  <a:latin typeface="+mj-lt"/>
                  <a:ea typeface="+mj-ea"/>
                </a:rPr>
                <a:t>200</a:t>
              </a:r>
              <a:r>
                <a:rPr lang="zh-CN" altLang="en-US" dirty="0">
                  <a:gradFill>
                    <a:gsLst>
                      <a:gs pos="99000">
                        <a:schemeClr val="accent3">
                          <a:lumMod val="50000"/>
                        </a:schemeClr>
                      </a:gs>
                      <a:gs pos="0">
                        <a:schemeClr val="accent1"/>
                      </a:gs>
                    </a:gsLst>
                    <a:lin ang="3600000" scaled="0"/>
                  </a:gradFill>
                  <a:latin typeface="+mj-lt"/>
                  <a:ea typeface="+mj-ea"/>
                </a:rPr>
                <a:t>万</a:t>
              </a:r>
              <a:endParaRPr lang="zh-CN" altLang="en-US" sz="5400" dirty="0">
                <a:gradFill>
                  <a:gsLst>
                    <a:gs pos="99000">
                      <a:schemeClr val="accent3">
                        <a:lumMod val="50000"/>
                      </a:schemeClr>
                    </a:gs>
                    <a:gs pos="0">
                      <a:schemeClr val="accent1"/>
                    </a:gs>
                  </a:gsLst>
                  <a:lin ang="3600000" scaled="0"/>
                </a:gradFill>
                <a:latin typeface="+mj-lt"/>
                <a:ea typeface="+mj-ea"/>
              </a:endParaRPr>
            </a:p>
          </p:txBody>
        </p:sp>
        <p:pic>
          <p:nvPicPr>
            <p:cNvPr id="76" name="图形 75">
              <a:extLst>
                <a:ext uri="{FF2B5EF4-FFF2-40B4-BE49-F238E27FC236}">
                  <a16:creationId xmlns:a16="http://schemas.microsoft.com/office/drawing/2014/main" id="{81D382A0-3697-A5C1-B554-7B778C941800}"/>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161928" y="2708939"/>
              <a:ext cx="943480" cy="943481"/>
            </a:xfrm>
            <a:prstGeom prst="rect">
              <a:avLst/>
            </a:prstGeom>
          </p:spPr>
        </p:pic>
      </p:grpSp>
      <p:grpSp>
        <p:nvGrpSpPr>
          <p:cNvPr id="7" name="组合 6">
            <a:extLst>
              <a:ext uri="{FF2B5EF4-FFF2-40B4-BE49-F238E27FC236}">
                <a16:creationId xmlns:a16="http://schemas.microsoft.com/office/drawing/2014/main" id="{367E2744-8715-B843-6500-876052CD6B68}"/>
              </a:ext>
            </a:extLst>
          </p:cNvPr>
          <p:cNvGrpSpPr/>
          <p:nvPr/>
        </p:nvGrpSpPr>
        <p:grpSpPr>
          <a:xfrm>
            <a:off x="1666874" y="4533447"/>
            <a:ext cx="2238375" cy="463457"/>
            <a:chOff x="1638299" y="4513127"/>
            <a:chExt cx="2238375" cy="463457"/>
          </a:xfrm>
        </p:grpSpPr>
        <p:sp>
          <p:nvSpPr>
            <p:cNvPr id="28" name="Freeform 5">
              <a:extLst>
                <a:ext uri="{FF2B5EF4-FFF2-40B4-BE49-F238E27FC236}">
                  <a16:creationId xmlns:a16="http://schemas.microsoft.com/office/drawing/2014/main" id="{FFF70CF4-4AD8-B73E-124A-7530812FD2DF}"/>
                </a:ext>
              </a:extLst>
            </p:cNvPr>
            <p:cNvSpPr>
              <a:spLocks/>
            </p:cNvSpPr>
            <p:nvPr/>
          </p:nvSpPr>
          <p:spPr bwMode="auto">
            <a:xfrm>
              <a:off x="1638299" y="4513127"/>
              <a:ext cx="2238375" cy="463457"/>
            </a:xfrm>
            <a:custGeom>
              <a:avLst/>
              <a:gdLst>
                <a:gd name="T0" fmla="*/ 165 w 194"/>
                <a:gd name="T1" fmla="*/ 57 h 57"/>
                <a:gd name="T2" fmla="*/ 11 w 194"/>
                <a:gd name="T3" fmla="*/ 57 h 57"/>
                <a:gd name="T4" fmla="*/ 3 w 194"/>
                <a:gd name="T5" fmla="*/ 44 h 57"/>
                <a:gd name="T6" fmla="*/ 21 w 194"/>
                <a:gd name="T7" fmla="*/ 6 h 57"/>
                <a:gd name="T8" fmla="*/ 29 w 194"/>
                <a:gd name="T9" fmla="*/ 0 h 57"/>
                <a:gd name="T10" fmla="*/ 183 w 194"/>
                <a:gd name="T11" fmla="*/ 0 h 57"/>
                <a:gd name="T12" fmla="*/ 191 w 194"/>
                <a:gd name="T13" fmla="*/ 13 h 57"/>
                <a:gd name="T14" fmla="*/ 173 w 194"/>
                <a:gd name="T15" fmla="*/ 51 h 57"/>
                <a:gd name="T16" fmla="*/ 165 w 194"/>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57">
                  <a:moveTo>
                    <a:pt x="165" y="57"/>
                  </a:moveTo>
                  <a:cubicBezTo>
                    <a:pt x="11" y="57"/>
                    <a:pt x="11" y="57"/>
                    <a:pt x="11" y="57"/>
                  </a:cubicBezTo>
                  <a:cubicBezTo>
                    <a:pt x="5" y="57"/>
                    <a:pt x="0" y="50"/>
                    <a:pt x="3" y="44"/>
                  </a:cubicBezTo>
                  <a:cubicBezTo>
                    <a:pt x="21" y="6"/>
                    <a:pt x="21" y="6"/>
                    <a:pt x="21" y="6"/>
                  </a:cubicBezTo>
                  <a:cubicBezTo>
                    <a:pt x="22" y="2"/>
                    <a:pt x="26" y="0"/>
                    <a:pt x="29" y="0"/>
                  </a:cubicBezTo>
                  <a:cubicBezTo>
                    <a:pt x="183" y="0"/>
                    <a:pt x="183" y="0"/>
                    <a:pt x="183" y="0"/>
                  </a:cubicBezTo>
                  <a:cubicBezTo>
                    <a:pt x="190" y="0"/>
                    <a:pt x="194" y="7"/>
                    <a:pt x="191" y="13"/>
                  </a:cubicBezTo>
                  <a:cubicBezTo>
                    <a:pt x="173" y="51"/>
                    <a:pt x="173" y="51"/>
                    <a:pt x="173" y="51"/>
                  </a:cubicBezTo>
                  <a:cubicBezTo>
                    <a:pt x="172" y="55"/>
                    <a:pt x="169" y="57"/>
                    <a:pt x="165" y="57"/>
                  </a:cubicBezTo>
                  <a:close/>
                </a:path>
              </a:pathLst>
            </a:custGeom>
            <a:gradFill>
              <a:gsLst>
                <a:gs pos="0">
                  <a:schemeClr val="accent1"/>
                </a:gs>
                <a:gs pos="100000">
                  <a:schemeClr val="accent1">
                    <a:lumMod val="75000"/>
                  </a:schemeClr>
                </a:gs>
              </a:gsLst>
              <a:lin ang="2700000" scaled="1"/>
            </a:gradFill>
            <a:ln>
              <a:noFill/>
            </a:ln>
            <a:effectLst>
              <a:outerShdw blurRad="177800" dist="177800" dir="738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29" name="矩形 28">
              <a:extLst>
                <a:ext uri="{FF2B5EF4-FFF2-40B4-BE49-F238E27FC236}">
                  <a16:creationId xmlns:a16="http://schemas.microsoft.com/office/drawing/2014/main" id="{11C332C6-6A0E-FED5-BA9B-4C30700ACA75}"/>
                </a:ext>
              </a:extLst>
            </p:cNvPr>
            <p:cNvSpPr/>
            <p:nvPr/>
          </p:nvSpPr>
          <p:spPr>
            <a:xfrm>
              <a:off x="1776288" y="4575578"/>
              <a:ext cx="1962397" cy="338554"/>
            </a:xfrm>
            <a:prstGeom prst="rect">
              <a:avLst/>
            </a:prstGeom>
          </p:spPr>
          <p:txBody>
            <a:bodyPr wrap="none">
              <a:spAutoFit/>
            </a:bodyPr>
            <a:lstStyle/>
            <a:p>
              <a:pPr algn="ctr"/>
              <a:r>
                <a:rPr lang="zh-CN" altLang="en-US" sz="1600" dirty="0">
                  <a:solidFill>
                    <a:schemeClr val="accent1">
                      <a:lumMod val="20000"/>
                      <a:lumOff val="80000"/>
                    </a:schemeClr>
                  </a:solidFill>
                  <a:latin typeface="+mn-ea"/>
                </a:rPr>
                <a:t>半年销售任务</a:t>
              </a:r>
              <a:r>
                <a:rPr lang="en-US" altLang="zh-CN" sz="1600" dirty="0">
                  <a:solidFill>
                    <a:schemeClr val="accent1">
                      <a:lumMod val="20000"/>
                      <a:lumOff val="80000"/>
                    </a:schemeClr>
                  </a:solidFill>
                  <a:latin typeface="+mn-ea"/>
                </a:rPr>
                <a:t>180</a:t>
              </a:r>
              <a:r>
                <a:rPr lang="zh-CN" altLang="en-US" sz="1600" dirty="0">
                  <a:solidFill>
                    <a:schemeClr val="accent1">
                      <a:lumMod val="20000"/>
                      <a:lumOff val="80000"/>
                    </a:schemeClr>
                  </a:solidFill>
                  <a:latin typeface="+mn-ea"/>
                </a:rPr>
                <a:t>万</a:t>
              </a:r>
            </a:p>
          </p:txBody>
        </p:sp>
      </p:grpSp>
      <p:pic>
        <p:nvPicPr>
          <p:cNvPr id="30" name="图片 29">
            <a:extLst>
              <a:ext uri="{FF2B5EF4-FFF2-40B4-BE49-F238E27FC236}">
                <a16:creationId xmlns:a16="http://schemas.microsoft.com/office/drawing/2014/main" id="{D4BC7AB6-F862-87A4-1BB3-43BAE0E56BB5}"/>
              </a:ext>
            </a:extLst>
          </p:cNvPr>
          <p:cNvPicPr>
            <a:picLocks noChangeAspect="1"/>
          </p:cNvPicPr>
          <p:nvPr/>
        </p:nvPicPr>
        <p:blipFill rotWithShape="1">
          <a:blip r:embed="rId9" cstate="screen">
            <a:extLst>
              <a:ext uri="{BEBA8EAE-BF5A-486C-A8C5-ECC9F3942E4B}">
                <a14:imgProps xmlns:a14="http://schemas.microsoft.com/office/drawing/2010/main">
                  <a14:imgLayer r:embed="rId10">
                    <a14:imgEffect>
                      <a14:artisticBlur radius="15"/>
                    </a14:imgEffect>
                  </a14:imgLayer>
                </a14:imgProps>
              </a:ext>
              <a:ext uri="{28A0092B-C50C-407E-A947-70E740481C1C}">
                <a14:useLocalDpi xmlns:a14="http://schemas.microsoft.com/office/drawing/2010/main"/>
              </a:ext>
            </a:extLst>
          </a:blip>
          <a:srcRect/>
          <a:stretch/>
        </p:blipFill>
        <p:spPr>
          <a:xfrm>
            <a:off x="4963831" y="5876842"/>
            <a:ext cx="977035" cy="1116254"/>
          </a:xfrm>
          <a:prstGeom prst="rect">
            <a:avLst/>
          </a:prstGeom>
        </p:spPr>
      </p:pic>
      <p:pic>
        <p:nvPicPr>
          <p:cNvPr id="34" name="图片 33">
            <a:extLst>
              <a:ext uri="{FF2B5EF4-FFF2-40B4-BE49-F238E27FC236}">
                <a16:creationId xmlns:a16="http://schemas.microsoft.com/office/drawing/2014/main" id="{6C9EF538-BB6D-F677-9C04-FEC741BC3C85}"/>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rot="1465564">
            <a:off x="11650084" y="2293411"/>
            <a:ext cx="752195" cy="854215"/>
          </a:xfrm>
          <a:custGeom>
            <a:avLst/>
            <a:gdLst>
              <a:gd name="connsiteX0" fmla="*/ 0 w 752195"/>
              <a:gd name="connsiteY0" fmla="*/ 0 h 854215"/>
              <a:gd name="connsiteX1" fmla="*/ 364238 w 752195"/>
              <a:gd name="connsiteY1" fmla="*/ 0 h 854215"/>
              <a:gd name="connsiteX2" fmla="*/ 752195 w 752195"/>
              <a:gd name="connsiteY2" fmla="*/ 854215 h 854215"/>
              <a:gd name="connsiteX3" fmla="*/ 0 w 752195"/>
              <a:gd name="connsiteY3" fmla="*/ 854215 h 854215"/>
            </a:gdLst>
            <a:ahLst/>
            <a:cxnLst>
              <a:cxn ang="0">
                <a:pos x="connsiteX0" y="connsiteY0"/>
              </a:cxn>
              <a:cxn ang="0">
                <a:pos x="connsiteX1" y="connsiteY1"/>
              </a:cxn>
              <a:cxn ang="0">
                <a:pos x="connsiteX2" y="connsiteY2"/>
              </a:cxn>
              <a:cxn ang="0">
                <a:pos x="connsiteX3" y="connsiteY3"/>
              </a:cxn>
            </a:cxnLst>
            <a:rect l="l" t="t" r="r" b="b"/>
            <a:pathLst>
              <a:path w="752195" h="854215">
                <a:moveTo>
                  <a:pt x="0" y="0"/>
                </a:moveTo>
                <a:lnTo>
                  <a:pt x="364238" y="0"/>
                </a:lnTo>
                <a:lnTo>
                  <a:pt x="752195" y="854215"/>
                </a:lnTo>
                <a:lnTo>
                  <a:pt x="0" y="854215"/>
                </a:lnTo>
                <a:close/>
              </a:path>
            </a:pathLst>
          </a:custGeom>
        </p:spPr>
      </p:pic>
    </p:spTree>
    <p:extLst>
      <p:ext uri="{BB962C8B-B14F-4D97-AF65-F5344CB8AC3E}">
        <p14:creationId xmlns:p14="http://schemas.microsoft.com/office/powerpoint/2010/main" val="4269081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6CA5438-5DEF-24DE-872D-326C93D42C08}"/>
              </a:ext>
            </a:extLst>
          </p:cNvPr>
          <p:cNvSpPr txBox="1"/>
          <p:nvPr/>
        </p:nvSpPr>
        <p:spPr>
          <a:xfrm>
            <a:off x="1471599" y="2961501"/>
            <a:ext cx="9809176" cy="276999"/>
          </a:xfrm>
          <a:prstGeom prst="rect">
            <a:avLst/>
          </a:prstGeom>
          <a:noFill/>
          <a:effectLst/>
        </p:spPr>
        <p:txBody>
          <a:bodyPr wrap="square" lIns="0" tIns="0" rIns="0" bIns="0" rtlCol="0" anchor="t">
            <a:spAutoFit/>
          </a:bodyPr>
          <a:lstStyle/>
          <a:p>
            <a:pPr algn="ctr"/>
            <a:endParaRPr lang="zh-CN" altLang="en-US" dirty="0"/>
          </a:p>
        </p:txBody>
      </p:sp>
      <p:sp>
        <p:nvSpPr>
          <p:cNvPr id="4" name="任意多边形: 形状 3">
            <a:extLst>
              <a:ext uri="{FF2B5EF4-FFF2-40B4-BE49-F238E27FC236}">
                <a16:creationId xmlns:a16="http://schemas.microsoft.com/office/drawing/2014/main" id="{D5743502-8491-470B-386C-FB02083DC7CD}"/>
              </a:ext>
            </a:extLst>
          </p:cNvPr>
          <p:cNvSpPr/>
          <p:nvPr/>
        </p:nvSpPr>
        <p:spPr>
          <a:xfrm>
            <a:off x="768000" y="722650"/>
            <a:ext cx="10656000" cy="5400000"/>
          </a:xfrm>
          <a:custGeom>
            <a:avLst/>
            <a:gdLst>
              <a:gd name="connsiteX0" fmla="*/ 6550891 w 10745567"/>
              <a:gd name="connsiteY0" fmla="*/ 16 h 5488856"/>
              <a:gd name="connsiteX1" fmla="*/ 7324052 w 10745567"/>
              <a:gd name="connsiteY1" fmla="*/ 220772 h 5488856"/>
              <a:gd name="connsiteX2" fmla="*/ 7408023 w 10745567"/>
              <a:gd name="connsiteY2" fmla="*/ 287618 h 5488856"/>
              <a:gd name="connsiteX3" fmla="*/ 7416806 w 10745567"/>
              <a:gd name="connsiteY3" fmla="*/ 279273 h 5488856"/>
              <a:gd name="connsiteX4" fmla="*/ 7408763 w 10745567"/>
              <a:gd name="connsiteY4" fmla="*/ 288207 h 5488856"/>
              <a:gd name="connsiteX5" fmla="*/ 7420036 w 10745567"/>
              <a:gd name="connsiteY5" fmla="*/ 297180 h 5488856"/>
              <a:gd name="connsiteX6" fmla="*/ 8818608 w 10745567"/>
              <a:gd name="connsiteY6" fmla="*/ 69723 h 5488856"/>
              <a:gd name="connsiteX7" fmla="*/ 9527831 w 10745567"/>
              <a:gd name="connsiteY7" fmla="*/ 690245 h 5488856"/>
              <a:gd name="connsiteX8" fmla="*/ 9531670 w 10745567"/>
              <a:gd name="connsiteY8" fmla="*/ 691157 h 5488856"/>
              <a:gd name="connsiteX9" fmla="*/ 9684480 w 10745567"/>
              <a:gd name="connsiteY9" fmla="*/ 727447 h 5488856"/>
              <a:gd name="connsiteX10" fmla="*/ 10438021 w 10745567"/>
              <a:gd name="connsiteY10" fmla="*/ 1292479 h 5488856"/>
              <a:gd name="connsiteX11" fmla="*/ 10397281 w 10745567"/>
              <a:gd name="connsiteY11" fmla="*/ 1945513 h 5488856"/>
              <a:gd name="connsiteX12" fmla="*/ 10694882 w 10745567"/>
              <a:gd name="connsiteY12" fmla="*/ 2943987 h 5488856"/>
              <a:gd name="connsiteX13" fmla="*/ 9300780 w 10745567"/>
              <a:gd name="connsiteY13" fmla="*/ 3818001 h 5488856"/>
              <a:gd name="connsiteX14" fmla="*/ 8801716 w 10745567"/>
              <a:gd name="connsiteY14" fmla="*/ 4566920 h 5488856"/>
              <a:gd name="connsiteX15" fmla="*/ 7102562 w 10745567"/>
              <a:gd name="connsiteY15" fmla="*/ 4657598 h 5488856"/>
              <a:gd name="connsiteX16" fmla="*/ 5888313 w 10745567"/>
              <a:gd name="connsiteY16" fmla="*/ 5456555 h 5488856"/>
              <a:gd name="connsiteX17" fmla="*/ 4102959 w 10745567"/>
              <a:gd name="connsiteY17" fmla="*/ 4968875 h 5488856"/>
              <a:gd name="connsiteX18" fmla="*/ 1450887 w 10745567"/>
              <a:gd name="connsiteY18" fmla="*/ 4487037 h 5488856"/>
              <a:gd name="connsiteX19" fmla="*/ 284830 w 10745567"/>
              <a:gd name="connsiteY19" fmla="*/ 3950843 h 5488856"/>
              <a:gd name="connsiteX20" fmla="*/ 533990 w 10745567"/>
              <a:gd name="connsiteY20" fmla="*/ 3227070 h 5488856"/>
              <a:gd name="connsiteX21" fmla="*/ 7848 w 10745567"/>
              <a:gd name="connsiteY21" fmla="*/ 2484501 h 5488856"/>
              <a:gd name="connsiteX22" fmla="*/ 968715 w 10745567"/>
              <a:gd name="connsiteY22" fmla="*/ 1824482 h 5488856"/>
              <a:gd name="connsiteX23" fmla="*/ 977906 w 10745567"/>
              <a:gd name="connsiteY23" fmla="*/ 1807083 h 5488856"/>
              <a:gd name="connsiteX24" fmla="*/ 1405924 w 10745567"/>
              <a:gd name="connsiteY24" fmla="*/ 859282 h 5488856"/>
              <a:gd name="connsiteX25" fmla="*/ 3488133 w 10745567"/>
              <a:gd name="connsiteY25" fmla="*/ 642747 h 5488856"/>
              <a:gd name="connsiteX26" fmla="*/ 3488499 w 10745567"/>
              <a:gd name="connsiteY26" fmla="*/ 642330 h 5488856"/>
              <a:gd name="connsiteX27" fmla="*/ 3486891 w 10745567"/>
              <a:gd name="connsiteY27" fmla="*/ 641477 h 5488856"/>
              <a:gd name="connsiteX28" fmla="*/ 3488563 w 10745567"/>
              <a:gd name="connsiteY28" fmla="*/ 642257 h 5488856"/>
              <a:gd name="connsiteX29" fmla="*/ 3573261 w 10745567"/>
              <a:gd name="connsiteY29" fmla="*/ 545617 h 5488856"/>
              <a:gd name="connsiteX30" fmla="*/ 5587483 w 10745567"/>
              <a:gd name="connsiteY30" fmla="*/ 417957 h 5488856"/>
              <a:gd name="connsiteX31" fmla="*/ 6405511 w 10745567"/>
              <a:gd name="connsiteY31" fmla="*/ 7493 h 5488856"/>
              <a:gd name="connsiteX32" fmla="*/ 6550891 w 10745567"/>
              <a:gd name="connsiteY32" fmla="*/ 16 h 5488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745567" h="5488856">
                <a:moveTo>
                  <a:pt x="6550891" y="16"/>
                </a:moveTo>
                <a:cubicBezTo>
                  <a:pt x="6840435" y="-1292"/>
                  <a:pt x="7119185" y="78276"/>
                  <a:pt x="7324052" y="220772"/>
                </a:cubicBezTo>
                <a:lnTo>
                  <a:pt x="7408023" y="287618"/>
                </a:lnTo>
                <a:lnTo>
                  <a:pt x="7416806" y="279273"/>
                </a:lnTo>
                <a:lnTo>
                  <a:pt x="7408763" y="288207"/>
                </a:lnTo>
                <a:lnTo>
                  <a:pt x="7420036" y="297180"/>
                </a:lnTo>
                <a:cubicBezTo>
                  <a:pt x="7763344" y="16002"/>
                  <a:pt x="8331219" y="-76327"/>
                  <a:pt x="8818608" y="69723"/>
                </a:cubicBezTo>
                <a:cubicBezTo>
                  <a:pt x="9189988" y="180975"/>
                  <a:pt x="9456288" y="413893"/>
                  <a:pt x="9527831" y="690245"/>
                </a:cubicBezTo>
                <a:lnTo>
                  <a:pt x="9531670" y="691157"/>
                </a:lnTo>
                <a:lnTo>
                  <a:pt x="9684480" y="727447"/>
                </a:lnTo>
                <a:cubicBezTo>
                  <a:pt x="10039378" y="829366"/>
                  <a:pt x="10316298" y="1034669"/>
                  <a:pt x="10438021" y="1292479"/>
                </a:cubicBezTo>
                <a:cubicBezTo>
                  <a:pt x="10539126" y="1506347"/>
                  <a:pt x="10524718" y="1738630"/>
                  <a:pt x="10397281" y="1945513"/>
                </a:cubicBezTo>
                <a:cubicBezTo>
                  <a:pt x="10710532" y="2229231"/>
                  <a:pt x="10820083" y="2597023"/>
                  <a:pt x="10694882" y="2943987"/>
                </a:cubicBezTo>
                <a:cubicBezTo>
                  <a:pt x="10528444" y="3405251"/>
                  <a:pt x="9977461" y="3750691"/>
                  <a:pt x="9300780" y="3818001"/>
                </a:cubicBezTo>
                <a:cubicBezTo>
                  <a:pt x="9297551" y="4105910"/>
                  <a:pt x="9115463" y="4378960"/>
                  <a:pt x="8801716" y="4566920"/>
                </a:cubicBezTo>
                <a:cubicBezTo>
                  <a:pt x="8325009" y="4852543"/>
                  <a:pt x="7636405" y="4889246"/>
                  <a:pt x="7102562" y="4657598"/>
                </a:cubicBezTo>
                <a:cubicBezTo>
                  <a:pt x="6929914" y="5055489"/>
                  <a:pt x="6467615" y="5359654"/>
                  <a:pt x="5888313" y="5456555"/>
                </a:cubicBezTo>
                <a:cubicBezTo>
                  <a:pt x="5205670" y="5570728"/>
                  <a:pt x="4493218" y="5376164"/>
                  <a:pt x="4102959" y="4968875"/>
                </a:cubicBezTo>
                <a:cubicBezTo>
                  <a:pt x="3181838" y="5355463"/>
                  <a:pt x="1985475" y="5138166"/>
                  <a:pt x="1450887" y="4487037"/>
                </a:cubicBezTo>
                <a:cubicBezTo>
                  <a:pt x="925739" y="4529836"/>
                  <a:pt x="432637" y="4303141"/>
                  <a:pt x="284830" y="3950843"/>
                </a:cubicBezTo>
                <a:cubicBezTo>
                  <a:pt x="177764" y="3695954"/>
                  <a:pt x="272410" y="3420872"/>
                  <a:pt x="533990" y="3227070"/>
                </a:cubicBezTo>
                <a:cubicBezTo>
                  <a:pt x="162859" y="3075051"/>
                  <a:pt x="-43822" y="2783332"/>
                  <a:pt x="7848" y="2484501"/>
                </a:cubicBezTo>
                <a:cubicBezTo>
                  <a:pt x="68461" y="2134616"/>
                  <a:pt x="467415" y="1860550"/>
                  <a:pt x="968715" y="1824482"/>
                </a:cubicBezTo>
                <a:cubicBezTo>
                  <a:pt x="971696" y="1818640"/>
                  <a:pt x="974925" y="1812925"/>
                  <a:pt x="977906" y="1807083"/>
                </a:cubicBezTo>
                <a:cubicBezTo>
                  <a:pt x="910586" y="1462532"/>
                  <a:pt x="1067584" y="1115060"/>
                  <a:pt x="1405924" y="859282"/>
                </a:cubicBezTo>
                <a:cubicBezTo>
                  <a:pt x="1940512" y="455295"/>
                  <a:pt x="2807230" y="365252"/>
                  <a:pt x="3488133" y="642747"/>
                </a:cubicBezTo>
                <a:lnTo>
                  <a:pt x="3488499" y="642330"/>
                </a:lnTo>
                <a:lnTo>
                  <a:pt x="3486891" y="641477"/>
                </a:lnTo>
                <a:lnTo>
                  <a:pt x="3488563" y="642257"/>
                </a:lnTo>
                <a:lnTo>
                  <a:pt x="3573261" y="545617"/>
                </a:lnTo>
                <a:cubicBezTo>
                  <a:pt x="4033622" y="85587"/>
                  <a:pt x="4995481" y="11954"/>
                  <a:pt x="5587483" y="417957"/>
                </a:cubicBezTo>
                <a:cubicBezTo>
                  <a:pt x="5746717" y="195834"/>
                  <a:pt x="6052515" y="42291"/>
                  <a:pt x="6405511" y="7493"/>
                </a:cubicBezTo>
                <a:cubicBezTo>
                  <a:pt x="6454076" y="2699"/>
                  <a:pt x="6502634" y="234"/>
                  <a:pt x="6550891" y="16"/>
                </a:cubicBezTo>
                <a:close/>
              </a:path>
            </a:pathLst>
          </a:custGeom>
          <a:solidFill>
            <a:schemeClr val="accent6"/>
          </a:solidFill>
          <a:ln w="12700" cap="flat" cmpd="sng" algn="ctr">
            <a:noFill/>
            <a:prstDash val="solid"/>
            <a:miter lim="800000"/>
          </a:ln>
          <a:effectLst>
            <a:innerShdw blurRad="254000" dist="190500">
              <a:schemeClr val="accent3">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3">
            <a:extLst>
              <a:ext uri="{FF2B5EF4-FFF2-40B4-BE49-F238E27FC236}">
                <a16:creationId xmlns:a16="http://schemas.microsoft.com/office/drawing/2014/main" id="{B5BD5EC1-C6D8-A13D-B7C9-5A662E440FFD}"/>
              </a:ext>
            </a:extLst>
          </p:cNvPr>
          <p:cNvSpPr txBox="1">
            <a:spLocks/>
          </p:cNvSpPr>
          <p:nvPr/>
        </p:nvSpPr>
        <p:spPr>
          <a:xfrm>
            <a:off x="3050294" y="1974652"/>
            <a:ext cx="3678455" cy="1251186"/>
          </a:xfrm>
          <a:prstGeom prst="rect">
            <a:avLst/>
          </a:prstGeom>
          <a:effectLst>
            <a:innerShdw blurRad="114300">
              <a:prstClr val="black"/>
            </a:innerShdw>
          </a:effectLst>
        </p:spPr>
        <p:txBody>
          <a:bodyPr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6000" spc="300" dirty="0">
                <a:solidFill>
                  <a:schemeClr val="accent1"/>
                </a:solidFill>
                <a:effectLst>
                  <a:innerShdw blurRad="127000" dist="25400">
                    <a:schemeClr val="accent1">
                      <a:lumMod val="50000"/>
                      <a:alpha val="90000"/>
                    </a:schemeClr>
                  </a:innerShdw>
                </a:effectLst>
                <a:latin typeface="+mj-ea"/>
              </a:rPr>
              <a:t>亮点经验</a:t>
            </a:r>
          </a:p>
        </p:txBody>
      </p:sp>
      <p:sp>
        <p:nvSpPr>
          <p:cNvPr id="6" name="副标题 4">
            <a:extLst>
              <a:ext uri="{FF2B5EF4-FFF2-40B4-BE49-F238E27FC236}">
                <a16:creationId xmlns:a16="http://schemas.microsoft.com/office/drawing/2014/main" id="{93740DAF-0AEA-D780-F2AE-D1D092098BE4}"/>
              </a:ext>
            </a:extLst>
          </p:cNvPr>
          <p:cNvSpPr txBox="1">
            <a:spLocks/>
          </p:cNvSpPr>
          <p:nvPr/>
        </p:nvSpPr>
        <p:spPr>
          <a:xfrm>
            <a:off x="3088394" y="2888926"/>
            <a:ext cx="3346450" cy="441927"/>
          </a:xfrm>
          <a:prstGeom prst="rect">
            <a:avLst/>
          </a:prstGeom>
          <a:effectLst>
            <a:innerShdw blurRad="114300">
              <a:prstClr val="black"/>
            </a:innerShdw>
          </a:effectLst>
        </p:spPr>
        <p:txBody>
          <a:bodyPr anchor="ctr" anchorCtr="0">
            <a:normAutofit/>
          </a:bodyPr>
          <a:lstStyle>
            <a:defPPr>
              <a:defRPr lang="zh-CN"/>
            </a:defPPr>
            <a:lvl1pPr algn="ctr">
              <a:lnSpc>
                <a:spcPct val="90000"/>
              </a:lnSpc>
              <a:spcBef>
                <a:spcPct val="0"/>
              </a:spcBef>
              <a:buNone/>
              <a:defRPr sz="6000" spc="600">
                <a:solidFill>
                  <a:schemeClr val="accent1"/>
                </a:solidFill>
                <a:effectLst>
                  <a:innerShdw blurRad="127000" dist="25400">
                    <a:schemeClr val="accent1">
                      <a:lumMod val="50000"/>
                      <a:alpha val="90000"/>
                    </a:schemeClr>
                  </a:innerShdw>
                </a:effectLst>
                <a:latin typeface="+mj-ea"/>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2400" i="1" spc="300" dirty="0">
                <a:latin typeface="+mn-ea"/>
                <a:ea typeface="+mn-ea"/>
              </a:rPr>
              <a:t>Experience</a:t>
            </a:r>
          </a:p>
        </p:txBody>
      </p:sp>
      <p:sp>
        <p:nvSpPr>
          <p:cNvPr id="7" name="任意多边形: 形状 6">
            <a:extLst>
              <a:ext uri="{FF2B5EF4-FFF2-40B4-BE49-F238E27FC236}">
                <a16:creationId xmlns:a16="http://schemas.microsoft.com/office/drawing/2014/main" id="{0A78505C-1690-E921-0EC8-2D8C03528BAC}"/>
              </a:ext>
            </a:extLst>
          </p:cNvPr>
          <p:cNvSpPr/>
          <p:nvPr/>
        </p:nvSpPr>
        <p:spPr>
          <a:xfrm rot="11471822" flipH="1">
            <a:off x="1244073" y="5422957"/>
            <a:ext cx="1159563" cy="516318"/>
          </a:xfrm>
          <a:custGeom>
            <a:avLst/>
            <a:gdLst>
              <a:gd name="connsiteX0" fmla="*/ 891602 w 1234134"/>
              <a:gd name="connsiteY0" fmla="*/ 33900 h 678955"/>
              <a:gd name="connsiteX1" fmla="*/ 28002 w 1234134"/>
              <a:gd name="connsiteY1" fmla="*/ 440300 h 678955"/>
              <a:gd name="connsiteX2" fmla="*/ 256602 w 1234134"/>
              <a:gd name="connsiteY2" fmla="*/ 668900 h 678955"/>
              <a:gd name="connsiteX3" fmla="*/ 713802 w 1234134"/>
              <a:gd name="connsiteY3" fmla="*/ 601166 h 678955"/>
              <a:gd name="connsiteX4" fmla="*/ 1204868 w 1234134"/>
              <a:gd name="connsiteY4" fmla="*/ 270966 h 678955"/>
              <a:gd name="connsiteX5" fmla="*/ 1077868 w 1234134"/>
              <a:gd name="connsiteY5" fmla="*/ 33 h 678955"/>
              <a:gd name="connsiteX6" fmla="*/ 256602 w 1234134"/>
              <a:gd name="connsiteY6" fmla="*/ 287900 h 678955"/>
              <a:gd name="connsiteX0" fmla="*/ 891602 w 1234134"/>
              <a:gd name="connsiteY0" fmla="*/ 91511 h 736566"/>
              <a:gd name="connsiteX1" fmla="*/ 28002 w 1234134"/>
              <a:gd name="connsiteY1" fmla="*/ 497911 h 736566"/>
              <a:gd name="connsiteX2" fmla="*/ 256602 w 1234134"/>
              <a:gd name="connsiteY2" fmla="*/ 726511 h 736566"/>
              <a:gd name="connsiteX3" fmla="*/ 713802 w 1234134"/>
              <a:gd name="connsiteY3" fmla="*/ 658777 h 736566"/>
              <a:gd name="connsiteX4" fmla="*/ 1204868 w 1234134"/>
              <a:gd name="connsiteY4" fmla="*/ 328577 h 736566"/>
              <a:gd name="connsiteX5" fmla="*/ 1077868 w 1234134"/>
              <a:gd name="connsiteY5" fmla="*/ 57644 h 736566"/>
              <a:gd name="connsiteX6" fmla="*/ 675702 w 1234134"/>
              <a:gd name="connsiteY6" fmla="*/ 64524 h 736566"/>
              <a:gd name="connsiteX0" fmla="*/ 891602 w 1234134"/>
              <a:gd name="connsiteY0" fmla="*/ 33901 h 678956"/>
              <a:gd name="connsiteX1" fmla="*/ 28002 w 1234134"/>
              <a:gd name="connsiteY1" fmla="*/ 440301 h 678956"/>
              <a:gd name="connsiteX2" fmla="*/ 256602 w 1234134"/>
              <a:gd name="connsiteY2" fmla="*/ 668901 h 678956"/>
              <a:gd name="connsiteX3" fmla="*/ 713802 w 1234134"/>
              <a:gd name="connsiteY3" fmla="*/ 601167 h 678956"/>
              <a:gd name="connsiteX4" fmla="*/ 1204868 w 1234134"/>
              <a:gd name="connsiteY4" fmla="*/ 270967 h 678956"/>
              <a:gd name="connsiteX5" fmla="*/ 1077868 w 1234134"/>
              <a:gd name="connsiteY5" fmla="*/ 34 h 678956"/>
              <a:gd name="connsiteX0" fmla="*/ 891602 w 1208350"/>
              <a:gd name="connsiteY0" fmla="*/ 0 h 645055"/>
              <a:gd name="connsiteX1" fmla="*/ 28002 w 1208350"/>
              <a:gd name="connsiteY1" fmla="*/ 406400 h 645055"/>
              <a:gd name="connsiteX2" fmla="*/ 256602 w 1208350"/>
              <a:gd name="connsiteY2" fmla="*/ 635000 h 645055"/>
              <a:gd name="connsiteX3" fmla="*/ 713802 w 1208350"/>
              <a:gd name="connsiteY3" fmla="*/ 567266 h 645055"/>
              <a:gd name="connsiteX4" fmla="*/ 1204868 w 1208350"/>
              <a:gd name="connsiteY4" fmla="*/ 237066 h 645055"/>
              <a:gd name="connsiteX5" fmla="*/ 898480 w 1208350"/>
              <a:gd name="connsiteY5" fmla="*/ 4233 h 645055"/>
              <a:gd name="connsiteX0" fmla="*/ 891602 w 1208350"/>
              <a:gd name="connsiteY0" fmla="*/ 570 h 645625"/>
              <a:gd name="connsiteX1" fmla="*/ 28002 w 1208350"/>
              <a:gd name="connsiteY1" fmla="*/ 406970 h 645625"/>
              <a:gd name="connsiteX2" fmla="*/ 256602 w 1208350"/>
              <a:gd name="connsiteY2" fmla="*/ 635570 h 645625"/>
              <a:gd name="connsiteX3" fmla="*/ 713802 w 1208350"/>
              <a:gd name="connsiteY3" fmla="*/ 567836 h 645625"/>
              <a:gd name="connsiteX4" fmla="*/ 1204868 w 1208350"/>
              <a:gd name="connsiteY4" fmla="*/ 237636 h 645625"/>
              <a:gd name="connsiteX5" fmla="*/ 898480 w 1208350"/>
              <a:gd name="connsiteY5" fmla="*/ 40 h 645625"/>
              <a:gd name="connsiteX0" fmla="*/ 891602 w 1217139"/>
              <a:gd name="connsiteY0" fmla="*/ 12343 h 657398"/>
              <a:gd name="connsiteX1" fmla="*/ 28002 w 1217139"/>
              <a:gd name="connsiteY1" fmla="*/ 418743 h 657398"/>
              <a:gd name="connsiteX2" fmla="*/ 256602 w 1217139"/>
              <a:gd name="connsiteY2" fmla="*/ 647343 h 657398"/>
              <a:gd name="connsiteX3" fmla="*/ 713802 w 1217139"/>
              <a:gd name="connsiteY3" fmla="*/ 579609 h 657398"/>
              <a:gd name="connsiteX4" fmla="*/ 1204868 w 1217139"/>
              <a:gd name="connsiteY4" fmla="*/ 249409 h 657398"/>
              <a:gd name="connsiteX5" fmla="*/ 898480 w 1217139"/>
              <a:gd name="connsiteY5" fmla="*/ 11813 h 657398"/>
              <a:gd name="connsiteX0" fmla="*/ 891602 w 1219502"/>
              <a:gd name="connsiteY0" fmla="*/ 18454 h 663509"/>
              <a:gd name="connsiteX1" fmla="*/ 28002 w 1219502"/>
              <a:gd name="connsiteY1" fmla="*/ 424854 h 663509"/>
              <a:gd name="connsiteX2" fmla="*/ 256602 w 1219502"/>
              <a:gd name="connsiteY2" fmla="*/ 653454 h 663509"/>
              <a:gd name="connsiteX3" fmla="*/ 713802 w 1219502"/>
              <a:gd name="connsiteY3" fmla="*/ 585720 h 663509"/>
              <a:gd name="connsiteX4" fmla="*/ 1204868 w 1219502"/>
              <a:gd name="connsiteY4" fmla="*/ 255520 h 663509"/>
              <a:gd name="connsiteX5" fmla="*/ 909592 w 1219502"/>
              <a:gd name="connsiteY5" fmla="*/ 11574 h 663509"/>
              <a:gd name="connsiteX0" fmla="*/ 891602 w 1215623"/>
              <a:gd name="connsiteY0" fmla="*/ 10818 h 655873"/>
              <a:gd name="connsiteX1" fmla="*/ 28002 w 1215623"/>
              <a:gd name="connsiteY1" fmla="*/ 417218 h 655873"/>
              <a:gd name="connsiteX2" fmla="*/ 256602 w 1215623"/>
              <a:gd name="connsiteY2" fmla="*/ 645818 h 655873"/>
              <a:gd name="connsiteX3" fmla="*/ 713802 w 1215623"/>
              <a:gd name="connsiteY3" fmla="*/ 578084 h 655873"/>
              <a:gd name="connsiteX4" fmla="*/ 1204868 w 1215623"/>
              <a:gd name="connsiteY4" fmla="*/ 247884 h 655873"/>
              <a:gd name="connsiteX5" fmla="*/ 890542 w 1215623"/>
              <a:gd name="connsiteY5" fmla="*/ 11875 h 655873"/>
              <a:gd name="connsiteX0" fmla="*/ 891602 w 1215623"/>
              <a:gd name="connsiteY0" fmla="*/ 10818 h 655873"/>
              <a:gd name="connsiteX1" fmla="*/ 28002 w 1215623"/>
              <a:gd name="connsiteY1" fmla="*/ 417218 h 655873"/>
              <a:gd name="connsiteX2" fmla="*/ 256602 w 1215623"/>
              <a:gd name="connsiteY2" fmla="*/ 645818 h 655873"/>
              <a:gd name="connsiteX3" fmla="*/ 713802 w 1215623"/>
              <a:gd name="connsiteY3" fmla="*/ 578084 h 655873"/>
              <a:gd name="connsiteX4" fmla="*/ 1204868 w 1215623"/>
              <a:gd name="connsiteY4" fmla="*/ 247884 h 655873"/>
              <a:gd name="connsiteX5" fmla="*/ 890542 w 1215623"/>
              <a:gd name="connsiteY5" fmla="*/ 11875 h 655873"/>
              <a:gd name="connsiteX6" fmla="*/ 891602 w 1215623"/>
              <a:gd name="connsiteY6" fmla="*/ 10818 h 655873"/>
              <a:gd name="connsiteX0" fmla="*/ 815838 w 1211296"/>
              <a:gd name="connsiteY0" fmla="*/ 71143 h 655873"/>
              <a:gd name="connsiteX1" fmla="*/ 23675 w 1211296"/>
              <a:gd name="connsiteY1" fmla="*/ 417218 h 655873"/>
              <a:gd name="connsiteX2" fmla="*/ 252275 w 1211296"/>
              <a:gd name="connsiteY2" fmla="*/ 645818 h 655873"/>
              <a:gd name="connsiteX3" fmla="*/ 709475 w 1211296"/>
              <a:gd name="connsiteY3" fmla="*/ 578084 h 655873"/>
              <a:gd name="connsiteX4" fmla="*/ 1200541 w 1211296"/>
              <a:gd name="connsiteY4" fmla="*/ 247884 h 655873"/>
              <a:gd name="connsiteX5" fmla="*/ 886215 w 1211296"/>
              <a:gd name="connsiteY5" fmla="*/ 11875 h 655873"/>
              <a:gd name="connsiteX6" fmla="*/ 815838 w 1211296"/>
              <a:gd name="connsiteY6" fmla="*/ 71143 h 655873"/>
              <a:gd name="connsiteX0" fmla="*/ 758683 w 1208116"/>
              <a:gd name="connsiteY0" fmla="*/ 61618 h 655873"/>
              <a:gd name="connsiteX1" fmla="*/ 20495 w 1208116"/>
              <a:gd name="connsiteY1" fmla="*/ 417218 h 655873"/>
              <a:gd name="connsiteX2" fmla="*/ 249095 w 1208116"/>
              <a:gd name="connsiteY2" fmla="*/ 645818 h 655873"/>
              <a:gd name="connsiteX3" fmla="*/ 706295 w 1208116"/>
              <a:gd name="connsiteY3" fmla="*/ 578084 h 655873"/>
              <a:gd name="connsiteX4" fmla="*/ 1197361 w 1208116"/>
              <a:gd name="connsiteY4" fmla="*/ 247884 h 655873"/>
              <a:gd name="connsiteX5" fmla="*/ 883035 w 1208116"/>
              <a:gd name="connsiteY5" fmla="*/ 11875 h 655873"/>
              <a:gd name="connsiteX6" fmla="*/ 758683 w 1208116"/>
              <a:gd name="connsiteY6" fmla="*/ 61618 h 655873"/>
              <a:gd name="connsiteX0" fmla="*/ 758683 w 1208116"/>
              <a:gd name="connsiteY0" fmla="*/ 61618 h 655873"/>
              <a:gd name="connsiteX1" fmla="*/ 20495 w 1208116"/>
              <a:gd name="connsiteY1" fmla="*/ 417218 h 655873"/>
              <a:gd name="connsiteX2" fmla="*/ 249095 w 1208116"/>
              <a:gd name="connsiteY2" fmla="*/ 645818 h 655873"/>
              <a:gd name="connsiteX3" fmla="*/ 706295 w 1208116"/>
              <a:gd name="connsiteY3" fmla="*/ 578084 h 655873"/>
              <a:gd name="connsiteX4" fmla="*/ 1197361 w 1208116"/>
              <a:gd name="connsiteY4" fmla="*/ 247884 h 655873"/>
              <a:gd name="connsiteX5" fmla="*/ 883035 w 1208116"/>
              <a:gd name="connsiteY5" fmla="*/ 11875 h 655873"/>
              <a:gd name="connsiteX6" fmla="*/ 758683 w 1208116"/>
              <a:gd name="connsiteY6" fmla="*/ 61618 h 655873"/>
              <a:gd name="connsiteX0" fmla="*/ 758683 w 1236163"/>
              <a:gd name="connsiteY0" fmla="*/ 84572 h 678827"/>
              <a:gd name="connsiteX1" fmla="*/ 20495 w 1236163"/>
              <a:gd name="connsiteY1" fmla="*/ 440172 h 678827"/>
              <a:gd name="connsiteX2" fmla="*/ 249095 w 1236163"/>
              <a:gd name="connsiteY2" fmla="*/ 668772 h 678827"/>
              <a:gd name="connsiteX3" fmla="*/ 706295 w 1236163"/>
              <a:gd name="connsiteY3" fmla="*/ 601038 h 678827"/>
              <a:gd name="connsiteX4" fmla="*/ 1197361 w 1236163"/>
              <a:gd name="connsiteY4" fmla="*/ 270838 h 678827"/>
              <a:gd name="connsiteX5" fmla="*/ 978285 w 1236163"/>
              <a:gd name="connsiteY5" fmla="*/ 11016 h 678827"/>
              <a:gd name="connsiteX6" fmla="*/ 758683 w 1236163"/>
              <a:gd name="connsiteY6" fmla="*/ 84572 h 678827"/>
              <a:gd name="connsiteX0" fmla="*/ 758683 w 1221512"/>
              <a:gd name="connsiteY0" fmla="*/ 73556 h 667811"/>
              <a:gd name="connsiteX1" fmla="*/ 20495 w 1221512"/>
              <a:gd name="connsiteY1" fmla="*/ 429156 h 667811"/>
              <a:gd name="connsiteX2" fmla="*/ 249095 w 1221512"/>
              <a:gd name="connsiteY2" fmla="*/ 657756 h 667811"/>
              <a:gd name="connsiteX3" fmla="*/ 706295 w 1221512"/>
              <a:gd name="connsiteY3" fmla="*/ 590022 h 667811"/>
              <a:gd name="connsiteX4" fmla="*/ 1197361 w 1221512"/>
              <a:gd name="connsiteY4" fmla="*/ 259822 h 667811"/>
              <a:gd name="connsiteX5" fmla="*/ 978285 w 1221512"/>
              <a:gd name="connsiteY5" fmla="*/ 0 h 667811"/>
              <a:gd name="connsiteX6" fmla="*/ 758683 w 1221512"/>
              <a:gd name="connsiteY6" fmla="*/ 73556 h 667811"/>
              <a:gd name="connsiteX0" fmla="*/ 758683 w 1221512"/>
              <a:gd name="connsiteY0" fmla="*/ 73609 h 667864"/>
              <a:gd name="connsiteX1" fmla="*/ 20495 w 1221512"/>
              <a:gd name="connsiteY1" fmla="*/ 429209 h 667864"/>
              <a:gd name="connsiteX2" fmla="*/ 249095 w 1221512"/>
              <a:gd name="connsiteY2" fmla="*/ 657809 h 667864"/>
              <a:gd name="connsiteX3" fmla="*/ 706295 w 1221512"/>
              <a:gd name="connsiteY3" fmla="*/ 590075 h 667864"/>
              <a:gd name="connsiteX4" fmla="*/ 1197361 w 1221512"/>
              <a:gd name="connsiteY4" fmla="*/ 259875 h 667864"/>
              <a:gd name="connsiteX5" fmla="*/ 978285 w 1221512"/>
              <a:gd name="connsiteY5" fmla="*/ 53 h 667864"/>
              <a:gd name="connsiteX6" fmla="*/ 758683 w 1221512"/>
              <a:gd name="connsiteY6" fmla="*/ 73609 h 667864"/>
              <a:gd name="connsiteX0" fmla="*/ 758683 w 1221512"/>
              <a:gd name="connsiteY0" fmla="*/ 73672 h 667927"/>
              <a:gd name="connsiteX1" fmla="*/ 20495 w 1221512"/>
              <a:gd name="connsiteY1" fmla="*/ 429272 h 667927"/>
              <a:gd name="connsiteX2" fmla="*/ 249095 w 1221512"/>
              <a:gd name="connsiteY2" fmla="*/ 657872 h 667927"/>
              <a:gd name="connsiteX3" fmla="*/ 706295 w 1221512"/>
              <a:gd name="connsiteY3" fmla="*/ 590138 h 667927"/>
              <a:gd name="connsiteX4" fmla="*/ 1197361 w 1221512"/>
              <a:gd name="connsiteY4" fmla="*/ 259938 h 667927"/>
              <a:gd name="connsiteX5" fmla="*/ 978285 w 1221512"/>
              <a:gd name="connsiteY5" fmla="*/ 116 h 667927"/>
              <a:gd name="connsiteX6" fmla="*/ 758683 w 1221512"/>
              <a:gd name="connsiteY6" fmla="*/ 73672 h 667927"/>
              <a:gd name="connsiteX0" fmla="*/ 758683 w 1221512"/>
              <a:gd name="connsiteY0" fmla="*/ 73556 h 667811"/>
              <a:gd name="connsiteX1" fmla="*/ 20495 w 1221512"/>
              <a:gd name="connsiteY1" fmla="*/ 429156 h 667811"/>
              <a:gd name="connsiteX2" fmla="*/ 249095 w 1221512"/>
              <a:gd name="connsiteY2" fmla="*/ 657756 h 667811"/>
              <a:gd name="connsiteX3" fmla="*/ 706295 w 1221512"/>
              <a:gd name="connsiteY3" fmla="*/ 590022 h 667811"/>
              <a:gd name="connsiteX4" fmla="*/ 1197361 w 1221512"/>
              <a:gd name="connsiteY4" fmla="*/ 259822 h 667811"/>
              <a:gd name="connsiteX5" fmla="*/ 978285 w 1221512"/>
              <a:gd name="connsiteY5" fmla="*/ 0 h 667811"/>
              <a:gd name="connsiteX6" fmla="*/ 758683 w 1221512"/>
              <a:gd name="connsiteY6" fmla="*/ 73556 h 667811"/>
              <a:gd name="connsiteX0" fmla="*/ 758683 w 1210304"/>
              <a:gd name="connsiteY0" fmla="*/ 73556 h 667811"/>
              <a:gd name="connsiteX1" fmla="*/ 20495 w 1210304"/>
              <a:gd name="connsiteY1" fmla="*/ 429156 h 667811"/>
              <a:gd name="connsiteX2" fmla="*/ 249095 w 1210304"/>
              <a:gd name="connsiteY2" fmla="*/ 657756 h 667811"/>
              <a:gd name="connsiteX3" fmla="*/ 706295 w 1210304"/>
              <a:gd name="connsiteY3" fmla="*/ 590022 h 667811"/>
              <a:gd name="connsiteX4" fmla="*/ 1197361 w 1210304"/>
              <a:gd name="connsiteY4" fmla="*/ 259822 h 667811"/>
              <a:gd name="connsiteX5" fmla="*/ 978285 w 1210304"/>
              <a:gd name="connsiteY5" fmla="*/ 0 h 667811"/>
              <a:gd name="connsiteX6" fmla="*/ 758683 w 1210304"/>
              <a:gd name="connsiteY6" fmla="*/ 73556 h 667811"/>
              <a:gd name="connsiteX0" fmla="*/ 758683 w 1197113"/>
              <a:gd name="connsiteY0" fmla="*/ 73556 h 667733"/>
              <a:gd name="connsiteX1" fmla="*/ 20495 w 1197113"/>
              <a:gd name="connsiteY1" fmla="*/ 429156 h 667733"/>
              <a:gd name="connsiteX2" fmla="*/ 249095 w 1197113"/>
              <a:gd name="connsiteY2" fmla="*/ 657756 h 667733"/>
              <a:gd name="connsiteX3" fmla="*/ 706295 w 1197113"/>
              <a:gd name="connsiteY3" fmla="*/ 590022 h 667733"/>
              <a:gd name="connsiteX4" fmla="*/ 1182629 w 1197113"/>
              <a:gd name="connsiteY4" fmla="*/ 263095 h 667733"/>
              <a:gd name="connsiteX5" fmla="*/ 978285 w 1197113"/>
              <a:gd name="connsiteY5" fmla="*/ 0 h 667733"/>
              <a:gd name="connsiteX6" fmla="*/ 758683 w 1197113"/>
              <a:gd name="connsiteY6" fmla="*/ 73556 h 667733"/>
              <a:gd name="connsiteX0" fmla="*/ 758683 w 1195192"/>
              <a:gd name="connsiteY0" fmla="*/ 73556 h 667733"/>
              <a:gd name="connsiteX1" fmla="*/ 20495 w 1195192"/>
              <a:gd name="connsiteY1" fmla="*/ 429156 h 667733"/>
              <a:gd name="connsiteX2" fmla="*/ 249095 w 1195192"/>
              <a:gd name="connsiteY2" fmla="*/ 657756 h 667733"/>
              <a:gd name="connsiteX3" fmla="*/ 706295 w 1195192"/>
              <a:gd name="connsiteY3" fmla="*/ 590022 h 667733"/>
              <a:gd name="connsiteX4" fmla="*/ 1182629 w 1195192"/>
              <a:gd name="connsiteY4" fmla="*/ 263095 h 667733"/>
              <a:gd name="connsiteX5" fmla="*/ 978285 w 1195192"/>
              <a:gd name="connsiteY5" fmla="*/ 0 h 667733"/>
              <a:gd name="connsiteX6" fmla="*/ 758683 w 1195192"/>
              <a:gd name="connsiteY6" fmla="*/ 73556 h 667733"/>
              <a:gd name="connsiteX0" fmla="*/ 758759 w 1196760"/>
              <a:gd name="connsiteY0" fmla="*/ 73556 h 676951"/>
              <a:gd name="connsiteX1" fmla="*/ 20571 w 1196760"/>
              <a:gd name="connsiteY1" fmla="*/ 429156 h 676951"/>
              <a:gd name="connsiteX2" fmla="*/ 249171 w 1196760"/>
              <a:gd name="connsiteY2" fmla="*/ 657756 h 676951"/>
              <a:gd name="connsiteX3" fmla="*/ 712918 w 1196760"/>
              <a:gd name="connsiteY3" fmla="*/ 619481 h 676951"/>
              <a:gd name="connsiteX4" fmla="*/ 1182705 w 1196760"/>
              <a:gd name="connsiteY4" fmla="*/ 263095 h 676951"/>
              <a:gd name="connsiteX5" fmla="*/ 978361 w 1196760"/>
              <a:gd name="connsiteY5" fmla="*/ 0 h 676951"/>
              <a:gd name="connsiteX6" fmla="*/ 758759 w 1196760"/>
              <a:gd name="connsiteY6" fmla="*/ 73556 h 676951"/>
              <a:gd name="connsiteX0" fmla="*/ 724135 w 1194873"/>
              <a:gd name="connsiteY0" fmla="*/ 85013 h 676951"/>
              <a:gd name="connsiteX1" fmla="*/ 18684 w 1194873"/>
              <a:gd name="connsiteY1" fmla="*/ 429156 h 676951"/>
              <a:gd name="connsiteX2" fmla="*/ 247284 w 1194873"/>
              <a:gd name="connsiteY2" fmla="*/ 657756 h 676951"/>
              <a:gd name="connsiteX3" fmla="*/ 711031 w 1194873"/>
              <a:gd name="connsiteY3" fmla="*/ 619481 h 676951"/>
              <a:gd name="connsiteX4" fmla="*/ 1180818 w 1194873"/>
              <a:gd name="connsiteY4" fmla="*/ 263095 h 676951"/>
              <a:gd name="connsiteX5" fmla="*/ 976474 w 1194873"/>
              <a:gd name="connsiteY5" fmla="*/ 0 h 676951"/>
              <a:gd name="connsiteX6" fmla="*/ 724135 w 1194873"/>
              <a:gd name="connsiteY6" fmla="*/ 85013 h 676951"/>
              <a:gd name="connsiteX0" fmla="*/ 724135 w 1194873"/>
              <a:gd name="connsiteY0" fmla="*/ 85013 h 676951"/>
              <a:gd name="connsiteX1" fmla="*/ 18684 w 1194873"/>
              <a:gd name="connsiteY1" fmla="*/ 429156 h 676951"/>
              <a:gd name="connsiteX2" fmla="*/ 247284 w 1194873"/>
              <a:gd name="connsiteY2" fmla="*/ 657756 h 676951"/>
              <a:gd name="connsiteX3" fmla="*/ 711031 w 1194873"/>
              <a:gd name="connsiteY3" fmla="*/ 619481 h 676951"/>
              <a:gd name="connsiteX4" fmla="*/ 1180818 w 1194873"/>
              <a:gd name="connsiteY4" fmla="*/ 263095 h 676951"/>
              <a:gd name="connsiteX5" fmla="*/ 976474 w 1194873"/>
              <a:gd name="connsiteY5" fmla="*/ 0 h 676951"/>
              <a:gd name="connsiteX6" fmla="*/ 724135 w 1194873"/>
              <a:gd name="connsiteY6" fmla="*/ 85013 h 676951"/>
              <a:gd name="connsiteX0" fmla="*/ 724135 w 1197736"/>
              <a:gd name="connsiteY0" fmla="*/ 86650 h 678588"/>
              <a:gd name="connsiteX1" fmla="*/ 18684 w 1197736"/>
              <a:gd name="connsiteY1" fmla="*/ 430793 h 678588"/>
              <a:gd name="connsiteX2" fmla="*/ 247284 w 1197736"/>
              <a:gd name="connsiteY2" fmla="*/ 659393 h 678588"/>
              <a:gd name="connsiteX3" fmla="*/ 711031 w 1197736"/>
              <a:gd name="connsiteY3" fmla="*/ 621118 h 678588"/>
              <a:gd name="connsiteX4" fmla="*/ 1180818 w 1197736"/>
              <a:gd name="connsiteY4" fmla="*/ 264732 h 678588"/>
              <a:gd name="connsiteX5" fmla="*/ 991206 w 1197736"/>
              <a:gd name="connsiteY5" fmla="*/ 0 h 678588"/>
              <a:gd name="connsiteX6" fmla="*/ 724135 w 1197736"/>
              <a:gd name="connsiteY6" fmla="*/ 86650 h 678588"/>
              <a:gd name="connsiteX0" fmla="*/ 724135 w 1197323"/>
              <a:gd name="connsiteY0" fmla="*/ 86784 h 678722"/>
              <a:gd name="connsiteX1" fmla="*/ 18684 w 1197323"/>
              <a:gd name="connsiteY1" fmla="*/ 430927 h 678722"/>
              <a:gd name="connsiteX2" fmla="*/ 247284 w 1197323"/>
              <a:gd name="connsiteY2" fmla="*/ 659527 h 678722"/>
              <a:gd name="connsiteX3" fmla="*/ 711031 w 1197323"/>
              <a:gd name="connsiteY3" fmla="*/ 621252 h 678722"/>
              <a:gd name="connsiteX4" fmla="*/ 1180818 w 1197323"/>
              <a:gd name="connsiteY4" fmla="*/ 264866 h 678722"/>
              <a:gd name="connsiteX5" fmla="*/ 991206 w 1197323"/>
              <a:gd name="connsiteY5" fmla="*/ 134 h 678722"/>
              <a:gd name="connsiteX6" fmla="*/ 724135 w 1197323"/>
              <a:gd name="connsiteY6" fmla="*/ 86784 h 678722"/>
              <a:gd name="connsiteX0" fmla="*/ 724135 w 1195633"/>
              <a:gd name="connsiteY0" fmla="*/ 88963 h 680901"/>
              <a:gd name="connsiteX1" fmla="*/ 18684 w 1195633"/>
              <a:gd name="connsiteY1" fmla="*/ 433106 h 680901"/>
              <a:gd name="connsiteX2" fmla="*/ 247284 w 1195633"/>
              <a:gd name="connsiteY2" fmla="*/ 661706 h 680901"/>
              <a:gd name="connsiteX3" fmla="*/ 711031 w 1195633"/>
              <a:gd name="connsiteY3" fmla="*/ 623431 h 680901"/>
              <a:gd name="connsiteX4" fmla="*/ 1180818 w 1195633"/>
              <a:gd name="connsiteY4" fmla="*/ 267045 h 680901"/>
              <a:gd name="connsiteX5" fmla="*/ 991206 w 1195633"/>
              <a:gd name="connsiteY5" fmla="*/ 2313 h 680901"/>
              <a:gd name="connsiteX6" fmla="*/ 724135 w 1195633"/>
              <a:gd name="connsiteY6" fmla="*/ 88963 h 68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633" h="680901">
                <a:moveTo>
                  <a:pt x="724135" y="88963"/>
                </a:moveTo>
                <a:cubicBezTo>
                  <a:pt x="345251" y="239246"/>
                  <a:pt x="98159" y="337649"/>
                  <a:pt x="18684" y="433106"/>
                </a:cubicBezTo>
                <a:cubicBezTo>
                  <a:pt x="-60791" y="528563"/>
                  <a:pt x="131893" y="629985"/>
                  <a:pt x="247284" y="661706"/>
                </a:cubicBezTo>
                <a:cubicBezTo>
                  <a:pt x="362675" y="693427"/>
                  <a:pt x="555442" y="689208"/>
                  <a:pt x="711031" y="623431"/>
                </a:cubicBezTo>
                <a:cubicBezTo>
                  <a:pt x="866620" y="557654"/>
                  <a:pt x="1134122" y="370565"/>
                  <a:pt x="1180818" y="267045"/>
                </a:cubicBezTo>
                <a:cubicBezTo>
                  <a:pt x="1227514" y="163525"/>
                  <a:pt x="1163701" y="-22864"/>
                  <a:pt x="991206" y="2313"/>
                </a:cubicBezTo>
                <a:cubicBezTo>
                  <a:pt x="911606" y="14573"/>
                  <a:pt x="824620" y="50157"/>
                  <a:pt x="724135" y="88963"/>
                </a:cubicBezTo>
                <a:close/>
              </a:path>
            </a:pathLst>
          </a:custGeom>
          <a:solidFill>
            <a:schemeClr val="accent6">
              <a:alpha val="85000"/>
            </a:schemeClr>
          </a:solidFill>
          <a:ln>
            <a:noFill/>
          </a:ln>
          <a:effectLst>
            <a:innerShdw blurRad="63500" dist="76200" dir="2700000">
              <a:schemeClr val="accent4">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B2F0ACDE-6E06-01EF-A4C3-F5B2E5A3F59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778569" y="1893083"/>
            <a:ext cx="4409200" cy="3643062"/>
          </a:xfrm>
          <a:custGeom>
            <a:avLst/>
            <a:gdLst>
              <a:gd name="connsiteX0" fmla="*/ 0 w 4409200"/>
              <a:gd name="connsiteY0" fmla="*/ 0 h 3643062"/>
              <a:gd name="connsiteX1" fmla="*/ 4409200 w 4409200"/>
              <a:gd name="connsiteY1" fmla="*/ 0 h 3643062"/>
              <a:gd name="connsiteX2" fmla="*/ 4409200 w 4409200"/>
              <a:gd name="connsiteY2" fmla="*/ 2556229 h 3643062"/>
              <a:gd name="connsiteX3" fmla="*/ 4212886 w 4409200"/>
              <a:gd name="connsiteY3" fmla="*/ 2586118 h 3643062"/>
              <a:gd name="connsiteX4" fmla="*/ 3717981 w 4409200"/>
              <a:gd name="connsiteY4" fmla="*/ 3322913 h 3643062"/>
              <a:gd name="connsiteX5" fmla="*/ 2032990 w 4409200"/>
              <a:gd name="connsiteY5" fmla="*/ 3412123 h 3643062"/>
              <a:gd name="connsiteX6" fmla="*/ 1955657 w 4409200"/>
              <a:gd name="connsiteY6" fmla="*/ 3554376 h 3643062"/>
              <a:gd name="connsiteX7" fmla="*/ 1887112 w 4409200"/>
              <a:gd name="connsiteY7" fmla="*/ 3643062 h 3643062"/>
              <a:gd name="connsiteX8" fmla="*/ 0 w 4409200"/>
              <a:gd name="connsiteY8" fmla="*/ 3643062 h 3643062"/>
              <a:gd name="connsiteX9" fmla="*/ 0 w 4409200"/>
              <a:gd name="connsiteY9" fmla="*/ 0 h 364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9200" h="3643062">
                <a:moveTo>
                  <a:pt x="0" y="0"/>
                </a:moveTo>
                <a:lnTo>
                  <a:pt x="4409200" y="0"/>
                </a:lnTo>
                <a:lnTo>
                  <a:pt x="4409200" y="2556229"/>
                </a:lnTo>
                <a:lnTo>
                  <a:pt x="4212886" y="2586118"/>
                </a:lnTo>
                <a:cubicBezTo>
                  <a:pt x="4209684" y="2869366"/>
                  <a:pt x="4029113" y="3137996"/>
                  <a:pt x="3717981" y="3322913"/>
                </a:cubicBezTo>
                <a:cubicBezTo>
                  <a:pt x="3245248" y="3603912"/>
                  <a:pt x="2562383" y="3640021"/>
                  <a:pt x="2032990" y="3412123"/>
                </a:cubicBezTo>
                <a:cubicBezTo>
                  <a:pt x="2011589" y="3461054"/>
                  <a:pt x="1985700" y="3508545"/>
                  <a:pt x="1955657" y="3554376"/>
                </a:cubicBezTo>
                <a:lnTo>
                  <a:pt x="1887112" y="3643062"/>
                </a:lnTo>
                <a:lnTo>
                  <a:pt x="0" y="3643062"/>
                </a:lnTo>
                <a:lnTo>
                  <a:pt x="0" y="0"/>
                </a:lnTo>
                <a:close/>
              </a:path>
            </a:pathLst>
          </a:custGeom>
          <a:effectLst>
            <a:outerShdw blurRad="317500" dist="190500" dir="21540000" sx="95000" sy="95000" algn="bl" rotWithShape="0">
              <a:schemeClr val="accent3">
                <a:alpha val="40000"/>
              </a:schemeClr>
            </a:outerShdw>
          </a:effectLst>
        </p:spPr>
      </p:pic>
      <p:pic>
        <p:nvPicPr>
          <p:cNvPr id="13" name="图片 12">
            <a:extLst>
              <a:ext uri="{FF2B5EF4-FFF2-40B4-BE49-F238E27FC236}">
                <a16:creationId xmlns:a16="http://schemas.microsoft.com/office/drawing/2014/main" id="{266C3902-7E26-26F6-E4F2-8DF0FFD2FEB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778569" y="1893083"/>
            <a:ext cx="4409200" cy="3643062"/>
          </a:xfrm>
          <a:custGeom>
            <a:avLst/>
            <a:gdLst>
              <a:gd name="connsiteX0" fmla="*/ 0 w 4409200"/>
              <a:gd name="connsiteY0" fmla="*/ 0 h 3643062"/>
              <a:gd name="connsiteX1" fmla="*/ 4409200 w 4409200"/>
              <a:gd name="connsiteY1" fmla="*/ 0 h 3643062"/>
              <a:gd name="connsiteX2" fmla="*/ 4409200 w 4409200"/>
              <a:gd name="connsiteY2" fmla="*/ 2556229 h 3643062"/>
              <a:gd name="connsiteX3" fmla="*/ 4212886 w 4409200"/>
              <a:gd name="connsiteY3" fmla="*/ 2586118 h 3643062"/>
              <a:gd name="connsiteX4" fmla="*/ 3717981 w 4409200"/>
              <a:gd name="connsiteY4" fmla="*/ 3322913 h 3643062"/>
              <a:gd name="connsiteX5" fmla="*/ 2032990 w 4409200"/>
              <a:gd name="connsiteY5" fmla="*/ 3412123 h 3643062"/>
              <a:gd name="connsiteX6" fmla="*/ 1955657 w 4409200"/>
              <a:gd name="connsiteY6" fmla="*/ 3554376 h 3643062"/>
              <a:gd name="connsiteX7" fmla="*/ 1887112 w 4409200"/>
              <a:gd name="connsiteY7" fmla="*/ 3643062 h 3643062"/>
              <a:gd name="connsiteX8" fmla="*/ 0 w 4409200"/>
              <a:gd name="connsiteY8" fmla="*/ 3643062 h 3643062"/>
              <a:gd name="connsiteX9" fmla="*/ 0 w 4409200"/>
              <a:gd name="connsiteY9" fmla="*/ 0 h 364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9200" h="3643062">
                <a:moveTo>
                  <a:pt x="0" y="0"/>
                </a:moveTo>
                <a:lnTo>
                  <a:pt x="4409200" y="0"/>
                </a:lnTo>
                <a:lnTo>
                  <a:pt x="4409200" y="2556229"/>
                </a:lnTo>
                <a:lnTo>
                  <a:pt x="4212886" y="2586118"/>
                </a:lnTo>
                <a:cubicBezTo>
                  <a:pt x="4209684" y="2869366"/>
                  <a:pt x="4029113" y="3137996"/>
                  <a:pt x="3717981" y="3322913"/>
                </a:cubicBezTo>
                <a:cubicBezTo>
                  <a:pt x="3245248" y="3603912"/>
                  <a:pt x="2562383" y="3640021"/>
                  <a:pt x="2032990" y="3412123"/>
                </a:cubicBezTo>
                <a:cubicBezTo>
                  <a:pt x="2011589" y="3461054"/>
                  <a:pt x="1985700" y="3508545"/>
                  <a:pt x="1955657" y="3554376"/>
                </a:cubicBezTo>
                <a:lnTo>
                  <a:pt x="1887112" y="3643062"/>
                </a:lnTo>
                <a:lnTo>
                  <a:pt x="0" y="3643062"/>
                </a:lnTo>
                <a:lnTo>
                  <a:pt x="0" y="0"/>
                </a:lnTo>
                <a:close/>
              </a:path>
            </a:pathLst>
          </a:custGeom>
          <a:effectLst>
            <a:outerShdw blurRad="317500" dist="190500" dir="21540000" sx="95000" sy="95000" algn="bl" rotWithShape="0">
              <a:schemeClr val="accent3">
                <a:alpha val="40000"/>
              </a:schemeClr>
            </a:outerShdw>
          </a:effectLst>
        </p:spPr>
      </p:pic>
      <p:pic>
        <p:nvPicPr>
          <p:cNvPr id="16" name="图片 15">
            <a:extLst>
              <a:ext uri="{FF2B5EF4-FFF2-40B4-BE49-F238E27FC236}">
                <a16:creationId xmlns:a16="http://schemas.microsoft.com/office/drawing/2014/main" id="{60A9F973-7535-5D9A-4297-E26DFA957657}"/>
              </a:ext>
            </a:extLst>
          </p:cNvPr>
          <p:cNvPicPr>
            <a:picLocks noChangeAspect="1"/>
          </p:cNvPicPr>
          <p:nvPr/>
        </p:nvPicPr>
        <p:blipFill>
          <a:blip r:embed="rId4">
            <a:duotone>
              <a:schemeClr val="accent6">
                <a:shade val="45000"/>
                <a:satMod val="135000"/>
              </a:schemeClr>
              <a:prstClr val="white"/>
            </a:duotone>
            <a:alphaModFix/>
          </a:blip>
          <a:srcRect l="95249" t="73738" r="4655" b="25838"/>
          <a:stretch>
            <a:fillRect/>
          </a:stretch>
        </p:blipFill>
        <p:spPr>
          <a:xfrm>
            <a:off x="9977674" y="4586028"/>
            <a:ext cx="4241" cy="15450"/>
          </a:xfrm>
          <a:custGeom>
            <a:avLst/>
            <a:gdLst>
              <a:gd name="connsiteX0" fmla="*/ 0 w 4241"/>
              <a:gd name="connsiteY0" fmla="*/ 0 h 15450"/>
              <a:gd name="connsiteX1" fmla="*/ 4241 w 4241"/>
              <a:gd name="connsiteY1" fmla="*/ 0 h 15450"/>
              <a:gd name="connsiteX2" fmla="*/ 3778 w 4241"/>
              <a:gd name="connsiteY2" fmla="*/ 5187 h 15450"/>
              <a:gd name="connsiteX3" fmla="*/ 1344 w 4241"/>
              <a:gd name="connsiteY3" fmla="*/ 15450 h 15450"/>
              <a:gd name="connsiteX4" fmla="*/ 0 w 4241"/>
              <a:gd name="connsiteY4" fmla="*/ 0 h 15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1" h="15450">
                <a:moveTo>
                  <a:pt x="0" y="0"/>
                </a:moveTo>
                <a:lnTo>
                  <a:pt x="4241" y="0"/>
                </a:lnTo>
                <a:lnTo>
                  <a:pt x="3778" y="5187"/>
                </a:lnTo>
                <a:lnTo>
                  <a:pt x="1344" y="15450"/>
                </a:lnTo>
                <a:lnTo>
                  <a:pt x="0" y="0"/>
                </a:lnTo>
                <a:close/>
              </a:path>
            </a:pathLst>
          </a:custGeom>
          <a:effectLst/>
        </p:spPr>
      </p:pic>
      <p:pic>
        <p:nvPicPr>
          <p:cNvPr id="17" name="图片 16">
            <a:extLst>
              <a:ext uri="{FF2B5EF4-FFF2-40B4-BE49-F238E27FC236}">
                <a16:creationId xmlns:a16="http://schemas.microsoft.com/office/drawing/2014/main" id="{3FBFF50A-BF66-D30B-0248-DDD3D89B57BF}"/>
              </a:ext>
            </a:extLst>
          </p:cNvPr>
          <p:cNvPicPr>
            <a:picLocks noChangeAspect="1"/>
          </p:cNvPicPr>
          <p:nvPr/>
        </p:nvPicPr>
        <p:blipFill>
          <a:blip r:embed="rId5" cstate="screen">
            <a:duotone>
              <a:schemeClr val="accent6">
                <a:shade val="45000"/>
                <a:satMod val="135000"/>
              </a:schemeClr>
              <a:prstClr val="white"/>
            </a:duotone>
            <a:alphaModFix/>
            <a:extLst>
              <a:ext uri="{28A0092B-C50C-407E-A947-70E740481C1C}">
                <a14:useLocalDpi xmlns:a14="http://schemas.microsoft.com/office/drawing/2010/main"/>
              </a:ext>
            </a:extLst>
          </a:blip>
          <a:srcRect/>
          <a:stretch>
            <a:fillRect/>
          </a:stretch>
        </p:blipFill>
        <p:spPr>
          <a:xfrm>
            <a:off x="9963966" y="4601478"/>
            <a:ext cx="16230" cy="63462"/>
          </a:xfrm>
          <a:custGeom>
            <a:avLst/>
            <a:gdLst>
              <a:gd name="connsiteX0" fmla="*/ 15051 w 16230"/>
              <a:gd name="connsiteY0" fmla="*/ 0 h 63462"/>
              <a:gd name="connsiteX1" fmla="*/ 16230 w 16230"/>
              <a:gd name="connsiteY1" fmla="*/ 13555 h 63462"/>
              <a:gd name="connsiteX2" fmla="*/ 7452 w 16230"/>
              <a:gd name="connsiteY2" fmla="*/ 49361 h 63462"/>
              <a:gd name="connsiteX3" fmla="*/ 0 w 16230"/>
              <a:gd name="connsiteY3" fmla="*/ 63462 h 63462"/>
              <a:gd name="connsiteX4" fmla="*/ 15051 w 16230"/>
              <a:gd name="connsiteY4" fmla="*/ 0 h 6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0" h="63462">
                <a:moveTo>
                  <a:pt x="15051" y="0"/>
                </a:moveTo>
                <a:lnTo>
                  <a:pt x="16230" y="13555"/>
                </a:lnTo>
                <a:cubicBezTo>
                  <a:pt x="15224" y="25134"/>
                  <a:pt x="12268" y="37087"/>
                  <a:pt x="7452" y="49361"/>
                </a:cubicBezTo>
                <a:lnTo>
                  <a:pt x="0" y="63462"/>
                </a:lnTo>
                <a:lnTo>
                  <a:pt x="15051" y="0"/>
                </a:lnTo>
                <a:close/>
              </a:path>
            </a:pathLst>
          </a:custGeom>
          <a:effectLst/>
        </p:spPr>
      </p:pic>
      <p:pic>
        <p:nvPicPr>
          <p:cNvPr id="18" name="图片 17">
            <a:extLst>
              <a:ext uri="{FF2B5EF4-FFF2-40B4-BE49-F238E27FC236}">
                <a16:creationId xmlns:a16="http://schemas.microsoft.com/office/drawing/2014/main" id="{88D1388C-C6ED-E5AF-A775-2E05DA4D6884}"/>
              </a:ext>
            </a:extLst>
          </p:cNvPr>
          <p:cNvPicPr>
            <a:picLocks noChangeAspect="1"/>
          </p:cNvPicPr>
          <p:nvPr/>
        </p:nvPicPr>
        <p:blipFill>
          <a:blip r:embed="rId6" cstate="screen">
            <a:duotone>
              <a:schemeClr val="accent6">
                <a:shade val="45000"/>
                <a:satMod val="135000"/>
              </a:schemeClr>
              <a:prstClr val="white"/>
            </a:duotone>
            <a:alphaModFix/>
            <a:extLst>
              <a:ext uri="{28A0092B-C50C-407E-A947-70E740481C1C}">
                <a14:useLocalDpi xmlns:a14="http://schemas.microsoft.com/office/drawing/2010/main"/>
              </a:ext>
            </a:extLst>
          </a:blip>
          <a:srcRect/>
          <a:stretch>
            <a:fillRect/>
          </a:stretch>
        </p:blipFill>
        <p:spPr>
          <a:xfrm>
            <a:off x="7683584" y="5004448"/>
            <a:ext cx="128667" cy="307626"/>
          </a:xfrm>
          <a:custGeom>
            <a:avLst/>
            <a:gdLst>
              <a:gd name="connsiteX0" fmla="*/ 128667 w 128667"/>
              <a:gd name="connsiteY0" fmla="*/ 0 h 307626"/>
              <a:gd name="connsiteX1" fmla="*/ 128667 w 128667"/>
              <a:gd name="connsiteY1" fmla="*/ 307626 h 307626"/>
              <a:gd name="connsiteX2" fmla="*/ 126922 w 128667"/>
              <a:gd name="connsiteY2" fmla="*/ 307189 h 307626"/>
              <a:gd name="connsiteX3" fmla="*/ 3306 w 128667"/>
              <a:gd name="connsiteY3" fmla="*/ 210529 h 307626"/>
              <a:gd name="connsiteX4" fmla="*/ 100354 w 128667"/>
              <a:gd name="connsiteY4" fmla="*/ 23450 h 307626"/>
              <a:gd name="connsiteX5" fmla="*/ 128667 w 128667"/>
              <a:gd name="connsiteY5" fmla="*/ 0 h 30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667" h="307626">
                <a:moveTo>
                  <a:pt x="128667" y="0"/>
                </a:moveTo>
                <a:lnTo>
                  <a:pt x="128667" y="307626"/>
                </a:lnTo>
                <a:lnTo>
                  <a:pt x="126922" y="307189"/>
                </a:lnTo>
                <a:cubicBezTo>
                  <a:pt x="58638" y="285857"/>
                  <a:pt x="15232" y="253645"/>
                  <a:pt x="3306" y="210529"/>
                </a:cubicBezTo>
                <a:cubicBezTo>
                  <a:pt x="-11601" y="156634"/>
                  <a:pt x="24444" y="92079"/>
                  <a:pt x="100354" y="23450"/>
                </a:cubicBezTo>
                <a:lnTo>
                  <a:pt x="128667" y="0"/>
                </a:lnTo>
                <a:close/>
              </a:path>
            </a:pathLst>
          </a:custGeom>
          <a:effectLst/>
        </p:spPr>
      </p:pic>
      <p:grpSp>
        <p:nvGrpSpPr>
          <p:cNvPr id="2" name="组合 1">
            <a:extLst>
              <a:ext uri="{FF2B5EF4-FFF2-40B4-BE49-F238E27FC236}">
                <a16:creationId xmlns:a16="http://schemas.microsoft.com/office/drawing/2014/main" id="{99FAEA75-D1E3-5855-A7D9-C28DCE8BC596}"/>
              </a:ext>
            </a:extLst>
          </p:cNvPr>
          <p:cNvGrpSpPr/>
          <p:nvPr/>
        </p:nvGrpSpPr>
        <p:grpSpPr>
          <a:xfrm>
            <a:off x="660452" y="206462"/>
            <a:ext cx="8266561" cy="6193128"/>
            <a:chOff x="660452" y="206462"/>
            <a:chExt cx="8266561" cy="6193128"/>
          </a:xfrm>
        </p:grpSpPr>
        <p:pic>
          <p:nvPicPr>
            <p:cNvPr id="19" name="图片 18">
              <a:extLst>
                <a:ext uri="{FF2B5EF4-FFF2-40B4-BE49-F238E27FC236}">
                  <a16:creationId xmlns:a16="http://schemas.microsoft.com/office/drawing/2014/main" id="{5C02402B-962A-A15E-D017-1D228B5427A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370083" y="4282293"/>
              <a:ext cx="1260584" cy="891323"/>
            </a:xfrm>
            <a:prstGeom prst="rect">
              <a:avLst/>
            </a:prstGeom>
          </p:spPr>
        </p:pic>
        <p:pic>
          <p:nvPicPr>
            <p:cNvPr id="20" name="图片 19">
              <a:extLst>
                <a:ext uri="{FF2B5EF4-FFF2-40B4-BE49-F238E27FC236}">
                  <a16:creationId xmlns:a16="http://schemas.microsoft.com/office/drawing/2014/main" id="{EBA200FD-1479-F210-8908-83DC596BB4EB}"/>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26800" y="5677756"/>
              <a:ext cx="631807" cy="721834"/>
            </a:xfrm>
            <a:prstGeom prst="rect">
              <a:avLst/>
            </a:prstGeom>
          </p:spPr>
        </p:pic>
        <p:pic>
          <p:nvPicPr>
            <p:cNvPr id="21" name="图片 20">
              <a:extLst>
                <a:ext uri="{FF2B5EF4-FFF2-40B4-BE49-F238E27FC236}">
                  <a16:creationId xmlns:a16="http://schemas.microsoft.com/office/drawing/2014/main" id="{A454336E-CCC8-2386-3D8C-A8610E40E8A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1039997">
              <a:off x="7077427" y="206462"/>
              <a:ext cx="1849586" cy="1383025"/>
            </a:xfrm>
            <a:prstGeom prst="rect">
              <a:avLst/>
            </a:prstGeom>
          </p:spPr>
        </p:pic>
        <p:pic>
          <p:nvPicPr>
            <p:cNvPr id="23" name="图片 22">
              <a:extLst>
                <a:ext uri="{FF2B5EF4-FFF2-40B4-BE49-F238E27FC236}">
                  <a16:creationId xmlns:a16="http://schemas.microsoft.com/office/drawing/2014/main" id="{291F26C6-2C89-35DB-3695-C18765A859ED}"/>
                </a:ext>
              </a:extLst>
            </p:cNvPr>
            <p:cNvPicPr>
              <a:picLocks noChangeAspect="1"/>
            </p:cNvPicPr>
            <p:nvPr/>
          </p:nvPicPr>
          <p:blipFill rotWithShape="1">
            <a:blip r:embed="rId10"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rot="5027670">
              <a:off x="783559" y="1438148"/>
              <a:ext cx="1273831" cy="1520045"/>
            </a:xfrm>
            <a:prstGeom prst="rect">
              <a:avLst/>
            </a:prstGeom>
          </p:spPr>
        </p:pic>
      </p:grpSp>
    </p:spTree>
    <p:extLst>
      <p:ext uri="{BB962C8B-B14F-4D97-AF65-F5344CB8AC3E}">
        <p14:creationId xmlns:p14="http://schemas.microsoft.com/office/powerpoint/2010/main" val="1128233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2C43BDF5-1F9F-DCA8-5BAE-3013625B1B05}"/>
              </a:ext>
            </a:extLst>
          </p:cNvPr>
          <p:cNvSpPr/>
          <p:nvPr/>
        </p:nvSpPr>
        <p:spPr>
          <a:xfrm>
            <a:off x="0" y="4726636"/>
            <a:ext cx="12192000" cy="2131363"/>
          </a:xfrm>
          <a:prstGeom prst="rect">
            <a:avLst/>
          </a:prstGeom>
          <a:gradFill flip="none" rotWithShape="1">
            <a:gsLst>
              <a:gs pos="30000">
                <a:schemeClr val="accent4">
                  <a:alpha val="70000"/>
                </a:schemeClr>
              </a:gs>
              <a:gs pos="100000">
                <a:schemeClr val="accent3">
                  <a:alpha val="0"/>
                </a:schemeClr>
              </a:gs>
            </a:gsLst>
            <a:lin ang="5400000" scaled="1"/>
            <a:tileRect/>
          </a:gradFill>
          <a:ln w="6350">
            <a:solidFill>
              <a:schemeClr val="tx1">
                <a:lumMod val="50000"/>
                <a:lumOff val="5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a:extLst>
              <a:ext uri="{FF2B5EF4-FFF2-40B4-BE49-F238E27FC236}">
                <a16:creationId xmlns:a16="http://schemas.microsoft.com/office/drawing/2014/main" id="{BA8DD058-0F51-5458-798C-1B23791078FA}"/>
              </a:ext>
            </a:extLst>
          </p:cNvPr>
          <p:cNvGrpSpPr>
            <a:grpSpLocks/>
          </p:cNvGrpSpPr>
          <p:nvPr/>
        </p:nvGrpSpPr>
        <p:grpSpPr>
          <a:xfrm>
            <a:off x="6481536" y="3081502"/>
            <a:ext cx="1728000" cy="2952000"/>
            <a:chOff x="4114799" y="1526175"/>
            <a:chExt cx="2520000" cy="4646025"/>
          </a:xfrm>
          <a:effectLst>
            <a:outerShdw blurRad="381000" dir="13500000" sy="23000" kx="1200000" algn="br" rotWithShape="0">
              <a:prstClr val="black">
                <a:alpha val="20000"/>
              </a:prstClr>
            </a:outerShdw>
            <a:reflection blurRad="127000" stA="60000" endPos="20000" dist="63500" dir="5400000" sy="-100000" algn="bl" rotWithShape="0"/>
          </a:effectLst>
          <a:scene3d>
            <a:camera prst="perspectiveRight">
              <a:rot lat="0" lon="19799971" rev="0"/>
            </a:camera>
            <a:lightRig rig="flat" dir="t"/>
          </a:scene3d>
        </p:grpSpPr>
        <p:grpSp>
          <p:nvGrpSpPr>
            <p:cNvPr id="65" name="组合 64">
              <a:extLst>
                <a:ext uri="{FF2B5EF4-FFF2-40B4-BE49-F238E27FC236}">
                  <a16:creationId xmlns:a16="http://schemas.microsoft.com/office/drawing/2014/main" id="{CB9CE0AE-05CF-F525-1D14-93A1E845A6AD}"/>
                </a:ext>
              </a:extLst>
            </p:cNvPr>
            <p:cNvGrpSpPr/>
            <p:nvPr/>
          </p:nvGrpSpPr>
          <p:grpSpPr>
            <a:xfrm>
              <a:off x="4114799" y="1526175"/>
              <a:ext cx="2520000" cy="4646025"/>
              <a:chOff x="4114799" y="1526175"/>
              <a:chExt cx="2520000" cy="4646025"/>
            </a:xfrm>
          </p:grpSpPr>
          <p:sp>
            <p:nvSpPr>
              <p:cNvPr id="74" name="矩形: 圆角 73">
                <a:extLst>
                  <a:ext uri="{FF2B5EF4-FFF2-40B4-BE49-F238E27FC236}">
                    <a16:creationId xmlns:a16="http://schemas.microsoft.com/office/drawing/2014/main" id="{93AF088C-831B-9113-6BE8-EA7034854459}"/>
                  </a:ext>
                </a:extLst>
              </p:cNvPr>
              <p:cNvSpPr/>
              <p:nvPr/>
            </p:nvSpPr>
            <p:spPr>
              <a:xfrm>
                <a:off x="4114799" y="1526175"/>
                <a:ext cx="2520000" cy="4646025"/>
              </a:xfrm>
              <a:prstGeom prst="roundRect">
                <a:avLst>
                  <a:gd name="adj" fmla="val 5466"/>
                </a:avLst>
              </a:prstGeom>
              <a:gradFill flip="none" rotWithShape="1">
                <a:gsLst>
                  <a:gs pos="0">
                    <a:schemeClr val="accent6"/>
                  </a:gs>
                  <a:gs pos="59000">
                    <a:schemeClr val="accent6"/>
                  </a:gs>
                  <a:gs pos="100000">
                    <a:schemeClr val="accent6"/>
                  </a:gs>
                </a:gsLst>
                <a:lin ang="16200000" scaled="1"/>
                <a:tileRect/>
              </a:gradFill>
              <a:ln w="12700">
                <a:solidFill>
                  <a:schemeClr val="accent6"/>
                </a:solidFill>
              </a:ln>
              <a:effectLst/>
              <a:sp3d extrusionH="76200">
                <a:extrusionClr>
                  <a:schemeClr val="accent2">
                    <a:lumMod val="20000"/>
                    <a:lumOff val="8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5" name="矩形: 圆顶角 74">
                <a:extLst>
                  <a:ext uri="{FF2B5EF4-FFF2-40B4-BE49-F238E27FC236}">
                    <a16:creationId xmlns:a16="http://schemas.microsoft.com/office/drawing/2014/main" id="{7478576F-BF94-4468-6748-B9FBFF8FADF5}"/>
                  </a:ext>
                </a:extLst>
              </p:cNvPr>
              <p:cNvSpPr/>
              <p:nvPr/>
            </p:nvSpPr>
            <p:spPr>
              <a:xfrm flipV="1">
                <a:off x="4114799" y="5630164"/>
                <a:ext cx="2520000" cy="542036"/>
              </a:xfrm>
              <a:prstGeom prst="round2SameRect">
                <a:avLst>
                  <a:gd name="adj1" fmla="val 37760"/>
                  <a:gd name="adj2" fmla="val 0"/>
                </a:avLst>
              </a:prstGeom>
              <a:solidFill>
                <a:schemeClr val="accent2">
                  <a:lumMod val="20000"/>
                  <a:lumOff val="80000"/>
                </a:schemeClr>
              </a:solidFill>
              <a:ln w="12700">
                <a:solidFill>
                  <a:schemeClr val="accent6"/>
                </a:solidFill>
              </a:ln>
              <a:effectLst>
                <a:outerShdw blurRad="254000" dir="13500000" sy="23000" kx="1200000" algn="br" rotWithShape="0">
                  <a:prstClr val="black">
                    <a:alpha val="17000"/>
                  </a:prstClr>
                </a:outerShdw>
              </a:effectLst>
              <a:sp3d extrusionH="76200">
                <a:extrusionClr>
                  <a:schemeClr val="accent2">
                    <a:lumMod val="20000"/>
                    <a:lumOff val="8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lt1"/>
                  </a:solidFill>
                </a:endParaRPr>
              </a:p>
            </p:txBody>
          </p:sp>
        </p:grpSp>
        <p:grpSp>
          <p:nvGrpSpPr>
            <p:cNvPr id="66" name="组合 65">
              <a:extLst>
                <a:ext uri="{FF2B5EF4-FFF2-40B4-BE49-F238E27FC236}">
                  <a16:creationId xmlns:a16="http://schemas.microsoft.com/office/drawing/2014/main" id="{73937071-D8E7-E7F4-E01C-37A3691A3FEC}"/>
                </a:ext>
              </a:extLst>
            </p:cNvPr>
            <p:cNvGrpSpPr/>
            <p:nvPr/>
          </p:nvGrpSpPr>
          <p:grpSpPr>
            <a:xfrm>
              <a:off x="4412345" y="5685182"/>
              <a:ext cx="1924909" cy="432000"/>
              <a:chOff x="4439890" y="5660925"/>
              <a:chExt cx="1924909" cy="432000"/>
            </a:xfrm>
            <a:solidFill>
              <a:schemeClr val="accent1"/>
            </a:solidFill>
          </p:grpSpPr>
          <p:pic>
            <p:nvPicPr>
              <p:cNvPr id="70" name="图形 69">
                <a:extLst>
                  <a:ext uri="{FF2B5EF4-FFF2-40B4-BE49-F238E27FC236}">
                    <a16:creationId xmlns:a16="http://schemas.microsoft.com/office/drawing/2014/main" id="{59FBBFCC-FAEA-4EA3-60DC-AD78B675320F}"/>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04799" y="5695327"/>
                <a:ext cx="360000" cy="360000"/>
              </a:xfrm>
              <a:prstGeom prst="rect">
                <a:avLst/>
              </a:prstGeom>
              <a:sp3d extrusionH="76200">
                <a:extrusionClr>
                  <a:schemeClr val="accent2">
                    <a:lumMod val="20000"/>
                    <a:lumOff val="80000"/>
                  </a:schemeClr>
                </a:extrusionClr>
              </a:sp3d>
            </p:spPr>
          </p:pic>
          <p:pic>
            <p:nvPicPr>
              <p:cNvPr id="71" name="图形 70">
                <a:extLst>
                  <a:ext uri="{FF2B5EF4-FFF2-40B4-BE49-F238E27FC236}">
                    <a16:creationId xmlns:a16="http://schemas.microsoft.com/office/drawing/2014/main" id="{D2280A0C-FDAA-C547-CCFF-EF76F1FD3970}"/>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411162" y="5660925"/>
                <a:ext cx="432000" cy="432000"/>
              </a:xfrm>
              <a:prstGeom prst="rect">
                <a:avLst/>
              </a:prstGeom>
              <a:sp3d extrusionH="76200">
                <a:extrusionClr>
                  <a:schemeClr val="accent2">
                    <a:lumMod val="20000"/>
                    <a:lumOff val="80000"/>
                  </a:schemeClr>
                </a:extrusionClr>
              </a:sp3d>
            </p:spPr>
          </p:pic>
          <p:pic>
            <p:nvPicPr>
              <p:cNvPr id="72" name="图形 71">
                <a:extLst>
                  <a:ext uri="{FF2B5EF4-FFF2-40B4-BE49-F238E27FC236}">
                    <a16:creationId xmlns:a16="http://schemas.microsoft.com/office/drawing/2014/main" id="{06DA3BC6-33C8-D1EA-31BB-3EEF07649FC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439890" y="5696915"/>
                <a:ext cx="360000" cy="360000"/>
              </a:xfrm>
              <a:prstGeom prst="rect">
                <a:avLst/>
              </a:prstGeom>
              <a:sp3d extrusionH="76200">
                <a:extrusionClr>
                  <a:schemeClr val="accent2">
                    <a:lumMod val="20000"/>
                    <a:lumOff val="80000"/>
                  </a:schemeClr>
                </a:extrusionClr>
              </a:sp3d>
            </p:spPr>
          </p:pic>
          <p:pic>
            <p:nvPicPr>
              <p:cNvPr id="73" name="图形 72">
                <a:extLst>
                  <a:ext uri="{FF2B5EF4-FFF2-40B4-BE49-F238E27FC236}">
                    <a16:creationId xmlns:a16="http://schemas.microsoft.com/office/drawing/2014/main" id="{46E4E935-A058-E70A-EC96-9AEFB82F9BF0}"/>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961526" y="5733294"/>
                <a:ext cx="288000" cy="288000"/>
              </a:xfrm>
              <a:prstGeom prst="rect">
                <a:avLst/>
              </a:prstGeom>
              <a:sp3d extrusionH="76200">
                <a:extrusionClr>
                  <a:schemeClr val="accent2">
                    <a:lumMod val="20000"/>
                    <a:lumOff val="80000"/>
                  </a:schemeClr>
                </a:extrusionClr>
              </a:sp3d>
            </p:spPr>
          </p:pic>
        </p:grpSp>
        <p:sp>
          <p:nvSpPr>
            <p:cNvPr id="67" name="文本框 66">
              <a:extLst>
                <a:ext uri="{FF2B5EF4-FFF2-40B4-BE49-F238E27FC236}">
                  <a16:creationId xmlns:a16="http://schemas.microsoft.com/office/drawing/2014/main" id="{35F80E40-3648-A7EA-1821-4E745177CBFB}"/>
                </a:ext>
              </a:extLst>
            </p:cNvPr>
            <p:cNvSpPr txBox="1"/>
            <p:nvPr/>
          </p:nvSpPr>
          <p:spPr>
            <a:xfrm>
              <a:off x="4471485" y="2973959"/>
              <a:ext cx="1806626" cy="484397"/>
            </a:xfrm>
            <a:prstGeom prst="rect">
              <a:avLst/>
            </a:prstGeom>
            <a:noFill/>
            <a:sp3d extrusionH="76200">
              <a:extrusionClr>
                <a:schemeClr val="accent2">
                  <a:lumMod val="20000"/>
                  <a:lumOff val="80000"/>
                </a:schemeClr>
              </a:extrusionClr>
            </a:sp3d>
          </p:spPr>
          <p:txBody>
            <a:bodyPr wrap="square" rtlCol="0">
              <a:spAutoFit/>
            </a:bodyPr>
            <a:lstStyle/>
            <a:p>
              <a:pPr algn="ctr"/>
              <a:r>
                <a:rPr lang="zh-CN" altLang="en-US" sz="1400" dirty="0">
                  <a:solidFill>
                    <a:schemeClr val="accent4"/>
                  </a:solidFill>
                  <a:latin typeface="+mj-ea"/>
                  <a:ea typeface="+mj-ea"/>
                </a:rPr>
                <a:t>输入小标题</a:t>
              </a:r>
            </a:p>
          </p:txBody>
        </p:sp>
        <p:sp>
          <p:nvSpPr>
            <p:cNvPr id="68" name="文本框 67">
              <a:extLst>
                <a:ext uri="{FF2B5EF4-FFF2-40B4-BE49-F238E27FC236}">
                  <a16:creationId xmlns:a16="http://schemas.microsoft.com/office/drawing/2014/main" id="{7AA94434-2084-72EC-C0E3-102CBBC05A20}"/>
                </a:ext>
              </a:extLst>
            </p:cNvPr>
            <p:cNvSpPr txBox="1"/>
            <p:nvPr/>
          </p:nvSpPr>
          <p:spPr>
            <a:xfrm>
              <a:off x="4384797" y="3595969"/>
              <a:ext cx="1980000" cy="1931412"/>
            </a:xfrm>
            <a:prstGeom prst="rect">
              <a:avLst/>
            </a:prstGeom>
            <a:noFill/>
            <a:sp3d extrusionH="76200">
              <a:extrusionClr>
                <a:schemeClr val="accent2">
                  <a:lumMod val="20000"/>
                  <a:lumOff val="80000"/>
                </a:schemeClr>
              </a:extrusionClr>
            </a:sp3d>
          </p:spPr>
          <p:txBody>
            <a:bodyPr wrap="square" rtlCol="0">
              <a:spAutoFit/>
            </a:bodyPr>
            <a:lstStyle/>
            <a:p>
              <a:pPr marL="285750" indent="-285750" algn="just" defTabSz="755650">
                <a:lnSpc>
                  <a:spcPct val="120000"/>
                </a:lnSpc>
                <a:spcBef>
                  <a:spcPct val="0"/>
                </a:spcBef>
                <a:buFont typeface="Arial" panose="020B0604020202020204" pitchFamily="34" charset="0"/>
                <a:buChar char="•"/>
                <a:defRPr/>
              </a:pPr>
              <a:r>
                <a:rPr lang="zh-CN" altLang="en-US" sz="1050" dirty="0">
                  <a:solidFill>
                    <a:schemeClr val="accent4">
                      <a:alpha val="73000"/>
                    </a:schemeClr>
                  </a:solidFill>
                  <a:latin typeface="+mn-ea"/>
                  <a:sym typeface="Arial" panose="020B0604020202020204" pitchFamily="34" charset="0"/>
                </a:rPr>
                <a:t>输入正文输入正文输入正文</a:t>
              </a:r>
              <a:endParaRPr lang="en-US" altLang="zh-CN" sz="1050" dirty="0">
                <a:solidFill>
                  <a:schemeClr val="accent4">
                    <a:alpha val="73000"/>
                  </a:schemeClr>
                </a:solidFill>
                <a:latin typeface="+mn-ea"/>
                <a:sym typeface="Arial" panose="020B0604020202020204" pitchFamily="34" charset="0"/>
              </a:endParaRPr>
            </a:p>
            <a:p>
              <a:pPr marL="285750" indent="-285750" algn="just" defTabSz="755650">
                <a:lnSpc>
                  <a:spcPct val="120000"/>
                </a:lnSpc>
                <a:spcBef>
                  <a:spcPct val="0"/>
                </a:spcBef>
                <a:buFont typeface="Arial" panose="020B0604020202020204" pitchFamily="34" charset="0"/>
                <a:buChar char="•"/>
                <a:defRPr/>
              </a:pPr>
              <a:r>
                <a:rPr lang="zh-CN" altLang="en-US" sz="1050" dirty="0">
                  <a:solidFill>
                    <a:schemeClr val="accent4">
                      <a:alpha val="73000"/>
                    </a:schemeClr>
                  </a:solidFill>
                  <a:latin typeface="+mn-ea"/>
                  <a:sym typeface="Arial" panose="020B0604020202020204" pitchFamily="34" charset="0"/>
                </a:rPr>
                <a:t>输入正文输入正文输入正文</a:t>
              </a:r>
              <a:endParaRPr lang="en-US" altLang="zh-CN" sz="1050" dirty="0">
                <a:solidFill>
                  <a:schemeClr val="accent4">
                    <a:alpha val="73000"/>
                  </a:schemeClr>
                </a:solidFill>
                <a:latin typeface="+mn-ea"/>
                <a:sym typeface="Arial" panose="020B0604020202020204" pitchFamily="34" charset="0"/>
              </a:endParaRPr>
            </a:p>
            <a:p>
              <a:pPr marL="285750" indent="-285750" algn="just" defTabSz="755650">
                <a:lnSpc>
                  <a:spcPct val="120000"/>
                </a:lnSpc>
                <a:spcBef>
                  <a:spcPct val="0"/>
                </a:spcBef>
                <a:buFont typeface="Arial" panose="020B0604020202020204" pitchFamily="34" charset="0"/>
                <a:buChar char="•"/>
                <a:defRPr/>
              </a:pPr>
              <a:r>
                <a:rPr lang="zh-CN" altLang="en-US" sz="1050" dirty="0">
                  <a:solidFill>
                    <a:schemeClr val="accent4">
                      <a:alpha val="73000"/>
                    </a:schemeClr>
                  </a:solidFill>
                  <a:latin typeface="+mn-ea"/>
                  <a:sym typeface="Arial" panose="020B0604020202020204" pitchFamily="34" charset="0"/>
                </a:rPr>
                <a:t>输入正文输入正文输入正文</a:t>
              </a:r>
              <a:endParaRPr lang="en-US" altLang="zh-CN" sz="1050" dirty="0">
                <a:solidFill>
                  <a:schemeClr val="accent4">
                    <a:alpha val="73000"/>
                  </a:schemeClr>
                </a:solidFill>
                <a:latin typeface="+mn-ea"/>
                <a:sym typeface="Arial" panose="020B0604020202020204" pitchFamily="34" charset="0"/>
              </a:endParaRPr>
            </a:p>
          </p:txBody>
        </p:sp>
        <p:pic>
          <p:nvPicPr>
            <p:cNvPr id="69" name="图形 68">
              <a:extLst>
                <a:ext uri="{FF2B5EF4-FFF2-40B4-BE49-F238E27FC236}">
                  <a16:creationId xmlns:a16="http://schemas.microsoft.com/office/drawing/2014/main" id="{F69B934B-8D16-F63E-F839-946565FBD795}"/>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4807600" y="1759391"/>
              <a:ext cx="1134398" cy="1134398"/>
            </a:xfrm>
            <a:prstGeom prst="rect">
              <a:avLst/>
            </a:prstGeom>
            <a:sp3d extrusionH="76200">
              <a:extrusionClr>
                <a:schemeClr val="accent2">
                  <a:lumMod val="20000"/>
                  <a:lumOff val="80000"/>
                </a:schemeClr>
              </a:extrusionClr>
            </a:sp3d>
          </p:spPr>
        </p:pic>
      </p:grpSp>
      <p:grpSp>
        <p:nvGrpSpPr>
          <p:cNvPr id="52" name="组合 51">
            <a:extLst>
              <a:ext uri="{FF2B5EF4-FFF2-40B4-BE49-F238E27FC236}">
                <a16:creationId xmlns:a16="http://schemas.microsoft.com/office/drawing/2014/main" id="{E37641F0-E921-2500-6ED9-8BFE3FE09729}"/>
              </a:ext>
            </a:extLst>
          </p:cNvPr>
          <p:cNvGrpSpPr>
            <a:grpSpLocks/>
          </p:cNvGrpSpPr>
          <p:nvPr/>
        </p:nvGrpSpPr>
        <p:grpSpPr>
          <a:xfrm>
            <a:off x="4630671" y="2793502"/>
            <a:ext cx="1944000" cy="3240000"/>
            <a:chOff x="4114799" y="1526175"/>
            <a:chExt cx="2520000" cy="4646025"/>
          </a:xfrm>
          <a:effectLst>
            <a:outerShdw blurRad="381000" dir="13500000" sx="96000" sy="96000" kx="1200000" algn="br" rotWithShape="0">
              <a:prstClr val="black">
                <a:alpha val="20000"/>
              </a:prstClr>
            </a:outerShdw>
            <a:reflection blurRad="127000" stA="60000" endPos="20000" dist="63500" dir="5400000" sy="-100000" algn="bl" rotWithShape="0"/>
          </a:effectLst>
          <a:scene3d>
            <a:camera prst="perspectiveRight">
              <a:rot lat="0" lon="19499980" rev="0"/>
            </a:camera>
            <a:lightRig rig="flat" dir="t"/>
          </a:scene3d>
        </p:grpSpPr>
        <p:grpSp>
          <p:nvGrpSpPr>
            <p:cNvPr id="53" name="组合 52">
              <a:extLst>
                <a:ext uri="{FF2B5EF4-FFF2-40B4-BE49-F238E27FC236}">
                  <a16:creationId xmlns:a16="http://schemas.microsoft.com/office/drawing/2014/main" id="{EAA30AE5-0B98-A50F-9825-EFDFED2692E8}"/>
                </a:ext>
              </a:extLst>
            </p:cNvPr>
            <p:cNvGrpSpPr/>
            <p:nvPr/>
          </p:nvGrpSpPr>
          <p:grpSpPr>
            <a:xfrm>
              <a:off x="4114799" y="1526175"/>
              <a:ext cx="2520000" cy="4646025"/>
              <a:chOff x="4114799" y="1526175"/>
              <a:chExt cx="2520000" cy="4646025"/>
            </a:xfrm>
          </p:grpSpPr>
          <p:sp>
            <p:nvSpPr>
              <p:cNvPr id="62" name="矩形: 圆角 61">
                <a:extLst>
                  <a:ext uri="{FF2B5EF4-FFF2-40B4-BE49-F238E27FC236}">
                    <a16:creationId xmlns:a16="http://schemas.microsoft.com/office/drawing/2014/main" id="{46E2ABA4-7A8E-87A8-3D1D-1EAFAC8419A6}"/>
                  </a:ext>
                </a:extLst>
              </p:cNvPr>
              <p:cNvSpPr/>
              <p:nvPr/>
            </p:nvSpPr>
            <p:spPr>
              <a:xfrm>
                <a:off x="4114799" y="1526175"/>
                <a:ext cx="2520000" cy="4646025"/>
              </a:xfrm>
              <a:prstGeom prst="roundRect">
                <a:avLst>
                  <a:gd name="adj" fmla="val 5466"/>
                </a:avLst>
              </a:prstGeom>
              <a:gradFill flip="none" rotWithShape="1">
                <a:gsLst>
                  <a:gs pos="0">
                    <a:schemeClr val="accent6"/>
                  </a:gs>
                  <a:gs pos="59000">
                    <a:schemeClr val="accent6"/>
                  </a:gs>
                  <a:gs pos="100000">
                    <a:schemeClr val="accent6"/>
                  </a:gs>
                </a:gsLst>
                <a:lin ang="16200000" scaled="1"/>
                <a:tileRect/>
              </a:gradFill>
              <a:ln w="12700">
                <a:solidFill>
                  <a:schemeClr val="accent6"/>
                </a:solidFill>
              </a:ln>
              <a:effectLst/>
              <a:sp3d extrusionH="76200">
                <a:extrusionClr>
                  <a:schemeClr val="accent2">
                    <a:lumMod val="20000"/>
                    <a:lumOff val="8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63" name="矩形: 圆顶角 62">
                <a:extLst>
                  <a:ext uri="{FF2B5EF4-FFF2-40B4-BE49-F238E27FC236}">
                    <a16:creationId xmlns:a16="http://schemas.microsoft.com/office/drawing/2014/main" id="{F5FC269D-16E9-4F4D-E511-7E2541582D5D}"/>
                  </a:ext>
                </a:extLst>
              </p:cNvPr>
              <p:cNvSpPr/>
              <p:nvPr/>
            </p:nvSpPr>
            <p:spPr>
              <a:xfrm flipV="1">
                <a:off x="4114799" y="5630164"/>
                <a:ext cx="2520000" cy="542036"/>
              </a:xfrm>
              <a:prstGeom prst="round2SameRect">
                <a:avLst>
                  <a:gd name="adj1" fmla="val 37760"/>
                  <a:gd name="adj2" fmla="val 0"/>
                </a:avLst>
              </a:prstGeom>
              <a:solidFill>
                <a:schemeClr val="accent2">
                  <a:lumMod val="20000"/>
                  <a:lumOff val="80000"/>
                </a:schemeClr>
              </a:solidFill>
              <a:ln w="12700">
                <a:solidFill>
                  <a:schemeClr val="accent6"/>
                </a:solidFill>
              </a:ln>
              <a:effectLst>
                <a:outerShdw blurRad="254000" dir="13500000" sy="23000" kx="1200000" algn="br" rotWithShape="0">
                  <a:prstClr val="black">
                    <a:alpha val="17000"/>
                  </a:prstClr>
                </a:outerShdw>
              </a:effectLst>
              <a:sp3d extrusionH="76200">
                <a:extrusionClr>
                  <a:schemeClr val="accent2">
                    <a:lumMod val="20000"/>
                    <a:lumOff val="8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lt1"/>
                  </a:solidFill>
                </a:endParaRPr>
              </a:p>
            </p:txBody>
          </p:sp>
        </p:grpSp>
        <p:grpSp>
          <p:nvGrpSpPr>
            <p:cNvPr id="54" name="组合 53">
              <a:extLst>
                <a:ext uri="{FF2B5EF4-FFF2-40B4-BE49-F238E27FC236}">
                  <a16:creationId xmlns:a16="http://schemas.microsoft.com/office/drawing/2014/main" id="{C87A75F4-1E92-F6D1-37D0-ED7918DAC28C}"/>
                </a:ext>
              </a:extLst>
            </p:cNvPr>
            <p:cNvGrpSpPr/>
            <p:nvPr/>
          </p:nvGrpSpPr>
          <p:grpSpPr>
            <a:xfrm>
              <a:off x="4412345" y="5685182"/>
              <a:ext cx="1924909" cy="432000"/>
              <a:chOff x="4439890" y="5660925"/>
              <a:chExt cx="1924909" cy="432000"/>
            </a:xfrm>
            <a:solidFill>
              <a:schemeClr val="accent1"/>
            </a:solidFill>
          </p:grpSpPr>
          <p:pic>
            <p:nvPicPr>
              <p:cNvPr id="58" name="图形 57">
                <a:extLst>
                  <a:ext uri="{FF2B5EF4-FFF2-40B4-BE49-F238E27FC236}">
                    <a16:creationId xmlns:a16="http://schemas.microsoft.com/office/drawing/2014/main" id="{B591ADBD-51C8-75EF-03A3-729F7ACB46C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04799" y="5695327"/>
                <a:ext cx="360000" cy="360000"/>
              </a:xfrm>
              <a:prstGeom prst="rect">
                <a:avLst/>
              </a:prstGeom>
              <a:sp3d extrusionH="76200">
                <a:extrusionClr>
                  <a:schemeClr val="accent2">
                    <a:lumMod val="20000"/>
                    <a:lumOff val="80000"/>
                  </a:schemeClr>
                </a:extrusionClr>
              </a:sp3d>
            </p:spPr>
          </p:pic>
          <p:pic>
            <p:nvPicPr>
              <p:cNvPr id="59" name="图形 58">
                <a:extLst>
                  <a:ext uri="{FF2B5EF4-FFF2-40B4-BE49-F238E27FC236}">
                    <a16:creationId xmlns:a16="http://schemas.microsoft.com/office/drawing/2014/main" id="{6D09B742-C7E8-C455-EACF-C11EBB5BC2D0}"/>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411162" y="5660925"/>
                <a:ext cx="432000" cy="432000"/>
              </a:xfrm>
              <a:prstGeom prst="rect">
                <a:avLst/>
              </a:prstGeom>
              <a:sp3d extrusionH="76200">
                <a:extrusionClr>
                  <a:schemeClr val="accent2">
                    <a:lumMod val="20000"/>
                    <a:lumOff val="80000"/>
                  </a:schemeClr>
                </a:extrusionClr>
              </a:sp3d>
            </p:spPr>
          </p:pic>
          <p:pic>
            <p:nvPicPr>
              <p:cNvPr id="60" name="图形 59">
                <a:extLst>
                  <a:ext uri="{FF2B5EF4-FFF2-40B4-BE49-F238E27FC236}">
                    <a16:creationId xmlns:a16="http://schemas.microsoft.com/office/drawing/2014/main" id="{8DE1CF5C-7456-285E-F116-240CFD85D543}"/>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439890" y="5696915"/>
                <a:ext cx="360000" cy="360000"/>
              </a:xfrm>
              <a:prstGeom prst="rect">
                <a:avLst/>
              </a:prstGeom>
              <a:sp3d extrusionH="76200">
                <a:extrusionClr>
                  <a:schemeClr val="accent2">
                    <a:lumMod val="20000"/>
                    <a:lumOff val="80000"/>
                  </a:schemeClr>
                </a:extrusionClr>
              </a:sp3d>
            </p:spPr>
          </p:pic>
          <p:pic>
            <p:nvPicPr>
              <p:cNvPr id="61" name="图形 60">
                <a:extLst>
                  <a:ext uri="{FF2B5EF4-FFF2-40B4-BE49-F238E27FC236}">
                    <a16:creationId xmlns:a16="http://schemas.microsoft.com/office/drawing/2014/main" id="{FA6C0096-9A32-0B0D-F5B1-7F3847F0B8D8}"/>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961526" y="5733294"/>
                <a:ext cx="288000" cy="288000"/>
              </a:xfrm>
              <a:prstGeom prst="rect">
                <a:avLst/>
              </a:prstGeom>
              <a:sp3d extrusionH="76200">
                <a:extrusionClr>
                  <a:schemeClr val="accent2">
                    <a:lumMod val="20000"/>
                    <a:lumOff val="80000"/>
                  </a:schemeClr>
                </a:extrusionClr>
              </a:sp3d>
            </p:spPr>
          </p:pic>
        </p:grpSp>
        <p:sp>
          <p:nvSpPr>
            <p:cNvPr id="55" name="文本框 54">
              <a:extLst>
                <a:ext uri="{FF2B5EF4-FFF2-40B4-BE49-F238E27FC236}">
                  <a16:creationId xmlns:a16="http://schemas.microsoft.com/office/drawing/2014/main" id="{93791569-9B05-B3D7-F0CB-3E6EEB4E163A}"/>
                </a:ext>
              </a:extLst>
            </p:cNvPr>
            <p:cNvSpPr txBox="1"/>
            <p:nvPr/>
          </p:nvSpPr>
          <p:spPr>
            <a:xfrm>
              <a:off x="4471487" y="2973961"/>
              <a:ext cx="1806626" cy="485472"/>
            </a:xfrm>
            <a:prstGeom prst="rect">
              <a:avLst/>
            </a:prstGeom>
            <a:noFill/>
            <a:sp3d extrusionH="76200">
              <a:extrusionClr>
                <a:schemeClr val="accent2">
                  <a:lumMod val="20000"/>
                  <a:lumOff val="80000"/>
                </a:schemeClr>
              </a:extrusionClr>
            </a:sp3d>
          </p:spPr>
          <p:txBody>
            <a:bodyPr wrap="square" rtlCol="0">
              <a:spAutoFit/>
            </a:bodyPr>
            <a:lstStyle/>
            <a:p>
              <a:pPr algn="ctr"/>
              <a:r>
                <a:rPr lang="zh-CN" altLang="en-US" sz="1600" dirty="0">
                  <a:solidFill>
                    <a:schemeClr val="accent4"/>
                  </a:solidFill>
                  <a:latin typeface="+mj-ea"/>
                  <a:ea typeface="+mj-ea"/>
                </a:rPr>
                <a:t>输入小标题</a:t>
              </a:r>
            </a:p>
          </p:txBody>
        </p:sp>
        <p:sp>
          <p:nvSpPr>
            <p:cNvPr id="56" name="文本框 55">
              <a:extLst>
                <a:ext uri="{FF2B5EF4-FFF2-40B4-BE49-F238E27FC236}">
                  <a16:creationId xmlns:a16="http://schemas.microsoft.com/office/drawing/2014/main" id="{77AE6320-81D7-40C4-F7A6-09DCF0CBBD38}"/>
                </a:ext>
              </a:extLst>
            </p:cNvPr>
            <p:cNvSpPr txBox="1"/>
            <p:nvPr/>
          </p:nvSpPr>
          <p:spPr>
            <a:xfrm>
              <a:off x="4384797" y="3595969"/>
              <a:ext cx="1980000" cy="1968169"/>
            </a:xfrm>
            <a:prstGeom prst="rect">
              <a:avLst/>
            </a:prstGeom>
            <a:noFill/>
            <a:sp3d extrusionH="76200">
              <a:extrusionClr>
                <a:schemeClr val="accent2">
                  <a:lumMod val="20000"/>
                  <a:lumOff val="80000"/>
                </a:schemeClr>
              </a:extrusionClr>
            </a:sp3d>
          </p:spPr>
          <p:txBody>
            <a:bodyPr wrap="square" rtlCol="0">
              <a:spAutoFit/>
            </a:bodyPr>
            <a:lstStyle/>
            <a:p>
              <a:pPr marL="285750" indent="-285750" algn="just" defTabSz="755650">
                <a:lnSpc>
                  <a:spcPct val="120000"/>
                </a:lnSpc>
                <a:spcBef>
                  <a:spcPct val="0"/>
                </a:spcBef>
                <a:buFont typeface="Arial" panose="020B0604020202020204" pitchFamily="34" charset="0"/>
                <a:buChar char="•"/>
                <a:defRPr/>
              </a:pPr>
              <a:r>
                <a:rPr lang="zh-CN" altLang="en-US" sz="1200" dirty="0">
                  <a:solidFill>
                    <a:schemeClr val="accent4">
                      <a:alpha val="73000"/>
                    </a:schemeClr>
                  </a:solidFill>
                  <a:latin typeface="+mn-ea"/>
                  <a:sym typeface="Arial" panose="020B0604020202020204" pitchFamily="34" charset="0"/>
                </a:rPr>
                <a:t>输入正文输入正文输入正文</a:t>
              </a:r>
              <a:endParaRPr lang="en-US" altLang="zh-CN" sz="1200" dirty="0">
                <a:solidFill>
                  <a:schemeClr val="accent4">
                    <a:alpha val="73000"/>
                  </a:schemeClr>
                </a:solidFill>
                <a:latin typeface="+mn-ea"/>
                <a:sym typeface="Arial" panose="020B0604020202020204" pitchFamily="34" charset="0"/>
              </a:endParaRPr>
            </a:p>
            <a:p>
              <a:pPr marL="285750" indent="-285750" algn="just" defTabSz="755650">
                <a:lnSpc>
                  <a:spcPct val="120000"/>
                </a:lnSpc>
                <a:spcBef>
                  <a:spcPct val="0"/>
                </a:spcBef>
                <a:buFont typeface="Arial" panose="020B0604020202020204" pitchFamily="34" charset="0"/>
                <a:buChar char="•"/>
                <a:defRPr/>
              </a:pPr>
              <a:r>
                <a:rPr lang="zh-CN" altLang="en-US" sz="1200" dirty="0">
                  <a:solidFill>
                    <a:schemeClr val="accent4">
                      <a:alpha val="73000"/>
                    </a:schemeClr>
                  </a:solidFill>
                  <a:latin typeface="+mn-ea"/>
                  <a:sym typeface="Arial" panose="020B0604020202020204" pitchFamily="34" charset="0"/>
                </a:rPr>
                <a:t>输入正文输入正文输入正文</a:t>
              </a:r>
              <a:endParaRPr lang="en-US" altLang="zh-CN" sz="1200" dirty="0">
                <a:solidFill>
                  <a:schemeClr val="accent4">
                    <a:alpha val="73000"/>
                  </a:schemeClr>
                </a:solidFill>
                <a:latin typeface="+mn-ea"/>
                <a:sym typeface="Arial" panose="020B0604020202020204" pitchFamily="34" charset="0"/>
              </a:endParaRPr>
            </a:p>
            <a:p>
              <a:pPr marL="285750" indent="-285750" algn="just" defTabSz="755650">
                <a:lnSpc>
                  <a:spcPct val="120000"/>
                </a:lnSpc>
                <a:spcBef>
                  <a:spcPct val="0"/>
                </a:spcBef>
                <a:buFont typeface="Arial" panose="020B0604020202020204" pitchFamily="34" charset="0"/>
                <a:buChar char="•"/>
                <a:defRPr/>
              </a:pPr>
              <a:r>
                <a:rPr lang="zh-CN" altLang="en-US" sz="1200" dirty="0">
                  <a:solidFill>
                    <a:schemeClr val="accent4">
                      <a:alpha val="73000"/>
                    </a:schemeClr>
                  </a:solidFill>
                  <a:latin typeface="+mn-ea"/>
                  <a:sym typeface="Arial" panose="020B0604020202020204" pitchFamily="34" charset="0"/>
                </a:rPr>
                <a:t>输入正文输入正文输入正文</a:t>
              </a:r>
              <a:endParaRPr lang="en-US" altLang="zh-CN" sz="1200" dirty="0">
                <a:solidFill>
                  <a:schemeClr val="accent4">
                    <a:alpha val="73000"/>
                  </a:schemeClr>
                </a:solidFill>
                <a:latin typeface="+mn-ea"/>
                <a:sym typeface="Arial" panose="020B0604020202020204" pitchFamily="34" charset="0"/>
              </a:endParaRPr>
            </a:p>
          </p:txBody>
        </p:sp>
        <p:pic>
          <p:nvPicPr>
            <p:cNvPr id="57" name="图形 56">
              <a:extLst>
                <a:ext uri="{FF2B5EF4-FFF2-40B4-BE49-F238E27FC236}">
                  <a16:creationId xmlns:a16="http://schemas.microsoft.com/office/drawing/2014/main" id="{470D59D8-97D3-61FA-0B8E-9C36A5E262D4}"/>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4807600" y="1759391"/>
              <a:ext cx="1134398" cy="1134398"/>
            </a:xfrm>
            <a:prstGeom prst="rect">
              <a:avLst/>
            </a:prstGeom>
            <a:sp3d extrusionH="76200">
              <a:extrusionClr>
                <a:schemeClr val="accent2">
                  <a:lumMod val="20000"/>
                  <a:lumOff val="80000"/>
                </a:schemeClr>
              </a:extrusionClr>
            </a:sp3d>
          </p:spPr>
        </p:pic>
      </p:grpSp>
      <p:sp>
        <p:nvSpPr>
          <p:cNvPr id="3" name="文本框 2">
            <a:extLst>
              <a:ext uri="{FF2B5EF4-FFF2-40B4-BE49-F238E27FC236}">
                <a16:creationId xmlns:a16="http://schemas.microsoft.com/office/drawing/2014/main" id="{D3C40BC0-C52F-3712-500B-C46A6F3A4237}"/>
              </a:ext>
            </a:extLst>
          </p:cNvPr>
          <p:cNvSpPr txBox="1"/>
          <p:nvPr/>
        </p:nvSpPr>
        <p:spPr>
          <a:xfrm>
            <a:off x="728133" y="579678"/>
            <a:ext cx="2646878" cy="584775"/>
          </a:xfrm>
          <a:prstGeom prst="rect">
            <a:avLst/>
          </a:prstGeom>
          <a:noFill/>
        </p:spPr>
        <p:txBody>
          <a:bodyPr wrap="none" rtlCol="0">
            <a:spAutoFit/>
          </a:bodyPr>
          <a:lstStyle/>
          <a:p>
            <a:r>
              <a:rPr lang="zh-CN" altLang="en-US" sz="3200" dirty="0">
                <a:gradFill flip="none" rotWithShape="1">
                  <a:gsLst>
                    <a:gs pos="12000">
                      <a:schemeClr val="accent2">
                        <a:lumMod val="20000"/>
                        <a:lumOff val="80000"/>
                      </a:schemeClr>
                    </a:gs>
                    <a:gs pos="88000">
                      <a:schemeClr val="accent2"/>
                    </a:gs>
                  </a:gsLst>
                  <a:lin ang="2700000" scaled="1"/>
                  <a:tileRect/>
                </a:gradFill>
                <a:latin typeface="+mj-ea"/>
                <a:ea typeface="+mj-ea"/>
              </a:rPr>
              <a:t>项目经验分享</a:t>
            </a:r>
          </a:p>
        </p:txBody>
      </p:sp>
      <p:grpSp>
        <p:nvGrpSpPr>
          <p:cNvPr id="40" name="组合 39">
            <a:extLst>
              <a:ext uri="{FF2B5EF4-FFF2-40B4-BE49-F238E27FC236}">
                <a16:creationId xmlns:a16="http://schemas.microsoft.com/office/drawing/2014/main" id="{3BA1D470-B8CE-EFFC-400B-185C373BCF43}"/>
              </a:ext>
            </a:extLst>
          </p:cNvPr>
          <p:cNvGrpSpPr>
            <a:grpSpLocks/>
          </p:cNvGrpSpPr>
          <p:nvPr/>
        </p:nvGrpSpPr>
        <p:grpSpPr>
          <a:xfrm>
            <a:off x="2654749" y="2361502"/>
            <a:ext cx="2232000" cy="3672000"/>
            <a:chOff x="4114799" y="1526175"/>
            <a:chExt cx="2520000" cy="4646025"/>
          </a:xfrm>
          <a:effectLst>
            <a:outerShdw blurRad="381000" dir="13500000" sy="23000" kx="1200000" algn="br" rotWithShape="0">
              <a:prstClr val="black">
                <a:alpha val="20000"/>
              </a:prstClr>
            </a:outerShdw>
            <a:reflection blurRad="127000" stA="60000" endPos="20000" dist="63500" dir="5400000" sy="-100000" algn="bl" rotWithShape="0"/>
          </a:effectLst>
          <a:scene3d>
            <a:camera prst="perspectiveRight">
              <a:rot lat="0" lon="19199981" rev="0"/>
            </a:camera>
            <a:lightRig rig="flat" dir="t"/>
          </a:scene3d>
        </p:grpSpPr>
        <p:grpSp>
          <p:nvGrpSpPr>
            <p:cNvPr id="41" name="组合 40">
              <a:extLst>
                <a:ext uri="{FF2B5EF4-FFF2-40B4-BE49-F238E27FC236}">
                  <a16:creationId xmlns:a16="http://schemas.microsoft.com/office/drawing/2014/main" id="{5771857A-F770-1A12-5686-829CAD2CD26C}"/>
                </a:ext>
              </a:extLst>
            </p:cNvPr>
            <p:cNvGrpSpPr/>
            <p:nvPr/>
          </p:nvGrpSpPr>
          <p:grpSpPr>
            <a:xfrm>
              <a:off x="4114799" y="1526175"/>
              <a:ext cx="2520000" cy="4646025"/>
              <a:chOff x="4114799" y="1526175"/>
              <a:chExt cx="2520000" cy="4646025"/>
            </a:xfrm>
          </p:grpSpPr>
          <p:sp>
            <p:nvSpPr>
              <p:cNvPr id="50" name="矩形: 圆角 49">
                <a:extLst>
                  <a:ext uri="{FF2B5EF4-FFF2-40B4-BE49-F238E27FC236}">
                    <a16:creationId xmlns:a16="http://schemas.microsoft.com/office/drawing/2014/main" id="{A78CA87F-25EB-B388-8465-F7C8043C9854}"/>
                  </a:ext>
                </a:extLst>
              </p:cNvPr>
              <p:cNvSpPr/>
              <p:nvPr/>
            </p:nvSpPr>
            <p:spPr>
              <a:xfrm>
                <a:off x="4114799" y="1526175"/>
                <a:ext cx="2520000" cy="4646025"/>
              </a:xfrm>
              <a:prstGeom prst="roundRect">
                <a:avLst>
                  <a:gd name="adj" fmla="val 5466"/>
                </a:avLst>
              </a:prstGeom>
              <a:gradFill flip="none" rotWithShape="1">
                <a:gsLst>
                  <a:gs pos="0">
                    <a:schemeClr val="accent6"/>
                  </a:gs>
                  <a:gs pos="59000">
                    <a:schemeClr val="accent6"/>
                  </a:gs>
                  <a:gs pos="100000">
                    <a:schemeClr val="accent6"/>
                  </a:gs>
                </a:gsLst>
                <a:lin ang="16200000" scaled="1"/>
                <a:tileRect/>
              </a:gradFill>
              <a:ln w="12700">
                <a:solidFill>
                  <a:schemeClr val="accent6"/>
                </a:solidFill>
              </a:ln>
              <a:effectLst/>
              <a:sp3d extrusionH="76200">
                <a:extrusionClr>
                  <a:schemeClr val="accent2">
                    <a:lumMod val="20000"/>
                    <a:lumOff val="8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51" name="矩形: 圆顶角 50">
                <a:extLst>
                  <a:ext uri="{FF2B5EF4-FFF2-40B4-BE49-F238E27FC236}">
                    <a16:creationId xmlns:a16="http://schemas.microsoft.com/office/drawing/2014/main" id="{9BC61A9E-BFAB-3C6C-6184-F8A5AF1BCAA8}"/>
                  </a:ext>
                </a:extLst>
              </p:cNvPr>
              <p:cNvSpPr/>
              <p:nvPr/>
            </p:nvSpPr>
            <p:spPr>
              <a:xfrm flipV="1">
                <a:off x="4114799" y="5630164"/>
                <a:ext cx="2520000" cy="542036"/>
              </a:xfrm>
              <a:prstGeom prst="round2SameRect">
                <a:avLst>
                  <a:gd name="adj1" fmla="val 37760"/>
                  <a:gd name="adj2" fmla="val 0"/>
                </a:avLst>
              </a:prstGeom>
              <a:solidFill>
                <a:schemeClr val="accent2">
                  <a:lumMod val="20000"/>
                  <a:lumOff val="80000"/>
                </a:schemeClr>
              </a:solidFill>
              <a:ln w="12700">
                <a:solidFill>
                  <a:schemeClr val="accent6"/>
                </a:solidFill>
              </a:ln>
              <a:effectLst>
                <a:outerShdw blurRad="254000" dir="13500000" sy="23000" kx="1200000" algn="br" rotWithShape="0">
                  <a:prstClr val="black">
                    <a:alpha val="17000"/>
                  </a:prstClr>
                </a:outerShdw>
              </a:effectLst>
              <a:sp3d extrusionH="76200">
                <a:extrusionClr>
                  <a:schemeClr val="accent2">
                    <a:lumMod val="20000"/>
                    <a:lumOff val="8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lt1"/>
                  </a:solidFill>
                </a:endParaRPr>
              </a:p>
            </p:txBody>
          </p:sp>
        </p:grpSp>
        <p:grpSp>
          <p:nvGrpSpPr>
            <p:cNvPr id="42" name="组合 41">
              <a:extLst>
                <a:ext uri="{FF2B5EF4-FFF2-40B4-BE49-F238E27FC236}">
                  <a16:creationId xmlns:a16="http://schemas.microsoft.com/office/drawing/2014/main" id="{5EBA8BB6-63E1-7CD2-E26E-372993CA1412}"/>
                </a:ext>
              </a:extLst>
            </p:cNvPr>
            <p:cNvGrpSpPr/>
            <p:nvPr/>
          </p:nvGrpSpPr>
          <p:grpSpPr>
            <a:xfrm>
              <a:off x="4412345" y="5685182"/>
              <a:ext cx="1924909" cy="432000"/>
              <a:chOff x="4439890" y="5660925"/>
              <a:chExt cx="1924909" cy="432000"/>
            </a:xfrm>
            <a:solidFill>
              <a:schemeClr val="accent1"/>
            </a:solidFill>
          </p:grpSpPr>
          <p:pic>
            <p:nvPicPr>
              <p:cNvPr id="46" name="图形 45">
                <a:extLst>
                  <a:ext uri="{FF2B5EF4-FFF2-40B4-BE49-F238E27FC236}">
                    <a16:creationId xmlns:a16="http://schemas.microsoft.com/office/drawing/2014/main" id="{8E72785C-D6F1-4762-0621-9B010754FFA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04799" y="5695327"/>
                <a:ext cx="360000" cy="360000"/>
              </a:xfrm>
              <a:prstGeom prst="rect">
                <a:avLst/>
              </a:prstGeom>
              <a:sp3d extrusionH="76200">
                <a:extrusionClr>
                  <a:schemeClr val="accent2">
                    <a:lumMod val="20000"/>
                    <a:lumOff val="80000"/>
                  </a:schemeClr>
                </a:extrusionClr>
              </a:sp3d>
            </p:spPr>
          </p:pic>
          <p:pic>
            <p:nvPicPr>
              <p:cNvPr id="47" name="图形 46">
                <a:extLst>
                  <a:ext uri="{FF2B5EF4-FFF2-40B4-BE49-F238E27FC236}">
                    <a16:creationId xmlns:a16="http://schemas.microsoft.com/office/drawing/2014/main" id="{0906F8FA-1D10-1474-95BF-82E5EDD1D33C}"/>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411162" y="5660925"/>
                <a:ext cx="432000" cy="432000"/>
              </a:xfrm>
              <a:prstGeom prst="rect">
                <a:avLst/>
              </a:prstGeom>
              <a:sp3d extrusionH="76200">
                <a:extrusionClr>
                  <a:schemeClr val="accent2">
                    <a:lumMod val="20000"/>
                    <a:lumOff val="80000"/>
                  </a:schemeClr>
                </a:extrusionClr>
              </a:sp3d>
            </p:spPr>
          </p:pic>
          <p:pic>
            <p:nvPicPr>
              <p:cNvPr id="48" name="图形 47">
                <a:extLst>
                  <a:ext uri="{FF2B5EF4-FFF2-40B4-BE49-F238E27FC236}">
                    <a16:creationId xmlns:a16="http://schemas.microsoft.com/office/drawing/2014/main" id="{F4BB9E4F-96A7-7F90-1F1D-CF2E630EBFEC}"/>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439890" y="5696915"/>
                <a:ext cx="360000" cy="360000"/>
              </a:xfrm>
              <a:prstGeom prst="rect">
                <a:avLst/>
              </a:prstGeom>
              <a:sp3d extrusionH="76200">
                <a:extrusionClr>
                  <a:schemeClr val="accent2">
                    <a:lumMod val="20000"/>
                    <a:lumOff val="80000"/>
                  </a:schemeClr>
                </a:extrusionClr>
              </a:sp3d>
            </p:spPr>
          </p:pic>
          <p:pic>
            <p:nvPicPr>
              <p:cNvPr id="49" name="图形 48">
                <a:extLst>
                  <a:ext uri="{FF2B5EF4-FFF2-40B4-BE49-F238E27FC236}">
                    <a16:creationId xmlns:a16="http://schemas.microsoft.com/office/drawing/2014/main" id="{9DB9036A-5D76-E03F-1D5B-75285B6278D4}"/>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961526" y="5733294"/>
                <a:ext cx="288000" cy="288000"/>
              </a:xfrm>
              <a:prstGeom prst="rect">
                <a:avLst/>
              </a:prstGeom>
              <a:sp3d extrusionH="76200">
                <a:extrusionClr>
                  <a:schemeClr val="accent2">
                    <a:lumMod val="20000"/>
                    <a:lumOff val="80000"/>
                  </a:schemeClr>
                </a:extrusionClr>
              </a:sp3d>
            </p:spPr>
          </p:pic>
        </p:grpSp>
        <p:sp>
          <p:nvSpPr>
            <p:cNvPr id="43" name="文本框 42">
              <a:extLst>
                <a:ext uri="{FF2B5EF4-FFF2-40B4-BE49-F238E27FC236}">
                  <a16:creationId xmlns:a16="http://schemas.microsoft.com/office/drawing/2014/main" id="{8062694C-AF3E-E779-A8B8-71A309479186}"/>
                </a:ext>
              </a:extLst>
            </p:cNvPr>
            <p:cNvSpPr txBox="1"/>
            <p:nvPr/>
          </p:nvSpPr>
          <p:spPr>
            <a:xfrm>
              <a:off x="4471487" y="2973961"/>
              <a:ext cx="1806626" cy="474673"/>
            </a:xfrm>
            <a:prstGeom prst="rect">
              <a:avLst/>
            </a:prstGeom>
            <a:noFill/>
            <a:sp3d extrusionH="76200">
              <a:extrusionClr>
                <a:schemeClr val="accent2">
                  <a:lumMod val="20000"/>
                  <a:lumOff val="80000"/>
                </a:schemeClr>
              </a:extrusionClr>
            </a:sp3d>
          </p:spPr>
          <p:txBody>
            <a:bodyPr wrap="square" rtlCol="0">
              <a:spAutoFit/>
            </a:bodyPr>
            <a:lstStyle/>
            <a:p>
              <a:pPr algn="ctr"/>
              <a:r>
                <a:rPr lang="zh-CN" altLang="en-US" dirty="0">
                  <a:solidFill>
                    <a:schemeClr val="accent4"/>
                  </a:solidFill>
                  <a:latin typeface="+mj-ea"/>
                  <a:ea typeface="+mj-ea"/>
                </a:rPr>
                <a:t>输入小标题</a:t>
              </a:r>
            </a:p>
          </p:txBody>
        </p:sp>
        <p:sp>
          <p:nvSpPr>
            <p:cNvPr id="44" name="文本框 43">
              <a:extLst>
                <a:ext uri="{FF2B5EF4-FFF2-40B4-BE49-F238E27FC236}">
                  <a16:creationId xmlns:a16="http://schemas.microsoft.com/office/drawing/2014/main" id="{9EFEFE1C-BFDE-11A7-FB4B-CA04D71DE18E}"/>
                </a:ext>
              </a:extLst>
            </p:cNvPr>
            <p:cNvSpPr txBox="1"/>
            <p:nvPr/>
          </p:nvSpPr>
          <p:spPr>
            <a:xfrm>
              <a:off x="4384798" y="3595968"/>
              <a:ext cx="1980000" cy="2088150"/>
            </a:xfrm>
            <a:prstGeom prst="rect">
              <a:avLst/>
            </a:prstGeom>
            <a:noFill/>
            <a:sp3d extrusionH="76200">
              <a:extrusionClr>
                <a:schemeClr val="accent2">
                  <a:lumMod val="20000"/>
                  <a:lumOff val="80000"/>
                </a:schemeClr>
              </a:extrusionClr>
            </a:sp3d>
          </p:spPr>
          <p:txBody>
            <a:bodyPr wrap="square" rtlCol="0">
              <a:spAutoFit/>
            </a:bodyPr>
            <a:lstStyle/>
            <a:p>
              <a:pPr marL="285750" indent="-285750" algn="just" defTabSz="755650">
                <a:lnSpc>
                  <a:spcPct val="120000"/>
                </a:lnSpc>
                <a:spcBef>
                  <a:spcPct val="0"/>
                </a:spcBef>
                <a:buFont typeface="Arial" panose="020B0604020202020204" pitchFamily="34" charset="0"/>
                <a:buChar char="•"/>
                <a:defRPr/>
              </a:pPr>
              <a:r>
                <a:rPr lang="zh-CN" altLang="en-US" sz="1400" dirty="0">
                  <a:solidFill>
                    <a:schemeClr val="accent4">
                      <a:alpha val="73000"/>
                    </a:schemeClr>
                  </a:solidFill>
                  <a:latin typeface="+mn-ea"/>
                  <a:sym typeface="Arial" panose="020B0604020202020204" pitchFamily="34" charset="0"/>
                </a:rPr>
                <a:t>输入正文输入正文输入正文</a:t>
              </a:r>
              <a:endParaRPr lang="en-US" altLang="zh-CN" sz="1400" dirty="0">
                <a:solidFill>
                  <a:schemeClr val="accent4">
                    <a:alpha val="73000"/>
                  </a:schemeClr>
                </a:solidFill>
                <a:latin typeface="+mn-ea"/>
                <a:sym typeface="Arial" panose="020B0604020202020204" pitchFamily="34" charset="0"/>
              </a:endParaRPr>
            </a:p>
            <a:p>
              <a:pPr marL="285750" indent="-285750" algn="just" defTabSz="755650">
                <a:lnSpc>
                  <a:spcPct val="120000"/>
                </a:lnSpc>
                <a:spcBef>
                  <a:spcPct val="0"/>
                </a:spcBef>
                <a:buFont typeface="Arial" panose="020B0604020202020204" pitchFamily="34" charset="0"/>
                <a:buChar char="•"/>
                <a:defRPr/>
              </a:pPr>
              <a:r>
                <a:rPr lang="zh-CN" altLang="en-US" sz="1400" dirty="0">
                  <a:solidFill>
                    <a:schemeClr val="accent4">
                      <a:alpha val="73000"/>
                    </a:schemeClr>
                  </a:solidFill>
                  <a:latin typeface="+mn-ea"/>
                  <a:sym typeface="Arial" panose="020B0604020202020204" pitchFamily="34" charset="0"/>
                </a:rPr>
                <a:t>输入正文输入正文输入正文</a:t>
              </a:r>
            </a:p>
            <a:p>
              <a:pPr marL="285750" indent="-285750" algn="just" defTabSz="755650">
                <a:lnSpc>
                  <a:spcPct val="120000"/>
                </a:lnSpc>
                <a:spcBef>
                  <a:spcPct val="0"/>
                </a:spcBef>
                <a:buFont typeface="Arial" panose="020B0604020202020204" pitchFamily="34" charset="0"/>
                <a:buChar char="•"/>
                <a:defRPr/>
              </a:pPr>
              <a:r>
                <a:rPr lang="zh-CN" altLang="en-US" sz="1400" dirty="0">
                  <a:solidFill>
                    <a:schemeClr val="accent4">
                      <a:alpha val="73000"/>
                    </a:schemeClr>
                  </a:solidFill>
                  <a:latin typeface="+mn-ea"/>
                  <a:sym typeface="Arial" panose="020B0604020202020204" pitchFamily="34" charset="0"/>
                </a:rPr>
                <a:t>输入正文输入正文输入正文</a:t>
              </a:r>
              <a:endParaRPr lang="en-US" altLang="zh-CN" sz="1400" dirty="0">
                <a:solidFill>
                  <a:schemeClr val="accent4">
                    <a:alpha val="73000"/>
                  </a:schemeClr>
                </a:solidFill>
                <a:latin typeface="+mn-ea"/>
                <a:sym typeface="Arial" panose="020B0604020202020204" pitchFamily="34" charset="0"/>
              </a:endParaRPr>
            </a:p>
          </p:txBody>
        </p:sp>
        <p:pic>
          <p:nvPicPr>
            <p:cNvPr id="45" name="图形 44">
              <a:extLst>
                <a:ext uri="{FF2B5EF4-FFF2-40B4-BE49-F238E27FC236}">
                  <a16:creationId xmlns:a16="http://schemas.microsoft.com/office/drawing/2014/main" id="{0C597C3D-26F6-2CF9-EEE2-1432A0FB6113}"/>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4807600" y="1759391"/>
              <a:ext cx="1134398" cy="1134398"/>
            </a:xfrm>
            <a:prstGeom prst="rect">
              <a:avLst/>
            </a:prstGeom>
            <a:sp3d extrusionH="76200">
              <a:extrusionClr>
                <a:schemeClr val="accent2">
                  <a:lumMod val="20000"/>
                  <a:lumOff val="80000"/>
                </a:schemeClr>
              </a:extrusionClr>
            </a:sp3d>
          </p:spPr>
        </p:pic>
      </p:grpSp>
      <p:grpSp>
        <p:nvGrpSpPr>
          <p:cNvPr id="26" name="组合 25">
            <a:extLst>
              <a:ext uri="{FF2B5EF4-FFF2-40B4-BE49-F238E27FC236}">
                <a16:creationId xmlns:a16="http://schemas.microsoft.com/office/drawing/2014/main" id="{62FA2C97-D1CA-DBE9-D5F0-F0C70FDEBDCC}"/>
              </a:ext>
            </a:extLst>
          </p:cNvPr>
          <p:cNvGrpSpPr>
            <a:grpSpLocks noChangeAspect="1"/>
          </p:cNvGrpSpPr>
          <p:nvPr/>
        </p:nvGrpSpPr>
        <p:grpSpPr>
          <a:xfrm>
            <a:off x="591074" y="1713502"/>
            <a:ext cx="2520000" cy="4320000"/>
            <a:chOff x="4114799" y="1526175"/>
            <a:chExt cx="2520000" cy="4646025"/>
          </a:xfrm>
          <a:effectLst>
            <a:outerShdw blurRad="381000" dir="13500000" sy="23000" kx="1200000" algn="br" rotWithShape="0">
              <a:prstClr val="black">
                <a:alpha val="20000"/>
              </a:prstClr>
            </a:outerShdw>
            <a:reflection blurRad="127000" stA="60000" endPos="20000" dist="63500" dir="5400000" sy="-100000" algn="bl" rotWithShape="0"/>
          </a:effectLst>
          <a:scene3d>
            <a:camera prst="perspectiveRight">
              <a:rot lat="0" lon="18899986" rev="0"/>
            </a:camera>
            <a:lightRig rig="flat" dir="t"/>
          </a:scene3d>
        </p:grpSpPr>
        <p:grpSp>
          <p:nvGrpSpPr>
            <p:cNvPr id="22" name="组合 21">
              <a:extLst>
                <a:ext uri="{FF2B5EF4-FFF2-40B4-BE49-F238E27FC236}">
                  <a16:creationId xmlns:a16="http://schemas.microsoft.com/office/drawing/2014/main" id="{9469B8CA-78C2-2481-B054-B727FB6DAD13}"/>
                </a:ext>
              </a:extLst>
            </p:cNvPr>
            <p:cNvGrpSpPr/>
            <p:nvPr/>
          </p:nvGrpSpPr>
          <p:grpSpPr>
            <a:xfrm>
              <a:off x="4114799" y="1526175"/>
              <a:ext cx="2520000" cy="4646025"/>
              <a:chOff x="4114799" y="1526175"/>
              <a:chExt cx="2520000" cy="4646025"/>
            </a:xfrm>
          </p:grpSpPr>
          <p:sp>
            <p:nvSpPr>
              <p:cNvPr id="7" name="矩形: 圆角 6">
                <a:extLst>
                  <a:ext uri="{FF2B5EF4-FFF2-40B4-BE49-F238E27FC236}">
                    <a16:creationId xmlns:a16="http://schemas.microsoft.com/office/drawing/2014/main" id="{64AE5147-C03C-86CD-5C42-7E65C22AB0BC}"/>
                  </a:ext>
                </a:extLst>
              </p:cNvPr>
              <p:cNvSpPr/>
              <p:nvPr/>
            </p:nvSpPr>
            <p:spPr>
              <a:xfrm>
                <a:off x="4114799" y="1526175"/>
                <a:ext cx="2520000" cy="4646025"/>
              </a:xfrm>
              <a:prstGeom prst="roundRect">
                <a:avLst>
                  <a:gd name="adj" fmla="val 5466"/>
                </a:avLst>
              </a:prstGeom>
              <a:gradFill flip="none" rotWithShape="1">
                <a:gsLst>
                  <a:gs pos="0">
                    <a:schemeClr val="accent6"/>
                  </a:gs>
                  <a:gs pos="59000">
                    <a:schemeClr val="accent6"/>
                  </a:gs>
                  <a:gs pos="100000">
                    <a:schemeClr val="accent6"/>
                  </a:gs>
                </a:gsLst>
                <a:lin ang="16200000" scaled="1"/>
                <a:tileRect/>
              </a:gradFill>
              <a:ln w="12700">
                <a:solidFill>
                  <a:schemeClr val="accent6"/>
                </a:solidFill>
              </a:ln>
              <a:effectLst/>
              <a:sp3d extrusionH="76200" prstMaterial="matte">
                <a:extrusionClr>
                  <a:schemeClr val="accent2">
                    <a:lumMod val="20000"/>
                    <a:lumOff val="8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矩形: 圆顶角 8">
                <a:extLst>
                  <a:ext uri="{FF2B5EF4-FFF2-40B4-BE49-F238E27FC236}">
                    <a16:creationId xmlns:a16="http://schemas.microsoft.com/office/drawing/2014/main" id="{DC55CE1E-8A57-B42B-6CDE-4485109FB602}"/>
                  </a:ext>
                </a:extLst>
              </p:cNvPr>
              <p:cNvSpPr/>
              <p:nvPr/>
            </p:nvSpPr>
            <p:spPr>
              <a:xfrm flipV="1">
                <a:off x="4114799" y="5630164"/>
                <a:ext cx="2520000" cy="542036"/>
              </a:xfrm>
              <a:prstGeom prst="round2SameRect">
                <a:avLst>
                  <a:gd name="adj1" fmla="val 37760"/>
                  <a:gd name="adj2" fmla="val 0"/>
                </a:avLst>
              </a:prstGeom>
              <a:solidFill>
                <a:schemeClr val="accent2">
                  <a:lumMod val="20000"/>
                  <a:lumOff val="80000"/>
                </a:schemeClr>
              </a:solidFill>
              <a:ln w="12700">
                <a:solidFill>
                  <a:schemeClr val="accent6"/>
                </a:solidFill>
              </a:ln>
              <a:effectLst>
                <a:outerShdw blurRad="254000" dir="13500000" sy="23000" kx="1200000" algn="br" rotWithShape="0">
                  <a:prstClr val="black">
                    <a:alpha val="17000"/>
                  </a:prstClr>
                </a:outerShdw>
              </a:effectLst>
              <a:sp3d extrusionH="76200">
                <a:extrusionClr>
                  <a:schemeClr val="accent2">
                    <a:lumMod val="20000"/>
                    <a:lumOff val="8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lt1"/>
                  </a:solidFill>
                </a:endParaRPr>
              </a:p>
            </p:txBody>
          </p:sp>
        </p:grpSp>
        <p:grpSp>
          <p:nvGrpSpPr>
            <p:cNvPr id="21" name="组合 20">
              <a:extLst>
                <a:ext uri="{FF2B5EF4-FFF2-40B4-BE49-F238E27FC236}">
                  <a16:creationId xmlns:a16="http://schemas.microsoft.com/office/drawing/2014/main" id="{2AB02260-DDF1-A293-90F7-8C5D7618D5AC}"/>
                </a:ext>
              </a:extLst>
            </p:cNvPr>
            <p:cNvGrpSpPr/>
            <p:nvPr/>
          </p:nvGrpSpPr>
          <p:grpSpPr>
            <a:xfrm>
              <a:off x="4412345" y="5685182"/>
              <a:ext cx="1924909" cy="432000"/>
              <a:chOff x="4439890" y="5660925"/>
              <a:chExt cx="1924909" cy="432000"/>
            </a:xfrm>
            <a:solidFill>
              <a:schemeClr val="accent1"/>
            </a:solidFill>
          </p:grpSpPr>
          <p:pic>
            <p:nvPicPr>
              <p:cNvPr id="14" name="图形 13">
                <a:extLst>
                  <a:ext uri="{FF2B5EF4-FFF2-40B4-BE49-F238E27FC236}">
                    <a16:creationId xmlns:a16="http://schemas.microsoft.com/office/drawing/2014/main" id="{3B80D7B7-9F3A-23C1-E341-2139CD065BF9}"/>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6004799" y="5695327"/>
                <a:ext cx="360000" cy="360000"/>
              </a:xfrm>
              <a:prstGeom prst="rect">
                <a:avLst/>
              </a:prstGeom>
              <a:sp3d extrusionH="76200">
                <a:extrusionClr>
                  <a:schemeClr val="accent2">
                    <a:lumMod val="20000"/>
                    <a:lumOff val="80000"/>
                  </a:schemeClr>
                </a:extrusionClr>
              </a:sp3d>
            </p:spPr>
          </p:pic>
          <p:pic>
            <p:nvPicPr>
              <p:cNvPr id="16" name="图形 15">
                <a:extLst>
                  <a:ext uri="{FF2B5EF4-FFF2-40B4-BE49-F238E27FC236}">
                    <a16:creationId xmlns:a16="http://schemas.microsoft.com/office/drawing/2014/main" id="{81698517-7916-65DD-4760-77C906BF9860}"/>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5411162" y="5660925"/>
                <a:ext cx="432000" cy="432000"/>
              </a:xfrm>
              <a:prstGeom prst="rect">
                <a:avLst/>
              </a:prstGeom>
              <a:sp3d extrusionH="76200">
                <a:extrusionClr>
                  <a:schemeClr val="accent2">
                    <a:lumMod val="20000"/>
                    <a:lumOff val="80000"/>
                  </a:schemeClr>
                </a:extrusionClr>
              </a:sp3d>
            </p:spPr>
          </p:pic>
          <p:pic>
            <p:nvPicPr>
              <p:cNvPr id="18" name="图形 17">
                <a:extLst>
                  <a:ext uri="{FF2B5EF4-FFF2-40B4-BE49-F238E27FC236}">
                    <a16:creationId xmlns:a16="http://schemas.microsoft.com/office/drawing/2014/main" id="{70321E0A-6A34-13B9-6968-1F06466E25C4}"/>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4439890" y="5696915"/>
                <a:ext cx="360000" cy="360000"/>
              </a:xfrm>
              <a:prstGeom prst="rect">
                <a:avLst/>
              </a:prstGeom>
              <a:sp3d extrusionH="76200">
                <a:extrusionClr>
                  <a:schemeClr val="accent2">
                    <a:lumMod val="20000"/>
                    <a:lumOff val="80000"/>
                  </a:schemeClr>
                </a:extrusionClr>
              </a:sp3d>
            </p:spPr>
          </p:pic>
          <p:pic>
            <p:nvPicPr>
              <p:cNvPr id="20" name="图形 19">
                <a:extLst>
                  <a:ext uri="{FF2B5EF4-FFF2-40B4-BE49-F238E27FC236}">
                    <a16:creationId xmlns:a16="http://schemas.microsoft.com/office/drawing/2014/main" id="{1F499CEE-001C-EAE2-3EBD-A8B186BB9550}"/>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4961526" y="5733294"/>
                <a:ext cx="288000" cy="288000"/>
              </a:xfrm>
              <a:prstGeom prst="rect">
                <a:avLst/>
              </a:prstGeom>
              <a:sp3d extrusionH="76200">
                <a:extrusionClr>
                  <a:schemeClr val="accent2">
                    <a:lumMod val="20000"/>
                    <a:lumOff val="80000"/>
                  </a:schemeClr>
                </a:extrusionClr>
              </a:sp3d>
            </p:spPr>
          </p:pic>
        </p:grpSp>
        <p:sp>
          <p:nvSpPr>
            <p:cNvPr id="11" name="文本框 10">
              <a:extLst>
                <a:ext uri="{FF2B5EF4-FFF2-40B4-BE49-F238E27FC236}">
                  <a16:creationId xmlns:a16="http://schemas.microsoft.com/office/drawing/2014/main" id="{4A42D3A9-6F6E-51F9-6401-FF14581F2920}"/>
                </a:ext>
              </a:extLst>
            </p:cNvPr>
            <p:cNvSpPr txBox="1"/>
            <p:nvPr/>
          </p:nvSpPr>
          <p:spPr>
            <a:xfrm>
              <a:off x="4471486" y="2973960"/>
              <a:ext cx="1806626" cy="496506"/>
            </a:xfrm>
            <a:prstGeom prst="rect">
              <a:avLst/>
            </a:prstGeom>
            <a:noFill/>
            <a:sp3d extrusionH="76200">
              <a:extrusionClr>
                <a:schemeClr val="accent2">
                  <a:lumMod val="20000"/>
                  <a:lumOff val="80000"/>
                </a:schemeClr>
              </a:extrusionClr>
            </a:sp3d>
          </p:spPr>
          <p:txBody>
            <a:bodyPr wrap="square" rtlCol="0">
              <a:spAutoFit/>
            </a:bodyPr>
            <a:lstStyle/>
            <a:p>
              <a:pPr algn="ctr"/>
              <a:r>
                <a:rPr lang="zh-CN" altLang="en-US" sz="2400" dirty="0">
                  <a:solidFill>
                    <a:schemeClr val="accent4"/>
                  </a:solidFill>
                  <a:latin typeface="+mj-ea"/>
                  <a:ea typeface="+mj-ea"/>
                </a:rPr>
                <a:t>输入小标题</a:t>
              </a:r>
            </a:p>
          </p:txBody>
        </p:sp>
        <p:sp>
          <p:nvSpPr>
            <p:cNvPr id="12" name="文本框 11">
              <a:extLst>
                <a:ext uri="{FF2B5EF4-FFF2-40B4-BE49-F238E27FC236}">
                  <a16:creationId xmlns:a16="http://schemas.microsoft.com/office/drawing/2014/main" id="{8CDF0C9D-B79B-3314-206E-152E05C6AD6B}"/>
                </a:ext>
              </a:extLst>
            </p:cNvPr>
            <p:cNvSpPr txBox="1"/>
            <p:nvPr/>
          </p:nvSpPr>
          <p:spPr>
            <a:xfrm>
              <a:off x="4384799" y="3595968"/>
              <a:ext cx="1980000" cy="1843582"/>
            </a:xfrm>
            <a:prstGeom prst="rect">
              <a:avLst/>
            </a:prstGeom>
            <a:noFill/>
            <a:sp3d extrusionH="76200">
              <a:extrusionClr>
                <a:schemeClr val="accent2">
                  <a:lumMod val="20000"/>
                  <a:lumOff val="80000"/>
                </a:schemeClr>
              </a:extrusionClr>
            </a:sp3d>
          </p:spPr>
          <p:txBody>
            <a:bodyPr wrap="square" rtlCol="0">
              <a:spAutoFit/>
            </a:bodyPr>
            <a:lstStyle/>
            <a:p>
              <a:pPr marL="285750" indent="-285750" algn="just" defTabSz="755650">
                <a:lnSpc>
                  <a:spcPct val="120000"/>
                </a:lnSpc>
                <a:spcBef>
                  <a:spcPct val="0"/>
                </a:spcBef>
                <a:buFont typeface="Arial" panose="020B0604020202020204" pitchFamily="34" charset="0"/>
                <a:buChar char="•"/>
                <a:defRPr/>
              </a:pPr>
              <a:r>
                <a:rPr lang="zh-CN" altLang="en-US" sz="1600" dirty="0">
                  <a:solidFill>
                    <a:schemeClr val="accent4">
                      <a:alpha val="73000"/>
                    </a:schemeClr>
                  </a:solidFill>
                  <a:latin typeface="+mn-ea"/>
                  <a:sym typeface="Arial" panose="020B0604020202020204" pitchFamily="34" charset="0"/>
                </a:rPr>
                <a:t>输入正文输入正文输入正文</a:t>
              </a:r>
              <a:endParaRPr lang="en-US" altLang="zh-CN" sz="1600" dirty="0">
                <a:solidFill>
                  <a:schemeClr val="accent4">
                    <a:alpha val="73000"/>
                  </a:schemeClr>
                </a:solidFill>
                <a:latin typeface="+mn-ea"/>
                <a:sym typeface="Arial" panose="020B0604020202020204" pitchFamily="34" charset="0"/>
              </a:endParaRPr>
            </a:p>
            <a:p>
              <a:pPr marL="285750" indent="-285750" algn="just" defTabSz="755650">
                <a:lnSpc>
                  <a:spcPct val="120000"/>
                </a:lnSpc>
                <a:spcBef>
                  <a:spcPct val="0"/>
                </a:spcBef>
                <a:buFont typeface="Arial" panose="020B0604020202020204" pitchFamily="34" charset="0"/>
                <a:buChar char="•"/>
                <a:defRPr/>
              </a:pPr>
              <a:r>
                <a:rPr lang="zh-CN" altLang="en-US" sz="1600" dirty="0">
                  <a:solidFill>
                    <a:schemeClr val="accent4">
                      <a:alpha val="73000"/>
                    </a:schemeClr>
                  </a:solidFill>
                  <a:latin typeface="+mn-ea"/>
                  <a:sym typeface="Arial" panose="020B0604020202020204" pitchFamily="34" charset="0"/>
                </a:rPr>
                <a:t>输入正文输入正文输入正文</a:t>
              </a:r>
            </a:p>
            <a:p>
              <a:pPr marL="285750" indent="-285750" algn="just" defTabSz="755650">
                <a:lnSpc>
                  <a:spcPct val="120000"/>
                </a:lnSpc>
                <a:spcBef>
                  <a:spcPct val="0"/>
                </a:spcBef>
                <a:buFont typeface="Arial" panose="020B0604020202020204" pitchFamily="34" charset="0"/>
                <a:buChar char="•"/>
                <a:defRPr/>
              </a:pPr>
              <a:r>
                <a:rPr lang="zh-CN" altLang="en-US" sz="1600" dirty="0">
                  <a:solidFill>
                    <a:schemeClr val="accent4">
                      <a:alpha val="73000"/>
                    </a:schemeClr>
                  </a:solidFill>
                  <a:latin typeface="+mn-ea"/>
                  <a:sym typeface="Arial" panose="020B0604020202020204" pitchFamily="34" charset="0"/>
                </a:rPr>
                <a:t>输入正文输入正文输入正文</a:t>
              </a:r>
              <a:endParaRPr lang="en-US" altLang="zh-CN" sz="1600" dirty="0">
                <a:solidFill>
                  <a:schemeClr val="accent4">
                    <a:alpha val="73000"/>
                  </a:schemeClr>
                </a:solidFill>
                <a:latin typeface="+mn-ea"/>
                <a:sym typeface="Arial" panose="020B0604020202020204" pitchFamily="34" charset="0"/>
              </a:endParaRPr>
            </a:p>
          </p:txBody>
        </p:sp>
        <p:pic>
          <p:nvPicPr>
            <p:cNvPr id="25" name="图形 24">
              <a:extLst>
                <a:ext uri="{FF2B5EF4-FFF2-40B4-BE49-F238E27FC236}">
                  <a16:creationId xmlns:a16="http://schemas.microsoft.com/office/drawing/2014/main" id="{36ACAF79-2EF0-D13A-57E9-1BE4BB8338F8}"/>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4807600" y="1759391"/>
              <a:ext cx="1134398" cy="1134398"/>
            </a:xfrm>
            <a:prstGeom prst="rect">
              <a:avLst/>
            </a:prstGeom>
            <a:sp3d extrusionH="76200">
              <a:extrusionClr>
                <a:schemeClr val="accent2">
                  <a:lumMod val="20000"/>
                  <a:lumOff val="80000"/>
                </a:schemeClr>
              </a:extrusionClr>
            </a:sp3d>
          </p:spPr>
        </p:pic>
      </p:grpSp>
      <p:pic>
        <p:nvPicPr>
          <p:cNvPr id="79" name="图片 78" descr="图片包含 图标&#10;&#10;描述已自动生成">
            <a:extLst>
              <a:ext uri="{FF2B5EF4-FFF2-40B4-BE49-F238E27FC236}">
                <a16:creationId xmlns:a16="http://schemas.microsoft.com/office/drawing/2014/main" id="{B35D9E14-E28E-1D49-448D-E2DB4200C958}"/>
              </a:ext>
            </a:extLst>
          </p:cNvPr>
          <p:cNvPicPr>
            <a:picLocks noChangeAspect="1"/>
          </p:cNvPicPr>
          <p:nvPr/>
        </p:nvPicPr>
        <p:blipFill rotWithShape="1">
          <a:blip r:embed="rId21" cstate="screen">
            <a:extLst>
              <a:ext uri="{28A0092B-C50C-407E-A947-70E740481C1C}">
                <a14:useLocalDpi xmlns:a14="http://schemas.microsoft.com/office/drawing/2010/main"/>
              </a:ext>
            </a:extLst>
          </a:blip>
          <a:srcRect/>
          <a:stretch/>
        </p:blipFill>
        <p:spPr>
          <a:xfrm>
            <a:off x="8258807" y="1506835"/>
            <a:ext cx="3933193" cy="5351165"/>
          </a:xfrm>
          <a:prstGeom prst="rect">
            <a:avLst/>
          </a:prstGeom>
        </p:spPr>
      </p:pic>
      <p:sp>
        <p:nvSpPr>
          <p:cNvPr id="80" name="任意多边形: 形状 79">
            <a:extLst>
              <a:ext uri="{FF2B5EF4-FFF2-40B4-BE49-F238E27FC236}">
                <a16:creationId xmlns:a16="http://schemas.microsoft.com/office/drawing/2014/main" id="{0D84600F-D353-6BCD-7D81-335388C84E6E}"/>
              </a:ext>
            </a:extLst>
          </p:cNvPr>
          <p:cNvSpPr/>
          <p:nvPr/>
        </p:nvSpPr>
        <p:spPr>
          <a:xfrm>
            <a:off x="9112250" y="1864710"/>
            <a:ext cx="1938071" cy="4183970"/>
          </a:xfrm>
          <a:custGeom>
            <a:avLst/>
            <a:gdLst>
              <a:gd name="connsiteX0" fmla="*/ 2164913 w 3015239"/>
              <a:gd name="connsiteY0" fmla="*/ 245161 h 6509398"/>
              <a:gd name="connsiteX1" fmla="*/ 2322109 w 3015239"/>
              <a:gd name="connsiteY1" fmla="*/ 68417 h 6509398"/>
              <a:gd name="connsiteX2" fmla="*/ 2322109 w 3015239"/>
              <a:gd name="connsiteY2" fmla="*/ 39910 h 6509398"/>
              <a:gd name="connsiteX3" fmla="*/ 2365277 w 3015239"/>
              <a:gd name="connsiteY3" fmla="*/ 0 h 6509398"/>
              <a:gd name="connsiteX4" fmla="*/ 2603922 w 3015239"/>
              <a:gd name="connsiteY4" fmla="*/ 0 h 6509398"/>
              <a:gd name="connsiteX5" fmla="*/ 3012796 w 3015239"/>
              <a:gd name="connsiteY5" fmla="*/ 428421 h 6509398"/>
              <a:gd name="connsiteX6" fmla="*/ 3015239 w 3015239"/>
              <a:gd name="connsiteY6" fmla="*/ 6023963 h 6509398"/>
              <a:gd name="connsiteX7" fmla="*/ 2559940 w 3015239"/>
              <a:gd name="connsiteY7" fmla="*/ 6509399 h 6509398"/>
              <a:gd name="connsiteX8" fmla="*/ 455299 w 3015239"/>
              <a:gd name="connsiteY8" fmla="*/ 6509399 h 6509398"/>
              <a:gd name="connsiteX9" fmla="*/ 0 w 3015239"/>
              <a:gd name="connsiteY9" fmla="*/ 6023963 h 6509398"/>
              <a:gd name="connsiteX10" fmla="*/ 2443 w 3015239"/>
              <a:gd name="connsiteY10" fmla="*/ 428421 h 6509398"/>
              <a:gd name="connsiteX11" fmla="*/ 411317 w 3015239"/>
              <a:gd name="connsiteY11" fmla="*/ 0 h 6509398"/>
              <a:gd name="connsiteX12" fmla="*/ 649962 w 3015239"/>
              <a:gd name="connsiteY12" fmla="*/ 0 h 6509398"/>
              <a:gd name="connsiteX13" fmla="*/ 693130 w 3015239"/>
              <a:gd name="connsiteY13" fmla="*/ 39910 h 6509398"/>
              <a:gd name="connsiteX14" fmla="*/ 693130 w 3015239"/>
              <a:gd name="connsiteY14" fmla="*/ 68417 h 6509398"/>
              <a:gd name="connsiteX15" fmla="*/ 850327 w 3015239"/>
              <a:gd name="connsiteY15" fmla="*/ 245161 h 6509398"/>
              <a:gd name="connsiteX16" fmla="*/ 2164913 w 3015239"/>
              <a:gd name="connsiteY16" fmla="*/ 245161 h 650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15239" h="6509398">
                <a:moveTo>
                  <a:pt x="2164913" y="245161"/>
                </a:moveTo>
                <a:cubicBezTo>
                  <a:pt x="2219483" y="245161"/>
                  <a:pt x="2322109" y="182446"/>
                  <a:pt x="2322109" y="68417"/>
                </a:cubicBezTo>
                <a:lnTo>
                  <a:pt x="2322109" y="39910"/>
                </a:lnTo>
                <a:cubicBezTo>
                  <a:pt x="2322109" y="39910"/>
                  <a:pt x="2320480" y="0"/>
                  <a:pt x="2365277" y="0"/>
                </a:cubicBezTo>
                <a:cubicBezTo>
                  <a:pt x="2409260" y="0"/>
                  <a:pt x="2603922" y="0"/>
                  <a:pt x="2603922" y="0"/>
                </a:cubicBezTo>
                <a:cubicBezTo>
                  <a:pt x="2860486" y="0"/>
                  <a:pt x="3012796" y="124617"/>
                  <a:pt x="3012796" y="428421"/>
                </a:cubicBezTo>
                <a:lnTo>
                  <a:pt x="3015239" y="6023963"/>
                </a:lnTo>
                <a:cubicBezTo>
                  <a:pt x="3015239" y="6222698"/>
                  <a:pt x="3003837" y="6509399"/>
                  <a:pt x="2559940" y="6509399"/>
                </a:cubicBezTo>
                <a:lnTo>
                  <a:pt x="455299" y="6509399"/>
                </a:lnTo>
                <a:cubicBezTo>
                  <a:pt x="11403" y="6509399"/>
                  <a:pt x="0" y="6222698"/>
                  <a:pt x="0" y="6023963"/>
                </a:cubicBezTo>
                <a:lnTo>
                  <a:pt x="2443" y="428421"/>
                </a:lnTo>
                <a:cubicBezTo>
                  <a:pt x="2443" y="124617"/>
                  <a:pt x="153938" y="0"/>
                  <a:pt x="411317" y="0"/>
                </a:cubicBezTo>
                <a:cubicBezTo>
                  <a:pt x="411317" y="0"/>
                  <a:pt x="605980" y="0"/>
                  <a:pt x="649962" y="0"/>
                </a:cubicBezTo>
                <a:cubicBezTo>
                  <a:pt x="693945" y="0"/>
                  <a:pt x="693130" y="39910"/>
                  <a:pt x="693130" y="39910"/>
                </a:cubicBezTo>
                <a:lnTo>
                  <a:pt x="693130" y="68417"/>
                </a:lnTo>
                <a:cubicBezTo>
                  <a:pt x="693130" y="182446"/>
                  <a:pt x="795756" y="245161"/>
                  <a:pt x="850327" y="245161"/>
                </a:cubicBezTo>
                <a:lnTo>
                  <a:pt x="2164913" y="245161"/>
                </a:lnTo>
                <a:close/>
              </a:path>
            </a:pathLst>
          </a:custGeom>
          <a:solidFill>
            <a:schemeClr val="accent3"/>
          </a:solidFill>
          <a:ln w="81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a:cs typeface="+mn-cs"/>
            </a:endParaRPr>
          </a:p>
        </p:txBody>
      </p:sp>
      <p:sp>
        <p:nvSpPr>
          <p:cNvPr id="81" name="文本框 80">
            <a:extLst>
              <a:ext uri="{FF2B5EF4-FFF2-40B4-BE49-F238E27FC236}">
                <a16:creationId xmlns:a16="http://schemas.microsoft.com/office/drawing/2014/main" id="{109EC6DC-49F4-AA10-5E38-56A708898CFD}"/>
              </a:ext>
            </a:extLst>
          </p:cNvPr>
          <p:cNvSpPr txBox="1"/>
          <p:nvPr/>
        </p:nvSpPr>
        <p:spPr>
          <a:xfrm>
            <a:off x="9181285" y="3472946"/>
            <a:ext cx="1800000" cy="946478"/>
          </a:xfrm>
          <a:prstGeom prst="rect">
            <a:avLst/>
          </a:prstGeom>
          <a:noFill/>
        </p:spPr>
        <p:txBody>
          <a:bodyPr wrap="square" rtlCol="0">
            <a:spAutoFit/>
          </a:bodyPr>
          <a:lstStyle/>
          <a:p>
            <a:pPr algn="ctr" defTabSz="755650">
              <a:lnSpc>
                <a:spcPct val="120000"/>
              </a:lnSpc>
              <a:spcBef>
                <a:spcPct val="0"/>
              </a:spcBef>
              <a:defRPr/>
            </a:pPr>
            <a:r>
              <a:rPr lang="zh-CN" altLang="en-US" sz="2400" dirty="0">
                <a:solidFill>
                  <a:schemeClr val="accent1">
                    <a:lumMod val="20000"/>
                    <a:lumOff val="80000"/>
                  </a:schemeClr>
                </a:solidFill>
                <a:latin typeface="+mn-ea"/>
                <a:sym typeface="Arial" panose="020B0604020202020204" pitchFamily="34" charset="0"/>
              </a:rPr>
              <a:t>这里放</a:t>
            </a:r>
            <a:endParaRPr lang="en-US" altLang="zh-CN" sz="2400" dirty="0">
              <a:solidFill>
                <a:schemeClr val="accent1">
                  <a:lumMod val="20000"/>
                  <a:lumOff val="80000"/>
                </a:schemeClr>
              </a:solidFill>
              <a:latin typeface="+mn-ea"/>
              <a:sym typeface="Arial" panose="020B0604020202020204" pitchFamily="34" charset="0"/>
            </a:endParaRPr>
          </a:p>
          <a:p>
            <a:pPr algn="ctr" defTabSz="755650">
              <a:lnSpc>
                <a:spcPct val="120000"/>
              </a:lnSpc>
              <a:spcBef>
                <a:spcPct val="0"/>
              </a:spcBef>
              <a:defRPr/>
            </a:pPr>
            <a:r>
              <a:rPr lang="zh-CN" altLang="en-US" sz="2400" dirty="0">
                <a:solidFill>
                  <a:schemeClr val="accent1">
                    <a:lumMod val="20000"/>
                    <a:lumOff val="80000"/>
                  </a:schemeClr>
                </a:solidFill>
                <a:latin typeface="+mn-ea"/>
                <a:sym typeface="Arial" panose="020B0604020202020204" pitchFamily="34" charset="0"/>
              </a:rPr>
              <a:t>项目图片</a:t>
            </a:r>
            <a:endParaRPr lang="en-US" altLang="zh-CN" sz="2400" dirty="0">
              <a:solidFill>
                <a:schemeClr val="accent1">
                  <a:lumMod val="20000"/>
                  <a:lumOff val="80000"/>
                </a:schemeClr>
              </a:solidFill>
              <a:latin typeface="+mn-ea"/>
              <a:sym typeface="Arial" panose="020B0604020202020204" pitchFamily="34" charset="0"/>
            </a:endParaRPr>
          </a:p>
        </p:txBody>
      </p:sp>
      <p:pic>
        <p:nvPicPr>
          <p:cNvPr id="76" name="图片 75">
            <a:extLst>
              <a:ext uri="{FF2B5EF4-FFF2-40B4-BE49-F238E27FC236}">
                <a16:creationId xmlns:a16="http://schemas.microsoft.com/office/drawing/2014/main" id="{804AE0C1-7E7B-01AF-2292-8AA8EF6C4016}"/>
              </a:ext>
            </a:extLst>
          </p:cNvPr>
          <p:cNvPicPr>
            <a:picLocks noChangeAspect="1"/>
          </p:cNvPicPr>
          <p:nvPr/>
        </p:nvPicPr>
        <p:blipFill rotWithShape="1">
          <a:blip r:embed="rId22" cstate="screen">
            <a:duotone>
              <a:prstClr val="black"/>
              <a:schemeClr val="accent3">
                <a:tint val="45000"/>
                <a:satMod val="400000"/>
              </a:schemeClr>
            </a:duotone>
            <a:extLst>
              <a:ext uri="{BEBA8EAE-BF5A-486C-A8C5-ECC9F3942E4B}">
                <a14:imgProps xmlns:a14="http://schemas.microsoft.com/office/drawing/2010/main">
                  <a14:imgLayer r:embed="rId23">
                    <a14:imgEffect>
                      <a14:artisticBlur/>
                    </a14:imgEffect>
                  </a14:imgLayer>
                </a14:imgProps>
              </a:ext>
              <a:ext uri="{28A0092B-C50C-407E-A947-70E740481C1C}">
                <a14:useLocalDpi xmlns:a14="http://schemas.microsoft.com/office/drawing/2010/main"/>
              </a:ext>
            </a:extLst>
          </a:blip>
          <a:srcRect/>
          <a:stretch/>
        </p:blipFill>
        <p:spPr>
          <a:xfrm rot="5027670">
            <a:off x="7860525" y="466347"/>
            <a:ext cx="1563651" cy="1865883"/>
          </a:xfrm>
          <a:prstGeom prst="rect">
            <a:avLst/>
          </a:prstGeom>
        </p:spPr>
      </p:pic>
    </p:spTree>
    <p:extLst>
      <p:ext uri="{BB962C8B-B14F-4D97-AF65-F5344CB8AC3E}">
        <p14:creationId xmlns:p14="http://schemas.microsoft.com/office/powerpoint/2010/main" val="3092689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3C40BC0-C52F-3712-500B-C46A6F3A4237}"/>
              </a:ext>
            </a:extLst>
          </p:cNvPr>
          <p:cNvSpPr txBox="1"/>
          <p:nvPr/>
        </p:nvSpPr>
        <p:spPr>
          <a:xfrm>
            <a:off x="728133" y="579678"/>
            <a:ext cx="1826141" cy="584775"/>
          </a:xfrm>
          <a:prstGeom prst="rect">
            <a:avLst/>
          </a:prstGeom>
          <a:noFill/>
        </p:spPr>
        <p:txBody>
          <a:bodyPr wrap="none" rtlCol="0">
            <a:spAutoFit/>
          </a:bodyPr>
          <a:lstStyle/>
          <a:p>
            <a:r>
              <a:rPr lang="zh-CN" altLang="en-US" sz="3200" dirty="0">
                <a:gradFill flip="none" rotWithShape="1">
                  <a:gsLst>
                    <a:gs pos="12000">
                      <a:schemeClr val="accent2">
                        <a:lumMod val="20000"/>
                        <a:lumOff val="80000"/>
                      </a:schemeClr>
                    </a:gs>
                    <a:gs pos="88000">
                      <a:schemeClr val="accent2"/>
                    </a:gs>
                  </a:gsLst>
                  <a:lin ang="2700000" scaled="1"/>
                  <a:tileRect/>
                </a:gradFill>
                <a:latin typeface="+mj-ea"/>
                <a:ea typeface="+mj-ea"/>
              </a:rPr>
              <a:t>亮点经验</a:t>
            </a:r>
          </a:p>
        </p:txBody>
      </p:sp>
      <p:grpSp>
        <p:nvGrpSpPr>
          <p:cNvPr id="4" name="组合 3">
            <a:extLst>
              <a:ext uri="{FF2B5EF4-FFF2-40B4-BE49-F238E27FC236}">
                <a16:creationId xmlns:a16="http://schemas.microsoft.com/office/drawing/2014/main" id="{35ECDD38-4E96-3CBA-7383-3EA01564F9C3}"/>
              </a:ext>
            </a:extLst>
          </p:cNvPr>
          <p:cNvGrpSpPr/>
          <p:nvPr/>
        </p:nvGrpSpPr>
        <p:grpSpPr>
          <a:xfrm>
            <a:off x="4762402" y="1133795"/>
            <a:ext cx="2679885" cy="2637592"/>
            <a:chOff x="4772771" y="807976"/>
            <a:chExt cx="2679885" cy="2637592"/>
          </a:xfrm>
        </p:grpSpPr>
        <p:grpSp>
          <p:nvGrpSpPr>
            <p:cNvPr id="77" name="组合 76">
              <a:extLst>
                <a:ext uri="{FF2B5EF4-FFF2-40B4-BE49-F238E27FC236}">
                  <a16:creationId xmlns:a16="http://schemas.microsoft.com/office/drawing/2014/main" id="{E0BDEFB8-47E1-0A84-0B72-FFC5ACC2B39F}"/>
                </a:ext>
              </a:extLst>
            </p:cNvPr>
            <p:cNvGrpSpPr/>
            <p:nvPr/>
          </p:nvGrpSpPr>
          <p:grpSpPr>
            <a:xfrm>
              <a:off x="4772771" y="807976"/>
              <a:ext cx="2679885" cy="2637592"/>
              <a:chOff x="660718" y="515938"/>
              <a:chExt cx="1106487" cy="1089025"/>
            </a:xfrm>
            <a:gradFill flip="none" rotWithShape="1">
              <a:gsLst>
                <a:gs pos="100000">
                  <a:schemeClr val="accent3"/>
                </a:gs>
                <a:gs pos="0">
                  <a:schemeClr val="accent1"/>
                </a:gs>
              </a:gsLst>
              <a:lin ang="5400000" scaled="1"/>
              <a:tileRect/>
            </a:gradFill>
          </p:grpSpPr>
          <p:sp>
            <p:nvSpPr>
              <p:cNvPr id="82" name="Freeform 5">
                <a:extLst>
                  <a:ext uri="{FF2B5EF4-FFF2-40B4-BE49-F238E27FC236}">
                    <a16:creationId xmlns:a16="http://schemas.microsoft.com/office/drawing/2014/main" id="{FE7F72B4-1296-406A-C339-22A1D3ED1C1E}"/>
                  </a:ext>
                </a:extLst>
              </p:cNvPr>
              <p:cNvSpPr>
                <a:spLocks noEditPoints="1"/>
              </p:cNvSpPr>
              <p:nvPr/>
            </p:nvSpPr>
            <p:spPr bwMode="auto">
              <a:xfrm>
                <a:off x="660718" y="1135063"/>
                <a:ext cx="1106487" cy="469900"/>
              </a:xfrm>
              <a:custGeom>
                <a:avLst/>
                <a:gdLst>
                  <a:gd name="T0" fmla="*/ 325 w 591"/>
                  <a:gd name="T1" fmla="*/ 251 h 251"/>
                  <a:gd name="T2" fmla="*/ 341 w 591"/>
                  <a:gd name="T3" fmla="*/ 194 h 251"/>
                  <a:gd name="T4" fmla="*/ 284 w 591"/>
                  <a:gd name="T5" fmla="*/ 192 h 251"/>
                  <a:gd name="T6" fmla="*/ 276 w 591"/>
                  <a:gd name="T7" fmla="*/ 218 h 251"/>
                  <a:gd name="T8" fmla="*/ 492 w 591"/>
                  <a:gd name="T9" fmla="*/ 73 h 251"/>
                  <a:gd name="T10" fmla="*/ 376 w 591"/>
                  <a:gd name="T11" fmla="*/ 192 h 251"/>
                  <a:gd name="T12" fmla="*/ 405 w 591"/>
                  <a:gd name="T13" fmla="*/ 170 h 251"/>
                  <a:gd name="T14" fmla="*/ 375 w 591"/>
                  <a:gd name="T15" fmla="*/ 148 h 251"/>
                  <a:gd name="T16" fmla="*/ 236 w 591"/>
                  <a:gd name="T17" fmla="*/ 207 h 251"/>
                  <a:gd name="T18" fmla="*/ 245 w 591"/>
                  <a:gd name="T19" fmla="*/ 172 h 251"/>
                  <a:gd name="T20" fmla="*/ 209 w 591"/>
                  <a:gd name="T21" fmla="*/ 172 h 251"/>
                  <a:gd name="T22" fmla="*/ 199 w 591"/>
                  <a:gd name="T23" fmla="*/ 207 h 251"/>
                  <a:gd name="T24" fmla="*/ 459 w 591"/>
                  <a:gd name="T25" fmla="*/ 173 h 251"/>
                  <a:gd name="T26" fmla="*/ 5 w 591"/>
                  <a:gd name="T27" fmla="*/ 68 h 251"/>
                  <a:gd name="T28" fmla="*/ 99 w 591"/>
                  <a:gd name="T29" fmla="*/ 185 h 251"/>
                  <a:gd name="T30" fmla="*/ 468 w 591"/>
                  <a:gd name="T31" fmla="*/ 196 h 251"/>
                  <a:gd name="T32" fmla="*/ 591 w 591"/>
                  <a:gd name="T33" fmla="*/ 47 h 251"/>
                  <a:gd name="T34" fmla="*/ 576 w 591"/>
                  <a:gd name="T35" fmla="*/ 95 h 251"/>
                  <a:gd name="T36" fmla="*/ 15 w 591"/>
                  <a:gd name="T37" fmla="*/ 95 h 251"/>
                  <a:gd name="T38" fmla="*/ 499 w 591"/>
                  <a:gd name="T39" fmla="*/ 152 h 251"/>
                  <a:gd name="T40" fmla="*/ 562 w 591"/>
                  <a:gd name="T41" fmla="*/ 0 h 251"/>
                  <a:gd name="T42" fmla="*/ 143 w 591"/>
                  <a:gd name="T43" fmla="*/ 141 h 251"/>
                  <a:gd name="T44" fmla="*/ 67 w 591"/>
                  <a:gd name="T45" fmla="*/ 116 h 251"/>
                  <a:gd name="T46" fmla="*/ 58 w 591"/>
                  <a:gd name="T47" fmla="*/ 38 h 251"/>
                  <a:gd name="T48" fmla="*/ 514 w 591"/>
                  <a:gd name="T49" fmla="*/ 93 h 251"/>
                  <a:gd name="T50" fmla="*/ 416 w 591"/>
                  <a:gd name="T51" fmla="*/ 174 h 251"/>
                  <a:gd name="T52" fmla="*/ 130 w 591"/>
                  <a:gd name="T53" fmla="*/ 139 h 251"/>
                  <a:gd name="T54" fmla="*/ 159 w 591"/>
                  <a:gd name="T55" fmla="*/ 81 h 251"/>
                  <a:gd name="T56" fmla="*/ 166 w 591"/>
                  <a:gd name="T57" fmla="*/ 104 h 251"/>
                  <a:gd name="T58" fmla="*/ 174 w 591"/>
                  <a:gd name="T59" fmla="*/ 81 h 251"/>
                  <a:gd name="T60" fmla="*/ 334 w 591"/>
                  <a:gd name="T61" fmla="*/ 87 h 251"/>
                  <a:gd name="T62" fmla="*/ 321 w 591"/>
                  <a:gd name="T63" fmla="*/ 90 h 251"/>
                  <a:gd name="T64" fmla="*/ 333 w 591"/>
                  <a:gd name="T65" fmla="*/ 95 h 251"/>
                  <a:gd name="T66" fmla="*/ 386 w 591"/>
                  <a:gd name="T67" fmla="*/ 87 h 251"/>
                  <a:gd name="T68" fmla="*/ 395 w 591"/>
                  <a:gd name="T69" fmla="*/ 98 h 251"/>
                  <a:gd name="T70" fmla="*/ 303 w 591"/>
                  <a:gd name="T71" fmla="*/ 81 h 251"/>
                  <a:gd name="T72" fmla="*/ 284 w 591"/>
                  <a:gd name="T73" fmla="*/ 95 h 251"/>
                  <a:gd name="T74" fmla="*/ 307 w 591"/>
                  <a:gd name="T75" fmla="*/ 95 h 251"/>
                  <a:gd name="T76" fmla="*/ 454 w 591"/>
                  <a:gd name="T77" fmla="*/ 98 h 251"/>
                  <a:gd name="T78" fmla="*/ 462 w 591"/>
                  <a:gd name="T79" fmla="*/ 88 h 251"/>
                  <a:gd name="T80" fmla="*/ 450 w 591"/>
                  <a:gd name="T81" fmla="*/ 90 h 251"/>
                  <a:gd name="T82" fmla="*/ 431 w 591"/>
                  <a:gd name="T83" fmla="*/ 90 h 251"/>
                  <a:gd name="T84" fmla="*/ 418 w 591"/>
                  <a:gd name="T85" fmla="*/ 87 h 251"/>
                  <a:gd name="T86" fmla="*/ 211 w 591"/>
                  <a:gd name="T87" fmla="*/ 95 h 251"/>
                  <a:gd name="T88" fmla="*/ 191 w 591"/>
                  <a:gd name="T89" fmla="*/ 81 h 251"/>
                  <a:gd name="T90" fmla="*/ 199 w 591"/>
                  <a:gd name="T91" fmla="*/ 104 h 251"/>
                  <a:gd name="T92" fmla="*/ 366 w 591"/>
                  <a:gd name="T93" fmla="*/ 88 h 251"/>
                  <a:gd name="T94" fmla="*/ 353 w 591"/>
                  <a:gd name="T95" fmla="*/ 90 h 251"/>
                  <a:gd name="T96" fmla="*/ 365 w 591"/>
                  <a:gd name="T97" fmla="*/ 95 h 251"/>
                  <a:gd name="T98" fmla="*/ 266 w 591"/>
                  <a:gd name="T99" fmla="*/ 98 h 251"/>
                  <a:gd name="T100" fmla="*/ 265 w 591"/>
                  <a:gd name="T101" fmla="*/ 85 h 251"/>
                  <a:gd name="T102" fmla="*/ 243 w 591"/>
                  <a:gd name="T103" fmla="*/ 95 h 251"/>
                  <a:gd name="T104" fmla="*/ 224 w 591"/>
                  <a:gd name="T105" fmla="*/ 81 h 251"/>
                  <a:gd name="T106" fmla="*/ 231 w 591"/>
                  <a:gd name="T107" fmla="*/ 104 h 251"/>
                  <a:gd name="T108" fmla="*/ 127 w 591"/>
                  <a:gd name="T109" fmla="*/ 90 h 251"/>
                  <a:gd name="T110" fmla="*/ 139 w 591"/>
                  <a:gd name="T111" fmla="*/ 96 h 251"/>
                  <a:gd name="T112" fmla="*/ 132 w 591"/>
                  <a:gd name="T113" fmla="*/ 8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1" h="251">
                    <a:moveTo>
                      <a:pt x="265" y="251"/>
                    </a:moveTo>
                    <a:cubicBezTo>
                      <a:pt x="266" y="251"/>
                      <a:pt x="267" y="250"/>
                      <a:pt x="268" y="250"/>
                    </a:cubicBezTo>
                    <a:cubicBezTo>
                      <a:pt x="276" y="243"/>
                      <a:pt x="285" y="237"/>
                      <a:pt x="294" y="231"/>
                    </a:cubicBezTo>
                    <a:cubicBezTo>
                      <a:pt x="295" y="230"/>
                      <a:pt x="295" y="230"/>
                      <a:pt x="297" y="231"/>
                    </a:cubicBezTo>
                    <a:cubicBezTo>
                      <a:pt x="305" y="237"/>
                      <a:pt x="314" y="244"/>
                      <a:pt x="323" y="250"/>
                    </a:cubicBezTo>
                    <a:cubicBezTo>
                      <a:pt x="324" y="250"/>
                      <a:pt x="324" y="251"/>
                      <a:pt x="325" y="251"/>
                    </a:cubicBezTo>
                    <a:cubicBezTo>
                      <a:pt x="325" y="250"/>
                      <a:pt x="324" y="249"/>
                      <a:pt x="324" y="249"/>
                    </a:cubicBezTo>
                    <a:cubicBezTo>
                      <a:pt x="321" y="238"/>
                      <a:pt x="318" y="228"/>
                      <a:pt x="314" y="218"/>
                    </a:cubicBezTo>
                    <a:cubicBezTo>
                      <a:pt x="314" y="216"/>
                      <a:pt x="314" y="216"/>
                      <a:pt x="315" y="215"/>
                    </a:cubicBezTo>
                    <a:cubicBezTo>
                      <a:pt x="324" y="209"/>
                      <a:pt x="333" y="202"/>
                      <a:pt x="342" y="196"/>
                    </a:cubicBezTo>
                    <a:cubicBezTo>
                      <a:pt x="342" y="195"/>
                      <a:pt x="343" y="195"/>
                      <a:pt x="344" y="194"/>
                    </a:cubicBezTo>
                    <a:cubicBezTo>
                      <a:pt x="342" y="194"/>
                      <a:pt x="342" y="194"/>
                      <a:pt x="341" y="194"/>
                    </a:cubicBezTo>
                    <a:cubicBezTo>
                      <a:pt x="330" y="194"/>
                      <a:pt x="319" y="194"/>
                      <a:pt x="309" y="194"/>
                    </a:cubicBezTo>
                    <a:cubicBezTo>
                      <a:pt x="307" y="194"/>
                      <a:pt x="306" y="194"/>
                      <a:pt x="306" y="192"/>
                    </a:cubicBezTo>
                    <a:cubicBezTo>
                      <a:pt x="304" y="185"/>
                      <a:pt x="301" y="178"/>
                      <a:pt x="299" y="170"/>
                    </a:cubicBezTo>
                    <a:cubicBezTo>
                      <a:pt x="298" y="167"/>
                      <a:pt x="296" y="163"/>
                      <a:pt x="295" y="159"/>
                    </a:cubicBezTo>
                    <a:cubicBezTo>
                      <a:pt x="295" y="160"/>
                      <a:pt x="294" y="161"/>
                      <a:pt x="294" y="161"/>
                    </a:cubicBezTo>
                    <a:cubicBezTo>
                      <a:pt x="291" y="172"/>
                      <a:pt x="288" y="182"/>
                      <a:pt x="284" y="192"/>
                    </a:cubicBezTo>
                    <a:cubicBezTo>
                      <a:pt x="284" y="194"/>
                      <a:pt x="283" y="194"/>
                      <a:pt x="281" y="194"/>
                    </a:cubicBezTo>
                    <a:cubicBezTo>
                      <a:pt x="271" y="194"/>
                      <a:pt x="260" y="194"/>
                      <a:pt x="249" y="194"/>
                    </a:cubicBezTo>
                    <a:cubicBezTo>
                      <a:pt x="248" y="194"/>
                      <a:pt x="248" y="194"/>
                      <a:pt x="247" y="194"/>
                    </a:cubicBezTo>
                    <a:cubicBezTo>
                      <a:pt x="248" y="195"/>
                      <a:pt x="248" y="196"/>
                      <a:pt x="249" y="196"/>
                    </a:cubicBezTo>
                    <a:cubicBezTo>
                      <a:pt x="258" y="202"/>
                      <a:pt x="266" y="209"/>
                      <a:pt x="275" y="215"/>
                    </a:cubicBezTo>
                    <a:cubicBezTo>
                      <a:pt x="276" y="216"/>
                      <a:pt x="276" y="216"/>
                      <a:pt x="276" y="218"/>
                    </a:cubicBezTo>
                    <a:cubicBezTo>
                      <a:pt x="275" y="221"/>
                      <a:pt x="273" y="225"/>
                      <a:pt x="272" y="229"/>
                    </a:cubicBezTo>
                    <a:cubicBezTo>
                      <a:pt x="270" y="236"/>
                      <a:pt x="268" y="244"/>
                      <a:pt x="265" y="251"/>
                    </a:cubicBezTo>
                    <a:close/>
                    <a:moveTo>
                      <a:pt x="492" y="67"/>
                    </a:moveTo>
                    <a:cubicBezTo>
                      <a:pt x="361" y="67"/>
                      <a:pt x="230" y="67"/>
                      <a:pt x="98" y="67"/>
                    </a:cubicBezTo>
                    <a:cubicBezTo>
                      <a:pt x="98" y="69"/>
                      <a:pt x="98" y="71"/>
                      <a:pt x="98" y="73"/>
                    </a:cubicBezTo>
                    <a:cubicBezTo>
                      <a:pt x="230" y="73"/>
                      <a:pt x="361" y="73"/>
                      <a:pt x="492" y="73"/>
                    </a:cubicBezTo>
                    <a:cubicBezTo>
                      <a:pt x="492" y="71"/>
                      <a:pt x="492" y="69"/>
                      <a:pt x="492" y="67"/>
                    </a:cubicBezTo>
                    <a:close/>
                    <a:moveTo>
                      <a:pt x="346" y="170"/>
                    </a:moveTo>
                    <a:cubicBezTo>
                      <a:pt x="346" y="170"/>
                      <a:pt x="346" y="170"/>
                      <a:pt x="346" y="171"/>
                    </a:cubicBezTo>
                    <a:cubicBezTo>
                      <a:pt x="352" y="175"/>
                      <a:pt x="358" y="179"/>
                      <a:pt x="364" y="184"/>
                    </a:cubicBezTo>
                    <a:cubicBezTo>
                      <a:pt x="362" y="191"/>
                      <a:pt x="359" y="198"/>
                      <a:pt x="357" y="206"/>
                    </a:cubicBezTo>
                    <a:cubicBezTo>
                      <a:pt x="363" y="201"/>
                      <a:pt x="369" y="196"/>
                      <a:pt x="376" y="192"/>
                    </a:cubicBezTo>
                    <a:cubicBezTo>
                      <a:pt x="382" y="196"/>
                      <a:pt x="388" y="201"/>
                      <a:pt x="394" y="205"/>
                    </a:cubicBezTo>
                    <a:cubicBezTo>
                      <a:pt x="394" y="204"/>
                      <a:pt x="394" y="204"/>
                      <a:pt x="394" y="204"/>
                    </a:cubicBezTo>
                    <a:cubicBezTo>
                      <a:pt x="392" y="198"/>
                      <a:pt x="390" y="192"/>
                      <a:pt x="388" y="186"/>
                    </a:cubicBezTo>
                    <a:cubicBezTo>
                      <a:pt x="387" y="184"/>
                      <a:pt x="387" y="183"/>
                      <a:pt x="389" y="182"/>
                    </a:cubicBezTo>
                    <a:cubicBezTo>
                      <a:pt x="394" y="179"/>
                      <a:pt x="399" y="175"/>
                      <a:pt x="404" y="172"/>
                    </a:cubicBezTo>
                    <a:cubicBezTo>
                      <a:pt x="404" y="171"/>
                      <a:pt x="405" y="171"/>
                      <a:pt x="405" y="170"/>
                    </a:cubicBezTo>
                    <a:cubicBezTo>
                      <a:pt x="405" y="170"/>
                      <a:pt x="405" y="170"/>
                      <a:pt x="405" y="170"/>
                    </a:cubicBezTo>
                    <a:cubicBezTo>
                      <a:pt x="404" y="170"/>
                      <a:pt x="404" y="170"/>
                      <a:pt x="403" y="170"/>
                    </a:cubicBezTo>
                    <a:cubicBezTo>
                      <a:pt x="397" y="170"/>
                      <a:pt x="391" y="170"/>
                      <a:pt x="385" y="170"/>
                    </a:cubicBezTo>
                    <a:cubicBezTo>
                      <a:pt x="383" y="170"/>
                      <a:pt x="382" y="170"/>
                      <a:pt x="382" y="168"/>
                    </a:cubicBezTo>
                    <a:cubicBezTo>
                      <a:pt x="380" y="162"/>
                      <a:pt x="378" y="156"/>
                      <a:pt x="376" y="151"/>
                    </a:cubicBezTo>
                    <a:cubicBezTo>
                      <a:pt x="376" y="150"/>
                      <a:pt x="376" y="149"/>
                      <a:pt x="375" y="148"/>
                    </a:cubicBezTo>
                    <a:cubicBezTo>
                      <a:pt x="373" y="155"/>
                      <a:pt x="371" y="161"/>
                      <a:pt x="369" y="168"/>
                    </a:cubicBezTo>
                    <a:cubicBezTo>
                      <a:pt x="369" y="170"/>
                      <a:pt x="368" y="170"/>
                      <a:pt x="366" y="170"/>
                    </a:cubicBezTo>
                    <a:cubicBezTo>
                      <a:pt x="359" y="170"/>
                      <a:pt x="353" y="170"/>
                      <a:pt x="346" y="170"/>
                    </a:cubicBezTo>
                    <a:close/>
                    <a:moveTo>
                      <a:pt x="199" y="207"/>
                    </a:moveTo>
                    <a:cubicBezTo>
                      <a:pt x="206" y="202"/>
                      <a:pt x="212" y="198"/>
                      <a:pt x="218" y="194"/>
                    </a:cubicBezTo>
                    <a:cubicBezTo>
                      <a:pt x="224" y="198"/>
                      <a:pt x="230" y="202"/>
                      <a:pt x="236" y="207"/>
                    </a:cubicBezTo>
                    <a:cubicBezTo>
                      <a:pt x="236" y="206"/>
                      <a:pt x="236" y="205"/>
                      <a:pt x="235" y="205"/>
                    </a:cubicBezTo>
                    <a:cubicBezTo>
                      <a:pt x="234" y="199"/>
                      <a:pt x="232" y="193"/>
                      <a:pt x="230" y="187"/>
                    </a:cubicBezTo>
                    <a:cubicBezTo>
                      <a:pt x="229" y="186"/>
                      <a:pt x="229" y="185"/>
                      <a:pt x="230" y="184"/>
                    </a:cubicBezTo>
                    <a:cubicBezTo>
                      <a:pt x="236" y="181"/>
                      <a:pt x="241" y="177"/>
                      <a:pt x="246" y="173"/>
                    </a:cubicBezTo>
                    <a:cubicBezTo>
                      <a:pt x="246" y="173"/>
                      <a:pt x="247" y="173"/>
                      <a:pt x="247" y="172"/>
                    </a:cubicBezTo>
                    <a:cubicBezTo>
                      <a:pt x="246" y="172"/>
                      <a:pt x="246" y="172"/>
                      <a:pt x="245" y="172"/>
                    </a:cubicBezTo>
                    <a:cubicBezTo>
                      <a:pt x="239" y="172"/>
                      <a:pt x="233" y="172"/>
                      <a:pt x="227" y="172"/>
                    </a:cubicBezTo>
                    <a:cubicBezTo>
                      <a:pt x="225" y="172"/>
                      <a:pt x="225" y="171"/>
                      <a:pt x="224" y="170"/>
                    </a:cubicBezTo>
                    <a:cubicBezTo>
                      <a:pt x="222" y="164"/>
                      <a:pt x="220" y="158"/>
                      <a:pt x="218" y="152"/>
                    </a:cubicBezTo>
                    <a:cubicBezTo>
                      <a:pt x="218" y="152"/>
                      <a:pt x="218" y="151"/>
                      <a:pt x="218" y="150"/>
                    </a:cubicBezTo>
                    <a:cubicBezTo>
                      <a:pt x="215" y="157"/>
                      <a:pt x="213" y="163"/>
                      <a:pt x="211" y="170"/>
                    </a:cubicBezTo>
                    <a:cubicBezTo>
                      <a:pt x="211" y="171"/>
                      <a:pt x="210" y="172"/>
                      <a:pt x="209" y="172"/>
                    </a:cubicBezTo>
                    <a:cubicBezTo>
                      <a:pt x="202" y="172"/>
                      <a:pt x="196" y="172"/>
                      <a:pt x="190" y="172"/>
                    </a:cubicBezTo>
                    <a:cubicBezTo>
                      <a:pt x="190" y="172"/>
                      <a:pt x="189" y="172"/>
                      <a:pt x="188" y="172"/>
                    </a:cubicBezTo>
                    <a:cubicBezTo>
                      <a:pt x="194" y="176"/>
                      <a:pt x="199" y="180"/>
                      <a:pt x="205" y="184"/>
                    </a:cubicBezTo>
                    <a:cubicBezTo>
                      <a:pt x="206" y="185"/>
                      <a:pt x="206" y="186"/>
                      <a:pt x="206" y="187"/>
                    </a:cubicBezTo>
                    <a:cubicBezTo>
                      <a:pt x="205" y="187"/>
                      <a:pt x="205" y="188"/>
                      <a:pt x="205" y="188"/>
                    </a:cubicBezTo>
                    <a:cubicBezTo>
                      <a:pt x="203" y="194"/>
                      <a:pt x="201" y="201"/>
                      <a:pt x="199" y="207"/>
                    </a:cubicBezTo>
                    <a:close/>
                    <a:moveTo>
                      <a:pt x="459" y="173"/>
                    </a:moveTo>
                    <a:cubicBezTo>
                      <a:pt x="462" y="176"/>
                      <a:pt x="464" y="178"/>
                      <a:pt x="467" y="180"/>
                    </a:cubicBezTo>
                    <a:cubicBezTo>
                      <a:pt x="473" y="185"/>
                      <a:pt x="479" y="187"/>
                      <a:pt x="487" y="186"/>
                    </a:cubicBezTo>
                    <a:cubicBezTo>
                      <a:pt x="497" y="185"/>
                      <a:pt x="505" y="180"/>
                      <a:pt x="512" y="173"/>
                    </a:cubicBezTo>
                    <a:cubicBezTo>
                      <a:pt x="513" y="173"/>
                      <a:pt x="513" y="173"/>
                      <a:pt x="513" y="173"/>
                    </a:cubicBezTo>
                    <a:cubicBezTo>
                      <a:pt x="496" y="160"/>
                      <a:pt x="478" y="162"/>
                      <a:pt x="459" y="173"/>
                    </a:cubicBezTo>
                    <a:close/>
                    <a:moveTo>
                      <a:pt x="174" y="183"/>
                    </a:moveTo>
                    <a:cubicBezTo>
                      <a:pt x="157" y="175"/>
                      <a:pt x="129" y="183"/>
                      <a:pt x="122" y="197"/>
                    </a:cubicBezTo>
                    <a:cubicBezTo>
                      <a:pt x="131" y="201"/>
                      <a:pt x="140" y="204"/>
                      <a:pt x="150" y="203"/>
                    </a:cubicBezTo>
                    <a:cubicBezTo>
                      <a:pt x="162" y="201"/>
                      <a:pt x="169" y="194"/>
                      <a:pt x="174" y="183"/>
                    </a:cubicBezTo>
                    <a:close/>
                    <a:moveTo>
                      <a:pt x="0" y="47"/>
                    </a:moveTo>
                    <a:cubicBezTo>
                      <a:pt x="0" y="55"/>
                      <a:pt x="1" y="62"/>
                      <a:pt x="5" y="68"/>
                    </a:cubicBezTo>
                    <a:cubicBezTo>
                      <a:pt x="8" y="76"/>
                      <a:pt x="14" y="82"/>
                      <a:pt x="23" y="84"/>
                    </a:cubicBezTo>
                    <a:cubicBezTo>
                      <a:pt x="27" y="85"/>
                      <a:pt x="32" y="86"/>
                      <a:pt x="37" y="85"/>
                    </a:cubicBezTo>
                    <a:cubicBezTo>
                      <a:pt x="32" y="64"/>
                      <a:pt x="22" y="51"/>
                      <a:pt x="0" y="47"/>
                    </a:cubicBezTo>
                    <a:close/>
                    <a:moveTo>
                      <a:pt x="131" y="173"/>
                    </a:moveTo>
                    <a:cubicBezTo>
                      <a:pt x="114" y="161"/>
                      <a:pt x="91" y="161"/>
                      <a:pt x="78" y="173"/>
                    </a:cubicBezTo>
                    <a:cubicBezTo>
                      <a:pt x="84" y="179"/>
                      <a:pt x="91" y="183"/>
                      <a:pt x="99" y="185"/>
                    </a:cubicBezTo>
                    <a:cubicBezTo>
                      <a:pt x="105" y="187"/>
                      <a:pt x="111" y="187"/>
                      <a:pt x="116" y="184"/>
                    </a:cubicBezTo>
                    <a:cubicBezTo>
                      <a:pt x="122" y="182"/>
                      <a:pt x="127" y="178"/>
                      <a:pt x="131" y="173"/>
                    </a:cubicBezTo>
                    <a:close/>
                    <a:moveTo>
                      <a:pt x="417" y="183"/>
                    </a:moveTo>
                    <a:cubicBezTo>
                      <a:pt x="420" y="191"/>
                      <a:pt x="425" y="197"/>
                      <a:pt x="433" y="201"/>
                    </a:cubicBezTo>
                    <a:cubicBezTo>
                      <a:pt x="440" y="204"/>
                      <a:pt x="448" y="203"/>
                      <a:pt x="455" y="202"/>
                    </a:cubicBezTo>
                    <a:cubicBezTo>
                      <a:pt x="460" y="201"/>
                      <a:pt x="464" y="199"/>
                      <a:pt x="468" y="196"/>
                    </a:cubicBezTo>
                    <a:cubicBezTo>
                      <a:pt x="462" y="189"/>
                      <a:pt x="455" y="183"/>
                      <a:pt x="446" y="181"/>
                    </a:cubicBezTo>
                    <a:cubicBezTo>
                      <a:pt x="436" y="179"/>
                      <a:pt x="426" y="180"/>
                      <a:pt x="417" y="183"/>
                    </a:cubicBezTo>
                    <a:close/>
                    <a:moveTo>
                      <a:pt x="554" y="85"/>
                    </a:moveTo>
                    <a:cubicBezTo>
                      <a:pt x="566" y="86"/>
                      <a:pt x="576" y="83"/>
                      <a:pt x="583" y="73"/>
                    </a:cubicBezTo>
                    <a:cubicBezTo>
                      <a:pt x="587" y="68"/>
                      <a:pt x="590" y="61"/>
                      <a:pt x="590" y="54"/>
                    </a:cubicBezTo>
                    <a:cubicBezTo>
                      <a:pt x="591" y="52"/>
                      <a:pt x="591" y="50"/>
                      <a:pt x="591" y="47"/>
                    </a:cubicBezTo>
                    <a:cubicBezTo>
                      <a:pt x="569" y="51"/>
                      <a:pt x="559" y="64"/>
                      <a:pt x="554" y="85"/>
                    </a:cubicBezTo>
                    <a:close/>
                    <a:moveTo>
                      <a:pt x="576" y="95"/>
                    </a:moveTo>
                    <a:cubicBezTo>
                      <a:pt x="560" y="92"/>
                      <a:pt x="536" y="105"/>
                      <a:pt x="531" y="122"/>
                    </a:cubicBezTo>
                    <a:cubicBezTo>
                      <a:pt x="538" y="125"/>
                      <a:pt x="545" y="126"/>
                      <a:pt x="552" y="124"/>
                    </a:cubicBezTo>
                    <a:cubicBezTo>
                      <a:pt x="561" y="121"/>
                      <a:pt x="567" y="115"/>
                      <a:pt x="571" y="107"/>
                    </a:cubicBezTo>
                    <a:cubicBezTo>
                      <a:pt x="574" y="104"/>
                      <a:pt x="575" y="100"/>
                      <a:pt x="576" y="95"/>
                    </a:cubicBezTo>
                    <a:close/>
                    <a:moveTo>
                      <a:pt x="15" y="95"/>
                    </a:moveTo>
                    <a:cubicBezTo>
                      <a:pt x="15" y="96"/>
                      <a:pt x="15" y="96"/>
                      <a:pt x="15" y="96"/>
                    </a:cubicBezTo>
                    <a:cubicBezTo>
                      <a:pt x="17" y="104"/>
                      <a:pt x="20" y="110"/>
                      <a:pt x="25" y="116"/>
                    </a:cubicBezTo>
                    <a:cubicBezTo>
                      <a:pt x="32" y="123"/>
                      <a:pt x="40" y="126"/>
                      <a:pt x="50" y="125"/>
                    </a:cubicBezTo>
                    <a:cubicBezTo>
                      <a:pt x="54" y="125"/>
                      <a:pt x="57" y="123"/>
                      <a:pt x="60" y="123"/>
                    </a:cubicBezTo>
                    <a:cubicBezTo>
                      <a:pt x="49" y="102"/>
                      <a:pt x="36" y="94"/>
                      <a:pt x="15" y="95"/>
                    </a:cubicBezTo>
                    <a:close/>
                    <a:moveTo>
                      <a:pt x="92" y="152"/>
                    </a:moveTo>
                    <a:cubicBezTo>
                      <a:pt x="84" y="144"/>
                      <a:pt x="75" y="137"/>
                      <a:pt x="63" y="135"/>
                    </a:cubicBezTo>
                    <a:cubicBezTo>
                      <a:pt x="56" y="134"/>
                      <a:pt x="48" y="135"/>
                      <a:pt x="41" y="138"/>
                    </a:cubicBezTo>
                    <a:cubicBezTo>
                      <a:pt x="46" y="146"/>
                      <a:pt x="52" y="152"/>
                      <a:pt x="60" y="157"/>
                    </a:cubicBezTo>
                    <a:cubicBezTo>
                      <a:pt x="70" y="162"/>
                      <a:pt x="83" y="160"/>
                      <a:pt x="92" y="152"/>
                    </a:cubicBezTo>
                    <a:close/>
                    <a:moveTo>
                      <a:pt x="499" y="152"/>
                    </a:moveTo>
                    <a:cubicBezTo>
                      <a:pt x="508" y="160"/>
                      <a:pt x="520" y="162"/>
                      <a:pt x="530" y="157"/>
                    </a:cubicBezTo>
                    <a:cubicBezTo>
                      <a:pt x="537" y="154"/>
                      <a:pt x="542" y="149"/>
                      <a:pt x="546" y="144"/>
                    </a:cubicBezTo>
                    <a:cubicBezTo>
                      <a:pt x="547" y="142"/>
                      <a:pt x="549" y="140"/>
                      <a:pt x="550" y="138"/>
                    </a:cubicBezTo>
                    <a:cubicBezTo>
                      <a:pt x="535" y="130"/>
                      <a:pt x="510" y="137"/>
                      <a:pt x="499" y="152"/>
                    </a:cubicBezTo>
                    <a:close/>
                    <a:moveTo>
                      <a:pt x="560" y="50"/>
                    </a:moveTo>
                    <a:cubicBezTo>
                      <a:pt x="578" y="36"/>
                      <a:pt x="578" y="14"/>
                      <a:pt x="562" y="0"/>
                    </a:cubicBezTo>
                    <a:cubicBezTo>
                      <a:pt x="549" y="18"/>
                      <a:pt x="549" y="32"/>
                      <a:pt x="560" y="50"/>
                    </a:cubicBezTo>
                    <a:close/>
                    <a:moveTo>
                      <a:pt x="31" y="50"/>
                    </a:moveTo>
                    <a:cubicBezTo>
                      <a:pt x="42" y="35"/>
                      <a:pt x="41" y="13"/>
                      <a:pt x="29" y="0"/>
                    </a:cubicBezTo>
                    <a:cubicBezTo>
                      <a:pt x="13" y="14"/>
                      <a:pt x="13" y="36"/>
                      <a:pt x="31" y="50"/>
                    </a:cubicBezTo>
                    <a:close/>
                    <a:moveTo>
                      <a:pt x="175" y="174"/>
                    </a:moveTo>
                    <a:cubicBezTo>
                      <a:pt x="175" y="158"/>
                      <a:pt x="157" y="140"/>
                      <a:pt x="143" y="141"/>
                    </a:cubicBezTo>
                    <a:cubicBezTo>
                      <a:pt x="140" y="164"/>
                      <a:pt x="155" y="175"/>
                      <a:pt x="175" y="174"/>
                    </a:cubicBezTo>
                    <a:close/>
                    <a:moveTo>
                      <a:pt x="504" y="101"/>
                    </a:moveTo>
                    <a:cubicBezTo>
                      <a:pt x="496" y="107"/>
                      <a:pt x="490" y="114"/>
                      <a:pt x="490" y="124"/>
                    </a:cubicBezTo>
                    <a:cubicBezTo>
                      <a:pt x="489" y="131"/>
                      <a:pt x="491" y="138"/>
                      <a:pt x="493" y="145"/>
                    </a:cubicBezTo>
                    <a:cubicBezTo>
                      <a:pt x="511" y="136"/>
                      <a:pt x="518" y="119"/>
                      <a:pt x="504" y="101"/>
                    </a:cubicBezTo>
                    <a:close/>
                    <a:moveTo>
                      <a:pt x="67" y="116"/>
                    </a:moveTo>
                    <a:cubicBezTo>
                      <a:pt x="79" y="105"/>
                      <a:pt x="79" y="80"/>
                      <a:pt x="68" y="71"/>
                    </a:cubicBezTo>
                    <a:cubicBezTo>
                      <a:pt x="49" y="85"/>
                      <a:pt x="53" y="104"/>
                      <a:pt x="67" y="116"/>
                    </a:cubicBezTo>
                    <a:close/>
                    <a:moveTo>
                      <a:pt x="58" y="38"/>
                    </a:moveTo>
                    <a:cubicBezTo>
                      <a:pt x="50" y="41"/>
                      <a:pt x="43" y="46"/>
                      <a:pt x="40" y="56"/>
                    </a:cubicBezTo>
                    <a:cubicBezTo>
                      <a:pt x="37" y="65"/>
                      <a:pt x="41" y="73"/>
                      <a:pt x="46" y="81"/>
                    </a:cubicBezTo>
                    <a:cubicBezTo>
                      <a:pt x="62" y="67"/>
                      <a:pt x="65" y="53"/>
                      <a:pt x="58" y="38"/>
                    </a:cubicBezTo>
                    <a:close/>
                    <a:moveTo>
                      <a:pt x="98" y="145"/>
                    </a:moveTo>
                    <a:cubicBezTo>
                      <a:pt x="106" y="130"/>
                      <a:pt x="100" y="109"/>
                      <a:pt x="87" y="101"/>
                    </a:cubicBezTo>
                    <a:cubicBezTo>
                      <a:pt x="82" y="108"/>
                      <a:pt x="78" y="116"/>
                      <a:pt x="80" y="125"/>
                    </a:cubicBezTo>
                    <a:cubicBezTo>
                      <a:pt x="82" y="135"/>
                      <a:pt x="89" y="140"/>
                      <a:pt x="98" y="145"/>
                    </a:cubicBezTo>
                    <a:close/>
                    <a:moveTo>
                      <a:pt x="522" y="71"/>
                    </a:moveTo>
                    <a:cubicBezTo>
                      <a:pt x="517" y="78"/>
                      <a:pt x="514" y="85"/>
                      <a:pt x="514" y="93"/>
                    </a:cubicBezTo>
                    <a:cubicBezTo>
                      <a:pt x="515" y="102"/>
                      <a:pt x="518" y="109"/>
                      <a:pt x="523" y="116"/>
                    </a:cubicBezTo>
                    <a:cubicBezTo>
                      <a:pt x="539" y="103"/>
                      <a:pt x="541" y="84"/>
                      <a:pt x="522" y="71"/>
                    </a:cubicBezTo>
                    <a:close/>
                    <a:moveTo>
                      <a:pt x="456" y="164"/>
                    </a:moveTo>
                    <a:cubicBezTo>
                      <a:pt x="480" y="160"/>
                      <a:pt x="486" y="142"/>
                      <a:pt x="478" y="125"/>
                    </a:cubicBezTo>
                    <a:cubicBezTo>
                      <a:pt x="463" y="129"/>
                      <a:pt x="453" y="148"/>
                      <a:pt x="456" y="164"/>
                    </a:cubicBezTo>
                    <a:close/>
                    <a:moveTo>
                      <a:pt x="416" y="174"/>
                    </a:moveTo>
                    <a:cubicBezTo>
                      <a:pt x="426" y="174"/>
                      <a:pt x="435" y="173"/>
                      <a:pt x="442" y="165"/>
                    </a:cubicBezTo>
                    <a:cubicBezTo>
                      <a:pt x="448" y="158"/>
                      <a:pt x="448" y="150"/>
                      <a:pt x="448" y="141"/>
                    </a:cubicBezTo>
                    <a:cubicBezTo>
                      <a:pt x="430" y="143"/>
                      <a:pt x="420" y="153"/>
                      <a:pt x="416" y="174"/>
                    </a:cubicBezTo>
                    <a:close/>
                    <a:moveTo>
                      <a:pt x="113" y="124"/>
                    </a:moveTo>
                    <a:cubicBezTo>
                      <a:pt x="103" y="141"/>
                      <a:pt x="115" y="163"/>
                      <a:pt x="134" y="164"/>
                    </a:cubicBezTo>
                    <a:cubicBezTo>
                      <a:pt x="135" y="155"/>
                      <a:pt x="134" y="147"/>
                      <a:pt x="130" y="139"/>
                    </a:cubicBezTo>
                    <a:cubicBezTo>
                      <a:pt x="126" y="132"/>
                      <a:pt x="120" y="128"/>
                      <a:pt x="113" y="124"/>
                    </a:cubicBezTo>
                    <a:close/>
                    <a:moveTo>
                      <a:pt x="532" y="38"/>
                    </a:moveTo>
                    <a:cubicBezTo>
                      <a:pt x="529" y="43"/>
                      <a:pt x="528" y="54"/>
                      <a:pt x="530" y="60"/>
                    </a:cubicBezTo>
                    <a:cubicBezTo>
                      <a:pt x="533" y="69"/>
                      <a:pt x="538" y="75"/>
                      <a:pt x="545" y="81"/>
                    </a:cubicBezTo>
                    <a:cubicBezTo>
                      <a:pt x="558" y="66"/>
                      <a:pt x="551" y="42"/>
                      <a:pt x="532" y="38"/>
                    </a:cubicBezTo>
                    <a:close/>
                    <a:moveTo>
                      <a:pt x="159" y="81"/>
                    </a:moveTo>
                    <a:cubicBezTo>
                      <a:pt x="159" y="84"/>
                      <a:pt x="160" y="86"/>
                      <a:pt x="160" y="88"/>
                    </a:cubicBezTo>
                    <a:cubicBezTo>
                      <a:pt x="161" y="89"/>
                      <a:pt x="160" y="90"/>
                      <a:pt x="160" y="90"/>
                    </a:cubicBezTo>
                    <a:cubicBezTo>
                      <a:pt x="158" y="92"/>
                      <a:pt x="156" y="93"/>
                      <a:pt x="154" y="95"/>
                    </a:cubicBezTo>
                    <a:cubicBezTo>
                      <a:pt x="157" y="95"/>
                      <a:pt x="159" y="95"/>
                      <a:pt x="161" y="96"/>
                    </a:cubicBezTo>
                    <a:cubicBezTo>
                      <a:pt x="162" y="96"/>
                      <a:pt x="163" y="96"/>
                      <a:pt x="164" y="98"/>
                    </a:cubicBezTo>
                    <a:cubicBezTo>
                      <a:pt x="165" y="99"/>
                      <a:pt x="166" y="101"/>
                      <a:pt x="166" y="104"/>
                    </a:cubicBezTo>
                    <a:cubicBezTo>
                      <a:pt x="167" y="101"/>
                      <a:pt x="168" y="99"/>
                      <a:pt x="169" y="97"/>
                    </a:cubicBezTo>
                    <a:cubicBezTo>
                      <a:pt x="170" y="96"/>
                      <a:pt x="170" y="96"/>
                      <a:pt x="172" y="96"/>
                    </a:cubicBezTo>
                    <a:cubicBezTo>
                      <a:pt x="174" y="95"/>
                      <a:pt x="176" y="95"/>
                      <a:pt x="178" y="95"/>
                    </a:cubicBezTo>
                    <a:cubicBezTo>
                      <a:pt x="176" y="93"/>
                      <a:pt x="175" y="92"/>
                      <a:pt x="173" y="90"/>
                    </a:cubicBezTo>
                    <a:cubicBezTo>
                      <a:pt x="172" y="90"/>
                      <a:pt x="172" y="89"/>
                      <a:pt x="172" y="88"/>
                    </a:cubicBezTo>
                    <a:cubicBezTo>
                      <a:pt x="173" y="86"/>
                      <a:pt x="173" y="84"/>
                      <a:pt x="174" y="81"/>
                    </a:cubicBezTo>
                    <a:cubicBezTo>
                      <a:pt x="171" y="82"/>
                      <a:pt x="170" y="84"/>
                      <a:pt x="168" y="85"/>
                    </a:cubicBezTo>
                    <a:cubicBezTo>
                      <a:pt x="167" y="85"/>
                      <a:pt x="166" y="85"/>
                      <a:pt x="165" y="85"/>
                    </a:cubicBezTo>
                    <a:cubicBezTo>
                      <a:pt x="163" y="84"/>
                      <a:pt x="161" y="82"/>
                      <a:pt x="159" y="81"/>
                    </a:cubicBezTo>
                    <a:close/>
                    <a:moveTo>
                      <a:pt x="340" y="95"/>
                    </a:moveTo>
                    <a:cubicBezTo>
                      <a:pt x="338" y="93"/>
                      <a:pt x="336" y="92"/>
                      <a:pt x="335" y="91"/>
                    </a:cubicBezTo>
                    <a:cubicBezTo>
                      <a:pt x="333" y="90"/>
                      <a:pt x="333" y="89"/>
                      <a:pt x="334" y="87"/>
                    </a:cubicBezTo>
                    <a:cubicBezTo>
                      <a:pt x="334" y="85"/>
                      <a:pt x="334" y="83"/>
                      <a:pt x="335" y="81"/>
                    </a:cubicBezTo>
                    <a:cubicBezTo>
                      <a:pt x="333" y="82"/>
                      <a:pt x="331" y="83"/>
                      <a:pt x="329" y="85"/>
                    </a:cubicBezTo>
                    <a:cubicBezTo>
                      <a:pt x="328" y="85"/>
                      <a:pt x="327" y="85"/>
                      <a:pt x="326" y="85"/>
                    </a:cubicBezTo>
                    <a:cubicBezTo>
                      <a:pt x="325" y="83"/>
                      <a:pt x="323" y="82"/>
                      <a:pt x="320" y="81"/>
                    </a:cubicBezTo>
                    <a:cubicBezTo>
                      <a:pt x="321" y="84"/>
                      <a:pt x="321" y="86"/>
                      <a:pt x="322" y="88"/>
                    </a:cubicBezTo>
                    <a:cubicBezTo>
                      <a:pt x="322" y="89"/>
                      <a:pt x="322" y="90"/>
                      <a:pt x="321" y="90"/>
                    </a:cubicBezTo>
                    <a:cubicBezTo>
                      <a:pt x="319" y="92"/>
                      <a:pt x="318" y="93"/>
                      <a:pt x="316" y="95"/>
                    </a:cubicBezTo>
                    <a:cubicBezTo>
                      <a:pt x="318" y="95"/>
                      <a:pt x="320" y="95"/>
                      <a:pt x="323" y="96"/>
                    </a:cubicBezTo>
                    <a:cubicBezTo>
                      <a:pt x="324" y="96"/>
                      <a:pt x="325" y="96"/>
                      <a:pt x="325" y="97"/>
                    </a:cubicBezTo>
                    <a:cubicBezTo>
                      <a:pt x="326" y="99"/>
                      <a:pt x="327" y="101"/>
                      <a:pt x="328" y="104"/>
                    </a:cubicBezTo>
                    <a:cubicBezTo>
                      <a:pt x="329" y="101"/>
                      <a:pt x="330" y="100"/>
                      <a:pt x="330" y="98"/>
                    </a:cubicBezTo>
                    <a:cubicBezTo>
                      <a:pt x="331" y="96"/>
                      <a:pt x="332" y="95"/>
                      <a:pt x="333" y="95"/>
                    </a:cubicBezTo>
                    <a:cubicBezTo>
                      <a:pt x="335" y="96"/>
                      <a:pt x="337" y="95"/>
                      <a:pt x="340" y="95"/>
                    </a:cubicBezTo>
                    <a:close/>
                    <a:moveTo>
                      <a:pt x="399" y="81"/>
                    </a:moveTo>
                    <a:cubicBezTo>
                      <a:pt x="397" y="82"/>
                      <a:pt x="395" y="84"/>
                      <a:pt x="393" y="85"/>
                    </a:cubicBezTo>
                    <a:cubicBezTo>
                      <a:pt x="393" y="85"/>
                      <a:pt x="392" y="85"/>
                      <a:pt x="391" y="85"/>
                    </a:cubicBezTo>
                    <a:cubicBezTo>
                      <a:pt x="389" y="84"/>
                      <a:pt x="387" y="82"/>
                      <a:pt x="385" y="81"/>
                    </a:cubicBezTo>
                    <a:cubicBezTo>
                      <a:pt x="385" y="83"/>
                      <a:pt x="386" y="85"/>
                      <a:pt x="386" y="87"/>
                    </a:cubicBezTo>
                    <a:cubicBezTo>
                      <a:pt x="387" y="89"/>
                      <a:pt x="386" y="90"/>
                      <a:pt x="385" y="91"/>
                    </a:cubicBezTo>
                    <a:cubicBezTo>
                      <a:pt x="384" y="92"/>
                      <a:pt x="382" y="93"/>
                      <a:pt x="380" y="95"/>
                    </a:cubicBezTo>
                    <a:cubicBezTo>
                      <a:pt x="383" y="95"/>
                      <a:pt x="385" y="95"/>
                      <a:pt x="387" y="96"/>
                    </a:cubicBezTo>
                    <a:cubicBezTo>
                      <a:pt x="388" y="96"/>
                      <a:pt x="389" y="96"/>
                      <a:pt x="390" y="97"/>
                    </a:cubicBezTo>
                    <a:cubicBezTo>
                      <a:pt x="390" y="99"/>
                      <a:pt x="391" y="101"/>
                      <a:pt x="392" y="104"/>
                    </a:cubicBezTo>
                    <a:cubicBezTo>
                      <a:pt x="393" y="101"/>
                      <a:pt x="394" y="100"/>
                      <a:pt x="395" y="98"/>
                    </a:cubicBezTo>
                    <a:cubicBezTo>
                      <a:pt x="395" y="96"/>
                      <a:pt x="396" y="95"/>
                      <a:pt x="398" y="95"/>
                    </a:cubicBezTo>
                    <a:cubicBezTo>
                      <a:pt x="400" y="96"/>
                      <a:pt x="402" y="95"/>
                      <a:pt x="404" y="95"/>
                    </a:cubicBezTo>
                    <a:cubicBezTo>
                      <a:pt x="402" y="93"/>
                      <a:pt x="400" y="92"/>
                      <a:pt x="399" y="90"/>
                    </a:cubicBezTo>
                    <a:cubicBezTo>
                      <a:pt x="398" y="90"/>
                      <a:pt x="398" y="89"/>
                      <a:pt x="398" y="88"/>
                    </a:cubicBezTo>
                    <a:cubicBezTo>
                      <a:pt x="398" y="86"/>
                      <a:pt x="399" y="84"/>
                      <a:pt x="399" y="81"/>
                    </a:cubicBezTo>
                    <a:close/>
                    <a:moveTo>
                      <a:pt x="303" y="81"/>
                    </a:moveTo>
                    <a:cubicBezTo>
                      <a:pt x="301" y="82"/>
                      <a:pt x="299" y="83"/>
                      <a:pt x="297" y="85"/>
                    </a:cubicBezTo>
                    <a:cubicBezTo>
                      <a:pt x="296" y="85"/>
                      <a:pt x="295" y="85"/>
                      <a:pt x="294" y="85"/>
                    </a:cubicBezTo>
                    <a:cubicBezTo>
                      <a:pt x="292" y="83"/>
                      <a:pt x="290" y="82"/>
                      <a:pt x="288" y="81"/>
                    </a:cubicBezTo>
                    <a:cubicBezTo>
                      <a:pt x="289" y="84"/>
                      <a:pt x="289" y="86"/>
                      <a:pt x="290" y="88"/>
                    </a:cubicBezTo>
                    <a:cubicBezTo>
                      <a:pt x="290" y="89"/>
                      <a:pt x="290" y="90"/>
                      <a:pt x="289" y="90"/>
                    </a:cubicBezTo>
                    <a:cubicBezTo>
                      <a:pt x="287" y="92"/>
                      <a:pt x="286" y="93"/>
                      <a:pt x="284" y="95"/>
                    </a:cubicBezTo>
                    <a:cubicBezTo>
                      <a:pt x="286" y="95"/>
                      <a:pt x="288" y="96"/>
                      <a:pt x="290" y="95"/>
                    </a:cubicBezTo>
                    <a:cubicBezTo>
                      <a:pt x="292" y="95"/>
                      <a:pt x="292" y="96"/>
                      <a:pt x="293" y="98"/>
                    </a:cubicBezTo>
                    <a:cubicBezTo>
                      <a:pt x="294" y="100"/>
                      <a:pt x="295" y="101"/>
                      <a:pt x="295" y="104"/>
                    </a:cubicBezTo>
                    <a:cubicBezTo>
                      <a:pt x="296" y="101"/>
                      <a:pt x="297" y="99"/>
                      <a:pt x="298" y="97"/>
                    </a:cubicBezTo>
                    <a:cubicBezTo>
                      <a:pt x="299" y="96"/>
                      <a:pt x="299" y="96"/>
                      <a:pt x="300" y="96"/>
                    </a:cubicBezTo>
                    <a:cubicBezTo>
                      <a:pt x="303" y="95"/>
                      <a:pt x="305" y="95"/>
                      <a:pt x="307" y="95"/>
                    </a:cubicBezTo>
                    <a:cubicBezTo>
                      <a:pt x="305" y="93"/>
                      <a:pt x="304" y="92"/>
                      <a:pt x="302" y="90"/>
                    </a:cubicBezTo>
                    <a:cubicBezTo>
                      <a:pt x="301" y="90"/>
                      <a:pt x="301" y="89"/>
                      <a:pt x="301" y="88"/>
                    </a:cubicBezTo>
                    <a:cubicBezTo>
                      <a:pt x="302" y="86"/>
                      <a:pt x="302" y="84"/>
                      <a:pt x="303" y="81"/>
                    </a:cubicBezTo>
                    <a:close/>
                    <a:moveTo>
                      <a:pt x="445" y="95"/>
                    </a:moveTo>
                    <a:cubicBezTo>
                      <a:pt x="447" y="95"/>
                      <a:pt x="449" y="96"/>
                      <a:pt x="451" y="95"/>
                    </a:cubicBezTo>
                    <a:cubicBezTo>
                      <a:pt x="453" y="95"/>
                      <a:pt x="454" y="96"/>
                      <a:pt x="454" y="98"/>
                    </a:cubicBezTo>
                    <a:cubicBezTo>
                      <a:pt x="455" y="100"/>
                      <a:pt x="456" y="101"/>
                      <a:pt x="457" y="104"/>
                    </a:cubicBezTo>
                    <a:cubicBezTo>
                      <a:pt x="458" y="101"/>
                      <a:pt x="459" y="99"/>
                      <a:pt x="459" y="97"/>
                    </a:cubicBezTo>
                    <a:cubicBezTo>
                      <a:pt x="460" y="96"/>
                      <a:pt x="460" y="96"/>
                      <a:pt x="462" y="96"/>
                    </a:cubicBezTo>
                    <a:cubicBezTo>
                      <a:pt x="464" y="95"/>
                      <a:pt x="466" y="95"/>
                      <a:pt x="468" y="95"/>
                    </a:cubicBezTo>
                    <a:cubicBezTo>
                      <a:pt x="466" y="93"/>
                      <a:pt x="465" y="92"/>
                      <a:pt x="463" y="90"/>
                    </a:cubicBezTo>
                    <a:cubicBezTo>
                      <a:pt x="463" y="90"/>
                      <a:pt x="462" y="89"/>
                      <a:pt x="462" y="88"/>
                    </a:cubicBezTo>
                    <a:cubicBezTo>
                      <a:pt x="463" y="86"/>
                      <a:pt x="463" y="84"/>
                      <a:pt x="464" y="81"/>
                    </a:cubicBezTo>
                    <a:cubicBezTo>
                      <a:pt x="462" y="82"/>
                      <a:pt x="460" y="83"/>
                      <a:pt x="458" y="85"/>
                    </a:cubicBezTo>
                    <a:cubicBezTo>
                      <a:pt x="457" y="85"/>
                      <a:pt x="456" y="85"/>
                      <a:pt x="455" y="85"/>
                    </a:cubicBezTo>
                    <a:cubicBezTo>
                      <a:pt x="453" y="83"/>
                      <a:pt x="452" y="82"/>
                      <a:pt x="449" y="81"/>
                    </a:cubicBezTo>
                    <a:cubicBezTo>
                      <a:pt x="450" y="84"/>
                      <a:pt x="450" y="86"/>
                      <a:pt x="451" y="88"/>
                    </a:cubicBezTo>
                    <a:cubicBezTo>
                      <a:pt x="451" y="89"/>
                      <a:pt x="451" y="90"/>
                      <a:pt x="450" y="90"/>
                    </a:cubicBezTo>
                    <a:cubicBezTo>
                      <a:pt x="448" y="92"/>
                      <a:pt x="447" y="93"/>
                      <a:pt x="445" y="95"/>
                    </a:cubicBezTo>
                    <a:close/>
                    <a:moveTo>
                      <a:pt x="424" y="104"/>
                    </a:moveTo>
                    <a:cubicBezTo>
                      <a:pt x="425" y="101"/>
                      <a:pt x="426" y="100"/>
                      <a:pt x="427" y="98"/>
                    </a:cubicBezTo>
                    <a:cubicBezTo>
                      <a:pt x="427" y="96"/>
                      <a:pt x="428" y="95"/>
                      <a:pt x="430" y="95"/>
                    </a:cubicBezTo>
                    <a:cubicBezTo>
                      <a:pt x="432" y="96"/>
                      <a:pt x="434" y="95"/>
                      <a:pt x="436" y="95"/>
                    </a:cubicBezTo>
                    <a:cubicBezTo>
                      <a:pt x="434" y="93"/>
                      <a:pt x="433" y="92"/>
                      <a:pt x="431" y="90"/>
                    </a:cubicBezTo>
                    <a:cubicBezTo>
                      <a:pt x="430" y="90"/>
                      <a:pt x="430" y="89"/>
                      <a:pt x="430" y="88"/>
                    </a:cubicBezTo>
                    <a:cubicBezTo>
                      <a:pt x="431" y="86"/>
                      <a:pt x="431" y="84"/>
                      <a:pt x="432" y="81"/>
                    </a:cubicBezTo>
                    <a:cubicBezTo>
                      <a:pt x="429" y="82"/>
                      <a:pt x="428" y="84"/>
                      <a:pt x="426" y="85"/>
                    </a:cubicBezTo>
                    <a:cubicBezTo>
                      <a:pt x="425" y="85"/>
                      <a:pt x="424" y="85"/>
                      <a:pt x="423" y="85"/>
                    </a:cubicBezTo>
                    <a:cubicBezTo>
                      <a:pt x="421" y="84"/>
                      <a:pt x="419" y="82"/>
                      <a:pt x="417" y="81"/>
                    </a:cubicBezTo>
                    <a:cubicBezTo>
                      <a:pt x="418" y="83"/>
                      <a:pt x="418" y="85"/>
                      <a:pt x="418" y="87"/>
                    </a:cubicBezTo>
                    <a:cubicBezTo>
                      <a:pt x="419" y="89"/>
                      <a:pt x="419" y="90"/>
                      <a:pt x="417" y="91"/>
                    </a:cubicBezTo>
                    <a:cubicBezTo>
                      <a:pt x="416" y="92"/>
                      <a:pt x="414" y="93"/>
                      <a:pt x="413" y="95"/>
                    </a:cubicBezTo>
                    <a:cubicBezTo>
                      <a:pt x="415" y="95"/>
                      <a:pt x="417" y="95"/>
                      <a:pt x="419" y="95"/>
                    </a:cubicBezTo>
                    <a:cubicBezTo>
                      <a:pt x="421" y="96"/>
                      <a:pt x="421" y="96"/>
                      <a:pt x="422" y="98"/>
                    </a:cubicBezTo>
                    <a:cubicBezTo>
                      <a:pt x="423" y="99"/>
                      <a:pt x="423" y="101"/>
                      <a:pt x="424" y="104"/>
                    </a:cubicBezTo>
                    <a:close/>
                    <a:moveTo>
                      <a:pt x="211" y="95"/>
                    </a:moveTo>
                    <a:cubicBezTo>
                      <a:pt x="209" y="93"/>
                      <a:pt x="207" y="92"/>
                      <a:pt x="205" y="90"/>
                    </a:cubicBezTo>
                    <a:cubicBezTo>
                      <a:pt x="204" y="90"/>
                      <a:pt x="204" y="89"/>
                      <a:pt x="204" y="88"/>
                    </a:cubicBezTo>
                    <a:cubicBezTo>
                      <a:pt x="205" y="86"/>
                      <a:pt x="205" y="84"/>
                      <a:pt x="206" y="81"/>
                    </a:cubicBezTo>
                    <a:cubicBezTo>
                      <a:pt x="204" y="82"/>
                      <a:pt x="202" y="84"/>
                      <a:pt x="200" y="85"/>
                    </a:cubicBezTo>
                    <a:cubicBezTo>
                      <a:pt x="199" y="85"/>
                      <a:pt x="198" y="85"/>
                      <a:pt x="198" y="85"/>
                    </a:cubicBezTo>
                    <a:cubicBezTo>
                      <a:pt x="196" y="84"/>
                      <a:pt x="194" y="82"/>
                      <a:pt x="191" y="81"/>
                    </a:cubicBezTo>
                    <a:cubicBezTo>
                      <a:pt x="192" y="84"/>
                      <a:pt x="192" y="86"/>
                      <a:pt x="193" y="88"/>
                    </a:cubicBezTo>
                    <a:cubicBezTo>
                      <a:pt x="193" y="89"/>
                      <a:pt x="193" y="90"/>
                      <a:pt x="192" y="90"/>
                    </a:cubicBezTo>
                    <a:cubicBezTo>
                      <a:pt x="190" y="92"/>
                      <a:pt x="189" y="93"/>
                      <a:pt x="187" y="95"/>
                    </a:cubicBezTo>
                    <a:cubicBezTo>
                      <a:pt x="190" y="95"/>
                      <a:pt x="192" y="95"/>
                      <a:pt x="194" y="96"/>
                    </a:cubicBezTo>
                    <a:cubicBezTo>
                      <a:pt x="195" y="96"/>
                      <a:pt x="196" y="96"/>
                      <a:pt x="196" y="97"/>
                    </a:cubicBezTo>
                    <a:cubicBezTo>
                      <a:pt x="197" y="99"/>
                      <a:pt x="198" y="101"/>
                      <a:pt x="199" y="104"/>
                    </a:cubicBezTo>
                    <a:cubicBezTo>
                      <a:pt x="200" y="101"/>
                      <a:pt x="201" y="99"/>
                      <a:pt x="201" y="97"/>
                    </a:cubicBezTo>
                    <a:cubicBezTo>
                      <a:pt x="202" y="96"/>
                      <a:pt x="203" y="96"/>
                      <a:pt x="204" y="96"/>
                    </a:cubicBezTo>
                    <a:cubicBezTo>
                      <a:pt x="206" y="95"/>
                      <a:pt x="208" y="95"/>
                      <a:pt x="211" y="95"/>
                    </a:cubicBezTo>
                    <a:close/>
                    <a:moveTo>
                      <a:pt x="372" y="95"/>
                    </a:moveTo>
                    <a:cubicBezTo>
                      <a:pt x="370" y="93"/>
                      <a:pt x="368" y="92"/>
                      <a:pt x="367" y="91"/>
                    </a:cubicBezTo>
                    <a:cubicBezTo>
                      <a:pt x="366" y="90"/>
                      <a:pt x="365" y="89"/>
                      <a:pt x="366" y="88"/>
                    </a:cubicBezTo>
                    <a:cubicBezTo>
                      <a:pt x="366" y="86"/>
                      <a:pt x="367" y="84"/>
                      <a:pt x="367" y="81"/>
                    </a:cubicBezTo>
                    <a:cubicBezTo>
                      <a:pt x="365" y="82"/>
                      <a:pt x="363" y="83"/>
                      <a:pt x="361" y="85"/>
                    </a:cubicBezTo>
                    <a:cubicBezTo>
                      <a:pt x="360" y="85"/>
                      <a:pt x="360" y="85"/>
                      <a:pt x="359" y="85"/>
                    </a:cubicBezTo>
                    <a:cubicBezTo>
                      <a:pt x="357" y="83"/>
                      <a:pt x="355" y="82"/>
                      <a:pt x="353" y="81"/>
                    </a:cubicBezTo>
                    <a:cubicBezTo>
                      <a:pt x="353" y="84"/>
                      <a:pt x="354" y="86"/>
                      <a:pt x="354" y="88"/>
                    </a:cubicBezTo>
                    <a:cubicBezTo>
                      <a:pt x="354" y="89"/>
                      <a:pt x="354" y="90"/>
                      <a:pt x="353" y="90"/>
                    </a:cubicBezTo>
                    <a:cubicBezTo>
                      <a:pt x="352" y="92"/>
                      <a:pt x="350" y="93"/>
                      <a:pt x="348" y="95"/>
                    </a:cubicBezTo>
                    <a:cubicBezTo>
                      <a:pt x="351" y="95"/>
                      <a:pt x="353" y="95"/>
                      <a:pt x="355" y="96"/>
                    </a:cubicBezTo>
                    <a:cubicBezTo>
                      <a:pt x="356" y="96"/>
                      <a:pt x="357" y="96"/>
                      <a:pt x="357" y="97"/>
                    </a:cubicBezTo>
                    <a:cubicBezTo>
                      <a:pt x="358" y="99"/>
                      <a:pt x="359" y="101"/>
                      <a:pt x="360" y="104"/>
                    </a:cubicBezTo>
                    <a:cubicBezTo>
                      <a:pt x="361" y="101"/>
                      <a:pt x="362" y="100"/>
                      <a:pt x="362" y="98"/>
                    </a:cubicBezTo>
                    <a:cubicBezTo>
                      <a:pt x="363" y="96"/>
                      <a:pt x="364" y="95"/>
                      <a:pt x="365" y="95"/>
                    </a:cubicBezTo>
                    <a:cubicBezTo>
                      <a:pt x="367" y="96"/>
                      <a:pt x="369" y="95"/>
                      <a:pt x="372" y="95"/>
                    </a:cubicBezTo>
                    <a:close/>
                    <a:moveTo>
                      <a:pt x="251" y="95"/>
                    </a:moveTo>
                    <a:cubicBezTo>
                      <a:pt x="254" y="95"/>
                      <a:pt x="256" y="95"/>
                      <a:pt x="258" y="96"/>
                    </a:cubicBezTo>
                    <a:cubicBezTo>
                      <a:pt x="259" y="96"/>
                      <a:pt x="260" y="96"/>
                      <a:pt x="260" y="97"/>
                    </a:cubicBezTo>
                    <a:cubicBezTo>
                      <a:pt x="261" y="99"/>
                      <a:pt x="262" y="101"/>
                      <a:pt x="263" y="104"/>
                    </a:cubicBezTo>
                    <a:cubicBezTo>
                      <a:pt x="264" y="101"/>
                      <a:pt x="265" y="99"/>
                      <a:pt x="266" y="98"/>
                    </a:cubicBezTo>
                    <a:cubicBezTo>
                      <a:pt x="266" y="96"/>
                      <a:pt x="267" y="95"/>
                      <a:pt x="269" y="95"/>
                    </a:cubicBezTo>
                    <a:cubicBezTo>
                      <a:pt x="271" y="95"/>
                      <a:pt x="273" y="95"/>
                      <a:pt x="275" y="95"/>
                    </a:cubicBezTo>
                    <a:cubicBezTo>
                      <a:pt x="273" y="93"/>
                      <a:pt x="272" y="92"/>
                      <a:pt x="270" y="91"/>
                    </a:cubicBezTo>
                    <a:cubicBezTo>
                      <a:pt x="269" y="90"/>
                      <a:pt x="269" y="89"/>
                      <a:pt x="269" y="88"/>
                    </a:cubicBezTo>
                    <a:cubicBezTo>
                      <a:pt x="270" y="86"/>
                      <a:pt x="270" y="83"/>
                      <a:pt x="271" y="81"/>
                    </a:cubicBezTo>
                    <a:cubicBezTo>
                      <a:pt x="268" y="82"/>
                      <a:pt x="266" y="83"/>
                      <a:pt x="265" y="85"/>
                    </a:cubicBezTo>
                    <a:cubicBezTo>
                      <a:pt x="264" y="85"/>
                      <a:pt x="263" y="85"/>
                      <a:pt x="262" y="85"/>
                    </a:cubicBezTo>
                    <a:cubicBezTo>
                      <a:pt x="260" y="83"/>
                      <a:pt x="258" y="82"/>
                      <a:pt x="256" y="81"/>
                    </a:cubicBezTo>
                    <a:cubicBezTo>
                      <a:pt x="256" y="84"/>
                      <a:pt x="257" y="86"/>
                      <a:pt x="257" y="88"/>
                    </a:cubicBezTo>
                    <a:cubicBezTo>
                      <a:pt x="258" y="89"/>
                      <a:pt x="257" y="90"/>
                      <a:pt x="257" y="90"/>
                    </a:cubicBezTo>
                    <a:cubicBezTo>
                      <a:pt x="255" y="92"/>
                      <a:pt x="253" y="93"/>
                      <a:pt x="251" y="95"/>
                    </a:cubicBezTo>
                    <a:close/>
                    <a:moveTo>
                      <a:pt x="243" y="95"/>
                    </a:moveTo>
                    <a:cubicBezTo>
                      <a:pt x="241" y="93"/>
                      <a:pt x="239" y="92"/>
                      <a:pt x="238" y="90"/>
                    </a:cubicBezTo>
                    <a:cubicBezTo>
                      <a:pt x="237" y="90"/>
                      <a:pt x="236" y="89"/>
                      <a:pt x="237" y="88"/>
                    </a:cubicBezTo>
                    <a:cubicBezTo>
                      <a:pt x="237" y="86"/>
                      <a:pt x="238" y="84"/>
                      <a:pt x="238" y="81"/>
                    </a:cubicBezTo>
                    <a:cubicBezTo>
                      <a:pt x="236" y="82"/>
                      <a:pt x="235" y="83"/>
                      <a:pt x="233" y="84"/>
                    </a:cubicBezTo>
                    <a:cubicBezTo>
                      <a:pt x="232" y="85"/>
                      <a:pt x="230" y="85"/>
                      <a:pt x="229" y="84"/>
                    </a:cubicBezTo>
                    <a:cubicBezTo>
                      <a:pt x="227" y="83"/>
                      <a:pt x="226" y="82"/>
                      <a:pt x="224" y="81"/>
                    </a:cubicBezTo>
                    <a:cubicBezTo>
                      <a:pt x="224" y="83"/>
                      <a:pt x="224" y="85"/>
                      <a:pt x="225" y="87"/>
                    </a:cubicBezTo>
                    <a:cubicBezTo>
                      <a:pt x="226" y="89"/>
                      <a:pt x="225" y="90"/>
                      <a:pt x="224" y="91"/>
                    </a:cubicBezTo>
                    <a:cubicBezTo>
                      <a:pt x="222" y="92"/>
                      <a:pt x="221" y="93"/>
                      <a:pt x="219" y="95"/>
                    </a:cubicBezTo>
                    <a:cubicBezTo>
                      <a:pt x="222" y="95"/>
                      <a:pt x="224" y="95"/>
                      <a:pt x="226" y="96"/>
                    </a:cubicBezTo>
                    <a:cubicBezTo>
                      <a:pt x="227" y="96"/>
                      <a:pt x="228" y="96"/>
                      <a:pt x="228" y="97"/>
                    </a:cubicBezTo>
                    <a:cubicBezTo>
                      <a:pt x="229" y="99"/>
                      <a:pt x="230" y="101"/>
                      <a:pt x="231" y="104"/>
                    </a:cubicBezTo>
                    <a:cubicBezTo>
                      <a:pt x="232" y="101"/>
                      <a:pt x="233" y="99"/>
                      <a:pt x="234" y="97"/>
                    </a:cubicBezTo>
                    <a:cubicBezTo>
                      <a:pt x="234" y="96"/>
                      <a:pt x="235" y="96"/>
                      <a:pt x="236" y="96"/>
                    </a:cubicBezTo>
                    <a:cubicBezTo>
                      <a:pt x="238" y="95"/>
                      <a:pt x="240" y="95"/>
                      <a:pt x="243" y="95"/>
                    </a:cubicBezTo>
                    <a:close/>
                    <a:moveTo>
                      <a:pt x="127" y="81"/>
                    </a:moveTo>
                    <a:cubicBezTo>
                      <a:pt x="127" y="84"/>
                      <a:pt x="128" y="86"/>
                      <a:pt x="128" y="88"/>
                    </a:cubicBezTo>
                    <a:cubicBezTo>
                      <a:pt x="128" y="89"/>
                      <a:pt x="128" y="90"/>
                      <a:pt x="127" y="90"/>
                    </a:cubicBezTo>
                    <a:cubicBezTo>
                      <a:pt x="126" y="92"/>
                      <a:pt x="124" y="93"/>
                      <a:pt x="122" y="95"/>
                    </a:cubicBezTo>
                    <a:cubicBezTo>
                      <a:pt x="125" y="95"/>
                      <a:pt x="127" y="95"/>
                      <a:pt x="129" y="96"/>
                    </a:cubicBezTo>
                    <a:cubicBezTo>
                      <a:pt x="130" y="96"/>
                      <a:pt x="131" y="96"/>
                      <a:pt x="131" y="97"/>
                    </a:cubicBezTo>
                    <a:cubicBezTo>
                      <a:pt x="132" y="99"/>
                      <a:pt x="133" y="101"/>
                      <a:pt x="134" y="104"/>
                    </a:cubicBezTo>
                    <a:cubicBezTo>
                      <a:pt x="135" y="101"/>
                      <a:pt x="136" y="99"/>
                      <a:pt x="136" y="97"/>
                    </a:cubicBezTo>
                    <a:cubicBezTo>
                      <a:pt x="137" y="96"/>
                      <a:pt x="138" y="96"/>
                      <a:pt x="139" y="96"/>
                    </a:cubicBezTo>
                    <a:cubicBezTo>
                      <a:pt x="141" y="95"/>
                      <a:pt x="143" y="95"/>
                      <a:pt x="146" y="95"/>
                    </a:cubicBezTo>
                    <a:cubicBezTo>
                      <a:pt x="144" y="93"/>
                      <a:pt x="142" y="92"/>
                      <a:pt x="141" y="91"/>
                    </a:cubicBezTo>
                    <a:cubicBezTo>
                      <a:pt x="140" y="90"/>
                      <a:pt x="139" y="89"/>
                      <a:pt x="140" y="88"/>
                    </a:cubicBezTo>
                    <a:cubicBezTo>
                      <a:pt x="140" y="86"/>
                      <a:pt x="141" y="83"/>
                      <a:pt x="141" y="81"/>
                    </a:cubicBezTo>
                    <a:cubicBezTo>
                      <a:pt x="139" y="82"/>
                      <a:pt x="137" y="83"/>
                      <a:pt x="135" y="85"/>
                    </a:cubicBezTo>
                    <a:cubicBezTo>
                      <a:pt x="134" y="85"/>
                      <a:pt x="133" y="85"/>
                      <a:pt x="132" y="85"/>
                    </a:cubicBezTo>
                    <a:cubicBezTo>
                      <a:pt x="131" y="83"/>
                      <a:pt x="129" y="82"/>
                      <a:pt x="12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
                <a:extLst>
                  <a:ext uri="{FF2B5EF4-FFF2-40B4-BE49-F238E27FC236}">
                    <a16:creationId xmlns:a16="http://schemas.microsoft.com/office/drawing/2014/main" id="{62BE6A90-45EA-918C-FBC9-D2BAF4AE72FC}"/>
                  </a:ext>
                </a:extLst>
              </p:cNvPr>
              <p:cNvSpPr>
                <a:spLocks/>
              </p:cNvSpPr>
              <p:nvPr/>
            </p:nvSpPr>
            <p:spPr bwMode="auto">
              <a:xfrm>
                <a:off x="732155" y="515938"/>
                <a:ext cx="958850" cy="511175"/>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7">
                <a:extLst>
                  <a:ext uri="{FF2B5EF4-FFF2-40B4-BE49-F238E27FC236}">
                    <a16:creationId xmlns:a16="http://schemas.microsoft.com/office/drawing/2014/main" id="{A8957902-451E-93B8-FEC0-156A8F6600A4}"/>
                  </a:ext>
                </a:extLst>
              </p:cNvPr>
              <p:cNvSpPr>
                <a:spLocks/>
              </p:cNvSpPr>
              <p:nvPr/>
            </p:nvSpPr>
            <p:spPr bwMode="auto">
              <a:xfrm>
                <a:off x="1122680" y="1431925"/>
                <a:ext cx="182562" cy="173038"/>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
                <a:extLst>
                  <a:ext uri="{FF2B5EF4-FFF2-40B4-BE49-F238E27FC236}">
                    <a16:creationId xmlns:a16="http://schemas.microsoft.com/office/drawing/2014/main" id="{B42B6742-9309-EB2F-4B58-EE98761941DD}"/>
                  </a:ext>
                </a:extLst>
              </p:cNvPr>
              <p:cNvSpPr>
                <a:spLocks/>
              </p:cNvSpPr>
              <p:nvPr/>
            </p:nvSpPr>
            <p:spPr bwMode="auto">
              <a:xfrm>
                <a:off x="844868" y="1260475"/>
                <a:ext cx="736600" cy="11113"/>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
                <a:extLst>
                  <a:ext uri="{FF2B5EF4-FFF2-40B4-BE49-F238E27FC236}">
                    <a16:creationId xmlns:a16="http://schemas.microsoft.com/office/drawing/2014/main" id="{1D17B1D8-A4D7-F75D-DCE0-07BA449EF18C}"/>
                  </a:ext>
                </a:extLst>
              </p:cNvPr>
              <p:cNvSpPr>
                <a:spLocks/>
              </p:cNvSpPr>
              <p:nvPr/>
            </p:nvSpPr>
            <p:spPr bwMode="auto">
              <a:xfrm>
                <a:off x="1308418" y="1411288"/>
                <a:ext cx="111125" cy="10953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0">
                <a:extLst>
                  <a:ext uri="{FF2B5EF4-FFF2-40B4-BE49-F238E27FC236}">
                    <a16:creationId xmlns:a16="http://schemas.microsoft.com/office/drawing/2014/main" id="{B8F1CEFB-9435-2199-E68C-CACDCCCD853E}"/>
                  </a:ext>
                </a:extLst>
              </p:cNvPr>
              <p:cNvSpPr>
                <a:spLocks/>
              </p:cNvSpPr>
              <p:nvPr/>
            </p:nvSpPr>
            <p:spPr bwMode="auto">
              <a:xfrm>
                <a:off x="1013143" y="1416050"/>
                <a:ext cx="109537" cy="106363"/>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1">
                <a:extLst>
                  <a:ext uri="{FF2B5EF4-FFF2-40B4-BE49-F238E27FC236}">
                    <a16:creationId xmlns:a16="http://schemas.microsoft.com/office/drawing/2014/main" id="{1D4C1E69-89F4-A79E-C69A-24E60BA2865A}"/>
                  </a:ext>
                </a:extLst>
              </p:cNvPr>
              <p:cNvSpPr>
                <a:spLocks/>
              </p:cNvSpPr>
              <p:nvPr/>
            </p:nvSpPr>
            <p:spPr bwMode="auto">
              <a:xfrm>
                <a:off x="1519555" y="1435100"/>
                <a:ext cx="101600" cy="49213"/>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2">
                <a:extLst>
                  <a:ext uri="{FF2B5EF4-FFF2-40B4-BE49-F238E27FC236}">
                    <a16:creationId xmlns:a16="http://schemas.microsoft.com/office/drawing/2014/main" id="{E37A44EC-B539-817F-599F-E8C178F577DA}"/>
                  </a:ext>
                </a:extLst>
              </p:cNvPr>
              <p:cNvSpPr>
                <a:spLocks/>
              </p:cNvSpPr>
              <p:nvPr/>
            </p:nvSpPr>
            <p:spPr bwMode="auto">
              <a:xfrm>
                <a:off x="889318" y="1462088"/>
                <a:ext cx="96837" cy="53975"/>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3">
                <a:extLst>
                  <a:ext uri="{FF2B5EF4-FFF2-40B4-BE49-F238E27FC236}">
                    <a16:creationId xmlns:a16="http://schemas.microsoft.com/office/drawing/2014/main" id="{2D74575F-CC02-876A-FC49-932CF9DC79F8}"/>
                  </a:ext>
                </a:extLst>
              </p:cNvPr>
              <p:cNvSpPr>
                <a:spLocks/>
              </p:cNvSpPr>
              <p:nvPr/>
            </p:nvSpPr>
            <p:spPr bwMode="auto">
              <a:xfrm>
                <a:off x="660718" y="1222375"/>
                <a:ext cx="69850" cy="7302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4">
                <a:extLst>
                  <a:ext uri="{FF2B5EF4-FFF2-40B4-BE49-F238E27FC236}">
                    <a16:creationId xmlns:a16="http://schemas.microsoft.com/office/drawing/2014/main" id="{783FAAA9-E79C-DC81-4E49-200D880FEE23}"/>
                  </a:ext>
                </a:extLst>
              </p:cNvPr>
              <p:cNvSpPr>
                <a:spLocks/>
              </p:cNvSpPr>
              <p:nvPr/>
            </p:nvSpPr>
            <p:spPr bwMode="auto">
              <a:xfrm>
                <a:off x="806768" y="1436688"/>
                <a:ext cx="100012" cy="47625"/>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5">
                <a:extLst>
                  <a:ext uri="{FF2B5EF4-FFF2-40B4-BE49-F238E27FC236}">
                    <a16:creationId xmlns:a16="http://schemas.microsoft.com/office/drawing/2014/main" id="{BFE7FDE7-B917-BECA-3A52-8D7B3DFE7F8A}"/>
                  </a:ext>
                </a:extLst>
              </p:cNvPr>
              <p:cNvSpPr>
                <a:spLocks/>
              </p:cNvSpPr>
              <p:nvPr/>
            </p:nvSpPr>
            <p:spPr bwMode="auto">
              <a:xfrm>
                <a:off x="1441768" y="1470025"/>
                <a:ext cx="95250" cy="46038"/>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
                <a:extLst>
                  <a:ext uri="{FF2B5EF4-FFF2-40B4-BE49-F238E27FC236}">
                    <a16:creationId xmlns:a16="http://schemas.microsoft.com/office/drawing/2014/main" id="{306B3E1F-348C-F2AC-0C4A-BAA7F27DC0F9}"/>
                  </a:ext>
                </a:extLst>
              </p:cNvPr>
              <p:cNvSpPr>
                <a:spLocks/>
              </p:cNvSpPr>
              <p:nvPr/>
            </p:nvSpPr>
            <p:spPr bwMode="auto">
              <a:xfrm>
                <a:off x="1698943" y="1222375"/>
                <a:ext cx="68262" cy="7302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7">
                <a:extLst>
                  <a:ext uri="{FF2B5EF4-FFF2-40B4-BE49-F238E27FC236}">
                    <a16:creationId xmlns:a16="http://schemas.microsoft.com/office/drawing/2014/main" id="{46FEDFAC-52DC-FF47-B56C-7890B4347F1D}"/>
                  </a:ext>
                </a:extLst>
              </p:cNvPr>
              <p:cNvSpPr>
                <a:spLocks/>
              </p:cNvSpPr>
              <p:nvPr/>
            </p:nvSpPr>
            <p:spPr bwMode="auto">
              <a:xfrm>
                <a:off x="1654493" y="1306513"/>
                <a:ext cx="84137" cy="63500"/>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8">
                <a:extLst>
                  <a:ext uri="{FF2B5EF4-FFF2-40B4-BE49-F238E27FC236}">
                    <a16:creationId xmlns:a16="http://schemas.microsoft.com/office/drawing/2014/main" id="{E1006A4E-1A8A-041A-BFA8-823FD97EB3E0}"/>
                  </a:ext>
                </a:extLst>
              </p:cNvPr>
              <p:cNvSpPr>
                <a:spLocks/>
              </p:cNvSpPr>
              <p:nvPr/>
            </p:nvSpPr>
            <p:spPr bwMode="auto">
              <a:xfrm>
                <a:off x="689293" y="1311275"/>
                <a:ext cx="84137" cy="58738"/>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9">
                <a:extLst>
                  <a:ext uri="{FF2B5EF4-FFF2-40B4-BE49-F238E27FC236}">
                    <a16:creationId xmlns:a16="http://schemas.microsoft.com/office/drawing/2014/main" id="{8540CEF0-BFC8-55C1-DEC4-1B9157318881}"/>
                  </a:ext>
                </a:extLst>
              </p:cNvPr>
              <p:cNvSpPr>
                <a:spLocks/>
              </p:cNvSpPr>
              <p:nvPr/>
            </p:nvSpPr>
            <p:spPr bwMode="auto">
              <a:xfrm>
                <a:off x="736918" y="1385888"/>
                <a:ext cx="96837" cy="52388"/>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0">
                <a:extLst>
                  <a:ext uri="{FF2B5EF4-FFF2-40B4-BE49-F238E27FC236}">
                    <a16:creationId xmlns:a16="http://schemas.microsoft.com/office/drawing/2014/main" id="{C79C763D-DA21-1210-EB4B-F93658925BC8}"/>
                  </a:ext>
                </a:extLst>
              </p:cNvPr>
              <p:cNvSpPr>
                <a:spLocks/>
              </p:cNvSpPr>
              <p:nvPr/>
            </p:nvSpPr>
            <p:spPr bwMode="auto">
              <a:xfrm>
                <a:off x="1595755" y="1377950"/>
                <a:ext cx="95250" cy="60325"/>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1">
                <a:extLst>
                  <a:ext uri="{FF2B5EF4-FFF2-40B4-BE49-F238E27FC236}">
                    <a16:creationId xmlns:a16="http://schemas.microsoft.com/office/drawing/2014/main" id="{6452E57B-D823-B776-8600-287685187870}"/>
                  </a:ext>
                </a:extLst>
              </p:cNvPr>
              <p:cNvSpPr>
                <a:spLocks/>
              </p:cNvSpPr>
              <p:nvPr/>
            </p:nvSpPr>
            <p:spPr bwMode="auto">
              <a:xfrm>
                <a:off x="1689418" y="1135063"/>
                <a:ext cx="53975" cy="93663"/>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2">
                <a:extLst>
                  <a:ext uri="{FF2B5EF4-FFF2-40B4-BE49-F238E27FC236}">
                    <a16:creationId xmlns:a16="http://schemas.microsoft.com/office/drawing/2014/main" id="{3E906A88-C45E-A4F2-D381-95C835B5AFA7}"/>
                  </a:ext>
                </a:extLst>
              </p:cNvPr>
              <p:cNvSpPr>
                <a:spLocks/>
              </p:cNvSpPr>
              <p:nvPr/>
            </p:nvSpPr>
            <p:spPr bwMode="auto">
              <a:xfrm>
                <a:off x="684530" y="1135063"/>
                <a:ext cx="55562" cy="93663"/>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3">
                <a:extLst>
                  <a:ext uri="{FF2B5EF4-FFF2-40B4-BE49-F238E27FC236}">
                    <a16:creationId xmlns:a16="http://schemas.microsoft.com/office/drawing/2014/main" id="{066B38CC-EE80-0FBA-A181-16DD54929445}"/>
                  </a:ext>
                </a:extLst>
              </p:cNvPr>
              <p:cNvSpPr>
                <a:spLocks/>
              </p:cNvSpPr>
              <p:nvPr/>
            </p:nvSpPr>
            <p:spPr bwMode="auto">
              <a:xfrm>
                <a:off x="922655" y="1397000"/>
                <a:ext cx="66675" cy="65088"/>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4">
                <a:extLst>
                  <a:ext uri="{FF2B5EF4-FFF2-40B4-BE49-F238E27FC236}">
                    <a16:creationId xmlns:a16="http://schemas.microsoft.com/office/drawing/2014/main" id="{4721179F-C5ED-5889-2A90-0F3EAC243F17}"/>
                  </a:ext>
                </a:extLst>
              </p:cNvPr>
              <p:cNvSpPr>
                <a:spLocks/>
              </p:cNvSpPr>
              <p:nvPr/>
            </p:nvSpPr>
            <p:spPr bwMode="auto">
              <a:xfrm>
                <a:off x="1576705" y="1323975"/>
                <a:ext cx="53975" cy="82550"/>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5">
                <a:extLst>
                  <a:ext uri="{FF2B5EF4-FFF2-40B4-BE49-F238E27FC236}">
                    <a16:creationId xmlns:a16="http://schemas.microsoft.com/office/drawing/2014/main" id="{9D1B9509-AA9F-9493-5A8E-5D8989A3F226}"/>
                  </a:ext>
                </a:extLst>
              </p:cNvPr>
              <p:cNvSpPr>
                <a:spLocks/>
              </p:cNvSpPr>
              <p:nvPr/>
            </p:nvSpPr>
            <p:spPr bwMode="auto">
              <a:xfrm>
                <a:off x="752793" y="1268413"/>
                <a:ext cx="55562" cy="84138"/>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6">
                <a:extLst>
                  <a:ext uri="{FF2B5EF4-FFF2-40B4-BE49-F238E27FC236}">
                    <a16:creationId xmlns:a16="http://schemas.microsoft.com/office/drawing/2014/main" id="{62C97BFC-75F0-6195-91AC-79C9D7D553DC}"/>
                  </a:ext>
                </a:extLst>
              </p:cNvPr>
              <p:cNvSpPr>
                <a:spLocks/>
              </p:cNvSpPr>
              <p:nvPr/>
            </p:nvSpPr>
            <p:spPr bwMode="auto">
              <a:xfrm>
                <a:off x="730568" y="1206500"/>
                <a:ext cx="52387" cy="79375"/>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7">
                <a:extLst>
                  <a:ext uri="{FF2B5EF4-FFF2-40B4-BE49-F238E27FC236}">
                    <a16:creationId xmlns:a16="http://schemas.microsoft.com/office/drawing/2014/main" id="{A0C910E9-63A6-DBB9-1B29-C6B56AA9BB3A}"/>
                  </a:ext>
                </a:extLst>
              </p:cNvPr>
              <p:cNvSpPr>
                <a:spLocks/>
              </p:cNvSpPr>
              <p:nvPr/>
            </p:nvSpPr>
            <p:spPr bwMode="auto">
              <a:xfrm>
                <a:off x="806768" y="1323975"/>
                <a:ext cx="52387" cy="82550"/>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8">
                <a:extLst>
                  <a:ext uri="{FF2B5EF4-FFF2-40B4-BE49-F238E27FC236}">
                    <a16:creationId xmlns:a16="http://schemas.microsoft.com/office/drawing/2014/main" id="{39332693-D5B4-0A11-0313-CA5A6F777AE9}"/>
                  </a:ext>
                </a:extLst>
              </p:cNvPr>
              <p:cNvSpPr>
                <a:spLocks/>
              </p:cNvSpPr>
              <p:nvPr/>
            </p:nvSpPr>
            <p:spPr bwMode="auto">
              <a:xfrm>
                <a:off x="1622743" y="1268413"/>
                <a:ext cx="50800" cy="84138"/>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9">
                <a:extLst>
                  <a:ext uri="{FF2B5EF4-FFF2-40B4-BE49-F238E27FC236}">
                    <a16:creationId xmlns:a16="http://schemas.microsoft.com/office/drawing/2014/main" id="{B42E0B51-5198-8A9D-4AD6-EADB42282164}"/>
                  </a:ext>
                </a:extLst>
              </p:cNvPr>
              <p:cNvSpPr>
                <a:spLocks/>
              </p:cNvSpPr>
              <p:nvPr/>
            </p:nvSpPr>
            <p:spPr bwMode="auto">
              <a:xfrm>
                <a:off x="1508443" y="1368425"/>
                <a:ext cx="61912" cy="7302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0">
                <a:extLst>
                  <a:ext uri="{FF2B5EF4-FFF2-40B4-BE49-F238E27FC236}">
                    <a16:creationId xmlns:a16="http://schemas.microsoft.com/office/drawing/2014/main" id="{50A7FDC8-09A1-8AC2-88FA-F44BD5CC2081}"/>
                  </a:ext>
                </a:extLst>
              </p:cNvPr>
              <p:cNvSpPr>
                <a:spLocks/>
              </p:cNvSpPr>
              <p:nvPr/>
            </p:nvSpPr>
            <p:spPr bwMode="auto">
              <a:xfrm>
                <a:off x="1440180" y="1398588"/>
                <a:ext cx="58737" cy="61913"/>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1">
                <a:extLst>
                  <a:ext uri="{FF2B5EF4-FFF2-40B4-BE49-F238E27FC236}">
                    <a16:creationId xmlns:a16="http://schemas.microsoft.com/office/drawing/2014/main" id="{9326A99D-18EF-F0BC-DD22-276F53F958FA}"/>
                  </a:ext>
                </a:extLst>
              </p:cNvPr>
              <p:cNvSpPr>
                <a:spLocks/>
              </p:cNvSpPr>
              <p:nvPr/>
            </p:nvSpPr>
            <p:spPr bwMode="auto">
              <a:xfrm>
                <a:off x="854393" y="1366838"/>
                <a:ext cx="58737" cy="74613"/>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2">
                <a:extLst>
                  <a:ext uri="{FF2B5EF4-FFF2-40B4-BE49-F238E27FC236}">
                    <a16:creationId xmlns:a16="http://schemas.microsoft.com/office/drawing/2014/main" id="{351921F8-595E-981D-8AEE-85B9EDB6E900}"/>
                  </a:ext>
                </a:extLst>
              </p:cNvPr>
              <p:cNvSpPr>
                <a:spLocks/>
              </p:cNvSpPr>
              <p:nvPr/>
            </p:nvSpPr>
            <p:spPr bwMode="auto">
              <a:xfrm>
                <a:off x="1649730" y="1206500"/>
                <a:ext cx="55562" cy="79375"/>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3">
                <a:extLst>
                  <a:ext uri="{FF2B5EF4-FFF2-40B4-BE49-F238E27FC236}">
                    <a16:creationId xmlns:a16="http://schemas.microsoft.com/office/drawing/2014/main" id="{81B4A64F-A561-402D-CEF7-113B83FABCAF}"/>
                  </a:ext>
                </a:extLst>
              </p:cNvPr>
              <p:cNvSpPr>
                <a:spLocks/>
              </p:cNvSpPr>
              <p:nvPr/>
            </p:nvSpPr>
            <p:spPr bwMode="auto">
              <a:xfrm>
                <a:off x="949643" y="1285875"/>
                <a:ext cx="44450" cy="44450"/>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4">
                <a:extLst>
                  <a:ext uri="{FF2B5EF4-FFF2-40B4-BE49-F238E27FC236}">
                    <a16:creationId xmlns:a16="http://schemas.microsoft.com/office/drawing/2014/main" id="{9F14A952-A974-A173-5219-B59D56FA89F3}"/>
                  </a:ext>
                </a:extLst>
              </p:cNvPr>
              <p:cNvSpPr>
                <a:spLocks/>
              </p:cNvSpPr>
              <p:nvPr/>
            </p:nvSpPr>
            <p:spPr bwMode="auto">
              <a:xfrm>
                <a:off x="1252855"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5">
                <a:extLst>
                  <a:ext uri="{FF2B5EF4-FFF2-40B4-BE49-F238E27FC236}">
                    <a16:creationId xmlns:a16="http://schemas.microsoft.com/office/drawing/2014/main" id="{BF1B84CB-0843-2862-7877-94D1404F009C}"/>
                  </a:ext>
                </a:extLst>
              </p:cNvPr>
              <p:cNvSpPr>
                <a:spLocks/>
              </p:cNvSpPr>
              <p:nvPr/>
            </p:nvSpPr>
            <p:spPr bwMode="auto">
              <a:xfrm>
                <a:off x="1371918" y="1285875"/>
                <a:ext cx="46037" cy="44450"/>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6">
                <a:extLst>
                  <a:ext uri="{FF2B5EF4-FFF2-40B4-BE49-F238E27FC236}">
                    <a16:creationId xmlns:a16="http://schemas.microsoft.com/office/drawing/2014/main" id="{6E0438B7-4F7D-ACAB-8DA5-CFA49649906F}"/>
                  </a:ext>
                </a:extLst>
              </p:cNvPr>
              <p:cNvSpPr>
                <a:spLocks/>
              </p:cNvSpPr>
              <p:nvPr/>
            </p:nvSpPr>
            <p:spPr bwMode="auto">
              <a:xfrm>
                <a:off x="1192530" y="1285875"/>
                <a:ext cx="42862" cy="44450"/>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7">
                <a:extLst>
                  <a:ext uri="{FF2B5EF4-FFF2-40B4-BE49-F238E27FC236}">
                    <a16:creationId xmlns:a16="http://schemas.microsoft.com/office/drawing/2014/main" id="{9AE91543-5F26-9AD7-5C60-6CC15DDE8519}"/>
                  </a:ext>
                </a:extLst>
              </p:cNvPr>
              <p:cNvSpPr>
                <a:spLocks/>
              </p:cNvSpPr>
              <p:nvPr/>
            </p:nvSpPr>
            <p:spPr bwMode="auto">
              <a:xfrm>
                <a:off x="1494155" y="1285875"/>
                <a:ext cx="42862" cy="44450"/>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8">
                <a:extLst>
                  <a:ext uri="{FF2B5EF4-FFF2-40B4-BE49-F238E27FC236}">
                    <a16:creationId xmlns:a16="http://schemas.microsoft.com/office/drawing/2014/main" id="{49591C59-67FE-5FB4-7C22-A55D98F3D84B}"/>
                  </a:ext>
                </a:extLst>
              </p:cNvPr>
              <p:cNvSpPr>
                <a:spLocks/>
              </p:cNvSpPr>
              <p:nvPr/>
            </p:nvSpPr>
            <p:spPr bwMode="auto">
              <a:xfrm>
                <a:off x="1433830" y="1285875"/>
                <a:ext cx="42862" cy="44450"/>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9">
                <a:extLst>
                  <a:ext uri="{FF2B5EF4-FFF2-40B4-BE49-F238E27FC236}">
                    <a16:creationId xmlns:a16="http://schemas.microsoft.com/office/drawing/2014/main" id="{EF5F5205-DB80-2AF7-FC69-60DCB006BFE0}"/>
                  </a:ext>
                </a:extLst>
              </p:cNvPr>
              <p:cNvSpPr>
                <a:spLocks/>
              </p:cNvSpPr>
              <p:nvPr/>
            </p:nvSpPr>
            <p:spPr bwMode="auto">
              <a:xfrm>
                <a:off x="1011555" y="1285875"/>
                <a:ext cx="44450" cy="44450"/>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
                <a:extLst>
                  <a:ext uri="{FF2B5EF4-FFF2-40B4-BE49-F238E27FC236}">
                    <a16:creationId xmlns:a16="http://schemas.microsoft.com/office/drawing/2014/main" id="{5F538539-3890-3F70-41E1-6688719BBD29}"/>
                  </a:ext>
                </a:extLst>
              </p:cNvPr>
              <p:cNvSpPr>
                <a:spLocks/>
              </p:cNvSpPr>
              <p:nvPr/>
            </p:nvSpPr>
            <p:spPr bwMode="auto">
              <a:xfrm>
                <a:off x="1313180"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1">
                <a:extLst>
                  <a:ext uri="{FF2B5EF4-FFF2-40B4-BE49-F238E27FC236}">
                    <a16:creationId xmlns:a16="http://schemas.microsoft.com/office/drawing/2014/main" id="{9EF776B4-24E8-1147-1EAE-8AA2B2350F2D}"/>
                  </a:ext>
                </a:extLst>
              </p:cNvPr>
              <p:cNvSpPr>
                <a:spLocks/>
              </p:cNvSpPr>
              <p:nvPr/>
            </p:nvSpPr>
            <p:spPr bwMode="auto">
              <a:xfrm>
                <a:off x="1130618" y="1285875"/>
                <a:ext cx="44450" cy="44450"/>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2">
                <a:extLst>
                  <a:ext uri="{FF2B5EF4-FFF2-40B4-BE49-F238E27FC236}">
                    <a16:creationId xmlns:a16="http://schemas.microsoft.com/office/drawing/2014/main" id="{4088ED38-35BC-A569-6771-871BE72B5660}"/>
                  </a:ext>
                </a:extLst>
              </p:cNvPr>
              <p:cNvSpPr>
                <a:spLocks/>
              </p:cNvSpPr>
              <p:nvPr/>
            </p:nvSpPr>
            <p:spPr bwMode="auto">
              <a:xfrm>
                <a:off x="1070293" y="1285875"/>
                <a:ext cx="46037" cy="44450"/>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3">
                <a:extLst>
                  <a:ext uri="{FF2B5EF4-FFF2-40B4-BE49-F238E27FC236}">
                    <a16:creationId xmlns:a16="http://schemas.microsoft.com/office/drawing/2014/main" id="{9BD04565-388A-213E-1D1A-1EFC3C0737BC}"/>
                  </a:ext>
                </a:extLst>
              </p:cNvPr>
              <p:cNvSpPr>
                <a:spLocks/>
              </p:cNvSpPr>
              <p:nvPr/>
            </p:nvSpPr>
            <p:spPr bwMode="auto">
              <a:xfrm>
                <a:off x="889318" y="1285875"/>
                <a:ext cx="44450" cy="44450"/>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1" name="矩形 200">
              <a:extLst>
                <a:ext uri="{FF2B5EF4-FFF2-40B4-BE49-F238E27FC236}">
                  <a16:creationId xmlns:a16="http://schemas.microsoft.com/office/drawing/2014/main" id="{98B723E7-D0B9-E2A5-87BE-2C1AB9E63279}"/>
                </a:ext>
              </a:extLst>
            </p:cNvPr>
            <p:cNvSpPr/>
            <p:nvPr/>
          </p:nvSpPr>
          <p:spPr>
            <a:xfrm>
              <a:off x="5839241" y="997479"/>
              <a:ext cx="546945" cy="504946"/>
            </a:xfrm>
            <a:prstGeom prst="rect">
              <a:avLst/>
            </a:prstGeom>
          </p:spPr>
          <p:txBody>
            <a:bodyPr wrap="non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3"/>
                  </a:solidFill>
                  <a:effectLst/>
                  <a:uLnTx/>
                  <a:uFillTx/>
                  <a:latin typeface="+mj-ea"/>
                  <a:ea typeface="+mj-ea"/>
                  <a:cs typeface="+mn-cs"/>
                </a:rPr>
                <a:t>01</a:t>
              </a:r>
              <a:endParaRPr kumimoji="0" lang="zh-CN" altLang="en-US" sz="2400" b="0" i="0" u="none" strike="noStrike" kern="1200" cap="none" spc="0" normalizeH="0" baseline="0" noProof="0" dirty="0">
                <a:ln>
                  <a:noFill/>
                </a:ln>
                <a:solidFill>
                  <a:schemeClr val="accent3"/>
                </a:solidFill>
                <a:effectLst/>
                <a:uLnTx/>
                <a:uFillTx/>
                <a:latin typeface="+mj-ea"/>
                <a:ea typeface="+mj-ea"/>
                <a:cs typeface="+mn-cs"/>
              </a:endParaRPr>
            </a:p>
          </p:txBody>
        </p:sp>
        <p:sp>
          <p:nvSpPr>
            <p:cNvPr id="204" name="矩形 203">
              <a:extLst>
                <a:ext uri="{FF2B5EF4-FFF2-40B4-BE49-F238E27FC236}">
                  <a16:creationId xmlns:a16="http://schemas.microsoft.com/office/drawing/2014/main" id="{CD34BD33-303D-98E4-D509-14D54C4A575E}"/>
                </a:ext>
              </a:extLst>
            </p:cNvPr>
            <p:cNvSpPr/>
            <p:nvPr/>
          </p:nvSpPr>
          <p:spPr>
            <a:xfrm>
              <a:off x="5712604" y="1515269"/>
              <a:ext cx="800219" cy="367408"/>
            </a:xfrm>
            <a:prstGeom prst="rect">
              <a:avLst/>
            </a:prstGeom>
          </p:spPr>
          <p:txBody>
            <a:bodyPr wrap="non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lang="zh-CN" altLang="en-US" sz="1600" dirty="0">
                  <a:solidFill>
                    <a:schemeClr val="accent3">
                      <a:lumMod val="100000"/>
                    </a:schemeClr>
                  </a:solidFill>
                  <a:effectLst/>
                  <a:latin typeface="+mj-ea"/>
                  <a:ea typeface="+mj-ea"/>
                </a:rPr>
                <a:t>亮点一</a:t>
              </a:r>
              <a:endParaRPr kumimoji="0" lang="zh-CN" altLang="en-US" sz="1600" b="0" i="0" u="none" strike="noStrike" kern="1200" cap="none" spc="0" normalizeH="0" baseline="0" noProof="0" dirty="0">
                <a:ln>
                  <a:noFill/>
                </a:ln>
                <a:solidFill>
                  <a:schemeClr val="accent3">
                    <a:lumMod val="100000"/>
                  </a:schemeClr>
                </a:solidFill>
                <a:effectLst/>
                <a:uLnTx/>
                <a:uFillTx/>
                <a:latin typeface="+mj-ea"/>
                <a:ea typeface="+mj-ea"/>
                <a:cs typeface="+mn-cs"/>
              </a:endParaRPr>
            </a:p>
          </p:txBody>
        </p:sp>
        <p:sp>
          <p:nvSpPr>
            <p:cNvPr id="205" name="矩形 204">
              <a:extLst>
                <a:ext uri="{FF2B5EF4-FFF2-40B4-BE49-F238E27FC236}">
                  <a16:creationId xmlns:a16="http://schemas.microsoft.com/office/drawing/2014/main" id="{AAE0BFA5-A961-FBD4-7C0C-0C1DA3782E4A}"/>
                </a:ext>
              </a:extLst>
            </p:cNvPr>
            <p:cNvSpPr/>
            <p:nvPr/>
          </p:nvSpPr>
          <p:spPr>
            <a:xfrm>
              <a:off x="5404827" y="1873890"/>
              <a:ext cx="1415772" cy="663387"/>
            </a:xfrm>
            <a:prstGeom prst="rect">
              <a:avLst/>
            </a:prstGeom>
          </p:spPr>
          <p:txBody>
            <a:bodyPr wrap="non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lang="zh-CN" altLang="en-US" sz="1600" dirty="0">
                  <a:solidFill>
                    <a:schemeClr val="accent3">
                      <a:lumMod val="100000"/>
                    </a:schemeClr>
                  </a:solidFill>
                  <a:effectLst/>
                  <a:latin typeface="+mn-ea"/>
                </a:rPr>
                <a:t>正文总结概括</a:t>
              </a:r>
              <a:endParaRPr lang="en-US" altLang="zh-CN" sz="1600" dirty="0">
                <a:solidFill>
                  <a:schemeClr val="accent3">
                    <a:lumMod val="100000"/>
                  </a:schemeClr>
                </a:solidFill>
                <a:effectLst/>
                <a:latin typeface="+mn-ea"/>
              </a:endParaRPr>
            </a:p>
            <a:p>
              <a:pPr algn="ctr" defTabSz="457200">
                <a:lnSpc>
                  <a:spcPct val="120000"/>
                </a:lnSpc>
                <a:defRPr/>
              </a:pPr>
              <a:r>
                <a:rPr lang="zh-CN" altLang="en-US" sz="1600" dirty="0">
                  <a:solidFill>
                    <a:schemeClr val="accent3">
                      <a:lumMod val="100000"/>
                    </a:schemeClr>
                  </a:solidFill>
                  <a:effectLst/>
                  <a:latin typeface="+mn-ea"/>
                </a:rPr>
                <a:t>正文总结概括</a:t>
              </a:r>
              <a:endParaRPr kumimoji="0" lang="zh-CN" altLang="en-US" sz="1600" b="0" i="0" u="none" strike="noStrike" kern="1200" cap="none" spc="0" normalizeH="0" baseline="0" noProof="0" dirty="0">
                <a:ln>
                  <a:noFill/>
                </a:ln>
                <a:solidFill>
                  <a:schemeClr val="accent3">
                    <a:lumMod val="100000"/>
                  </a:schemeClr>
                </a:solidFill>
                <a:effectLst/>
                <a:uLnTx/>
                <a:uFillTx/>
                <a:latin typeface="+mn-ea"/>
                <a:cs typeface="+mn-cs"/>
              </a:endParaRPr>
            </a:p>
          </p:txBody>
        </p:sp>
      </p:grpSp>
      <p:grpSp>
        <p:nvGrpSpPr>
          <p:cNvPr id="5" name="组合 4">
            <a:extLst>
              <a:ext uri="{FF2B5EF4-FFF2-40B4-BE49-F238E27FC236}">
                <a16:creationId xmlns:a16="http://schemas.microsoft.com/office/drawing/2014/main" id="{F7C58BF5-3563-7ECA-16FF-FA0670BE8549}"/>
              </a:ext>
            </a:extLst>
          </p:cNvPr>
          <p:cNvGrpSpPr/>
          <p:nvPr/>
        </p:nvGrpSpPr>
        <p:grpSpPr>
          <a:xfrm>
            <a:off x="7280027" y="3007658"/>
            <a:ext cx="2679885" cy="2637592"/>
            <a:chOff x="6953407" y="3128814"/>
            <a:chExt cx="2679885" cy="2637592"/>
          </a:xfrm>
        </p:grpSpPr>
        <p:grpSp>
          <p:nvGrpSpPr>
            <p:cNvPr id="161" name="组合 160">
              <a:extLst>
                <a:ext uri="{FF2B5EF4-FFF2-40B4-BE49-F238E27FC236}">
                  <a16:creationId xmlns:a16="http://schemas.microsoft.com/office/drawing/2014/main" id="{2D7E7F5B-99B9-4CA9-6CBE-2F1D36267F2F}"/>
                </a:ext>
              </a:extLst>
            </p:cNvPr>
            <p:cNvGrpSpPr/>
            <p:nvPr/>
          </p:nvGrpSpPr>
          <p:grpSpPr>
            <a:xfrm>
              <a:off x="6953407" y="3128814"/>
              <a:ext cx="2679885" cy="2637592"/>
              <a:chOff x="660718" y="515938"/>
              <a:chExt cx="1106487" cy="1089025"/>
            </a:xfrm>
            <a:gradFill flip="none" rotWithShape="1">
              <a:gsLst>
                <a:gs pos="100000">
                  <a:schemeClr val="accent3"/>
                </a:gs>
                <a:gs pos="0">
                  <a:schemeClr val="accent1"/>
                </a:gs>
              </a:gsLst>
              <a:lin ang="5400000" scaled="1"/>
              <a:tileRect/>
            </a:gradFill>
          </p:grpSpPr>
          <p:sp>
            <p:nvSpPr>
              <p:cNvPr id="162" name="Freeform 5">
                <a:extLst>
                  <a:ext uri="{FF2B5EF4-FFF2-40B4-BE49-F238E27FC236}">
                    <a16:creationId xmlns:a16="http://schemas.microsoft.com/office/drawing/2014/main" id="{261F3CBC-3DF2-C24F-F7AD-8B86E36171AC}"/>
                  </a:ext>
                </a:extLst>
              </p:cNvPr>
              <p:cNvSpPr>
                <a:spLocks noEditPoints="1"/>
              </p:cNvSpPr>
              <p:nvPr/>
            </p:nvSpPr>
            <p:spPr bwMode="auto">
              <a:xfrm>
                <a:off x="660718" y="1135063"/>
                <a:ext cx="1106487" cy="469900"/>
              </a:xfrm>
              <a:custGeom>
                <a:avLst/>
                <a:gdLst>
                  <a:gd name="T0" fmla="*/ 325 w 591"/>
                  <a:gd name="T1" fmla="*/ 251 h 251"/>
                  <a:gd name="T2" fmla="*/ 341 w 591"/>
                  <a:gd name="T3" fmla="*/ 194 h 251"/>
                  <a:gd name="T4" fmla="*/ 284 w 591"/>
                  <a:gd name="T5" fmla="*/ 192 h 251"/>
                  <a:gd name="T6" fmla="*/ 276 w 591"/>
                  <a:gd name="T7" fmla="*/ 218 h 251"/>
                  <a:gd name="T8" fmla="*/ 492 w 591"/>
                  <a:gd name="T9" fmla="*/ 73 h 251"/>
                  <a:gd name="T10" fmla="*/ 376 w 591"/>
                  <a:gd name="T11" fmla="*/ 192 h 251"/>
                  <a:gd name="T12" fmla="*/ 405 w 591"/>
                  <a:gd name="T13" fmla="*/ 170 h 251"/>
                  <a:gd name="T14" fmla="*/ 375 w 591"/>
                  <a:gd name="T15" fmla="*/ 148 h 251"/>
                  <a:gd name="T16" fmla="*/ 236 w 591"/>
                  <a:gd name="T17" fmla="*/ 207 h 251"/>
                  <a:gd name="T18" fmla="*/ 245 w 591"/>
                  <a:gd name="T19" fmla="*/ 172 h 251"/>
                  <a:gd name="T20" fmla="*/ 209 w 591"/>
                  <a:gd name="T21" fmla="*/ 172 h 251"/>
                  <a:gd name="T22" fmla="*/ 199 w 591"/>
                  <a:gd name="T23" fmla="*/ 207 h 251"/>
                  <a:gd name="T24" fmla="*/ 459 w 591"/>
                  <a:gd name="T25" fmla="*/ 173 h 251"/>
                  <a:gd name="T26" fmla="*/ 5 w 591"/>
                  <a:gd name="T27" fmla="*/ 68 h 251"/>
                  <a:gd name="T28" fmla="*/ 99 w 591"/>
                  <a:gd name="T29" fmla="*/ 185 h 251"/>
                  <a:gd name="T30" fmla="*/ 468 w 591"/>
                  <a:gd name="T31" fmla="*/ 196 h 251"/>
                  <a:gd name="T32" fmla="*/ 591 w 591"/>
                  <a:gd name="T33" fmla="*/ 47 h 251"/>
                  <a:gd name="T34" fmla="*/ 576 w 591"/>
                  <a:gd name="T35" fmla="*/ 95 h 251"/>
                  <a:gd name="T36" fmla="*/ 15 w 591"/>
                  <a:gd name="T37" fmla="*/ 95 h 251"/>
                  <a:gd name="T38" fmla="*/ 499 w 591"/>
                  <a:gd name="T39" fmla="*/ 152 h 251"/>
                  <a:gd name="T40" fmla="*/ 562 w 591"/>
                  <a:gd name="T41" fmla="*/ 0 h 251"/>
                  <a:gd name="T42" fmla="*/ 143 w 591"/>
                  <a:gd name="T43" fmla="*/ 141 h 251"/>
                  <a:gd name="T44" fmla="*/ 67 w 591"/>
                  <a:gd name="T45" fmla="*/ 116 h 251"/>
                  <a:gd name="T46" fmla="*/ 58 w 591"/>
                  <a:gd name="T47" fmla="*/ 38 h 251"/>
                  <a:gd name="T48" fmla="*/ 514 w 591"/>
                  <a:gd name="T49" fmla="*/ 93 h 251"/>
                  <a:gd name="T50" fmla="*/ 416 w 591"/>
                  <a:gd name="T51" fmla="*/ 174 h 251"/>
                  <a:gd name="T52" fmla="*/ 130 w 591"/>
                  <a:gd name="T53" fmla="*/ 139 h 251"/>
                  <a:gd name="T54" fmla="*/ 159 w 591"/>
                  <a:gd name="T55" fmla="*/ 81 h 251"/>
                  <a:gd name="T56" fmla="*/ 166 w 591"/>
                  <a:gd name="T57" fmla="*/ 104 h 251"/>
                  <a:gd name="T58" fmla="*/ 174 w 591"/>
                  <a:gd name="T59" fmla="*/ 81 h 251"/>
                  <a:gd name="T60" fmla="*/ 334 w 591"/>
                  <a:gd name="T61" fmla="*/ 87 h 251"/>
                  <a:gd name="T62" fmla="*/ 321 w 591"/>
                  <a:gd name="T63" fmla="*/ 90 h 251"/>
                  <a:gd name="T64" fmla="*/ 333 w 591"/>
                  <a:gd name="T65" fmla="*/ 95 h 251"/>
                  <a:gd name="T66" fmla="*/ 386 w 591"/>
                  <a:gd name="T67" fmla="*/ 87 h 251"/>
                  <a:gd name="T68" fmla="*/ 395 w 591"/>
                  <a:gd name="T69" fmla="*/ 98 h 251"/>
                  <a:gd name="T70" fmla="*/ 303 w 591"/>
                  <a:gd name="T71" fmla="*/ 81 h 251"/>
                  <a:gd name="T72" fmla="*/ 284 w 591"/>
                  <a:gd name="T73" fmla="*/ 95 h 251"/>
                  <a:gd name="T74" fmla="*/ 307 w 591"/>
                  <a:gd name="T75" fmla="*/ 95 h 251"/>
                  <a:gd name="T76" fmla="*/ 454 w 591"/>
                  <a:gd name="T77" fmla="*/ 98 h 251"/>
                  <a:gd name="T78" fmla="*/ 462 w 591"/>
                  <a:gd name="T79" fmla="*/ 88 h 251"/>
                  <a:gd name="T80" fmla="*/ 450 w 591"/>
                  <a:gd name="T81" fmla="*/ 90 h 251"/>
                  <a:gd name="T82" fmla="*/ 431 w 591"/>
                  <a:gd name="T83" fmla="*/ 90 h 251"/>
                  <a:gd name="T84" fmla="*/ 418 w 591"/>
                  <a:gd name="T85" fmla="*/ 87 h 251"/>
                  <a:gd name="T86" fmla="*/ 211 w 591"/>
                  <a:gd name="T87" fmla="*/ 95 h 251"/>
                  <a:gd name="T88" fmla="*/ 191 w 591"/>
                  <a:gd name="T89" fmla="*/ 81 h 251"/>
                  <a:gd name="T90" fmla="*/ 199 w 591"/>
                  <a:gd name="T91" fmla="*/ 104 h 251"/>
                  <a:gd name="T92" fmla="*/ 366 w 591"/>
                  <a:gd name="T93" fmla="*/ 88 h 251"/>
                  <a:gd name="T94" fmla="*/ 353 w 591"/>
                  <a:gd name="T95" fmla="*/ 90 h 251"/>
                  <a:gd name="T96" fmla="*/ 365 w 591"/>
                  <a:gd name="T97" fmla="*/ 95 h 251"/>
                  <a:gd name="T98" fmla="*/ 266 w 591"/>
                  <a:gd name="T99" fmla="*/ 98 h 251"/>
                  <a:gd name="T100" fmla="*/ 265 w 591"/>
                  <a:gd name="T101" fmla="*/ 85 h 251"/>
                  <a:gd name="T102" fmla="*/ 243 w 591"/>
                  <a:gd name="T103" fmla="*/ 95 h 251"/>
                  <a:gd name="T104" fmla="*/ 224 w 591"/>
                  <a:gd name="T105" fmla="*/ 81 h 251"/>
                  <a:gd name="T106" fmla="*/ 231 w 591"/>
                  <a:gd name="T107" fmla="*/ 104 h 251"/>
                  <a:gd name="T108" fmla="*/ 127 w 591"/>
                  <a:gd name="T109" fmla="*/ 90 h 251"/>
                  <a:gd name="T110" fmla="*/ 139 w 591"/>
                  <a:gd name="T111" fmla="*/ 96 h 251"/>
                  <a:gd name="T112" fmla="*/ 132 w 591"/>
                  <a:gd name="T113" fmla="*/ 8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1" h="251">
                    <a:moveTo>
                      <a:pt x="265" y="251"/>
                    </a:moveTo>
                    <a:cubicBezTo>
                      <a:pt x="266" y="251"/>
                      <a:pt x="267" y="250"/>
                      <a:pt x="268" y="250"/>
                    </a:cubicBezTo>
                    <a:cubicBezTo>
                      <a:pt x="276" y="243"/>
                      <a:pt x="285" y="237"/>
                      <a:pt x="294" y="231"/>
                    </a:cubicBezTo>
                    <a:cubicBezTo>
                      <a:pt x="295" y="230"/>
                      <a:pt x="295" y="230"/>
                      <a:pt x="297" y="231"/>
                    </a:cubicBezTo>
                    <a:cubicBezTo>
                      <a:pt x="305" y="237"/>
                      <a:pt x="314" y="244"/>
                      <a:pt x="323" y="250"/>
                    </a:cubicBezTo>
                    <a:cubicBezTo>
                      <a:pt x="324" y="250"/>
                      <a:pt x="324" y="251"/>
                      <a:pt x="325" y="251"/>
                    </a:cubicBezTo>
                    <a:cubicBezTo>
                      <a:pt x="325" y="250"/>
                      <a:pt x="324" y="249"/>
                      <a:pt x="324" y="249"/>
                    </a:cubicBezTo>
                    <a:cubicBezTo>
                      <a:pt x="321" y="238"/>
                      <a:pt x="318" y="228"/>
                      <a:pt x="314" y="218"/>
                    </a:cubicBezTo>
                    <a:cubicBezTo>
                      <a:pt x="314" y="216"/>
                      <a:pt x="314" y="216"/>
                      <a:pt x="315" y="215"/>
                    </a:cubicBezTo>
                    <a:cubicBezTo>
                      <a:pt x="324" y="209"/>
                      <a:pt x="333" y="202"/>
                      <a:pt x="342" y="196"/>
                    </a:cubicBezTo>
                    <a:cubicBezTo>
                      <a:pt x="342" y="195"/>
                      <a:pt x="343" y="195"/>
                      <a:pt x="344" y="194"/>
                    </a:cubicBezTo>
                    <a:cubicBezTo>
                      <a:pt x="342" y="194"/>
                      <a:pt x="342" y="194"/>
                      <a:pt x="341" y="194"/>
                    </a:cubicBezTo>
                    <a:cubicBezTo>
                      <a:pt x="330" y="194"/>
                      <a:pt x="319" y="194"/>
                      <a:pt x="309" y="194"/>
                    </a:cubicBezTo>
                    <a:cubicBezTo>
                      <a:pt x="307" y="194"/>
                      <a:pt x="306" y="194"/>
                      <a:pt x="306" y="192"/>
                    </a:cubicBezTo>
                    <a:cubicBezTo>
                      <a:pt x="304" y="185"/>
                      <a:pt x="301" y="178"/>
                      <a:pt x="299" y="170"/>
                    </a:cubicBezTo>
                    <a:cubicBezTo>
                      <a:pt x="298" y="167"/>
                      <a:pt x="296" y="163"/>
                      <a:pt x="295" y="159"/>
                    </a:cubicBezTo>
                    <a:cubicBezTo>
                      <a:pt x="295" y="160"/>
                      <a:pt x="294" y="161"/>
                      <a:pt x="294" y="161"/>
                    </a:cubicBezTo>
                    <a:cubicBezTo>
                      <a:pt x="291" y="172"/>
                      <a:pt x="288" y="182"/>
                      <a:pt x="284" y="192"/>
                    </a:cubicBezTo>
                    <a:cubicBezTo>
                      <a:pt x="284" y="194"/>
                      <a:pt x="283" y="194"/>
                      <a:pt x="281" y="194"/>
                    </a:cubicBezTo>
                    <a:cubicBezTo>
                      <a:pt x="271" y="194"/>
                      <a:pt x="260" y="194"/>
                      <a:pt x="249" y="194"/>
                    </a:cubicBezTo>
                    <a:cubicBezTo>
                      <a:pt x="248" y="194"/>
                      <a:pt x="248" y="194"/>
                      <a:pt x="247" y="194"/>
                    </a:cubicBezTo>
                    <a:cubicBezTo>
                      <a:pt x="248" y="195"/>
                      <a:pt x="248" y="196"/>
                      <a:pt x="249" y="196"/>
                    </a:cubicBezTo>
                    <a:cubicBezTo>
                      <a:pt x="258" y="202"/>
                      <a:pt x="266" y="209"/>
                      <a:pt x="275" y="215"/>
                    </a:cubicBezTo>
                    <a:cubicBezTo>
                      <a:pt x="276" y="216"/>
                      <a:pt x="276" y="216"/>
                      <a:pt x="276" y="218"/>
                    </a:cubicBezTo>
                    <a:cubicBezTo>
                      <a:pt x="275" y="221"/>
                      <a:pt x="273" y="225"/>
                      <a:pt x="272" y="229"/>
                    </a:cubicBezTo>
                    <a:cubicBezTo>
                      <a:pt x="270" y="236"/>
                      <a:pt x="268" y="244"/>
                      <a:pt x="265" y="251"/>
                    </a:cubicBezTo>
                    <a:close/>
                    <a:moveTo>
                      <a:pt x="492" y="67"/>
                    </a:moveTo>
                    <a:cubicBezTo>
                      <a:pt x="361" y="67"/>
                      <a:pt x="230" y="67"/>
                      <a:pt x="98" y="67"/>
                    </a:cubicBezTo>
                    <a:cubicBezTo>
                      <a:pt x="98" y="69"/>
                      <a:pt x="98" y="71"/>
                      <a:pt x="98" y="73"/>
                    </a:cubicBezTo>
                    <a:cubicBezTo>
                      <a:pt x="230" y="73"/>
                      <a:pt x="361" y="73"/>
                      <a:pt x="492" y="73"/>
                    </a:cubicBezTo>
                    <a:cubicBezTo>
                      <a:pt x="492" y="71"/>
                      <a:pt x="492" y="69"/>
                      <a:pt x="492" y="67"/>
                    </a:cubicBezTo>
                    <a:close/>
                    <a:moveTo>
                      <a:pt x="346" y="170"/>
                    </a:moveTo>
                    <a:cubicBezTo>
                      <a:pt x="346" y="170"/>
                      <a:pt x="346" y="170"/>
                      <a:pt x="346" y="171"/>
                    </a:cubicBezTo>
                    <a:cubicBezTo>
                      <a:pt x="352" y="175"/>
                      <a:pt x="358" y="179"/>
                      <a:pt x="364" y="184"/>
                    </a:cubicBezTo>
                    <a:cubicBezTo>
                      <a:pt x="362" y="191"/>
                      <a:pt x="359" y="198"/>
                      <a:pt x="357" y="206"/>
                    </a:cubicBezTo>
                    <a:cubicBezTo>
                      <a:pt x="363" y="201"/>
                      <a:pt x="369" y="196"/>
                      <a:pt x="376" y="192"/>
                    </a:cubicBezTo>
                    <a:cubicBezTo>
                      <a:pt x="382" y="196"/>
                      <a:pt x="388" y="201"/>
                      <a:pt x="394" y="205"/>
                    </a:cubicBezTo>
                    <a:cubicBezTo>
                      <a:pt x="394" y="204"/>
                      <a:pt x="394" y="204"/>
                      <a:pt x="394" y="204"/>
                    </a:cubicBezTo>
                    <a:cubicBezTo>
                      <a:pt x="392" y="198"/>
                      <a:pt x="390" y="192"/>
                      <a:pt x="388" y="186"/>
                    </a:cubicBezTo>
                    <a:cubicBezTo>
                      <a:pt x="387" y="184"/>
                      <a:pt x="387" y="183"/>
                      <a:pt x="389" y="182"/>
                    </a:cubicBezTo>
                    <a:cubicBezTo>
                      <a:pt x="394" y="179"/>
                      <a:pt x="399" y="175"/>
                      <a:pt x="404" y="172"/>
                    </a:cubicBezTo>
                    <a:cubicBezTo>
                      <a:pt x="404" y="171"/>
                      <a:pt x="405" y="171"/>
                      <a:pt x="405" y="170"/>
                    </a:cubicBezTo>
                    <a:cubicBezTo>
                      <a:pt x="405" y="170"/>
                      <a:pt x="405" y="170"/>
                      <a:pt x="405" y="170"/>
                    </a:cubicBezTo>
                    <a:cubicBezTo>
                      <a:pt x="404" y="170"/>
                      <a:pt x="404" y="170"/>
                      <a:pt x="403" y="170"/>
                    </a:cubicBezTo>
                    <a:cubicBezTo>
                      <a:pt x="397" y="170"/>
                      <a:pt x="391" y="170"/>
                      <a:pt x="385" y="170"/>
                    </a:cubicBezTo>
                    <a:cubicBezTo>
                      <a:pt x="383" y="170"/>
                      <a:pt x="382" y="170"/>
                      <a:pt x="382" y="168"/>
                    </a:cubicBezTo>
                    <a:cubicBezTo>
                      <a:pt x="380" y="162"/>
                      <a:pt x="378" y="156"/>
                      <a:pt x="376" y="151"/>
                    </a:cubicBezTo>
                    <a:cubicBezTo>
                      <a:pt x="376" y="150"/>
                      <a:pt x="376" y="149"/>
                      <a:pt x="375" y="148"/>
                    </a:cubicBezTo>
                    <a:cubicBezTo>
                      <a:pt x="373" y="155"/>
                      <a:pt x="371" y="161"/>
                      <a:pt x="369" y="168"/>
                    </a:cubicBezTo>
                    <a:cubicBezTo>
                      <a:pt x="369" y="170"/>
                      <a:pt x="368" y="170"/>
                      <a:pt x="366" y="170"/>
                    </a:cubicBezTo>
                    <a:cubicBezTo>
                      <a:pt x="359" y="170"/>
                      <a:pt x="353" y="170"/>
                      <a:pt x="346" y="170"/>
                    </a:cubicBezTo>
                    <a:close/>
                    <a:moveTo>
                      <a:pt x="199" y="207"/>
                    </a:moveTo>
                    <a:cubicBezTo>
                      <a:pt x="206" y="202"/>
                      <a:pt x="212" y="198"/>
                      <a:pt x="218" y="194"/>
                    </a:cubicBezTo>
                    <a:cubicBezTo>
                      <a:pt x="224" y="198"/>
                      <a:pt x="230" y="202"/>
                      <a:pt x="236" y="207"/>
                    </a:cubicBezTo>
                    <a:cubicBezTo>
                      <a:pt x="236" y="206"/>
                      <a:pt x="236" y="205"/>
                      <a:pt x="235" y="205"/>
                    </a:cubicBezTo>
                    <a:cubicBezTo>
                      <a:pt x="234" y="199"/>
                      <a:pt x="232" y="193"/>
                      <a:pt x="230" y="187"/>
                    </a:cubicBezTo>
                    <a:cubicBezTo>
                      <a:pt x="229" y="186"/>
                      <a:pt x="229" y="185"/>
                      <a:pt x="230" y="184"/>
                    </a:cubicBezTo>
                    <a:cubicBezTo>
                      <a:pt x="236" y="181"/>
                      <a:pt x="241" y="177"/>
                      <a:pt x="246" y="173"/>
                    </a:cubicBezTo>
                    <a:cubicBezTo>
                      <a:pt x="246" y="173"/>
                      <a:pt x="247" y="173"/>
                      <a:pt x="247" y="172"/>
                    </a:cubicBezTo>
                    <a:cubicBezTo>
                      <a:pt x="246" y="172"/>
                      <a:pt x="246" y="172"/>
                      <a:pt x="245" y="172"/>
                    </a:cubicBezTo>
                    <a:cubicBezTo>
                      <a:pt x="239" y="172"/>
                      <a:pt x="233" y="172"/>
                      <a:pt x="227" y="172"/>
                    </a:cubicBezTo>
                    <a:cubicBezTo>
                      <a:pt x="225" y="172"/>
                      <a:pt x="225" y="171"/>
                      <a:pt x="224" y="170"/>
                    </a:cubicBezTo>
                    <a:cubicBezTo>
                      <a:pt x="222" y="164"/>
                      <a:pt x="220" y="158"/>
                      <a:pt x="218" y="152"/>
                    </a:cubicBezTo>
                    <a:cubicBezTo>
                      <a:pt x="218" y="152"/>
                      <a:pt x="218" y="151"/>
                      <a:pt x="218" y="150"/>
                    </a:cubicBezTo>
                    <a:cubicBezTo>
                      <a:pt x="215" y="157"/>
                      <a:pt x="213" y="163"/>
                      <a:pt x="211" y="170"/>
                    </a:cubicBezTo>
                    <a:cubicBezTo>
                      <a:pt x="211" y="171"/>
                      <a:pt x="210" y="172"/>
                      <a:pt x="209" y="172"/>
                    </a:cubicBezTo>
                    <a:cubicBezTo>
                      <a:pt x="202" y="172"/>
                      <a:pt x="196" y="172"/>
                      <a:pt x="190" y="172"/>
                    </a:cubicBezTo>
                    <a:cubicBezTo>
                      <a:pt x="190" y="172"/>
                      <a:pt x="189" y="172"/>
                      <a:pt x="188" y="172"/>
                    </a:cubicBezTo>
                    <a:cubicBezTo>
                      <a:pt x="194" y="176"/>
                      <a:pt x="199" y="180"/>
                      <a:pt x="205" y="184"/>
                    </a:cubicBezTo>
                    <a:cubicBezTo>
                      <a:pt x="206" y="185"/>
                      <a:pt x="206" y="186"/>
                      <a:pt x="206" y="187"/>
                    </a:cubicBezTo>
                    <a:cubicBezTo>
                      <a:pt x="205" y="187"/>
                      <a:pt x="205" y="188"/>
                      <a:pt x="205" y="188"/>
                    </a:cubicBezTo>
                    <a:cubicBezTo>
                      <a:pt x="203" y="194"/>
                      <a:pt x="201" y="201"/>
                      <a:pt x="199" y="207"/>
                    </a:cubicBezTo>
                    <a:close/>
                    <a:moveTo>
                      <a:pt x="459" y="173"/>
                    </a:moveTo>
                    <a:cubicBezTo>
                      <a:pt x="462" y="176"/>
                      <a:pt x="464" y="178"/>
                      <a:pt x="467" y="180"/>
                    </a:cubicBezTo>
                    <a:cubicBezTo>
                      <a:pt x="473" y="185"/>
                      <a:pt x="479" y="187"/>
                      <a:pt x="487" y="186"/>
                    </a:cubicBezTo>
                    <a:cubicBezTo>
                      <a:pt x="497" y="185"/>
                      <a:pt x="505" y="180"/>
                      <a:pt x="512" y="173"/>
                    </a:cubicBezTo>
                    <a:cubicBezTo>
                      <a:pt x="513" y="173"/>
                      <a:pt x="513" y="173"/>
                      <a:pt x="513" y="173"/>
                    </a:cubicBezTo>
                    <a:cubicBezTo>
                      <a:pt x="496" y="160"/>
                      <a:pt x="478" y="162"/>
                      <a:pt x="459" y="173"/>
                    </a:cubicBezTo>
                    <a:close/>
                    <a:moveTo>
                      <a:pt x="174" y="183"/>
                    </a:moveTo>
                    <a:cubicBezTo>
                      <a:pt x="157" y="175"/>
                      <a:pt x="129" y="183"/>
                      <a:pt x="122" y="197"/>
                    </a:cubicBezTo>
                    <a:cubicBezTo>
                      <a:pt x="131" y="201"/>
                      <a:pt x="140" y="204"/>
                      <a:pt x="150" y="203"/>
                    </a:cubicBezTo>
                    <a:cubicBezTo>
                      <a:pt x="162" y="201"/>
                      <a:pt x="169" y="194"/>
                      <a:pt x="174" y="183"/>
                    </a:cubicBezTo>
                    <a:close/>
                    <a:moveTo>
                      <a:pt x="0" y="47"/>
                    </a:moveTo>
                    <a:cubicBezTo>
                      <a:pt x="0" y="55"/>
                      <a:pt x="1" y="62"/>
                      <a:pt x="5" y="68"/>
                    </a:cubicBezTo>
                    <a:cubicBezTo>
                      <a:pt x="8" y="76"/>
                      <a:pt x="14" y="82"/>
                      <a:pt x="23" y="84"/>
                    </a:cubicBezTo>
                    <a:cubicBezTo>
                      <a:pt x="27" y="85"/>
                      <a:pt x="32" y="86"/>
                      <a:pt x="37" y="85"/>
                    </a:cubicBezTo>
                    <a:cubicBezTo>
                      <a:pt x="32" y="64"/>
                      <a:pt x="22" y="51"/>
                      <a:pt x="0" y="47"/>
                    </a:cubicBezTo>
                    <a:close/>
                    <a:moveTo>
                      <a:pt x="131" y="173"/>
                    </a:moveTo>
                    <a:cubicBezTo>
                      <a:pt x="114" y="161"/>
                      <a:pt x="91" y="161"/>
                      <a:pt x="78" y="173"/>
                    </a:cubicBezTo>
                    <a:cubicBezTo>
                      <a:pt x="84" y="179"/>
                      <a:pt x="91" y="183"/>
                      <a:pt x="99" y="185"/>
                    </a:cubicBezTo>
                    <a:cubicBezTo>
                      <a:pt x="105" y="187"/>
                      <a:pt x="111" y="187"/>
                      <a:pt x="116" y="184"/>
                    </a:cubicBezTo>
                    <a:cubicBezTo>
                      <a:pt x="122" y="182"/>
                      <a:pt x="127" y="178"/>
                      <a:pt x="131" y="173"/>
                    </a:cubicBezTo>
                    <a:close/>
                    <a:moveTo>
                      <a:pt x="417" y="183"/>
                    </a:moveTo>
                    <a:cubicBezTo>
                      <a:pt x="420" y="191"/>
                      <a:pt x="425" y="197"/>
                      <a:pt x="433" y="201"/>
                    </a:cubicBezTo>
                    <a:cubicBezTo>
                      <a:pt x="440" y="204"/>
                      <a:pt x="448" y="203"/>
                      <a:pt x="455" y="202"/>
                    </a:cubicBezTo>
                    <a:cubicBezTo>
                      <a:pt x="460" y="201"/>
                      <a:pt x="464" y="199"/>
                      <a:pt x="468" y="196"/>
                    </a:cubicBezTo>
                    <a:cubicBezTo>
                      <a:pt x="462" y="189"/>
                      <a:pt x="455" y="183"/>
                      <a:pt x="446" y="181"/>
                    </a:cubicBezTo>
                    <a:cubicBezTo>
                      <a:pt x="436" y="179"/>
                      <a:pt x="426" y="180"/>
                      <a:pt x="417" y="183"/>
                    </a:cubicBezTo>
                    <a:close/>
                    <a:moveTo>
                      <a:pt x="554" y="85"/>
                    </a:moveTo>
                    <a:cubicBezTo>
                      <a:pt x="566" y="86"/>
                      <a:pt x="576" y="83"/>
                      <a:pt x="583" y="73"/>
                    </a:cubicBezTo>
                    <a:cubicBezTo>
                      <a:pt x="587" y="68"/>
                      <a:pt x="590" y="61"/>
                      <a:pt x="590" y="54"/>
                    </a:cubicBezTo>
                    <a:cubicBezTo>
                      <a:pt x="591" y="52"/>
                      <a:pt x="591" y="50"/>
                      <a:pt x="591" y="47"/>
                    </a:cubicBezTo>
                    <a:cubicBezTo>
                      <a:pt x="569" y="51"/>
                      <a:pt x="559" y="64"/>
                      <a:pt x="554" y="85"/>
                    </a:cubicBezTo>
                    <a:close/>
                    <a:moveTo>
                      <a:pt x="576" y="95"/>
                    </a:moveTo>
                    <a:cubicBezTo>
                      <a:pt x="560" y="92"/>
                      <a:pt x="536" y="105"/>
                      <a:pt x="531" y="122"/>
                    </a:cubicBezTo>
                    <a:cubicBezTo>
                      <a:pt x="538" y="125"/>
                      <a:pt x="545" y="126"/>
                      <a:pt x="552" y="124"/>
                    </a:cubicBezTo>
                    <a:cubicBezTo>
                      <a:pt x="561" y="121"/>
                      <a:pt x="567" y="115"/>
                      <a:pt x="571" y="107"/>
                    </a:cubicBezTo>
                    <a:cubicBezTo>
                      <a:pt x="574" y="104"/>
                      <a:pt x="575" y="100"/>
                      <a:pt x="576" y="95"/>
                    </a:cubicBezTo>
                    <a:close/>
                    <a:moveTo>
                      <a:pt x="15" y="95"/>
                    </a:moveTo>
                    <a:cubicBezTo>
                      <a:pt x="15" y="96"/>
                      <a:pt x="15" y="96"/>
                      <a:pt x="15" y="96"/>
                    </a:cubicBezTo>
                    <a:cubicBezTo>
                      <a:pt x="17" y="104"/>
                      <a:pt x="20" y="110"/>
                      <a:pt x="25" y="116"/>
                    </a:cubicBezTo>
                    <a:cubicBezTo>
                      <a:pt x="32" y="123"/>
                      <a:pt x="40" y="126"/>
                      <a:pt x="50" y="125"/>
                    </a:cubicBezTo>
                    <a:cubicBezTo>
                      <a:pt x="54" y="125"/>
                      <a:pt x="57" y="123"/>
                      <a:pt x="60" y="123"/>
                    </a:cubicBezTo>
                    <a:cubicBezTo>
                      <a:pt x="49" y="102"/>
                      <a:pt x="36" y="94"/>
                      <a:pt x="15" y="95"/>
                    </a:cubicBezTo>
                    <a:close/>
                    <a:moveTo>
                      <a:pt x="92" y="152"/>
                    </a:moveTo>
                    <a:cubicBezTo>
                      <a:pt x="84" y="144"/>
                      <a:pt x="75" y="137"/>
                      <a:pt x="63" y="135"/>
                    </a:cubicBezTo>
                    <a:cubicBezTo>
                      <a:pt x="56" y="134"/>
                      <a:pt x="48" y="135"/>
                      <a:pt x="41" y="138"/>
                    </a:cubicBezTo>
                    <a:cubicBezTo>
                      <a:pt x="46" y="146"/>
                      <a:pt x="52" y="152"/>
                      <a:pt x="60" y="157"/>
                    </a:cubicBezTo>
                    <a:cubicBezTo>
                      <a:pt x="70" y="162"/>
                      <a:pt x="83" y="160"/>
                      <a:pt x="92" y="152"/>
                    </a:cubicBezTo>
                    <a:close/>
                    <a:moveTo>
                      <a:pt x="499" y="152"/>
                    </a:moveTo>
                    <a:cubicBezTo>
                      <a:pt x="508" y="160"/>
                      <a:pt x="520" y="162"/>
                      <a:pt x="530" y="157"/>
                    </a:cubicBezTo>
                    <a:cubicBezTo>
                      <a:pt x="537" y="154"/>
                      <a:pt x="542" y="149"/>
                      <a:pt x="546" y="144"/>
                    </a:cubicBezTo>
                    <a:cubicBezTo>
                      <a:pt x="547" y="142"/>
                      <a:pt x="549" y="140"/>
                      <a:pt x="550" y="138"/>
                    </a:cubicBezTo>
                    <a:cubicBezTo>
                      <a:pt x="535" y="130"/>
                      <a:pt x="510" y="137"/>
                      <a:pt x="499" y="152"/>
                    </a:cubicBezTo>
                    <a:close/>
                    <a:moveTo>
                      <a:pt x="560" y="50"/>
                    </a:moveTo>
                    <a:cubicBezTo>
                      <a:pt x="578" y="36"/>
                      <a:pt x="578" y="14"/>
                      <a:pt x="562" y="0"/>
                    </a:cubicBezTo>
                    <a:cubicBezTo>
                      <a:pt x="549" y="18"/>
                      <a:pt x="549" y="32"/>
                      <a:pt x="560" y="50"/>
                    </a:cubicBezTo>
                    <a:close/>
                    <a:moveTo>
                      <a:pt x="31" y="50"/>
                    </a:moveTo>
                    <a:cubicBezTo>
                      <a:pt x="42" y="35"/>
                      <a:pt x="41" y="13"/>
                      <a:pt x="29" y="0"/>
                    </a:cubicBezTo>
                    <a:cubicBezTo>
                      <a:pt x="13" y="14"/>
                      <a:pt x="13" y="36"/>
                      <a:pt x="31" y="50"/>
                    </a:cubicBezTo>
                    <a:close/>
                    <a:moveTo>
                      <a:pt x="175" y="174"/>
                    </a:moveTo>
                    <a:cubicBezTo>
                      <a:pt x="175" y="158"/>
                      <a:pt x="157" y="140"/>
                      <a:pt x="143" y="141"/>
                    </a:cubicBezTo>
                    <a:cubicBezTo>
                      <a:pt x="140" y="164"/>
                      <a:pt x="155" y="175"/>
                      <a:pt x="175" y="174"/>
                    </a:cubicBezTo>
                    <a:close/>
                    <a:moveTo>
                      <a:pt x="504" y="101"/>
                    </a:moveTo>
                    <a:cubicBezTo>
                      <a:pt x="496" y="107"/>
                      <a:pt x="490" y="114"/>
                      <a:pt x="490" y="124"/>
                    </a:cubicBezTo>
                    <a:cubicBezTo>
                      <a:pt x="489" y="131"/>
                      <a:pt x="491" y="138"/>
                      <a:pt x="493" y="145"/>
                    </a:cubicBezTo>
                    <a:cubicBezTo>
                      <a:pt x="511" y="136"/>
                      <a:pt x="518" y="119"/>
                      <a:pt x="504" y="101"/>
                    </a:cubicBezTo>
                    <a:close/>
                    <a:moveTo>
                      <a:pt x="67" y="116"/>
                    </a:moveTo>
                    <a:cubicBezTo>
                      <a:pt x="79" y="105"/>
                      <a:pt x="79" y="80"/>
                      <a:pt x="68" y="71"/>
                    </a:cubicBezTo>
                    <a:cubicBezTo>
                      <a:pt x="49" y="85"/>
                      <a:pt x="53" y="104"/>
                      <a:pt x="67" y="116"/>
                    </a:cubicBezTo>
                    <a:close/>
                    <a:moveTo>
                      <a:pt x="58" y="38"/>
                    </a:moveTo>
                    <a:cubicBezTo>
                      <a:pt x="50" y="41"/>
                      <a:pt x="43" y="46"/>
                      <a:pt x="40" y="56"/>
                    </a:cubicBezTo>
                    <a:cubicBezTo>
                      <a:pt x="37" y="65"/>
                      <a:pt x="41" y="73"/>
                      <a:pt x="46" y="81"/>
                    </a:cubicBezTo>
                    <a:cubicBezTo>
                      <a:pt x="62" y="67"/>
                      <a:pt x="65" y="53"/>
                      <a:pt x="58" y="38"/>
                    </a:cubicBezTo>
                    <a:close/>
                    <a:moveTo>
                      <a:pt x="98" y="145"/>
                    </a:moveTo>
                    <a:cubicBezTo>
                      <a:pt x="106" y="130"/>
                      <a:pt x="100" y="109"/>
                      <a:pt x="87" y="101"/>
                    </a:cubicBezTo>
                    <a:cubicBezTo>
                      <a:pt x="82" y="108"/>
                      <a:pt x="78" y="116"/>
                      <a:pt x="80" y="125"/>
                    </a:cubicBezTo>
                    <a:cubicBezTo>
                      <a:pt x="82" y="135"/>
                      <a:pt x="89" y="140"/>
                      <a:pt x="98" y="145"/>
                    </a:cubicBezTo>
                    <a:close/>
                    <a:moveTo>
                      <a:pt x="522" y="71"/>
                    </a:moveTo>
                    <a:cubicBezTo>
                      <a:pt x="517" y="78"/>
                      <a:pt x="514" y="85"/>
                      <a:pt x="514" y="93"/>
                    </a:cubicBezTo>
                    <a:cubicBezTo>
                      <a:pt x="515" y="102"/>
                      <a:pt x="518" y="109"/>
                      <a:pt x="523" y="116"/>
                    </a:cubicBezTo>
                    <a:cubicBezTo>
                      <a:pt x="539" y="103"/>
                      <a:pt x="541" y="84"/>
                      <a:pt x="522" y="71"/>
                    </a:cubicBezTo>
                    <a:close/>
                    <a:moveTo>
                      <a:pt x="456" y="164"/>
                    </a:moveTo>
                    <a:cubicBezTo>
                      <a:pt x="480" y="160"/>
                      <a:pt x="486" y="142"/>
                      <a:pt x="478" y="125"/>
                    </a:cubicBezTo>
                    <a:cubicBezTo>
                      <a:pt x="463" y="129"/>
                      <a:pt x="453" y="148"/>
                      <a:pt x="456" y="164"/>
                    </a:cubicBezTo>
                    <a:close/>
                    <a:moveTo>
                      <a:pt x="416" y="174"/>
                    </a:moveTo>
                    <a:cubicBezTo>
                      <a:pt x="426" y="174"/>
                      <a:pt x="435" y="173"/>
                      <a:pt x="442" y="165"/>
                    </a:cubicBezTo>
                    <a:cubicBezTo>
                      <a:pt x="448" y="158"/>
                      <a:pt x="448" y="150"/>
                      <a:pt x="448" y="141"/>
                    </a:cubicBezTo>
                    <a:cubicBezTo>
                      <a:pt x="430" y="143"/>
                      <a:pt x="420" y="153"/>
                      <a:pt x="416" y="174"/>
                    </a:cubicBezTo>
                    <a:close/>
                    <a:moveTo>
                      <a:pt x="113" y="124"/>
                    </a:moveTo>
                    <a:cubicBezTo>
                      <a:pt x="103" y="141"/>
                      <a:pt x="115" y="163"/>
                      <a:pt x="134" y="164"/>
                    </a:cubicBezTo>
                    <a:cubicBezTo>
                      <a:pt x="135" y="155"/>
                      <a:pt x="134" y="147"/>
                      <a:pt x="130" y="139"/>
                    </a:cubicBezTo>
                    <a:cubicBezTo>
                      <a:pt x="126" y="132"/>
                      <a:pt x="120" y="128"/>
                      <a:pt x="113" y="124"/>
                    </a:cubicBezTo>
                    <a:close/>
                    <a:moveTo>
                      <a:pt x="532" y="38"/>
                    </a:moveTo>
                    <a:cubicBezTo>
                      <a:pt x="529" y="43"/>
                      <a:pt x="528" y="54"/>
                      <a:pt x="530" y="60"/>
                    </a:cubicBezTo>
                    <a:cubicBezTo>
                      <a:pt x="533" y="69"/>
                      <a:pt x="538" y="75"/>
                      <a:pt x="545" y="81"/>
                    </a:cubicBezTo>
                    <a:cubicBezTo>
                      <a:pt x="558" y="66"/>
                      <a:pt x="551" y="42"/>
                      <a:pt x="532" y="38"/>
                    </a:cubicBezTo>
                    <a:close/>
                    <a:moveTo>
                      <a:pt x="159" y="81"/>
                    </a:moveTo>
                    <a:cubicBezTo>
                      <a:pt x="159" y="84"/>
                      <a:pt x="160" y="86"/>
                      <a:pt x="160" y="88"/>
                    </a:cubicBezTo>
                    <a:cubicBezTo>
                      <a:pt x="161" y="89"/>
                      <a:pt x="160" y="90"/>
                      <a:pt x="160" y="90"/>
                    </a:cubicBezTo>
                    <a:cubicBezTo>
                      <a:pt x="158" y="92"/>
                      <a:pt x="156" y="93"/>
                      <a:pt x="154" y="95"/>
                    </a:cubicBezTo>
                    <a:cubicBezTo>
                      <a:pt x="157" y="95"/>
                      <a:pt x="159" y="95"/>
                      <a:pt x="161" y="96"/>
                    </a:cubicBezTo>
                    <a:cubicBezTo>
                      <a:pt x="162" y="96"/>
                      <a:pt x="163" y="96"/>
                      <a:pt x="164" y="98"/>
                    </a:cubicBezTo>
                    <a:cubicBezTo>
                      <a:pt x="165" y="99"/>
                      <a:pt x="166" y="101"/>
                      <a:pt x="166" y="104"/>
                    </a:cubicBezTo>
                    <a:cubicBezTo>
                      <a:pt x="167" y="101"/>
                      <a:pt x="168" y="99"/>
                      <a:pt x="169" y="97"/>
                    </a:cubicBezTo>
                    <a:cubicBezTo>
                      <a:pt x="170" y="96"/>
                      <a:pt x="170" y="96"/>
                      <a:pt x="172" y="96"/>
                    </a:cubicBezTo>
                    <a:cubicBezTo>
                      <a:pt x="174" y="95"/>
                      <a:pt x="176" y="95"/>
                      <a:pt x="178" y="95"/>
                    </a:cubicBezTo>
                    <a:cubicBezTo>
                      <a:pt x="176" y="93"/>
                      <a:pt x="175" y="92"/>
                      <a:pt x="173" y="90"/>
                    </a:cubicBezTo>
                    <a:cubicBezTo>
                      <a:pt x="172" y="90"/>
                      <a:pt x="172" y="89"/>
                      <a:pt x="172" y="88"/>
                    </a:cubicBezTo>
                    <a:cubicBezTo>
                      <a:pt x="173" y="86"/>
                      <a:pt x="173" y="84"/>
                      <a:pt x="174" y="81"/>
                    </a:cubicBezTo>
                    <a:cubicBezTo>
                      <a:pt x="171" y="82"/>
                      <a:pt x="170" y="84"/>
                      <a:pt x="168" y="85"/>
                    </a:cubicBezTo>
                    <a:cubicBezTo>
                      <a:pt x="167" y="85"/>
                      <a:pt x="166" y="85"/>
                      <a:pt x="165" y="85"/>
                    </a:cubicBezTo>
                    <a:cubicBezTo>
                      <a:pt x="163" y="84"/>
                      <a:pt x="161" y="82"/>
                      <a:pt x="159" y="81"/>
                    </a:cubicBezTo>
                    <a:close/>
                    <a:moveTo>
                      <a:pt x="340" y="95"/>
                    </a:moveTo>
                    <a:cubicBezTo>
                      <a:pt x="338" y="93"/>
                      <a:pt x="336" y="92"/>
                      <a:pt x="335" y="91"/>
                    </a:cubicBezTo>
                    <a:cubicBezTo>
                      <a:pt x="333" y="90"/>
                      <a:pt x="333" y="89"/>
                      <a:pt x="334" y="87"/>
                    </a:cubicBezTo>
                    <a:cubicBezTo>
                      <a:pt x="334" y="85"/>
                      <a:pt x="334" y="83"/>
                      <a:pt x="335" y="81"/>
                    </a:cubicBezTo>
                    <a:cubicBezTo>
                      <a:pt x="333" y="82"/>
                      <a:pt x="331" y="83"/>
                      <a:pt x="329" y="85"/>
                    </a:cubicBezTo>
                    <a:cubicBezTo>
                      <a:pt x="328" y="85"/>
                      <a:pt x="327" y="85"/>
                      <a:pt x="326" y="85"/>
                    </a:cubicBezTo>
                    <a:cubicBezTo>
                      <a:pt x="325" y="83"/>
                      <a:pt x="323" y="82"/>
                      <a:pt x="320" y="81"/>
                    </a:cubicBezTo>
                    <a:cubicBezTo>
                      <a:pt x="321" y="84"/>
                      <a:pt x="321" y="86"/>
                      <a:pt x="322" y="88"/>
                    </a:cubicBezTo>
                    <a:cubicBezTo>
                      <a:pt x="322" y="89"/>
                      <a:pt x="322" y="90"/>
                      <a:pt x="321" y="90"/>
                    </a:cubicBezTo>
                    <a:cubicBezTo>
                      <a:pt x="319" y="92"/>
                      <a:pt x="318" y="93"/>
                      <a:pt x="316" y="95"/>
                    </a:cubicBezTo>
                    <a:cubicBezTo>
                      <a:pt x="318" y="95"/>
                      <a:pt x="320" y="95"/>
                      <a:pt x="323" y="96"/>
                    </a:cubicBezTo>
                    <a:cubicBezTo>
                      <a:pt x="324" y="96"/>
                      <a:pt x="325" y="96"/>
                      <a:pt x="325" y="97"/>
                    </a:cubicBezTo>
                    <a:cubicBezTo>
                      <a:pt x="326" y="99"/>
                      <a:pt x="327" y="101"/>
                      <a:pt x="328" y="104"/>
                    </a:cubicBezTo>
                    <a:cubicBezTo>
                      <a:pt x="329" y="101"/>
                      <a:pt x="330" y="100"/>
                      <a:pt x="330" y="98"/>
                    </a:cubicBezTo>
                    <a:cubicBezTo>
                      <a:pt x="331" y="96"/>
                      <a:pt x="332" y="95"/>
                      <a:pt x="333" y="95"/>
                    </a:cubicBezTo>
                    <a:cubicBezTo>
                      <a:pt x="335" y="96"/>
                      <a:pt x="337" y="95"/>
                      <a:pt x="340" y="95"/>
                    </a:cubicBezTo>
                    <a:close/>
                    <a:moveTo>
                      <a:pt x="399" y="81"/>
                    </a:moveTo>
                    <a:cubicBezTo>
                      <a:pt x="397" y="82"/>
                      <a:pt x="395" y="84"/>
                      <a:pt x="393" y="85"/>
                    </a:cubicBezTo>
                    <a:cubicBezTo>
                      <a:pt x="393" y="85"/>
                      <a:pt x="392" y="85"/>
                      <a:pt x="391" y="85"/>
                    </a:cubicBezTo>
                    <a:cubicBezTo>
                      <a:pt x="389" y="84"/>
                      <a:pt x="387" y="82"/>
                      <a:pt x="385" y="81"/>
                    </a:cubicBezTo>
                    <a:cubicBezTo>
                      <a:pt x="385" y="83"/>
                      <a:pt x="386" y="85"/>
                      <a:pt x="386" y="87"/>
                    </a:cubicBezTo>
                    <a:cubicBezTo>
                      <a:pt x="387" y="89"/>
                      <a:pt x="386" y="90"/>
                      <a:pt x="385" y="91"/>
                    </a:cubicBezTo>
                    <a:cubicBezTo>
                      <a:pt x="384" y="92"/>
                      <a:pt x="382" y="93"/>
                      <a:pt x="380" y="95"/>
                    </a:cubicBezTo>
                    <a:cubicBezTo>
                      <a:pt x="383" y="95"/>
                      <a:pt x="385" y="95"/>
                      <a:pt x="387" y="96"/>
                    </a:cubicBezTo>
                    <a:cubicBezTo>
                      <a:pt x="388" y="96"/>
                      <a:pt x="389" y="96"/>
                      <a:pt x="390" y="97"/>
                    </a:cubicBezTo>
                    <a:cubicBezTo>
                      <a:pt x="390" y="99"/>
                      <a:pt x="391" y="101"/>
                      <a:pt x="392" y="104"/>
                    </a:cubicBezTo>
                    <a:cubicBezTo>
                      <a:pt x="393" y="101"/>
                      <a:pt x="394" y="100"/>
                      <a:pt x="395" y="98"/>
                    </a:cubicBezTo>
                    <a:cubicBezTo>
                      <a:pt x="395" y="96"/>
                      <a:pt x="396" y="95"/>
                      <a:pt x="398" y="95"/>
                    </a:cubicBezTo>
                    <a:cubicBezTo>
                      <a:pt x="400" y="96"/>
                      <a:pt x="402" y="95"/>
                      <a:pt x="404" y="95"/>
                    </a:cubicBezTo>
                    <a:cubicBezTo>
                      <a:pt x="402" y="93"/>
                      <a:pt x="400" y="92"/>
                      <a:pt x="399" y="90"/>
                    </a:cubicBezTo>
                    <a:cubicBezTo>
                      <a:pt x="398" y="90"/>
                      <a:pt x="398" y="89"/>
                      <a:pt x="398" y="88"/>
                    </a:cubicBezTo>
                    <a:cubicBezTo>
                      <a:pt x="398" y="86"/>
                      <a:pt x="399" y="84"/>
                      <a:pt x="399" y="81"/>
                    </a:cubicBezTo>
                    <a:close/>
                    <a:moveTo>
                      <a:pt x="303" y="81"/>
                    </a:moveTo>
                    <a:cubicBezTo>
                      <a:pt x="301" y="82"/>
                      <a:pt x="299" y="83"/>
                      <a:pt x="297" y="85"/>
                    </a:cubicBezTo>
                    <a:cubicBezTo>
                      <a:pt x="296" y="85"/>
                      <a:pt x="295" y="85"/>
                      <a:pt x="294" y="85"/>
                    </a:cubicBezTo>
                    <a:cubicBezTo>
                      <a:pt x="292" y="83"/>
                      <a:pt x="290" y="82"/>
                      <a:pt x="288" y="81"/>
                    </a:cubicBezTo>
                    <a:cubicBezTo>
                      <a:pt x="289" y="84"/>
                      <a:pt x="289" y="86"/>
                      <a:pt x="290" y="88"/>
                    </a:cubicBezTo>
                    <a:cubicBezTo>
                      <a:pt x="290" y="89"/>
                      <a:pt x="290" y="90"/>
                      <a:pt x="289" y="90"/>
                    </a:cubicBezTo>
                    <a:cubicBezTo>
                      <a:pt x="287" y="92"/>
                      <a:pt x="286" y="93"/>
                      <a:pt x="284" y="95"/>
                    </a:cubicBezTo>
                    <a:cubicBezTo>
                      <a:pt x="286" y="95"/>
                      <a:pt x="288" y="96"/>
                      <a:pt x="290" y="95"/>
                    </a:cubicBezTo>
                    <a:cubicBezTo>
                      <a:pt x="292" y="95"/>
                      <a:pt x="292" y="96"/>
                      <a:pt x="293" y="98"/>
                    </a:cubicBezTo>
                    <a:cubicBezTo>
                      <a:pt x="294" y="100"/>
                      <a:pt x="295" y="101"/>
                      <a:pt x="295" y="104"/>
                    </a:cubicBezTo>
                    <a:cubicBezTo>
                      <a:pt x="296" y="101"/>
                      <a:pt x="297" y="99"/>
                      <a:pt x="298" y="97"/>
                    </a:cubicBezTo>
                    <a:cubicBezTo>
                      <a:pt x="299" y="96"/>
                      <a:pt x="299" y="96"/>
                      <a:pt x="300" y="96"/>
                    </a:cubicBezTo>
                    <a:cubicBezTo>
                      <a:pt x="303" y="95"/>
                      <a:pt x="305" y="95"/>
                      <a:pt x="307" y="95"/>
                    </a:cubicBezTo>
                    <a:cubicBezTo>
                      <a:pt x="305" y="93"/>
                      <a:pt x="304" y="92"/>
                      <a:pt x="302" y="90"/>
                    </a:cubicBezTo>
                    <a:cubicBezTo>
                      <a:pt x="301" y="90"/>
                      <a:pt x="301" y="89"/>
                      <a:pt x="301" y="88"/>
                    </a:cubicBezTo>
                    <a:cubicBezTo>
                      <a:pt x="302" y="86"/>
                      <a:pt x="302" y="84"/>
                      <a:pt x="303" y="81"/>
                    </a:cubicBezTo>
                    <a:close/>
                    <a:moveTo>
                      <a:pt x="445" y="95"/>
                    </a:moveTo>
                    <a:cubicBezTo>
                      <a:pt x="447" y="95"/>
                      <a:pt x="449" y="96"/>
                      <a:pt x="451" y="95"/>
                    </a:cubicBezTo>
                    <a:cubicBezTo>
                      <a:pt x="453" y="95"/>
                      <a:pt x="454" y="96"/>
                      <a:pt x="454" y="98"/>
                    </a:cubicBezTo>
                    <a:cubicBezTo>
                      <a:pt x="455" y="100"/>
                      <a:pt x="456" y="101"/>
                      <a:pt x="457" y="104"/>
                    </a:cubicBezTo>
                    <a:cubicBezTo>
                      <a:pt x="458" y="101"/>
                      <a:pt x="459" y="99"/>
                      <a:pt x="459" y="97"/>
                    </a:cubicBezTo>
                    <a:cubicBezTo>
                      <a:pt x="460" y="96"/>
                      <a:pt x="460" y="96"/>
                      <a:pt x="462" y="96"/>
                    </a:cubicBezTo>
                    <a:cubicBezTo>
                      <a:pt x="464" y="95"/>
                      <a:pt x="466" y="95"/>
                      <a:pt x="468" y="95"/>
                    </a:cubicBezTo>
                    <a:cubicBezTo>
                      <a:pt x="466" y="93"/>
                      <a:pt x="465" y="92"/>
                      <a:pt x="463" y="90"/>
                    </a:cubicBezTo>
                    <a:cubicBezTo>
                      <a:pt x="463" y="90"/>
                      <a:pt x="462" y="89"/>
                      <a:pt x="462" y="88"/>
                    </a:cubicBezTo>
                    <a:cubicBezTo>
                      <a:pt x="463" y="86"/>
                      <a:pt x="463" y="84"/>
                      <a:pt x="464" y="81"/>
                    </a:cubicBezTo>
                    <a:cubicBezTo>
                      <a:pt x="462" y="82"/>
                      <a:pt x="460" y="83"/>
                      <a:pt x="458" y="85"/>
                    </a:cubicBezTo>
                    <a:cubicBezTo>
                      <a:pt x="457" y="85"/>
                      <a:pt x="456" y="85"/>
                      <a:pt x="455" y="85"/>
                    </a:cubicBezTo>
                    <a:cubicBezTo>
                      <a:pt x="453" y="83"/>
                      <a:pt x="452" y="82"/>
                      <a:pt x="449" y="81"/>
                    </a:cubicBezTo>
                    <a:cubicBezTo>
                      <a:pt x="450" y="84"/>
                      <a:pt x="450" y="86"/>
                      <a:pt x="451" y="88"/>
                    </a:cubicBezTo>
                    <a:cubicBezTo>
                      <a:pt x="451" y="89"/>
                      <a:pt x="451" y="90"/>
                      <a:pt x="450" y="90"/>
                    </a:cubicBezTo>
                    <a:cubicBezTo>
                      <a:pt x="448" y="92"/>
                      <a:pt x="447" y="93"/>
                      <a:pt x="445" y="95"/>
                    </a:cubicBezTo>
                    <a:close/>
                    <a:moveTo>
                      <a:pt x="424" y="104"/>
                    </a:moveTo>
                    <a:cubicBezTo>
                      <a:pt x="425" y="101"/>
                      <a:pt x="426" y="100"/>
                      <a:pt x="427" y="98"/>
                    </a:cubicBezTo>
                    <a:cubicBezTo>
                      <a:pt x="427" y="96"/>
                      <a:pt x="428" y="95"/>
                      <a:pt x="430" y="95"/>
                    </a:cubicBezTo>
                    <a:cubicBezTo>
                      <a:pt x="432" y="96"/>
                      <a:pt x="434" y="95"/>
                      <a:pt x="436" y="95"/>
                    </a:cubicBezTo>
                    <a:cubicBezTo>
                      <a:pt x="434" y="93"/>
                      <a:pt x="433" y="92"/>
                      <a:pt x="431" y="90"/>
                    </a:cubicBezTo>
                    <a:cubicBezTo>
                      <a:pt x="430" y="90"/>
                      <a:pt x="430" y="89"/>
                      <a:pt x="430" y="88"/>
                    </a:cubicBezTo>
                    <a:cubicBezTo>
                      <a:pt x="431" y="86"/>
                      <a:pt x="431" y="84"/>
                      <a:pt x="432" y="81"/>
                    </a:cubicBezTo>
                    <a:cubicBezTo>
                      <a:pt x="429" y="82"/>
                      <a:pt x="428" y="84"/>
                      <a:pt x="426" y="85"/>
                    </a:cubicBezTo>
                    <a:cubicBezTo>
                      <a:pt x="425" y="85"/>
                      <a:pt x="424" y="85"/>
                      <a:pt x="423" y="85"/>
                    </a:cubicBezTo>
                    <a:cubicBezTo>
                      <a:pt x="421" y="84"/>
                      <a:pt x="419" y="82"/>
                      <a:pt x="417" y="81"/>
                    </a:cubicBezTo>
                    <a:cubicBezTo>
                      <a:pt x="418" y="83"/>
                      <a:pt x="418" y="85"/>
                      <a:pt x="418" y="87"/>
                    </a:cubicBezTo>
                    <a:cubicBezTo>
                      <a:pt x="419" y="89"/>
                      <a:pt x="419" y="90"/>
                      <a:pt x="417" y="91"/>
                    </a:cubicBezTo>
                    <a:cubicBezTo>
                      <a:pt x="416" y="92"/>
                      <a:pt x="414" y="93"/>
                      <a:pt x="413" y="95"/>
                    </a:cubicBezTo>
                    <a:cubicBezTo>
                      <a:pt x="415" y="95"/>
                      <a:pt x="417" y="95"/>
                      <a:pt x="419" y="95"/>
                    </a:cubicBezTo>
                    <a:cubicBezTo>
                      <a:pt x="421" y="96"/>
                      <a:pt x="421" y="96"/>
                      <a:pt x="422" y="98"/>
                    </a:cubicBezTo>
                    <a:cubicBezTo>
                      <a:pt x="423" y="99"/>
                      <a:pt x="423" y="101"/>
                      <a:pt x="424" y="104"/>
                    </a:cubicBezTo>
                    <a:close/>
                    <a:moveTo>
                      <a:pt x="211" y="95"/>
                    </a:moveTo>
                    <a:cubicBezTo>
                      <a:pt x="209" y="93"/>
                      <a:pt x="207" y="92"/>
                      <a:pt x="205" y="90"/>
                    </a:cubicBezTo>
                    <a:cubicBezTo>
                      <a:pt x="204" y="90"/>
                      <a:pt x="204" y="89"/>
                      <a:pt x="204" y="88"/>
                    </a:cubicBezTo>
                    <a:cubicBezTo>
                      <a:pt x="205" y="86"/>
                      <a:pt x="205" y="84"/>
                      <a:pt x="206" y="81"/>
                    </a:cubicBezTo>
                    <a:cubicBezTo>
                      <a:pt x="204" y="82"/>
                      <a:pt x="202" y="84"/>
                      <a:pt x="200" y="85"/>
                    </a:cubicBezTo>
                    <a:cubicBezTo>
                      <a:pt x="199" y="85"/>
                      <a:pt x="198" y="85"/>
                      <a:pt x="198" y="85"/>
                    </a:cubicBezTo>
                    <a:cubicBezTo>
                      <a:pt x="196" y="84"/>
                      <a:pt x="194" y="82"/>
                      <a:pt x="191" y="81"/>
                    </a:cubicBezTo>
                    <a:cubicBezTo>
                      <a:pt x="192" y="84"/>
                      <a:pt x="192" y="86"/>
                      <a:pt x="193" y="88"/>
                    </a:cubicBezTo>
                    <a:cubicBezTo>
                      <a:pt x="193" y="89"/>
                      <a:pt x="193" y="90"/>
                      <a:pt x="192" y="90"/>
                    </a:cubicBezTo>
                    <a:cubicBezTo>
                      <a:pt x="190" y="92"/>
                      <a:pt x="189" y="93"/>
                      <a:pt x="187" y="95"/>
                    </a:cubicBezTo>
                    <a:cubicBezTo>
                      <a:pt x="190" y="95"/>
                      <a:pt x="192" y="95"/>
                      <a:pt x="194" y="96"/>
                    </a:cubicBezTo>
                    <a:cubicBezTo>
                      <a:pt x="195" y="96"/>
                      <a:pt x="196" y="96"/>
                      <a:pt x="196" y="97"/>
                    </a:cubicBezTo>
                    <a:cubicBezTo>
                      <a:pt x="197" y="99"/>
                      <a:pt x="198" y="101"/>
                      <a:pt x="199" y="104"/>
                    </a:cubicBezTo>
                    <a:cubicBezTo>
                      <a:pt x="200" y="101"/>
                      <a:pt x="201" y="99"/>
                      <a:pt x="201" y="97"/>
                    </a:cubicBezTo>
                    <a:cubicBezTo>
                      <a:pt x="202" y="96"/>
                      <a:pt x="203" y="96"/>
                      <a:pt x="204" y="96"/>
                    </a:cubicBezTo>
                    <a:cubicBezTo>
                      <a:pt x="206" y="95"/>
                      <a:pt x="208" y="95"/>
                      <a:pt x="211" y="95"/>
                    </a:cubicBezTo>
                    <a:close/>
                    <a:moveTo>
                      <a:pt x="372" y="95"/>
                    </a:moveTo>
                    <a:cubicBezTo>
                      <a:pt x="370" y="93"/>
                      <a:pt x="368" y="92"/>
                      <a:pt x="367" y="91"/>
                    </a:cubicBezTo>
                    <a:cubicBezTo>
                      <a:pt x="366" y="90"/>
                      <a:pt x="365" y="89"/>
                      <a:pt x="366" y="88"/>
                    </a:cubicBezTo>
                    <a:cubicBezTo>
                      <a:pt x="366" y="86"/>
                      <a:pt x="367" y="84"/>
                      <a:pt x="367" y="81"/>
                    </a:cubicBezTo>
                    <a:cubicBezTo>
                      <a:pt x="365" y="82"/>
                      <a:pt x="363" y="83"/>
                      <a:pt x="361" y="85"/>
                    </a:cubicBezTo>
                    <a:cubicBezTo>
                      <a:pt x="360" y="85"/>
                      <a:pt x="360" y="85"/>
                      <a:pt x="359" y="85"/>
                    </a:cubicBezTo>
                    <a:cubicBezTo>
                      <a:pt x="357" y="83"/>
                      <a:pt x="355" y="82"/>
                      <a:pt x="353" y="81"/>
                    </a:cubicBezTo>
                    <a:cubicBezTo>
                      <a:pt x="353" y="84"/>
                      <a:pt x="354" y="86"/>
                      <a:pt x="354" y="88"/>
                    </a:cubicBezTo>
                    <a:cubicBezTo>
                      <a:pt x="354" y="89"/>
                      <a:pt x="354" y="90"/>
                      <a:pt x="353" y="90"/>
                    </a:cubicBezTo>
                    <a:cubicBezTo>
                      <a:pt x="352" y="92"/>
                      <a:pt x="350" y="93"/>
                      <a:pt x="348" y="95"/>
                    </a:cubicBezTo>
                    <a:cubicBezTo>
                      <a:pt x="351" y="95"/>
                      <a:pt x="353" y="95"/>
                      <a:pt x="355" y="96"/>
                    </a:cubicBezTo>
                    <a:cubicBezTo>
                      <a:pt x="356" y="96"/>
                      <a:pt x="357" y="96"/>
                      <a:pt x="357" y="97"/>
                    </a:cubicBezTo>
                    <a:cubicBezTo>
                      <a:pt x="358" y="99"/>
                      <a:pt x="359" y="101"/>
                      <a:pt x="360" y="104"/>
                    </a:cubicBezTo>
                    <a:cubicBezTo>
                      <a:pt x="361" y="101"/>
                      <a:pt x="362" y="100"/>
                      <a:pt x="362" y="98"/>
                    </a:cubicBezTo>
                    <a:cubicBezTo>
                      <a:pt x="363" y="96"/>
                      <a:pt x="364" y="95"/>
                      <a:pt x="365" y="95"/>
                    </a:cubicBezTo>
                    <a:cubicBezTo>
                      <a:pt x="367" y="96"/>
                      <a:pt x="369" y="95"/>
                      <a:pt x="372" y="95"/>
                    </a:cubicBezTo>
                    <a:close/>
                    <a:moveTo>
                      <a:pt x="251" y="95"/>
                    </a:moveTo>
                    <a:cubicBezTo>
                      <a:pt x="254" y="95"/>
                      <a:pt x="256" y="95"/>
                      <a:pt x="258" y="96"/>
                    </a:cubicBezTo>
                    <a:cubicBezTo>
                      <a:pt x="259" y="96"/>
                      <a:pt x="260" y="96"/>
                      <a:pt x="260" y="97"/>
                    </a:cubicBezTo>
                    <a:cubicBezTo>
                      <a:pt x="261" y="99"/>
                      <a:pt x="262" y="101"/>
                      <a:pt x="263" y="104"/>
                    </a:cubicBezTo>
                    <a:cubicBezTo>
                      <a:pt x="264" y="101"/>
                      <a:pt x="265" y="99"/>
                      <a:pt x="266" y="98"/>
                    </a:cubicBezTo>
                    <a:cubicBezTo>
                      <a:pt x="266" y="96"/>
                      <a:pt x="267" y="95"/>
                      <a:pt x="269" y="95"/>
                    </a:cubicBezTo>
                    <a:cubicBezTo>
                      <a:pt x="271" y="95"/>
                      <a:pt x="273" y="95"/>
                      <a:pt x="275" y="95"/>
                    </a:cubicBezTo>
                    <a:cubicBezTo>
                      <a:pt x="273" y="93"/>
                      <a:pt x="272" y="92"/>
                      <a:pt x="270" y="91"/>
                    </a:cubicBezTo>
                    <a:cubicBezTo>
                      <a:pt x="269" y="90"/>
                      <a:pt x="269" y="89"/>
                      <a:pt x="269" y="88"/>
                    </a:cubicBezTo>
                    <a:cubicBezTo>
                      <a:pt x="270" y="86"/>
                      <a:pt x="270" y="83"/>
                      <a:pt x="271" y="81"/>
                    </a:cubicBezTo>
                    <a:cubicBezTo>
                      <a:pt x="268" y="82"/>
                      <a:pt x="266" y="83"/>
                      <a:pt x="265" y="85"/>
                    </a:cubicBezTo>
                    <a:cubicBezTo>
                      <a:pt x="264" y="85"/>
                      <a:pt x="263" y="85"/>
                      <a:pt x="262" y="85"/>
                    </a:cubicBezTo>
                    <a:cubicBezTo>
                      <a:pt x="260" y="83"/>
                      <a:pt x="258" y="82"/>
                      <a:pt x="256" y="81"/>
                    </a:cubicBezTo>
                    <a:cubicBezTo>
                      <a:pt x="256" y="84"/>
                      <a:pt x="257" y="86"/>
                      <a:pt x="257" y="88"/>
                    </a:cubicBezTo>
                    <a:cubicBezTo>
                      <a:pt x="258" y="89"/>
                      <a:pt x="257" y="90"/>
                      <a:pt x="257" y="90"/>
                    </a:cubicBezTo>
                    <a:cubicBezTo>
                      <a:pt x="255" y="92"/>
                      <a:pt x="253" y="93"/>
                      <a:pt x="251" y="95"/>
                    </a:cubicBezTo>
                    <a:close/>
                    <a:moveTo>
                      <a:pt x="243" y="95"/>
                    </a:moveTo>
                    <a:cubicBezTo>
                      <a:pt x="241" y="93"/>
                      <a:pt x="239" y="92"/>
                      <a:pt x="238" y="90"/>
                    </a:cubicBezTo>
                    <a:cubicBezTo>
                      <a:pt x="237" y="90"/>
                      <a:pt x="236" y="89"/>
                      <a:pt x="237" y="88"/>
                    </a:cubicBezTo>
                    <a:cubicBezTo>
                      <a:pt x="237" y="86"/>
                      <a:pt x="238" y="84"/>
                      <a:pt x="238" y="81"/>
                    </a:cubicBezTo>
                    <a:cubicBezTo>
                      <a:pt x="236" y="82"/>
                      <a:pt x="235" y="83"/>
                      <a:pt x="233" y="84"/>
                    </a:cubicBezTo>
                    <a:cubicBezTo>
                      <a:pt x="232" y="85"/>
                      <a:pt x="230" y="85"/>
                      <a:pt x="229" y="84"/>
                    </a:cubicBezTo>
                    <a:cubicBezTo>
                      <a:pt x="227" y="83"/>
                      <a:pt x="226" y="82"/>
                      <a:pt x="224" y="81"/>
                    </a:cubicBezTo>
                    <a:cubicBezTo>
                      <a:pt x="224" y="83"/>
                      <a:pt x="224" y="85"/>
                      <a:pt x="225" y="87"/>
                    </a:cubicBezTo>
                    <a:cubicBezTo>
                      <a:pt x="226" y="89"/>
                      <a:pt x="225" y="90"/>
                      <a:pt x="224" y="91"/>
                    </a:cubicBezTo>
                    <a:cubicBezTo>
                      <a:pt x="222" y="92"/>
                      <a:pt x="221" y="93"/>
                      <a:pt x="219" y="95"/>
                    </a:cubicBezTo>
                    <a:cubicBezTo>
                      <a:pt x="222" y="95"/>
                      <a:pt x="224" y="95"/>
                      <a:pt x="226" y="96"/>
                    </a:cubicBezTo>
                    <a:cubicBezTo>
                      <a:pt x="227" y="96"/>
                      <a:pt x="228" y="96"/>
                      <a:pt x="228" y="97"/>
                    </a:cubicBezTo>
                    <a:cubicBezTo>
                      <a:pt x="229" y="99"/>
                      <a:pt x="230" y="101"/>
                      <a:pt x="231" y="104"/>
                    </a:cubicBezTo>
                    <a:cubicBezTo>
                      <a:pt x="232" y="101"/>
                      <a:pt x="233" y="99"/>
                      <a:pt x="234" y="97"/>
                    </a:cubicBezTo>
                    <a:cubicBezTo>
                      <a:pt x="234" y="96"/>
                      <a:pt x="235" y="96"/>
                      <a:pt x="236" y="96"/>
                    </a:cubicBezTo>
                    <a:cubicBezTo>
                      <a:pt x="238" y="95"/>
                      <a:pt x="240" y="95"/>
                      <a:pt x="243" y="95"/>
                    </a:cubicBezTo>
                    <a:close/>
                    <a:moveTo>
                      <a:pt x="127" y="81"/>
                    </a:moveTo>
                    <a:cubicBezTo>
                      <a:pt x="127" y="84"/>
                      <a:pt x="128" y="86"/>
                      <a:pt x="128" y="88"/>
                    </a:cubicBezTo>
                    <a:cubicBezTo>
                      <a:pt x="128" y="89"/>
                      <a:pt x="128" y="90"/>
                      <a:pt x="127" y="90"/>
                    </a:cubicBezTo>
                    <a:cubicBezTo>
                      <a:pt x="126" y="92"/>
                      <a:pt x="124" y="93"/>
                      <a:pt x="122" y="95"/>
                    </a:cubicBezTo>
                    <a:cubicBezTo>
                      <a:pt x="125" y="95"/>
                      <a:pt x="127" y="95"/>
                      <a:pt x="129" y="96"/>
                    </a:cubicBezTo>
                    <a:cubicBezTo>
                      <a:pt x="130" y="96"/>
                      <a:pt x="131" y="96"/>
                      <a:pt x="131" y="97"/>
                    </a:cubicBezTo>
                    <a:cubicBezTo>
                      <a:pt x="132" y="99"/>
                      <a:pt x="133" y="101"/>
                      <a:pt x="134" y="104"/>
                    </a:cubicBezTo>
                    <a:cubicBezTo>
                      <a:pt x="135" y="101"/>
                      <a:pt x="136" y="99"/>
                      <a:pt x="136" y="97"/>
                    </a:cubicBezTo>
                    <a:cubicBezTo>
                      <a:pt x="137" y="96"/>
                      <a:pt x="138" y="96"/>
                      <a:pt x="139" y="96"/>
                    </a:cubicBezTo>
                    <a:cubicBezTo>
                      <a:pt x="141" y="95"/>
                      <a:pt x="143" y="95"/>
                      <a:pt x="146" y="95"/>
                    </a:cubicBezTo>
                    <a:cubicBezTo>
                      <a:pt x="144" y="93"/>
                      <a:pt x="142" y="92"/>
                      <a:pt x="141" y="91"/>
                    </a:cubicBezTo>
                    <a:cubicBezTo>
                      <a:pt x="140" y="90"/>
                      <a:pt x="139" y="89"/>
                      <a:pt x="140" y="88"/>
                    </a:cubicBezTo>
                    <a:cubicBezTo>
                      <a:pt x="140" y="86"/>
                      <a:pt x="141" y="83"/>
                      <a:pt x="141" y="81"/>
                    </a:cubicBezTo>
                    <a:cubicBezTo>
                      <a:pt x="139" y="82"/>
                      <a:pt x="137" y="83"/>
                      <a:pt x="135" y="85"/>
                    </a:cubicBezTo>
                    <a:cubicBezTo>
                      <a:pt x="134" y="85"/>
                      <a:pt x="133" y="85"/>
                      <a:pt x="132" y="85"/>
                    </a:cubicBezTo>
                    <a:cubicBezTo>
                      <a:pt x="131" y="83"/>
                      <a:pt x="129" y="82"/>
                      <a:pt x="12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6">
                <a:extLst>
                  <a:ext uri="{FF2B5EF4-FFF2-40B4-BE49-F238E27FC236}">
                    <a16:creationId xmlns:a16="http://schemas.microsoft.com/office/drawing/2014/main" id="{D04C3ACA-FEC6-5299-D272-7139B3A39EC3}"/>
                  </a:ext>
                </a:extLst>
              </p:cNvPr>
              <p:cNvSpPr>
                <a:spLocks/>
              </p:cNvSpPr>
              <p:nvPr/>
            </p:nvSpPr>
            <p:spPr bwMode="auto">
              <a:xfrm>
                <a:off x="732155" y="515938"/>
                <a:ext cx="958850" cy="511175"/>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7">
                <a:extLst>
                  <a:ext uri="{FF2B5EF4-FFF2-40B4-BE49-F238E27FC236}">
                    <a16:creationId xmlns:a16="http://schemas.microsoft.com/office/drawing/2014/main" id="{80EED9AA-913D-E880-C370-4978EC9E7C64}"/>
                  </a:ext>
                </a:extLst>
              </p:cNvPr>
              <p:cNvSpPr>
                <a:spLocks/>
              </p:cNvSpPr>
              <p:nvPr/>
            </p:nvSpPr>
            <p:spPr bwMode="auto">
              <a:xfrm>
                <a:off x="1122680" y="1431925"/>
                <a:ext cx="182562" cy="173038"/>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8">
                <a:extLst>
                  <a:ext uri="{FF2B5EF4-FFF2-40B4-BE49-F238E27FC236}">
                    <a16:creationId xmlns:a16="http://schemas.microsoft.com/office/drawing/2014/main" id="{E1CB72B8-CBB1-E2A3-9A34-09B140A1A561}"/>
                  </a:ext>
                </a:extLst>
              </p:cNvPr>
              <p:cNvSpPr>
                <a:spLocks/>
              </p:cNvSpPr>
              <p:nvPr/>
            </p:nvSpPr>
            <p:spPr bwMode="auto">
              <a:xfrm>
                <a:off x="844868" y="1260475"/>
                <a:ext cx="736600" cy="11113"/>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9">
                <a:extLst>
                  <a:ext uri="{FF2B5EF4-FFF2-40B4-BE49-F238E27FC236}">
                    <a16:creationId xmlns:a16="http://schemas.microsoft.com/office/drawing/2014/main" id="{0E0C34DB-2BF3-18AE-D3FE-113CFCF0AB99}"/>
                  </a:ext>
                </a:extLst>
              </p:cNvPr>
              <p:cNvSpPr>
                <a:spLocks/>
              </p:cNvSpPr>
              <p:nvPr/>
            </p:nvSpPr>
            <p:spPr bwMode="auto">
              <a:xfrm>
                <a:off x="1308418" y="1411288"/>
                <a:ext cx="111125" cy="10953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0">
                <a:extLst>
                  <a:ext uri="{FF2B5EF4-FFF2-40B4-BE49-F238E27FC236}">
                    <a16:creationId xmlns:a16="http://schemas.microsoft.com/office/drawing/2014/main" id="{9ACEF439-7081-AA15-C0A2-890E6631C3F4}"/>
                  </a:ext>
                </a:extLst>
              </p:cNvPr>
              <p:cNvSpPr>
                <a:spLocks/>
              </p:cNvSpPr>
              <p:nvPr/>
            </p:nvSpPr>
            <p:spPr bwMode="auto">
              <a:xfrm>
                <a:off x="1013143" y="1416050"/>
                <a:ext cx="109537" cy="106363"/>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1">
                <a:extLst>
                  <a:ext uri="{FF2B5EF4-FFF2-40B4-BE49-F238E27FC236}">
                    <a16:creationId xmlns:a16="http://schemas.microsoft.com/office/drawing/2014/main" id="{5E497696-4782-2334-B674-72692CD6F9A9}"/>
                  </a:ext>
                </a:extLst>
              </p:cNvPr>
              <p:cNvSpPr>
                <a:spLocks/>
              </p:cNvSpPr>
              <p:nvPr/>
            </p:nvSpPr>
            <p:spPr bwMode="auto">
              <a:xfrm>
                <a:off x="1519555" y="1435100"/>
                <a:ext cx="101600" cy="49213"/>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2">
                <a:extLst>
                  <a:ext uri="{FF2B5EF4-FFF2-40B4-BE49-F238E27FC236}">
                    <a16:creationId xmlns:a16="http://schemas.microsoft.com/office/drawing/2014/main" id="{AD1C0F15-E06D-2D53-49A6-9E2097E6BB30}"/>
                  </a:ext>
                </a:extLst>
              </p:cNvPr>
              <p:cNvSpPr>
                <a:spLocks/>
              </p:cNvSpPr>
              <p:nvPr/>
            </p:nvSpPr>
            <p:spPr bwMode="auto">
              <a:xfrm>
                <a:off x="889318" y="1462088"/>
                <a:ext cx="96837" cy="53975"/>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3">
                <a:extLst>
                  <a:ext uri="{FF2B5EF4-FFF2-40B4-BE49-F238E27FC236}">
                    <a16:creationId xmlns:a16="http://schemas.microsoft.com/office/drawing/2014/main" id="{79B952A2-A3A8-CE1A-6C59-FD9C04A11E86}"/>
                  </a:ext>
                </a:extLst>
              </p:cNvPr>
              <p:cNvSpPr>
                <a:spLocks/>
              </p:cNvSpPr>
              <p:nvPr/>
            </p:nvSpPr>
            <p:spPr bwMode="auto">
              <a:xfrm>
                <a:off x="660718" y="1222375"/>
                <a:ext cx="69850" cy="7302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4">
                <a:extLst>
                  <a:ext uri="{FF2B5EF4-FFF2-40B4-BE49-F238E27FC236}">
                    <a16:creationId xmlns:a16="http://schemas.microsoft.com/office/drawing/2014/main" id="{B1826E4D-2473-89D7-A19D-EFE84CD0344B}"/>
                  </a:ext>
                </a:extLst>
              </p:cNvPr>
              <p:cNvSpPr>
                <a:spLocks/>
              </p:cNvSpPr>
              <p:nvPr/>
            </p:nvSpPr>
            <p:spPr bwMode="auto">
              <a:xfrm>
                <a:off x="806768" y="1436688"/>
                <a:ext cx="100012" cy="47625"/>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5">
                <a:extLst>
                  <a:ext uri="{FF2B5EF4-FFF2-40B4-BE49-F238E27FC236}">
                    <a16:creationId xmlns:a16="http://schemas.microsoft.com/office/drawing/2014/main" id="{49FFBF54-5B8B-DEE4-084D-D3763584FA84}"/>
                  </a:ext>
                </a:extLst>
              </p:cNvPr>
              <p:cNvSpPr>
                <a:spLocks/>
              </p:cNvSpPr>
              <p:nvPr/>
            </p:nvSpPr>
            <p:spPr bwMode="auto">
              <a:xfrm>
                <a:off x="1441768" y="1470025"/>
                <a:ext cx="95250" cy="46038"/>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6">
                <a:extLst>
                  <a:ext uri="{FF2B5EF4-FFF2-40B4-BE49-F238E27FC236}">
                    <a16:creationId xmlns:a16="http://schemas.microsoft.com/office/drawing/2014/main" id="{DCE92C97-F6F5-BCB6-949C-1F13205B0C9F}"/>
                  </a:ext>
                </a:extLst>
              </p:cNvPr>
              <p:cNvSpPr>
                <a:spLocks/>
              </p:cNvSpPr>
              <p:nvPr/>
            </p:nvSpPr>
            <p:spPr bwMode="auto">
              <a:xfrm>
                <a:off x="1698943" y="1222375"/>
                <a:ext cx="68262" cy="7302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7">
                <a:extLst>
                  <a:ext uri="{FF2B5EF4-FFF2-40B4-BE49-F238E27FC236}">
                    <a16:creationId xmlns:a16="http://schemas.microsoft.com/office/drawing/2014/main" id="{5C93B342-195D-A6BC-4986-1D46A14D11DD}"/>
                  </a:ext>
                </a:extLst>
              </p:cNvPr>
              <p:cNvSpPr>
                <a:spLocks/>
              </p:cNvSpPr>
              <p:nvPr/>
            </p:nvSpPr>
            <p:spPr bwMode="auto">
              <a:xfrm>
                <a:off x="1654493" y="1306513"/>
                <a:ext cx="84137" cy="63500"/>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8">
                <a:extLst>
                  <a:ext uri="{FF2B5EF4-FFF2-40B4-BE49-F238E27FC236}">
                    <a16:creationId xmlns:a16="http://schemas.microsoft.com/office/drawing/2014/main" id="{9263056A-6B9E-122E-C29C-A81FA91DE2C7}"/>
                  </a:ext>
                </a:extLst>
              </p:cNvPr>
              <p:cNvSpPr>
                <a:spLocks/>
              </p:cNvSpPr>
              <p:nvPr/>
            </p:nvSpPr>
            <p:spPr bwMode="auto">
              <a:xfrm>
                <a:off x="689293" y="1311275"/>
                <a:ext cx="84137" cy="58738"/>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9">
                <a:extLst>
                  <a:ext uri="{FF2B5EF4-FFF2-40B4-BE49-F238E27FC236}">
                    <a16:creationId xmlns:a16="http://schemas.microsoft.com/office/drawing/2014/main" id="{4990DB6A-C913-B908-4A94-D2667C42FAAC}"/>
                  </a:ext>
                </a:extLst>
              </p:cNvPr>
              <p:cNvSpPr>
                <a:spLocks/>
              </p:cNvSpPr>
              <p:nvPr/>
            </p:nvSpPr>
            <p:spPr bwMode="auto">
              <a:xfrm>
                <a:off x="736918" y="1385888"/>
                <a:ext cx="96837" cy="52388"/>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20">
                <a:extLst>
                  <a:ext uri="{FF2B5EF4-FFF2-40B4-BE49-F238E27FC236}">
                    <a16:creationId xmlns:a16="http://schemas.microsoft.com/office/drawing/2014/main" id="{A8299F2B-BC96-81D1-ABDC-26656F91DA7C}"/>
                  </a:ext>
                </a:extLst>
              </p:cNvPr>
              <p:cNvSpPr>
                <a:spLocks/>
              </p:cNvSpPr>
              <p:nvPr/>
            </p:nvSpPr>
            <p:spPr bwMode="auto">
              <a:xfrm>
                <a:off x="1595755" y="1377950"/>
                <a:ext cx="95250" cy="60325"/>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21">
                <a:extLst>
                  <a:ext uri="{FF2B5EF4-FFF2-40B4-BE49-F238E27FC236}">
                    <a16:creationId xmlns:a16="http://schemas.microsoft.com/office/drawing/2014/main" id="{1A6C7E34-E962-CDAB-B47F-02CDFC5DEF72}"/>
                  </a:ext>
                </a:extLst>
              </p:cNvPr>
              <p:cNvSpPr>
                <a:spLocks/>
              </p:cNvSpPr>
              <p:nvPr/>
            </p:nvSpPr>
            <p:spPr bwMode="auto">
              <a:xfrm>
                <a:off x="1689418" y="1135063"/>
                <a:ext cx="53975" cy="93663"/>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22">
                <a:extLst>
                  <a:ext uri="{FF2B5EF4-FFF2-40B4-BE49-F238E27FC236}">
                    <a16:creationId xmlns:a16="http://schemas.microsoft.com/office/drawing/2014/main" id="{093ED827-3687-0EE3-807F-ECBA83C25834}"/>
                  </a:ext>
                </a:extLst>
              </p:cNvPr>
              <p:cNvSpPr>
                <a:spLocks/>
              </p:cNvSpPr>
              <p:nvPr/>
            </p:nvSpPr>
            <p:spPr bwMode="auto">
              <a:xfrm>
                <a:off x="684530" y="1135063"/>
                <a:ext cx="55562" cy="93663"/>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23">
                <a:extLst>
                  <a:ext uri="{FF2B5EF4-FFF2-40B4-BE49-F238E27FC236}">
                    <a16:creationId xmlns:a16="http://schemas.microsoft.com/office/drawing/2014/main" id="{80B4F367-C14E-F50B-C180-C18EBAF746F0}"/>
                  </a:ext>
                </a:extLst>
              </p:cNvPr>
              <p:cNvSpPr>
                <a:spLocks/>
              </p:cNvSpPr>
              <p:nvPr/>
            </p:nvSpPr>
            <p:spPr bwMode="auto">
              <a:xfrm>
                <a:off x="922655" y="1397000"/>
                <a:ext cx="66675" cy="65088"/>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24">
                <a:extLst>
                  <a:ext uri="{FF2B5EF4-FFF2-40B4-BE49-F238E27FC236}">
                    <a16:creationId xmlns:a16="http://schemas.microsoft.com/office/drawing/2014/main" id="{0166AA52-74EF-E41C-7F21-AAEFBA53A991}"/>
                  </a:ext>
                </a:extLst>
              </p:cNvPr>
              <p:cNvSpPr>
                <a:spLocks/>
              </p:cNvSpPr>
              <p:nvPr/>
            </p:nvSpPr>
            <p:spPr bwMode="auto">
              <a:xfrm>
                <a:off x="1576705" y="1323975"/>
                <a:ext cx="53975" cy="82550"/>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25">
                <a:extLst>
                  <a:ext uri="{FF2B5EF4-FFF2-40B4-BE49-F238E27FC236}">
                    <a16:creationId xmlns:a16="http://schemas.microsoft.com/office/drawing/2014/main" id="{19D3D5B7-0F17-A3B3-1577-47F6576C9F6D}"/>
                  </a:ext>
                </a:extLst>
              </p:cNvPr>
              <p:cNvSpPr>
                <a:spLocks/>
              </p:cNvSpPr>
              <p:nvPr/>
            </p:nvSpPr>
            <p:spPr bwMode="auto">
              <a:xfrm>
                <a:off x="752793" y="1268413"/>
                <a:ext cx="55562" cy="84138"/>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26">
                <a:extLst>
                  <a:ext uri="{FF2B5EF4-FFF2-40B4-BE49-F238E27FC236}">
                    <a16:creationId xmlns:a16="http://schemas.microsoft.com/office/drawing/2014/main" id="{0F77AB30-21C1-FD36-A700-728A332E9F2C}"/>
                  </a:ext>
                </a:extLst>
              </p:cNvPr>
              <p:cNvSpPr>
                <a:spLocks/>
              </p:cNvSpPr>
              <p:nvPr/>
            </p:nvSpPr>
            <p:spPr bwMode="auto">
              <a:xfrm>
                <a:off x="730568" y="1206500"/>
                <a:ext cx="52387" cy="79375"/>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27">
                <a:extLst>
                  <a:ext uri="{FF2B5EF4-FFF2-40B4-BE49-F238E27FC236}">
                    <a16:creationId xmlns:a16="http://schemas.microsoft.com/office/drawing/2014/main" id="{B4477C79-9EF3-CCB7-7E36-38464D0D0EFD}"/>
                  </a:ext>
                </a:extLst>
              </p:cNvPr>
              <p:cNvSpPr>
                <a:spLocks/>
              </p:cNvSpPr>
              <p:nvPr/>
            </p:nvSpPr>
            <p:spPr bwMode="auto">
              <a:xfrm>
                <a:off x="806768" y="1323975"/>
                <a:ext cx="52387" cy="82550"/>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28">
                <a:extLst>
                  <a:ext uri="{FF2B5EF4-FFF2-40B4-BE49-F238E27FC236}">
                    <a16:creationId xmlns:a16="http://schemas.microsoft.com/office/drawing/2014/main" id="{EB92A8E7-EC4D-F9CF-9B8B-EDF1317680FE}"/>
                  </a:ext>
                </a:extLst>
              </p:cNvPr>
              <p:cNvSpPr>
                <a:spLocks/>
              </p:cNvSpPr>
              <p:nvPr/>
            </p:nvSpPr>
            <p:spPr bwMode="auto">
              <a:xfrm>
                <a:off x="1622743" y="1268413"/>
                <a:ext cx="50800" cy="84138"/>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29">
                <a:extLst>
                  <a:ext uri="{FF2B5EF4-FFF2-40B4-BE49-F238E27FC236}">
                    <a16:creationId xmlns:a16="http://schemas.microsoft.com/office/drawing/2014/main" id="{E2BAF16D-8750-FD2E-FAE9-7D8C7F89DF8F}"/>
                  </a:ext>
                </a:extLst>
              </p:cNvPr>
              <p:cNvSpPr>
                <a:spLocks/>
              </p:cNvSpPr>
              <p:nvPr/>
            </p:nvSpPr>
            <p:spPr bwMode="auto">
              <a:xfrm>
                <a:off x="1508443" y="1368425"/>
                <a:ext cx="61912" cy="7302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0">
                <a:extLst>
                  <a:ext uri="{FF2B5EF4-FFF2-40B4-BE49-F238E27FC236}">
                    <a16:creationId xmlns:a16="http://schemas.microsoft.com/office/drawing/2014/main" id="{D4D53AE4-7A07-A645-645C-AF602E8977A0}"/>
                  </a:ext>
                </a:extLst>
              </p:cNvPr>
              <p:cNvSpPr>
                <a:spLocks/>
              </p:cNvSpPr>
              <p:nvPr/>
            </p:nvSpPr>
            <p:spPr bwMode="auto">
              <a:xfrm>
                <a:off x="1440180" y="1398588"/>
                <a:ext cx="58737" cy="61913"/>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1">
                <a:extLst>
                  <a:ext uri="{FF2B5EF4-FFF2-40B4-BE49-F238E27FC236}">
                    <a16:creationId xmlns:a16="http://schemas.microsoft.com/office/drawing/2014/main" id="{B834EEC3-56E1-DAF2-63BF-CFA3D8DAB5CE}"/>
                  </a:ext>
                </a:extLst>
              </p:cNvPr>
              <p:cNvSpPr>
                <a:spLocks/>
              </p:cNvSpPr>
              <p:nvPr/>
            </p:nvSpPr>
            <p:spPr bwMode="auto">
              <a:xfrm>
                <a:off x="854393" y="1366838"/>
                <a:ext cx="58737" cy="74613"/>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2">
                <a:extLst>
                  <a:ext uri="{FF2B5EF4-FFF2-40B4-BE49-F238E27FC236}">
                    <a16:creationId xmlns:a16="http://schemas.microsoft.com/office/drawing/2014/main" id="{3744D0B1-432D-EA4C-A3C7-8F888A66326D}"/>
                  </a:ext>
                </a:extLst>
              </p:cNvPr>
              <p:cNvSpPr>
                <a:spLocks/>
              </p:cNvSpPr>
              <p:nvPr/>
            </p:nvSpPr>
            <p:spPr bwMode="auto">
              <a:xfrm>
                <a:off x="1649730" y="1206500"/>
                <a:ext cx="55562" cy="79375"/>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3">
                <a:extLst>
                  <a:ext uri="{FF2B5EF4-FFF2-40B4-BE49-F238E27FC236}">
                    <a16:creationId xmlns:a16="http://schemas.microsoft.com/office/drawing/2014/main" id="{7BF0FFCE-502D-CFD6-244B-B75E9B3EC9A7}"/>
                  </a:ext>
                </a:extLst>
              </p:cNvPr>
              <p:cNvSpPr>
                <a:spLocks/>
              </p:cNvSpPr>
              <p:nvPr/>
            </p:nvSpPr>
            <p:spPr bwMode="auto">
              <a:xfrm>
                <a:off x="949643" y="1285875"/>
                <a:ext cx="44450" cy="44450"/>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4">
                <a:extLst>
                  <a:ext uri="{FF2B5EF4-FFF2-40B4-BE49-F238E27FC236}">
                    <a16:creationId xmlns:a16="http://schemas.microsoft.com/office/drawing/2014/main" id="{5BBFB0A8-AFA1-346E-5B7C-E60E7148D6D2}"/>
                  </a:ext>
                </a:extLst>
              </p:cNvPr>
              <p:cNvSpPr>
                <a:spLocks/>
              </p:cNvSpPr>
              <p:nvPr/>
            </p:nvSpPr>
            <p:spPr bwMode="auto">
              <a:xfrm>
                <a:off x="1252855"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5">
                <a:extLst>
                  <a:ext uri="{FF2B5EF4-FFF2-40B4-BE49-F238E27FC236}">
                    <a16:creationId xmlns:a16="http://schemas.microsoft.com/office/drawing/2014/main" id="{CEA6C664-610D-EBC9-FAED-BB113DD84415}"/>
                  </a:ext>
                </a:extLst>
              </p:cNvPr>
              <p:cNvSpPr>
                <a:spLocks/>
              </p:cNvSpPr>
              <p:nvPr/>
            </p:nvSpPr>
            <p:spPr bwMode="auto">
              <a:xfrm>
                <a:off x="1371918" y="1285875"/>
                <a:ext cx="46037" cy="44450"/>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6">
                <a:extLst>
                  <a:ext uri="{FF2B5EF4-FFF2-40B4-BE49-F238E27FC236}">
                    <a16:creationId xmlns:a16="http://schemas.microsoft.com/office/drawing/2014/main" id="{AAF4686E-4858-A346-106D-A49EC3C9D1DC}"/>
                  </a:ext>
                </a:extLst>
              </p:cNvPr>
              <p:cNvSpPr>
                <a:spLocks/>
              </p:cNvSpPr>
              <p:nvPr/>
            </p:nvSpPr>
            <p:spPr bwMode="auto">
              <a:xfrm>
                <a:off x="1192530" y="1285875"/>
                <a:ext cx="42862" cy="44450"/>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37">
                <a:extLst>
                  <a:ext uri="{FF2B5EF4-FFF2-40B4-BE49-F238E27FC236}">
                    <a16:creationId xmlns:a16="http://schemas.microsoft.com/office/drawing/2014/main" id="{0408D4B1-AB9D-56D3-6969-63EFAD508B5E}"/>
                  </a:ext>
                </a:extLst>
              </p:cNvPr>
              <p:cNvSpPr>
                <a:spLocks/>
              </p:cNvSpPr>
              <p:nvPr/>
            </p:nvSpPr>
            <p:spPr bwMode="auto">
              <a:xfrm>
                <a:off x="1494155" y="1285875"/>
                <a:ext cx="42862" cy="44450"/>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38">
                <a:extLst>
                  <a:ext uri="{FF2B5EF4-FFF2-40B4-BE49-F238E27FC236}">
                    <a16:creationId xmlns:a16="http://schemas.microsoft.com/office/drawing/2014/main" id="{0F12DED7-23A3-D9BC-342B-986CF6C4936E}"/>
                  </a:ext>
                </a:extLst>
              </p:cNvPr>
              <p:cNvSpPr>
                <a:spLocks/>
              </p:cNvSpPr>
              <p:nvPr/>
            </p:nvSpPr>
            <p:spPr bwMode="auto">
              <a:xfrm>
                <a:off x="1433830" y="1285875"/>
                <a:ext cx="42862" cy="44450"/>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39">
                <a:extLst>
                  <a:ext uri="{FF2B5EF4-FFF2-40B4-BE49-F238E27FC236}">
                    <a16:creationId xmlns:a16="http://schemas.microsoft.com/office/drawing/2014/main" id="{0788DD49-F2A9-D126-0449-6A8D01711844}"/>
                  </a:ext>
                </a:extLst>
              </p:cNvPr>
              <p:cNvSpPr>
                <a:spLocks/>
              </p:cNvSpPr>
              <p:nvPr/>
            </p:nvSpPr>
            <p:spPr bwMode="auto">
              <a:xfrm>
                <a:off x="1011555" y="1285875"/>
                <a:ext cx="44450" cy="44450"/>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0">
                <a:extLst>
                  <a:ext uri="{FF2B5EF4-FFF2-40B4-BE49-F238E27FC236}">
                    <a16:creationId xmlns:a16="http://schemas.microsoft.com/office/drawing/2014/main" id="{ACD5BD1B-7254-E496-8EBD-FA47DBA6FEB7}"/>
                  </a:ext>
                </a:extLst>
              </p:cNvPr>
              <p:cNvSpPr>
                <a:spLocks/>
              </p:cNvSpPr>
              <p:nvPr/>
            </p:nvSpPr>
            <p:spPr bwMode="auto">
              <a:xfrm>
                <a:off x="1313180"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1">
                <a:extLst>
                  <a:ext uri="{FF2B5EF4-FFF2-40B4-BE49-F238E27FC236}">
                    <a16:creationId xmlns:a16="http://schemas.microsoft.com/office/drawing/2014/main" id="{26BC0EEB-FEE0-F12A-8C50-142EB46662F8}"/>
                  </a:ext>
                </a:extLst>
              </p:cNvPr>
              <p:cNvSpPr>
                <a:spLocks/>
              </p:cNvSpPr>
              <p:nvPr/>
            </p:nvSpPr>
            <p:spPr bwMode="auto">
              <a:xfrm>
                <a:off x="1130618" y="1285875"/>
                <a:ext cx="44450" cy="44450"/>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2">
                <a:extLst>
                  <a:ext uri="{FF2B5EF4-FFF2-40B4-BE49-F238E27FC236}">
                    <a16:creationId xmlns:a16="http://schemas.microsoft.com/office/drawing/2014/main" id="{FF63C7D7-CD1B-CED6-0549-6841A72AE894}"/>
                  </a:ext>
                </a:extLst>
              </p:cNvPr>
              <p:cNvSpPr>
                <a:spLocks/>
              </p:cNvSpPr>
              <p:nvPr/>
            </p:nvSpPr>
            <p:spPr bwMode="auto">
              <a:xfrm>
                <a:off x="1070293" y="1285875"/>
                <a:ext cx="46037" cy="44450"/>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3">
                <a:extLst>
                  <a:ext uri="{FF2B5EF4-FFF2-40B4-BE49-F238E27FC236}">
                    <a16:creationId xmlns:a16="http://schemas.microsoft.com/office/drawing/2014/main" id="{F40F97DE-AD61-C0B1-B83F-DA84F4EF0269}"/>
                  </a:ext>
                </a:extLst>
              </p:cNvPr>
              <p:cNvSpPr>
                <a:spLocks/>
              </p:cNvSpPr>
              <p:nvPr/>
            </p:nvSpPr>
            <p:spPr bwMode="auto">
              <a:xfrm>
                <a:off x="889318" y="1285875"/>
                <a:ext cx="44450" cy="44450"/>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3" name="矩形 202">
              <a:extLst>
                <a:ext uri="{FF2B5EF4-FFF2-40B4-BE49-F238E27FC236}">
                  <a16:creationId xmlns:a16="http://schemas.microsoft.com/office/drawing/2014/main" id="{2990EA2D-6715-40D1-0349-19B30D35DDAC}"/>
                </a:ext>
              </a:extLst>
            </p:cNvPr>
            <p:cNvSpPr/>
            <p:nvPr/>
          </p:nvSpPr>
          <p:spPr>
            <a:xfrm>
              <a:off x="8019877" y="3318317"/>
              <a:ext cx="546945" cy="504946"/>
            </a:xfrm>
            <a:prstGeom prst="rect">
              <a:avLst/>
            </a:prstGeom>
          </p:spPr>
          <p:txBody>
            <a:bodyPr wrap="non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3"/>
                  </a:solidFill>
                  <a:effectLst/>
                  <a:uLnTx/>
                  <a:uFillTx/>
                  <a:latin typeface="+mj-ea"/>
                  <a:ea typeface="+mj-ea"/>
                  <a:cs typeface="+mn-cs"/>
                </a:rPr>
                <a:t>03</a:t>
              </a:r>
              <a:endParaRPr kumimoji="0" lang="zh-CN" altLang="en-US" sz="2400" b="0" i="0" u="none" strike="noStrike" kern="1200" cap="none" spc="0" normalizeH="0" baseline="0" noProof="0" dirty="0">
                <a:ln>
                  <a:noFill/>
                </a:ln>
                <a:solidFill>
                  <a:schemeClr val="accent3"/>
                </a:solidFill>
                <a:effectLst/>
                <a:uLnTx/>
                <a:uFillTx/>
                <a:latin typeface="+mj-ea"/>
                <a:ea typeface="+mj-ea"/>
                <a:cs typeface="+mn-cs"/>
              </a:endParaRPr>
            </a:p>
          </p:txBody>
        </p:sp>
        <p:sp>
          <p:nvSpPr>
            <p:cNvPr id="207" name="矩形 206">
              <a:extLst>
                <a:ext uri="{FF2B5EF4-FFF2-40B4-BE49-F238E27FC236}">
                  <a16:creationId xmlns:a16="http://schemas.microsoft.com/office/drawing/2014/main" id="{E423CB5C-98AB-53EC-B99E-F4F95DF63727}"/>
                </a:ext>
              </a:extLst>
            </p:cNvPr>
            <p:cNvSpPr/>
            <p:nvPr/>
          </p:nvSpPr>
          <p:spPr>
            <a:xfrm>
              <a:off x="7893240" y="3836107"/>
              <a:ext cx="800219" cy="367408"/>
            </a:xfrm>
            <a:prstGeom prst="rect">
              <a:avLst/>
            </a:prstGeom>
          </p:spPr>
          <p:txBody>
            <a:bodyPr wrap="non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lang="zh-CN" altLang="en-US" sz="1600" dirty="0">
                  <a:solidFill>
                    <a:schemeClr val="accent3">
                      <a:lumMod val="100000"/>
                    </a:schemeClr>
                  </a:solidFill>
                  <a:effectLst/>
                  <a:latin typeface="+mj-ea"/>
                  <a:ea typeface="+mj-ea"/>
                </a:rPr>
                <a:t>亮点三</a:t>
              </a:r>
              <a:endParaRPr kumimoji="0" lang="zh-CN" altLang="en-US" sz="1600" b="0" i="0" u="none" strike="noStrike" kern="1200" cap="none" spc="0" normalizeH="0" baseline="0" noProof="0" dirty="0">
                <a:ln>
                  <a:noFill/>
                </a:ln>
                <a:solidFill>
                  <a:schemeClr val="accent3">
                    <a:lumMod val="100000"/>
                  </a:schemeClr>
                </a:solidFill>
                <a:effectLst/>
                <a:uLnTx/>
                <a:uFillTx/>
                <a:latin typeface="+mj-ea"/>
                <a:ea typeface="+mj-ea"/>
                <a:cs typeface="+mn-cs"/>
              </a:endParaRPr>
            </a:p>
          </p:txBody>
        </p:sp>
        <p:sp>
          <p:nvSpPr>
            <p:cNvPr id="208" name="矩形 207">
              <a:extLst>
                <a:ext uri="{FF2B5EF4-FFF2-40B4-BE49-F238E27FC236}">
                  <a16:creationId xmlns:a16="http://schemas.microsoft.com/office/drawing/2014/main" id="{F4439AD2-3B6C-4BB3-714C-5E7C472290A4}"/>
                </a:ext>
              </a:extLst>
            </p:cNvPr>
            <p:cNvSpPr/>
            <p:nvPr/>
          </p:nvSpPr>
          <p:spPr>
            <a:xfrm>
              <a:off x="7585463" y="4194728"/>
              <a:ext cx="1415772" cy="663387"/>
            </a:xfrm>
            <a:prstGeom prst="rect">
              <a:avLst/>
            </a:prstGeom>
          </p:spPr>
          <p:txBody>
            <a:bodyPr wrap="non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lang="zh-CN" altLang="en-US" sz="1600" dirty="0">
                  <a:solidFill>
                    <a:schemeClr val="accent3">
                      <a:lumMod val="100000"/>
                    </a:schemeClr>
                  </a:solidFill>
                  <a:effectLst/>
                  <a:latin typeface="+mn-ea"/>
                </a:rPr>
                <a:t>正文总结概括</a:t>
              </a:r>
              <a:endParaRPr lang="en-US" altLang="zh-CN" sz="1600" dirty="0">
                <a:solidFill>
                  <a:schemeClr val="accent3">
                    <a:lumMod val="100000"/>
                  </a:schemeClr>
                </a:solidFill>
                <a:effectLst/>
                <a:latin typeface="+mn-ea"/>
              </a:endParaRPr>
            </a:p>
            <a:p>
              <a:pPr algn="ctr" defTabSz="457200">
                <a:lnSpc>
                  <a:spcPct val="120000"/>
                </a:lnSpc>
                <a:defRPr/>
              </a:pPr>
              <a:r>
                <a:rPr lang="zh-CN" altLang="en-US" sz="1600" dirty="0">
                  <a:solidFill>
                    <a:schemeClr val="accent3">
                      <a:lumMod val="100000"/>
                    </a:schemeClr>
                  </a:solidFill>
                  <a:effectLst/>
                  <a:latin typeface="+mn-ea"/>
                </a:rPr>
                <a:t>正文总结概括</a:t>
              </a:r>
              <a:endParaRPr kumimoji="0" lang="zh-CN" altLang="en-US" sz="1600" b="0" i="0" u="none" strike="noStrike" kern="1200" cap="none" spc="0" normalizeH="0" baseline="0" noProof="0" dirty="0">
                <a:ln>
                  <a:noFill/>
                </a:ln>
                <a:solidFill>
                  <a:schemeClr val="accent3">
                    <a:lumMod val="100000"/>
                  </a:schemeClr>
                </a:solidFill>
                <a:effectLst/>
                <a:uLnTx/>
                <a:uFillTx/>
                <a:latin typeface="+mn-ea"/>
                <a:cs typeface="+mn-cs"/>
              </a:endParaRPr>
            </a:p>
          </p:txBody>
        </p:sp>
      </p:grpSp>
      <p:grpSp>
        <p:nvGrpSpPr>
          <p:cNvPr id="6" name="组合 5">
            <a:extLst>
              <a:ext uri="{FF2B5EF4-FFF2-40B4-BE49-F238E27FC236}">
                <a16:creationId xmlns:a16="http://schemas.microsoft.com/office/drawing/2014/main" id="{717AB00D-D058-7D8F-9A43-5B7C8C7965BC}"/>
              </a:ext>
            </a:extLst>
          </p:cNvPr>
          <p:cNvGrpSpPr/>
          <p:nvPr/>
        </p:nvGrpSpPr>
        <p:grpSpPr>
          <a:xfrm>
            <a:off x="2244777" y="3007658"/>
            <a:ext cx="2679885" cy="2637592"/>
            <a:chOff x="2412598" y="3048071"/>
            <a:chExt cx="2679885" cy="2637592"/>
          </a:xfrm>
        </p:grpSpPr>
        <p:grpSp>
          <p:nvGrpSpPr>
            <p:cNvPr id="121" name="组合 120">
              <a:extLst>
                <a:ext uri="{FF2B5EF4-FFF2-40B4-BE49-F238E27FC236}">
                  <a16:creationId xmlns:a16="http://schemas.microsoft.com/office/drawing/2014/main" id="{6EA672D6-2698-D911-1218-5291F072DB03}"/>
                </a:ext>
              </a:extLst>
            </p:cNvPr>
            <p:cNvGrpSpPr/>
            <p:nvPr/>
          </p:nvGrpSpPr>
          <p:grpSpPr>
            <a:xfrm>
              <a:off x="2412598" y="3048071"/>
              <a:ext cx="2679885" cy="2637592"/>
              <a:chOff x="660718" y="515938"/>
              <a:chExt cx="1106487" cy="1089025"/>
            </a:xfrm>
            <a:gradFill flip="none" rotWithShape="1">
              <a:gsLst>
                <a:gs pos="100000">
                  <a:schemeClr val="accent3"/>
                </a:gs>
                <a:gs pos="0">
                  <a:schemeClr val="accent1"/>
                </a:gs>
              </a:gsLst>
              <a:lin ang="5400000" scaled="1"/>
              <a:tileRect/>
            </a:gradFill>
          </p:grpSpPr>
          <p:sp>
            <p:nvSpPr>
              <p:cNvPr id="122" name="Freeform 5">
                <a:extLst>
                  <a:ext uri="{FF2B5EF4-FFF2-40B4-BE49-F238E27FC236}">
                    <a16:creationId xmlns:a16="http://schemas.microsoft.com/office/drawing/2014/main" id="{34B0FE31-394D-38DD-4E6B-D79A319BA398}"/>
                  </a:ext>
                </a:extLst>
              </p:cNvPr>
              <p:cNvSpPr>
                <a:spLocks noEditPoints="1"/>
              </p:cNvSpPr>
              <p:nvPr/>
            </p:nvSpPr>
            <p:spPr bwMode="auto">
              <a:xfrm>
                <a:off x="660718" y="1135063"/>
                <a:ext cx="1106487" cy="469900"/>
              </a:xfrm>
              <a:custGeom>
                <a:avLst/>
                <a:gdLst>
                  <a:gd name="T0" fmla="*/ 325 w 591"/>
                  <a:gd name="T1" fmla="*/ 251 h 251"/>
                  <a:gd name="T2" fmla="*/ 341 w 591"/>
                  <a:gd name="T3" fmla="*/ 194 h 251"/>
                  <a:gd name="T4" fmla="*/ 284 w 591"/>
                  <a:gd name="T5" fmla="*/ 192 h 251"/>
                  <a:gd name="T6" fmla="*/ 276 w 591"/>
                  <a:gd name="T7" fmla="*/ 218 h 251"/>
                  <a:gd name="T8" fmla="*/ 492 w 591"/>
                  <a:gd name="T9" fmla="*/ 73 h 251"/>
                  <a:gd name="T10" fmla="*/ 376 w 591"/>
                  <a:gd name="T11" fmla="*/ 192 h 251"/>
                  <a:gd name="T12" fmla="*/ 405 w 591"/>
                  <a:gd name="T13" fmla="*/ 170 h 251"/>
                  <a:gd name="T14" fmla="*/ 375 w 591"/>
                  <a:gd name="T15" fmla="*/ 148 h 251"/>
                  <a:gd name="T16" fmla="*/ 236 w 591"/>
                  <a:gd name="T17" fmla="*/ 207 h 251"/>
                  <a:gd name="T18" fmla="*/ 245 w 591"/>
                  <a:gd name="T19" fmla="*/ 172 h 251"/>
                  <a:gd name="T20" fmla="*/ 209 w 591"/>
                  <a:gd name="T21" fmla="*/ 172 h 251"/>
                  <a:gd name="T22" fmla="*/ 199 w 591"/>
                  <a:gd name="T23" fmla="*/ 207 h 251"/>
                  <a:gd name="T24" fmla="*/ 459 w 591"/>
                  <a:gd name="T25" fmla="*/ 173 h 251"/>
                  <a:gd name="T26" fmla="*/ 5 w 591"/>
                  <a:gd name="T27" fmla="*/ 68 h 251"/>
                  <a:gd name="T28" fmla="*/ 99 w 591"/>
                  <a:gd name="T29" fmla="*/ 185 h 251"/>
                  <a:gd name="T30" fmla="*/ 468 w 591"/>
                  <a:gd name="T31" fmla="*/ 196 h 251"/>
                  <a:gd name="T32" fmla="*/ 591 w 591"/>
                  <a:gd name="T33" fmla="*/ 47 h 251"/>
                  <a:gd name="T34" fmla="*/ 576 w 591"/>
                  <a:gd name="T35" fmla="*/ 95 h 251"/>
                  <a:gd name="T36" fmla="*/ 15 w 591"/>
                  <a:gd name="T37" fmla="*/ 95 h 251"/>
                  <a:gd name="T38" fmla="*/ 499 w 591"/>
                  <a:gd name="T39" fmla="*/ 152 h 251"/>
                  <a:gd name="T40" fmla="*/ 562 w 591"/>
                  <a:gd name="T41" fmla="*/ 0 h 251"/>
                  <a:gd name="T42" fmla="*/ 143 w 591"/>
                  <a:gd name="T43" fmla="*/ 141 h 251"/>
                  <a:gd name="T44" fmla="*/ 67 w 591"/>
                  <a:gd name="T45" fmla="*/ 116 h 251"/>
                  <a:gd name="T46" fmla="*/ 58 w 591"/>
                  <a:gd name="T47" fmla="*/ 38 h 251"/>
                  <a:gd name="T48" fmla="*/ 514 w 591"/>
                  <a:gd name="T49" fmla="*/ 93 h 251"/>
                  <a:gd name="T50" fmla="*/ 416 w 591"/>
                  <a:gd name="T51" fmla="*/ 174 h 251"/>
                  <a:gd name="T52" fmla="*/ 130 w 591"/>
                  <a:gd name="T53" fmla="*/ 139 h 251"/>
                  <a:gd name="T54" fmla="*/ 159 w 591"/>
                  <a:gd name="T55" fmla="*/ 81 h 251"/>
                  <a:gd name="T56" fmla="*/ 166 w 591"/>
                  <a:gd name="T57" fmla="*/ 104 h 251"/>
                  <a:gd name="T58" fmla="*/ 174 w 591"/>
                  <a:gd name="T59" fmla="*/ 81 h 251"/>
                  <a:gd name="T60" fmla="*/ 334 w 591"/>
                  <a:gd name="T61" fmla="*/ 87 h 251"/>
                  <a:gd name="T62" fmla="*/ 321 w 591"/>
                  <a:gd name="T63" fmla="*/ 90 h 251"/>
                  <a:gd name="T64" fmla="*/ 333 w 591"/>
                  <a:gd name="T65" fmla="*/ 95 h 251"/>
                  <a:gd name="T66" fmla="*/ 386 w 591"/>
                  <a:gd name="T67" fmla="*/ 87 h 251"/>
                  <a:gd name="T68" fmla="*/ 395 w 591"/>
                  <a:gd name="T69" fmla="*/ 98 h 251"/>
                  <a:gd name="T70" fmla="*/ 303 w 591"/>
                  <a:gd name="T71" fmla="*/ 81 h 251"/>
                  <a:gd name="T72" fmla="*/ 284 w 591"/>
                  <a:gd name="T73" fmla="*/ 95 h 251"/>
                  <a:gd name="T74" fmla="*/ 307 w 591"/>
                  <a:gd name="T75" fmla="*/ 95 h 251"/>
                  <a:gd name="T76" fmla="*/ 454 w 591"/>
                  <a:gd name="T77" fmla="*/ 98 h 251"/>
                  <a:gd name="T78" fmla="*/ 462 w 591"/>
                  <a:gd name="T79" fmla="*/ 88 h 251"/>
                  <a:gd name="T80" fmla="*/ 450 w 591"/>
                  <a:gd name="T81" fmla="*/ 90 h 251"/>
                  <a:gd name="T82" fmla="*/ 431 w 591"/>
                  <a:gd name="T83" fmla="*/ 90 h 251"/>
                  <a:gd name="T84" fmla="*/ 418 w 591"/>
                  <a:gd name="T85" fmla="*/ 87 h 251"/>
                  <a:gd name="T86" fmla="*/ 211 w 591"/>
                  <a:gd name="T87" fmla="*/ 95 h 251"/>
                  <a:gd name="T88" fmla="*/ 191 w 591"/>
                  <a:gd name="T89" fmla="*/ 81 h 251"/>
                  <a:gd name="T90" fmla="*/ 199 w 591"/>
                  <a:gd name="T91" fmla="*/ 104 h 251"/>
                  <a:gd name="T92" fmla="*/ 366 w 591"/>
                  <a:gd name="T93" fmla="*/ 88 h 251"/>
                  <a:gd name="T94" fmla="*/ 353 w 591"/>
                  <a:gd name="T95" fmla="*/ 90 h 251"/>
                  <a:gd name="T96" fmla="*/ 365 w 591"/>
                  <a:gd name="T97" fmla="*/ 95 h 251"/>
                  <a:gd name="T98" fmla="*/ 266 w 591"/>
                  <a:gd name="T99" fmla="*/ 98 h 251"/>
                  <a:gd name="T100" fmla="*/ 265 w 591"/>
                  <a:gd name="T101" fmla="*/ 85 h 251"/>
                  <a:gd name="T102" fmla="*/ 243 w 591"/>
                  <a:gd name="T103" fmla="*/ 95 h 251"/>
                  <a:gd name="T104" fmla="*/ 224 w 591"/>
                  <a:gd name="T105" fmla="*/ 81 h 251"/>
                  <a:gd name="T106" fmla="*/ 231 w 591"/>
                  <a:gd name="T107" fmla="*/ 104 h 251"/>
                  <a:gd name="T108" fmla="*/ 127 w 591"/>
                  <a:gd name="T109" fmla="*/ 90 h 251"/>
                  <a:gd name="T110" fmla="*/ 139 w 591"/>
                  <a:gd name="T111" fmla="*/ 96 h 251"/>
                  <a:gd name="T112" fmla="*/ 132 w 591"/>
                  <a:gd name="T113" fmla="*/ 8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1" h="251">
                    <a:moveTo>
                      <a:pt x="265" y="251"/>
                    </a:moveTo>
                    <a:cubicBezTo>
                      <a:pt x="266" y="251"/>
                      <a:pt x="267" y="250"/>
                      <a:pt x="268" y="250"/>
                    </a:cubicBezTo>
                    <a:cubicBezTo>
                      <a:pt x="276" y="243"/>
                      <a:pt x="285" y="237"/>
                      <a:pt x="294" y="231"/>
                    </a:cubicBezTo>
                    <a:cubicBezTo>
                      <a:pt x="295" y="230"/>
                      <a:pt x="295" y="230"/>
                      <a:pt x="297" y="231"/>
                    </a:cubicBezTo>
                    <a:cubicBezTo>
                      <a:pt x="305" y="237"/>
                      <a:pt x="314" y="244"/>
                      <a:pt x="323" y="250"/>
                    </a:cubicBezTo>
                    <a:cubicBezTo>
                      <a:pt x="324" y="250"/>
                      <a:pt x="324" y="251"/>
                      <a:pt x="325" y="251"/>
                    </a:cubicBezTo>
                    <a:cubicBezTo>
                      <a:pt x="325" y="250"/>
                      <a:pt x="324" y="249"/>
                      <a:pt x="324" y="249"/>
                    </a:cubicBezTo>
                    <a:cubicBezTo>
                      <a:pt x="321" y="238"/>
                      <a:pt x="318" y="228"/>
                      <a:pt x="314" y="218"/>
                    </a:cubicBezTo>
                    <a:cubicBezTo>
                      <a:pt x="314" y="216"/>
                      <a:pt x="314" y="216"/>
                      <a:pt x="315" y="215"/>
                    </a:cubicBezTo>
                    <a:cubicBezTo>
                      <a:pt x="324" y="209"/>
                      <a:pt x="333" y="202"/>
                      <a:pt x="342" y="196"/>
                    </a:cubicBezTo>
                    <a:cubicBezTo>
                      <a:pt x="342" y="195"/>
                      <a:pt x="343" y="195"/>
                      <a:pt x="344" y="194"/>
                    </a:cubicBezTo>
                    <a:cubicBezTo>
                      <a:pt x="342" y="194"/>
                      <a:pt x="342" y="194"/>
                      <a:pt x="341" y="194"/>
                    </a:cubicBezTo>
                    <a:cubicBezTo>
                      <a:pt x="330" y="194"/>
                      <a:pt x="319" y="194"/>
                      <a:pt x="309" y="194"/>
                    </a:cubicBezTo>
                    <a:cubicBezTo>
                      <a:pt x="307" y="194"/>
                      <a:pt x="306" y="194"/>
                      <a:pt x="306" y="192"/>
                    </a:cubicBezTo>
                    <a:cubicBezTo>
                      <a:pt x="304" y="185"/>
                      <a:pt x="301" y="178"/>
                      <a:pt x="299" y="170"/>
                    </a:cubicBezTo>
                    <a:cubicBezTo>
                      <a:pt x="298" y="167"/>
                      <a:pt x="296" y="163"/>
                      <a:pt x="295" y="159"/>
                    </a:cubicBezTo>
                    <a:cubicBezTo>
                      <a:pt x="295" y="160"/>
                      <a:pt x="294" y="161"/>
                      <a:pt x="294" y="161"/>
                    </a:cubicBezTo>
                    <a:cubicBezTo>
                      <a:pt x="291" y="172"/>
                      <a:pt x="288" y="182"/>
                      <a:pt x="284" y="192"/>
                    </a:cubicBezTo>
                    <a:cubicBezTo>
                      <a:pt x="284" y="194"/>
                      <a:pt x="283" y="194"/>
                      <a:pt x="281" y="194"/>
                    </a:cubicBezTo>
                    <a:cubicBezTo>
                      <a:pt x="271" y="194"/>
                      <a:pt x="260" y="194"/>
                      <a:pt x="249" y="194"/>
                    </a:cubicBezTo>
                    <a:cubicBezTo>
                      <a:pt x="248" y="194"/>
                      <a:pt x="248" y="194"/>
                      <a:pt x="247" y="194"/>
                    </a:cubicBezTo>
                    <a:cubicBezTo>
                      <a:pt x="248" y="195"/>
                      <a:pt x="248" y="196"/>
                      <a:pt x="249" y="196"/>
                    </a:cubicBezTo>
                    <a:cubicBezTo>
                      <a:pt x="258" y="202"/>
                      <a:pt x="266" y="209"/>
                      <a:pt x="275" y="215"/>
                    </a:cubicBezTo>
                    <a:cubicBezTo>
                      <a:pt x="276" y="216"/>
                      <a:pt x="276" y="216"/>
                      <a:pt x="276" y="218"/>
                    </a:cubicBezTo>
                    <a:cubicBezTo>
                      <a:pt x="275" y="221"/>
                      <a:pt x="273" y="225"/>
                      <a:pt x="272" y="229"/>
                    </a:cubicBezTo>
                    <a:cubicBezTo>
                      <a:pt x="270" y="236"/>
                      <a:pt x="268" y="244"/>
                      <a:pt x="265" y="251"/>
                    </a:cubicBezTo>
                    <a:close/>
                    <a:moveTo>
                      <a:pt x="492" y="67"/>
                    </a:moveTo>
                    <a:cubicBezTo>
                      <a:pt x="361" y="67"/>
                      <a:pt x="230" y="67"/>
                      <a:pt x="98" y="67"/>
                    </a:cubicBezTo>
                    <a:cubicBezTo>
                      <a:pt x="98" y="69"/>
                      <a:pt x="98" y="71"/>
                      <a:pt x="98" y="73"/>
                    </a:cubicBezTo>
                    <a:cubicBezTo>
                      <a:pt x="230" y="73"/>
                      <a:pt x="361" y="73"/>
                      <a:pt x="492" y="73"/>
                    </a:cubicBezTo>
                    <a:cubicBezTo>
                      <a:pt x="492" y="71"/>
                      <a:pt x="492" y="69"/>
                      <a:pt x="492" y="67"/>
                    </a:cubicBezTo>
                    <a:close/>
                    <a:moveTo>
                      <a:pt x="346" y="170"/>
                    </a:moveTo>
                    <a:cubicBezTo>
                      <a:pt x="346" y="170"/>
                      <a:pt x="346" y="170"/>
                      <a:pt x="346" y="171"/>
                    </a:cubicBezTo>
                    <a:cubicBezTo>
                      <a:pt x="352" y="175"/>
                      <a:pt x="358" y="179"/>
                      <a:pt x="364" y="184"/>
                    </a:cubicBezTo>
                    <a:cubicBezTo>
                      <a:pt x="362" y="191"/>
                      <a:pt x="359" y="198"/>
                      <a:pt x="357" y="206"/>
                    </a:cubicBezTo>
                    <a:cubicBezTo>
                      <a:pt x="363" y="201"/>
                      <a:pt x="369" y="196"/>
                      <a:pt x="376" y="192"/>
                    </a:cubicBezTo>
                    <a:cubicBezTo>
                      <a:pt x="382" y="196"/>
                      <a:pt x="388" y="201"/>
                      <a:pt x="394" y="205"/>
                    </a:cubicBezTo>
                    <a:cubicBezTo>
                      <a:pt x="394" y="204"/>
                      <a:pt x="394" y="204"/>
                      <a:pt x="394" y="204"/>
                    </a:cubicBezTo>
                    <a:cubicBezTo>
                      <a:pt x="392" y="198"/>
                      <a:pt x="390" y="192"/>
                      <a:pt x="388" y="186"/>
                    </a:cubicBezTo>
                    <a:cubicBezTo>
                      <a:pt x="387" y="184"/>
                      <a:pt x="387" y="183"/>
                      <a:pt x="389" y="182"/>
                    </a:cubicBezTo>
                    <a:cubicBezTo>
                      <a:pt x="394" y="179"/>
                      <a:pt x="399" y="175"/>
                      <a:pt x="404" y="172"/>
                    </a:cubicBezTo>
                    <a:cubicBezTo>
                      <a:pt x="404" y="171"/>
                      <a:pt x="405" y="171"/>
                      <a:pt x="405" y="170"/>
                    </a:cubicBezTo>
                    <a:cubicBezTo>
                      <a:pt x="405" y="170"/>
                      <a:pt x="405" y="170"/>
                      <a:pt x="405" y="170"/>
                    </a:cubicBezTo>
                    <a:cubicBezTo>
                      <a:pt x="404" y="170"/>
                      <a:pt x="404" y="170"/>
                      <a:pt x="403" y="170"/>
                    </a:cubicBezTo>
                    <a:cubicBezTo>
                      <a:pt x="397" y="170"/>
                      <a:pt x="391" y="170"/>
                      <a:pt x="385" y="170"/>
                    </a:cubicBezTo>
                    <a:cubicBezTo>
                      <a:pt x="383" y="170"/>
                      <a:pt x="382" y="170"/>
                      <a:pt x="382" y="168"/>
                    </a:cubicBezTo>
                    <a:cubicBezTo>
                      <a:pt x="380" y="162"/>
                      <a:pt x="378" y="156"/>
                      <a:pt x="376" y="151"/>
                    </a:cubicBezTo>
                    <a:cubicBezTo>
                      <a:pt x="376" y="150"/>
                      <a:pt x="376" y="149"/>
                      <a:pt x="375" y="148"/>
                    </a:cubicBezTo>
                    <a:cubicBezTo>
                      <a:pt x="373" y="155"/>
                      <a:pt x="371" y="161"/>
                      <a:pt x="369" y="168"/>
                    </a:cubicBezTo>
                    <a:cubicBezTo>
                      <a:pt x="369" y="170"/>
                      <a:pt x="368" y="170"/>
                      <a:pt x="366" y="170"/>
                    </a:cubicBezTo>
                    <a:cubicBezTo>
                      <a:pt x="359" y="170"/>
                      <a:pt x="353" y="170"/>
                      <a:pt x="346" y="170"/>
                    </a:cubicBezTo>
                    <a:close/>
                    <a:moveTo>
                      <a:pt x="199" y="207"/>
                    </a:moveTo>
                    <a:cubicBezTo>
                      <a:pt x="206" y="202"/>
                      <a:pt x="212" y="198"/>
                      <a:pt x="218" y="194"/>
                    </a:cubicBezTo>
                    <a:cubicBezTo>
                      <a:pt x="224" y="198"/>
                      <a:pt x="230" y="202"/>
                      <a:pt x="236" y="207"/>
                    </a:cubicBezTo>
                    <a:cubicBezTo>
                      <a:pt x="236" y="206"/>
                      <a:pt x="236" y="205"/>
                      <a:pt x="235" y="205"/>
                    </a:cubicBezTo>
                    <a:cubicBezTo>
                      <a:pt x="234" y="199"/>
                      <a:pt x="232" y="193"/>
                      <a:pt x="230" y="187"/>
                    </a:cubicBezTo>
                    <a:cubicBezTo>
                      <a:pt x="229" y="186"/>
                      <a:pt x="229" y="185"/>
                      <a:pt x="230" y="184"/>
                    </a:cubicBezTo>
                    <a:cubicBezTo>
                      <a:pt x="236" y="181"/>
                      <a:pt x="241" y="177"/>
                      <a:pt x="246" y="173"/>
                    </a:cubicBezTo>
                    <a:cubicBezTo>
                      <a:pt x="246" y="173"/>
                      <a:pt x="247" y="173"/>
                      <a:pt x="247" y="172"/>
                    </a:cubicBezTo>
                    <a:cubicBezTo>
                      <a:pt x="246" y="172"/>
                      <a:pt x="246" y="172"/>
                      <a:pt x="245" y="172"/>
                    </a:cubicBezTo>
                    <a:cubicBezTo>
                      <a:pt x="239" y="172"/>
                      <a:pt x="233" y="172"/>
                      <a:pt x="227" y="172"/>
                    </a:cubicBezTo>
                    <a:cubicBezTo>
                      <a:pt x="225" y="172"/>
                      <a:pt x="225" y="171"/>
                      <a:pt x="224" y="170"/>
                    </a:cubicBezTo>
                    <a:cubicBezTo>
                      <a:pt x="222" y="164"/>
                      <a:pt x="220" y="158"/>
                      <a:pt x="218" y="152"/>
                    </a:cubicBezTo>
                    <a:cubicBezTo>
                      <a:pt x="218" y="152"/>
                      <a:pt x="218" y="151"/>
                      <a:pt x="218" y="150"/>
                    </a:cubicBezTo>
                    <a:cubicBezTo>
                      <a:pt x="215" y="157"/>
                      <a:pt x="213" y="163"/>
                      <a:pt x="211" y="170"/>
                    </a:cubicBezTo>
                    <a:cubicBezTo>
                      <a:pt x="211" y="171"/>
                      <a:pt x="210" y="172"/>
                      <a:pt x="209" y="172"/>
                    </a:cubicBezTo>
                    <a:cubicBezTo>
                      <a:pt x="202" y="172"/>
                      <a:pt x="196" y="172"/>
                      <a:pt x="190" y="172"/>
                    </a:cubicBezTo>
                    <a:cubicBezTo>
                      <a:pt x="190" y="172"/>
                      <a:pt x="189" y="172"/>
                      <a:pt x="188" y="172"/>
                    </a:cubicBezTo>
                    <a:cubicBezTo>
                      <a:pt x="194" y="176"/>
                      <a:pt x="199" y="180"/>
                      <a:pt x="205" y="184"/>
                    </a:cubicBezTo>
                    <a:cubicBezTo>
                      <a:pt x="206" y="185"/>
                      <a:pt x="206" y="186"/>
                      <a:pt x="206" y="187"/>
                    </a:cubicBezTo>
                    <a:cubicBezTo>
                      <a:pt x="205" y="187"/>
                      <a:pt x="205" y="188"/>
                      <a:pt x="205" y="188"/>
                    </a:cubicBezTo>
                    <a:cubicBezTo>
                      <a:pt x="203" y="194"/>
                      <a:pt x="201" y="201"/>
                      <a:pt x="199" y="207"/>
                    </a:cubicBezTo>
                    <a:close/>
                    <a:moveTo>
                      <a:pt x="459" y="173"/>
                    </a:moveTo>
                    <a:cubicBezTo>
                      <a:pt x="462" y="176"/>
                      <a:pt x="464" y="178"/>
                      <a:pt x="467" y="180"/>
                    </a:cubicBezTo>
                    <a:cubicBezTo>
                      <a:pt x="473" y="185"/>
                      <a:pt x="479" y="187"/>
                      <a:pt x="487" y="186"/>
                    </a:cubicBezTo>
                    <a:cubicBezTo>
                      <a:pt x="497" y="185"/>
                      <a:pt x="505" y="180"/>
                      <a:pt x="512" y="173"/>
                    </a:cubicBezTo>
                    <a:cubicBezTo>
                      <a:pt x="513" y="173"/>
                      <a:pt x="513" y="173"/>
                      <a:pt x="513" y="173"/>
                    </a:cubicBezTo>
                    <a:cubicBezTo>
                      <a:pt x="496" y="160"/>
                      <a:pt x="478" y="162"/>
                      <a:pt x="459" y="173"/>
                    </a:cubicBezTo>
                    <a:close/>
                    <a:moveTo>
                      <a:pt x="174" y="183"/>
                    </a:moveTo>
                    <a:cubicBezTo>
                      <a:pt x="157" y="175"/>
                      <a:pt x="129" y="183"/>
                      <a:pt x="122" y="197"/>
                    </a:cubicBezTo>
                    <a:cubicBezTo>
                      <a:pt x="131" y="201"/>
                      <a:pt x="140" y="204"/>
                      <a:pt x="150" y="203"/>
                    </a:cubicBezTo>
                    <a:cubicBezTo>
                      <a:pt x="162" y="201"/>
                      <a:pt x="169" y="194"/>
                      <a:pt x="174" y="183"/>
                    </a:cubicBezTo>
                    <a:close/>
                    <a:moveTo>
                      <a:pt x="0" y="47"/>
                    </a:moveTo>
                    <a:cubicBezTo>
                      <a:pt x="0" y="55"/>
                      <a:pt x="1" y="62"/>
                      <a:pt x="5" y="68"/>
                    </a:cubicBezTo>
                    <a:cubicBezTo>
                      <a:pt x="8" y="76"/>
                      <a:pt x="14" y="82"/>
                      <a:pt x="23" y="84"/>
                    </a:cubicBezTo>
                    <a:cubicBezTo>
                      <a:pt x="27" y="85"/>
                      <a:pt x="32" y="86"/>
                      <a:pt x="37" y="85"/>
                    </a:cubicBezTo>
                    <a:cubicBezTo>
                      <a:pt x="32" y="64"/>
                      <a:pt x="22" y="51"/>
                      <a:pt x="0" y="47"/>
                    </a:cubicBezTo>
                    <a:close/>
                    <a:moveTo>
                      <a:pt x="131" y="173"/>
                    </a:moveTo>
                    <a:cubicBezTo>
                      <a:pt x="114" y="161"/>
                      <a:pt x="91" y="161"/>
                      <a:pt x="78" y="173"/>
                    </a:cubicBezTo>
                    <a:cubicBezTo>
                      <a:pt x="84" y="179"/>
                      <a:pt x="91" y="183"/>
                      <a:pt x="99" y="185"/>
                    </a:cubicBezTo>
                    <a:cubicBezTo>
                      <a:pt x="105" y="187"/>
                      <a:pt x="111" y="187"/>
                      <a:pt x="116" y="184"/>
                    </a:cubicBezTo>
                    <a:cubicBezTo>
                      <a:pt x="122" y="182"/>
                      <a:pt x="127" y="178"/>
                      <a:pt x="131" y="173"/>
                    </a:cubicBezTo>
                    <a:close/>
                    <a:moveTo>
                      <a:pt x="417" y="183"/>
                    </a:moveTo>
                    <a:cubicBezTo>
                      <a:pt x="420" y="191"/>
                      <a:pt x="425" y="197"/>
                      <a:pt x="433" y="201"/>
                    </a:cubicBezTo>
                    <a:cubicBezTo>
                      <a:pt x="440" y="204"/>
                      <a:pt x="448" y="203"/>
                      <a:pt x="455" y="202"/>
                    </a:cubicBezTo>
                    <a:cubicBezTo>
                      <a:pt x="460" y="201"/>
                      <a:pt x="464" y="199"/>
                      <a:pt x="468" y="196"/>
                    </a:cubicBezTo>
                    <a:cubicBezTo>
                      <a:pt x="462" y="189"/>
                      <a:pt x="455" y="183"/>
                      <a:pt x="446" y="181"/>
                    </a:cubicBezTo>
                    <a:cubicBezTo>
                      <a:pt x="436" y="179"/>
                      <a:pt x="426" y="180"/>
                      <a:pt x="417" y="183"/>
                    </a:cubicBezTo>
                    <a:close/>
                    <a:moveTo>
                      <a:pt x="554" y="85"/>
                    </a:moveTo>
                    <a:cubicBezTo>
                      <a:pt x="566" y="86"/>
                      <a:pt x="576" y="83"/>
                      <a:pt x="583" y="73"/>
                    </a:cubicBezTo>
                    <a:cubicBezTo>
                      <a:pt x="587" y="68"/>
                      <a:pt x="590" y="61"/>
                      <a:pt x="590" y="54"/>
                    </a:cubicBezTo>
                    <a:cubicBezTo>
                      <a:pt x="591" y="52"/>
                      <a:pt x="591" y="50"/>
                      <a:pt x="591" y="47"/>
                    </a:cubicBezTo>
                    <a:cubicBezTo>
                      <a:pt x="569" y="51"/>
                      <a:pt x="559" y="64"/>
                      <a:pt x="554" y="85"/>
                    </a:cubicBezTo>
                    <a:close/>
                    <a:moveTo>
                      <a:pt x="576" y="95"/>
                    </a:moveTo>
                    <a:cubicBezTo>
                      <a:pt x="560" y="92"/>
                      <a:pt x="536" y="105"/>
                      <a:pt x="531" y="122"/>
                    </a:cubicBezTo>
                    <a:cubicBezTo>
                      <a:pt x="538" y="125"/>
                      <a:pt x="545" y="126"/>
                      <a:pt x="552" y="124"/>
                    </a:cubicBezTo>
                    <a:cubicBezTo>
                      <a:pt x="561" y="121"/>
                      <a:pt x="567" y="115"/>
                      <a:pt x="571" y="107"/>
                    </a:cubicBezTo>
                    <a:cubicBezTo>
                      <a:pt x="574" y="104"/>
                      <a:pt x="575" y="100"/>
                      <a:pt x="576" y="95"/>
                    </a:cubicBezTo>
                    <a:close/>
                    <a:moveTo>
                      <a:pt x="15" y="95"/>
                    </a:moveTo>
                    <a:cubicBezTo>
                      <a:pt x="15" y="96"/>
                      <a:pt x="15" y="96"/>
                      <a:pt x="15" y="96"/>
                    </a:cubicBezTo>
                    <a:cubicBezTo>
                      <a:pt x="17" y="104"/>
                      <a:pt x="20" y="110"/>
                      <a:pt x="25" y="116"/>
                    </a:cubicBezTo>
                    <a:cubicBezTo>
                      <a:pt x="32" y="123"/>
                      <a:pt x="40" y="126"/>
                      <a:pt x="50" y="125"/>
                    </a:cubicBezTo>
                    <a:cubicBezTo>
                      <a:pt x="54" y="125"/>
                      <a:pt x="57" y="123"/>
                      <a:pt x="60" y="123"/>
                    </a:cubicBezTo>
                    <a:cubicBezTo>
                      <a:pt x="49" y="102"/>
                      <a:pt x="36" y="94"/>
                      <a:pt x="15" y="95"/>
                    </a:cubicBezTo>
                    <a:close/>
                    <a:moveTo>
                      <a:pt x="92" y="152"/>
                    </a:moveTo>
                    <a:cubicBezTo>
                      <a:pt x="84" y="144"/>
                      <a:pt x="75" y="137"/>
                      <a:pt x="63" y="135"/>
                    </a:cubicBezTo>
                    <a:cubicBezTo>
                      <a:pt x="56" y="134"/>
                      <a:pt x="48" y="135"/>
                      <a:pt x="41" y="138"/>
                    </a:cubicBezTo>
                    <a:cubicBezTo>
                      <a:pt x="46" y="146"/>
                      <a:pt x="52" y="152"/>
                      <a:pt x="60" y="157"/>
                    </a:cubicBezTo>
                    <a:cubicBezTo>
                      <a:pt x="70" y="162"/>
                      <a:pt x="83" y="160"/>
                      <a:pt x="92" y="152"/>
                    </a:cubicBezTo>
                    <a:close/>
                    <a:moveTo>
                      <a:pt x="499" y="152"/>
                    </a:moveTo>
                    <a:cubicBezTo>
                      <a:pt x="508" y="160"/>
                      <a:pt x="520" y="162"/>
                      <a:pt x="530" y="157"/>
                    </a:cubicBezTo>
                    <a:cubicBezTo>
                      <a:pt x="537" y="154"/>
                      <a:pt x="542" y="149"/>
                      <a:pt x="546" y="144"/>
                    </a:cubicBezTo>
                    <a:cubicBezTo>
                      <a:pt x="547" y="142"/>
                      <a:pt x="549" y="140"/>
                      <a:pt x="550" y="138"/>
                    </a:cubicBezTo>
                    <a:cubicBezTo>
                      <a:pt x="535" y="130"/>
                      <a:pt x="510" y="137"/>
                      <a:pt x="499" y="152"/>
                    </a:cubicBezTo>
                    <a:close/>
                    <a:moveTo>
                      <a:pt x="560" y="50"/>
                    </a:moveTo>
                    <a:cubicBezTo>
                      <a:pt x="578" y="36"/>
                      <a:pt x="578" y="14"/>
                      <a:pt x="562" y="0"/>
                    </a:cubicBezTo>
                    <a:cubicBezTo>
                      <a:pt x="549" y="18"/>
                      <a:pt x="549" y="32"/>
                      <a:pt x="560" y="50"/>
                    </a:cubicBezTo>
                    <a:close/>
                    <a:moveTo>
                      <a:pt x="31" y="50"/>
                    </a:moveTo>
                    <a:cubicBezTo>
                      <a:pt x="42" y="35"/>
                      <a:pt x="41" y="13"/>
                      <a:pt x="29" y="0"/>
                    </a:cubicBezTo>
                    <a:cubicBezTo>
                      <a:pt x="13" y="14"/>
                      <a:pt x="13" y="36"/>
                      <a:pt x="31" y="50"/>
                    </a:cubicBezTo>
                    <a:close/>
                    <a:moveTo>
                      <a:pt x="175" y="174"/>
                    </a:moveTo>
                    <a:cubicBezTo>
                      <a:pt x="175" y="158"/>
                      <a:pt x="157" y="140"/>
                      <a:pt x="143" y="141"/>
                    </a:cubicBezTo>
                    <a:cubicBezTo>
                      <a:pt x="140" y="164"/>
                      <a:pt x="155" y="175"/>
                      <a:pt x="175" y="174"/>
                    </a:cubicBezTo>
                    <a:close/>
                    <a:moveTo>
                      <a:pt x="504" y="101"/>
                    </a:moveTo>
                    <a:cubicBezTo>
                      <a:pt x="496" y="107"/>
                      <a:pt x="490" y="114"/>
                      <a:pt x="490" y="124"/>
                    </a:cubicBezTo>
                    <a:cubicBezTo>
                      <a:pt x="489" y="131"/>
                      <a:pt x="491" y="138"/>
                      <a:pt x="493" y="145"/>
                    </a:cubicBezTo>
                    <a:cubicBezTo>
                      <a:pt x="511" y="136"/>
                      <a:pt x="518" y="119"/>
                      <a:pt x="504" y="101"/>
                    </a:cubicBezTo>
                    <a:close/>
                    <a:moveTo>
                      <a:pt x="67" y="116"/>
                    </a:moveTo>
                    <a:cubicBezTo>
                      <a:pt x="79" y="105"/>
                      <a:pt x="79" y="80"/>
                      <a:pt x="68" y="71"/>
                    </a:cubicBezTo>
                    <a:cubicBezTo>
                      <a:pt x="49" y="85"/>
                      <a:pt x="53" y="104"/>
                      <a:pt x="67" y="116"/>
                    </a:cubicBezTo>
                    <a:close/>
                    <a:moveTo>
                      <a:pt x="58" y="38"/>
                    </a:moveTo>
                    <a:cubicBezTo>
                      <a:pt x="50" y="41"/>
                      <a:pt x="43" y="46"/>
                      <a:pt x="40" y="56"/>
                    </a:cubicBezTo>
                    <a:cubicBezTo>
                      <a:pt x="37" y="65"/>
                      <a:pt x="41" y="73"/>
                      <a:pt x="46" y="81"/>
                    </a:cubicBezTo>
                    <a:cubicBezTo>
                      <a:pt x="62" y="67"/>
                      <a:pt x="65" y="53"/>
                      <a:pt x="58" y="38"/>
                    </a:cubicBezTo>
                    <a:close/>
                    <a:moveTo>
                      <a:pt x="98" y="145"/>
                    </a:moveTo>
                    <a:cubicBezTo>
                      <a:pt x="106" y="130"/>
                      <a:pt x="100" y="109"/>
                      <a:pt x="87" y="101"/>
                    </a:cubicBezTo>
                    <a:cubicBezTo>
                      <a:pt x="82" y="108"/>
                      <a:pt x="78" y="116"/>
                      <a:pt x="80" y="125"/>
                    </a:cubicBezTo>
                    <a:cubicBezTo>
                      <a:pt x="82" y="135"/>
                      <a:pt x="89" y="140"/>
                      <a:pt x="98" y="145"/>
                    </a:cubicBezTo>
                    <a:close/>
                    <a:moveTo>
                      <a:pt x="522" y="71"/>
                    </a:moveTo>
                    <a:cubicBezTo>
                      <a:pt x="517" y="78"/>
                      <a:pt x="514" y="85"/>
                      <a:pt x="514" y="93"/>
                    </a:cubicBezTo>
                    <a:cubicBezTo>
                      <a:pt x="515" y="102"/>
                      <a:pt x="518" y="109"/>
                      <a:pt x="523" y="116"/>
                    </a:cubicBezTo>
                    <a:cubicBezTo>
                      <a:pt x="539" y="103"/>
                      <a:pt x="541" y="84"/>
                      <a:pt x="522" y="71"/>
                    </a:cubicBezTo>
                    <a:close/>
                    <a:moveTo>
                      <a:pt x="456" y="164"/>
                    </a:moveTo>
                    <a:cubicBezTo>
                      <a:pt x="480" y="160"/>
                      <a:pt x="486" y="142"/>
                      <a:pt x="478" y="125"/>
                    </a:cubicBezTo>
                    <a:cubicBezTo>
                      <a:pt x="463" y="129"/>
                      <a:pt x="453" y="148"/>
                      <a:pt x="456" y="164"/>
                    </a:cubicBezTo>
                    <a:close/>
                    <a:moveTo>
                      <a:pt x="416" y="174"/>
                    </a:moveTo>
                    <a:cubicBezTo>
                      <a:pt x="426" y="174"/>
                      <a:pt x="435" y="173"/>
                      <a:pt x="442" y="165"/>
                    </a:cubicBezTo>
                    <a:cubicBezTo>
                      <a:pt x="448" y="158"/>
                      <a:pt x="448" y="150"/>
                      <a:pt x="448" y="141"/>
                    </a:cubicBezTo>
                    <a:cubicBezTo>
                      <a:pt x="430" y="143"/>
                      <a:pt x="420" y="153"/>
                      <a:pt x="416" y="174"/>
                    </a:cubicBezTo>
                    <a:close/>
                    <a:moveTo>
                      <a:pt x="113" y="124"/>
                    </a:moveTo>
                    <a:cubicBezTo>
                      <a:pt x="103" y="141"/>
                      <a:pt x="115" y="163"/>
                      <a:pt x="134" y="164"/>
                    </a:cubicBezTo>
                    <a:cubicBezTo>
                      <a:pt x="135" y="155"/>
                      <a:pt x="134" y="147"/>
                      <a:pt x="130" y="139"/>
                    </a:cubicBezTo>
                    <a:cubicBezTo>
                      <a:pt x="126" y="132"/>
                      <a:pt x="120" y="128"/>
                      <a:pt x="113" y="124"/>
                    </a:cubicBezTo>
                    <a:close/>
                    <a:moveTo>
                      <a:pt x="532" y="38"/>
                    </a:moveTo>
                    <a:cubicBezTo>
                      <a:pt x="529" y="43"/>
                      <a:pt x="528" y="54"/>
                      <a:pt x="530" y="60"/>
                    </a:cubicBezTo>
                    <a:cubicBezTo>
                      <a:pt x="533" y="69"/>
                      <a:pt x="538" y="75"/>
                      <a:pt x="545" y="81"/>
                    </a:cubicBezTo>
                    <a:cubicBezTo>
                      <a:pt x="558" y="66"/>
                      <a:pt x="551" y="42"/>
                      <a:pt x="532" y="38"/>
                    </a:cubicBezTo>
                    <a:close/>
                    <a:moveTo>
                      <a:pt x="159" y="81"/>
                    </a:moveTo>
                    <a:cubicBezTo>
                      <a:pt x="159" y="84"/>
                      <a:pt x="160" y="86"/>
                      <a:pt x="160" y="88"/>
                    </a:cubicBezTo>
                    <a:cubicBezTo>
                      <a:pt x="161" y="89"/>
                      <a:pt x="160" y="90"/>
                      <a:pt x="160" y="90"/>
                    </a:cubicBezTo>
                    <a:cubicBezTo>
                      <a:pt x="158" y="92"/>
                      <a:pt x="156" y="93"/>
                      <a:pt x="154" y="95"/>
                    </a:cubicBezTo>
                    <a:cubicBezTo>
                      <a:pt x="157" y="95"/>
                      <a:pt x="159" y="95"/>
                      <a:pt x="161" y="96"/>
                    </a:cubicBezTo>
                    <a:cubicBezTo>
                      <a:pt x="162" y="96"/>
                      <a:pt x="163" y="96"/>
                      <a:pt x="164" y="98"/>
                    </a:cubicBezTo>
                    <a:cubicBezTo>
                      <a:pt x="165" y="99"/>
                      <a:pt x="166" y="101"/>
                      <a:pt x="166" y="104"/>
                    </a:cubicBezTo>
                    <a:cubicBezTo>
                      <a:pt x="167" y="101"/>
                      <a:pt x="168" y="99"/>
                      <a:pt x="169" y="97"/>
                    </a:cubicBezTo>
                    <a:cubicBezTo>
                      <a:pt x="170" y="96"/>
                      <a:pt x="170" y="96"/>
                      <a:pt x="172" y="96"/>
                    </a:cubicBezTo>
                    <a:cubicBezTo>
                      <a:pt x="174" y="95"/>
                      <a:pt x="176" y="95"/>
                      <a:pt x="178" y="95"/>
                    </a:cubicBezTo>
                    <a:cubicBezTo>
                      <a:pt x="176" y="93"/>
                      <a:pt x="175" y="92"/>
                      <a:pt x="173" y="90"/>
                    </a:cubicBezTo>
                    <a:cubicBezTo>
                      <a:pt x="172" y="90"/>
                      <a:pt x="172" y="89"/>
                      <a:pt x="172" y="88"/>
                    </a:cubicBezTo>
                    <a:cubicBezTo>
                      <a:pt x="173" y="86"/>
                      <a:pt x="173" y="84"/>
                      <a:pt x="174" y="81"/>
                    </a:cubicBezTo>
                    <a:cubicBezTo>
                      <a:pt x="171" y="82"/>
                      <a:pt x="170" y="84"/>
                      <a:pt x="168" y="85"/>
                    </a:cubicBezTo>
                    <a:cubicBezTo>
                      <a:pt x="167" y="85"/>
                      <a:pt x="166" y="85"/>
                      <a:pt x="165" y="85"/>
                    </a:cubicBezTo>
                    <a:cubicBezTo>
                      <a:pt x="163" y="84"/>
                      <a:pt x="161" y="82"/>
                      <a:pt x="159" y="81"/>
                    </a:cubicBezTo>
                    <a:close/>
                    <a:moveTo>
                      <a:pt x="340" y="95"/>
                    </a:moveTo>
                    <a:cubicBezTo>
                      <a:pt x="338" y="93"/>
                      <a:pt x="336" y="92"/>
                      <a:pt x="335" y="91"/>
                    </a:cubicBezTo>
                    <a:cubicBezTo>
                      <a:pt x="333" y="90"/>
                      <a:pt x="333" y="89"/>
                      <a:pt x="334" y="87"/>
                    </a:cubicBezTo>
                    <a:cubicBezTo>
                      <a:pt x="334" y="85"/>
                      <a:pt x="334" y="83"/>
                      <a:pt x="335" y="81"/>
                    </a:cubicBezTo>
                    <a:cubicBezTo>
                      <a:pt x="333" y="82"/>
                      <a:pt x="331" y="83"/>
                      <a:pt x="329" y="85"/>
                    </a:cubicBezTo>
                    <a:cubicBezTo>
                      <a:pt x="328" y="85"/>
                      <a:pt x="327" y="85"/>
                      <a:pt x="326" y="85"/>
                    </a:cubicBezTo>
                    <a:cubicBezTo>
                      <a:pt x="325" y="83"/>
                      <a:pt x="323" y="82"/>
                      <a:pt x="320" y="81"/>
                    </a:cubicBezTo>
                    <a:cubicBezTo>
                      <a:pt x="321" y="84"/>
                      <a:pt x="321" y="86"/>
                      <a:pt x="322" y="88"/>
                    </a:cubicBezTo>
                    <a:cubicBezTo>
                      <a:pt x="322" y="89"/>
                      <a:pt x="322" y="90"/>
                      <a:pt x="321" y="90"/>
                    </a:cubicBezTo>
                    <a:cubicBezTo>
                      <a:pt x="319" y="92"/>
                      <a:pt x="318" y="93"/>
                      <a:pt x="316" y="95"/>
                    </a:cubicBezTo>
                    <a:cubicBezTo>
                      <a:pt x="318" y="95"/>
                      <a:pt x="320" y="95"/>
                      <a:pt x="323" y="96"/>
                    </a:cubicBezTo>
                    <a:cubicBezTo>
                      <a:pt x="324" y="96"/>
                      <a:pt x="325" y="96"/>
                      <a:pt x="325" y="97"/>
                    </a:cubicBezTo>
                    <a:cubicBezTo>
                      <a:pt x="326" y="99"/>
                      <a:pt x="327" y="101"/>
                      <a:pt x="328" y="104"/>
                    </a:cubicBezTo>
                    <a:cubicBezTo>
                      <a:pt x="329" y="101"/>
                      <a:pt x="330" y="100"/>
                      <a:pt x="330" y="98"/>
                    </a:cubicBezTo>
                    <a:cubicBezTo>
                      <a:pt x="331" y="96"/>
                      <a:pt x="332" y="95"/>
                      <a:pt x="333" y="95"/>
                    </a:cubicBezTo>
                    <a:cubicBezTo>
                      <a:pt x="335" y="96"/>
                      <a:pt x="337" y="95"/>
                      <a:pt x="340" y="95"/>
                    </a:cubicBezTo>
                    <a:close/>
                    <a:moveTo>
                      <a:pt x="399" y="81"/>
                    </a:moveTo>
                    <a:cubicBezTo>
                      <a:pt x="397" y="82"/>
                      <a:pt x="395" y="84"/>
                      <a:pt x="393" y="85"/>
                    </a:cubicBezTo>
                    <a:cubicBezTo>
                      <a:pt x="393" y="85"/>
                      <a:pt x="392" y="85"/>
                      <a:pt x="391" y="85"/>
                    </a:cubicBezTo>
                    <a:cubicBezTo>
                      <a:pt x="389" y="84"/>
                      <a:pt x="387" y="82"/>
                      <a:pt x="385" y="81"/>
                    </a:cubicBezTo>
                    <a:cubicBezTo>
                      <a:pt x="385" y="83"/>
                      <a:pt x="386" y="85"/>
                      <a:pt x="386" y="87"/>
                    </a:cubicBezTo>
                    <a:cubicBezTo>
                      <a:pt x="387" y="89"/>
                      <a:pt x="386" y="90"/>
                      <a:pt x="385" y="91"/>
                    </a:cubicBezTo>
                    <a:cubicBezTo>
                      <a:pt x="384" y="92"/>
                      <a:pt x="382" y="93"/>
                      <a:pt x="380" y="95"/>
                    </a:cubicBezTo>
                    <a:cubicBezTo>
                      <a:pt x="383" y="95"/>
                      <a:pt x="385" y="95"/>
                      <a:pt x="387" y="96"/>
                    </a:cubicBezTo>
                    <a:cubicBezTo>
                      <a:pt x="388" y="96"/>
                      <a:pt x="389" y="96"/>
                      <a:pt x="390" y="97"/>
                    </a:cubicBezTo>
                    <a:cubicBezTo>
                      <a:pt x="390" y="99"/>
                      <a:pt x="391" y="101"/>
                      <a:pt x="392" y="104"/>
                    </a:cubicBezTo>
                    <a:cubicBezTo>
                      <a:pt x="393" y="101"/>
                      <a:pt x="394" y="100"/>
                      <a:pt x="395" y="98"/>
                    </a:cubicBezTo>
                    <a:cubicBezTo>
                      <a:pt x="395" y="96"/>
                      <a:pt x="396" y="95"/>
                      <a:pt x="398" y="95"/>
                    </a:cubicBezTo>
                    <a:cubicBezTo>
                      <a:pt x="400" y="96"/>
                      <a:pt x="402" y="95"/>
                      <a:pt x="404" y="95"/>
                    </a:cubicBezTo>
                    <a:cubicBezTo>
                      <a:pt x="402" y="93"/>
                      <a:pt x="400" y="92"/>
                      <a:pt x="399" y="90"/>
                    </a:cubicBezTo>
                    <a:cubicBezTo>
                      <a:pt x="398" y="90"/>
                      <a:pt x="398" y="89"/>
                      <a:pt x="398" y="88"/>
                    </a:cubicBezTo>
                    <a:cubicBezTo>
                      <a:pt x="398" y="86"/>
                      <a:pt x="399" y="84"/>
                      <a:pt x="399" y="81"/>
                    </a:cubicBezTo>
                    <a:close/>
                    <a:moveTo>
                      <a:pt x="303" y="81"/>
                    </a:moveTo>
                    <a:cubicBezTo>
                      <a:pt x="301" y="82"/>
                      <a:pt x="299" y="83"/>
                      <a:pt x="297" y="85"/>
                    </a:cubicBezTo>
                    <a:cubicBezTo>
                      <a:pt x="296" y="85"/>
                      <a:pt x="295" y="85"/>
                      <a:pt x="294" y="85"/>
                    </a:cubicBezTo>
                    <a:cubicBezTo>
                      <a:pt x="292" y="83"/>
                      <a:pt x="290" y="82"/>
                      <a:pt x="288" y="81"/>
                    </a:cubicBezTo>
                    <a:cubicBezTo>
                      <a:pt x="289" y="84"/>
                      <a:pt x="289" y="86"/>
                      <a:pt x="290" y="88"/>
                    </a:cubicBezTo>
                    <a:cubicBezTo>
                      <a:pt x="290" y="89"/>
                      <a:pt x="290" y="90"/>
                      <a:pt x="289" y="90"/>
                    </a:cubicBezTo>
                    <a:cubicBezTo>
                      <a:pt x="287" y="92"/>
                      <a:pt x="286" y="93"/>
                      <a:pt x="284" y="95"/>
                    </a:cubicBezTo>
                    <a:cubicBezTo>
                      <a:pt x="286" y="95"/>
                      <a:pt x="288" y="96"/>
                      <a:pt x="290" y="95"/>
                    </a:cubicBezTo>
                    <a:cubicBezTo>
                      <a:pt x="292" y="95"/>
                      <a:pt x="292" y="96"/>
                      <a:pt x="293" y="98"/>
                    </a:cubicBezTo>
                    <a:cubicBezTo>
                      <a:pt x="294" y="100"/>
                      <a:pt x="295" y="101"/>
                      <a:pt x="295" y="104"/>
                    </a:cubicBezTo>
                    <a:cubicBezTo>
                      <a:pt x="296" y="101"/>
                      <a:pt x="297" y="99"/>
                      <a:pt x="298" y="97"/>
                    </a:cubicBezTo>
                    <a:cubicBezTo>
                      <a:pt x="299" y="96"/>
                      <a:pt x="299" y="96"/>
                      <a:pt x="300" y="96"/>
                    </a:cubicBezTo>
                    <a:cubicBezTo>
                      <a:pt x="303" y="95"/>
                      <a:pt x="305" y="95"/>
                      <a:pt x="307" y="95"/>
                    </a:cubicBezTo>
                    <a:cubicBezTo>
                      <a:pt x="305" y="93"/>
                      <a:pt x="304" y="92"/>
                      <a:pt x="302" y="90"/>
                    </a:cubicBezTo>
                    <a:cubicBezTo>
                      <a:pt x="301" y="90"/>
                      <a:pt x="301" y="89"/>
                      <a:pt x="301" y="88"/>
                    </a:cubicBezTo>
                    <a:cubicBezTo>
                      <a:pt x="302" y="86"/>
                      <a:pt x="302" y="84"/>
                      <a:pt x="303" y="81"/>
                    </a:cubicBezTo>
                    <a:close/>
                    <a:moveTo>
                      <a:pt x="445" y="95"/>
                    </a:moveTo>
                    <a:cubicBezTo>
                      <a:pt x="447" y="95"/>
                      <a:pt x="449" y="96"/>
                      <a:pt x="451" y="95"/>
                    </a:cubicBezTo>
                    <a:cubicBezTo>
                      <a:pt x="453" y="95"/>
                      <a:pt x="454" y="96"/>
                      <a:pt x="454" y="98"/>
                    </a:cubicBezTo>
                    <a:cubicBezTo>
                      <a:pt x="455" y="100"/>
                      <a:pt x="456" y="101"/>
                      <a:pt x="457" y="104"/>
                    </a:cubicBezTo>
                    <a:cubicBezTo>
                      <a:pt x="458" y="101"/>
                      <a:pt x="459" y="99"/>
                      <a:pt x="459" y="97"/>
                    </a:cubicBezTo>
                    <a:cubicBezTo>
                      <a:pt x="460" y="96"/>
                      <a:pt x="460" y="96"/>
                      <a:pt x="462" y="96"/>
                    </a:cubicBezTo>
                    <a:cubicBezTo>
                      <a:pt x="464" y="95"/>
                      <a:pt x="466" y="95"/>
                      <a:pt x="468" y="95"/>
                    </a:cubicBezTo>
                    <a:cubicBezTo>
                      <a:pt x="466" y="93"/>
                      <a:pt x="465" y="92"/>
                      <a:pt x="463" y="90"/>
                    </a:cubicBezTo>
                    <a:cubicBezTo>
                      <a:pt x="463" y="90"/>
                      <a:pt x="462" y="89"/>
                      <a:pt x="462" y="88"/>
                    </a:cubicBezTo>
                    <a:cubicBezTo>
                      <a:pt x="463" y="86"/>
                      <a:pt x="463" y="84"/>
                      <a:pt x="464" y="81"/>
                    </a:cubicBezTo>
                    <a:cubicBezTo>
                      <a:pt x="462" y="82"/>
                      <a:pt x="460" y="83"/>
                      <a:pt x="458" y="85"/>
                    </a:cubicBezTo>
                    <a:cubicBezTo>
                      <a:pt x="457" y="85"/>
                      <a:pt x="456" y="85"/>
                      <a:pt x="455" y="85"/>
                    </a:cubicBezTo>
                    <a:cubicBezTo>
                      <a:pt x="453" y="83"/>
                      <a:pt x="452" y="82"/>
                      <a:pt x="449" y="81"/>
                    </a:cubicBezTo>
                    <a:cubicBezTo>
                      <a:pt x="450" y="84"/>
                      <a:pt x="450" y="86"/>
                      <a:pt x="451" y="88"/>
                    </a:cubicBezTo>
                    <a:cubicBezTo>
                      <a:pt x="451" y="89"/>
                      <a:pt x="451" y="90"/>
                      <a:pt x="450" y="90"/>
                    </a:cubicBezTo>
                    <a:cubicBezTo>
                      <a:pt x="448" y="92"/>
                      <a:pt x="447" y="93"/>
                      <a:pt x="445" y="95"/>
                    </a:cubicBezTo>
                    <a:close/>
                    <a:moveTo>
                      <a:pt x="424" y="104"/>
                    </a:moveTo>
                    <a:cubicBezTo>
                      <a:pt x="425" y="101"/>
                      <a:pt x="426" y="100"/>
                      <a:pt x="427" y="98"/>
                    </a:cubicBezTo>
                    <a:cubicBezTo>
                      <a:pt x="427" y="96"/>
                      <a:pt x="428" y="95"/>
                      <a:pt x="430" y="95"/>
                    </a:cubicBezTo>
                    <a:cubicBezTo>
                      <a:pt x="432" y="96"/>
                      <a:pt x="434" y="95"/>
                      <a:pt x="436" y="95"/>
                    </a:cubicBezTo>
                    <a:cubicBezTo>
                      <a:pt x="434" y="93"/>
                      <a:pt x="433" y="92"/>
                      <a:pt x="431" y="90"/>
                    </a:cubicBezTo>
                    <a:cubicBezTo>
                      <a:pt x="430" y="90"/>
                      <a:pt x="430" y="89"/>
                      <a:pt x="430" y="88"/>
                    </a:cubicBezTo>
                    <a:cubicBezTo>
                      <a:pt x="431" y="86"/>
                      <a:pt x="431" y="84"/>
                      <a:pt x="432" y="81"/>
                    </a:cubicBezTo>
                    <a:cubicBezTo>
                      <a:pt x="429" y="82"/>
                      <a:pt x="428" y="84"/>
                      <a:pt x="426" y="85"/>
                    </a:cubicBezTo>
                    <a:cubicBezTo>
                      <a:pt x="425" y="85"/>
                      <a:pt x="424" y="85"/>
                      <a:pt x="423" y="85"/>
                    </a:cubicBezTo>
                    <a:cubicBezTo>
                      <a:pt x="421" y="84"/>
                      <a:pt x="419" y="82"/>
                      <a:pt x="417" y="81"/>
                    </a:cubicBezTo>
                    <a:cubicBezTo>
                      <a:pt x="418" y="83"/>
                      <a:pt x="418" y="85"/>
                      <a:pt x="418" y="87"/>
                    </a:cubicBezTo>
                    <a:cubicBezTo>
                      <a:pt x="419" y="89"/>
                      <a:pt x="419" y="90"/>
                      <a:pt x="417" y="91"/>
                    </a:cubicBezTo>
                    <a:cubicBezTo>
                      <a:pt x="416" y="92"/>
                      <a:pt x="414" y="93"/>
                      <a:pt x="413" y="95"/>
                    </a:cubicBezTo>
                    <a:cubicBezTo>
                      <a:pt x="415" y="95"/>
                      <a:pt x="417" y="95"/>
                      <a:pt x="419" y="95"/>
                    </a:cubicBezTo>
                    <a:cubicBezTo>
                      <a:pt x="421" y="96"/>
                      <a:pt x="421" y="96"/>
                      <a:pt x="422" y="98"/>
                    </a:cubicBezTo>
                    <a:cubicBezTo>
                      <a:pt x="423" y="99"/>
                      <a:pt x="423" y="101"/>
                      <a:pt x="424" y="104"/>
                    </a:cubicBezTo>
                    <a:close/>
                    <a:moveTo>
                      <a:pt x="211" y="95"/>
                    </a:moveTo>
                    <a:cubicBezTo>
                      <a:pt x="209" y="93"/>
                      <a:pt x="207" y="92"/>
                      <a:pt x="205" y="90"/>
                    </a:cubicBezTo>
                    <a:cubicBezTo>
                      <a:pt x="204" y="90"/>
                      <a:pt x="204" y="89"/>
                      <a:pt x="204" y="88"/>
                    </a:cubicBezTo>
                    <a:cubicBezTo>
                      <a:pt x="205" y="86"/>
                      <a:pt x="205" y="84"/>
                      <a:pt x="206" y="81"/>
                    </a:cubicBezTo>
                    <a:cubicBezTo>
                      <a:pt x="204" y="82"/>
                      <a:pt x="202" y="84"/>
                      <a:pt x="200" y="85"/>
                    </a:cubicBezTo>
                    <a:cubicBezTo>
                      <a:pt x="199" y="85"/>
                      <a:pt x="198" y="85"/>
                      <a:pt x="198" y="85"/>
                    </a:cubicBezTo>
                    <a:cubicBezTo>
                      <a:pt x="196" y="84"/>
                      <a:pt x="194" y="82"/>
                      <a:pt x="191" y="81"/>
                    </a:cubicBezTo>
                    <a:cubicBezTo>
                      <a:pt x="192" y="84"/>
                      <a:pt x="192" y="86"/>
                      <a:pt x="193" y="88"/>
                    </a:cubicBezTo>
                    <a:cubicBezTo>
                      <a:pt x="193" y="89"/>
                      <a:pt x="193" y="90"/>
                      <a:pt x="192" y="90"/>
                    </a:cubicBezTo>
                    <a:cubicBezTo>
                      <a:pt x="190" y="92"/>
                      <a:pt x="189" y="93"/>
                      <a:pt x="187" y="95"/>
                    </a:cubicBezTo>
                    <a:cubicBezTo>
                      <a:pt x="190" y="95"/>
                      <a:pt x="192" y="95"/>
                      <a:pt x="194" y="96"/>
                    </a:cubicBezTo>
                    <a:cubicBezTo>
                      <a:pt x="195" y="96"/>
                      <a:pt x="196" y="96"/>
                      <a:pt x="196" y="97"/>
                    </a:cubicBezTo>
                    <a:cubicBezTo>
                      <a:pt x="197" y="99"/>
                      <a:pt x="198" y="101"/>
                      <a:pt x="199" y="104"/>
                    </a:cubicBezTo>
                    <a:cubicBezTo>
                      <a:pt x="200" y="101"/>
                      <a:pt x="201" y="99"/>
                      <a:pt x="201" y="97"/>
                    </a:cubicBezTo>
                    <a:cubicBezTo>
                      <a:pt x="202" y="96"/>
                      <a:pt x="203" y="96"/>
                      <a:pt x="204" y="96"/>
                    </a:cubicBezTo>
                    <a:cubicBezTo>
                      <a:pt x="206" y="95"/>
                      <a:pt x="208" y="95"/>
                      <a:pt x="211" y="95"/>
                    </a:cubicBezTo>
                    <a:close/>
                    <a:moveTo>
                      <a:pt x="372" y="95"/>
                    </a:moveTo>
                    <a:cubicBezTo>
                      <a:pt x="370" y="93"/>
                      <a:pt x="368" y="92"/>
                      <a:pt x="367" y="91"/>
                    </a:cubicBezTo>
                    <a:cubicBezTo>
                      <a:pt x="366" y="90"/>
                      <a:pt x="365" y="89"/>
                      <a:pt x="366" y="88"/>
                    </a:cubicBezTo>
                    <a:cubicBezTo>
                      <a:pt x="366" y="86"/>
                      <a:pt x="367" y="84"/>
                      <a:pt x="367" y="81"/>
                    </a:cubicBezTo>
                    <a:cubicBezTo>
                      <a:pt x="365" y="82"/>
                      <a:pt x="363" y="83"/>
                      <a:pt x="361" y="85"/>
                    </a:cubicBezTo>
                    <a:cubicBezTo>
                      <a:pt x="360" y="85"/>
                      <a:pt x="360" y="85"/>
                      <a:pt x="359" y="85"/>
                    </a:cubicBezTo>
                    <a:cubicBezTo>
                      <a:pt x="357" y="83"/>
                      <a:pt x="355" y="82"/>
                      <a:pt x="353" y="81"/>
                    </a:cubicBezTo>
                    <a:cubicBezTo>
                      <a:pt x="353" y="84"/>
                      <a:pt x="354" y="86"/>
                      <a:pt x="354" y="88"/>
                    </a:cubicBezTo>
                    <a:cubicBezTo>
                      <a:pt x="354" y="89"/>
                      <a:pt x="354" y="90"/>
                      <a:pt x="353" y="90"/>
                    </a:cubicBezTo>
                    <a:cubicBezTo>
                      <a:pt x="352" y="92"/>
                      <a:pt x="350" y="93"/>
                      <a:pt x="348" y="95"/>
                    </a:cubicBezTo>
                    <a:cubicBezTo>
                      <a:pt x="351" y="95"/>
                      <a:pt x="353" y="95"/>
                      <a:pt x="355" y="96"/>
                    </a:cubicBezTo>
                    <a:cubicBezTo>
                      <a:pt x="356" y="96"/>
                      <a:pt x="357" y="96"/>
                      <a:pt x="357" y="97"/>
                    </a:cubicBezTo>
                    <a:cubicBezTo>
                      <a:pt x="358" y="99"/>
                      <a:pt x="359" y="101"/>
                      <a:pt x="360" y="104"/>
                    </a:cubicBezTo>
                    <a:cubicBezTo>
                      <a:pt x="361" y="101"/>
                      <a:pt x="362" y="100"/>
                      <a:pt x="362" y="98"/>
                    </a:cubicBezTo>
                    <a:cubicBezTo>
                      <a:pt x="363" y="96"/>
                      <a:pt x="364" y="95"/>
                      <a:pt x="365" y="95"/>
                    </a:cubicBezTo>
                    <a:cubicBezTo>
                      <a:pt x="367" y="96"/>
                      <a:pt x="369" y="95"/>
                      <a:pt x="372" y="95"/>
                    </a:cubicBezTo>
                    <a:close/>
                    <a:moveTo>
                      <a:pt x="251" y="95"/>
                    </a:moveTo>
                    <a:cubicBezTo>
                      <a:pt x="254" y="95"/>
                      <a:pt x="256" y="95"/>
                      <a:pt x="258" y="96"/>
                    </a:cubicBezTo>
                    <a:cubicBezTo>
                      <a:pt x="259" y="96"/>
                      <a:pt x="260" y="96"/>
                      <a:pt x="260" y="97"/>
                    </a:cubicBezTo>
                    <a:cubicBezTo>
                      <a:pt x="261" y="99"/>
                      <a:pt x="262" y="101"/>
                      <a:pt x="263" y="104"/>
                    </a:cubicBezTo>
                    <a:cubicBezTo>
                      <a:pt x="264" y="101"/>
                      <a:pt x="265" y="99"/>
                      <a:pt x="266" y="98"/>
                    </a:cubicBezTo>
                    <a:cubicBezTo>
                      <a:pt x="266" y="96"/>
                      <a:pt x="267" y="95"/>
                      <a:pt x="269" y="95"/>
                    </a:cubicBezTo>
                    <a:cubicBezTo>
                      <a:pt x="271" y="95"/>
                      <a:pt x="273" y="95"/>
                      <a:pt x="275" y="95"/>
                    </a:cubicBezTo>
                    <a:cubicBezTo>
                      <a:pt x="273" y="93"/>
                      <a:pt x="272" y="92"/>
                      <a:pt x="270" y="91"/>
                    </a:cubicBezTo>
                    <a:cubicBezTo>
                      <a:pt x="269" y="90"/>
                      <a:pt x="269" y="89"/>
                      <a:pt x="269" y="88"/>
                    </a:cubicBezTo>
                    <a:cubicBezTo>
                      <a:pt x="270" y="86"/>
                      <a:pt x="270" y="83"/>
                      <a:pt x="271" y="81"/>
                    </a:cubicBezTo>
                    <a:cubicBezTo>
                      <a:pt x="268" y="82"/>
                      <a:pt x="266" y="83"/>
                      <a:pt x="265" y="85"/>
                    </a:cubicBezTo>
                    <a:cubicBezTo>
                      <a:pt x="264" y="85"/>
                      <a:pt x="263" y="85"/>
                      <a:pt x="262" y="85"/>
                    </a:cubicBezTo>
                    <a:cubicBezTo>
                      <a:pt x="260" y="83"/>
                      <a:pt x="258" y="82"/>
                      <a:pt x="256" y="81"/>
                    </a:cubicBezTo>
                    <a:cubicBezTo>
                      <a:pt x="256" y="84"/>
                      <a:pt x="257" y="86"/>
                      <a:pt x="257" y="88"/>
                    </a:cubicBezTo>
                    <a:cubicBezTo>
                      <a:pt x="258" y="89"/>
                      <a:pt x="257" y="90"/>
                      <a:pt x="257" y="90"/>
                    </a:cubicBezTo>
                    <a:cubicBezTo>
                      <a:pt x="255" y="92"/>
                      <a:pt x="253" y="93"/>
                      <a:pt x="251" y="95"/>
                    </a:cubicBezTo>
                    <a:close/>
                    <a:moveTo>
                      <a:pt x="243" y="95"/>
                    </a:moveTo>
                    <a:cubicBezTo>
                      <a:pt x="241" y="93"/>
                      <a:pt x="239" y="92"/>
                      <a:pt x="238" y="90"/>
                    </a:cubicBezTo>
                    <a:cubicBezTo>
                      <a:pt x="237" y="90"/>
                      <a:pt x="236" y="89"/>
                      <a:pt x="237" y="88"/>
                    </a:cubicBezTo>
                    <a:cubicBezTo>
                      <a:pt x="237" y="86"/>
                      <a:pt x="238" y="84"/>
                      <a:pt x="238" y="81"/>
                    </a:cubicBezTo>
                    <a:cubicBezTo>
                      <a:pt x="236" y="82"/>
                      <a:pt x="235" y="83"/>
                      <a:pt x="233" y="84"/>
                    </a:cubicBezTo>
                    <a:cubicBezTo>
                      <a:pt x="232" y="85"/>
                      <a:pt x="230" y="85"/>
                      <a:pt x="229" y="84"/>
                    </a:cubicBezTo>
                    <a:cubicBezTo>
                      <a:pt x="227" y="83"/>
                      <a:pt x="226" y="82"/>
                      <a:pt x="224" y="81"/>
                    </a:cubicBezTo>
                    <a:cubicBezTo>
                      <a:pt x="224" y="83"/>
                      <a:pt x="224" y="85"/>
                      <a:pt x="225" y="87"/>
                    </a:cubicBezTo>
                    <a:cubicBezTo>
                      <a:pt x="226" y="89"/>
                      <a:pt x="225" y="90"/>
                      <a:pt x="224" y="91"/>
                    </a:cubicBezTo>
                    <a:cubicBezTo>
                      <a:pt x="222" y="92"/>
                      <a:pt x="221" y="93"/>
                      <a:pt x="219" y="95"/>
                    </a:cubicBezTo>
                    <a:cubicBezTo>
                      <a:pt x="222" y="95"/>
                      <a:pt x="224" y="95"/>
                      <a:pt x="226" y="96"/>
                    </a:cubicBezTo>
                    <a:cubicBezTo>
                      <a:pt x="227" y="96"/>
                      <a:pt x="228" y="96"/>
                      <a:pt x="228" y="97"/>
                    </a:cubicBezTo>
                    <a:cubicBezTo>
                      <a:pt x="229" y="99"/>
                      <a:pt x="230" y="101"/>
                      <a:pt x="231" y="104"/>
                    </a:cubicBezTo>
                    <a:cubicBezTo>
                      <a:pt x="232" y="101"/>
                      <a:pt x="233" y="99"/>
                      <a:pt x="234" y="97"/>
                    </a:cubicBezTo>
                    <a:cubicBezTo>
                      <a:pt x="234" y="96"/>
                      <a:pt x="235" y="96"/>
                      <a:pt x="236" y="96"/>
                    </a:cubicBezTo>
                    <a:cubicBezTo>
                      <a:pt x="238" y="95"/>
                      <a:pt x="240" y="95"/>
                      <a:pt x="243" y="95"/>
                    </a:cubicBezTo>
                    <a:close/>
                    <a:moveTo>
                      <a:pt x="127" y="81"/>
                    </a:moveTo>
                    <a:cubicBezTo>
                      <a:pt x="127" y="84"/>
                      <a:pt x="128" y="86"/>
                      <a:pt x="128" y="88"/>
                    </a:cubicBezTo>
                    <a:cubicBezTo>
                      <a:pt x="128" y="89"/>
                      <a:pt x="128" y="90"/>
                      <a:pt x="127" y="90"/>
                    </a:cubicBezTo>
                    <a:cubicBezTo>
                      <a:pt x="126" y="92"/>
                      <a:pt x="124" y="93"/>
                      <a:pt x="122" y="95"/>
                    </a:cubicBezTo>
                    <a:cubicBezTo>
                      <a:pt x="125" y="95"/>
                      <a:pt x="127" y="95"/>
                      <a:pt x="129" y="96"/>
                    </a:cubicBezTo>
                    <a:cubicBezTo>
                      <a:pt x="130" y="96"/>
                      <a:pt x="131" y="96"/>
                      <a:pt x="131" y="97"/>
                    </a:cubicBezTo>
                    <a:cubicBezTo>
                      <a:pt x="132" y="99"/>
                      <a:pt x="133" y="101"/>
                      <a:pt x="134" y="104"/>
                    </a:cubicBezTo>
                    <a:cubicBezTo>
                      <a:pt x="135" y="101"/>
                      <a:pt x="136" y="99"/>
                      <a:pt x="136" y="97"/>
                    </a:cubicBezTo>
                    <a:cubicBezTo>
                      <a:pt x="137" y="96"/>
                      <a:pt x="138" y="96"/>
                      <a:pt x="139" y="96"/>
                    </a:cubicBezTo>
                    <a:cubicBezTo>
                      <a:pt x="141" y="95"/>
                      <a:pt x="143" y="95"/>
                      <a:pt x="146" y="95"/>
                    </a:cubicBezTo>
                    <a:cubicBezTo>
                      <a:pt x="144" y="93"/>
                      <a:pt x="142" y="92"/>
                      <a:pt x="141" y="91"/>
                    </a:cubicBezTo>
                    <a:cubicBezTo>
                      <a:pt x="140" y="90"/>
                      <a:pt x="139" y="89"/>
                      <a:pt x="140" y="88"/>
                    </a:cubicBezTo>
                    <a:cubicBezTo>
                      <a:pt x="140" y="86"/>
                      <a:pt x="141" y="83"/>
                      <a:pt x="141" y="81"/>
                    </a:cubicBezTo>
                    <a:cubicBezTo>
                      <a:pt x="139" y="82"/>
                      <a:pt x="137" y="83"/>
                      <a:pt x="135" y="85"/>
                    </a:cubicBezTo>
                    <a:cubicBezTo>
                      <a:pt x="134" y="85"/>
                      <a:pt x="133" y="85"/>
                      <a:pt x="132" y="85"/>
                    </a:cubicBezTo>
                    <a:cubicBezTo>
                      <a:pt x="131" y="83"/>
                      <a:pt x="129" y="82"/>
                      <a:pt x="12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6">
                <a:extLst>
                  <a:ext uri="{FF2B5EF4-FFF2-40B4-BE49-F238E27FC236}">
                    <a16:creationId xmlns:a16="http://schemas.microsoft.com/office/drawing/2014/main" id="{DD6FC272-7CE7-0E77-9A1F-BC49AB84B340}"/>
                  </a:ext>
                </a:extLst>
              </p:cNvPr>
              <p:cNvSpPr>
                <a:spLocks/>
              </p:cNvSpPr>
              <p:nvPr/>
            </p:nvSpPr>
            <p:spPr bwMode="auto">
              <a:xfrm>
                <a:off x="732155" y="515938"/>
                <a:ext cx="958850" cy="511175"/>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7">
                <a:extLst>
                  <a:ext uri="{FF2B5EF4-FFF2-40B4-BE49-F238E27FC236}">
                    <a16:creationId xmlns:a16="http://schemas.microsoft.com/office/drawing/2014/main" id="{1AEE515F-FE43-9AAD-B678-CBD85A006360}"/>
                  </a:ext>
                </a:extLst>
              </p:cNvPr>
              <p:cNvSpPr>
                <a:spLocks/>
              </p:cNvSpPr>
              <p:nvPr/>
            </p:nvSpPr>
            <p:spPr bwMode="auto">
              <a:xfrm>
                <a:off x="1122680" y="1431925"/>
                <a:ext cx="182562" cy="173038"/>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
                <a:extLst>
                  <a:ext uri="{FF2B5EF4-FFF2-40B4-BE49-F238E27FC236}">
                    <a16:creationId xmlns:a16="http://schemas.microsoft.com/office/drawing/2014/main" id="{9BD4621C-FAFF-3C7E-C42C-28FF44787C33}"/>
                  </a:ext>
                </a:extLst>
              </p:cNvPr>
              <p:cNvSpPr>
                <a:spLocks/>
              </p:cNvSpPr>
              <p:nvPr/>
            </p:nvSpPr>
            <p:spPr bwMode="auto">
              <a:xfrm>
                <a:off x="844868" y="1260475"/>
                <a:ext cx="736600" cy="11113"/>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9">
                <a:extLst>
                  <a:ext uri="{FF2B5EF4-FFF2-40B4-BE49-F238E27FC236}">
                    <a16:creationId xmlns:a16="http://schemas.microsoft.com/office/drawing/2014/main" id="{549E67A1-1677-40C3-6170-F7540BE193AF}"/>
                  </a:ext>
                </a:extLst>
              </p:cNvPr>
              <p:cNvSpPr>
                <a:spLocks/>
              </p:cNvSpPr>
              <p:nvPr/>
            </p:nvSpPr>
            <p:spPr bwMode="auto">
              <a:xfrm>
                <a:off x="1308418" y="1411288"/>
                <a:ext cx="111125" cy="10953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0">
                <a:extLst>
                  <a:ext uri="{FF2B5EF4-FFF2-40B4-BE49-F238E27FC236}">
                    <a16:creationId xmlns:a16="http://schemas.microsoft.com/office/drawing/2014/main" id="{912CAE1B-5A88-B5AA-AF5D-8E991BA64C93}"/>
                  </a:ext>
                </a:extLst>
              </p:cNvPr>
              <p:cNvSpPr>
                <a:spLocks/>
              </p:cNvSpPr>
              <p:nvPr/>
            </p:nvSpPr>
            <p:spPr bwMode="auto">
              <a:xfrm>
                <a:off x="1013143" y="1416050"/>
                <a:ext cx="109537" cy="106363"/>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1">
                <a:extLst>
                  <a:ext uri="{FF2B5EF4-FFF2-40B4-BE49-F238E27FC236}">
                    <a16:creationId xmlns:a16="http://schemas.microsoft.com/office/drawing/2014/main" id="{D4ED10B6-F209-2D5F-DCEB-3133EB10A397}"/>
                  </a:ext>
                </a:extLst>
              </p:cNvPr>
              <p:cNvSpPr>
                <a:spLocks/>
              </p:cNvSpPr>
              <p:nvPr/>
            </p:nvSpPr>
            <p:spPr bwMode="auto">
              <a:xfrm>
                <a:off x="1519555" y="1435100"/>
                <a:ext cx="101600" cy="49213"/>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2">
                <a:extLst>
                  <a:ext uri="{FF2B5EF4-FFF2-40B4-BE49-F238E27FC236}">
                    <a16:creationId xmlns:a16="http://schemas.microsoft.com/office/drawing/2014/main" id="{2473CAD1-FC46-C652-0FBB-0CCB32CE7A0A}"/>
                  </a:ext>
                </a:extLst>
              </p:cNvPr>
              <p:cNvSpPr>
                <a:spLocks/>
              </p:cNvSpPr>
              <p:nvPr/>
            </p:nvSpPr>
            <p:spPr bwMode="auto">
              <a:xfrm>
                <a:off x="889318" y="1462088"/>
                <a:ext cx="96837" cy="53975"/>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3">
                <a:extLst>
                  <a:ext uri="{FF2B5EF4-FFF2-40B4-BE49-F238E27FC236}">
                    <a16:creationId xmlns:a16="http://schemas.microsoft.com/office/drawing/2014/main" id="{4566AC28-DE93-8F1E-4FDC-E4C09A16CCD4}"/>
                  </a:ext>
                </a:extLst>
              </p:cNvPr>
              <p:cNvSpPr>
                <a:spLocks/>
              </p:cNvSpPr>
              <p:nvPr/>
            </p:nvSpPr>
            <p:spPr bwMode="auto">
              <a:xfrm>
                <a:off x="660718" y="1222375"/>
                <a:ext cx="69850" cy="7302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4">
                <a:extLst>
                  <a:ext uri="{FF2B5EF4-FFF2-40B4-BE49-F238E27FC236}">
                    <a16:creationId xmlns:a16="http://schemas.microsoft.com/office/drawing/2014/main" id="{5C3FD6D0-80B5-5A48-DC3C-1E363EE88973}"/>
                  </a:ext>
                </a:extLst>
              </p:cNvPr>
              <p:cNvSpPr>
                <a:spLocks/>
              </p:cNvSpPr>
              <p:nvPr/>
            </p:nvSpPr>
            <p:spPr bwMode="auto">
              <a:xfrm>
                <a:off x="806768" y="1436688"/>
                <a:ext cx="100012" cy="47625"/>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5">
                <a:extLst>
                  <a:ext uri="{FF2B5EF4-FFF2-40B4-BE49-F238E27FC236}">
                    <a16:creationId xmlns:a16="http://schemas.microsoft.com/office/drawing/2014/main" id="{F1028D44-B1A4-A991-6B10-34B811E89F40}"/>
                  </a:ext>
                </a:extLst>
              </p:cNvPr>
              <p:cNvSpPr>
                <a:spLocks/>
              </p:cNvSpPr>
              <p:nvPr/>
            </p:nvSpPr>
            <p:spPr bwMode="auto">
              <a:xfrm>
                <a:off x="1441768" y="1470025"/>
                <a:ext cx="95250" cy="46038"/>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6">
                <a:extLst>
                  <a:ext uri="{FF2B5EF4-FFF2-40B4-BE49-F238E27FC236}">
                    <a16:creationId xmlns:a16="http://schemas.microsoft.com/office/drawing/2014/main" id="{A70318B1-61A6-238B-BC1D-048F9C404BE9}"/>
                  </a:ext>
                </a:extLst>
              </p:cNvPr>
              <p:cNvSpPr>
                <a:spLocks/>
              </p:cNvSpPr>
              <p:nvPr/>
            </p:nvSpPr>
            <p:spPr bwMode="auto">
              <a:xfrm>
                <a:off x="1698943" y="1222375"/>
                <a:ext cx="68262" cy="7302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7">
                <a:extLst>
                  <a:ext uri="{FF2B5EF4-FFF2-40B4-BE49-F238E27FC236}">
                    <a16:creationId xmlns:a16="http://schemas.microsoft.com/office/drawing/2014/main" id="{DC200F62-0CDA-5328-4366-70A1688F9702}"/>
                  </a:ext>
                </a:extLst>
              </p:cNvPr>
              <p:cNvSpPr>
                <a:spLocks/>
              </p:cNvSpPr>
              <p:nvPr/>
            </p:nvSpPr>
            <p:spPr bwMode="auto">
              <a:xfrm>
                <a:off x="1654493" y="1306513"/>
                <a:ext cx="84137" cy="63500"/>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8">
                <a:extLst>
                  <a:ext uri="{FF2B5EF4-FFF2-40B4-BE49-F238E27FC236}">
                    <a16:creationId xmlns:a16="http://schemas.microsoft.com/office/drawing/2014/main" id="{2374ABE5-7D74-C377-0A3B-BFC33692AF6F}"/>
                  </a:ext>
                </a:extLst>
              </p:cNvPr>
              <p:cNvSpPr>
                <a:spLocks/>
              </p:cNvSpPr>
              <p:nvPr/>
            </p:nvSpPr>
            <p:spPr bwMode="auto">
              <a:xfrm>
                <a:off x="689293" y="1311275"/>
                <a:ext cx="84137" cy="58738"/>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9">
                <a:extLst>
                  <a:ext uri="{FF2B5EF4-FFF2-40B4-BE49-F238E27FC236}">
                    <a16:creationId xmlns:a16="http://schemas.microsoft.com/office/drawing/2014/main" id="{2AC24E56-7198-AE9C-31F3-8FD6B7FF004A}"/>
                  </a:ext>
                </a:extLst>
              </p:cNvPr>
              <p:cNvSpPr>
                <a:spLocks/>
              </p:cNvSpPr>
              <p:nvPr/>
            </p:nvSpPr>
            <p:spPr bwMode="auto">
              <a:xfrm>
                <a:off x="736918" y="1385888"/>
                <a:ext cx="96837" cy="52388"/>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0">
                <a:extLst>
                  <a:ext uri="{FF2B5EF4-FFF2-40B4-BE49-F238E27FC236}">
                    <a16:creationId xmlns:a16="http://schemas.microsoft.com/office/drawing/2014/main" id="{569431E0-1347-56EE-C861-C510F95DC2C7}"/>
                  </a:ext>
                </a:extLst>
              </p:cNvPr>
              <p:cNvSpPr>
                <a:spLocks/>
              </p:cNvSpPr>
              <p:nvPr/>
            </p:nvSpPr>
            <p:spPr bwMode="auto">
              <a:xfrm>
                <a:off x="1595755" y="1377950"/>
                <a:ext cx="95250" cy="60325"/>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21">
                <a:extLst>
                  <a:ext uri="{FF2B5EF4-FFF2-40B4-BE49-F238E27FC236}">
                    <a16:creationId xmlns:a16="http://schemas.microsoft.com/office/drawing/2014/main" id="{9A3099CC-3BC1-6088-037E-AC6C77C6C1DC}"/>
                  </a:ext>
                </a:extLst>
              </p:cNvPr>
              <p:cNvSpPr>
                <a:spLocks/>
              </p:cNvSpPr>
              <p:nvPr/>
            </p:nvSpPr>
            <p:spPr bwMode="auto">
              <a:xfrm>
                <a:off x="1689418" y="1135063"/>
                <a:ext cx="53975" cy="93663"/>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22">
                <a:extLst>
                  <a:ext uri="{FF2B5EF4-FFF2-40B4-BE49-F238E27FC236}">
                    <a16:creationId xmlns:a16="http://schemas.microsoft.com/office/drawing/2014/main" id="{E54B9D66-1E56-528B-C7A9-508D1EB52CFB}"/>
                  </a:ext>
                </a:extLst>
              </p:cNvPr>
              <p:cNvSpPr>
                <a:spLocks/>
              </p:cNvSpPr>
              <p:nvPr/>
            </p:nvSpPr>
            <p:spPr bwMode="auto">
              <a:xfrm>
                <a:off x="684530" y="1135063"/>
                <a:ext cx="55562" cy="93663"/>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23">
                <a:extLst>
                  <a:ext uri="{FF2B5EF4-FFF2-40B4-BE49-F238E27FC236}">
                    <a16:creationId xmlns:a16="http://schemas.microsoft.com/office/drawing/2014/main" id="{0E173E2A-C8E0-51FC-C6D8-57F8DD720169}"/>
                  </a:ext>
                </a:extLst>
              </p:cNvPr>
              <p:cNvSpPr>
                <a:spLocks/>
              </p:cNvSpPr>
              <p:nvPr/>
            </p:nvSpPr>
            <p:spPr bwMode="auto">
              <a:xfrm>
                <a:off x="922655" y="1397000"/>
                <a:ext cx="66675" cy="65088"/>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24">
                <a:extLst>
                  <a:ext uri="{FF2B5EF4-FFF2-40B4-BE49-F238E27FC236}">
                    <a16:creationId xmlns:a16="http://schemas.microsoft.com/office/drawing/2014/main" id="{A700E5E5-B3B9-47C8-F0F9-75046091995E}"/>
                  </a:ext>
                </a:extLst>
              </p:cNvPr>
              <p:cNvSpPr>
                <a:spLocks/>
              </p:cNvSpPr>
              <p:nvPr/>
            </p:nvSpPr>
            <p:spPr bwMode="auto">
              <a:xfrm>
                <a:off x="1576705" y="1323975"/>
                <a:ext cx="53975" cy="82550"/>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25">
                <a:extLst>
                  <a:ext uri="{FF2B5EF4-FFF2-40B4-BE49-F238E27FC236}">
                    <a16:creationId xmlns:a16="http://schemas.microsoft.com/office/drawing/2014/main" id="{293F9609-9390-77C8-3A06-94B1ED2F7381}"/>
                  </a:ext>
                </a:extLst>
              </p:cNvPr>
              <p:cNvSpPr>
                <a:spLocks/>
              </p:cNvSpPr>
              <p:nvPr/>
            </p:nvSpPr>
            <p:spPr bwMode="auto">
              <a:xfrm>
                <a:off x="752793" y="1268413"/>
                <a:ext cx="55562" cy="84138"/>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26">
                <a:extLst>
                  <a:ext uri="{FF2B5EF4-FFF2-40B4-BE49-F238E27FC236}">
                    <a16:creationId xmlns:a16="http://schemas.microsoft.com/office/drawing/2014/main" id="{4E268C07-856D-08E9-5E1B-153776EB05D2}"/>
                  </a:ext>
                </a:extLst>
              </p:cNvPr>
              <p:cNvSpPr>
                <a:spLocks/>
              </p:cNvSpPr>
              <p:nvPr/>
            </p:nvSpPr>
            <p:spPr bwMode="auto">
              <a:xfrm>
                <a:off x="730568" y="1206500"/>
                <a:ext cx="52387" cy="79375"/>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27">
                <a:extLst>
                  <a:ext uri="{FF2B5EF4-FFF2-40B4-BE49-F238E27FC236}">
                    <a16:creationId xmlns:a16="http://schemas.microsoft.com/office/drawing/2014/main" id="{495D8F18-B4BA-073C-BB99-EF11F606D39F}"/>
                  </a:ext>
                </a:extLst>
              </p:cNvPr>
              <p:cNvSpPr>
                <a:spLocks/>
              </p:cNvSpPr>
              <p:nvPr/>
            </p:nvSpPr>
            <p:spPr bwMode="auto">
              <a:xfrm>
                <a:off x="806768" y="1323975"/>
                <a:ext cx="52387" cy="82550"/>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28">
                <a:extLst>
                  <a:ext uri="{FF2B5EF4-FFF2-40B4-BE49-F238E27FC236}">
                    <a16:creationId xmlns:a16="http://schemas.microsoft.com/office/drawing/2014/main" id="{65908224-8FD8-4254-1677-4A056723E513}"/>
                  </a:ext>
                </a:extLst>
              </p:cNvPr>
              <p:cNvSpPr>
                <a:spLocks/>
              </p:cNvSpPr>
              <p:nvPr/>
            </p:nvSpPr>
            <p:spPr bwMode="auto">
              <a:xfrm>
                <a:off x="1622743" y="1268413"/>
                <a:ext cx="50800" cy="84138"/>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29">
                <a:extLst>
                  <a:ext uri="{FF2B5EF4-FFF2-40B4-BE49-F238E27FC236}">
                    <a16:creationId xmlns:a16="http://schemas.microsoft.com/office/drawing/2014/main" id="{6B2A57C8-4638-73FE-733F-3CAA003E3F93}"/>
                  </a:ext>
                </a:extLst>
              </p:cNvPr>
              <p:cNvSpPr>
                <a:spLocks/>
              </p:cNvSpPr>
              <p:nvPr/>
            </p:nvSpPr>
            <p:spPr bwMode="auto">
              <a:xfrm>
                <a:off x="1508443" y="1368425"/>
                <a:ext cx="61912" cy="7302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0">
                <a:extLst>
                  <a:ext uri="{FF2B5EF4-FFF2-40B4-BE49-F238E27FC236}">
                    <a16:creationId xmlns:a16="http://schemas.microsoft.com/office/drawing/2014/main" id="{41B02103-A542-68EE-64BA-2AEC6DBD74C6}"/>
                  </a:ext>
                </a:extLst>
              </p:cNvPr>
              <p:cNvSpPr>
                <a:spLocks/>
              </p:cNvSpPr>
              <p:nvPr/>
            </p:nvSpPr>
            <p:spPr bwMode="auto">
              <a:xfrm>
                <a:off x="1440180" y="1398588"/>
                <a:ext cx="58737" cy="61913"/>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1">
                <a:extLst>
                  <a:ext uri="{FF2B5EF4-FFF2-40B4-BE49-F238E27FC236}">
                    <a16:creationId xmlns:a16="http://schemas.microsoft.com/office/drawing/2014/main" id="{5A0D4069-001C-AD79-1959-604D6EAAD718}"/>
                  </a:ext>
                </a:extLst>
              </p:cNvPr>
              <p:cNvSpPr>
                <a:spLocks/>
              </p:cNvSpPr>
              <p:nvPr/>
            </p:nvSpPr>
            <p:spPr bwMode="auto">
              <a:xfrm>
                <a:off x="854393" y="1366838"/>
                <a:ext cx="58737" cy="74613"/>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2">
                <a:extLst>
                  <a:ext uri="{FF2B5EF4-FFF2-40B4-BE49-F238E27FC236}">
                    <a16:creationId xmlns:a16="http://schemas.microsoft.com/office/drawing/2014/main" id="{1802FF0E-7532-FBEC-9CB0-1FAF27D01120}"/>
                  </a:ext>
                </a:extLst>
              </p:cNvPr>
              <p:cNvSpPr>
                <a:spLocks/>
              </p:cNvSpPr>
              <p:nvPr/>
            </p:nvSpPr>
            <p:spPr bwMode="auto">
              <a:xfrm>
                <a:off x="1649730" y="1206500"/>
                <a:ext cx="55562" cy="79375"/>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3">
                <a:extLst>
                  <a:ext uri="{FF2B5EF4-FFF2-40B4-BE49-F238E27FC236}">
                    <a16:creationId xmlns:a16="http://schemas.microsoft.com/office/drawing/2014/main" id="{2C5E9E8D-5E17-1591-2812-AF5EDC9C4395}"/>
                  </a:ext>
                </a:extLst>
              </p:cNvPr>
              <p:cNvSpPr>
                <a:spLocks/>
              </p:cNvSpPr>
              <p:nvPr/>
            </p:nvSpPr>
            <p:spPr bwMode="auto">
              <a:xfrm>
                <a:off x="949643" y="1285875"/>
                <a:ext cx="44450" cy="44450"/>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4">
                <a:extLst>
                  <a:ext uri="{FF2B5EF4-FFF2-40B4-BE49-F238E27FC236}">
                    <a16:creationId xmlns:a16="http://schemas.microsoft.com/office/drawing/2014/main" id="{A467A0CB-18F8-9CC2-F578-D51853323923}"/>
                  </a:ext>
                </a:extLst>
              </p:cNvPr>
              <p:cNvSpPr>
                <a:spLocks/>
              </p:cNvSpPr>
              <p:nvPr/>
            </p:nvSpPr>
            <p:spPr bwMode="auto">
              <a:xfrm>
                <a:off x="1252855"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5">
                <a:extLst>
                  <a:ext uri="{FF2B5EF4-FFF2-40B4-BE49-F238E27FC236}">
                    <a16:creationId xmlns:a16="http://schemas.microsoft.com/office/drawing/2014/main" id="{338C91E8-764C-D2A7-CC97-68AA5C30EC14}"/>
                  </a:ext>
                </a:extLst>
              </p:cNvPr>
              <p:cNvSpPr>
                <a:spLocks/>
              </p:cNvSpPr>
              <p:nvPr/>
            </p:nvSpPr>
            <p:spPr bwMode="auto">
              <a:xfrm>
                <a:off x="1371918" y="1285875"/>
                <a:ext cx="46037" cy="44450"/>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6">
                <a:extLst>
                  <a:ext uri="{FF2B5EF4-FFF2-40B4-BE49-F238E27FC236}">
                    <a16:creationId xmlns:a16="http://schemas.microsoft.com/office/drawing/2014/main" id="{D98F2708-5307-A832-7B82-CCE94C275D3C}"/>
                  </a:ext>
                </a:extLst>
              </p:cNvPr>
              <p:cNvSpPr>
                <a:spLocks/>
              </p:cNvSpPr>
              <p:nvPr/>
            </p:nvSpPr>
            <p:spPr bwMode="auto">
              <a:xfrm>
                <a:off x="1192530" y="1285875"/>
                <a:ext cx="42862" cy="44450"/>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7">
                <a:extLst>
                  <a:ext uri="{FF2B5EF4-FFF2-40B4-BE49-F238E27FC236}">
                    <a16:creationId xmlns:a16="http://schemas.microsoft.com/office/drawing/2014/main" id="{15F0B615-CB2A-E490-1F33-B917C4976A34}"/>
                  </a:ext>
                </a:extLst>
              </p:cNvPr>
              <p:cNvSpPr>
                <a:spLocks/>
              </p:cNvSpPr>
              <p:nvPr/>
            </p:nvSpPr>
            <p:spPr bwMode="auto">
              <a:xfrm>
                <a:off x="1494155" y="1285875"/>
                <a:ext cx="42862" cy="44450"/>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8">
                <a:extLst>
                  <a:ext uri="{FF2B5EF4-FFF2-40B4-BE49-F238E27FC236}">
                    <a16:creationId xmlns:a16="http://schemas.microsoft.com/office/drawing/2014/main" id="{0942DDA8-9107-A241-F358-2E9BD7391DC6}"/>
                  </a:ext>
                </a:extLst>
              </p:cNvPr>
              <p:cNvSpPr>
                <a:spLocks/>
              </p:cNvSpPr>
              <p:nvPr/>
            </p:nvSpPr>
            <p:spPr bwMode="auto">
              <a:xfrm>
                <a:off x="1433830" y="1285875"/>
                <a:ext cx="42862" cy="44450"/>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9">
                <a:extLst>
                  <a:ext uri="{FF2B5EF4-FFF2-40B4-BE49-F238E27FC236}">
                    <a16:creationId xmlns:a16="http://schemas.microsoft.com/office/drawing/2014/main" id="{08157807-84BE-5F2C-5B7D-EE8F1F5FEC21}"/>
                  </a:ext>
                </a:extLst>
              </p:cNvPr>
              <p:cNvSpPr>
                <a:spLocks/>
              </p:cNvSpPr>
              <p:nvPr/>
            </p:nvSpPr>
            <p:spPr bwMode="auto">
              <a:xfrm>
                <a:off x="1011555" y="1285875"/>
                <a:ext cx="44450" cy="44450"/>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0">
                <a:extLst>
                  <a:ext uri="{FF2B5EF4-FFF2-40B4-BE49-F238E27FC236}">
                    <a16:creationId xmlns:a16="http://schemas.microsoft.com/office/drawing/2014/main" id="{1CD375DD-095A-88D7-ABEF-A615D9F9EF32}"/>
                  </a:ext>
                </a:extLst>
              </p:cNvPr>
              <p:cNvSpPr>
                <a:spLocks/>
              </p:cNvSpPr>
              <p:nvPr/>
            </p:nvSpPr>
            <p:spPr bwMode="auto">
              <a:xfrm>
                <a:off x="1313180"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1">
                <a:extLst>
                  <a:ext uri="{FF2B5EF4-FFF2-40B4-BE49-F238E27FC236}">
                    <a16:creationId xmlns:a16="http://schemas.microsoft.com/office/drawing/2014/main" id="{A1AC67A9-F7A4-AD84-CBA3-B375B32D7424}"/>
                  </a:ext>
                </a:extLst>
              </p:cNvPr>
              <p:cNvSpPr>
                <a:spLocks/>
              </p:cNvSpPr>
              <p:nvPr/>
            </p:nvSpPr>
            <p:spPr bwMode="auto">
              <a:xfrm>
                <a:off x="1130618" y="1285875"/>
                <a:ext cx="44450" cy="44450"/>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2">
                <a:extLst>
                  <a:ext uri="{FF2B5EF4-FFF2-40B4-BE49-F238E27FC236}">
                    <a16:creationId xmlns:a16="http://schemas.microsoft.com/office/drawing/2014/main" id="{B992E424-8FA6-272C-2986-18E3F4D3B139}"/>
                  </a:ext>
                </a:extLst>
              </p:cNvPr>
              <p:cNvSpPr>
                <a:spLocks/>
              </p:cNvSpPr>
              <p:nvPr/>
            </p:nvSpPr>
            <p:spPr bwMode="auto">
              <a:xfrm>
                <a:off x="1070293" y="1285875"/>
                <a:ext cx="46037" cy="44450"/>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3">
                <a:extLst>
                  <a:ext uri="{FF2B5EF4-FFF2-40B4-BE49-F238E27FC236}">
                    <a16:creationId xmlns:a16="http://schemas.microsoft.com/office/drawing/2014/main" id="{0438B15F-E7C9-CBA3-7F51-014A4E963FA2}"/>
                  </a:ext>
                </a:extLst>
              </p:cNvPr>
              <p:cNvSpPr>
                <a:spLocks/>
              </p:cNvSpPr>
              <p:nvPr/>
            </p:nvSpPr>
            <p:spPr bwMode="auto">
              <a:xfrm>
                <a:off x="889318" y="1285875"/>
                <a:ext cx="44450" cy="44450"/>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2" name="矩形 201">
              <a:extLst>
                <a:ext uri="{FF2B5EF4-FFF2-40B4-BE49-F238E27FC236}">
                  <a16:creationId xmlns:a16="http://schemas.microsoft.com/office/drawing/2014/main" id="{4F04ADDD-BC35-E4B4-F181-C6D62EAE8E4D}"/>
                </a:ext>
              </a:extLst>
            </p:cNvPr>
            <p:cNvSpPr/>
            <p:nvPr/>
          </p:nvSpPr>
          <p:spPr>
            <a:xfrm>
              <a:off x="3479068" y="3237574"/>
              <a:ext cx="546945" cy="504946"/>
            </a:xfrm>
            <a:prstGeom prst="rect">
              <a:avLst/>
            </a:prstGeom>
          </p:spPr>
          <p:txBody>
            <a:bodyPr wrap="non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3"/>
                  </a:solidFill>
                  <a:effectLst/>
                  <a:uLnTx/>
                  <a:uFillTx/>
                  <a:latin typeface="+mj-ea"/>
                  <a:ea typeface="+mj-ea"/>
                  <a:cs typeface="+mn-cs"/>
                </a:rPr>
                <a:t>02</a:t>
              </a:r>
              <a:endParaRPr kumimoji="0" lang="zh-CN" altLang="en-US" sz="2400" b="0" i="0" u="none" strike="noStrike" kern="1200" cap="none" spc="0" normalizeH="0" baseline="0" noProof="0" dirty="0">
                <a:ln>
                  <a:noFill/>
                </a:ln>
                <a:solidFill>
                  <a:schemeClr val="accent3"/>
                </a:solidFill>
                <a:effectLst/>
                <a:uLnTx/>
                <a:uFillTx/>
                <a:latin typeface="+mj-ea"/>
                <a:ea typeface="+mj-ea"/>
                <a:cs typeface="+mn-cs"/>
              </a:endParaRPr>
            </a:p>
          </p:txBody>
        </p:sp>
        <p:sp>
          <p:nvSpPr>
            <p:cNvPr id="206" name="矩形 205">
              <a:extLst>
                <a:ext uri="{FF2B5EF4-FFF2-40B4-BE49-F238E27FC236}">
                  <a16:creationId xmlns:a16="http://schemas.microsoft.com/office/drawing/2014/main" id="{7C939E80-ACAE-128B-BC5E-BD8086CD0016}"/>
                </a:ext>
              </a:extLst>
            </p:cNvPr>
            <p:cNvSpPr/>
            <p:nvPr/>
          </p:nvSpPr>
          <p:spPr>
            <a:xfrm>
              <a:off x="3044654" y="4113985"/>
              <a:ext cx="1415772" cy="663387"/>
            </a:xfrm>
            <a:prstGeom prst="rect">
              <a:avLst/>
            </a:prstGeom>
          </p:spPr>
          <p:txBody>
            <a:bodyPr wrap="non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lang="zh-CN" altLang="en-US" sz="1600" dirty="0">
                  <a:solidFill>
                    <a:schemeClr val="accent3">
                      <a:lumMod val="100000"/>
                    </a:schemeClr>
                  </a:solidFill>
                  <a:effectLst/>
                  <a:latin typeface="+mn-ea"/>
                </a:rPr>
                <a:t>正文总结概括</a:t>
              </a:r>
              <a:endParaRPr lang="en-US" altLang="zh-CN" sz="1600" dirty="0">
                <a:solidFill>
                  <a:schemeClr val="accent3">
                    <a:lumMod val="100000"/>
                  </a:schemeClr>
                </a:solidFill>
                <a:effectLst/>
                <a:latin typeface="+mn-ea"/>
              </a:endParaRPr>
            </a:p>
            <a:p>
              <a:pPr algn="ctr" defTabSz="457200">
                <a:lnSpc>
                  <a:spcPct val="120000"/>
                </a:lnSpc>
                <a:defRPr/>
              </a:pPr>
              <a:r>
                <a:rPr lang="zh-CN" altLang="en-US" sz="1600" dirty="0">
                  <a:solidFill>
                    <a:schemeClr val="accent3">
                      <a:lumMod val="100000"/>
                    </a:schemeClr>
                  </a:solidFill>
                  <a:effectLst/>
                  <a:latin typeface="+mn-ea"/>
                </a:rPr>
                <a:t>正文总结概括</a:t>
              </a:r>
              <a:endParaRPr kumimoji="0" lang="zh-CN" altLang="en-US" sz="1600" b="0" i="0" u="none" strike="noStrike" kern="1200" cap="none" spc="0" normalizeH="0" baseline="0" noProof="0" dirty="0">
                <a:ln>
                  <a:noFill/>
                </a:ln>
                <a:solidFill>
                  <a:schemeClr val="accent3">
                    <a:lumMod val="100000"/>
                  </a:schemeClr>
                </a:solidFill>
                <a:effectLst/>
                <a:uLnTx/>
                <a:uFillTx/>
                <a:latin typeface="+mn-ea"/>
                <a:cs typeface="+mn-cs"/>
              </a:endParaRPr>
            </a:p>
          </p:txBody>
        </p:sp>
        <p:sp>
          <p:nvSpPr>
            <p:cNvPr id="209" name="矩形 208">
              <a:extLst>
                <a:ext uri="{FF2B5EF4-FFF2-40B4-BE49-F238E27FC236}">
                  <a16:creationId xmlns:a16="http://schemas.microsoft.com/office/drawing/2014/main" id="{F4727412-80A4-CE62-E6CB-F2809D46829E}"/>
                </a:ext>
              </a:extLst>
            </p:cNvPr>
            <p:cNvSpPr/>
            <p:nvPr/>
          </p:nvSpPr>
          <p:spPr>
            <a:xfrm>
              <a:off x="3350828" y="3755364"/>
              <a:ext cx="803425" cy="367408"/>
            </a:xfrm>
            <a:prstGeom prst="rect">
              <a:avLst/>
            </a:prstGeom>
          </p:spPr>
          <p:txBody>
            <a:bodyPr wrap="none">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lang="zh-CN" altLang="en-US" sz="1600" dirty="0">
                  <a:solidFill>
                    <a:schemeClr val="accent3">
                      <a:lumMod val="100000"/>
                    </a:schemeClr>
                  </a:solidFill>
                  <a:effectLst/>
                  <a:latin typeface="+mj-ea"/>
                  <a:ea typeface="+mj-ea"/>
                </a:rPr>
                <a:t>亮点二</a:t>
              </a:r>
              <a:endParaRPr kumimoji="0" lang="zh-CN" altLang="en-US" sz="1600" b="0" i="0" u="none" strike="noStrike" kern="1200" cap="none" spc="0" normalizeH="0" baseline="0" noProof="0" dirty="0">
                <a:ln>
                  <a:noFill/>
                </a:ln>
                <a:solidFill>
                  <a:schemeClr val="accent3">
                    <a:lumMod val="100000"/>
                  </a:schemeClr>
                </a:solidFill>
                <a:effectLst/>
                <a:uLnTx/>
                <a:uFillTx/>
                <a:latin typeface="+mj-ea"/>
                <a:ea typeface="+mj-ea"/>
                <a:cs typeface="+mn-cs"/>
              </a:endParaRPr>
            </a:p>
          </p:txBody>
        </p:sp>
      </p:grpSp>
    </p:spTree>
    <p:extLst>
      <p:ext uri="{BB962C8B-B14F-4D97-AF65-F5344CB8AC3E}">
        <p14:creationId xmlns:p14="http://schemas.microsoft.com/office/powerpoint/2010/main" val="38921508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7F7A32D-BB18-8B9A-28DF-A9114103A162}"/>
              </a:ext>
            </a:extLst>
          </p:cNvPr>
          <p:cNvSpPr txBox="1"/>
          <p:nvPr/>
        </p:nvSpPr>
        <p:spPr>
          <a:xfrm>
            <a:off x="3576000" y="3622754"/>
            <a:ext cx="5040000" cy="276999"/>
          </a:xfrm>
          <a:prstGeom prst="rect">
            <a:avLst/>
          </a:prstGeom>
          <a:noFill/>
          <a:effectLst/>
        </p:spPr>
        <p:txBody>
          <a:bodyPr wrap="square" lIns="0" tIns="0" rIns="0" bIns="0" rtlCol="0" anchor="t">
            <a:spAutoFit/>
          </a:bodyPr>
          <a:lstStyle/>
          <a:p>
            <a:pPr algn="ctr"/>
            <a:endParaRPr lang="zh-CN" altLang="en-US" dirty="0"/>
          </a:p>
        </p:txBody>
      </p:sp>
      <p:sp>
        <p:nvSpPr>
          <p:cNvPr id="3" name="任意多边形: 形状 2">
            <a:extLst>
              <a:ext uri="{FF2B5EF4-FFF2-40B4-BE49-F238E27FC236}">
                <a16:creationId xmlns:a16="http://schemas.microsoft.com/office/drawing/2014/main" id="{C0BD3720-C0A1-1686-DD90-26B299E68C88}"/>
              </a:ext>
            </a:extLst>
          </p:cNvPr>
          <p:cNvSpPr/>
          <p:nvPr/>
        </p:nvSpPr>
        <p:spPr>
          <a:xfrm>
            <a:off x="768000" y="724767"/>
            <a:ext cx="10656000" cy="5400000"/>
          </a:xfrm>
          <a:custGeom>
            <a:avLst/>
            <a:gdLst>
              <a:gd name="connsiteX0" fmla="*/ 6550891 w 10745567"/>
              <a:gd name="connsiteY0" fmla="*/ 16 h 5488856"/>
              <a:gd name="connsiteX1" fmla="*/ 7324052 w 10745567"/>
              <a:gd name="connsiteY1" fmla="*/ 220772 h 5488856"/>
              <a:gd name="connsiteX2" fmla="*/ 7408023 w 10745567"/>
              <a:gd name="connsiteY2" fmla="*/ 287618 h 5488856"/>
              <a:gd name="connsiteX3" fmla="*/ 7416806 w 10745567"/>
              <a:gd name="connsiteY3" fmla="*/ 279273 h 5488856"/>
              <a:gd name="connsiteX4" fmla="*/ 7408763 w 10745567"/>
              <a:gd name="connsiteY4" fmla="*/ 288207 h 5488856"/>
              <a:gd name="connsiteX5" fmla="*/ 7420036 w 10745567"/>
              <a:gd name="connsiteY5" fmla="*/ 297180 h 5488856"/>
              <a:gd name="connsiteX6" fmla="*/ 8818608 w 10745567"/>
              <a:gd name="connsiteY6" fmla="*/ 69723 h 5488856"/>
              <a:gd name="connsiteX7" fmla="*/ 9527831 w 10745567"/>
              <a:gd name="connsiteY7" fmla="*/ 690245 h 5488856"/>
              <a:gd name="connsiteX8" fmla="*/ 9531670 w 10745567"/>
              <a:gd name="connsiteY8" fmla="*/ 691157 h 5488856"/>
              <a:gd name="connsiteX9" fmla="*/ 9684480 w 10745567"/>
              <a:gd name="connsiteY9" fmla="*/ 727447 h 5488856"/>
              <a:gd name="connsiteX10" fmla="*/ 10438021 w 10745567"/>
              <a:gd name="connsiteY10" fmla="*/ 1292479 h 5488856"/>
              <a:gd name="connsiteX11" fmla="*/ 10397281 w 10745567"/>
              <a:gd name="connsiteY11" fmla="*/ 1945513 h 5488856"/>
              <a:gd name="connsiteX12" fmla="*/ 10694882 w 10745567"/>
              <a:gd name="connsiteY12" fmla="*/ 2943987 h 5488856"/>
              <a:gd name="connsiteX13" fmla="*/ 9300780 w 10745567"/>
              <a:gd name="connsiteY13" fmla="*/ 3818001 h 5488856"/>
              <a:gd name="connsiteX14" fmla="*/ 8801716 w 10745567"/>
              <a:gd name="connsiteY14" fmla="*/ 4566920 h 5488856"/>
              <a:gd name="connsiteX15" fmla="*/ 7102562 w 10745567"/>
              <a:gd name="connsiteY15" fmla="*/ 4657598 h 5488856"/>
              <a:gd name="connsiteX16" fmla="*/ 5888313 w 10745567"/>
              <a:gd name="connsiteY16" fmla="*/ 5456555 h 5488856"/>
              <a:gd name="connsiteX17" fmla="*/ 4102959 w 10745567"/>
              <a:gd name="connsiteY17" fmla="*/ 4968875 h 5488856"/>
              <a:gd name="connsiteX18" fmla="*/ 1450887 w 10745567"/>
              <a:gd name="connsiteY18" fmla="*/ 4487037 h 5488856"/>
              <a:gd name="connsiteX19" fmla="*/ 284830 w 10745567"/>
              <a:gd name="connsiteY19" fmla="*/ 3950843 h 5488856"/>
              <a:gd name="connsiteX20" fmla="*/ 533990 w 10745567"/>
              <a:gd name="connsiteY20" fmla="*/ 3227070 h 5488856"/>
              <a:gd name="connsiteX21" fmla="*/ 7848 w 10745567"/>
              <a:gd name="connsiteY21" fmla="*/ 2484501 h 5488856"/>
              <a:gd name="connsiteX22" fmla="*/ 968715 w 10745567"/>
              <a:gd name="connsiteY22" fmla="*/ 1824482 h 5488856"/>
              <a:gd name="connsiteX23" fmla="*/ 977906 w 10745567"/>
              <a:gd name="connsiteY23" fmla="*/ 1807083 h 5488856"/>
              <a:gd name="connsiteX24" fmla="*/ 1405924 w 10745567"/>
              <a:gd name="connsiteY24" fmla="*/ 859282 h 5488856"/>
              <a:gd name="connsiteX25" fmla="*/ 3488133 w 10745567"/>
              <a:gd name="connsiteY25" fmla="*/ 642747 h 5488856"/>
              <a:gd name="connsiteX26" fmla="*/ 3488499 w 10745567"/>
              <a:gd name="connsiteY26" fmla="*/ 642330 h 5488856"/>
              <a:gd name="connsiteX27" fmla="*/ 3486891 w 10745567"/>
              <a:gd name="connsiteY27" fmla="*/ 641477 h 5488856"/>
              <a:gd name="connsiteX28" fmla="*/ 3488563 w 10745567"/>
              <a:gd name="connsiteY28" fmla="*/ 642257 h 5488856"/>
              <a:gd name="connsiteX29" fmla="*/ 3573261 w 10745567"/>
              <a:gd name="connsiteY29" fmla="*/ 545617 h 5488856"/>
              <a:gd name="connsiteX30" fmla="*/ 5587483 w 10745567"/>
              <a:gd name="connsiteY30" fmla="*/ 417957 h 5488856"/>
              <a:gd name="connsiteX31" fmla="*/ 6405511 w 10745567"/>
              <a:gd name="connsiteY31" fmla="*/ 7493 h 5488856"/>
              <a:gd name="connsiteX32" fmla="*/ 6550891 w 10745567"/>
              <a:gd name="connsiteY32" fmla="*/ 16 h 5488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745567" h="5488856">
                <a:moveTo>
                  <a:pt x="6550891" y="16"/>
                </a:moveTo>
                <a:cubicBezTo>
                  <a:pt x="6840435" y="-1292"/>
                  <a:pt x="7119185" y="78276"/>
                  <a:pt x="7324052" y="220772"/>
                </a:cubicBezTo>
                <a:lnTo>
                  <a:pt x="7408023" y="287618"/>
                </a:lnTo>
                <a:lnTo>
                  <a:pt x="7416806" y="279273"/>
                </a:lnTo>
                <a:lnTo>
                  <a:pt x="7408763" y="288207"/>
                </a:lnTo>
                <a:lnTo>
                  <a:pt x="7420036" y="297180"/>
                </a:lnTo>
                <a:cubicBezTo>
                  <a:pt x="7763344" y="16002"/>
                  <a:pt x="8331219" y="-76327"/>
                  <a:pt x="8818608" y="69723"/>
                </a:cubicBezTo>
                <a:cubicBezTo>
                  <a:pt x="9189988" y="180975"/>
                  <a:pt x="9456288" y="413893"/>
                  <a:pt x="9527831" y="690245"/>
                </a:cubicBezTo>
                <a:lnTo>
                  <a:pt x="9531670" y="691157"/>
                </a:lnTo>
                <a:lnTo>
                  <a:pt x="9684480" y="727447"/>
                </a:lnTo>
                <a:cubicBezTo>
                  <a:pt x="10039378" y="829366"/>
                  <a:pt x="10316298" y="1034669"/>
                  <a:pt x="10438021" y="1292479"/>
                </a:cubicBezTo>
                <a:cubicBezTo>
                  <a:pt x="10539126" y="1506347"/>
                  <a:pt x="10524718" y="1738630"/>
                  <a:pt x="10397281" y="1945513"/>
                </a:cubicBezTo>
                <a:cubicBezTo>
                  <a:pt x="10710532" y="2229231"/>
                  <a:pt x="10820083" y="2597023"/>
                  <a:pt x="10694882" y="2943987"/>
                </a:cubicBezTo>
                <a:cubicBezTo>
                  <a:pt x="10528444" y="3405251"/>
                  <a:pt x="9977461" y="3750691"/>
                  <a:pt x="9300780" y="3818001"/>
                </a:cubicBezTo>
                <a:cubicBezTo>
                  <a:pt x="9297551" y="4105910"/>
                  <a:pt x="9115463" y="4378960"/>
                  <a:pt x="8801716" y="4566920"/>
                </a:cubicBezTo>
                <a:cubicBezTo>
                  <a:pt x="8325009" y="4852543"/>
                  <a:pt x="7636405" y="4889246"/>
                  <a:pt x="7102562" y="4657598"/>
                </a:cubicBezTo>
                <a:cubicBezTo>
                  <a:pt x="6929914" y="5055489"/>
                  <a:pt x="6467615" y="5359654"/>
                  <a:pt x="5888313" y="5456555"/>
                </a:cubicBezTo>
                <a:cubicBezTo>
                  <a:pt x="5205670" y="5570728"/>
                  <a:pt x="4493218" y="5376164"/>
                  <a:pt x="4102959" y="4968875"/>
                </a:cubicBezTo>
                <a:cubicBezTo>
                  <a:pt x="3181838" y="5355463"/>
                  <a:pt x="1985475" y="5138166"/>
                  <a:pt x="1450887" y="4487037"/>
                </a:cubicBezTo>
                <a:cubicBezTo>
                  <a:pt x="925739" y="4529836"/>
                  <a:pt x="432637" y="4303141"/>
                  <a:pt x="284830" y="3950843"/>
                </a:cubicBezTo>
                <a:cubicBezTo>
                  <a:pt x="177764" y="3695954"/>
                  <a:pt x="272410" y="3420872"/>
                  <a:pt x="533990" y="3227070"/>
                </a:cubicBezTo>
                <a:cubicBezTo>
                  <a:pt x="162859" y="3075051"/>
                  <a:pt x="-43822" y="2783332"/>
                  <a:pt x="7848" y="2484501"/>
                </a:cubicBezTo>
                <a:cubicBezTo>
                  <a:pt x="68461" y="2134616"/>
                  <a:pt x="467415" y="1860550"/>
                  <a:pt x="968715" y="1824482"/>
                </a:cubicBezTo>
                <a:cubicBezTo>
                  <a:pt x="971696" y="1818640"/>
                  <a:pt x="974925" y="1812925"/>
                  <a:pt x="977906" y="1807083"/>
                </a:cubicBezTo>
                <a:cubicBezTo>
                  <a:pt x="910586" y="1462532"/>
                  <a:pt x="1067584" y="1115060"/>
                  <a:pt x="1405924" y="859282"/>
                </a:cubicBezTo>
                <a:cubicBezTo>
                  <a:pt x="1940512" y="455295"/>
                  <a:pt x="2807230" y="365252"/>
                  <a:pt x="3488133" y="642747"/>
                </a:cubicBezTo>
                <a:lnTo>
                  <a:pt x="3488499" y="642330"/>
                </a:lnTo>
                <a:lnTo>
                  <a:pt x="3486891" y="641477"/>
                </a:lnTo>
                <a:lnTo>
                  <a:pt x="3488563" y="642257"/>
                </a:lnTo>
                <a:lnTo>
                  <a:pt x="3573261" y="545617"/>
                </a:lnTo>
                <a:cubicBezTo>
                  <a:pt x="4033622" y="85587"/>
                  <a:pt x="4995481" y="11954"/>
                  <a:pt x="5587483" y="417957"/>
                </a:cubicBezTo>
                <a:cubicBezTo>
                  <a:pt x="5746717" y="195834"/>
                  <a:pt x="6052515" y="42291"/>
                  <a:pt x="6405511" y="7493"/>
                </a:cubicBezTo>
                <a:cubicBezTo>
                  <a:pt x="6454076" y="2699"/>
                  <a:pt x="6502634" y="234"/>
                  <a:pt x="6550891" y="16"/>
                </a:cubicBezTo>
                <a:close/>
              </a:path>
            </a:pathLst>
          </a:custGeom>
          <a:solidFill>
            <a:schemeClr val="accent6"/>
          </a:solidFill>
          <a:ln w="12700" cap="flat" cmpd="sng" algn="ctr">
            <a:noFill/>
            <a:prstDash val="solid"/>
            <a:miter lim="800000"/>
          </a:ln>
          <a:effectLst>
            <a:innerShdw blurRad="254000" dist="190500">
              <a:schemeClr val="accent3">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a:extLst>
              <a:ext uri="{FF2B5EF4-FFF2-40B4-BE49-F238E27FC236}">
                <a16:creationId xmlns:a16="http://schemas.microsoft.com/office/drawing/2014/main" id="{D5B24747-4F73-029B-FB81-D6290538A54B}"/>
              </a:ext>
            </a:extLst>
          </p:cNvPr>
          <p:cNvSpPr txBox="1">
            <a:spLocks/>
          </p:cNvSpPr>
          <p:nvPr/>
        </p:nvSpPr>
        <p:spPr>
          <a:xfrm>
            <a:off x="3050294" y="1974652"/>
            <a:ext cx="3678455" cy="1251186"/>
          </a:xfrm>
          <a:prstGeom prst="rect">
            <a:avLst/>
          </a:prstGeom>
          <a:effectLst>
            <a:innerShdw blurRad="114300">
              <a:prstClr val="black"/>
            </a:innerShdw>
          </a:effectLst>
        </p:spPr>
        <p:txBody>
          <a:bodyPr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6000" spc="600" dirty="0">
                <a:solidFill>
                  <a:schemeClr val="accent1"/>
                </a:solidFill>
                <a:effectLst>
                  <a:innerShdw blurRad="127000" dist="25400">
                    <a:schemeClr val="accent1">
                      <a:lumMod val="50000"/>
                      <a:alpha val="90000"/>
                    </a:schemeClr>
                  </a:innerShdw>
                </a:effectLst>
                <a:latin typeface="+mj-ea"/>
              </a:rPr>
              <a:t>问题分析</a:t>
            </a:r>
          </a:p>
        </p:txBody>
      </p:sp>
      <p:sp>
        <p:nvSpPr>
          <p:cNvPr id="5" name="副标题 4">
            <a:extLst>
              <a:ext uri="{FF2B5EF4-FFF2-40B4-BE49-F238E27FC236}">
                <a16:creationId xmlns:a16="http://schemas.microsoft.com/office/drawing/2014/main" id="{16759A21-F460-9995-57A8-2A988DF22919}"/>
              </a:ext>
            </a:extLst>
          </p:cNvPr>
          <p:cNvSpPr txBox="1">
            <a:spLocks/>
          </p:cNvSpPr>
          <p:nvPr/>
        </p:nvSpPr>
        <p:spPr>
          <a:xfrm>
            <a:off x="3088394" y="2876226"/>
            <a:ext cx="3346450" cy="441927"/>
          </a:xfrm>
          <a:prstGeom prst="rect">
            <a:avLst/>
          </a:prstGeom>
          <a:effectLst>
            <a:innerShdw blurRad="114300">
              <a:prstClr val="black"/>
            </a:innerShdw>
          </a:effectLst>
        </p:spPr>
        <p:txBody>
          <a:bodyPr anchor="ctr" anchorCtr="0">
            <a:normAutofit/>
          </a:bodyPr>
          <a:lstStyle>
            <a:defPPr>
              <a:defRPr lang="zh-CN"/>
            </a:defPPr>
            <a:lvl1pPr algn="ctr">
              <a:lnSpc>
                <a:spcPct val="90000"/>
              </a:lnSpc>
              <a:spcBef>
                <a:spcPct val="0"/>
              </a:spcBef>
              <a:buNone/>
              <a:defRPr sz="6000" spc="600">
                <a:solidFill>
                  <a:schemeClr val="accent1"/>
                </a:solidFill>
                <a:effectLst>
                  <a:innerShdw blurRad="127000" dist="25400">
                    <a:schemeClr val="accent1">
                      <a:lumMod val="50000"/>
                      <a:alpha val="90000"/>
                    </a:schemeClr>
                  </a:innerShdw>
                </a:effectLst>
                <a:latin typeface="+mj-ea"/>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2400" i="1" spc="300" dirty="0">
                <a:latin typeface="+mn-ea"/>
                <a:ea typeface="+mn-ea"/>
              </a:rPr>
              <a:t>Analysis</a:t>
            </a:r>
          </a:p>
        </p:txBody>
      </p:sp>
      <p:sp>
        <p:nvSpPr>
          <p:cNvPr id="6" name="任意多边形: 形状 5">
            <a:extLst>
              <a:ext uri="{FF2B5EF4-FFF2-40B4-BE49-F238E27FC236}">
                <a16:creationId xmlns:a16="http://schemas.microsoft.com/office/drawing/2014/main" id="{AB077B2B-FAB3-937F-C0DE-D6D8F660C7E4}"/>
              </a:ext>
            </a:extLst>
          </p:cNvPr>
          <p:cNvSpPr/>
          <p:nvPr/>
        </p:nvSpPr>
        <p:spPr>
          <a:xfrm rot="11471822" flipH="1">
            <a:off x="1244073" y="5422957"/>
            <a:ext cx="1159563" cy="516318"/>
          </a:xfrm>
          <a:custGeom>
            <a:avLst/>
            <a:gdLst>
              <a:gd name="connsiteX0" fmla="*/ 891602 w 1234134"/>
              <a:gd name="connsiteY0" fmla="*/ 33900 h 678955"/>
              <a:gd name="connsiteX1" fmla="*/ 28002 w 1234134"/>
              <a:gd name="connsiteY1" fmla="*/ 440300 h 678955"/>
              <a:gd name="connsiteX2" fmla="*/ 256602 w 1234134"/>
              <a:gd name="connsiteY2" fmla="*/ 668900 h 678955"/>
              <a:gd name="connsiteX3" fmla="*/ 713802 w 1234134"/>
              <a:gd name="connsiteY3" fmla="*/ 601166 h 678955"/>
              <a:gd name="connsiteX4" fmla="*/ 1204868 w 1234134"/>
              <a:gd name="connsiteY4" fmla="*/ 270966 h 678955"/>
              <a:gd name="connsiteX5" fmla="*/ 1077868 w 1234134"/>
              <a:gd name="connsiteY5" fmla="*/ 33 h 678955"/>
              <a:gd name="connsiteX6" fmla="*/ 256602 w 1234134"/>
              <a:gd name="connsiteY6" fmla="*/ 287900 h 678955"/>
              <a:gd name="connsiteX0" fmla="*/ 891602 w 1234134"/>
              <a:gd name="connsiteY0" fmla="*/ 91511 h 736566"/>
              <a:gd name="connsiteX1" fmla="*/ 28002 w 1234134"/>
              <a:gd name="connsiteY1" fmla="*/ 497911 h 736566"/>
              <a:gd name="connsiteX2" fmla="*/ 256602 w 1234134"/>
              <a:gd name="connsiteY2" fmla="*/ 726511 h 736566"/>
              <a:gd name="connsiteX3" fmla="*/ 713802 w 1234134"/>
              <a:gd name="connsiteY3" fmla="*/ 658777 h 736566"/>
              <a:gd name="connsiteX4" fmla="*/ 1204868 w 1234134"/>
              <a:gd name="connsiteY4" fmla="*/ 328577 h 736566"/>
              <a:gd name="connsiteX5" fmla="*/ 1077868 w 1234134"/>
              <a:gd name="connsiteY5" fmla="*/ 57644 h 736566"/>
              <a:gd name="connsiteX6" fmla="*/ 675702 w 1234134"/>
              <a:gd name="connsiteY6" fmla="*/ 64524 h 736566"/>
              <a:gd name="connsiteX0" fmla="*/ 891602 w 1234134"/>
              <a:gd name="connsiteY0" fmla="*/ 33901 h 678956"/>
              <a:gd name="connsiteX1" fmla="*/ 28002 w 1234134"/>
              <a:gd name="connsiteY1" fmla="*/ 440301 h 678956"/>
              <a:gd name="connsiteX2" fmla="*/ 256602 w 1234134"/>
              <a:gd name="connsiteY2" fmla="*/ 668901 h 678956"/>
              <a:gd name="connsiteX3" fmla="*/ 713802 w 1234134"/>
              <a:gd name="connsiteY3" fmla="*/ 601167 h 678956"/>
              <a:gd name="connsiteX4" fmla="*/ 1204868 w 1234134"/>
              <a:gd name="connsiteY4" fmla="*/ 270967 h 678956"/>
              <a:gd name="connsiteX5" fmla="*/ 1077868 w 1234134"/>
              <a:gd name="connsiteY5" fmla="*/ 34 h 678956"/>
              <a:gd name="connsiteX0" fmla="*/ 891602 w 1208350"/>
              <a:gd name="connsiteY0" fmla="*/ 0 h 645055"/>
              <a:gd name="connsiteX1" fmla="*/ 28002 w 1208350"/>
              <a:gd name="connsiteY1" fmla="*/ 406400 h 645055"/>
              <a:gd name="connsiteX2" fmla="*/ 256602 w 1208350"/>
              <a:gd name="connsiteY2" fmla="*/ 635000 h 645055"/>
              <a:gd name="connsiteX3" fmla="*/ 713802 w 1208350"/>
              <a:gd name="connsiteY3" fmla="*/ 567266 h 645055"/>
              <a:gd name="connsiteX4" fmla="*/ 1204868 w 1208350"/>
              <a:gd name="connsiteY4" fmla="*/ 237066 h 645055"/>
              <a:gd name="connsiteX5" fmla="*/ 898480 w 1208350"/>
              <a:gd name="connsiteY5" fmla="*/ 4233 h 645055"/>
              <a:gd name="connsiteX0" fmla="*/ 891602 w 1208350"/>
              <a:gd name="connsiteY0" fmla="*/ 570 h 645625"/>
              <a:gd name="connsiteX1" fmla="*/ 28002 w 1208350"/>
              <a:gd name="connsiteY1" fmla="*/ 406970 h 645625"/>
              <a:gd name="connsiteX2" fmla="*/ 256602 w 1208350"/>
              <a:gd name="connsiteY2" fmla="*/ 635570 h 645625"/>
              <a:gd name="connsiteX3" fmla="*/ 713802 w 1208350"/>
              <a:gd name="connsiteY3" fmla="*/ 567836 h 645625"/>
              <a:gd name="connsiteX4" fmla="*/ 1204868 w 1208350"/>
              <a:gd name="connsiteY4" fmla="*/ 237636 h 645625"/>
              <a:gd name="connsiteX5" fmla="*/ 898480 w 1208350"/>
              <a:gd name="connsiteY5" fmla="*/ 40 h 645625"/>
              <a:gd name="connsiteX0" fmla="*/ 891602 w 1217139"/>
              <a:gd name="connsiteY0" fmla="*/ 12343 h 657398"/>
              <a:gd name="connsiteX1" fmla="*/ 28002 w 1217139"/>
              <a:gd name="connsiteY1" fmla="*/ 418743 h 657398"/>
              <a:gd name="connsiteX2" fmla="*/ 256602 w 1217139"/>
              <a:gd name="connsiteY2" fmla="*/ 647343 h 657398"/>
              <a:gd name="connsiteX3" fmla="*/ 713802 w 1217139"/>
              <a:gd name="connsiteY3" fmla="*/ 579609 h 657398"/>
              <a:gd name="connsiteX4" fmla="*/ 1204868 w 1217139"/>
              <a:gd name="connsiteY4" fmla="*/ 249409 h 657398"/>
              <a:gd name="connsiteX5" fmla="*/ 898480 w 1217139"/>
              <a:gd name="connsiteY5" fmla="*/ 11813 h 657398"/>
              <a:gd name="connsiteX0" fmla="*/ 891602 w 1219502"/>
              <a:gd name="connsiteY0" fmla="*/ 18454 h 663509"/>
              <a:gd name="connsiteX1" fmla="*/ 28002 w 1219502"/>
              <a:gd name="connsiteY1" fmla="*/ 424854 h 663509"/>
              <a:gd name="connsiteX2" fmla="*/ 256602 w 1219502"/>
              <a:gd name="connsiteY2" fmla="*/ 653454 h 663509"/>
              <a:gd name="connsiteX3" fmla="*/ 713802 w 1219502"/>
              <a:gd name="connsiteY3" fmla="*/ 585720 h 663509"/>
              <a:gd name="connsiteX4" fmla="*/ 1204868 w 1219502"/>
              <a:gd name="connsiteY4" fmla="*/ 255520 h 663509"/>
              <a:gd name="connsiteX5" fmla="*/ 909592 w 1219502"/>
              <a:gd name="connsiteY5" fmla="*/ 11574 h 663509"/>
              <a:gd name="connsiteX0" fmla="*/ 891602 w 1215623"/>
              <a:gd name="connsiteY0" fmla="*/ 10818 h 655873"/>
              <a:gd name="connsiteX1" fmla="*/ 28002 w 1215623"/>
              <a:gd name="connsiteY1" fmla="*/ 417218 h 655873"/>
              <a:gd name="connsiteX2" fmla="*/ 256602 w 1215623"/>
              <a:gd name="connsiteY2" fmla="*/ 645818 h 655873"/>
              <a:gd name="connsiteX3" fmla="*/ 713802 w 1215623"/>
              <a:gd name="connsiteY3" fmla="*/ 578084 h 655873"/>
              <a:gd name="connsiteX4" fmla="*/ 1204868 w 1215623"/>
              <a:gd name="connsiteY4" fmla="*/ 247884 h 655873"/>
              <a:gd name="connsiteX5" fmla="*/ 890542 w 1215623"/>
              <a:gd name="connsiteY5" fmla="*/ 11875 h 655873"/>
              <a:gd name="connsiteX0" fmla="*/ 891602 w 1215623"/>
              <a:gd name="connsiteY0" fmla="*/ 10818 h 655873"/>
              <a:gd name="connsiteX1" fmla="*/ 28002 w 1215623"/>
              <a:gd name="connsiteY1" fmla="*/ 417218 h 655873"/>
              <a:gd name="connsiteX2" fmla="*/ 256602 w 1215623"/>
              <a:gd name="connsiteY2" fmla="*/ 645818 h 655873"/>
              <a:gd name="connsiteX3" fmla="*/ 713802 w 1215623"/>
              <a:gd name="connsiteY3" fmla="*/ 578084 h 655873"/>
              <a:gd name="connsiteX4" fmla="*/ 1204868 w 1215623"/>
              <a:gd name="connsiteY4" fmla="*/ 247884 h 655873"/>
              <a:gd name="connsiteX5" fmla="*/ 890542 w 1215623"/>
              <a:gd name="connsiteY5" fmla="*/ 11875 h 655873"/>
              <a:gd name="connsiteX6" fmla="*/ 891602 w 1215623"/>
              <a:gd name="connsiteY6" fmla="*/ 10818 h 655873"/>
              <a:gd name="connsiteX0" fmla="*/ 815838 w 1211296"/>
              <a:gd name="connsiteY0" fmla="*/ 71143 h 655873"/>
              <a:gd name="connsiteX1" fmla="*/ 23675 w 1211296"/>
              <a:gd name="connsiteY1" fmla="*/ 417218 h 655873"/>
              <a:gd name="connsiteX2" fmla="*/ 252275 w 1211296"/>
              <a:gd name="connsiteY2" fmla="*/ 645818 h 655873"/>
              <a:gd name="connsiteX3" fmla="*/ 709475 w 1211296"/>
              <a:gd name="connsiteY3" fmla="*/ 578084 h 655873"/>
              <a:gd name="connsiteX4" fmla="*/ 1200541 w 1211296"/>
              <a:gd name="connsiteY4" fmla="*/ 247884 h 655873"/>
              <a:gd name="connsiteX5" fmla="*/ 886215 w 1211296"/>
              <a:gd name="connsiteY5" fmla="*/ 11875 h 655873"/>
              <a:gd name="connsiteX6" fmla="*/ 815838 w 1211296"/>
              <a:gd name="connsiteY6" fmla="*/ 71143 h 655873"/>
              <a:gd name="connsiteX0" fmla="*/ 758683 w 1208116"/>
              <a:gd name="connsiteY0" fmla="*/ 61618 h 655873"/>
              <a:gd name="connsiteX1" fmla="*/ 20495 w 1208116"/>
              <a:gd name="connsiteY1" fmla="*/ 417218 h 655873"/>
              <a:gd name="connsiteX2" fmla="*/ 249095 w 1208116"/>
              <a:gd name="connsiteY2" fmla="*/ 645818 h 655873"/>
              <a:gd name="connsiteX3" fmla="*/ 706295 w 1208116"/>
              <a:gd name="connsiteY3" fmla="*/ 578084 h 655873"/>
              <a:gd name="connsiteX4" fmla="*/ 1197361 w 1208116"/>
              <a:gd name="connsiteY4" fmla="*/ 247884 h 655873"/>
              <a:gd name="connsiteX5" fmla="*/ 883035 w 1208116"/>
              <a:gd name="connsiteY5" fmla="*/ 11875 h 655873"/>
              <a:gd name="connsiteX6" fmla="*/ 758683 w 1208116"/>
              <a:gd name="connsiteY6" fmla="*/ 61618 h 655873"/>
              <a:gd name="connsiteX0" fmla="*/ 758683 w 1208116"/>
              <a:gd name="connsiteY0" fmla="*/ 61618 h 655873"/>
              <a:gd name="connsiteX1" fmla="*/ 20495 w 1208116"/>
              <a:gd name="connsiteY1" fmla="*/ 417218 h 655873"/>
              <a:gd name="connsiteX2" fmla="*/ 249095 w 1208116"/>
              <a:gd name="connsiteY2" fmla="*/ 645818 h 655873"/>
              <a:gd name="connsiteX3" fmla="*/ 706295 w 1208116"/>
              <a:gd name="connsiteY3" fmla="*/ 578084 h 655873"/>
              <a:gd name="connsiteX4" fmla="*/ 1197361 w 1208116"/>
              <a:gd name="connsiteY4" fmla="*/ 247884 h 655873"/>
              <a:gd name="connsiteX5" fmla="*/ 883035 w 1208116"/>
              <a:gd name="connsiteY5" fmla="*/ 11875 h 655873"/>
              <a:gd name="connsiteX6" fmla="*/ 758683 w 1208116"/>
              <a:gd name="connsiteY6" fmla="*/ 61618 h 655873"/>
              <a:gd name="connsiteX0" fmla="*/ 758683 w 1236163"/>
              <a:gd name="connsiteY0" fmla="*/ 84572 h 678827"/>
              <a:gd name="connsiteX1" fmla="*/ 20495 w 1236163"/>
              <a:gd name="connsiteY1" fmla="*/ 440172 h 678827"/>
              <a:gd name="connsiteX2" fmla="*/ 249095 w 1236163"/>
              <a:gd name="connsiteY2" fmla="*/ 668772 h 678827"/>
              <a:gd name="connsiteX3" fmla="*/ 706295 w 1236163"/>
              <a:gd name="connsiteY3" fmla="*/ 601038 h 678827"/>
              <a:gd name="connsiteX4" fmla="*/ 1197361 w 1236163"/>
              <a:gd name="connsiteY4" fmla="*/ 270838 h 678827"/>
              <a:gd name="connsiteX5" fmla="*/ 978285 w 1236163"/>
              <a:gd name="connsiteY5" fmla="*/ 11016 h 678827"/>
              <a:gd name="connsiteX6" fmla="*/ 758683 w 1236163"/>
              <a:gd name="connsiteY6" fmla="*/ 84572 h 678827"/>
              <a:gd name="connsiteX0" fmla="*/ 758683 w 1221512"/>
              <a:gd name="connsiteY0" fmla="*/ 73556 h 667811"/>
              <a:gd name="connsiteX1" fmla="*/ 20495 w 1221512"/>
              <a:gd name="connsiteY1" fmla="*/ 429156 h 667811"/>
              <a:gd name="connsiteX2" fmla="*/ 249095 w 1221512"/>
              <a:gd name="connsiteY2" fmla="*/ 657756 h 667811"/>
              <a:gd name="connsiteX3" fmla="*/ 706295 w 1221512"/>
              <a:gd name="connsiteY3" fmla="*/ 590022 h 667811"/>
              <a:gd name="connsiteX4" fmla="*/ 1197361 w 1221512"/>
              <a:gd name="connsiteY4" fmla="*/ 259822 h 667811"/>
              <a:gd name="connsiteX5" fmla="*/ 978285 w 1221512"/>
              <a:gd name="connsiteY5" fmla="*/ 0 h 667811"/>
              <a:gd name="connsiteX6" fmla="*/ 758683 w 1221512"/>
              <a:gd name="connsiteY6" fmla="*/ 73556 h 667811"/>
              <a:gd name="connsiteX0" fmla="*/ 758683 w 1221512"/>
              <a:gd name="connsiteY0" fmla="*/ 73609 h 667864"/>
              <a:gd name="connsiteX1" fmla="*/ 20495 w 1221512"/>
              <a:gd name="connsiteY1" fmla="*/ 429209 h 667864"/>
              <a:gd name="connsiteX2" fmla="*/ 249095 w 1221512"/>
              <a:gd name="connsiteY2" fmla="*/ 657809 h 667864"/>
              <a:gd name="connsiteX3" fmla="*/ 706295 w 1221512"/>
              <a:gd name="connsiteY3" fmla="*/ 590075 h 667864"/>
              <a:gd name="connsiteX4" fmla="*/ 1197361 w 1221512"/>
              <a:gd name="connsiteY4" fmla="*/ 259875 h 667864"/>
              <a:gd name="connsiteX5" fmla="*/ 978285 w 1221512"/>
              <a:gd name="connsiteY5" fmla="*/ 53 h 667864"/>
              <a:gd name="connsiteX6" fmla="*/ 758683 w 1221512"/>
              <a:gd name="connsiteY6" fmla="*/ 73609 h 667864"/>
              <a:gd name="connsiteX0" fmla="*/ 758683 w 1221512"/>
              <a:gd name="connsiteY0" fmla="*/ 73672 h 667927"/>
              <a:gd name="connsiteX1" fmla="*/ 20495 w 1221512"/>
              <a:gd name="connsiteY1" fmla="*/ 429272 h 667927"/>
              <a:gd name="connsiteX2" fmla="*/ 249095 w 1221512"/>
              <a:gd name="connsiteY2" fmla="*/ 657872 h 667927"/>
              <a:gd name="connsiteX3" fmla="*/ 706295 w 1221512"/>
              <a:gd name="connsiteY3" fmla="*/ 590138 h 667927"/>
              <a:gd name="connsiteX4" fmla="*/ 1197361 w 1221512"/>
              <a:gd name="connsiteY4" fmla="*/ 259938 h 667927"/>
              <a:gd name="connsiteX5" fmla="*/ 978285 w 1221512"/>
              <a:gd name="connsiteY5" fmla="*/ 116 h 667927"/>
              <a:gd name="connsiteX6" fmla="*/ 758683 w 1221512"/>
              <a:gd name="connsiteY6" fmla="*/ 73672 h 667927"/>
              <a:gd name="connsiteX0" fmla="*/ 758683 w 1221512"/>
              <a:gd name="connsiteY0" fmla="*/ 73556 h 667811"/>
              <a:gd name="connsiteX1" fmla="*/ 20495 w 1221512"/>
              <a:gd name="connsiteY1" fmla="*/ 429156 h 667811"/>
              <a:gd name="connsiteX2" fmla="*/ 249095 w 1221512"/>
              <a:gd name="connsiteY2" fmla="*/ 657756 h 667811"/>
              <a:gd name="connsiteX3" fmla="*/ 706295 w 1221512"/>
              <a:gd name="connsiteY3" fmla="*/ 590022 h 667811"/>
              <a:gd name="connsiteX4" fmla="*/ 1197361 w 1221512"/>
              <a:gd name="connsiteY4" fmla="*/ 259822 h 667811"/>
              <a:gd name="connsiteX5" fmla="*/ 978285 w 1221512"/>
              <a:gd name="connsiteY5" fmla="*/ 0 h 667811"/>
              <a:gd name="connsiteX6" fmla="*/ 758683 w 1221512"/>
              <a:gd name="connsiteY6" fmla="*/ 73556 h 667811"/>
              <a:gd name="connsiteX0" fmla="*/ 758683 w 1210304"/>
              <a:gd name="connsiteY0" fmla="*/ 73556 h 667811"/>
              <a:gd name="connsiteX1" fmla="*/ 20495 w 1210304"/>
              <a:gd name="connsiteY1" fmla="*/ 429156 h 667811"/>
              <a:gd name="connsiteX2" fmla="*/ 249095 w 1210304"/>
              <a:gd name="connsiteY2" fmla="*/ 657756 h 667811"/>
              <a:gd name="connsiteX3" fmla="*/ 706295 w 1210304"/>
              <a:gd name="connsiteY3" fmla="*/ 590022 h 667811"/>
              <a:gd name="connsiteX4" fmla="*/ 1197361 w 1210304"/>
              <a:gd name="connsiteY4" fmla="*/ 259822 h 667811"/>
              <a:gd name="connsiteX5" fmla="*/ 978285 w 1210304"/>
              <a:gd name="connsiteY5" fmla="*/ 0 h 667811"/>
              <a:gd name="connsiteX6" fmla="*/ 758683 w 1210304"/>
              <a:gd name="connsiteY6" fmla="*/ 73556 h 667811"/>
              <a:gd name="connsiteX0" fmla="*/ 758683 w 1197113"/>
              <a:gd name="connsiteY0" fmla="*/ 73556 h 667733"/>
              <a:gd name="connsiteX1" fmla="*/ 20495 w 1197113"/>
              <a:gd name="connsiteY1" fmla="*/ 429156 h 667733"/>
              <a:gd name="connsiteX2" fmla="*/ 249095 w 1197113"/>
              <a:gd name="connsiteY2" fmla="*/ 657756 h 667733"/>
              <a:gd name="connsiteX3" fmla="*/ 706295 w 1197113"/>
              <a:gd name="connsiteY3" fmla="*/ 590022 h 667733"/>
              <a:gd name="connsiteX4" fmla="*/ 1182629 w 1197113"/>
              <a:gd name="connsiteY4" fmla="*/ 263095 h 667733"/>
              <a:gd name="connsiteX5" fmla="*/ 978285 w 1197113"/>
              <a:gd name="connsiteY5" fmla="*/ 0 h 667733"/>
              <a:gd name="connsiteX6" fmla="*/ 758683 w 1197113"/>
              <a:gd name="connsiteY6" fmla="*/ 73556 h 667733"/>
              <a:gd name="connsiteX0" fmla="*/ 758683 w 1195192"/>
              <a:gd name="connsiteY0" fmla="*/ 73556 h 667733"/>
              <a:gd name="connsiteX1" fmla="*/ 20495 w 1195192"/>
              <a:gd name="connsiteY1" fmla="*/ 429156 h 667733"/>
              <a:gd name="connsiteX2" fmla="*/ 249095 w 1195192"/>
              <a:gd name="connsiteY2" fmla="*/ 657756 h 667733"/>
              <a:gd name="connsiteX3" fmla="*/ 706295 w 1195192"/>
              <a:gd name="connsiteY3" fmla="*/ 590022 h 667733"/>
              <a:gd name="connsiteX4" fmla="*/ 1182629 w 1195192"/>
              <a:gd name="connsiteY4" fmla="*/ 263095 h 667733"/>
              <a:gd name="connsiteX5" fmla="*/ 978285 w 1195192"/>
              <a:gd name="connsiteY5" fmla="*/ 0 h 667733"/>
              <a:gd name="connsiteX6" fmla="*/ 758683 w 1195192"/>
              <a:gd name="connsiteY6" fmla="*/ 73556 h 667733"/>
              <a:gd name="connsiteX0" fmla="*/ 758759 w 1196760"/>
              <a:gd name="connsiteY0" fmla="*/ 73556 h 676951"/>
              <a:gd name="connsiteX1" fmla="*/ 20571 w 1196760"/>
              <a:gd name="connsiteY1" fmla="*/ 429156 h 676951"/>
              <a:gd name="connsiteX2" fmla="*/ 249171 w 1196760"/>
              <a:gd name="connsiteY2" fmla="*/ 657756 h 676951"/>
              <a:gd name="connsiteX3" fmla="*/ 712918 w 1196760"/>
              <a:gd name="connsiteY3" fmla="*/ 619481 h 676951"/>
              <a:gd name="connsiteX4" fmla="*/ 1182705 w 1196760"/>
              <a:gd name="connsiteY4" fmla="*/ 263095 h 676951"/>
              <a:gd name="connsiteX5" fmla="*/ 978361 w 1196760"/>
              <a:gd name="connsiteY5" fmla="*/ 0 h 676951"/>
              <a:gd name="connsiteX6" fmla="*/ 758759 w 1196760"/>
              <a:gd name="connsiteY6" fmla="*/ 73556 h 676951"/>
              <a:gd name="connsiteX0" fmla="*/ 724135 w 1194873"/>
              <a:gd name="connsiteY0" fmla="*/ 85013 h 676951"/>
              <a:gd name="connsiteX1" fmla="*/ 18684 w 1194873"/>
              <a:gd name="connsiteY1" fmla="*/ 429156 h 676951"/>
              <a:gd name="connsiteX2" fmla="*/ 247284 w 1194873"/>
              <a:gd name="connsiteY2" fmla="*/ 657756 h 676951"/>
              <a:gd name="connsiteX3" fmla="*/ 711031 w 1194873"/>
              <a:gd name="connsiteY3" fmla="*/ 619481 h 676951"/>
              <a:gd name="connsiteX4" fmla="*/ 1180818 w 1194873"/>
              <a:gd name="connsiteY4" fmla="*/ 263095 h 676951"/>
              <a:gd name="connsiteX5" fmla="*/ 976474 w 1194873"/>
              <a:gd name="connsiteY5" fmla="*/ 0 h 676951"/>
              <a:gd name="connsiteX6" fmla="*/ 724135 w 1194873"/>
              <a:gd name="connsiteY6" fmla="*/ 85013 h 676951"/>
              <a:gd name="connsiteX0" fmla="*/ 724135 w 1194873"/>
              <a:gd name="connsiteY0" fmla="*/ 85013 h 676951"/>
              <a:gd name="connsiteX1" fmla="*/ 18684 w 1194873"/>
              <a:gd name="connsiteY1" fmla="*/ 429156 h 676951"/>
              <a:gd name="connsiteX2" fmla="*/ 247284 w 1194873"/>
              <a:gd name="connsiteY2" fmla="*/ 657756 h 676951"/>
              <a:gd name="connsiteX3" fmla="*/ 711031 w 1194873"/>
              <a:gd name="connsiteY3" fmla="*/ 619481 h 676951"/>
              <a:gd name="connsiteX4" fmla="*/ 1180818 w 1194873"/>
              <a:gd name="connsiteY4" fmla="*/ 263095 h 676951"/>
              <a:gd name="connsiteX5" fmla="*/ 976474 w 1194873"/>
              <a:gd name="connsiteY5" fmla="*/ 0 h 676951"/>
              <a:gd name="connsiteX6" fmla="*/ 724135 w 1194873"/>
              <a:gd name="connsiteY6" fmla="*/ 85013 h 676951"/>
              <a:gd name="connsiteX0" fmla="*/ 724135 w 1197736"/>
              <a:gd name="connsiteY0" fmla="*/ 86650 h 678588"/>
              <a:gd name="connsiteX1" fmla="*/ 18684 w 1197736"/>
              <a:gd name="connsiteY1" fmla="*/ 430793 h 678588"/>
              <a:gd name="connsiteX2" fmla="*/ 247284 w 1197736"/>
              <a:gd name="connsiteY2" fmla="*/ 659393 h 678588"/>
              <a:gd name="connsiteX3" fmla="*/ 711031 w 1197736"/>
              <a:gd name="connsiteY3" fmla="*/ 621118 h 678588"/>
              <a:gd name="connsiteX4" fmla="*/ 1180818 w 1197736"/>
              <a:gd name="connsiteY4" fmla="*/ 264732 h 678588"/>
              <a:gd name="connsiteX5" fmla="*/ 991206 w 1197736"/>
              <a:gd name="connsiteY5" fmla="*/ 0 h 678588"/>
              <a:gd name="connsiteX6" fmla="*/ 724135 w 1197736"/>
              <a:gd name="connsiteY6" fmla="*/ 86650 h 678588"/>
              <a:gd name="connsiteX0" fmla="*/ 724135 w 1197323"/>
              <a:gd name="connsiteY0" fmla="*/ 86784 h 678722"/>
              <a:gd name="connsiteX1" fmla="*/ 18684 w 1197323"/>
              <a:gd name="connsiteY1" fmla="*/ 430927 h 678722"/>
              <a:gd name="connsiteX2" fmla="*/ 247284 w 1197323"/>
              <a:gd name="connsiteY2" fmla="*/ 659527 h 678722"/>
              <a:gd name="connsiteX3" fmla="*/ 711031 w 1197323"/>
              <a:gd name="connsiteY3" fmla="*/ 621252 h 678722"/>
              <a:gd name="connsiteX4" fmla="*/ 1180818 w 1197323"/>
              <a:gd name="connsiteY4" fmla="*/ 264866 h 678722"/>
              <a:gd name="connsiteX5" fmla="*/ 991206 w 1197323"/>
              <a:gd name="connsiteY5" fmla="*/ 134 h 678722"/>
              <a:gd name="connsiteX6" fmla="*/ 724135 w 1197323"/>
              <a:gd name="connsiteY6" fmla="*/ 86784 h 678722"/>
              <a:gd name="connsiteX0" fmla="*/ 724135 w 1195633"/>
              <a:gd name="connsiteY0" fmla="*/ 88963 h 680901"/>
              <a:gd name="connsiteX1" fmla="*/ 18684 w 1195633"/>
              <a:gd name="connsiteY1" fmla="*/ 433106 h 680901"/>
              <a:gd name="connsiteX2" fmla="*/ 247284 w 1195633"/>
              <a:gd name="connsiteY2" fmla="*/ 661706 h 680901"/>
              <a:gd name="connsiteX3" fmla="*/ 711031 w 1195633"/>
              <a:gd name="connsiteY3" fmla="*/ 623431 h 680901"/>
              <a:gd name="connsiteX4" fmla="*/ 1180818 w 1195633"/>
              <a:gd name="connsiteY4" fmla="*/ 267045 h 680901"/>
              <a:gd name="connsiteX5" fmla="*/ 991206 w 1195633"/>
              <a:gd name="connsiteY5" fmla="*/ 2313 h 680901"/>
              <a:gd name="connsiteX6" fmla="*/ 724135 w 1195633"/>
              <a:gd name="connsiteY6" fmla="*/ 88963 h 68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633" h="680901">
                <a:moveTo>
                  <a:pt x="724135" y="88963"/>
                </a:moveTo>
                <a:cubicBezTo>
                  <a:pt x="345251" y="239246"/>
                  <a:pt x="98159" y="337649"/>
                  <a:pt x="18684" y="433106"/>
                </a:cubicBezTo>
                <a:cubicBezTo>
                  <a:pt x="-60791" y="528563"/>
                  <a:pt x="131893" y="629985"/>
                  <a:pt x="247284" y="661706"/>
                </a:cubicBezTo>
                <a:cubicBezTo>
                  <a:pt x="362675" y="693427"/>
                  <a:pt x="555442" y="689208"/>
                  <a:pt x="711031" y="623431"/>
                </a:cubicBezTo>
                <a:cubicBezTo>
                  <a:pt x="866620" y="557654"/>
                  <a:pt x="1134122" y="370565"/>
                  <a:pt x="1180818" y="267045"/>
                </a:cubicBezTo>
                <a:cubicBezTo>
                  <a:pt x="1227514" y="163525"/>
                  <a:pt x="1163701" y="-22864"/>
                  <a:pt x="991206" y="2313"/>
                </a:cubicBezTo>
                <a:cubicBezTo>
                  <a:pt x="911606" y="14573"/>
                  <a:pt x="824620" y="50157"/>
                  <a:pt x="724135" y="88963"/>
                </a:cubicBezTo>
                <a:close/>
              </a:path>
            </a:pathLst>
          </a:custGeom>
          <a:solidFill>
            <a:schemeClr val="accent6">
              <a:alpha val="85000"/>
            </a:schemeClr>
          </a:solidFill>
          <a:ln>
            <a:noFill/>
          </a:ln>
          <a:effectLst>
            <a:innerShdw blurRad="63500" dist="76200" dir="2700000">
              <a:schemeClr val="accent4">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F121C8FE-E4F2-C788-AF18-BDAD10D8F5F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778569" y="1893083"/>
            <a:ext cx="4409200" cy="3643062"/>
          </a:xfrm>
          <a:custGeom>
            <a:avLst/>
            <a:gdLst>
              <a:gd name="connsiteX0" fmla="*/ 0 w 4409200"/>
              <a:gd name="connsiteY0" fmla="*/ 0 h 3643062"/>
              <a:gd name="connsiteX1" fmla="*/ 4409200 w 4409200"/>
              <a:gd name="connsiteY1" fmla="*/ 0 h 3643062"/>
              <a:gd name="connsiteX2" fmla="*/ 4409200 w 4409200"/>
              <a:gd name="connsiteY2" fmla="*/ 2556229 h 3643062"/>
              <a:gd name="connsiteX3" fmla="*/ 4212886 w 4409200"/>
              <a:gd name="connsiteY3" fmla="*/ 2586118 h 3643062"/>
              <a:gd name="connsiteX4" fmla="*/ 3717981 w 4409200"/>
              <a:gd name="connsiteY4" fmla="*/ 3322913 h 3643062"/>
              <a:gd name="connsiteX5" fmla="*/ 2032990 w 4409200"/>
              <a:gd name="connsiteY5" fmla="*/ 3412123 h 3643062"/>
              <a:gd name="connsiteX6" fmla="*/ 1955657 w 4409200"/>
              <a:gd name="connsiteY6" fmla="*/ 3554376 h 3643062"/>
              <a:gd name="connsiteX7" fmla="*/ 1887112 w 4409200"/>
              <a:gd name="connsiteY7" fmla="*/ 3643062 h 3643062"/>
              <a:gd name="connsiteX8" fmla="*/ 0 w 4409200"/>
              <a:gd name="connsiteY8" fmla="*/ 3643062 h 3643062"/>
              <a:gd name="connsiteX9" fmla="*/ 0 w 4409200"/>
              <a:gd name="connsiteY9" fmla="*/ 0 h 364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9200" h="3643062">
                <a:moveTo>
                  <a:pt x="0" y="0"/>
                </a:moveTo>
                <a:lnTo>
                  <a:pt x="4409200" y="0"/>
                </a:lnTo>
                <a:lnTo>
                  <a:pt x="4409200" y="2556229"/>
                </a:lnTo>
                <a:lnTo>
                  <a:pt x="4212886" y="2586118"/>
                </a:lnTo>
                <a:cubicBezTo>
                  <a:pt x="4209684" y="2869366"/>
                  <a:pt x="4029113" y="3137996"/>
                  <a:pt x="3717981" y="3322913"/>
                </a:cubicBezTo>
                <a:cubicBezTo>
                  <a:pt x="3245248" y="3603912"/>
                  <a:pt x="2562383" y="3640021"/>
                  <a:pt x="2032990" y="3412123"/>
                </a:cubicBezTo>
                <a:cubicBezTo>
                  <a:pt x="2011589" y="3461054"/>
                  <a:pt x="1985700" y="3508545"/>
                  <a:pt x="1955657" y="3554376"/>
                </a:cubicBezTo>
                <a:lnTo>
                  <a:pt x="1887112" y="3643062"/>
                </a:lnTo>
                <a:lnTo>
                  <a:pt x="0" y="3643062"/>
                </a:lnTo>
                <a:lnTo>
                  <a:pt x="0" y="0"/>
                </a:lnTo>
                <a:close/>
              </a:path>
            </a:pathLst>
          </a:custGeom>
          <a:effectLst>
            <a:outerShdw blurRad="317500" dist="190500" dir="21540000" sx="95000" sy="95000" algn="bl" rotWithShape="0">
              <a:schemeClr val="accent3">
                <a:alpha val="40000"/>
              </a:schemeClr>
            </a:outerShdw>
          </a:effectLst>
        </p:spPr>
      </p:pic>
      <p:pic>
        <p:nvPicPr>
          <p:cNvPr id="12" name="图片 11">
            <a:extLst>
              <a:ext uri="{FF2B5EF4-FFF2-40B4-BE49-F238E27FC236}">
                <a16:creationId xmlns:a16="http://schemas.microsoft.com/office/drawing/2014/main" id="{6E358A1D-4928-86AB-4540-B0077119AB9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778569" y="1893083"/>
            <a:ext cx="4409200" cy="3643062"/>
          </a:xfrm>
          <a:custGeom>
            <a:avLst/>
            <a:gdLst>
              <a:gd name="connsiteX0" fmla="*/ 0 w 4409200"/>
              <a:gd name="connsiteY0" fmla="*/ 0 h 3643062"/>
              <a:gd name="connsiteX1" fmla="*/ 4409200 w 4409200"/>
              <a:gd name="connsiteY1" fmla="*/ 0 h 3643062"/>
              <a:gd name="connsiteX2" fmla="*/ 4409200 w 4409200"/>
              <a:gd name="connsiteY2" fmla="*/ 2556229 h 3643062"/>
              <a:gd name="connsiteX3" fmla="*/ 4212886 w 4409200"/>
              <a:gd name="connsiteY3" fmla="*/ 2586118 h 3643062"/>
              <a:gd name="connsiteX4" fmla="*/ 3717981 w 4409200"/>
              <a:gd name="connsiteY4" fmla="*/ 3322913 h 3643062"/>
              <a:gd name="connsiteX5" fmla="*/ 2032990 w 4409200"/>
              <a:gd name="connsiteY5" fmla="*/ 3412123 h 3643062"/>
              <a:gd name="connsiteX6" fmla="*/ 1955657 w 4409200"/>
              <a:gd name="connsiteY6" fmla="*/ 3554376 h 3643062"/>
              <a:gd name="connsiteX7" fmla="*/ 1887112 w 4409200"/>
              <a:gd name="connsiteY7" fmla="*/ 3643062 h 3643062"/>
              <a:gd name="connsiteX8" fmla="*/ 0 w 4409200"/>
              <a:gd name="connsiteY8" fmla="*/ 3643062 h 3643062"/>
              <a:gd name="connsiteX9" fmla="*/ 0 w 4409200"/>
              <a:gd name="connsiteY9" fmla="*/ 0 h 364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9200" h="3643062">
                <a:moveTo>
                  <a:pt x="0" y="0"/>
                </a:moveTo>
                <a:lnTo>
                  <a:pt x="4409200" y="0"/>
                </a:lnTo>
                <a:lnTo>
                  <a:pt x="4409200" y="2556229"/>
                </a:lnTo>
                <a:lnTo>
                  <a:pt x="4212886" y="2586118"/>
                </a:lnTo>
                <a:cubicBezTo>
                  <a:pt x="4209684" y="2869366"/>
                  <a:pt x="4029113" y="3137996"/>
                  <a:pt x="3717981" y="3322913"/>
                </a:cubicBezTo>
                <a:cubicBezTo>
                  <a:pt x="3245248" y="3603912"/>
                  <a:pt x="2562383" y="3640021"/>
                  <a:pt x="2032990" y="3412123"/>
                </a:cubicBezTo>
                <a:cubicBezTo>
                  <a:pt x="2011589" y="3461054"/>
                  <a:pt x="1985700" y="3508545"/>
                  <a:pt x="1955657" y="3554376"/>
                </a:cubicBezTo>
                <a:lnTo>
                  <a:pt x="1887112" y="3643062"/>
                </a:lnTo>
                <a:lnTo>
                  <a:pt x="0" y="3643062"/>
                </a:lnTo>
                <a:lnTo>
                  <a:pt x="0" y="0"/>
                </a:lnTo>
                <a:close/>
              </a:path>
            </a:pathLst>
          </a:custGeom>
          <a:effectLst>
            <a:outerShdw blurRad="317500" dist="190500" dir="21540000" sx="95000" sy="95000" algn="bl" rotWithShape="0">
              <a:schemeClr val="accent3">
                <a:alpha val="40000"/>
              </a:schemeClr>
            </a:outerShdw>
          </a:effectLst>
        </p:spPr>
      </p:pic>
      <p:pic>
        <p:nvPicPr>
          <p:cNvPr id="15" name="图片 14">
            <a:extLst>
              <a:ext uri="{FF2B5EF4-FFF2-40B4-BE49-F238E27FC236}">
                <a16:creationId xmlns:a16="http://schemas.microsoft.com/office/drawing/2014/main" id="{47DA142B-4196-6F8B-4FE9-A38840BC1235}"/>
              </a:ext>
            </a:extLst>
          </p:cNvPr>
          <p:cNvPicPr>
            <a:picLocks noChangeAspect="1"/>
          </p:cNvPicPr>
          <p:nvPr/>
        </p:nvPicPr>
        <p:blipFill>
          <a:blip r:embed="rId4">
            <a:duotone>
              <a:schemeClr val="accent6">
                <a:shade val="45000"/>
                <a:satMod val="135000"/>
              </a:schemeClr>
              <a:prstClr val="white"/>
            </a:duotone>
            <a:alphaModFix/>
          </a:blip>
          <a:srcRect l="95249" t="73738" r="4655" b="25838"/>
          <a:stretch>
            <a:fillRect/>
          </a:stretch>
        </p:blipFill>
        <p:spPr>
          <a:xfrm>
            <a:off x="9977674" y="4586028"/>
            <a:ext cx="4241" cy="15450"/>
          </a:xfrm>
          <a:custGeom>
            <a:avLst/>
            <a:gdLst>
              <a:gd name="connsiteX0" fmla="*/ 0 w 4241"/>
              <a:gd name="connsiteY0" fmla="*/ 0 h 15450"/>
              <a:gd name="connsiteX1" fmla="*/ 4241 w 4241"/>
              <a:gd name="connsiteY1" fmla="*/ 0 h 15450"/>
              <a:gd name="connsiteX2" fmla="*/ 3778 w 4241"/>
              <a:gd name="connsiteY2" fmla="*/ 5187 h 15450"/>
              <a:gd name="connsiteX3" fmla="*/ 1344 w 4241"/>
              <a:gd name="connsiteY3" fmla="*/ 15450 h 15450"/>
              <a:gd name="connsiteX4" fmla="*/ 0 w 4241"/>
              <a:gd name="connsiteY4" fmla="*/ 0 h 15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1" h="15450">
                <a:moveTo>
                  <a:pt x="0" y="0"/>
                </a:moveTo>
                <a:lnTo>
                  <a:pt x="4241" y="0"/>
                </a:lnTo>
                <a:lnTo>
                  <a:pt x="3778" y="5187"/>
                </a:lnTo>
                <a:lnTo>
                  <a:pt x="1344" y="15450"/>
                </a:lnTo>
                <a:lnTo>
                  <a:pt x="0" y="0"/>
                </a:lnTo>
                <a:close/>
              </a:path>
            </a:pathLst>
          </a:custGeom>
          <a:effectLst/>
        </p:spPr>
      </p:pic>
      <p:pic>
        <p:nvPicPr>
          <p:cNvPr id="16" name="图片 15">
            <a:extLst>
              <a:ext uri="{FF2B5EF4-FFF2-40B4-BE49-F238E27FC236}">
                <a16:creationId xmlns:a16="http://schemas.microsoft.com/office/drawing/2014/main" id="{B12AA873-D368-3B47-1F0A-24B33AA560FD}"/>
              </a:ext>
            </a:extLst>
          </p:cNvPr>
          <p:cNvPicPr>
            <a:picLocks noChangeAspect="1"/>
          </p:cNvPicPr>
          <p:nvPr/>
        </p:nvPicPr>
        <p:blipFill>
          <a:blip r:embed="rId5" cstate="screen">
            <a:duotone>
              <a:schemeClr val="accent6">
                <a:shade val="45000"/>
                <a:satMod val="135000"/>
              </a:schemeClr>
              <a:prstClr val="white"/>
            </a:duotone>
            <a:alphaModFix/>
            <a:extLst>
              <a:ext uri="{28A0092B-C50C-407E-A947-70E740481C1C}">
                <a14:useLocalDpi xmlns:a14="http://schemas.microsoft.com/office/drawing/2010/main"/>
              </a:ext>
            </a:extLst>
          </a:blip>
          <a:srcRect/>
          <a:stretch>
            <a:fillRect/>
          </a:stretch>
        </p:blipFill>
        <p:spPr>
          <a:xfrm>
            <a:off x="9963966" y="4601478"/>
            <a:ext cx="16230" cy="63462"/>
          </a:xfrm>
          <a:custGeom>
            <a:avLst/>
            <a:gdLst>
              <a:gd name="connsiteX0" fmla="*/ 15051 w 16230"/>
              <a:gd name="connsiteY0" fmla="*/ 0 h 63462"/>
              <a:gd name="connsiteX1" fmla="*/ 16230 w 16230"/>
              <a:gd name="connsiteY1" fmla="*/ 13555 h 63462"/>
              <a:gd name="connsiteX2" fmla="*/ 7452 w 16230"/>
              <a:gd name="connsiteY2" fmla="*/ 49361 h 63462"/>
              <a:gd name="connsiteX3" fmla="*/ 0 w 16230"/>
              <a:gd name="connsiteY3" fmla="*/ 63462 h 63462"/>
              <a:gd name="connsiteX4" fmla="*/ 15051 w 16230"/>
              <a:gd name="connsiteY4" fmla="*/ 0 h 6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0" h="63462">
                <a:moveTo>
                  <a:pt x="15051" y="0"/>
                </a:moveTo>
                <a:lnTo>
                  <a:pt x="16230" y="13555"/>
                </a:lnTo>
                <a:cubicBezTo>
                  <a:pt x="15224" y="25134"/>
                  <a:pt x="12268" y="37087"/>
                  <a:pt x="7452" y="49361"/>
                </a:cubicBezTo>
                <a:lnTo>
                  <a:pt x="0" y="63462"/>
                </a:lnTo>
                <a:lnTo>
                  <a:pt x="15051" y="0"/>
                </a:lnTo>
                <a:close/>
              </a:path>
            </a:pathLst>
          </a:custGeom>
          <a:effectLst/>
        </p:spPr>
      </p:pic>
      <p:pic>
        <p:nvPicPr>
          <p:cNvPr id="17" name="图片 16">
            <a:extLst>
              <a:ext uri="{FF2B5EF4-FFF2-40B4-BE49-F238E27FC236}">
                <a16:creationId xmlns:a16="http://schemas.microsoft.com/office/drawing/2014/main" id="{49DFC2AD-EEB1-694B-6C46-CDCB2647DD51}"/>
              </a:ext>
            </a:extLst>
          </p:cNvPr>
          <p:cNvPicPr>
            <a:picLocks noChangeAspect="1"/>
          </p:cNvPicPr>
          <p:nvPr/>
        </p:nvPicPr>
        <p:blipFill>
          <a:blip r:embed="rId6" cstate="screen">
            <a:duotone>
              <a:schemeClr val="accent6">
                <a:shade val="45000"/>
                <a:satMod val="135000"/>
              </a:schemeClr>
              <a:prstClr val="white"/>
            </a:duotone>
            <a:alphaModFix/>
            <a:extLst>
              <a:ext uri="{28A0092B-C50C-407E-A947-70E740481C1C}">
                <a14:useLocalDpi xmlns:a14="http://schemas.microsoft.com/office/drawing/2010/main"/>
              </a:ext>
            </a:extLst>
          </a:blip>
          <a:srcRect/>
          <a:stretch>
            <a:fillRect/>
          </a:stretch>
        </p:blipFill>
        <p:spPr>
          <a:xfrm>
            <a:off x="7683584" y="5004448"/>
            <a:ext cx="128667" cy="307626"/>
          </a:xfrm>
          <a:custGeom>
            <a:avLst/>
            <a:gdLst>
              <a:gd name="connsiteX0" fmla="*/ 128667 w 128667"/>
              <a:gd name="connsiteY0" fmla="*/ 0 h 307626"/>
              <a:gd name="connsiteX1" fmla="*/ 128667 w 128667"/>
              <a:gd name="connsiteY1" fmla="*/ 307626 h 307626"/>
              <a:gd name="connsiteX2" fmla="*/ 126922 w 128667"/>
              <a:gd name="connsiteY2" fmla="*/ 307189 h 307626"/>
              <a:gd name="connsiteX3" fmla="*/ 3306 w 128667"/>
              <a:gd name="connsiteY3" fmla="*/ 210529 h 307626"/>
              <a:gd name="connsiteX4" fmla="*/ 100354 w 128667"/>
              <a:gd name="connsiteY4" fmla="*/ 23450 h 307626"/>
              <a:gd name="connsiteX5" fmla="*/ 128667 w 128667"/>
              <a:gd name="connsiteY5" fmla="*/ 0 h 30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667" h="307626">
                <a:moveTo>
                  <a:pt x="128667" y="0"/>
                </a:moveTo>
                <a:lnTo>
                  <a:pt x="128667" y="307626"/>
                </a:lnTo>
                <a:lnTo>
                  <a:pt x="126922" y="307189"/>
                </a:lnTo>
                <a:cubicBezTo>
                  <a:pt x="58638" y="285857"/>
                  <a:pt x="15232" y="253645"/>
                  <a:pt x="3306" y="210529"/>
                </a:cubicBezTo>
                <a:cubicBezTo>
                  <a:pt x="-11601" y="156634"/>
                  <a:pt x="24444" y="92079"/>
                  <a:pt x="100354" y="23450"/>
                </a:cubicBezTo>
                <a:lnTo>
                  <a:pt x="128667" y="0"/>
                </a:lnTo>
                <a:close/>
              </a:path>
            </a:pathLst>
          </a:custGeom>
          <a:effectLst/>
        </p:spPr>
      </p:pic>
      <p:grpSp>
        <p:nvGrpSpPr>
          <p:cNvPr id="31" name="组合 30">
            <a:extLst>
              <a:ext uri="{FF2B5EF4-FFF2-40B4-BE49-F238E27FC236}">
                <a16:creationId xmlns:a16="http://schemas.microsoft.com/office/drawing/2014/main" id="{4ADF966F-D82E-1678-D56A-DCDE4EE770B4}"/>
              </a:ext>
            </a:extLst>
          </p:cNvPr>
          <p:cNvGrpSpPr/>
          <p:nvPr/>
        </p:nvGrpSpPr>
        <p:grpSpPr>
          <a:xfrm>
            <a:off x="660452" y="206462"/>
            <a:ext cx="8266561" cy="6193128"/>
            <a:chOff x="660452" y="206462"/>
            <a:chExt cx="8266561" cy="6193128"/>
          </a:xfrm>
        </p:grpSpPr>
        <p:pic>
          <p:nvPicPr>
            <p:cNvPr id="32" name="图片 31">
              <a:extLst>
                <a:ext uri="{FF2B5EF4-FFF2-40B4-BE49-F238E27FC236}">
                  <a16:creationId xmlns:a16="http://schemas.microsoft.com/office/drawing/2014/main" id="{587FB798-A66E-7E5D-1F3C-091C2675C47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370083" y="4282293"/>
              <a:ext cx="1260584" cy="891323"/>
            </a:xfrm>
            <a:prstGeom prst="rect">
              <a:avLst/>
            </a:prstGeom>
          </p:spPr>
        </p:pic>
        <p:pic>
          <p:nvPicPr>
            <p:cNvPr id="33" name="图片 32">
              <a:extLst>
                <a:ext uri="{FF2B5EF4-FFF2-40B4-BE49-F238E27FC236}">
                  <a16:creationId xmlns:a16="http://schemas.microsoft.com/office/drawing/2014/main" id="{0EA84AC6-4DFF-2CB6-DB5C-5BB0CF9B989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26800" y="5677756"/>
              <a:ext cx="631807" cy="721834"/>
            </a:xfrm>
            <a:prstGeom prst="rect">
              <a:avLst/>
            </a:prstGeom>
          </p:spPr>
        </p:pic>
        <p:pic>
          <p:nvPicPr>
            <p:cNvPr id="34" name="图片 33">
              <a:extLst>
                <a:ext uri="{FF2B5EF4-FFF2-40B4-BE49-F238E27FC236}">
                  <a16:creationId xmlns:a16="http://schemas.microsoft.com/office/drawing/2014/main" id="{748C5F48-8C78-3C7D-E59D-FF8D324DA8A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1039997">
              <a:off x="7077427" y="206462"/>
              <a:ext cx="1849586" cy="1383025"/>
            </a:xfrm>
            <a:prstGeom prst="rect">
              <a:avLst/>
            </a:prstGeom>
          </p:spPr>
        </p:pic>
        <p:pic>
          <p:nvPicPr>
            <p:cNvPr id="35" name="图片 34">
              <a:extLst>
                <a:ext uri="{FF2B5EF4-FFF2-40B4-BE49-F238E27FC236}">
                  <a16:creationId xmlns:a16="http://schemas.microsoft.com/office/drawing/2014/main" id="{09A588C7-D36E-7AE1-58F1-C117F4CDF516}"/>
                </a:ext>
              </a:extLst>
            </p:cNvPr>
            <p:cNvPicPr>
              <a:picLocks noChangeAspect="1"/>
            </p:cNvPicPr>
            <p:nvPr/>
          </p:nvPicPr>
          <p:blipFill rotWithShape="1">
            <a:blip r:embed="rId10"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rot="5027670">
              <a:off x="783559" y="1438148"/>
              <a:ext cx="1273831" cy="1520045"/>
            </a:xfrm>
            <a:prstGeom prst="rect">
              <a:avLst/>
            </a:prstGeom>
          </p:spPr>
        </p:pic>
      </p:grpSp>
    </p:spTree>
    <p:extLst>
      <p:ext uri="{BB962C8B-B14F-4D97-AF65-F5344CB8AC3E}">
        <p14:creationId xmlns:p14="http://schemas.microsoft.com/office/powerpoint/2010/main" val="3851611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BACE16D-F638-E0FB-4F9E-E0A57E04AA21}"/>
              </a:ext>
            </a:extLst>
          </p:cNvPr>
          <p:cNvSpPr txBox="1"/>
          <p:nvPr/>
        </p:nvSpPr>
        <p:spPr>
          <a:xfrm>
            <a:off x="728133" y="579678"/>
            <a:ext cx="1826141" cy="584775"/>
          </a:xfrm>
          <a:prstGeom prst="rect">
            <a:avLst/>
          </a:prstGeom>
          <a:noFill/>
        </p:spPr>
        <p:txBody>
          <a:bodyPr wrap="none" rtlCol="0">
            <a:spAutoFit/>
          </a:bodyPr>
          <a:lstStyle/>
          <a:p>
            <a:r>
              <a:rPr lang="zh-CN" altLang="en-US" sz="3200" dirty="0">
                <a:gradFill flip="none" rotWithShape="1">
                  <a:gsLst>
                    <a:gs pos="12000">
                      <a:schemeClr val="accent2">
                        <a:lumMod val="20000"/>
                        <a:lumOff val="80000"/>
                      </a:schemeClr>
                    </a:gs>
                    <a:gs pos="88000">
                      <a:schemeClr val="accent2"/>
                    </a:gs>
                  </a:gsLst>
                  <a:lin ang="2700000" scaled="1"/>
                  <a:tileRect/>
                </a:gradFill>
                <a:latin typeface="+mj-ea"/>
                <a:ea typeface="+mj-ea"/>
              </a:rPr>
              <a:t>存在问题</a:t>
            </a:r>
          </a:p>
        </p:txBody>
      </p:sp>
      <p:grpSp>
        <p:nvGrpSpPr>
          <p:cNvPr id="17" name="组合 16">
            <a:extLst>
              <a:ext uri="{FF2B5EF4-FFF2-40B4-BE49-F238E27FC236}">
                <a16:creationId xmlns:a16="http://schemas.microsoft.com/office/drawing/2014/main" id="{1FF14A55-A3E3-57C4-E811-F66B0F3291A6}"/>
              </a:ext>
            </a:extLst>
          </p:cNvPr>
          <p:cNvGrpSpPr/>
          <p:nvPr/>
        </p:nvGrpSpPr>
        <p:grpSpPr>
          <a:xfrm>
            <a:off x="3492483" y="741401"/>
            <a:ext cx="5207035" cy="5207037"/>
            <a:chOff x="2462245" y="337115"/>
            <a:chExt cx="7267510" cy="7267514"/>
          </a:xfrm>
        </p:grpSpPr>
        <p:sp>
          <p:nvSpPr>
            <p:cNvPr id="34" name="弧形 33">
              <a:extLst>
                <a:ext uri="{FF2B5EF4-FFF2-40B4-BE49-F238E27FC236}">
                  <a16:creationId xmlns:a16="http://schemas.microsoft.com/office/drawing/2014/main" id="{D36D1F4C-E3B9-2395-85C2-72339AB46CC3}"/>
                </a:ext>
              </a:extLst>
            </p:cNvPr>
            <p:cNvSpPr/>
            <p:nvPr/>
          </p:nvSpPr>
          <p:spPr>
            <a:xfrm rot="16750984">
              <a:off x="2462243" y="337117"/>
              <a:ext cx="7267514" cy="7267510"/>
            </a:xfrm>
            <a:prstGeom prst="arc">
              <a:avLst>
                <a:gd name="adj1" fmla="val 10811240"/>
                <a:gd name="adj2" fmla="val 0"/>
              </a:avLst>
            </a:prstGeom>
            <a:gradFill flip="none" rotWithShape="1">
              <a:gsLst>
                <a:gs pos="0">
                  <a:schemeClr val="accent1">
                    <a:alpha val="15000"/>
                  </a:schemeClr>
                </a:gs>
                <a:gs pos="100000">
                  <a:schemeClr val="accent1">
                    <a:alpha val="0"/>
                  </a:schemeClr>
                </a:gs>
              </a:gsLst>
              <a:lin ang="10800000" scaled="1"/>
              <a:tileRect/>
            </a:gradFill>
            <a:ln w="6350" cap="flat" cmpd="sng" algn="ctr">
              <a:noFill/>
              <a:prstDash val="dash"/>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endParaRPr>
            </a:p>
          </p:txBody>
        </p:sp>
        <p:sp>
          <p:nvSpPr>
            <p:cNvPr id="35" name="椭圆 34">
              <a:extLst>
                <a:ext uri="{FF2B5EF4-FFF2-40B4-BE49-F238E27FC236}">
                  <a16:creationId xmlns:a16="http://schemas.microsoft.com/office/drawing/2014/main" id="{4CD35E22-6EC0-B812-ADA4-7CE4B6E67539}"/>
                </a:ext>
              </a:extLst>
            </p:cNvPr>
            <p:cNvSpPr/>
            <p:nvPr/>
          </p:nvSpPr>
          <p:spPr>
            <a:xfrm>
              <a:off x="3453103" y="1325897"/>
              <a:ext cx="5289950" cy="5289948"/>
            </a:xfrm>
            <a:prstGeom prst="ellipse">
              <a:avLst/>
            </a:prstGeom>
            <a:noFill/>
            <a:ln w="6350">
              <a:gradFill flip="none" rotWithShape="1">
                <a:gsLst>
                  <a:gs pos="0">
                    <a:schemeClr val="accent1">
                      <a:alpha val="60000"/>
                    </a:schemeClr>
                  </a:gs>
                  <a:gs pos="100000">
                    <a:schemeClr val="accent1">
                      <a:alpha val="60000"/>
                    </a:schemeClr>
                  </a:gs>
                </a:gsLst>
                <a:lin ang="81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C81AB3AB-11BD-9FAC-60C4-57015832335B}"/>
                </a:ext>
              </a:extLst>
            </p:cNvPr>
            <p:cNvGrpSpPr/>
            <p:nvPr/>
          </p:nvGrpSpPr>
          <p:grpSpPr>
            <a:xfrm>
              <a:off x="2462245" y="337115"/>
              <a:ext cx="7267510" cy="7267514"/>
              <a:chOff x="2462245" y="337115"/>
              <a:chExt cx="7267510" cy="7267514"/>
            </a:xfrm>
          </p:grpSpPr>
          <p:grpSp>
            <p:nvGrpSpPr>
              <p:cNvPr id="11" name="组合 10">
                <a:extLst>
                  <a:ext uri="{FF2B5EF4-FFF2-40B4-BE49-F238E27FC236}">
                    <a16:creationId xmlns:a16="http://schemas.microsoft.com/office/drawing/2014/main" id="{B8E939AB-1697-A22D-B4B3-1DAD3519B5F6}"/>
                  </a:ext>
                </a:extLst>
              </p:cNvPr>
              <p:cNvGrpSpPr/>
              <p:nvPr/>
            </p:nvGrpSpPr>
            <p:grpSpPr>
              <a:xfrm>
                <a:off x="2462245" y="337115"/>
                <a:ext cx="7267510" cy="7267514"/>
                <a:chOff x="2462245" y="337115"/>
                <a:chExt cx="7267510" cy="7267514"/>
              </a:xfrm>
            </p:grpSpPr>
            <p:sp>
              <p:nvSpPr>
                <p:cNvPr id="32" name="弧形 31">
                  <a:extLst>
                    <a:ext uri="{FF2B5EF4-FFF2-40B4-BE49-F238E27FC236}">
                      <a16:creationId xmlns:a16="http://schemas.microsoft.com/office/drawing/2014/main" id="{9A841FFF-9B72-2508-5CDC-5D9FA0C99E06}"/>
                    </a:ext>
                  </a:extLst>
                </p:cNvPr>
                <p:cNvSpPr/>
                <p:nvPr/>
              </p:nvSpPr>
              <p:spPr>
                <a:xfrm rot="5950984">
                  <a:off x="2462243" y="337117"/>
                  <a:ext cx="7267514" cy="7267510"/>
                </a:xfrm>
                <a:prstGeom prst="arc">
                  <a:avLst>
                    <a:gd name="adj1" fmla="val 10811240"/>
                    <a:gd name="adj2" fmla="val 0"/>
                  </a:avLst>
                </a:prstGeom>
                <a:gradFill flip="none" rotWithShape="1">
                  <a:gsLst>
                    <a:gs pos="0">
                      <a:schemeClr val="accent1">
                        <a:alpha val="15000"/>
                      </a:schemeClr>
                    </a:gs>
                    <a:gs pos="100000">
                      <a:schemeClr val="accent1">
                        <a:alpha val="0"/>
                      </a:schemeClr>
                    </a:gs>
                  </a:gsLst>
                  <a:lin ang="10800000" scaled="1"/>
                  <a:tileRect/>
                </a:gradFill>
                <a:ln w="6350" cap="flat" cmpd="sng" algn="ctr">
                  <a:noFill/>
                  <a:prstDash val="dash"/>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 name="椭圆 35">
                  <a:extLst>
                    <a:ext uri="{FF2B5EF4-FFF2-40B4-BE49-F238E27FC236}">
                      <a16:creationId xmlns:a16="http://schemas.microsoft.com/office/drawing/2014/main" id="{F8E96081-F435-3A9A-912F-3F298E0A4B5F}"/>
                    </a:ext>
                  </a:extLst>
                </p:cNvPr>
                <p:cNvSpPr/>
                <p:nvPr/>
              </p:nvSpPr>
              <p:spPr>
                <a:xfrm>
                  <a:off x="4162643" y="2035437"/>
                  <a:ext cx="3870870" cy="3870868"/>
                </a:xfrm>
                <a:prstGeom prst="ellips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椭圆 81">
                <a:extLst>
                  <a:ext uri="{FF2B5EF4-FFF2-40B4-BE49-F238E27FC236}">
                    <a16:creationId xmlns:a16="http://schemas.microsoft.com/office/drawing/2014/main" id="{836A2666-4929-BA47-C2DC-B6FC5B1A60F0}"/>
                  </a:ext>
                </a:extLst>
              </p:cNvPr>
              <p:cNvSpPr/>
              <p:nvPr/>
            </p:nvSpPr>
            <p:spPr>
              <a:xfrm flipH="1">
                <a:off x="4286746" y="1652012"/>
                <a:ext cx="408842" cy="408843"/>
              </a:xfrm>
              <a:prstGeom prst="ellipse">
                <a:avLst/>
              </a:prstGeom>
              <a:gradFill>
                <a:gsLst>
                  <a:gs pos="0">
                    <a:schemeClr val="accent1"/>
                  </a:gs>
                  <a:gs pos="100000">
                    <a:schemeClr val="accent1">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110" name="矩形 109">
            <a:extLst>
              <a:ext uri="{FF2B5EF4-FFF2-40B4-BE49-F238E27FC236}">
                <a16:creationId xmlns:a16="http://schemas.microsoft.com/office/drawing/2014/main" id="{90ED368C-D2B5-CF0E-4EB0-226A3E7BFDE8}"/>
              </a:ext>
            </a:extLst>
          </p:cNvPr>
          <p:cNvSpPr>
            <a:spLocks/>
          </p:cNvSpPr>
          <p:nvPr/>
        </p:nvSpPr>
        <p:spPr>
          <a:xfrm flipH="1">
            <a:off x="8150249" y="2377290"/>
            <a:ext cx="1210589" cy="338554"/>
          </a:xfrm>
          <a:prstGeom prst="rect">
            <a:avLst/>
          </a:prstGeom>
        </p:spPr>
        <p:txBody>
          <a:bodyPr wrap="none">
            <a:spAutoFit/>
          </a:bodyPr>
          <a:lstStyle/>
          <a:p>
            <a:pPr algn="ctr"/>
            <a:r>
              <a:rPr lang="zh-CN" altLang="en-US" sz="1600" dirty="0">
                <a:solidFill>
                  <a:schemeClr val="accent3"/>
                </a:solidFill>
                <a:latin typeface="+mn-ea"/>
              </a:rPr>
              <a:t>问题概括四</a:t>
            </a:r>
          </a:p>
        </p:txBody>
      </p:sp>
      <p:sp>
        <p:nvSpPr>
          <p:cNvPr id="111" name="椭圆 110">
            <a:extLst>
              <a:ext uri="{FF2B5EF4-FFF2-40B4-BE49-F238E27FC236}">
                <a16:creationId xmlns:a16="http://schemas.microsoft.com/office/drawing/2014/main" id="{551C452B-5634-B365-22F1-07787708BC53}"/>
              </a:ext>
            </a:extLst>
          </p:cNvPr>
          <p:cNvSpPr/>
          <p:nvPr/>
        </p:nvSpPr>
        <p:spPr>
          <a:xfrm flipH="1">
            <a:off x="8249435" y="1276472"/>
            <a:ext cx="1036489" cy="1036489"/>
          </a:xfrm>
          <a:prstGeom prst="ellipse">
            <a:avLst/>
          </a:prstGeom>
          <a:gradFill>
            <a:gsLst>
              <a:gs pos="0">
                <a:schemeClr val="accent1"/>
              </a:gs>
              <a:gs pos="100000">
                <a:schemeClr val="accent1">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矩形 150">
            <a:extLst>
              <a:ext uri="{FF2B5EF4-FFF2-40B4-BE49-F238E27FC236}">
                <a16:creationId xmlns:a16="http://schemas.microsoft.com/office/drawing/2014/main" id="{A3429CA7-5DD4-8511-45E7-625FC486C55E}"/>
              </a:ext>
            </a:extLst>
          </p:cNvPr>
          <p:cNvSpPr/>
          <p:nvPr/>
        </p:nvSpPr>
        <p:spPr>
          <a:xfrm flipH="1">
            <a:off x="3393588" y="3283399"/>
            <a:ext cx="1210589" cy="338554"/>
          </a:xfrm>
          <a:prstGeom prst="rect">
            <a:avLst/>
          </a:prstGeom>
        </p:spPr>
        <p:txBody>
          <a:bodyPr wrap="none">
            <a:spAutoFit/>
          </a:bodyPr>
          <a:lstStyle/>
          <a:p>
            <a:pPr algn="ctr"/>
            <a:r>
              <a:rPr lang="zh-CN" altLang="en-US" sz="1600" dirty="0">
                <a:solidFill>
                  <a:schemeClr val="accent3"/>
                </a:solidFill>
                <a:latin typeface="+mn-ea"/>
              </a:rPr>
              <a:t>问题概括一</a:t>
            </a:r>
          </a:p>
        </p:txBody>
      </p:sp>
      <p:sp>
        <p:nvSpPr>
          <p:cNvPr id="152" name="椭圆 151">
            <a:extLst>
              <a:ext uri="{FF2B5EF4-FFF2-40B4-BE49-F238E27FC236}">
                <a16:creationId xmlns:a16="http://schemas.microsoft.com/office/drawing/2014/main" id="{ECCFAA5A-255F-96F3-FDAC-402A9EE80DFF}"/>
              </a:ext>
            </a:extLst>
          </p:cNvPr>
          <p:cNvSpPr/>
          <p:nvPr/>
        </p:nvSpPr>
        <p:spPr>
          <a:xfrm flipH="1">
            <a:off x="3676490" y="2576390"/>
            <a:ext cx="639517" cy="639517"/>
          </a:xfrm>
          <a:prstGeom prst="ellipse">
            <a:avLst/>
          </a:prstGeom>
          <a:gradFill>
            <a:gsLst>
              <a:gs pos="0">
                <a:schemeClr val="accent1"/>
              </a:gs>
              <a:gs pos="100000">
                <a:schemeClr val="accent1">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4" name="矩形 163">
            <a:extLst>
              <a:ext uri="{FF2B5EF4-FFF2-40B4-BE49-F238E27FC236}">
                <a16:creationId xmlns:a16="http://schemas.microsoft.com/office/drawing/2014/main" id="{245020E2-619B-87BF-5C02-123D781685F6}"/>
              </a:ext>
            </a:extLst>
          </p:cNvPr>
          <p:cNvSpPr/>
          <p:nvPr/>
        </p:nvSpPr>
        <p:spPr>
          <a:xfrm flipH="1">
            <a:off x="2587339" y="5591203"/>
            <a:ext cx="1199367" cy="338554"/>
          </a:xfrm>
          <a:prstGeom prst="rect">
            <a:avLst/>
          </a:prstGeom>
        </p:spPr>
        <p:txBody>
          <a:bodyPr wrap="none">
            <a:spAutoFit/>
          </a:bodyPr>
          <a:lstStyle/>
          <a:p>
            <a:pPr algn="ctr"/>
            <a:r>
              <a:rPr lang="zh-CN" altLang="en-US" sz="1600" dirty="0">
                <a:solidFill>
                  <a:schemeClr val="accent3"/>
                </a:solidFill>
                <a:latin typeface="+mn-ea"/>
              </a:rPr>
              <a:t>问题概括二</a:t>
            </a:r>
          </a:p>
        </p:txBody>
      </p:sp>
      <p:sp>
        <p:nvSpPr>
          <p:cNvPr id="165" name="椭圆 164">
            <a:extLst>
              <a:ext uri="{FF2B5EF4-FFF2-40B4-BE49-F238E27FC236}">
                <a16:creationId xmlns:a16="http://schemas.microsoft.com/office/drawing/2014/main" id="{BB0371F3-2CE4-E090-2E6F-3F5522479B77}"/>
              </a:ext>
            </a:extLst>
          </p:cNvPr>
          <p:cNvSpPr/>
          <p:nvPr/>
        </p:nvSpPr>
        <p:spPr>
          <a:xfrm flipH="1">
            <a:off x="2668773" y="4487224"/>
            <a:ext cx="1036489" cy="1036489"/>
          </a:xfrm>
          <a:prstGeom prst="ellipse">
            <a:avLst/>
          </a:prstGeom>
          <a:gradFill>
            <a:gsLst>
              <a:gs pos="0">
                <a:schemeClr val="accent1"/>
              </a:gs>
              <a:gs pos="100000">
                <a:schemeClr val="accent1">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0" name="椭圆 189">
            <a:extLst>
              <a:ext uri="{FF2B5EF4-FFF2-40B4-BE49-F238E27FC236}">
                <a16:creationId xmlns:a16="http://schemas.microsoft.com/office/drawing/2014/main" id="{3F0DD27E-D2EC-ECAD-1AA5-D50F562A176E}"/>
              </a:ext>
            </a:extLst>
          </p:cNvPr>
          <p:cNvSpPr/>
          <p:nvPr/>
        </p:nvSpPr>
        <p:spPr>
          <a:xfrm flipH="1">
            <a:off x="9476424" y="3429000"/>
            <a:ext cx="1230477" cy="1230477"/>
          </a:xfrm>
          <a:prstGeom prst="ellipse">
            <a:avLst/>
          </a:prstGeom>
          <a:gradFill>
            <a:gsLst>
              <a:gs pos="0">
                <a:schemeClr val="accent1">
                  <a:alpha val="20000"/>
                </a:schemeClr>
              </a:gs>
              <a:gs pos="100000">
                <a:schemeClr val="accent1">
                  <a:alpha val="0"/>
                </a:schemeClr>
              </a:gs>
            </a:gsLst>
            <a:lin ang="8100000" scaled="1"/>
          </a:gra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1" name="椭圆 190">
            <a:extLst>
              <a:ext uri="{FF2B5EF4-FFF2-40B4-BE49-F238E27FC236}">
                <a16:creationId xmlns:a16="http://schemas.microsoft.com/office/drawing/2014/main" id="{917954BC-2662-7D17-6CEE-A11D6E5DC73B}"/>
              </a:ext>
            </a:extLst>
          </p:cNvPr>
          <p:cNvSpPr/>
          <p:nvPr/>
        </p:nvSpPr>
        <p:spPr>
          <a:xfrm flipH="1">
            <a:off x="1367696" y="3660228"/>
            <a:ext cx="792705" cy="792705"/>
          </a:xfrm>
          <a:prstGeom prst="ellipse">
            <a:avLst/>
          </a:prstGeom>
          <a:gradFill>
            <a:gsLst>
              <a:gs pos="0">
                <a:schemeClr val="accent1">
                  <a:alpha val="20000"/>
                </a:schemeClr>
              </a:gs>
              <a:gs pos="100000">
                <a:schemeClr val="accent1">
                  <a:alpha val="0"/>
                </a:schemeClr>
              </a:gs>
            </a:gsLst>
            <a:lin ang="8100000" scaled="1"/>
          </a:gra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a:extLst>
              <a:ext uri="{FF2B5EF4-FFF2-40B4-BE49-F238E27FC236}">
                <a16:creationId xmlns:a16="http://schemas.microsoft.com/office/drawing/2014/main" id="{84518A38-74B1-3EC6-954E-46E1C91453B4}"/>
              </a:ext>
            </a:extLst>
          </p:cNvPr>
          <p:cNvGrpSpPr/>
          <p:nvPr/>
        </p:nvGrpSpPr>
        <p:grpSpPr>
          <a:xfrm>
            <a:off x="3786706" y="2195822"/>
            <a:ext cx="4985005" cy="2720635"/>
            <a:chOff x="3786706" y="9760568"/>
            <a:chExt cx="4985005" cy="2720635"/>
          </a:xfrm>
          <a:effectLst>
            <a:outerShdw blurRad="254000" dist="127000" dir="5400000" sx="95000" sy="95000" algn="t" rotWithShape="0">
              <a:schemeClr val="accent3">
                <a:lumMod val="50000"/>
                <a:alpha val="40000"/>
              </a:schemeClr>
            </a:outerShdw>
          </a:effectLst>
        </p:grpSpPr>
        <p:pic>
          <p:nvPicPr>
            <p:cNvPr id="205" name="图形 204">
              <a:extLst>
                <a:ext uri="{FF2B5EF4-FFF2-40B4-BE49-F238E27FC236}">
                  <a16:creationId xmlns:a16="http://schemas.microsoft.com/office/drawing/2014/main" id="{99E0D7E6-2388-8A92-41C5-5B1A202B2E03}"/>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23064" t="11191" r="54840" b="67359"/>
            <a:stretch/>
          </p:blipFill>
          <p:spPr>
            <a:xfrm rot="10800000" flipH="1" flipV="1">
              <a:off x="3786706" y="9760568"/>
              <a:ext cx="4985005" cy="2720635"/>
            </a:xfrm>
            <a:custGeom>
              <a:avLst/>
              <a:gdLst>
                <a:gd name="connsiteX0" fmla="*/ 3090374 w 4985005"/>
                <a:gd name="connsiteY0" fmla="*/ 0 h 2720635"/>
                <a:gd name="connsiteX1" fmla="*/ 4985005 w 4985005"/>
                <a:gd name="connsiteY1" fmla="*/ 0 h 2720635"/>
                <a:gd name="connsiteX2" fmla="*/ 4985005 w 4985005"/>
                <a:gd name="connsiteY2" fmla="*/ 2720635 h 2720635"/>
                <a:gd name="connsiteX3" fmla="*/ 2424908 w 4985005"/>
                <a:gd name="connsiteY3" fmla="*/ 2720635 h 2720635"/>
                <a:gd name="connsiteX4" fmla="*/ 2424908 w 4985005"/>
                <a:gd name="connsiteY4" fmla="*/ 2526431 h 2720635"/>
                <a:gd name="connsiteX5" fmla="*/ 2451076 w 4985005"/>
                <a:gd name="connsiteY5" fmla="*/ 2525110 h 2720635"/>
                <a:gd name="connsiteX6" fmla="*/ 3695997 w 4985005"/>
                <a:gd name="connsiteY6" fmla="*/ 1145567 h 2720635"/>
                <a:gd name="connsiteX7" fmla="*/ 3191366 w 4985005"/>
                <a:gd name="connsiteY7" fmla="*/ 75520 h 2720635"/>
                <a:gd name="connsiteX8" fmla="*/ 0 w 4985005"/>
                <a:gd name="connsiteY8" fmla="*/ 0 h 2720635"/>
                <a:gd name="connsiteX9" fmla="*/ 1528214 w 4985005"/>
                <a:gd name="connsiteY9" fmla="*/ 0 h 2720635"/>
                <a:gd name="connsiteX10" fmla="*/ 1427222 w 4985005"/>
                <a:gd name="connsiteY10" fmla="*/ 75520 h 2720635"/>
                <a:gd name="connsiteX11" fmla="*/ 958101 w 4985005"/>
                <a:gd name="connsiteY11" fmla="*/ 832398 h 2720635"/>
                <a:gd name="connsiteX12" fmla="*/ 950621 w 4985005"/>
                <a:gd name="connsiteY12" fmla="*/ 875901 h 2720635"/>
                <a:gd name="connsiteX13" fmla="*/ 0 w 4985005"/>
                <a:gd name="connsiteY13" fmla="*/ 875901 h 2720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85005" h="2720635">
                  <a:moveTo>
                    <a:pt x="3090374" y="0"/>
                  </a:moveTo>
                  <a:lnTo>
                    <a:pt x="4985005" y="0"/>
                  </a:lnTo>
                  <a:lnTo>
                    <a:pt x="4985005" y="2720635"/>
                  </a:lnTo>
                  <a:lnTo>
                    <a:pt x="2424908" y="2720635"/>
                  </a:lnTo>
                  <a:lnTo>
                    <a:pt x="2424908" y="2526431"/>
                  </a:lnTo>
                  <a:lnTo>
                    <a:pt x="2451076" y="2525110"/>
                  </a:lnTo>
                  <a:cubicBezTo>
                    <a:pt x="3150330" y="2454097"/>
                    <a:pt x="3695997" y="1863555"/>
                    <a:pt x="3695997" y="1145567"/>
                  </a:cubicBezTo>
                  <a:cubicBezTo>
                    <a:pt x="3695997" y="714774"/>
                    <a:pt x="3499557" y="329862"/>
                    <a:pt x="3191366" y="75520"/>
                  </a:cubicBezTo>
                  <a:close/>
                  <a:moveTo>
                    <a:pt x="0" y="0"/>
                  </a:moveTo>
                  <a:lnTo>
                    <a:pt x="1528214" y="0"/>
                  </a:lnTo>
                  <a:lnTo>
                    <a:pt x="1427222" y="75520"/>
                  </a:lnTo>
                  <a:cubicBezTo>
                    <a:pt x="1196080" y="266277"/>
                    <a:pt x="1027796" y="530479"/>
                    <a:pt x="958101" y="832398"/>
                  </a:cubicBezTo>
                  <a:lnTo>
                    <a:pt x="950621" y="875901"/>
                  </a:lnTo>
                  <a:lnTo>
                    <a:pt x="0" y="875901"/>
                  </a:lnTo>
                  <a:close/>
                </a:path>
              </a:pathLst>
            </a:custGeom>
          </p:spPr>
        </p:pic>
        <p:pic>
          <p:nvPicPr>
            <p:cNvPr id="203" name="图形 202">
              <a:extLst>
                <a:ext uri="{FF2B5EF4-FFF2-40B4-BE49-F238E27FC236}">
                  <a16:creationId xmlns:a16="http://schemas.microsoft.com/office/drawing/2014/main" id="{6C0F2500-1758-AA93-1573-7FAB636229E4}"/>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27153" t="11191" r="60554" b="68844"/>
            <a:stretch/>
          </p:blipFill>
          <p:spPr>
            <a:xfrm rot="10800000" flipH="1" flipV="1">
              <a:off x="4709296" y="9760568"/>
              <a:ext cx="2773406" cy="2532269"/>
            </a:xfrm>
            <a:custGeom>
              <a:avLst/>
              <a:gdLst>
                <a:gd name="connsiteX0" fmla="*/ 605623 w 2773406"/>
                <a:gd name="connsiteY0" fmla="*/ 0 h 2532269"/>
                <a:gd name="connsiteX1" fmla="*/ 2167783 w 2773406"/>
                <a:gd name="connsiteY1" fmla="*/ 0 h 2532269"/>
                <a:gd name="connsiteX2" fmla="*/ 2268775 w 2773406"/>
                <a:gd name="connsiteY2" fmla="*/ 75520 h 2532269"/>
                <a:gd name="connsiteX3" fmla="*/ 2773406 w 2773406"/>
                <a:gd name="connsiteY3" fmla="*/ 1145567 h 2532269"/>
                <a:gd name="connsiteX4" fmla="*/ 1386703 w 2773406"/>
                <a:gd name="connsiteY4" fmla="*/ 2532269 h 2532269"/>
                <a:gd name="connsiteX5" fmla="*/ 0 w 2773406"/>
                <a:gd name="connsiteY5" fmla="*/ 1145567 h 2532269"/>
                <a:gd name="connsiteX6" fmla="*/ 504631 w 2773406"/>
                <a:gd name="connsiteY6" fmla="*/ 75520 h 2532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3406" h="2532269">
                  <a:moveTo>
                    <a:pt x="605623" y="0"/>
                  </a:moveTo>
                  <a:lnTo>
                    <a:pt x="2167783" y="0"/>
                  </a:lnTo>
                  <a:lnTo>
                    <a:pt x="2268775" y="75520"/>
                  </a:lnTo>
                  <a:cubicBezTo>
                    <a:pt x="2576966" y="329862"/>
                    <a:pt x="2773406" y="714774"/>
                    <a:pt x="2773406" y="1145567"/>
                  </a:cubicBezTo>
                  <a:cubicBezTo>
                    <a:pt x="2773406" y="1911421"/>
                    <a:pt x="2152558" y="2532269"/>
                    <a:pt x="1386703" y="2532269"/>
                  </a:cubicBezTo>
                  <a:cubicBezTo>
                    <a:pt x="620848" y="2532269"/>
                    <a:pt x="0" y="1911421"/>
                    <a:pt x="0" y="1145567"/>
                  </a:cubicBezTo>
                  <a:cubicBezTo>
                    <a:pt x="0" y="714774"/>
                    <a:pt x="196440" y="329862"/>
                    <a:pt x="504631" y="75520"/>
                  </a:cubicBezTo>
                  <a:close/>
                </a:path>
              </a:pathLst>
            </a:custGeom>
          </p:spPr>
        </p:pic>
      </p:grpSp>
      <p:pic>
        <p:nvPicPr>
          <p:cNvPr id="207" name="图形 206">
            <a:extLst>
              <a:ext uri="{FF2B5EF4-FFF2-40B4-BE49-F238E27FC236}">
                <a16:creationId xmlns:a16="http://schemas.microsoft.com/office/drawing/2014/main" id="{768C4C63-C081-E23D-546C-E1318C99E431}"/>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374259" y="1401296"/>
            <a:ext cx="786841" cy="786841"/>
          </a:xfrm>
          <a:prstGeom prst="rect">
            <a:avLst/>
          </a:prstGeom>
        </p:spPr>
      </p:pic>
      <p:pic>
        <p:nvPicPr>
          <p:cNvPr id="209" name="图形 208">
            <a:extLst>
              <a:ext uri="{FF2B5EF4-FFF2-40B4-BE49-F238E27FC236}">
                <a16:creationId xmlns:a16="http://schemas.microsoft.com/office/drawing/2014/main" id="{8E0ABAD9-27A2-8A5E-3AC7-42AEFB3ABA2F}"/>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791518" y="4609969"/>
            <a:ext cx="790999" cy="790999"/>
          </a:xfrm>
          <a:prstGeom prst="rect">
            <a:avLst/>
          </a:prstGeom>
        </p:spPr>
      </p:pic>
      <p:pic>
        <p:nvPicPr>
          <p:cNvPr id="210" name="图形 209">
            <a:extLst>
              <a:ext uri="{FF2B5EF4-FFF2-40B4-BE49-F238E27FC236}">
                <a16:creationId xmlns:a16="http://schemas.microsoft.com/office/drawing/2014/main" id="{EE889C84-6C13-9329-BD9C-418A8961476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754049" y="2653949"/>
            <a:ext cx="484399" cy="484399"/>
          </a:xfrm>
          <a:prstGeom prst="rect">
            <a:avLst/>
          </a:prstGeom>
        </p:spPr>
      </p:pic>
      <p:sp>
        <p:nvSpPr>
          <p:cNvPr id="42" name="矩形 41">
            <a:extLst>
              <a:ext uri="{FF2B5EF4-FFF2-40B4-BE49-F238E27FC236}">
                <a16:creationId xmlns:a16="http://schemas.microsoft.com/office/drawing/2014/main" id="{3AB88ABF-5F84-1EA0-FDFD-334D33E15994}"/>
              </a:ext>
            </a:extLst>
          </p:cNvPr>
          <p:cNvSpPr/>
          <p:nvPr/>
        </p:nvSpPr>
        <p:spPr>
          <a:xfrm flipH="1">
            <a:off x="7725083" y="4971780"/>
            <a:ext cx="1210588" cy="338554"/>
          </a:xfrm>
          <a:prstGeom prst="rect">
            <a:avLst/>
          </a:prstGeom>
        </p:spPr>
        <p:txBody>
          <a:bodyPr wrap="none">
            <a:spAutoFit/>
          </a:bodyPr>
          <a:lstStyle/>
          <a:p>
            <a:pPr algn="ctr"/>
            <a:r>
              <a:rPr lang="zh-CN" altLang="en-US" sz="1600" dirty="0">
                <a:solidFill>
                  <a:schemeClr val="accent3"/>
                </a:solidFill>
                <a:latin typeface="+mn-ea"/>
              </a:rPr>
              <a:t>问题概括三</a:t>
            </a:r>
          </a:p>
        </p:txBody>
      </p:sp>
      <p:sp>
        <p:nvSpPr>
          <p:cNvPr id="78" name="椭圆 77">
            <a:extLst>
              <a:ext uri="{FF2B5EF4-FFF2-40B4-BE49-F238E27FC236}">
                <a16:creationId xmlns:a16="http://schemas.microsoft.com/office/drawing/2014/main" id="{C4497466-3B7E-032F-54CE-359F37894C15}"/>
              </a:ext>
            </a:extLst>
          </p:cNvPr>
          <p:cNvSpPr/>
          <p:nvPr/>
        </p:nvSpPr>
        <p:spPr>
          <a:xfrm flipH="1">
            <a:off x="8010708" y="4264772"/>
            <a:ext cx="639517" cy="639517"/>
          </a:xfrm>
          <a:prstGeom prst="ellipse">
            <a:avLst/>
          </a:prstGeom>
          <a:gradFill>
            <a:gsLst>
              <a:gs pos="0">
                <a:schemeClr val="accent1"/>
              </a:gs>
              <a:gs pos="100000">
                <a:schemeClr val="accent1">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208" name="图形 207">
            <a:extLst>
              <a:ext uri="{FF2B5EF4-FFF2-40B4-BE49-F238E27FC236}">
                <a16:creationId xmlns:a16="http://schemas.microsoft.com/office/drawing/2014/main" id="{927A757E-D04A-0642-63D8-2F61ECBBB67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085952" y="4340016"/>
            <a:ext cx="489029" cy="489029"/>
          </a:xfrm>
          <a:prstGeom prst="rect">
            <a:avLst/>
          </a:prstGeom>
        </p:spPr>
      </p:pic>
      <p:sp>
        <p:nvSpPr>
          <p:cNvPr id="192" name="矩形 191">
            <a:extLst>
              <a:ext uri="{FF2B5EF4-FFF2-40B4-BE49-F238E27FC236}">
                <a16:creationId xmlns:a16="http://schemas.microsoft.com/office/drawing/2014/main" id="{2E66CC0A-0E5A-A4CD-101A-4E98D0914DDD}"/>
              </a:ext>
            </a:extLst>
          </p:cNvPr>
          <p:cNvSpPr>
            <a:spLocks/>
          </p:cNvSpPr>
          <p:nvPr/>
        </p:nvSpPr>
        <p:spPr>
          <a:xfrm flipH="1">
            <a:off x="5388114" y="2206357"/>
            <a:ext cx="1415772" cy="830997"/>
          </a:xfrm>
          <a:prstGeom prst="rect">
            <a:avLst/>
          </a:prstGeom>
        </p:spPr>
        <p:txBody>
          <a:bodyPr wrap="none">
            <a:spAutoFit/>
          </a:bodyPr>
          <a:lstStyle/>
          <a:p>
            <a:pPr algn="ctr"/>
            <a:r>
              <a:rPr lang="zh-CN" altLang="en-US" sz="2400" dirty="0">
                <a:gradFill flip="none" rotWithShape="1">
                  <a:gsLst>
                    <a:gs pos="0">
                      <a:schemeClr val="accent2">
                        <a:lumMod val="20000"/>
                        <a:lumOff val="80000"/>
                      </a:schemeClr>
                    </a:gs>
                    <a:gs pos="100000">
                      <a:schemeClr val="accent2">
                        <a:lumMod val="60000"/>
                        <a:lumOff val="40000"/>
                      </a:schemeClr>
                    </a:gs>
                  </a:gsLst>
                  <a:lin ang="2700000" scaled="0"/>
                  <a:tileRect/>
                </a:gradFill>
                <a:latin typeface="+mj-ea"/>
                <a:ea typeface="+mj-ea"/>
              </a:rPr>
              <a:t>概括</a:t>
            </a:r>
            <a:br>
              <a:rPr lang="en-US" altLang="zh-CN" sz="2400" dirty="0">
                <a:gradFill flip="none" rotWithShape="1">
                  <a:gsLst>
                    <a:gs pos="0">
                      <a:schemeClr val="accent2">
                        <a:lumMod val="20000"/>
                        <a:lumOff val="80000"/>
                      </a:schemeClr>
                    </a:gs>
                    <a:gs pos="100000">
                      <a:schemeClr val="accent2">
                        <a:lumMod val="60000"/>
                        <a:lumOff val="40000"/>
                      </a:schemeClr>
                    </a:gs>
                  </a:gsLst>
                  <a:lin ang="2700000" scaled="0"/>
                  <a:tileRect/>
                </a:gradFill>
                <a:latin typeface="+mj-ea"/>
                <a:ea typeface="+mj-ea"/>
              </a:rPr>
            </a:br>
            <a:r>
              <a:rPr lang="zh-CN" altLang="en-US" sz="2400" dirty="0">
                <a:gradFill flip="none" rotWithShape="1">
                  <a:gsLst>
                    <a:gs pos="0">
                      <a:schemeClr val="accent2">
                        <a:lumMod val="20000"/>
                        <a:lumOff val="80000"/>
                      </a:schemeClr>
                    </a:gs>
                    <a:gs pos="100000">
                      <a:schemeClr val="accent2">
                        <a:lumMod val="60000"/>
                        <a:lumOff val="40000"/>
                      </a:schemeClr>
                    </a:gs>
                  </a:gsLst>
                  <a:lin ang="2700000" scaled="0"/>
                  <a:tileRect/>
                </a:gradFill>
                <a:latin typeface="+mj-ea"/>
                <a:ea typeface="+mj-ea"/>
              </a:rPr>
              <a:t>主要问题</a:t>
            </a:r>
          </a:p>
        </p:txBody>
      </p:sp>
    </p:spTree>
    <p:extLst>
      <p:ext uri="{BB962C8B-B14F-4D97-AF65-F5344CB8AC3E}">
        <p14:creationId xmlns:p14="http://schemas.microsoft.com/office/powerpoint/2010/main" val="8617147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189641df-d09f-45ce-a7e3-20dbe0b4040f&quot;,&quot;Name&quot;:&quot;微软模板&quot;,&quot;Kind&quot;:&quot;Custom&quot;,&quot;OldGuidesSetting&quot;:{&quot;HeaderHeight&quot;:10.0,&quot;FooterHeight&quot;:10.0,&quot;SideMargin&quot;:6.0,&quot;TopMargin&quot;:10.0,&quot;BottomMargin&quot;:0.0,&quot;IntervalMargin&quot;:0.0}}"/>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51PPT模板网   www.51pptmoban.com">
  <a:themeElements>
    <a:clrScheme name="自定义 13">
      <a:dk1>
        <a:sysClr val="windowText" lastClr="000000"/>
      </a:dk1>
      <a:lt1>
        <a:sysClr val="window" lastClr="FFFFFF"/>
      </a:lt1>
      <a:dk2>
        <a:srgbClr val="44546A"/>
      </a:dk2>
      <a:lt2>
        <a:srgbClr val="E7E6E6"/>
      </a:lt2>
      <a:accent1>
        <a:srgbClr val="929EFF"/>
      </a:accent1>
      <a:accent2>
        <a:srgbClr val="00DAC9"/>
      </a:accent2>
      <a:accent3>
        <a:srgbClr val="404AA9"/>
      </a:accent3>
      <a:accent4>
        <a:srgbClr val="190065"/>
      </a:accent4>
      <a:accent5>
        <a:srgbClr val="000000"/>
      </a:accent5>
      <a:accent6>
        <a:srgbClr val="FFFFFF"/>
      </a:accent6>
      <a:hlink>
        <a:srgbClr val="0563C1"/>
      </a:hlink>
      <a:folHlink>
        <a:srgbClr val="954F72"/>
      </a:folHlink>
    </a:clrScheme>
    <a:fontScheme name="51模板">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alphaModFix amt="51000"/>
            <a:duotone>
              <a:schemeClr val="accent4">
                <a:shade val="45000"/>
                <a:satMod val="135000"/>
              </a:schemeClr>
              <a:prstClr val="white"/>
            </a:duotone>
          </a:blip>
          <a:srcRect/>
          <a:tile tx="0" ty="0" sx="100000" sy="100000" flip="none" algn="tl"/>
        </a:blipFill>
      </a:spPr>
      <a:bodyPr wrap="square" rtlCol="0" anchor="ctr">
        <a:noAutofit/>
      </a:bodyPr>
      <a:lstStyle>
        <a:defPPr algn="ctr">
          <a:lnSpc>
            <a:spcPct val="120000"/>
          </a:lnSpc>
          <a:defRPr sz="1600" dirty="0" smtClean="0">
            <a:solidFill>
              <a:schemeClr val="accent1"/>
            </a:solidFill>
            <a:effectLst/>
            <a:latin typeface="+mn-ea"/>
          </a:defRPr>
        </a:defPPr>
      </a:lstStyle>
    </a:spDef>
    <a:txDef>
      <a:spPr>
        <a:effectLst/>
      </a:spPr>
      <a:bodyPr wrap="square" anchor="t" anchorCtr="0">
        <a:spAutoFit/>
      </a:bodyPr>
      <a:lstStyle>
        <a:defPPr algn="l">
          <a:defRPr sz="1600" dirty="0" smtClean="0">
            <a:solidFill>
              <a:schemeClr val="accent3">
                <a:lumMod val="50000"/>
              </a:schemeClr>
            </a:solidFill>
            <a:effectLst/>
            <a:latin typeface="+mn-ea"/>
            <a:ea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9269</TotalTime>
  <Words>588</Words>
  <Application>Microsoft Office PowerPoint</Application>
  <PresentationFormat>宽屏</PresentationFormat>
  <Paragraphs>119</Paragraphs>
  <Slides>16</Slides>
  <Notes>16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思源黑体 CN Bold</vt:lpstr>
      <vt:lpstr>Arial</vt:lpstr>
      <vt:lpstr>汉仪雅酷黑 45W</vt:lpstr>
      <vt:lpstr>思源黑体 CN Regular</vt:lpstr>
      <vt:lpstr>OPPOSans H</vt:lpstr>
      <vt:lpstr>等线</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3D立体插画风文娱行业工作总结ppt模板</dc:title>
  <dc:creator>月半君</dc:creator>
  <cp:keywords>P界达人</cp:keywords>
  <dc:description>www.51pptmoban.com</dc:description>
  <cp:lastModifiedBy>Win user</cp:lastModifiedBy>
  <cp:revision>280</cp:revision>
  <dcterms:created xsi:type="dcterms:W3CDTF">2022-05-25T06:58:30Z</dcterms:created>
  <dcterms:modified xsi:type="dcterms:W3CDTF">2022-07-21T11:04:07Z</dcterms:modified>
</cp:coreProperties>
</file>