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10"/>
  </p:notesMasterIdLst>
  <p:handoutMasterIdLst>
    <p:handoutMasterId r:id="rId11"/>
  </p:handoutMasterIdLst>
  <p:sldIdLst>
    <p:sldId id="256" r:id="rId3"/>
    <p:sldId id="257" r:id="rId4"/>
    <p:sldId id="258" r:id="rId5"/>
    <p:sldId id="259" r:id="rId6"/>
    <p:sldId id="260" r:id="rId7"/>
    <p:sldId id="306" r:id="rId8"/>
    <p:sldId id="308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8DE3DA"/>
    <a:srgbClr val="F5A623"/>
    <a:srgbClr val="150035"/>
    <a:srgbClr val="FFC000"/>
    <a:srgbClr val="18547F"/>
    <a:srgbClr val="70AD47"/>
    <a:srgbClr val="ED7D31"/>
    <a:srgbClr val="FEA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03" autoAdjust="0"/>
    <p:restoredTop sz="94660"/>
  </p:normalViewPr>
  <p:slideViewPr>
    <p:cSldViewPr snapToGrid="0">
      <p:cViewPr varScale="1">
        <p:scale>
          <a:sx n="94" d="100"/>
          <a:sy n="94" d="100"/>
        </p:scale>
        <p:origin x="114" y="4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914345043473999E-3"/>
          <c:y val="4.9108904268007902E-2"/>
          <c:w val="0.650704276984435"/>
          <c:h val="0.9508910957319920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成本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650-4701-B5DC-CB9E6CA32326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650-4701-B5DC-CB9E6CA3232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60000"/>
                        <a:lumOff val="4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耗材</c:v>
                </c:pt>
                <c:pt idx="1">
                  <c:v>打印纸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57.6</c:v>
                </c:pt>
                <c:pt idx="1">
                  <c:v>9.4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50-4701-B5DC-CB9E6CA323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052-42C4-85E8-41B207547B67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52-42C4-85E8-41B207547B6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5.0000000000000001E-3</c:v>
                </c:pt>
                <c:pt idx="1">
                  <c:v>5.0000000000000001E-4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052-42C4-85E8-41B207547B6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32746399"/>
        <c:axId val="1832748063"/>
      </c:barChart>
      <c:catAx>
        <c:axId val="18327463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2748063"/>
        <c:crosses val="autoZero"/>
        <c:auto val="1"/>
        <c:lblAlgn val="ctr"/>
        <c:lblOffset val="100"/>
        <c:noMultiLvlLbl val="0"/>
      </c:catAx>
      <c:valAx>
        <c:axId val="1832748063"/>
        <c:scaling>
          <c:orientation val="minMax"/>
        </c:scaling>
        <c:delete val="1"/>
        <c:axPos val="l"/>
        <c:numFmt formatCode="0.00%" sourceLinked="1"/>
        <c:majorTickMark val="none"/>
        <c:minorTickMark val="none"/>
        <c:tickLblPos val="nextTo"/>
        <c:crossAx val="183274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B8B-4CDD-9440-13264B79964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1160</c:v>
                </c:pt>
                <c:pt idx="1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8B-4CDD-9440-13264B7996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832746399"/>
        <c:axId val="1832748063"/>
      </c:barChart>
      <c:catAx>
        <c:axId val="183274639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2748063"/>
        <c:crosses val="autoZero"/>
        <c:auto val="1"/>
        <c:lblAlgn val="ctr"/>
        <c:lblOffset val="100"/>
        <c:noMultiLvlLbl val="0"/>
      </c:catAx>
      <c:valAx>
        <c:axId val="1832748063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83274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7EB-41A5-A3DB-358A439180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92.1</c:v>
                </c:pt>
                <c:pt idx="1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EB-41A5-A3DB-358A439180D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832746399"/>
        <c:axId val="1832748063"/>
      </c:barChart>
      <c:catAx>
        <c:axId val="183274639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32748063"/>
        <c:crosses val="autoZero"/>
        <c:auto val="1"/>
        <c:lblAlgn val="ctr"/>
        <c:lblOffset val="100"/>
        <c:noMultiLvlLbl val="0"/>
      </c:catAx>
      <c:valAx>
        <c:axId val="1832748063"/>
        <c:scaling>
          <c:orientation val="minMax"/>
          <c:max val="120"/>
        </c:scaling>
        <c:delete val="1"/>
        <c:axPos val="t"/>
        <c:numFmt formatCode="General" sourceLinked="1"/>
        <c:majorTickMark val="out"/>
        <c:minorTickMark val="none"/>
        <c:tickLblPos val="nextTo"/>
        <c:crossAx val="18327463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OPPOSans R" panose="00020600040101010101" charset="-122"/>
              </a:rPr>
              <a:t>2022/7/21</a:t>
            </a:fld>
            <a:endParaRPr lang="zh-CN" altLang="en-US">
              <a:latin typeface="OPPOSans R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OPPOSans R" panose="00020600040101010101" charset="-122"/>
              </a:rPr>
              <a:t>‹#›</a:t>
            </a:fld>
            <a:endParaRPr lang="zh-CN" altLang="en-US">
              <a:latin typeface="OPPOSans R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charset="-122"/>
        <a:ea typeface="OPPOSans R" panose="00020600040101010101" charset="-122"/>
        <a:cs typeface="OPPOSans R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84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2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56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154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41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9676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R" panose="00020600040101010101" charset="-122"/>
          <a:ea typeface="OPPOSans R" panose="00020600040101010101" charset="-122"/>
          <a:cs typeface="OPPOSans R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4287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accent1">
                <a:lumMod val="5000"/>
                <a:lumOff val="9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3136900" y="1394691"/>
            <a:ext cx="8559800" cy="414250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330200" dist="88900" dir="2700000" sx="98000" sy="98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53390" y="1990725"/>
            <a:ext cx="6087110" cy="29787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8800" dirty="0">
                <a:solidFill>
                  <a:schemeClr val="accent1"/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OPPOSans R" panose="00020600040101010101" charset="-122"/>
              </a:rPr>
              <a:t>无纸化设备</a:t>
            </a:r>
            <a:endParaRPr lang="en-US" altLang="zh-CN" sz="8800" dirty="0">
              <a:solidFill>
                <a:schemeClr val="accent1"/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OPPOSans R" panose="0002060004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8800" dirty="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OPPOSans R" panose="00020600040101010101" charset="-122"/>
              </a:rPr>
              <a:t>应用报告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36900" y="5661951"/>
            <a:ext cx="1960417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charset="-122"/>
              </a:rPr>
              <a:t>汇报人：马自强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5788" y="1508197"/>
            <a:ext cx="558021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charset="-122"/>
              </a:rPr>
              <a:t>无纸化系统二期小组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97317" y="5665813"/>
            <a:ext cx="258768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charset="-122"/>
              </a:rPr>
              <a:t>汇报时间：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OPPOSans R" panose="00020600040101010101" charset="-122"/>
              </a:rPr>
              <a:t>2022.05.06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OPPOSans R" panose="00020600040101010101" charset="-122"/>
            </a:endParaRPr>
          </a:p>
        </p:txBody>
      </p:sp>
      <p:sp>
        <p:nvSpPr>
          <p:cNvPr id="280" name="箭头: V 形 279"/>
          <p:cNvSpPr/>
          <p:nvPr/>
        </p:nvSpPr>
        <p:spPr>
          <a:xfrm>
            <a:off x="905459" y="5070399"/>
            <a:ext cx="271780" cy="271780"/>
          </a:xfrm>
          <a:prstGeom prst="chevron">
            <a:avLst>
              <a:gd name="adj" fmla="val 59988"/>
            </a:avLst>
          </a:prstGeom>
          <a:solidFill>
            <a:schemeClr val="accent1">
              <a:alpha val="20000"/>
            </a:schemeClr>
          </a:solidFill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1" name="箭头: V 形 280"/>
          <p:cNvSpPr/>
          <p:nvPr/>
        </p:nvSpPr>
        <p:spPr>
          <a:xfrm>
            <a:off x="1328318" y="5070399"/>
            <a:ext cx="271780" cy="271780"/>
          </a:xfrm>
          <a:prstGeom prst="chevron">
            <a:avLst>
              <a:gd name="adj" fmla="val 59988"/>
            </a:avLst>
          </a:prstGeom>
          <a:solidFill>
            <a:schemeClr val="accent1">
              <a:alpha val="20000"/>
            </a:schemeClr>
          </a:solidFill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2" name="箭头: V 形 281"/>
          <p:cNvSpPr/>
          <p:nvPr/>
        </p:nvSpPr>
        <p:spPr>
          <a:xfrm>
            <a:off x="1751177" y="5070399"/>
            <a:ext cx="271780" cy="271780"/>
          </a:xfrm>
          <a:prstGeom prst="chevron">
            <a:avLst>
              <a:gd name="adj" fmla="val 59988"/>
            </a:avLst>
          </a:prstGeom>
          <a:noFill/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3" name="箭头: V 形 282"/>
          <p:cNvSpPr/>
          <p:nvPr/>
        </p:nvSpPr>
        <p:spPr>
          <a:xfrm>
            <a:off x="2174036" y="5070399"/>
            <a:ext cx="271780" cy="271780"/>
          </a:xfrm>
          <a:prstGeom prst="chevron">
            <a:avLst>
              <a:gd name="adj" fmla="val 59988"/>
            </a:avLst>
          </a:prstGeom>
          <a:noFill/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4" name="箭头: V 形 283"/>
          <p:cNvSpPr/>
          <p:nvPr/>
        </p:nvSpPr>
        <p:spPr>
          <a:xfrm>
            <a:off x="2596896" y="5070399"/>
            <a:ext cx="271780" cy="271780"/>
          </a:xfrm>
          <a:prstGeom prst="chevron">
            <a:avLst>
              <a:gd name="adj" fmla="val 59988"/>
            </a:avLst>
          </a:prstGeom>
          <a:noFill/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5" name="箭头: V 形 284"/>
          <p:cNvSpPr/>
          <p:nvPr/>
        </p:nvSpPr>
        <p:spPr>
          <a:xfrm>
            <a:off x="482600" y="5070399"/>
            <a:ext cx="271780" cy="271780"/>
          </a:xfrm>
          <a:prstGeom prst="chevron">
            <a:avLst>
              <a:gd name="adj" fmla="val 59988"/>
            </a:avLst>
          </a:prstGeom>
          <a:solidFill>
            <a:schemeClr val="accent1">
              <a:alpha val="20000"/>
            </a:schemeClr>
          </a:solidFill>
          <a:ln w="6350">
            <a:solidFill>
              <a:schemeClr val="accent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32" name="组合 1031"/>
          <p:cNvGrpSpPr/>
          <p:nvPr/>
        </p:nvGrpSpPr>
        <p:grpSpPr>
          <a:xfrm>
            <a:off x="6935791" y="557050"/>
            <a:ext cx="3899811" cy="4906260"/>
            <a:chOff x="6599238" y="1095373"/>
            <a:chExt cx="4521201" cy="5688016"/>
          </a:xfrm>
        </p:grpSpPr>
        <p:sp>
          <p:nvSpPr>
            <p:cNvPr id="832" name="Freeform 5"/>
            <p:cNvSpPr/>
            <p:nvPr/>
          </p:nvSpPr>
          <p:spPr bwMode="auto">
            <a:xfrm>
              <a:off x="9888538" y="63785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3" name="Freeform 6"/>
            <p:cNvSpPr/>
            <p:nvPr/>
          </p:nvSpPr>
          <p:spPr bwMode="auto">
            <a:xfrm>
              <a:off x="9852026" y="640397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4" name="Freeform 7"/>
            <p:cNvSpPr/>
            <p:nvPr/>
          </p:nvSpPr>
          <p:spPr bwMode="auto">
            <a:xfrm>
              <a:off x="9929813" y="640397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1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5" name="Freeform 8"/>
            <p:cNvSpPr/>
            <p:nvPr/>
          </p:nvSpPr>
          <p:spPr bwMode="auto">
            <a:xfrm>
              <a:off x="9888538" y="642461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6" name="Freeform 9"/>
            <p:cNvSpPr/>
            <p:nvPr/>
          </p:nvSpPr>
          <p:spPr bwMode="auto">
            <a:xfrm>
              <a:off x="9966326" y="642461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7" name="Freeform 10"/>
            <p:cNvSpPr/>
            <p:nvPr/>
          </p:nvSpPr>
          <p:spPr bwMode="auto">
            <a:xfrm>
              <a:off x="9929813" y="6445251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8" name="Freeform 11"/>
            <p:cNvSpPr/>
            <p:nvPr/>
          </p:nvSpPr>
          <p:spPr bwMode="auto">
            <a:xfrm>
              <a:off x="10007601" y="6445251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9" name="Freeform 12"/>
            <p:cNvSpPr/>
            <p:nvPr/>
          </p:nvSpPr>
          <p:spPr bwMode="auto">
            <a:xfrm>
              <a:off x="9966326" y="647223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0" name="Freeform 13"/>
            <p:cNvSpPr/>
            <p:nvPr/>
          </p:nvSpPr>
          <p:spPr bwMode="auto">
            <a:xfrm>
              <a:off x="10044113" y="64674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1" name="Freeform 14"/>
            <p:cNvSpPr/>
            <p:nvPr/>
          </p:nvSpPr>
          <p:spPr bwMode="auto">
            <a:xfrm>
              <a:off x="10002838" y="64928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2" name="Freeform 15"/>
            <p:cNvSpPr/>
            <p:nvPr/>
          </p:nvSpPr>
          <p:spPr bwMode="auto">
            <a:xfrm>
              <a:off x="9772651" y="6310313"/>
              <a:ext cx="42863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3" name="Freeform 16"/>
            <p:cNvSpPr/>
            <p:nvPr/>
          </p:nvSpPr>
          <p:spPr bwMode="auto">
            <a:xfrm>
              <a:off x="9809163" y="633730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4" name="Freeform 17"/>
            <p:cNvSpPr/>
            <p:nvPr/>
          </p:nvSpPr>
          <p:spPr bwMode="auto">
            <a:xfrm>
              <a:off x="9772651" y="6357938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5" name="Freeform 18"/>
            <p:cNvSpPr/>
            <p:nvPr/>
          </p:nvSpPr>
          <p:spPr bwMode="auto">
            <a:xfrm>
              <a:off x="9852026" y="635793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6" name="Freeform 19"/>
            <p:cNvSpPr/>
            <p:nvPr/>
          </p:nvSpPr>
          <p:spPr bwMode="auto">
            <a:xfrm>
              <a:off x="9809163" y="6378576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7" name="Freeform 20"/>
            <p:cNvSpPr/>
            <p:nvPr/>
          </p:nvSpPr>
          <p:spPr bwMode="auto">
            <a:xfrm>
              <a:off x="10085388" y="649287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8" name="Freeform 21"/>
            <p:cNvSpPr/>
            <p:nvPr/>
          </p:nvSpPr>
          <p:spPr bwMode="auto">
            <a:xfrm>
              <a:off x="10044113" y="65135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9" name="Freeform 22"/>
            <p:cNvSpPr/>
            <p:nvPr/>
          </p:nvSpPr>
          <p:spPr bwMode="auto">
            <a:xfrm>
              <a:off x="10121901" y="65135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0" name="Freeform 23"/>
            <p:cNvSpPr/>
            <p:nvPr/>
          </p:nvSpPr>
          <p:spPr bwMode="auto">
            <a:xfrm>
              <a:off x="10080626" y="65341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1" name="Freeform 24"/>
            <p:cNvSpPr/>
            <p:nvPr/>
          </p:nvSpPr>
          <p:spPr bwMode="auto">
            <a:xfrm>
              <a:off x="10158413" y="65341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2" name="Freeform 25"/>
            <p:cNvSpPr/>
            <p:nvPr/>
          </p:nvSpPr>
          <p:spPr bwMode="auto">
            <a:xfrm>
              <a:off x="10117138" y="6559551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3" name="Freeform 26"/>
            <p:cNvSpPr/>
            <p:nvPr/>
          </p:nvSpPr>
          <p:spPr bwMode="auto">
            <a:xfrm>
              <a:off x="10199688" y="6559551"/>
              <a:ext cx="41275" cy="22225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4" name="Freeform 27"/>
            <p:cNvSpPr/>
            <p:nvPr/>
          </p:nvSpPr>
          <p:spPr bwMode="auto">
            <a:xfrm>
              <a:off x="10158413" y="65817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5" name="Freeform 28"/>
            <p:cNvSpPr/>
            <p:nvPr/>
          </p:nvSpPr>
          <p:spPr bwMode="auto">
            <a:xfrm>
              <a:off x="10236201" y="65817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6" name="Freeform 29"/>
            <p:cNvSpPr/>
            <p:nvPr/>
          </p:nvSpPr>
          <p:spPr bwMode="auto">
            <a:xfrm>
              <a:off x="10194926" y="66024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7" name="Freeform 30"/>
            <p:cNvSpPr/>
            <p:nvPr/>
          </p:nvSpPr>
          <p:spPr bwMode="auto">
            <a:xfrm>
              <a:off x="10272713" y="66024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8" name="Freeform 31"/>
            <p:cNvSpPr/>
            <p:nvPr/>
          </p:nvSpPr>
          <p:spPr bwMode="auto">
            <a:xfrm>
              <a:off x="10236201" y="6623051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9" name="Freeform 32"/>
            <p:cNvSpPr/>
            <p:nvPr/>
          </p:nvSpPr>
          <p:spPr bwMode="auto">
            <a:xfrm>
              <a:off x="10313988" y="6623051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0" name="Freeform 33"/>
            <p:cNvSpPr/>
            <p:nvPr/>
          </p:nvSpPr>
          <p:spPr bwMode="auto">
            <a:xfrm>
              <a:off x="10272713" y="6648451"/>
              <a:ext cx="41275" cy="20638"/>
            </a:xfrm>
            <a:custGeom>
              <a:avLst/>
              <a:gdLst>
                <a:gd name="T0" fmla="*/ 8 w 8"/>
                <a:gd name="T1" fmla="*/ 3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3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1" name="Freeform 34"/>
            <p:cNvSpPr/>
            <p:nvPr/>
          </p:nvSpPr>
          <p:spPr bwMode="auto">
            <a:xfrm>
              <a:off x="10356851" y="6602413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2" name="Freeform 35"/>
            <p:cNvSpPr/>
            <p:nvPr/>
          </p:nvSpPr>
          <p:spPr bwMode="auto">
            <a:xfrm>
              <a:off x="10391776" y="6581776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3" name="Freeform 36"/>
            <p:cNvSpPr/>
            <p:nvPr/>
          </p:nvSpPr>
          <p:spPr bwMode="auto">
            <a:xfrm>
              <a:off x="10434638" y="6554788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4" name="Freeform 37"/>
            <p:cNvSpPr/>
            <p:nvPr/>
          </p:nvSpPr>
          <p:spPr bwMode="auto">
            <a:xfrm>
              <a:off x="10475913" y="6534151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5" name="Freeform 38"/>
            <p:cNvSpPr/>
            <p:nvPr/>
          </p:nvSpPr>
          <p:spPr bwMode="auto">
            <a:xfrm>
              <a:off x="10512426" y="65087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6" name="Freeform 39"/>
            <p:cNvSpPr/>
            <p:nvPr/>
          </p:nvSpPr>
          <p:spPr bwMode="auto">
            <a:xfrm>
              <a:off x="10553701" y="64881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7" name="Freeform 40"/>
            <p:cNvSpPr/>
            <p:nvPr/>
          </p:nvSpPr>
          <p:spPr bwMode="auto">
            <a:xfrm>
              <a:off x="10594976" y="6467476"/>
              <a:ext cx="42863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1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8" name="Freeform 41"/>
            <p:cNvSpPr/>
            <p:nvPr/>
          </p:nvSpPr>
          <p:spPr bwMode="auto">
            <a:xfrm>
              <a:off x="10631488" y="6440488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9" name="Freeform 42"/>
            <p:cNvSpPr/>
            <p:nvPr/>
          </p:nvSpPr>
          <p:spPr bwMode="auto">
            <a:xfrm>
              <a:off x="10672763" y="641985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0" name="Freeform 43"/>
            <p:cNvSpPr/>
            <p:nvPr/>
          </p:nvSpPr>
          <p:spPr bwMode="auto">
            <a:xfrm>
              <a:off x="10709276" y="6394451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1" name="Freeform 44"/>
            <p:cNvSpPr/>
            <p:nvPr/>
          </p:nvSpPr>
          <p:spPr bwMode="auto">
            <a:xfrm>
              <a:off x="10752138" y="63738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2" name="Freeform 45"/>
            <p:cNvSpPr/>
            <p:nvPr/>
          </p:nvSpPr>
          <p:spPr bwMode="auto">
            <a:xfrm>
              <a:off x="10793413" y="63468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3" name="Freeform 46"/>
            <p:cNvSpPr/>
            <p:nvPr/>
          </p:nvSpPr>
          <p:spPr bwMode="auto">
            <a:xfrm>
              <a:off x="10829926" y="63261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4" name="Freeform 47"/>
            <p:cNvSpPr/>
            <p:nvPr/>
          </p:nvSpPr>
          <p:spPr bwMode="auto">
            <a:xfrm>
              <a:off x="10350501" y="66484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5" name="Freeform 48"/>
            <p:cNvSpPr/>
            <p:nvPr/>
          </p:nvSpPr>
          <p:spPr bwMode="auto">
            <a:xfrm>
              <a:off x="10391776" y="6623051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6" name="Freeform 49"/>
            <p:cNvSpPr/>
            <p:nvPr/>
          </p:nvSpPr>
          <p:spPr bwMode="auto">
            <a:xfrm>
              <a:off x="10434638" y="6602413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7" name="Freeform 50"/>
            <p:cNvSpPr/>
            <p:nvPr/>
          </p:nvSpPr>
          <p:spPr bwMode="auto">
            <a:xfrm>
              <a:off x="10471151" y="65754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8" name="Freeform 51"/>
            <p:cNvSpPr/>
            <p:nvPr/>
          </p:nvSpPr>
          <p:spPr bwMode="auto">
            <a:xfrm>
              <a:off x="10512426" y="6554788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9" name="Freeform 52"/>
            <p:cNvSpPr/>
            <p:nvPr/>
          </p:nvSpPr>
          <p:spPr bwMode="auto">
            <a:xfrm>
              <a:off x="10548938" y="6534151"/>
              <a:ext cx="46038" cy="20638"/>
            </a:xfrm>
            <a:custGeom>
              <a:avLst/>
              <a:gdLst>
                <a:gd name="T0" fmla="*/ 8 w 9"/>
                <a:gd name="T1" fmla="*/ 2 h 4"/>
                <a:gd name="T2" fmla="*/ 5 w 9"/>
                <a:gd name="T3" fmla="*/ 4 h 4"/>
                <a:gd name="T4" fmla="*/ 4 w 9"/>
                <a:gd name="T5" fmla="*/ 4 h 4"/>
                <a:gd name="T6" fmla="*/ 1 w 9"/>
                <a:gd name="T7" fmla="*/ 2 h 4"/>
                <a:gd name="T8" fmla="*/ 1 w 9"/>
                <a:gd name="T9" fmla="*/ 2 h 4"/>
                <a:gd name="T10" fmla="*/ 4 w 9"/>
                <a:gd name="T11" fmla="*/ 0 h 4"/>
                <a:gd name="T12" fmla="*/ 5 w 9"/>
                <a:gd name="T13" fmla="*/ 0 h 4"/>
                <a:gd name="T14" fmla="*/ 8 w 9"/>
                <a:gd name="T15" fmla="*/ 1 h 4"/>
                <a:gd name="T16" fmla="*/ 8 w 9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0" name="Freeform 53"/>
            <p:cNvSpPr/>
            <p:nvPr/>
          </p:nvSpPr>
          <p:spPr bwMode="auto">
            <a:xfrm>
              <a:off x="10590213" y="65087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1" name="Freeform 54"/>
            <p:cNvSpPr/>
            <p:nvPr/>
          </p:nvSpPr>
          <p:spPr bwMode="auto">
            <a:xfrm>
              <a:off x="10631488" y="6488113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2" name="Freeform 55"/>
            <p:cNvSpPr/>
            <p:nvPr/>
          </p:nvSpPr>
          <p:spPr bwMode="auto">
            <a:xfrm>
              <a:off x="10668001" y="64611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3" name="Freeform 56"/>
            <p:cNvSpPr/>
            <p:nvPr/>
          </p:nvSpPr>
          <p:spPr bwMode="auto">
            <a:xfrm>
              <a:off x="10709276" y="6440488"/>
              <a:ext cx="42863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4" name="Freeform 57"/>
            <p:cNvSpPr/>
            <p:nvPr/>
          </p:nvSpPr>
          <p:spPr bwMode="auto">
            <a:xfrm>
              <a:off x="10752138" y="641508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5" name="Freeform 58"/>
            <p:cNvSpPr/>
            <p:nvPr/>
          </p:nvSpPr>
          <p:spPr bwMode="auto">
            <a:xfrm>
              <a:off x="10788651" y="63944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6" name="Freeform 59"/>
            <p:cNvSpPr/>
            <p:nvPr/>
          </p:nvSpPr>
          <p:spPr bwMode="auto">
            <a:xfrm>
              <a:off x="10829926" y="6373813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7" name="Freeform 60"/>
            <p:cNvSpPr/>
            <p:nvPr/>
          </p:nvSpPr>
          <p:spPr bwMode="auto">
            <a:xfrm>
              <a:off x="10871201" y="63468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8" name="Freeform 61"/>
            <p:cNvSpPr/>
            <p:nvPr/>
          </p:nvSpPr>
          <p:spPr bwMode="auto">
            <a:xfrm>
              <a:off x="10871201" y="63055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7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9" name="Freeform 62"/>
            <p:cNvSpPr/>
            <p:nvPr/>
          </p:nvSpPr>
          <p:spPr bwMode="auto">
            <a:xfrm>
              <a:off x="10907713" y="6280151"/>
              <a:ext cx="46038" cy="25400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5 h 5"/>
                <a:gd name="T4" fmla="*/ 4 w 9"/>
                <a:gd name="T5" fmla="*/ 5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0" name="Freeform 63"/>
            <p:cNvSpPr/>
            <p:nvPr/>
          </p:nvSpPr>
          <p:spPr bwMode="auto">
            <a:xfrm>
              <a:off x="10948988" y="6257926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3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1" name="Freeform 64"/>
            <p:cNvSpPr/>
            <p:nvPr/>
          </p:nvSpPr>
          <p:spPr bwMode="auto">
            <a:xfrm>
              <a:off x="10907713" y="63261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2" name="Freeform 65"/>
            <p:cNvSpPr/>
            <p:nvPr/>
          </p:nvSpPr>
          <p:spPr bwMode="auto">
            <a:xfrm>
              <a:off x="10948988" y="630078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3" name="Freeform 66"/>
            <p:cNvSpPr/>
            <p:nvPr/>
          </p:nvSpPr>
          <p:spPr bwMode="auto">
            <a:xfrm>
              <a:off x="9788526" y="5889626"/>
              <a:ext cx="1176338" cy="681038"/>
            </a:xfrm>
            <a:custGeom>
              <a:avLst/>
              <a:gdLst>
                <a:gd name="T0" fmla="*/ 4 w 226"/>
                <a:gd name="T1" fmla="*/ 74 h 131"/>
                <a:gd name="T2" fmla="*/ 98 w 226"/>
                <a:gd name="T3" fmla="*/ 128 h 131"/>
                <a:gd name="T4" fmla="*/ 114 w 226"/>
                <a:gd name="T5" fmla="*/ 128 h 131"/>
                <a:gd name="T6" fmla="*/ 221 w 226"/>
                <a:gd name="T7" fmla="*/ 66 h 131"/>
                <a:gd name="T8" fmla="*/ 222 w 226"/>
                <a:gd name="T9" fmla="*/ 57 h 131"/>
                <a:gd name="T10" fmla="*/ 128 w 226"/>
                <a:gd name="T11" fmla="*/ 2 h 131"/>
                <a:gd name="T12" fmla="*/ 112 w 226"/>
                <a:gd name="T13" fmla="*/ 3 h 131"/>
                <a:gd name="T14" fmla="*/ 5 w 226"/>
                <a:gd name="T15" fmla="*/ 65 h 131"/>
                <a:gd name="T16" fmla="*/ 4 w 226"/>
                <a:gd name="T17" fmla="*/ 7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6" h="131">
                  <a:moveTo>
                    <a:pt x="4" y="74"/>
                  </a:moveTo>
                  <a:cubicBezTo>
                    <a:pt x="98" y="128"/>
                    <a:pt x="98" y="128"/>
                    <a:pt x="98" y="128"/>
                  </a:cubicBezTo>
                  <a:cubicBezTo>
                    <a:pt x="102" y="131"/>
                    <a:pt x="109" y="131"/>
                    <a:pt x="114" y="128"/>
                  </a:cubicBezTo>
                  <a:cubicBezTo>
                    <a:pt x="221" y="66"/>
                    <a:pt x="221" y="66"/>
                    <a:pt x="221" y="66"/>
                  </a:cubicBezTo>
                  <a:cubicBezTo>
                    <a:pt x="226" y="63"/>
                    <a:pt x="226" y="59"/>
                    <a:pt x="222" y="57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4" y="0"/>
                    <a:pt x="117" y="0"/>
                    <a:pt x="112" y="3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0" y="68"/>
                    <a:pt x="0" y="72"/>
                    <a:pt x="4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4" name="Freeform 67"/>
            <p:cNvSpPr>
              <a:spLocks noEditPoints="1"/>
            </p:cNvSpPr>
            <p:nvPr/>
          </p:nvSpPr>
          <p:spPr bwMode="auto">
            <a:xfrm>
              <a:off x="9783763" y="5878513"/>
              <a:ext cx="1185863" cy="696913"/>
            </a:xfrm>
            <a:custGeom>
              <a:avLst/>
              <a:gdLst>
                <a:gd name="T0" fmla="*/ 106 w 228"/>
                <a:gd name="T1" fmla="*/ 134 h 134"/>
                <a:gd name="T2" fmla="*/ 98 w 228"/>
                <a:gd name="T3" fmla="*/ 132 h 134"/>
                <a:gd name="T4" fmla="*/ 4 w 228"/>
                <a:gd name="T5" fmla="*/ 78 h 134"/>
                <a:gd name="T6" fmla="*/ 0 w 228"/>
                <a:gd name="T7" fmla="*/ 72 h 134"/>
                <a:gd name="T8" fmla="*/ 5 w 228"/>
                <a:gd name="T9" fmla="*/ 65 h 134"/>
                <a:gd name="T10" fmla="*/ 112 w 228"/>
                <a:gd name="T11" fmla="*/ 3 h 134"/>
                <a:gd name="T12" fmla="*/ 131 w 228"/>
                <a:gd name="T13" fmla="*/ 2 h 134"/>
                <a:gd name="T14" fmla="*/ 224 w 228"/>
                <a:gd name="T15" fmla="*/ 57 h 134"/>
                <a:gd name="T16" fmla="*/ 228 w 228"/>
                <a:gd name="T17" fmla="*/ 63 h 134"/>
                <a:gd name="T18" fmla="*/ 223 w 228"/>
                <a:gd name="T19" fmla="*/ 70 h 134"/>
                <a:gd name="T20" fmla="*/ 116 w 228"/>
                <a:gd name="T21" fmla="*/ 132 h 134"/>
                <a:gd name="T22" fmla="*/ 106 w 228"/>
                <a:gd name="T23" fmla="*/ 134 h 134"/>
                <a:gd name="T24" fmla="*/ 6 w 228"/>
                <a:gd name="T25" fmla="*/ 74 h 134"/>
                <a:gd name="T26" fmla="*/ 100 w 228"/>
                <a:gd name="T27" fmla="*/ 128 h 134"/>
                <a:gd name="T28" fmla="*/ 114 w 228"/>
                <a:gd name="T29" fmla="*/ 128 h 134"/>
                <a:gd name="T30" fmla="*/ 221 w 228"/>
                <a:gd name="T31" fmla="*/ 66 h 134"/>
                <a:gd name="T32" fmla="*/ 224 w 228"/>
                <a:gd name="T33" fmla="*/ 63 h 134"/>
                <a:gd name="T34" fmla="*/ 222 w 228"/>
                <a:gd name="T35" fmla="*/ 61 h 134"/>
                <a:gd name="T36" fmla="*/ 128 w 228"/>
                <a:gd name="T37" fmla="*/ 6 h 134"/>
                <a:gd name="T38" fmla="*/ 114 w 228"/>
                <a:gd name="T39" fmla="*/ 7 h 134"/>
                <a:gd name="T40" fmla="*/ 7 w 228"/>
                <a:gd name="T41" fmla="*/ 69 h 134"/>
                <a:gd name="T42" fmla="*/ 4 w 228"/>
                <a:gd name="T43" fmla="*/ 72 h 134"/>
                <a:gd name="T44" fmla="*/ 6 w 228"/>
                <a:gd name="T45" fmla="*/ 7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8" h="134">
                  <a:moveTo>
                    <a:pt x="106" y="134"/>
                  </a:moveTo>
                  <a:cubicBezTo>
                    <a:pt x="103" y="134"/>
                    <a:pt x="100" y="134"/>
                    <a:pt x="98" y="132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1" y="77"/>
                    <a:pt x="0" y="75"/>
                    <a:pt x="0" y="72"/>
                  </a:cubicBezTo>
                  <a:cubicBezTo>
                    <a:pt x="0" y="69"/>
                    <a:pt x="2" y="67"/>
                    <a:pt x="5" y="65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8" y="0"/>
                    <a:pt x="126" y="0"/>
                    <a:pt x="131" y="2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7" y="58"/>
                    <a:pt x="228" y="60"/>
                    <a:pt x="228" y="63"/>
                  </a:cubicBezTo>
                  <a:cubicBezTo>
                    <a:pt x="228" y="65"/>
                    <a:pt x="226" y="68"/>
                    <a:pt x="223" y="70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3" y="133"/>
                    <a:pt x="109" y="134"/>
                    <a:pt x="106" y="134"/>
                  </a:cubicBezTo>
                  <a:close/>
                  <a:moveTo>
                    <a:pt x="6" y="74"/>
                  </a:moveTo>
                  <a:cubicBezTo>
                    <a:pt x="100" y="128"/>
                    <a:pt x="100" y="128"/>
                    <a:pt x="100" y="128"/>
                  </a:cubicBezTo>
                  <a:cubicBezTo>
                    <a:pt x="103" y="130"/>
                    <a:pt x="110" y="130"/>
                    <a:pt x="114" y="128"/>
                  </a:cubicBezTo>
                  <a:cubicBezTo>
                    <a:pt x="221" y="66"/>
                    <a:pt x="221" y="66"/>
                    <a:pt x="221" y="66"/>
                  </a:cubicBezTo>
                  <a:cubicBezTo>
                    <a:pt x="223" y="65"/>
                    <a:pt x="224" y="64"/>
                    <a:pt x="224" y="63"/>
                  </a:cubicBezTo>
                  <a:cubicBezTo>
                    <a:pt x="224" y="62"/>
                    <a:pt x="223" y="61"/>
                    <a:pt x="222" y="61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5" y="4"/>
                    <a:pt x="118" y="5"/>
                    <a:pt x="114" y="7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5" y="70"/>
                    <a:pt x="4" y="71"/>
                    <a:pt x="4" y="72"/>
                  </a:cubicBezTo>
                  <a:cubicBezTo>
                    <a:pt x="4" y="73"/>
                    <a:pt x="5" y="74"/>
                    <a:pt x="6" y="7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5" name="Freeform 68"/>
            <p:cNvSpPr/>
            <p:nvPr/>
          </p:nvSpPr>
          <p:spPr bwMode="auto">
            <a:xfrm>
              <a:off x="9945688" y="5930901"/>
              <a:ext cx="946150" cy="546100"/>
            </a:xfrm>
            <a:custGeom>
              <a:avLst/>
              <a:gdLst>
                <a:gd name="T0" fmla="*/ 2 w 182"/>
                <a:gd name="T1" fmla="*/ 54 h 105"/>
                <a:gd name="T2" fmla="*/ 88 w 182"/>
                <a:gd name="T3" fmla="*/ 104 h 105"/>
                <a:gd name="T4" fmla="*/ 95 w 182"/>
                <a:gd name="T5" fmla="*/ 104 h 105"/>
                <a:gd name="T6" fmla="*/ 180 w 182"/>
                <a:gd name="T7" fmla="*/ 55 h 105"/>
                <a:gd name="T8" fmla="*/ 181 w 182"/>
                <a:gd name="T9" fmla="*/ 51 h 105"/>
                <a:gd name="T10" fmla="*/ 94 w 182"/>
                <a:gd name="T11" fmla="*/ 1 h 105"/>
                <a:gd name="T12" fmla="*/ 87 w 182"/>
                <a:gd name="T13" fmla="*/ 1 h 105"/>
                <a:gd name="T14" fmla="*/ 2 w 182"/>
                <a:gd name="T15" fmla="*/ 51 h 105"/>
                <a:gd name="T16" fmla="*/ 2 w 182"/>
                <a:gd name="T17" fmla="*/ 5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" h="105">
                  <a:moveTo>
                    <a:pt x="2" y="54"/>
                  </a:moveTo>
                  <a:cubicBezTo>
                    <a:pt x="88" y="104"/>
                    <a:pt x="88" y="104"/>
                    <a:pt x="88" y="104"/>
                  </a:cubicBezTo>
                  <a:cubicBezTo>
                    <a:pt x="90" y="105"/>
                    <a:pt x="93" y="105"/>
                    <a:pt x="95" y="104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2" y="54"/>
                    <a:pt x="182" y="52"/>
                    <a:pt x="181" y="5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2" y="0"/>
                    <a:pt x="89" y="0"/>
                    <a:pt x="87" y="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52"/>
                    <a:pt x="0" y="53"/>
                    <a:pt x="2" y="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6" name="Freeform 69"/>
            <p:cNvSpPr/>
            <p:nvPr/>
          </p:nvSpPr>
          <p:spPr bwMode="auto">
            <a:xfrm>
              <a:off x="10117138" y="6113463"/>
              <a:ext cx="274638" cy="160338"/>
            </a:xfrm>
            <a:custGeom>
              <a:avLst/>
              <a:gdLst>
                <a:gd name="T0" fmla="*/ 3 w 53"/>
                <a:gd name="T1" fmla="*/ 22 h 31"/>
                <a:gd name="T2" fmla="*/ 30 w 53"/>
                <a:gd name="T3" fmla="*/ 30 h 31"/>
                <a:gd name="T4" fmla="*/ 37 w 53"/>
                <a:gd name="T5" fmla="*/ 29 h 31"/>
                <a:gd name="T6" fmla="*/ 52 w 53"/>
                <a:gd name="T7" fmla="*/ 14 h 31"/>
                <a:gd name="T8" fmla="*/ 50 w 53"/>
                <a:gd name="T9" fmla="*/ 9 h 31"/>
                <a:gd name="T10" fmla="*/ 23 w 53"/>
                <a:gd name="T11" fmla="*/ 1 h 31"/>
                <a:gd name="T12" fmla="*/ 16 w 53"/>
                <a:gd name="T13" fmla="*/ 2 h 31"/>
                <a:gd name="T14" fmla="*/ 1 w 53"/>
                <a:gd name="T15" fmla="*/ 18 h 31"/>
                <a:gd name="T16" fmla="*/ 3 w 53"/>
                <a:gd name="T17" fmla="*/ 2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" h="31">
                  <a:moveTo>
                    <a:pt x="3" y="22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3" y="31"/>
                    <a:pt x="36" y="31"/>
                    <a:pt x="37" y="29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3" y="12"/>
                    <a:pt x="52" y="10"/>
                    <a:pt x="50" y="9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0"/>
                    <a:pt x="17" y="1"/>
                    <a:pt x="16" y="2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1" y="21"/>
                    <a:pt x="3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7" name="Freeform 70"/>
            <p:cNvSpPr>
              <a:spLocks noEditPoints="1"/>
            </p:cNvSpPr>
            <p:nvPr/>
          </p:nvSpPr>
          <p:spPr bwMode="auto">
            <a:xfrm>
              <a:off x="10106026" y="6102351"/>
              <a:ext cx="296863" cy="182563"/>
            </a:xfrm>
            <a:custGeom>
              <a:avLst/>
              <a:gdLst>
                <a:gd name="T0" fmla="*/ 35 w 57"/>
                <a:gd name="T1" fmla="*/ 35 h 35"/>
                <a:gd name="T2" fmla="*/ 31 w 57"/>
                <a:gd name="T3" fmla="*/ 35 h 35"/>
                <a:gd name="T4" fmla="*/ 4 w 57"/>
                <a:gd name="T5" fmla="*/ 26 h 35"/>
                <a:gd name="T6" fmla="*/ 0 w 57"/>
                <a:gd name="T7" fmla="*/ 22 h 35"/>
                <a:gd name="T8" fmla="*/ 1 w 57"/>
                <a:gd name="T9" fmla="*/ 18 h 35"/>
                <a:gd name="T10" fmla="*/ 16 w 57"/>
                <a:gd name="T11" fmla="*/ 3 h 35"/>
                <a:gd name="T12" fmla="*/ 26 w 57"/>
                <a:gd name="T13" fmla="*/ 1 h 35"/>
                <a:gd name="T14" fmla="*/ 53 w 57"/>
                <a:gd name="T15" fmla="*/ 9 h 35"/>
                <a:gd name="T16" fmla="*/ 57 w 57"/>
                <a:gd name="T17" fmla="*/ 13 h 35"/>
                <a:gd name="T18" fmla="*/ 56 w 57"/>
                <a:gd name="T19" fmla="*/ 17 h 35"/>
                <a:gd name="T20" fmla="*/ 41 w 57"/>
                <a:gd name="T21" fmla="*/ 33 h 35"/>
                <a:gd name="T22" fmla="*/ 35 w 57"/>
                <a:gd name="T23" fmla="*/ 35 h 35"/>
                <a:gd name="T24" fmla="*/ 5 w 57"/>
                <a:gd name="T25" fmla="*/ 21 h 35"/>
                <a:gd name="T26" fmla="*/ 6 w 57"/>
                <a:gd name="T27" fmla="*/ 22 h 35"/>
                <a:gd name="T28" fmla="*/ 6 w 57"/>
                <a:gd name="T29" fmla="*/ 22 h 35"/>
                <a:gd name="T30" fmla="*/ 33 w 57"/>
                <a:gd name="T31" fmla="*/ 30 h 35"/>
                <a:gd name="T32" fmla="*/ 38 w 57"/>
                <a:gd name="T33" fmla="*/ 30 h 35"/>
                <a:gd name="T34" fmla="*/ 52 w 57"/>
                <a:gd name="T35" fmla="*/ 14 h 35"/>
                <a:gd name="T36" fmla="*/ 51 w 57"/>
                <a:gd name="T37" fmla="*/ 14 h 35"/>
                <a:gd name="T38" fmla="*/ 24 w 57"/>
                <a:gd name="T39" fmla="*/ 5 h 35"/>
                <a:gd name="T40" fmla="*/ 19 w 57"/>
                <a:gd name="T41" fmla="*/ 6 h 35"/>
                <a:gd name="T42" fmla="*/ 5 w 57"/>
                <a:gd name="T43" fmla="*/ 2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" h="35">
                  <a:moveTo>
                    <a:pt x="35" y="35"/>
                  </a:moveTo>
                  <a:cubicBezTo>
                    <a:pt x="33" y="35"/>
                    <a:pt x="32" y="35"/>
                    <a:pt x="31" y="35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5"/>
                    <a:pt x="1" y="24"/>
                    <a:pt x="0" y="22"/>
                  </a:cubicBezTo>
                  <a:cubicBezTo>
                    <a:pt x="0" y="21"/>
                    <a:pt x="0" y="19"/>
                    <a:pt x="1" y="18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0"/>
                    <a:pt x="22" y="0"/>
                    <a:pt x="26" y="1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5" y="10"/>
                    <a:pt x="56" y="11"/>
                    <a:pt x="57" y="13"/>
                  </a:cubicBezTo>
                  <a:cubicBezTo>
                    <a:pt x="57" y="15"/>
                    <a:pt x="57" y="16"/>
                    <a:pt x="56" y="17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4"/>
                    <a:pt x="37" y="35"/>
                    <a:pt x="35" y="35"/>
                  </a:cubicBezTo>
                  <a:close/>
                  <a:moveTo>
                    <a:pt x="5" y="21"/>
                  </a:moveTo>
                  <a:cubicBezTo>
                    <a:pt x="5" y="21"/>
                    <a:pt x="5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1"/>
                    <a:pt x="37" y="30"/>
                    <a:pt x="38" y="30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4"/>
                    <a:pt x="52" y="14"/>
                    <a:pt x="51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2" y="5"/>
                    <a:pt x="20" y="5"/>
                    <a:pt x="19" y="6"/>
                  </a:cubicBezTo>
                  <a:lnTo>
                    <a:pt x="5" y="21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8" name="Freeform 71"/>
            <p:cNvSpPr/>
            <p:nvPr/>
          </p:nvSpPr>
          <p:spPr bwMode="auto">
            <a:xfrm>
              <a:off x="10320338" y="6092826"/>
              <a:ext cx="280988" cy="165100"/>
            </a:xfrm>
            <a:custGeom>
              <a:avLst/>
              <a:gdLst>
                <a:gd name="T0" fmla="*/ 9 w 54"/>
                <a:gd name="T1" fmla="*/ 6 h 32"/>
                <a:gd name="T2" fmla="*/ 9 w 54"/>
                <a:gd name="T3" fmla="*/ 26 h 32"/>
                <a:gd name="T4" fmla="*/ 44 w 54"/>
                <a:gd name="T5" fmla="*/ 26 h 32"/>
                <a:gd name="T6" fmla="*/ 44 w 54"/>
                <a:gd name="T7" fmla="*/ 6 h 32"/>
                <a:gd name="T8" fmla="*/ 9 w 54"/>
                <a:gd name="T9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9" y="6"/>
                  </a:moveTo>
                  <a:cubicBezTo>
                    <a:pt x="0" y="11"/>
                    <a:pt x="0" y="20"/>
                    <a:pt x="9" y="26"/>
                  </a:cubicBezTo>
                  <a:cubicBezTo>
                    <a:pt x="19" y="32"/>
                    <a:pt x="35" y="32"/>
                    <a:pt x="44" y="26"/>
                  </a:cubicBezTo>
                  <a:cubicBezTo>
                    <a:pt x="54" y="20"/>
                    <a:pt x="54" y="11"/>
                    <a:pt x="44" y="6"/>
                  </a:cubicBezTo>
                  <a:cubicBezTo>
                    <a:pt x="35" y="0"/>
                    <a:pt x="19" y="0"/>
                    <a:pt x="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9" name="Freeform 72"/>
            <p:cNvSpPr>
              <a:spLocks noEditPoints="1"/>
            </p:cNvSpPr>
            <p:nvPr/>
          </p:nvSpPr>
          <p:spPr bwMode="auto">
            <a:xfrm>
              <a:off x="10320338" y="6081713"/>
              <a:ext cx="280988" cy="176213"/>
            </a:xfrm>
            <a:custGeom>
              <a:avLst/>
              <a:gdLst>
                <a:gd name="T0" fmla="*/ 27 w 54"/>
                <a:gd name="T1" fmla="*/ 34 h 34"/>
                <a:gd name="T2" fmla="*/ 8 w 54"/>
                <a:gd name="T3" fmla="*/ 30 h 34"/>
                <a:gd name="T4" fmla="*/ 0 w 54"/>
                <a:gd name="T5" fmla="*/ 18 h 34"/>
                <a:gd name="T6" fmla="*/ 8 w 54"/>
                <a:gd name="T7" fmla="*/ 6 h 34"/>
                <a:gd name="T8" fmla="*/ 46 w 54"/>
                <a:gd name="T9" fmla="*/ 6 h 34"/>
                <a:gd name="T10" fmla="*/ 54 w 54"/>
                <a:gd name="T11" fmla="*/ 18 h 34"/>
                <a:gd name="T12" fmla="*/ 46 w 54"/>
                <a:gd name="T13" fmla="*/ 30 h 34"/>
                <a:gd name="T14" fmla="*/ 27 w 54"/>
                <a:gd name="T15" fmla="*/ 34 h 34"/>
                <a:gd name="T16" fmla="*/ 27 w 54"/>
                <a:gd name="T17" fmla="*/ 6 h 34"/>
                <a:gd name="T18" fmla="*/ 10 w 54"/>
                <a:gd name="T19" fmla="*/ 10 h 34"/>
                <a:gd name="T20" fmla="*/ 4 w 54"/>
                <a:gd name="T21" fmla="*/ 18 h 34"/>
                <a:gd name="T22" fmla="*/ 10 w 54"/>
                <a:gd name="T23" fmla="*/ 26 h 34"/>
                <a:gd name="T24" fmla="*/ 43 w 54"/>
                <a:gd name="T25" fmla="*/ 26 h 34"/>
                <a:gd name="T26" fmla="*/ 49 w 54"/>
                <a:gd name="T27" fmla="*/ 18 h 34"/>
                <a:gd name="T28" fmla="*/ 43 w 54"/>
                <a:gd name="T29" fmla="*/ 10 h 34"/>
                <a:gd name="T30" fmla="*/ 27 w 54"/>
                <a:gd name="T31" fmla="*/ 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34">
                  <a:moveTo>
                    <a:pt x="27" y="34"/>
                  </a:moveTo>
                  <a:cubicBezTo>
                    <a:pt x="20" y="34"/>
                    <a:pt x="13" y="33"/>
                    <a:pt x="8" y="30"/>
                  </a:cubicBezTo>
                  <a:cubicBezTo>
                    <a:pt x="3" y="27"/>
                    <a:pt x="0" y="22"/>
                    <a:pt x="0" y="18"/>
                  </a:cubicBezTo>
                  <a:cubicBezTo>
                    <a:pt x="0" y="13"/>
                    <a:pt x="3" y="9"/>
                    <a:pt x="8" y="6"/>
                  </a:cubicBezTo>
                  <a:cubicBezTo>
                    <a:pt x="19" y="0"/>
                    <a:pt x="35" y="0"/>
                    <a:pt x="46" y="6"/>
                  </a:cubicBezTo>
                  <a:cubicBezTo>
                    <a:pt x="51" y="9"/>
                    <a:pt x="54" y="13"/>
                    <a:pt x="54" y="18"/>
                  </a:cubicBezTo>
                  <a:cubicBezTo>
                    <a:pt x="54" y="22"/>
                    <a:pt x="51" y="27"/>
                    <a:pt x="46" y="30"/>
                  </a:cubicBezTo>
                  <a:cubicBezTo>
                    <a:pt x="40" y="33"/>
                    <a:pt x="34" y="34"/>
                    <a:pt x="27" y="34"/>
                  </a:cubicBezTo>
                  <a:close/>
                  <a:moveTo>
                    <a:pt x="27" y="6"/>
                  </a:moveTo>
                  <a:cubicBezTo>
                    <a:pt x="21" y="6"/>
                    <a:pt x="15" y="7"/>
                    <a:pt x="10" y="10"/>
                  </a:cubicBezTo>
                  <a:cubicBezTo>
                    <a:pt x="6" y="12"/>
                    <a:pt x="4" y="15"/>
                    <a:pt x="4" y="18"/>
                  </a:cubicBezTo>
                  <a:cubicBezTo>
                    <a:pt x="4" y="21"/>
                    <a:pt x="6" y="24"/>
                    <a:pt x="10" y="26"/>
                  </a:cubicBezTo>
                  <a:cubicBezTo>
                    <a:pt x="20" y="31"/>
                    <a:pt x="34" y="31"/>
                    <a:pt x="43" y="26"/>
                  </a:cubicBezTo>
                  <a:cubicBezTo>
                    <a:pt x="47" y="24"/>
                    <a:pt x="49" y="21"/>
                    <a:pt x="49" y="18"/>
                  </a:cubicBezTo>
                  <a:cubicBezTo>
                    <a:pt x="49" y="15"/>
                    <a:pt x="47" y="12"/>
                    <a:pt x="43" y="10"/>
                  </a:cubicBezTo>
                  <a:cubicBezTo>
                    <a:pt x="39" y="7"/>
                    <a:pt x="33" y="6"/>
                    <a:pt x="27" y="6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0" name="Freeform 73"/>
            <p:cNvSpPr/>
            <p:nvPr/>
          </p:nvSpPr>
          <p:spPr bwMode="auto">
            <a:xfrm>
              <a:off x="10434638" y="6216651"/>
              <a:ext cx="212725" cy="134938"/>
            </a:xfrm>
            <a:custGeom>
              <a:avLst/>
              <a:gdLst>
                <a:gd name="T0" fmla="*/ 39 w 41"/>
                <a:gd name="T1" fmla="*/ 14 h 26"/>
                <a:gd name="T2" fmla="*/ 6 w 41"/>
                <a:gd name="T3" fmla="*/ 25 h 26"/>
                <a:gd name="T4" fmla="*/ 1 w 41"/>
                <a:gd name="T5" fmla="*/ 23 h 26"/>
                <a:gd name="T6" fmla="*/ 0 w 41"/>
                <a:gd name="T7" fmla="*/ 2 h 26"/>
                <a:gd name="T8" fmla="*/ 5 w 41"/>
                <a:gd name="T9" fmla="*/ 0 h 26"/>
                <a:gd name="T10" fmla="*/ 39 w 41"/>
                <a:gd name="T11" fmla="*/ 11 h 26"/>
                <a:gd name="T12" fmla="*/ 39 w 41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">
                  <a:moveTo>
                    <a:pt x="39" y="14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4" y="26"/>
                    <a:pt x="1" y="25"/>
                    <a:pt x="1" y="2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41" y="11"/>
                    <a:pt x="41" y="13"/>
                    <a:pt x="3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1" name="Freeform 74"/>
            <p:cNvSpPr>
              <a:spLocks noEditPoints="1"/>
            </p:cNvSpPr>
            <p:nvPr/>
          </p:nvSpPr>
          <p:spPr bwMode="auto">
            <a:xfrm>
              <a:off x="10423526" y="6200776"/>
              <a:ext cx="234950" cy="161925"/>
            </a:xfrm>
            <a:custGeom>
              <a:avLst/>
              <a:gdLst>
                <a:gd name="T0" fmla="*/ 6 w 45"/>
                <a:gd name="T1" fmla="*/ 31 h 31"/>
                <a:gd name="T2" fmla="*/ 2 w 45"/>
                <a:gd name="T3" fmla="*/ 30 h 31"/>
                <a:gd name="T4" fmla="*/ 1 w 45"/>
                <a:gd name="T5" fmla="*/ 26 h 31"/>
                <a:gd name="T6" fmla="*/ 0 w 45"/>
                <a:gd name="T7" fmla="*/ 5 h 31"/>
                <a:gd name="T8" fmla="*/ 2 w 45"/>
                <a:gd name="T9" fmla="*/ 2 h 31"/>
                <a:gd name="T10" fmla="*/ 8 w 45"/>
                <a:gd name="T11" fmla="*/ 1 h 31"/>
                <a:gd name="T12" fmla="*/ 42 w 45"/>
                <a:gd name="T13" fmla="*/ 11 h 31"/>
                <a:gd name="T14" fmla="*/ 45 w 45"/>
                <a:gd name="T15" fmla="*/ 15 h 31"/>
                <a:gd name="T16" fmla="*/ 42 w 45"/>
                <a:gd name="T17" fmla="*/ 19 h 31"/>
                <a:gd name="T18" fmla="*/ 9 w 45"/>
                <a:gd name="T19" fmla="*/ 30 h 31"/>
                <a:gd name="T20" fmla="*/ 6 w 45"/>
                <a:gd name="T21" fmla="*/ 31 h 31"/>
                <a:gd name="T22" fmla="*/ 5 w 45"/>
                <a:gd name="T23" fmla="*/ 26 h 31"/>
                <a:gd name="T24" fmla="*/ 7 w 45"/>
                <a:gd name="T25" fmla="*/ 26 h 31"/>
                <a:gd name="T26" fmla="*/ 39 w 45"/>
                <a:gd name="T27" fmla="*/ 15 h 31"/>
                <a:gd name="T28" fmla="*/ 7 w 45"/>
                <a:gd name="T29" fmla="*/ 5 h 31"/>
                <a:gd name="T30" fmla="*/ 5 w 45"/>
                <a:gd name="T31" fmla="*/ 5 h 31"/>
                <a:gd name="T32" fmla="*/ 5 w 45"/>
                <a:gd name="T33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" h="31">
                  <a:moveTo>
                    <a:pt x="6" y="31"/>
                  </a:moveTo>
                  <a:cubicBezTo>
                    <a:pt x="5" y="31"/>
                    <a:pt x="3" y="30"/>
                    <a:pt x="2" y="30"/>
                  </a:cubicBezTo>
                  <a:cubicBezTo>
                    <a:pt x="1" y="29"/>
                    <a:pt x="1" y="28"/>
                    <a:pt x="1" y="2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6" y="0"/>
                    <a:pt x="8" y="1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5" y="14"/>
                    <a:pt x="45" y="15"/>
                  </a:cubicBezTo>
                  <a:cubicBezTo>
                    <a:pt x="45" y="17"/>
                    <a:pt x="44" y="18"/>
                    <a:pt x="42" y="1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1"/>
                    <a:pt x="7" y="31"/>
                    <a:pt x="6" y="31"/>
                  </a:cubicBezTo>
                  <a:close/>
                  <a:moveTo>
                    <a:pt x="5" y="26"/>
                  </a:moveTo>
                  <a:cubicBezTo>
                    <a:pt x="6" y="26"/>
                    <a:pt x="7" y="26"/>
                    <a:pt x="7" y="2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lnTo>
                    <a:pt x="5" y="26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0" name="Freeform 83"/>
            <p:cNvSpPr/>
            <p:nvPr/>
          </p:nvSpPr>
          <p:spPr bwMode="auto">
            <a:xfrm>
              <a:off x="6610351" y="2151063"/>
              <a:ext cx="779463" cy="1450975"/>
            </a:xfrm>
            <a:custGeom>
              <a:avLst/>
              <a:gdLst>
                <a:gd name="T0" fmla="*/ 139 w 150"/>
                <a:gd name="T1" fmla="*/ 276 h 279"/>
                <a:gd name="T2" fmla="*/ 10 w 150"/>
                <a:gd name="T3" fmla="*/ 201 h 279"/>
                <a:gd name="T4" fmla="*/ 0 w 150"/>
                <a:gd name="T5" fmla="*/ 182 h 279"/>
                <a:gd name="T6" fmla="*/ 0 w 150"/>
                <a:gd name="T7" fmla="*/ 11 h 279"/>
                <a:gd name="T8" fmla="*/ 10 w 150"/>
                <a:gd name="T9" fmla="*/ 3 h 279"/>
                <a:gd name="T10" fmla="*/ 139 w 150"/>
                <a:gd name="T11" fmla="*/ 78 h 279"/>
                <a:gd name="T12" fmla="*/ 150 w 150"/>
                <a:gd name="T13" fmla="*/ 98 h 279"/>
                <a:gd name="T14" fmla="*/ 150 w 150"/>
                <a:gd name="T15" fmla="*/ 268 h 279"/>
                <a:gd name="T16" fmla="*/ 139 w 150"/>
                <a:gd name="T17" fmla="*/ 2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279">
                  <a:moveTo>
                    <a:pt x="139" y="276"/>
                  </a:moveTo>
                  <a:cubicBezTo>
                    <a:pt x="10" y="201"/>
                    <a:pt x="10" y="201"/>
                    <a:pt x="10" y="201"/>
                  </a:cubicBezTo>
                  <a:cubicBezTo>
                    <a:pt x="5" y="198"/>
                    <a:pt x="0" y="189"/>
                    <a:pt x="0" y="18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5" y="0"/>
                    <a:pt x="10" y="3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145" y="81"/>
                    <a:pt x="150" y="90"/>
                    <a:pt x="150" y="98"/>
                  </a:cubicBezTo>
                  <a:cubicBezTo>
                    <a:pt x="150" y="268"/>
                    <a:pt x="150" y="268"/>
                    <a:pt x="150" y="268"/>
                  </a:cubicBezTo>
                  <a:cubicBezTo>
                    <a:pt x="150" y="276"/>
                    <a:pt x="145" y="279"/>
                    <a:pt x="139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1" name="Freeform 84"/>
            <p:cNvSpPr>
              <a:spLocks noEditPoints="1"/>
            </p:cNvSpPr>
            <p:nvPr/>
          </p:nvSpPr>
          <p:spPr bwMode="auto">
            <a:xfrm>
              <a:off x="6599238" y="2144713"/>
              <a:ext cx="801688" cy="1457325"/>
            </a:xfrm>
            <a:custGeom>
              <a:avLst/>
              <a:gdLst>
                <a:gd name="T0" fmla="*/ 146 w 154"/>
                <a:gd name="T1" fmla="*/ 280 h 280"/>
                <a:gd name="T2" fmla="*/ 140 w 154"/>
                <a:gd name="T3" fmla="*/ 279 h 280"/>
                <a:gd name="T4" fmla="*/ 11 w 154"/>
                <a:gd name="T5" fmla="*/ 204 h 280"/>
                <a:gd name="T6" fmla="*/ 0 w 154"/>
                <a:gd name="T7" fmla="*/ 183 h 280"/>
                <a:gd name="T8" fmla="*/ 0 w 154"/>
                <a:gd name="T9" fmla="*/ 12 h 280"/>
                <a:gd name="T10" fmla="*/ 4 w 154"/>
                <a:gd name="T11" fmla="*/ 2 h 280"/>
                <a:gd name="T12" fmla="*/ 13 w 154"/>
                <a:gd name="T13" fmla="*/ 2 h 280"/>
                <a:gd name="T14" fmla="*/ 143 w 154"/>
                <a:gd name="T15" fmla="*/ 77 h 280"/>
                <a:gd name="T16" fmla="*/ 154 w 154"/>
                <a:gd name="T17" fmla="*/ 99 h 280"/>
                <a:gd name="T18" fmla="*/ 154 w 154"/>
                <a:gd name="T19" fmla="*/ 269 h 280"/>
                <a:gd name="T20" fmla="*/ 149 w 154"/>
                <a:gd name="T21" fmla="*/ 279 h 280"/>
                <a:gd name="T22" fmla="*/ 146 w 154"/>
                <a:gd name="T23" fmla="*/ 280 h 280"/>
                <a:gd name="T24" fmla="*/ 8 w 154"/>
                <a:gd name="T25" fmla="*/ 5 h 280"/>
                <a:gd name="T26" fmla="*/ 7 w 154"/>
                <a:gd name="T27" fmla="*/ 6 h 280"/>
                <a:gd name="T28" fmla="*/ 4 w 154"/>
                <a:gd name="T29" fmla="*/ 12 h 280"/>
                <a:gd name="T30" fmla="*/ 4 w 154"/>
                <a:gd name="T31" fmla="*/ 183 h 280"/>
                <a:gd name="T32" fmla="*/ 13 w 154"/>
                <a:gd name="T33" fmla="*/ 200 h 280"/>
                <a:gd name="T34" fmla="*/ 143 w 154"/>
                <a:gd name="T35" fmla="*/ 275 h 280"/>
                <a:gd name="T36" fmla="*/ 147 w 154"/>
                <a:gd name="T37" fmla="*/ 276 h 280"/>
                <a:gd name="T38" fmla="*/ 150 w 154"/>
                <a:gd name="T39" fmla="*/ 269 h 280"/>
                <a:gd name="T40" fmla="*/ 150 w 154"/>
                <a:gd name="T41" fmla="*/ 99 h 280"/>
                <a:gd name="T42" fmla="*/ 140 w 154"/>
                <a:gd name="T43" fmla="*/ 81 h 280"/>
                <a:gd name="T44" fmla="*/ 11 w 154"/>
                <a:gd name="T45" fmla="*/ 6 h 280"/>
                <a:gd name="T46" fmla="*/ 8 w 154"/>
                <a:gd name="T47" fmla="*/ 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4" h="280">
                  <a:moveTo>
                    <a:pt x="146" y="280"/>
                  </a:moveTo>
                  <a:cubicBezTo>
                    <a:pt x="144" y="280"/>
                    <a:pt x="142" y="280"/>
                    <a:pt x="140" y="279"/>
                  </a:cubicBezTo>
                  <a:cubicBezTo>
                    <a:pt x="11" y="204"/>
                    <a:pt x="11" y="204"/>
                    <a:pt x="11" y="204"/>
                  </a:cubicBezTo>
                  <a:cubicBezTo>
                    <a:pt x="5" y="201"/>
                    <a:pt x="0" y="191"/>
                    <a:pt x="0" y="18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7"/>
                    <a:pt x="1" y="4"/>
                    <a:pt x="4" y="2"/>
                  </a:cubicBezTo>
                  <a:cubicBezTo>
                    <a:pt x="7" y="0"/>
                    <a:pt x="10" y="1"/>
                    <a:pt x="13" y="2"/>
                  </a:cubicBezTo>
                  <a:cubicBezTo>
                    <a:pt x="143" y="77"/>
                    <a:pt x="143" y="77"/>
                    <a:pt x="143" y="77"/>
                  </a:cubicBezTo>
                  <a:cubicBezTo>
                    <a:pt x="149" y="81"/>
                    <a:pt x="154" y="90"/>
                    <a:pt x="154" y="99"/>
                  </a:cubicBezTo>
                  <a:cubicBezTo>
                    <a:pt x="154" y="269"/>
                    <a:pt x="154" y="269"/>
                    <a:pt x="154" y="269"/>
                  </a:cubicBezTo>
                  <a:cubicBezTo>
                    <a:pt x="154" y="274"/>
                    <a:pt x="152" y="278"/>
                    <a:pt x="149" y="279"/>
                  </a:cubicBezTo>
                  <a:cubicBezTo>
                    <a:pt x="148" y="280"/>
                    <a:pt x="147" y="280"/>
                    <a:pt x="146" y="280"/>
                  </a:cubicBezTo>
                  <a:close/>
                  <a:moveTo>
                    <a:pt x="8" y="5"/>
                  </a:moveTo>
                  <a:cubicBezTo>
                    <a:pt x="8" y="5"/>
                    <a:pt x="7" y="6"/>
                    <a:pt x="7" y="6"/>
                  </a:cubicBezTo>
                  <a:cubicBezTo>
                    <a:pt x="5" y="7"/>
                    <a:pt x="4" y="9"/>
                    <a:pt x="4" y="12"/>
                  </a:cubicBezTo>
                  <a:cubicBezTo>
                    <a:pt x="4" y="183"/>
                    <a:pt x="4" y="183"/>
                    <a:pt x="4" y="183"/>
                  </a:cubicBezTo>
                  <a:cubicBezTo>
                    <a:pt x="4" y="189"/>
                    <a:pt x="8" y="197"/>
                    <a:pt x="13" y="200"/>
                  </a:cubicBezTo>
                  <a:cubicBezTo>
                    <a:pt x="143" y="275"/>
                    <a:pt x="143" y="275"/>
                    <a:pt x="143" y="275"/>
                  </a:cubicBezTo>
                  <a:cubicBezTo>
                    <a:pt x="144" y="276"/>
                    <a:pt x="146" y="276"/>
                    <a:pt x="147" y="276"/>
                  </a:cubicBezTo>
                  <a:cubicBezTo>
                    <a:pt x="149" y="275"/>
                    <a:pt x="150" y="272"/>
                    <a:pt x="150" y="269"/>
                  </a:cubicBezTo>
                  <a:cubicBezTo>
                    <a:pt x="150" y="99"/>
                    <a:pt x="150" y="99"/>
                    <a:pt x="150" y="99"/>
                  </a:cubicBezTo>
                  <a:cubicBezTo>
                    <a:pt x="150" y="92"/>
                    <a:pt x="145" y="84"/>
                    <a:pt x="140" y="81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6"/>
                    <a:pt x="9" y="5"/>
                    <a:pt x="8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2" name="Freeform 85"/>
            <p:cNvSpPr/>
            <p:nvPr/>
          </p:nvSpPr>
          <p:spPr bwMode="auto">
            <a:xfrm>
              <a:off x="6667501" y="2244726"/>
              <a:ext cx="665163" cy="1133475"/>
            </a:xfrm>
            <a:custGeom>
              <a:avLst/>
              <a:gdLst>
                <a:gd name="T0" fmla="*/ 124 w 128"/>
                <a:gd name="T1" fmla="*/ 216 h 218"/>
                <a:gd name="T2" fmla="*/ 4 w 128"/>
                <a:gd name="T3" fmla="*/ 148 h 218"/>
                <a:gd name="T4" fmla="*/ 0 w 128"/>
                <a:gd name="T5" fmla="*/ 140 h 218"/>
                <a:gd name="T6" fmla="*/ 0 w 128"/>
                <a:gd name="T7" fmla="*/ 4 h 218"/>
                <a:gd name="T8" fmla="*/ 4 w 128"/>
                <a:gd name="T9" fmla="*/ 1 h 218"/>
                <a:gd name="T10" fmla="*/ 124 w 128"/>
                <a:gd name="T11" fmla="*/ 70 h 218"/>
                <a:gd name="T12" fmla="*/ 128 w 128"/>
                <a:gd name="T13" fmla="*/ 78 h 218"/>
                <a:gd name="T14" fmla="*/ 128 w 128"/>
                <a:gd name="T15" fmla="*/ 213 h 218"/>
                <a:gd name="T16" fmla="*/ 124 w 128"/>
                <a:gd name="T17" fmla="*/ 21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18">
                  <a:moveTo>
                    <a:pt x="124" y="216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2" y="146"/>
                    <a:pt x="0" y="143"/>
                    <a:pt x="0" y="1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6" y="71"/>
                    <a:pt x="128" y="75"/>
                    <a:pt x="128" y="78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6"/>
                    <a:pt x="126" y="218"/>
                    <a:pt x="124" y="2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3" name="Freeform 86"/>
            <p:cNvSpPr/>
            <p:nvPr/>
          </p:nvSpPr>
          <p:spPr bwMode="auto">
            <a:xfrm>
              <a:off x="6813551" y="2951163"/>
              <a:ext cx="25400" cy="36513"/>
            </a:xfrm>
            <a:custGeom>
              <a:avLst/>
              <a:gdLst>
                <a:gd name="T0" fmla="*/ 0 w 5"/>
                <a:gd name="T1" fmla="*/ 2 h 7"/>
                <a:gd name="T2" fmla="*/ 1 w 5"/>
                <a:gd name="T3" fmla="*/ 0 h 7"/>
                <a:gd name="T4" fmla="*/ 3 w 5"/>
                <a:gd name="T5" fmla="*/ 0 h 7"/>
                <a:gd name="T6" fmla="*/ 5 w 5"/>
                <a:gd name="T7" fmla="*/ 2 h 7"/>
                <a:gd name="T8" fmla="*/ 5 w 5"/>
                <a:gd name="T9" fmla="*/ 5 h 7"/>
                <a:gd name="T10" fmla="*/ 5 w 5"/>
                <a:gd name="T11" fmla="*/ 6 h 7"/>
                <a:gd name="T12" fmla="*/ 3 w 5"/>
                <a:gd name="T13" fmla="*/ 6 h 7"/>
                <a:gd name="T14" fmla="*/ 1 w 5"/>
                <a:gd name="T15" fmla="*/ 4 h 7"/>
                <a:gd name="T16" fmla="*/ 0 w 5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2" y="6"/>
                    <a:pt x="1" y="5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4" name="Freeform 87"/>
            <p:cNvSpPr>
              <a:spLocks noEditPoints="1"/>
            </p:cNvSpPr>
            <p:nvPr/>
          </p:nvSpPr>
          <p:spPr bwMode="auto">
            <a:xfrm>
              <a:off x="6838951" y="2868613"/>
              <a:ext cx="47625" cy="176213"/>
            </a:xfrm>
            <a:custGeom>
              <a:avLst/>
              <a:gdLst>
                <a:gd name="T0" fmla="*/ 3 w 9"/>
                <a:gd name="T1" fmla="*/ 33 h 34"/>
                <a:gd name="T2" fmla="*/ 0 w 9"/>
                <a:gd name="T3" fmla="*/ 31 h 34"/>
                <a:gd name="T4" fmla="*/ 0 w 9"/>
                <a:gd name="T5" fmla="*/ 27 h 34"/>
                <a:gd name="T6" fmla="*/ 2 w 9"/>
                <a:gd name="T7" fmla="*/ 28 h 34"/>
                <a:gd name="T8" fmla="*/ 4 w 9"/>
                <a:gd name="T9" fmla="*/ 29 h 34"/>
                <a:gd name="T10" fmla="*/ 4 w 9"/>
                <a:gd name="T11" fmla="*/ 27 h 34"/>
                <a:gd name="T12" fmla="*/ 4 w 9"/>
                <a:gd name="T13" fmla="*/ 7 h 34"/>
                <a:gd name="T14" fmla="*/ 9 w 9"/>
                <a:gd name="T15" fmla="*/ 9 h 34"/>
                <a:gd name="T16" fmla="*/ 9 w 9"/>
                <a:gd name="T17" fmla="*/ 30 h 34"/>
                <a:gd name="T18" fmla="*/ 7 w 9"/>
                <a:gd name="T19" fmla="*/ 34 h 34"/>
                <a:gd name="T20" fmla="*/ 3 w 9"/>
                <a:gd name="T21" fmla="*/ 33 h 34"/>
                <a:gd name="T22" fmla="*/ 4 w 9"/>
                <a:gd name="T23" fmla="*/ 2 h 34"/>
                <a:gd name="T24" fmla="*/ 7 w 9"/>
                <a:gd name="T25" fmla="*/ 1 h 34"/>
                <a:gd name="T26" fmla="*/ 9 w 9"/>
                <a:gd name="T27" fmla="*/ 4 h 34"/>
                <a:gd name="T28" fmla="*/ 8 w 9"/>
                <a:gd name="T29" fmla="*/ 6 h 34"/>
                <a:gd name="T30" fmla="*/ 7 w 9"/>
                <a:gd name="T31" fmla="*/ 6 h 34"/>
                <a:gd name="T32" fmla="*/ 4 w 9"/>
                <a:gd name="T33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34">
                  <a:moveTo>
                    <a:pt x="3" y="33"/>
                  </a:moveTo>
                  <a:cubicBezTo>
                    <a:pt x="2" y="32"/>
                    <a:pt x="1" y="32"/>
                    <a:pt x="0" y="3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7"/>
                    <a:pt x="1" y="28"/>
                    <a:pt x="2" y="28"/>
                  </a:cubicBezTo>
                  <a:cubicBezTo>
                    <a:pt x="3" y="29"/>
                    <a:pt x="3" y="29"/>
                    <a:pt x="4" y="29"/>
                  </a:cubicBezTo>
                  <a:cubicBezTo>
                    <a:pt x="4" y="28"/>
                    <a:pt x="4" y="28"/>
                    <a:pt x="4" y="2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2"/>
                    <a:pt x="8" y="33"/>
                    <a:pt x="7" y="34"/>
                  </a:cubicBezTo>
                  <a:cubicBezTo>
                    <a:pt x="6" y="34"/>
                    <a:pt x="5" y="34"/>
                    <a:pt x="3" y="33"/>
                  </a:cubicBezTo>
                  <a:close/>
                  <a:moveTo>
                    <a:pt x="4" y="2"/>
                  </a:moveTo>
                  <a:cubicBezTo>
                    <a:pt x="4" y="0"/>
                    <a:pt x="5" y="0"/>
                    <a:pt x="7" y="1"/>
                  </a:cubicBezTo>
                  <a:cubicBezTo>
                    <a:pt x="8" y="1"/>
                    <a:pt x="9" y="3"/>
                    <a:pt x="9" y="4"/>
                  </a:cubicBezTo>
                  <a:cubicBezTo>
                    <a:pt x="9" y="5"/>
                    <a:pt x="9" y="6"/>
                    <a:pt x="8" y="6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5" y="5"/>
                    <a:pt x="4" y="3"/>
                    <a:pt x="4" y="2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5" name="Freeform 88"/>
            <p:cNvSpPr>
              <a:spLocks noEditPoints="1"/>
            </p:cNvSpPr>
            <p:nvPr/>
          </p:nvSpPr>
          <p:spPr bwMode="auto">
            <a:xfrm>
              <a:off x="6907213" y="2930526"/>
              <a:ext cx="82550" cy="155575"/>
            </a:xfrm>
            <a:custGeom>
              <a:avLst/>
              <a:gdLst>
                <a:gd name="T0" fmla="*/ 9 w 16"/>
                <a:gd name="T1" fmla="*/ 24 h 30"/>
                <a:gd name="T2" fmla="*/ 5 w 16"/>
                <a:gd name="T3" fmla="*/ 19 h 30"/>
                <a:gd name="T4" fmla="*/ 5 w 16"/>
                <a:gd name="T5" fmla="*/ 19 h 30"/>
                <a:gd name="T6" fmla="*/ 5 w 16"/>
                <a:gd name="T7" fmla="*/ 22 h 30"/>
                <a:gd name="T8" fmla="*/ 5 w 16"/>
                <a:gd name="T9" fmla="*/ 30 h 30"/>
                <a:gd name="T10" fmla="*/ 0 w 16"/>
                <a:gd name="T11" fmla="*/ 27 h 30"/>
                <a:gd name="T12" fmla="*/ 0 w 16"/>
                <a:gd name="T13" fmla="*/ 0 h 30"/>
                <a:gd name="T14" fmla="*/ 4 w 16"/>
                <a:gd name="T15" fmla="*/ 2 h 30"/>
                <a:gd name="T16" fmla="*/ 5 w 16"/>
                <a:gd name="T17" fmla="*/ 5 h 30"/>
                <a:gd name="T18" fmla="*/ 5 w 16"/>
                <a:gd name="T19" fmla="*/ 5 h 30"/>
                <a:gd name="T20" fmla="*/ 10 w 16"/>
                <a:gd name="T21" fmla="*/ 5 h 30"/>
                <a:gd name="T22" fmla="*/ 14 w 16"/>
                <a:gd name="T23" fmla="*/ 10 h 30"/>
                <a:gd name="T24" fmla="*/ 16 w 16"/>
                <a:gd name="T25" fmla="*/ 18 h 30"/>
                <a:gd name="T26" fmla="*/ 15 w 16"/>
                <a:gd name="T27" fmla="*/ 23 h 30"/>
                <a:gd name="T28" fmla="*/ 13 w 16"/>
                <a:gd name="T29" fmla="*/ 25 h 30"/>
                <a:gd name="T30" fmla="*/ 9 w 16"/>
                <a:gd name="T31" fmla="*/ 24 h 30"/>
                <a:gd name="T32" fmla="*/ 8 w 16"/>
                <a:gd name="T33" fmla="*/ 8 h 30"/>
                <a:gd name="T34" fmla="*/ 6 w 16"/>
                <a:gd name="T35" fmla="*/ 8 h 30"/>
                <a:gd name="T36" fmla="*/ 5 w 16"/>
                <a:gd name="T37" fmla="*/ 11 h 30"/>
                <a:gd name="T38" fmla="*/ 5 w 16"/>
                <a:gd name="T39" fmla="*/ 12 h 30"/>
                <a:gd name="T40" fmla="*/ 6 w 16"/>
                <a:gd name="T41" fmla="*/ 17 h 30"/>
                <a:gd name="T42" fmla="*/ 8 w 16"/>
                <a:gd name="T43" fmla="*/ 19 h 30"/>
                <a:gd name="T44" fmla="*/ 11 w 16"/>
                <a:gd name="T45" fmla="*/ 15 h 30"/>
                <a:gd name="T46" fmla="*/ 10 w 16"/>
                <a:gd name="T47" fmla="*/ 11 h 30"/>
                <a:gd name="T48" fmla="*/ 8 w 16"/>
                <a:gd name="T49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30">
                  <a:moveTo>
                    <a:pt x="9" y="24"/>
                  </a:moveTo>
                  <a:cubicBezTo>
                    <a:pt x="8" y="23"/>
                    <a:pt x="6" y="21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4"/>
                    <a:pt x="10" y="5"/>
                  </a:cubicBezTo>
                  <a:cubicBezTo>
                    <a:pt x="11" y="6"/>
                    <a:pt x="13" y="8"/>
                    <a:pt x="14" y="10"/>
                  </a:cubicBezTo>
                  <a:cubicBezTo>
                    <a:pt x="15" y="12"/>
                    <a:pt x="16" y="15"/>
                    <a:pt x="16" y="18"/>
                  </a:cubicBezTo>
                  <a:cubicBezTo>
                    <a:pt x="16" y="20"/>
                    <a:pt x="15" y="22"/>
                    <a:pt x="15" y="23"/>
                  </a:cubicBezTo>
                  <a:cubicBezTo>
                    <a:pt x="14" y="24"/>
                    <a:pt x="14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lose/>
                  <a:moveTo>
                    <a:pt x="8" y="8"/>
                  </a:moveTo>
                  <a:cubicBezTo>
                    <a:pt x="7" y="7"/>
                    <a:pt x="6" y="7"/>
                    <a:pt x="6" y="8"/>
                  </a:cubicBezTo>
                  <a:cubicBezTo>
                    <a:pt x="5" y="8"/>
                    <a:pt x="5" y="9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7"/>
                  </a:cubicBezTo>
                  <a:cubicBezTo>
                    <a:pt x="6" y="18"/>
                    <a:pt x="7" y="19"/>
                    <a:pt x="8" y="19"/>
                  </a:cubicBezTo>
                  <a:cubicBezTo>
                    <a:pt x="10" y="20"/>
                    <a:pt x="11" y="19"/>
                    <a:pt x="11" y="15"/>
                  </a:cubicBezTo>
                  <a:cubicBezTo>
                    <a:pt x="11" y="14"/>
                    <a:pt x="11" y="12"/>
                    <a:pt x="10" y="11"/>
                  </a:cubicBezTo>
                  <a:cubicBezTo>
                    <a:pt x="10" y="10"/>
                    <a:pt x="9" y="9"/>
                    <a:pt x="8" y="8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6" name="Freeform 89"/>
            <p:cNvSpPr>
              <a:spLocks noEditPoints="1"/>
            </p:cNvSpPr>
            <p:nvPr/>
          </p:nvSpPr>
          <p:spPr bwMode="auto">
            <a:xfrm>
              <a:off x="7000876" y="2998788"/>
              <a:ext cx="77788" cy="119063"/>
            </a:xfrm>
            <a:custGeom>
              <a:avLst/>
              <a:gdLst>
                <a:gd name="T0" fmla="*/ 9 w 15"/>
                <a:gd name="T1" fmla="*/ 21 h 23"/>
                <a:gd name="T2" fmla="*/ 3 w 15"/>
                <a:gd name="T3" fmla="*/ 15 h 23"/>
                <a:gd name="T4" fmla="*/ 0 w 15"/>
                <a:gd name="T5" fmla="*/ 7 h 23"/>
                <a:gd name="T6" fmla="*/ 2 w 15"/>
                <a:gd name="T7" fmla="*/ 1 h 23"/>
                <a:gd name="T8" fmla="*/ 8 w 15"/>
                <a:gd name="T9" fmla="*/ 1 h 23"/>
                <a:gd name="T10" fmla="*/ 13 w 15"/>
                <a:gd name="T11" fmla="*/ 7 h 23"/>
                <a:gd name="T12" fmla="*/ 15 w 15"/>
                <a:gd name="T13" fmla="*/ 14 h 23"/>
                <a:gd name="T14" fmla="*/ 15 w 15"/>
                <a:gd name="T15" fmla="*/ 17 h 23"/>
                <a:gd name="T16" fmla="*/ 5 w 15"/>
                <a:gd name="T17" fmla="*/ 11 h 23"/>
                <a:gd name="T18" fmla="*/ 6 w 15"/>
                <a:gd name="T19" fmla="*/ 15 h 23"/>
                <a:gd name="T20" fmla="*/ 9 w 15"/>
                <a:gd name="T21" fmla="*/ 18 h 23"/>
                <a:gd name="T22" fmla="*/ 12 w 15"/>
                <a:gd name="T23" fmla="*/ 19 h 23"/>
                <a:gd name="T24" fmla="*/ 14 w 15"/>
                <a:gd name="T25" fmla="*/ 19 h 23"/>
                <a:gd name="T26" fmla="*/ 14 w 15"/>
                <a:gd name="T27" fmla="*/ 23 h 23"/>
                <a:gd name="T28" fmla="*/ 12 w 15"/>
                <a:gd name="T29" fmla="*/ 23 h 23"/>
                <a:gd name="T30" fmla="*/ 9 w 15"/>
                <a:gd name="T31" fmla="*/ 21 h 23"/>
                <a:gd name="T32" fmla="*/ 8 w 15"/>
                <a:gd name="T33" fmla="*/ 5 h 23"/>
                <a:gd name="T34" fmla="*/ 6 w 15"/>
                <a:gd name="T35" fmla="*/ 5 h 23"/>
                <a:gd name="T36" fmla="*/ 5 w 15"/>
                <a:gd name="T37" fmla="*/ 7 h 23"/>
                <a:gd name="T38" fmla="*/ 11 w 15"/>
                <a:gd name="T39" fmla="*/ 11 h 23"/>
                <a:gd name="T40" fmla="*/ 10 w 15"/>
                <a:gd name="T41" fmla="*/ 7 h 23"/>
                <a:gd name="T42" fmla="*/ 8 w 15"/>
                <a:gd name="T4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23">
                  <a:moveTo>
                    <a:pt x="9" y="21"/>
                  </a:moveTo>
                  <a:cubicBezTo>
                    <a:pt x="6" y="20"/>
                    <a:pt x="4" y="18"/>
                    <a:pt x="3" y="15"/>
                  </a:cubicBezTo>
                  <a:cubicBezTo>
                    <a:pt x="1" y="13"/>
                    <a:pt x="0" y="10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3"/>
                    <a:pt x="12" y="4"/>
                    <a:pt x="13" y="7"/>
                  </a:cubicBezTo>
                  <a:cubicBezTo>
                    <a:pt x="15" y="9"/>
                    <a:pt x="15" y="11"/>
                    <a:pt x="15" y="1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5"/>
                  </a:cubicBezTo>
                  <a:cubicBezTo>
                    <a:pt x="7" y="16"/>
                    <a:pt x="8" y="17"/>
                    <a:pt x="9" y="18"/>
                  </a:cubicBezTo>
                  <a:cubicBezTo>
                    <a:pt x="10" y="18"/>
                    <a:pt x="11" y="19"/>
                    <a:pt x="12" y="19"/>
                  </a:cubicBezTo>
                  <a:cubicBezTo>
                    <a:pt x="13" y="19"/>
                    <a:pt x="14" y="19"/>
                    <a:pt x="14" y="19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11" y="22"/>
                    <a:pt x="10" y="22"/>
                    <a:pt x="9" y="21"/>
                  </a:cubicBezTo>
                  <a:close/>
                  <a:moveTo>
                    <a:pt x="8" y="5"/>
                  </a:moveTo>
                  <a:cubicBezTo>
                    <a:pt x="7" y="4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9"/>
                    <a:pt x="11" y="8"/>
                    <a:pt x="10" y="7"/>
                  </a:cubicBezTo>
                  <a:cubicBezTo>
                    <a:pt x="10" y="6"/>
                    <a:pt x="9" y="6"/>
                    <a:pt x="8" y="5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7" name="Freeform 90"/>
            <p:cNvSpPr>
              <a:spLocks noEditPoints="1"/>
            </p:cNvSpPr>
            <p:nvPr/>
          </p:nvSpPr>
          <p:spPr bwMode="auto">
            <a:xfrm>
              <a:off x="7088188" y="3044826"/>
              <a:ext cx="84138" cy="161925"/>
            </a:xfrm>
            <a:custGeom>
              <a:avLst/>
              <a:gdLst>
                <a:gd name="T0" fmla="*/ 16 w 16"/>
                <a:gd name="T1" fmla="*/ 7 h 31"/>
                <a:gd name="T2" fmla="*/ 16 w 16"/>
                <a:gd name="T3" fmla="*/ 10 h 31"/>
                <a:gd name="T4" fmla="*/ 14 w 16"/>
                <a:gd name="T5" fmla="*/ 9 h 31"/>
                <a:gd name="T6" fmla="*/ 14 w 16"/>
                <a:gd name="T7" fmla="*/ 12 h 31"/>
                <a:gd name="T8" fmla="*/ 12 w 16"/>
                <a:gd name="T9" fmla="*/ 16 h 31"/>
                <a:gd name="T10" fmla="*/ 7 w 16"/>
                <a:gd name="T11" fmla="*/ 15 h 31"/>
                <a:gd name="T12" fmla="*/ 7 w 16"/>
                <a:gd name="T13" fmla="*/ 14 h 31"/>
                <a:gd name="T14" fmla="*/ 6 w 16"/>
                <a:gd name="T15" fmla="*/ 14 h 31"/>
                <a:gd name="T16" fmla="*/ 5 w 16"/>
                <a:gd name="T17" fmla="*/ 15 h 31"/>
                <a:gd name="T18" fmla="*/ 8 w 16"/>
                <a:gd name="T19" fmla="*/ 17 h 31"/>
                <a:gd name="T20" fmla="*/ 10 w 16"/>
                <a:gd name="T21" fmla="*/ 19 h 31"/>
                <a:gd name="T22" fmla="*/ 15 w 16"/>
                <a:gd name="T23" fmla="*/ 23 h 31"/>
                <a:gd name="T24" fmla="*/ 16 w 16"/>
                <a:gd name="T25" fmla="*/ 27 h 31"/>
                <a:gd name="T26" fmla="*/ 14 w 16"/>
                <a:gd name="T27" fmla="*/ 31 h 31"/>
                <a:gd name="T28" fmla="*/ 7 w 16"/>
                <a:gd name="T29" fmla="*/ 29 h 31"/>
                <a:gd name="T30" fmla="*/ 2 w 16"/>
                <a:gd name="T31" fmla="*/ 24 h 31"/>
                <a:gd name="T32" fmla="*/ 0 w 16"/>
                <a:gd name="T33" fmla="*/ 20 h 31"/>
                <a:gd name="T34" fmla="*/ 1 w 16"/>
                <a:gd name="T35" fmla="*/ 17 h 31"/>
                <a:gd name="T36" fmla="*/ 3 w 16"/>
                <a:gd name="T37" fmla="*/ 17 h 31"/>
                <a:gd name="T38" fmla="*/ 2 w 16"/>
                <a:gd name="T39" fmla="*/ 15 h 31"/>
                <a:gd name="T40" fmla="*/ 2 w 16"/>
                <a:gd name="T41" fmla="*/ 13 h 31"/>
                <a:gd name="T42" fmla="*/ 2 w 16"/>
                <a:gd name="T43" fmla="*/ 12 h 31"/>
                <a:gd name="T44" fmla="*/ 4 w 16"/>
                <a:gd name="T45" fmla="*/ 11 h 31"/>
                <a:gd name="T46" fmla="*/ 2 w 16"/>
                <a:gd name="T47" fmla="*/ 8 h 31"/>
                <a:gd name="T48" fmla="*/ 1 w 16"/>
                <a:gd name="T49" fmla="*/ 4 h 31"/>
                <a:gd name="T50" fmla="*/ 3 w 16"/>
                <a:gd name="T51" fmla="*/ 1 h 31"/>
                <a:gd name="T52" fmla="*/ 8 w 16"/>
                <a:gd name="T53" fmla="*/ 2 h 31"/>
                <a:gd name="T54" fmla="*/ 9 w 16"/>
                <a:gd name="T55" fmla="*/ 3 h 31"/>
                <a:gd name="T56" fmla="*/ 10 w 16"/>
                <a:gd name="T57" fmla="*/ 4 h 31"/>
                <a:gd name="T58" fmla="*/ 16 w 16"/>
                <a:gd name="T59" fmla="*/ 7 h 31"/>
                <a:gd name="T60" fmla="*/ 4 w 16"/>
                <a:gd name="T61" fmla="*/ 21 h 31"/>
                <a:gd name="T62" fmla="*/ 4 w 16"/>
                <a:gd name="T63" fmla="*/ 24 h 31"/>
                <a:gd name="T64" fmla="*/ 7 w 16"/>
                <a:gd name="T65" fmla="*/ 26 h 31"/>
                <a:gd name="T66" fmla="*/ 11 w 16"/>
                <a:gd name="T67" fmla="*/ 27 h 31"/>
                <a:gd name="T68" fmla="*/ 12 w 16"/>
                <a:gd name="T69" fmla="*/ 26 h 31"/>
                <a:gd name="T70" fmla="*/ 11 w 16"/>
                <a:gd name="T71" fmla="*/ 24 h 31"/>
                <a:gd name="T72" fmla="*/ 9 w 16"/>
                <a:gd name="T73" fmla="*/ 22 h 31"/>
                <a:gd name="T74" fmla="*/ 6 w 16"/>
                <a:gd name="T75" fmla="*/ 21 h 31"/>
                <a:gd name="T76" fmla="*/ 4 w 16"/>
                <a:gd name="T77" fmla="*/ 20 h 31"/>
                <a:gd name="T78" fmla="*/ 4 w 16"/>
                <a:gd name="T79" fmla="*/ 21 h 31"/>
                <a:gd name="T80" fmla="*/ 5 w 16"/>
                <a:gd name="T81" fmla="*/ 7 h 31"/>
                <a:gd name="T82" fmla="*/ 6 w 16"/>
                <a:gd name="T83" fmla="*/ 10 h 31"/>
                <a:gd name="T84" fmla="*/ 8 w 16"/>
                <a:gd name="T85" fmla="*/ 12 h 31"/>
                <a:gd name="T86" fmla="*/ 9 w 16"/>
                <a:gd name="T87" fmla="*/ 12 h 31"/>
                <a:gd name="T88" fmla="*/ 10 w 16"/>
                <a:gd name="T89" fmla="*/ 10 h 31"/>
                <a:gd name="T90" fmla="*/ 8 w 16"/>
                <a:gd name="T91" fmla="*/ 5 h 31"/>
                <a:gd name="T92" fmla="*/ 5 w 16"/>
                <a:gd name="T93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" h="31">
                  <a:moveTo>
                    <a:pt x="16" y="7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10"/>
                    <a:pt x="14" y="11"/>
                    <a:pt x="14" y="12"/>
                  </a:cubicBezTo>
                  <a:cubicBezTo>
                    <a:pt x="14" y="14"/>
                    <a:pt x="14" y="16"/>
                    <a:pt x="12" y="16"/>
                  </a:cubicBezTo>
                  <a:cubicBezTo>
                    <a:pt x="11" y="16"/>
                    <a:pt x="10" y="16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5" y="15"/>
                    <a:pt x="6" y="16"/>
                    <a:pt x="8" y="1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2" y="20"/>
                    <a:pt x="14" y="21"/>
                    <a:pt x="15" y="23"/>
                  </a:cubicBezTo>
                  <a:cubicBezTo>
                    <a:pt x="16" y="24"/>
                    <a:pt x="16" y="26"/>
                    <a:pt x="16" y="27"/>
                  </a:cubicBezTo>
                  <a:cubicBezTo>
                    <a:pt x="16" y="29"/>
                    <a:pt x="15" y="31"/>
                    <a:pt x="14" y="31"/>
                  </a:cubicBezTo>
                  <a:cubicBezTo>
                    <a:pt x="12" y="31"/>
                    <a:pt x="10" y="31"/>
                    <a:pt x="7" y="29"/>
                  </a:cubicBezTo>
                  <a:cubicBezTo>
                    <a:pt x="4" y="28"/>
                    <a:pt x="3" y="26"/>
                    <a:pt x="2" y="24"/>
                  </a:cubicBezTo>
                  <a:cubicBezTo>
                    <a:pt x="0" y="23"/>
                    <a:pt x="0" y="21"/>
                    <a:pt x="0" y="20"/>
                  </a:cubicBezTo>
                  <a:cubicBezTo>
                    <a:pt x="0" y="18"/>
                    <a:pt x="0" y="18"/>
                    <a:pt x="1" y="17"/>
                  </a:cubicBezTo>
                  <a:cubicBezTo>
                    <a:pt x="1" y="17"/>
                    <a:pt x="2" y="17"/>
                    <a:pt x="3" y="17"/>
                  </a:cubicBezTo>
                  <a:cubicBezTo>
                    <a:pt x="3" y="17"/>
                    <a:pt x="3" y="16"/>
                    <a:pt x="2" y="15"/>
                  </a:cubicBezTo>
                  <a:cubicBezTo>
                    <a:pt x="2" y="15"/>
                    <a:pt x="2" y="14"/>
                    <a:pt x="2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3" y="12"/>
                    <a:pt x="3" y="12"/>
                    <a:pt x="4" y="11"/>
                  </a:cubicBezTo>
                  <a:cubicBezTo>
                    <a:pt x="3" y="11"/>
                    <a:pt x="2" y="9"/>
                    <a:pt x="2" y="8"/>
                  </a:cubicBezTo>
                  <a:cubicBezTo>
                    <a:pt x="1" y="7"/>
                    <a:pt x="1" y="6"/>
                    <a:pt x="1" y="4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8" y="2"/>
                    <a:pt x="9" y="3"/>
                    <a:pt x="9" y="3"/>
                  </a:cubicBezTo>
                  <a:cubicBezTo>
                    <a:pt x="10" y="3"/>
                    <a:pt x="10" y="4"/>
                    <a:pt x="10" y="4"/>
                  </a:cubicBezTo>
                  <a:lnTo>
                    <a:pt x="16" y="7"/>
                  </a:lnTo>
                  <a:close/>
                  <a:moveTo>
                    <a:pt x="4" y="21"/>
                  </a:moveTo>
                  <a:cubicBezTo>
                    <a:pt x="4" y="22"/>
                    <a:pt x="4" y="23"/>
                    <a:pt x="4" y="24"/>
                  </a:cubicBezTo>
                  <a:cubicBezTo>
                    <a:pt x="5" y="24"/>
                    <a:pt x="6" y="25"/>
                    <a:pt x="7" y="26"/>
                  </a:cubicBezTo>
                  <a:cubicBezTo>
                    <a:pt x="9" y="27"/>
                    <a:pt x="10" y="27"/>
                    <a:pt x="11" y="27"/>
                  </a:cubicBezTo>
                  <a:cubicBezTo>
                    <a:pt x="12" y="27"/>
                    <a:pt x="12" y="27"/>
                    <a:pt x="12" y="26"/>
                  </a:cubicBezTo>
                  <a:cubicBezTo>
                    <a:pt x="12" y="25"/>
                    <a:pt x="12" y="24"/>
                    <a:pt x="11" y="24"/>
                  </a:cubicBezTo>
                  <a:cubicBezTo>
                    <a:pt x="11" y="23"/>
                    <a:pt x="10" y="23"/>
                    <a:pt x="9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4" y="20"/>
                    <a:pt x="4" y="21"/>
                    <a:pt x="4" y="21"/>
                  </a:cubicBezTo>
                  <a:close/>
                  <a:moveTo>
                    <a:pt x="5" y="7"/>
                  </a:moveTo>
                  <a:cubicBezTo>
                    <a:pt x="5" y="8"/>
                    <a:pt x="5" y="9"/>
                    <a:pt x="6" y="10"/>
                  </a:cubicBezTo>
                  <a:cubicBezTo>
                    <a:pt x="6" y="11"/>
                    <a:pt x="7" y="11"/>
                    <a:pt x="8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10" y="12"/>
                    <a:pt x="10" y="11"/>
                    <a:pt x="10" y="10"/>
                  </a:cubicBezTo>
                  <a:cubicBezTo>
                    <a:pt x="10" y="8"/>
                    <a:pt x="9" y="6"/>
                    <a:pt x="8" y="5"/>
                  </a:cubicBezTo>
                  <a:cubicBezTo>
                    <a:pt x="6" y="4"/>
                    <a:pt x="5" y="5"/>
                    <a:pt x="5" y="7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8" name="Freeform 91"/>
            <p:cNvSpPr/>
            <p:nvPr/>
          </p:nvSpPr>
          <p:spPr bwMode="auto">
            <a:xfrm>
              <a:off x="6781801" y="2425701"/>
              <a:ext cx="436563" cy="301625"/>
            </a:xfrm>
            <a:custGeom>
              <a:avLst/>
              <a:gdLst>
                <a:gd name="T0" fmla="*/ 79 w 84"/>
                <a:gd name="T1" fmla="*/ 56 h 58"/>
                <a:gd name="T2" fmla="*/ 5 w 84"/>
                <a:gd name="T3" fmla="*/ 14 h 58"/>
                <a:gd name="T4" fmla="*/ 0 w 84"/>
                <a:gd name="T5" fmla="*/ 5 h 58"/>
                <a:gd name="T6" fmla="*/ 0 w 84"/>
                <a:gd name="T7" fmla="*/ 5 h 58"/>
                <a:gd name="T8" fmla="*/ 5 w 84"/>
                <a:gd name="T9" fmla="*/ 1 h 58"/>
                <a:gd name="T10" fmla="*/ 79 w 84"/>
                <a:gd name="T11" fmla="*/ 44 h 58"/>
                <a:gd name="T12" fmla="*/ 84 w 84"/>
                <a:gd name="T13" fmla="*/ 53 h 58"/>
                <a:gd name="T14" fmla="*/ 84 w 84"/>
                <a:gd name="T15" fmla="*/ 53 h 58"/>
                <a:gd name="T16" fmla="*/ 79 w 84"/>
                <a:gd name="T17" fmla="*/ 5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8">
                  <a:moveTo>
                    <a:pt x="79" y="56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3" y="13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3" y="0"/>
                    <a:pt x="5" y="1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5"/>
                    <a:pt x="84" y="49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6"/>
                    <a:pt x="81" y="58"/>
                    <a:pt x="7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9" name="Freeform 92"/>
            <p:cNvSpPr>
              <a:spLocks noEditPoints="1"/>
            </p:cNvSpPr>
            <p:nvPr/>
          </p:nvSpPr>
          <p:spPr bwMode="auto">
            <a:xfrm>
              <a:off x="6770688" y="2416176"/>
              <a:ext cx="458788" cy="317500"/>
            </a:xfrm>
            <a:custGeom>
              <a:avLst/>
              <a:gdLst>
                <a:gd name="T0" fmla="*/ 83 w 88"/>
                <a:gd name="T1" fmla="*/ 61 h 61"/>
                <a:gd name="T2" fmla="*/ 80 w 88"/>
                <a:gd name="T3" fmla="*/ 60 h 61"/>
                <a:gd name="T4" fmla="*/ 6 w 88"/>
                <a:gd name="T5" fmla="*/ 18 h 61"/>
                <a:gd name="T6" fmla="*/ 0 w 88"/>
                <a:gd name="T7" fmla="*/ 7 h 61"/>
                <a:gd name="T8" fmla="*/ 3 w 88"/>
                <a:gd name="T9" fmla="*/ 1 h 61"/>
                <a:gd name="T10" fmla="*/ 8 w 88"/>
                <a:gd name="T11" fmla="*/ 1 h 61"/>
                <a:gd name="T12" fmla="*/ 82 w 88"/>
                <a:gd name="T13" fmla="*/ 44 h 61"/>
                <a:gd name="T14" fmla="*/ 88 w 88"/>
                <a:gd name="T15" fmla="*/ 55 h 61"/>
                <a:gd name="T16" fmla="*/ 85 w 88"/>
                <a:gd name="T17" fmla="*/ 61 h 61"/>
                <a:gd name="T18" fmla="*/ 83 w 88"/>
                <a:gd name="T19" fmla="*/ 61 h 61"/>
                <a:gd name="T20" fmla="*/ 5 w 88"/>
                <a:gd name="T21" fmla="*/ 5 h 61"/>
                <a:gd name="T22" fmla="*/ 5 w 88"/>
                <a:gd name="T23" fmla="*/ 5 h 61"/>
                <a:gd name="T24" fmla="*/ 5 w 88"/>
                <a:gd name="T25" fmla="*/ 7 h 61"/>
                <a:gd name="T26" fmla="*/ 8 w 88"/>
                <a:gd name="T27" fmla="*/ 14 h 61"/>
                <a:gd name="T28" fmla="*/ 82 w 88"/>
                <a:gd name="T29" fmla="*/ 56 h 61"/>
                <a:gd name="T30" fmla="*/ 83 w 88"/>
                <a:gd name="T31" fmla="*/ 57 h 61"/>
                <a:gd name="T32" fmla="*/ 83 w 88"/>
                <a:gd name="T33" fmla="*/ 55 h 61"/>
                <a:gd name="T34" fmla="*/ 80 w 88"/>
                <a:gd name="T35" fmla="*/ 48 h 61"/>
                <a:gd name="T36" fmla="*/ 6 w 88"/>
                <a:gd name="T37" fmla="*/ 5 h 61"/>
                <a:gd name="T38" fmla="*/ 5 w 88"/>
                <a:gd name="T39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61">
                  <a:moveTo>
                    <a:pt x="83" y="61"/>
                  </a:moveTo>
                  <a:cubicBezTo>
                    <a:pt x="82" y="61"/>
                    <a:pt x="81" y="61"/>
                    <a:pt x="80" y="60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6"/>
                    <a:pt x="0" y="11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5" y="46"/>
                    <a:pt x="88" y="51"/>
                    <a:pt x="88" y="55"/>
                  </a:cubicBezTo>
                  <a:cubicBezTo>
                    <a:pt x="88" y="58"/>
                    <a:pt x="87" y="60"/>
                    <a:pt x="85" y="61"/>
                  </a:cubicBezTo>
                  <a:cubicBezTo>
                    <a:pt x="84" y="61"/>
                    <a:pt x="83" y="61"/>
                    <a:pt x="83" y="61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10"/>
                    <a:pt x="6" y="13"/>
                    <a:pt x="8" y="14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7"/>
                    <a:pt x="83" y="57"/>
                    <a:pt x="83" y="57"/>
                  </a:cubicBezTo>
                  <a:cubicBezTo>
                    <a:pt x="83" y="57"/>
                    <a:pt x="83" y="56"/>
                    <a:pt x="83" y="55"/>
                  </a:cubicBezTo>
                  <a:cubicBezTo>
                    <a:pt x="83" y="52"/>
                    <a:pt x="82" y="49"/>
                    <a:pt x="80" y="4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0" name="Freeform 93"/>
            <p:cNvSpPr/>
            <p:nvPr/>
          </p:nvSpPr>
          <p:spPr bwMode="auto">
            <a:xfrm>
              <a:off x="6781801" y="2562226"/>
              <a:ext cx="436563" cy="300038"/>
            </a:xfrm>
            <a:custGeom>
              <a:avLst/>
              <a:gdLst>
                <a:gd name="T0" fmla="*/ 79 w 84"/>
                <a:gd name="T1" fmla="*/ 57 h 58"/>
                <a:gd name="T2" fmla="*/ 5 w 84"/>
                <a:gd name="T3" fmla="*/ 14 h 58"/>
                <a:gd name="T4" fmla="*/ 0 w 84"/>
                <a:gd name="T5" fmla="*/ 5 h 58"/>
                <a:gd name="T6" fmla="*/ 0 w 84"/>
                <a:gd name="T7" fmla="*/ 5 h 58"/>
                <a:gd name="T8" fmla="*/ 5 w 84"/>
                <a:gd name="T9" fmla="*/ 1 h 58"/>
                <a:gd name="T10" fmla="*/ 79 w 84"/>
                <a:gd name="T11" fmla="*/ 44 h 58"/>
                <a:gd name="T12" fmla="*/ 84 w 84"/>
                <a:gd name="T13" fmla="*/ 53 h 58"/>
                <a:gd name="T14" fmla="*/ 84 w 84"/>
                <a:gd name="T15" fmla="*/ 53 h 58"/>
                <a:gd name="T16" fmla="*/ 79 w 84"/>
                <a:gd name="T1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8">
                  <a:moveTo>
                    <a:pt x="79" y="5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3" y="13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1"/>
                    <a:pt x="3" y="0"/>
                    <a:pt x="5" y="1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5"/>
                    <a:pt x="84" y="49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7"/>
                    <a:pt x="81" y="58"/>
                    <a:pt x="79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1" name="Freeform 94"/>
            <p:cNvSpPr>
              <a:spLocks noEditPoints="1"/>
            </p:cNvSpPr>
            <p:nvPr/>
          </p:nvSpPr>
          <p:spPr bwMode="auto">
            <a:xfrm>
              <a:off x="6770688" y="2551113"/>
              <a:ext cx="458788" cy="317500"/>
            </a:xfrm>
            <a:custGeom>
              <a:avLst/>
              <a:gdLst>
                <a:gd name="T0" fmla="*/ 83 w 88"/>
                <a:gd name="T1" fmla="*/ 61 h 61"/>
                <a:gd name="T2" fmla="*/ 80 w 88"/>
                <a:gd name="T3" fmla="*/ 61 h 61"/>
                <a:gd name="T4" fmla="*/ 6 w 88"/>
                <a:gd name="T5" fmla="*/ 18 h 61"/>
                <a:gd name="T6" fmla="*/ 0 w 88"/>
                <a:gd name="T7" fmla="*/ 7 h 61"/>
                <a:gd name="T8" fmla="*/ 3 w 88"/>
                <a:gd name="T9" fmla="*/ 1 h 61"/>
                <a:gd name="T10" fmla="*/ 8 w 88"/>
                <a:gd name="T11" fmla="*/ 1 h 61"/>
                <a:gd name="T12" fmla="*/ 82 w 88"/>
                <a:gd name="T13" fmla="*/ 44 h 61"/>
                <a:gd name="T14" fmla="*/ 88 w 88"/>
                <a:gd name="T15" fmla="*/ 55 h 61"/>
                <a:gd name="T16" fmla="*/ 85 w 88"/>
                <a:gd name="T17" fmla="*/ 61 h 61"/>
                <a:gd name="T18" fmla="*/ 83 w 88"/>
                <a:gd name="T19" fmla="*/ 61 h 61"/>
                <a:gd name="T20" fmla="*/ 5 w 88"/>
                <a:gd name="T21" fmla="*/ 5 h 61"/>
                <a:gd name="T22" fmla="*/ 5 w 88"/>
                <a:gd name="T23" fmla="*/ 5 h 61"/>
                <a:gd name="T24" fmla="*/ 5 w 88"/>
                <a:gd name="T25" fmla="*/ 7 h 61"/>
                <a:gd name="T26" fmla="*/ 8 w 88"/>
                <a:gd name="T27" fmla="*/ 14 h 61"/>
                <a:gd name="T28" fmla="*/ 82 w 88"/>
                <a:gd name="T29" fmla="*/ 57 h 61"/>
                <a:gd name="T30" fmla="*/ 83 w 88"/>
                <a:gd name="T31" fmla="*/ 57 h 61"/>
                <a:gd name="T32" fmla="*/ 83 w 88"/>
                <a:gd name="T33" fmla="*/ 55 h 61"/>
                <a:gd name="T34" fmla="*/ 80 w 88"/>
                <a:gd name="T35" fmla="*/ 48 h 61"/>
                <a:gd name="T36" fmla="*/ 6 w 88"/>
                <a:gd name="T37" fmla="*/ 5 h 61"/>
                <a:gd name="T38" fmla="*/ 5 w 88"/>
                <a:gd name="T39" fmla="*/ 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61">
                  <a:moveTo>
                    <a:pt x="83" y="61"/>
                  </a:moveTo>
                  <a:cubicBezTo>
                    <a:pt x="82" y="61"/>
                    <a:pt x="81" y="61"/>
                    <a:pt x="80" y="61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6"/>
                    <a:pt x="0" y="11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8" y="1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5" y="46"/>
                    <a:pt x="88" y="51"/>
                    <a:pt x="88" y="55"/>
                  </a:cubicBezTo>
                  <a:cubicBezTo>
                    <a:pt x="88" y="58"/>
                    <a:pt x="87" y="60"/>
                    <a:pt x="85" y="61"/>
                  </a:cubicBezTo>
                  <a:cubicBezTo>
                    <a:pt x="84" y="61"/>
                    <a:pt x="83" y="61"/>
                    <a:pt x="83" y="61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10"/>
                    <a:pt x="6" y="13"/>
                    <a:pt x="8" y="14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3" y="57"/>
                    <a:pt x="83" y="57"/>
                  </a:cubicBezTo>
                  <a:cubicBezTo>
                    <a:pt x="83" y="57"/>
                    <a:pt x="83" y="56"/>
                    <a:pt x="83" y="55"/>
                  </a:cubicBezTo>
                  <a:cubicBezTo>
                    <a:pt x="83" y="52"/>
                    <a:pt x="82" y="49"/>
                    <a:pt x="80" y="48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2" name="Freeform 95"/>
            <p:cNvSpPr/>
            <p:nvPr/>
          </p:nvSpPr>
          <p:spPr bwMode="auto">
            <a:xfrm>
              <a:off x="6781801" y="2697163"/>
              <a:ext cx="436563" cy="301625"/>
            </a:xfrm>
            <a:custGeom>
              <a:avLst/>
              <a:gdLst>
                <a:gd name="T0" fmla="*/ 79 w 84"/>
                <a:gd name="T1" fmla="*/ 57 h 58"/>
                <a:gd name="T2" fmla="*/ 5 w 84"/>
                <a:gd name="T3" fmla="*/ 14 h 58"/>
                <a:gd name="T4" fmla="*/ 0 w 84"/>
                <a:gd name="T5" fmla="*/ 5 h 58"/>
                <a:gd name="T6" fmla="*/ 0 w 84"/>
                <a:gd name="T7" fmla="*/ 5 h 58"/>
                <a:gd name="T8" fmla="*/ 5 w 84"/>
                <a:gd name="T9" fmla="*/ 2 h 58"/>
                <a:gd name="T10" fmla="*/ 79 w 84"/>
                <a:gd name="T11" fmla="*/ 44 h 58"/>
                <a:gd name="T12" fmla="*/ 84 w 84"/>
                <a:gd name="T13" fmla="*/ 53 h 58"/>
                <a:gd name="T14" fmla="*/ 84 w 84"/>
                <a:gd name="T15" fmla="*/ 53 h 58"/>
                <a:gd name="T16" fmla="*/ 79 w 84"/>
                <a:gd name="T17" fmla="*/ 5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8">
                  <a:moveTo>
                    <a:pt x="79" y="57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3" y="13"/>
                    <a:pt x="0" y="9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2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1" y="46"/>
                    <a:pt x="84" y="50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7"/>
                    <a:pt x="81" y="58"/>
                    <a:pt x="79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3" name="Freeform 96"/>
            <p:cNvSpPr>
              <a:spLocks noEditPoints="1"/>
            </p:cNvSpPr>
            <p:nvPr/>
          </p:nvSpPr>
          <p:spPr bwMode="auto">
            <a:xfrm>
              <a:off x="6770688" y="2686051"/>
              <a:ext cx="458788" cy="322263"/>
            </a:xfrm>
            <a:custGeom>
              <a:avLst/>
              <a:gdLst>
                <a:gd name="T0" fmla="*/ 83 w 88"/>
                <a:gd name="T1" fmla="*/ 62 h 62"/>
                <a:gd name="T2" fmla="*/ 80 w 88"/>
                <a:gd name="T3" fmla="*/ 61 h 62"/>
                <a:gd name="T4" fmla="*/ 6 w 88"/>
                <a:gd name="T5" fmla="*/ 18 h 62"/>
                <a:gd name="T6" fmla="*/ 0 w 88"/>
                <a:gd name="T7" fmla="*/ 7 h 62"/>
                <a:gd name="T8" fmla="*/ 3 w 88"/>
                <a:gd name="T9" fmla="*/ 1 h 62"/>
                <a:gd name="T10" fmla="*/ 8 w 88"/>
                <a:gd name="T11" fmla="*/ 2 h 62"/>
                <a:gd name="T12" fmla="*/ 82 w 88"/>
                <a:gd name="T13" fmla="*/ 44 h 62"/>
                <a:gd name="T14" fmla="*/ 88 w 88"/>
                <a:gd name="T15" fmla="*/ 55 h 62"/>
                <a:gd name="T16" fmla="*/ 85 w 88"/>
                <a:gd name="T17" fmla="*/ 61 h 62"/>
                <a:gd name="T18" fmla="*/ 83 w 88"/>
                <a:gd name="T19" fmla="*/ 62 h 62"/>
                <a:gd name="T20" fmla="*/ 5 w 88"/>
                <a:gd name="T21" fmla="*/ 5 h 62"/>
                <a:gd name="T22" fmla="*/ 5 w 88"/>
                <a:gd name="T23" fmla="*/ 5 h 62"/>
                <a:gd name="T24" fmla="*/ 5 w 88"/>
                <a:gd name="T25" fmla="*/ 7 h 62"/>
                <a:gd name="T26" fmla="*/ 8 w 88"/>
                <a:gd name="T27" fmla="*/ 14 h 62"/>
                <a:gd name="T28" fmla="*/ 82 w 88"/>
                <a:gd name="T29" fmla="*/ 57 h 62"/>
                <a:gd name="T30" fmla="*/ 83 w 88"/>
                <a:gd name="T31" fmla="*/ 57 h 62"/>
                <a:gd name="T32" fmla="*/ 83 w 88"/>
                <a:gd name="T33" fmla="*/ 55 h 62"/>
                <a:gd name="T34" fmla="*/ 80 w 88"/>
                <a:gd name="T35" fmla="*/ 48 h 62"/>
                <a:gd name="T36" fmla="*/ 6 w 88"/>
                <a:gd name="T37" fmla="*/ 6 h 62"/>
                <a:gd name="T38" fmla="*/ 5 w 88"/>
                <a:gd name="T39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8" h="62">
                  <a:moveTo>
                    <a:pt x="83" y="62"/>
                  </a:moveTo>
                  <a:cubicBezTo>
                    <a:pt x="82" y="62"/>
                    <a:pt x="81" y="61"/>
                    <a:pt x="80" y="61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3" y="16"/>
                    <a:pt x="0" y="12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1"/>
                    <a:pt x="8" y="2"/>
                  </a:cubicBezTo>
                  <a:cubicBezTo>
                    <a:pt x="82" y="44"/>
                    <a:pt x="82" y="44"/>
                    <a:pt x="82" y="44"/>
                  </a:cubicBezTo>
                  <a:cubicBezTo>
                    <a:pt x="85" y="46"/>
                    <a:pt x="88" y="51"/>
                    <a:pt x="88" y="55"/>
                  </a:cubicBezTo>
                  <a:cubicBezTo>
                    <a:pt x="88" y="58"/>
                    <a:pt x="87" y="60"/>
                    <a:pt x="85" y="61"/>
                  </a:cubicBezTo>
                  <a:cubicBezTo>
                    <a:pt x="84" y="61"/>
                    <a:pt x="83" y="62"/>
                    <a:pt x="83" y="62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5" y="10"/>
                    <a:pt x="6" y="13"/>
                    <a:pt x="8" y="14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2" y="57"/>
                    <a:pt x="83" y="57"/>
                    <a:pt x="83" y="57"/>
                  </a:cubicBezTo>
                  <a:cubicBezTo>
                    <a:pt x="83" y="57"/>
                    <a:pt x="83" y="56"/>
                    <a:pt x="83" y="55"/>
                  </a:cubicBezTo>
                  <a:cubicBezTo>
                    <a:pt x="83" y="52"/>
                    <a:pt x="82" y="49"/>
                    <a:pt x="80" y="4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5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4" name="Freeform 97"/>
            <p:cNvSpPr/>
            <p:nvPr/>
          </p:nvSpPr>
          <p:spPr bwMode="auto">
            <a:xfrm>
              <a:off x="7786688" y="642461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5" name="Freeform 98"/>
            <p:cNvSpPr/>
            <p:nvPr/>
          </p:nvSpPr>
          <p:spPr bwMode="auto">
            <a:xfrm>
              <a:off x="7821613" y="645160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6" name="Freeform 99"/>
            <p:cNvSpPr/>
            <p:nvPr/>
          </p:nvSpPr>
          <p:spPr bwMode="auto">
            <a:xfrm>
              <a:off x="7786688" y="647223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7" name="Freeform 100"/>
            <p:cNvSpPr/>
            <p:nvPr/>
          </p:nvSpPr>
          <p:spPr bwMode="auto">
            <a:xfrm>
              <a:off x="7864476" y="6472238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8" name="Freeform 101"/>
            <p:cNvSpPr/>
            <p:nvPr/>
          </p:nvSpPr>
          <p:spPr bwMode="auto">
            <a:xfrm>
              <a:off x="7821613" y="6492876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9" name="Freeform 102"/>
            <p:cNvSpPr/>
            <p:nvPr/>
          </p:nvSpPr>
          <p:spPr bwMode="auto">
            <a:xfrm>
              <a:off x="7900988" y="64928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0" name="Freeform 103"/>
            <p:cNvSpPr/>
            <p:nvPr/>
          </p:nvSpPr>
          <p:spPr bwMode="auto">
            <a:xfrm>
              <a:off x="7864476" y="651827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1" name="Freeform 104"/>
            <p:cNvSpPr/>
            <p:nvPr/>
          </p:nvSpPr>
          <p:spPr bwMode="auto">
            <a:xfrm>
              <a:off x="7942263" y="6513513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2" name="Freeform 105"/>
            <p:cNvSpPr/>
            <p:nvPr/>
          </p:nvSpPr>
          <p:spPr bwMode="auto">
            <a:xfrm>
              <a:off x="7900988" y="653891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3" name="Freeform 106"/>
            <p:cNvSpPr/>
            <p:nvPr/>
          </p:nvSpPr>
          <p:spPr bwMode="auto">
            <a:xfrm>
              <a:off x="7978776" y="6538913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7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4" name="Freeform 107"/>
            <p:cNvSpPr/>
            <p:nvPr/>
          </p:nvSpPr>
          <p:spPr bwMode="auto">
            <a:xfrm>
              <a:off x="7937501" y="655955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5" name="Freeform 108"/>
            <p:cNvSpPr/>
            <p:nvPr/>
          </p:nvSpPr>
          <p:spPr bwMode="auto">
            <a:xfrm>
              <a:off x="8020051" y="6559551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6" name="Freeform 109"/>
            <p:cNvSpPr/>
            <p:nvPr/>
          </p:nvSpPr>
          <p:spPr bwMode="auto">
            <a:xfrm>
              <a:off x="7978776" y="658653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1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7" name="Freeform 110"/>
            <p:cNvSpPr/>
            <p:nvPr/>
          </p:nvSpPr>
          <p:spPr bwMode="auto">
            <a:xfrm>
              <a:off x="8056563" y="65817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1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8" name="Freeform 111"/>
            <p:cNvSpPr/>
            <p:nvPr/>
          </p:nvSpPr>
          <p:spPr bwMode="auto">
            <a:xfrm>
              <a:off x="8015288" y="66071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9" name="Freeform 112"/>
            <p:cNvSpPr/>
            <p:nvPr/>
          </p:nvSpPr>
          <p:spPr bwMode="auto">
            <a:xfrm>
              <a:off x="8093076" y="66024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1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0" name="Freeform 113"/>
            <p:cNvSpPr/>
            <p:nvPr/>
          </p:nvSpPr>
          <p:spPr bwMode="auto">
            <a:xfrm>
              <a:off x="8051801" y="66278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1" name="Freeform 114"/>
            <p:cNvSpPr/>
            <p:nvPr/>
          </p:nvSpPr>
          <p:spPr bwMode="auto">
            <a:xfrm>
              <a:off x="8134351" y="6627813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2" name="Freeform 115"/>
            <p:cNvSpPr/>
            <p:nvPr/>
          </p:nvSpPr>
          <p:spPr bwMode="auto">
            <a:xfrm>
              <a:off x="8093076" y="664845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3" name="Freeform 116"/>
            <p:cNvSpPr/>
            <p:nvPr/>
          </p:nvSpPr>
          <p:spPr bwMode="auto">
            <a:xfrm>
              <a:off x="8170863" y="664845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4" name="Freeform 117"/>
            <p:cNvSpPr/>
            <p:nvPr/>
          </p:nvSpPr>
          <p:spPr bwMode="auto">
            <a:xfrm>
              <a:off x="8129588" y="667543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5" name="Freeform 118"/>
            <p:cNvSpPr/>
            <p:nvPr/>
          </p:nvSpPr>
          <p:spPr bwMode="auto">
            <a:xfrm>
              <a:off x="8207376" y="6669088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6" name="Freeform 119"/>
            <p:cNvSpPr/>
            <p:nvPr/>
          </p:nvSpPr>
          <p:spPr bwMode="auto">
            <a:xfrm>
              <a:off x="8170863" y="669607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7" name="Freeform 120"/>
            <p:cNvSpPr/>
            <p:nvPr/>
          </p:nvSpPr>
          <p:spPr bwMode="auto">
            <a:xfrm>
              <a:off x="8248651" y="66960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8" name="Freeform 121"/>
            <p:cNvSpPr/>
            <p:nvPr/>
          </p:nvSpPr>
          <p:spPr bwMode="auto">
            <a:xfrm>
              <a:off x="8207376" y="67167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9" name="Freeform 122"/>
            <p:cNvSpPr/>
            <p:nvPr/>
          </p:nvSpPr>
          <p:spPr bwMode="auto">
            <a:xfrm>
              <a:off x="8285163" y="6716713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0" name="Freeform 123"/>
            <p:cNvSpPr/>
            <p:nvPr/>
          </p:nvSpPr>
          <p:spPr bwMode="auto">
            <a:xfrm>
              <a:off x="8248651" y="6737351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1" name="Freeform 124"/>
            <p:cNvSpPr/>
            <p:nvPr/>
          </p:nvSpPr>
          <p:spPr bwMode="auto">
            <a:xfrm>
              <a:off x="8321676" y="67373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2" name="Freeform 125"/>
            <p:cNvSpPr/>
            <p:nvPr/>
          </p:nvSpPr>
          <p:spPr bwMode="auto">
            <a:xfrm>
              <a:off x="8285163" y="67627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3" name="Freeform 126"/>
            <p:cNvSpPr/>
            <p:nvPr/>
          </p:nvSpPr>
          <p:spPr bwMode="auto">
            <a:xfrm>
              <a:off x="8362951" y="676275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4" name="Freeform 127"/>
            <p:cNvSpPr/>
            <p:nvPr/>
          </p:nvSpPr>
          <p:spPr bwMode="auto">
            <a:xfrm>
              <a:off x="8362951" y="6716713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5" name="Freeform 128"/>
            <p:cNvSpPr/>
            <p:nvPr/>
          </p:nvSpPr>
          <p:spPr bwMode="auto">
            <a:xfrm>
              <a:off x="8405813" y="67373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6" name="Freeform 129"/>
            <p:cNvSpPr/>
            <p:nvPr/>
          </p:nvSpPr>
          <p:spPr bwMode="auto">
            <a:xfrm>
              <a:off x="8440738" y="6716713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7" name="Freeform 130"/>
            <p:cNvSpPr/>
            <p:nvPr/>
          </p:nvSpPr>
          <p:spPr bwMode="auto">
            <a:xfrm>
              <a:off x="8483601" y="66897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8" name="Freeform 131"/>
            <p:cNvSpPr/>
            <p:nvPr/>
          </p:nvSpPr>
          <p:spPr bwMode="auto">
            <a:xfrm>
              <a:off x="8524876" y="6669088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9" name="Freeform 132"/>
            <p:cNvSpPr/>
            <p:nvPr/>
          </p:nvSpPr>
          <p:spPr bwMode="auto">
            <a:xfrm>
              <a:off x="8561388" y="66436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0" name="Freeform 133"/>
            <p:cNvSpPr/>
            <p:nvPr/>
          </p:nvSpPr>
          <p:spPr bwMode="auto">
            <a:xfrm>
              <a:off x="8602663" y="66230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1" name="Freeform 134"/>
            <p:cNvSpPr/>
            <p:nvPr/>
          </p:nvSpPr>
          <p:spPr bwMode="auto">
            <a:xfrm>
              <a:off x="8643938" y="6602413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Freeform 135"/>
            <p:cNvSpPr/>
            <p:nvPr/>
          </p:nvSpPr>
          <p:spPr bwMode="auto">
            <a:xfrm>
              <a:off x="8680451" y="65754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Freeform 136"/>
            <p:cNvSpPr/>
            <p:nvPr/>
          </p:nvSpPr>
          <p:spPr bwMode="auto">
            <a:xfrm>
              <a:off x="8721726" y="6554788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4" name="Freeform 137"/>
            <p:cNvSpPr/>
            <p:nvPr/>
          </p:nvSpPr>
          <p:spPr bwMode="auto">
            <a:xfrm>
              <a:off x="8764588" y="652938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5" name="Freeform 138"/>
            <p:cNvSpPr/>
            <p:nvPr/>
          </p:nvSpPr>
          <p:spPr bwMode="auto">
            <a:xfrm>
              <a:off x="8801101" y="65087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6" name="Freeform 139"/>
            <p:cNvSpPr/>
            <p:nvPr/>
          </p:nvSpPr>
          <p:spPr bwMode="auto">
            <a:xfrm>
              <a:off x="8842376" y="6488113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7" name="Freeform 140"/>
            <p:cNvSpPr/>
            <p:nvPr/>
          </p:nvSpPr>
          <p:spPr bwMode="auto">
            <a:xfrm>
              <a:off x="8883651" y="64611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8" name="Freeform 141"/>
            <p:cNvSpPr/>
            <p:nvPr/>
          </p:nvSpPr>
          <p:spPr bwMode="auto">
            <a:xfrm>
              <a:off x="8920163" y="64404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9" name="Freeform 142"/>
            <p:cNvSpPr/>
            <p:nvPr/>
          </p:nvSpPr>
          <p:spPr bwMode="auto">
            <a:xfrm>
              <a:off x="8961438" y="64150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1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0" name="Freeform 143"/>
            <p:cNvSpPr/>
            <p:nvPr/>
          </p:nvSpPr>
          <p:spPr bwMode="auto">
            <a:xfrm>
              <a:off x="8440738" y="6757988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1" name="Freeform 144"/>
            <p:cNvSpPr/>
            <p:nvPr/>
          </p:nvSpPr>
          <p:spPr bwMode="auto">
            <a:xfrm>
              <a:off x="8483601" y="6737351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2" name="Freeform 145"/>
            <p:cNvSpPr/>
            <p:nvPr/>
          </p:nvSpPr>
          <p:spPr bwMode="auto">
            <a:xfrm>
              <a:off x="8520113" y="671036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3" name="Freeform 146"/>
            <p:cNvSpPr/>
            <p:nvPr/>
          </p:nvSpPr>
          <p:spPr bwMode="auto">
            <a:xfrm>
              <a:off x="8561388" y="66897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4" name="Freeform 147"/>
            <p:cNvSpPr/>
            <p:nvPr/>
          </p:nvSpPr>
          <p:spPr bwMode="auto">
            <a:xfrm>
              <a:off x="8602663" y="6669088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5" name="Freeform 148"/>
            <p:cNvSpPr/>
            <p:nvPr/>
          </p:nvSpPr>
          <p:spPr bwMode="auto">
            <a:xfrm>
              <a:off x="8639176" y="66436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6" name="Freeform 149"/>
            <p:cNvSpPr/>
            <p:nvPr/>
          </p:nvSpPr>
          <p:spPr bwMode="auto">
            <a:xfrm>
              <a:off x="8680451" y="66230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7" name="Freeform 150"/>
            <p:cNvSpPr/>
            <p:nvPr/>
          </p:nvSpPr>
          <p:spPr bwMode="auto">
            <a:xfrm>
              <a:off x="8721726" y="6596063"/>
              <a:ext cx="42863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8" name="Freeform 151"/>
            <p:cNvSpPr/>
            <p:nvPr/>
          </p:nvSpPr>
          <p:spPr bwMode="auto">
            <a:xfrm>
              <a:off x="8758238" y="6575426"/>
              <a:ext cx="42863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" name="Freeform 152"/>
            <p:cNvSpPr/>
            <p:nvPr/>
          </p:nvSpPr>
          <p:spPr bwMode="auto">
            <a:xfrm>
              <a:off x="8801101" y="65547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" name="Freeform 153"/>
            <p:cNvSpPr/>
            <p:nvPr/>
          </p:nvSpPr>
          <p:spPr bwMode="auto">
            <a:xfrm>
              <a:off x="8842376" y="652938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" name="Freeform 154"/>
            <p:cNvSpPr/>
            <p:nvPr/>
          </p:nvSpPr>
          <p:spPr bwMode="auto">
            <a:xfrm>
              <a:off x="8878888" y="65087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" name="Freeform 155"/>
            <p:cNvSpPr/>
            <p:nvPr/>
          </p:nvSpPr>
          <p:spPr bwMode="auto">
            <a:xfrm>
              <a:off x="8920163" y="648176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" name="Freeform 156"/>
            <p:cNvSpPr/>
            <p:nvPr/>
          </p:nvSpPr>
          <p:spPr bwMode="auto">
            <a:xfrm>
              <a:off x="8956676" y="6461126"/>
              <a:ext cx="46038" cy="26988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4 h 5"/>
                <a:gd name="T4" fmla="*/ 4 w 9"/>
                <a:gd name="T5" fmla="*/ 4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" name="Freeform 157"/>
            <p:cNvSpPr/>
            <p:nvPr/>
          </p:nvSpPr>
          <p:spPr bwMode="auto">
            <a:xfrm>
              <a:off x="8997951" y="64404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1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" name="Freeform 158"/>
            <p:cNvSpPr/>
            <p:nvPr/>
          </p:nvSpPr>
          <p:spPr bwMode="auto">
            <a:xfrm>
              <a:off x="9039226" y="6373813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1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" name="Freeform 159"/>
            <p:cNvSpPr/>
            <p:nvPr/>
          </p:nvSpPr>
          <p:spPr bwMode="auto">
            <a:xfrm>
              <a:off x="8997951" y="6394451"/>
              <a:ext cx="47625" cy="25400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4 h 5"/>
                <a:gd name="T4" fmla="*/ 4 w 9"/>
                <a:gd name="T5" fmla="*/ 4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" name="Freeform 160"/>
            <p:cNvSpPr/>
            <p:nvPr/>
          </p:nvSpPr>
          <p:spPr bwMode="auto">
            <a:xfrm>
              <a:off x="9082088" y="63468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" name="Freeform 161"/>
            <p:cNvSpPr/>
            <p:nvPr/>
          </p:nvSpPr>
          <p:spPr bwMode="auto">
            <a:xfrm>
              <a:off x="9118601" y="63261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" name="Freeform 162"/>
            <p:cNvSpPr/>
            <p:nvPr/>
          </p:nvSpPr>
          <p:spPr bwMode="auto">
            <a:xfrm>
              <a:off x="9159876" y="63007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" name="Freeform 163"/>
            <p:cNvSpPr/>
            <p:nvPr/>
          </p:nvSpPr>
          <p:spPr bwMode="auto">
            <a:xfrm>
              <a:off x="9201151" y="6280151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" name="Freeform 164"/>
            <p:cNvSpPr/>
            <p:nvPr/>
          </p:nvSpPr>
          <p:spPr bwMode="auto">
            <a:xfrm>
              <a:off x="9237663" y="625316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" name="Freeform 165"/>
            <p:cNvSpPr/>
            <p:nvPr/>
          </p:nvSpPr>
          <p:spPr bwMode="auto">
            <a:xfrm>
              <a:off x="9278938" y="623252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" name="Freeform 166"/>
            <p:cNvSpPr/>
            <p:nvPr/>
          </p:nvSpPr>
          <p:spPr bwMode="auto">
            <a:xfrm>
              <a:off x="9320213" y="6211888"/>
              <a:ext cx="42863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" name="Freeform 167"/>
            <p:cNvSpPr/>
            <p:nvPr/>
          </p:nvSpPr>
          <p:spPr bwMode="auto">
            <a:xfrm>
              <a:off x="9356726" y="61864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" name="Freeform 168"/>
            <p:cNvSpPr/>
            <p:nvPr/>
          </p:nvSpPr>
          <p:spPr bwMode="auto">
            <a:xfrm>
              <a:off x="9398001" y="616585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" name="Freeform 169"/>
            <p:cNvSpPr/>
            <p:nvPr/>
          </p:nvSpPr>
          <p:spPr bwMode="auto">
            <a:xfrm>
              <a:off x="9440863" y="6138863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" name="Freeform 170"/>
            <p:cNvSpPr/>
            <p:nvPr/>
          </p:nvSpPr>
          <p:spPr bwMode="auto">
            <a:xfrm>
              <a:off x="9477376" y="611822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" name="Freeform 171"/>
            <p:cNvSpPr/>
            <p:nvPr/>
          </p:nvSpPr>
          <p:spPr bwMode="auto">
            <a:xfrm>
              <a:off x="9518651" y="6097588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" name="Freeform 172"/>
            <p:cNvSpPr/>
            <p:nvPr/>
          </p:nvSpPr>
          <p:spPr bwMode="auto">
            <a:xfrm>
              <a:off x="9559926" y="6072188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" name="Freeform 173"/>
            <p:cNvSpPr/>
            <p:nvPr/>
          </p:nvSpPr>
          <p:spPr bwMode="auto">
            <a:xfrm>
              <a:off x="9596438" y="6049963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" name="Freeform 174"/>
            <p:cNvSpPr/>
            <p:nvPr/>
          </p:nvSpPr>
          <p:spPr bwMode="auto">
            <a:xfrm>
              <a:off x="9075738" y="639445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" name="Freeform 175"/>
            <p:cNvSpPr/>
            <p:nvPr/>
          </p:nvSpPr>
          <p:spPr bwMode="auto">
            <a:xfrm>
              <a:off x="9039226" y="6415088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" name="Freeform 176"/>
            <p:cNvSpPr/>
            <p:nvPr/>
          </p:nvSpPr>
          <p:spPr bwMode="auto">
            <a:xfrm>
              <a:off x="9118601" y="636746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" name="Freeform 177"/>
            <p:cNvSpPr/>
            <p:nvPr/>
          </p:nvSpPr>
          <p:spPr bwMode="auto">
            <a:xfrm>
              <a:off x="9159876" y="63468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" name="Freeform 178"/>
            <p:cNvSpPr/>
            <p:nvPr/>
          </p:nvSpPr>
          <p:spPr bwMode="auto">
            <a:xfrm>
              <a:off x="9196388" y="632142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" name="Freeform 179"/>
            <p:cNvSpPr/>
            <p:nvPr/>
          </p:nvSpPr>
          <p:spPr bwMode="auto">
            <a:xfrm>
              <a:off x="9237663" y="6300788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" name="Freeform 180"/>
            <p:cNvSpPr/>
            <p:nvPr/>
          </p:nvSpPr>
          <p:spPr bwMode="auto">
            <a:xfrm>
              <a:off x="9278938" y="6280151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" name="Freeform 181"/>
            <p:cNvSpPr/>
            <p:nvPr/>
          </p:nvSpPr>
          <p:spPr bwMode="auto">
            <a:xfrm>
              <a:off x="9315451" y="6253163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" name="Freeform 182"/>
            <p:cNvSpPr/>
            <p:nvPr/>
          </p:nvSpPr>
          <p:spPr bwMode="auto">
            <a:xfrm>
              <a:off x="9356726" y="623252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" name="Freeform 183"/>
            <p:cNvSpPr/>
            <p:nvPr/>
          </p:nvSpPr>
          <p:spPr bwMode="auto">
            <a:xfrm>
              <a:off x="9398001" y="6207126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" name="Freeform 184"/>
            <p:cNvSpPr/>
            <p:nvPr/>
          </p:nvSpPr>
          <p:spPr bwMode="auto">
            <a:xfrm>
              <a:off x="9434513" y="6186488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" name="Freeform 185"/>
            <p:cNvSpPr/>
            <p:nvPr/>
          </p:nvSpPr>
          <p:spPr bwMode="auto">
            <a:xfrm>
              <a:off x="9477376" y="616585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7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" name="Freeform 186"/>
            <p:cNvSpPr/>
            <p:nvPr/>
          </p:nvSpPr>
          <p:spPr bwMode="auto">
            <a:xfrm>
              <a:off x="9518651" y="6138863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" name="Freeform 187"/>
            <p:cNvSpPr/>
            <p:nvPr/>
          </p:nvSpPr>
          <p:spPr bwMode="auto">
            <a:xfrm>
              <a:off x="9555163" y="611822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" name="Freeform 188"/>
            <p:cNvSpPr/>
            <p:nvPr/>
          </p:nvSpPr>
          <p:spPr bwMode="auto">
            <a:xfrm>
              <a:off x="9596438" y="609282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1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" name="Freeform 189"/>
            <p:cNvSpPr/>
            <p:nvPr/>
          </p:nvSpPr>
          <p:spPr bwMode="auto">
            <a:xfrm>
              <a:off x="7780338" y="5613401"/>
              <a:ext cx="1857375" cy="1082675"/>
            </a:xfrm>
            <a:custGeom>
              <a:avLst/>
              <a:gdLst>
                <a:gd name="T0" fmla="*/ 352 w 357"/>
                <a:gd name="T1" fmla="*/ 74 h 208"/>
                <a:gd name="T2" fmla="*/ 345 w 357"/>
                <a:gd name="T3" fmla="*/ 80 h 208"/>
                <a:gd name="T4" fmla="*/ 137 w 357"/>
                <a:gd name="T5" fmla="*/ 201 h 208"/>
                <a:gd name="T6" fmla="*/ 98 w 357"/>
                <a:gd name="T7" fmla="*/ 202 h 208"/>
                <a:gd name="T8" fmla="*/ 7 w 357"/>
                <a:gd name="T9" fmla="*/ 150 h 208"/>
                <a:gd name="T10" fmla="*/ 1 w 357"/>
                <a:gd name="T11" fmla="*/ 141 h 208"/>
                <a:gd name="T12" fmla="*/ 1 w 357"/>
                <a:gd name="T13" fmla="*/ 141 h 208"/>
                <a:gd name="T14" fmla="*/ 1 w 357"/>
                <a:gd name="T15" fmla="*/ 129 h 208"/>
                <a:gd name="T16" fmla="*/ 7 w 357"/>
                <a:gd name="T17" fmla="*/ 129 h 208"/>
                <a:gd name="T18" fmla="*/ 7 w 357"/>
                <a:gd name="T19" fmla="*/ 129 h 208"/>
                <a:gd name="T20" fmla="*/ 10 w 357"/>
                <a:gd name="T21" fmla="*/ 128 h 208"/>
                <a:gd name="T22" fmla="*/ 218 w 357"/>
                <a:gd name="T23" fmla="*/ 7 h 208"/>
                <a:gd name="T24" fmla="*/ 256 w 357"/>
                <a:gd name="T25" fmla="*/ 6 h 208"/>
                <a:gd name="T26" fmla="*/ 347 w 357"/>
                <a:gd name="T27" fmla="*/ 59 h 208"/>
                <a:gd name="T28" fmla="*/ 354 w 357"/>
                <a:gd name="T29" fmla="*/ 58 h 208"/>
                <a:gd name="T30" fmla="*/ 352 w 357"/>
                <a:gd name="T31" fmla="*/ 73 h 208"/>
                <a:gd name="T32" fmla="*/ 352 w 357"/>
                <a:gd name="T33" fmla="*/ 73 h 208"/>
                <a:gd name="T34" fmla="*/ 352 w 357"/>
                <a:gd name="T35" fmla="*/ 74 h 208"/>
                <a:gd name="T36" fmla="*/ 352 w 357"/>
                <a:gd name="T37" fmla="*/ 7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7" h="208">
                  <a:moveTo>
                    <a:pt x="352" y="74"/>
                  </a:moveTo>
                  <a:cubicBezTo>
                    <a:pt x="350" y="76"/>
                    <a:pt x="348" y="79"/>
                    <a:pt x="345" y="80"/>
                  </a:cubicBezTo>
                  <a:cubicBezTo>
                    <a:pt x="137" y="201"/>
                    <a:pt x="137" y="201"/>
                    <a:pt x="137" y="201"/>
                  </a:cubicBezTo>
                  <a:cubicBezTo>
                    <a:pt x="125" y="207"/>
                    <a:pt x="108" y="208"/>
                    <a:pt x="98" y="202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3" y="147"/>
                    <a:pt x="1" y="144"/>
                    <a:pt x="1" y="141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0" y="135"/>
                    <a:pt x="1" y="129"/>
                    <a:pt x="1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8" y="129"/>
                    <a:pt x="9" y="128"/>
                    <a:pt x="10" y="128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29" y="1"/>
                    <a:pt x="246" y="0"/>
                    <a:pt x="256" y="6"/>
                  </a:cubicBezTo>
                  <a:cubicBezTo>
                    <a:pt x="347" y="59"/>
                    <a:pt x="347" y="59"/>
                    <a:pt x="347" y="59"/>
                  </a:cubicBezTo>
                  <a:cubicBezTo>
                    <a:pt x="354" y="58"/>
                    <a:pt x="354" y="58"/>
                    <a:pt x="354" y="58"/>
                  </a:cubicBezTo>
                  <a:cubicBezTo>
                    <a:pt x="354" y="58"/>
                    <a:pt x="357" y="66"/>
                    <a:pt x="352" y="73"/>
                  </a:cubicBezTo>
                  <a:cubicBezTo>
                    <a:pt x="352" y="73"/>
                    <a:pt x="352" y="73"/>
                    <a:pt x="352" y="73"/>
                  </a:cubicBezTo>
                  <a:cubicBezTo>
                    <a:pt x="352" y="74"/>
                    <a:pt x="352" y="74"/>
                    <a:pt x="352" y="74"/>
                  </a:cubicBezTo>
                  <a:cubicBezTo>
                    <a:pt x="352" y="74"/>
                    <a:pt x="352" y="74"/>
                    <a:pt x="352" y="7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" name="Freeform 190"/>
            <p:cNvSpPr>
              <a:spLocks noEditPoints="1"/>
            </p:cNvSpPr>
            <p:nvPr/>
          </p:nvSpPr>
          <p:spPr bwMode="auto">
            <a:xfrm>
              <a:off x="7770813" y="5608638"/>
              <a:ext cx="1873250" cy="1081088"/>
            </a:xfrm>
            <a:custGeom>
              <a:avLst/>
              <a:gdLst>
                <a:gd name="T0" fmla="*/ 117 w 360"/>
                <a:gd name="T1" fmla="*/ 208 h 208"/>
                <a:gd name="T2" fmla="*/ 100 w 360"/>
                <a:gd name="T3" fmla="*/ 204 h 208"/>
                <a:gd name="T4" fmla="*/ 9 w 360"/>
                <a:gd name="T5" fmla="*/ 152 h 208"/>
                <a:gd name="T6" fmla="*/ 1 w 360"/>
                <a:gd name="T7" fmla="*/ 142 h 208"/>
                <a:gd name="T8" fmla="*/ 1 w 360"/>
                <a:gd name="T9" fmla="*/ 142 h 208"/>
                <a:gd name="T10" fmla="*/ 2 w 360"/>
                <a:gd name="T11" fmla="*/ 130 h 208"/>
                <a:gd name="T12" fmla="*/ 2 w 360"/>
                <a:gd name="T13" fmla="*/ 128 h 208"/>
                <a:gd name="T14" fmla="*/ 9 w 360"/>
                <a:gd name="T15" fmla="*/ 129 h 208"/>
                <a:gd name="T16" fmla="*/ 11 w 360"/>
                <a:gd name="T17" fmla="*/ 127 h 208"/>
                <a:gd name="T18" fmla="*/ 219 w 360"/>
                <a:gd name="T19" fmla="*/ 7 h 208"/>
                <a:gd name="T20" fmla="*/ 259 w 360"/>
                <a:gd name="T21" fmla="*/ 6 h 208"/>
                <a:gd name="T22" fmla="*/ 350 w 360"/>
                <a:gd name="T23" fmla="*/ 58 h 208"/>
                <a:gd name="T24" fmla="*/ 357 w 360"/>
                <a:gd name="T25" fmla="*/ 58 h 208"/>
                <a:gd name="T26" fmla="*/ 358 w 360"/>
                <a:gd name="T27" fmla="*/ 59 h 208"/>
                <a:gd name="T28" fmla="*/ 356 w 360"/>
                <a:gd name="T29" fmla="*/ 75 h 208"/>
                <a:gd name="T30" fmla="*/ 355 w 360"/>
                <a:gd name="T31" fmla="*/ 76 h 208"/>
                <a:gd name="T32" fmla="*/ 354 w 360"/>
                <a:gd name="T33" fmla="*/ 75 h 208"/>
                <a:gd name="T34" fmla="*/ 355 w 360"/>
                <a:gd name="T35" fmla="*/ 76 h 208"/>
                <a:gd name="T36" fmla="*/ 347 w 360"/>
                <a:gd name="T37" fmla="*/ 83 h 208"/>
                <a:gd name="T38" fmla="*/ 139 w 360"/>
                <a:gd name="T39" fmla="*/ 203 h 208"/>
                <a:gd name="T40" fmla="*/ 117 w 360"/>
                <a:gd name="T41" fmla="*/ 208 h 208"/>
                <a:gd name="T42" fmla="*/ 4 w 360"/>
                <a:gd name="T43" fmla="*/ 141 h 208"/>
                <a:gd name="T44" fmla="*/ 4 w 360"/>
                <a:gd name="T45" fmla="*/ 141 h 208"/>
                <a:gd name="T46" fmla="*/ 4 w 360"/>
                <a:gd name="T47" fmla="*/ 142 h 208"/>
                <a:gd name="T48" fmla="*/ 10 w 360"/>
                <a:gd name="T49" fmla="*/ 149 h 208"/>
                <a:gd name="T50" fmla="*/ 101 w 360"/>
                <a:gd name="T51" fmla="*/ 202 h 208"/>
                <a:gd name="T52" fmla="*/ 138 w 360"/>
                <a:gd name="T53" fmla="*/ 200 h 208"/>
                <a:gd name="T54" fmla="*/ 346 w 360"/>
                <a:gd name="T55" fmla="*/ 80 h 208"/>
                <a:gd name="T56" fmla="*/ 353 w 360"/>
                <a:gd name="T57" fmla="*/ 74 h 208"/>
                <a:gd name="T58" fmla="*/ 353 w 360"/>
                <a:gd name="T59" fmla="*/ 74 h 208"/>
                <a:gd name="T60" fmla="*/ 353 w 360"/>
                <a:gd name="T61" fmla="*/ 74 h 208"/>
                <a:gd name="T62" fmla="*/ 353 w 360"/>
                <a:gd name="T63" fmla="*/ 74 h 208"/>
                <a:gd name="T64" fmla="*/ 355 w 360"/>
                <a:gd name="T65" fmla="*/ 61 h 208"/>
                <a:gd name="T66" fmla="*/ 349 w 360"/>
                <a:gd name="T67" fmla="*/ 61 h 208"/>
                <a:gd name="T68" fmla="*/ 349 w 360"/>
                <a:gd name="T69" fmla="*/ 61 h 208"/>
                <a:gd name="T70" fmla="*/ 257 w 360"/>
                <a:gd name="T71" fmla="*/ 8 h 208"/>
                <a:gd name="T72" fmla="*/ 221 w 360"/>
                <a:gd name="T73" fmla="*/ 10 h 208"/>
                <a:gd name="T74" fmla="*/ 13 w 360"/>
                <a:gd name="T75" fmla="*/ 130 h 208"/>
                <a:gd name="T76" fmla="*/ 10 w 360"/>
                <a:gd name="T77" fmla="*/ 132 h 208"/>
                <a:gd name="T78" fmla="*/ 9 w 360"/>
                <a:gd name="T79" fmla="*/ 133 h 208"/>
                <a:gd name="T80" fmla="*/ 8 w 360"/>
                <a:gd name="T81" fmla="*/ 132 h 208"/>
                <a:gd name="T82" fmla="*/ 5 w 360"/>
                <a:gd name="T83" fmla="*/ 132 h 208"/>
                <a:gd name="T84" fmla="*/ 4 w 360"/>
                <a:gd name="T85" fmla="*/ 14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0" h="208">
                  <a:moveTo>
                    <a:pt x="117" y="208"/>
                  </a:moveTo>
                  <a:cubicBezTo>
                    <a:pt x="111" y="208"/>
                    <a:pt x="104" y="207"/>
                    <a:pt x="100" y="204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4" y="149"/>
                    <a:pt x="2" y="146"/>
                    <a:pt x="1" y="142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0" y="136"/>
                    <a:pt x="2" y="130"/>
                    <a:pt x="2" y="130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10" y="128"/>
                    <a:pt x="11" y="128"/>
                    <a:pt x="11" y="127"/>
                  </a:cubicBezTo>
                  <a:cubicBezTo>
                    <a:pt x="219" y="7"/>
                    <a:pt x="219" y="7"/>
                    <a:pt x="219" y="7"/>
                  </a:cubicBezTo>
                  <a:cubicBezTo>
                    <a:pt x="231" y="0"/>
                    <a:pt x="249" y="0"/>
                    <a:pt x="259" y="6"/>
                  </a:cubicBezTo>
                  <a:cubicBezTo>
                    <a:pt x="350" y="58"/>
                    <a:pt x="350" y="58"/>
                    <a:pt x="350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8" y="59"/>
                    <a:pt x="358" y="59"/>
                    <a:pt x="358" y="59"/>
                  </a:cubicBezTo>
                  <a:cubicBezTo>
                    <a:pt x="358" y="59"/>
                    <a:pt x="360" y="67"/>
                    <a:pt x="356" y="75"/>
                  </a:cubicBezTo>
                  <a:cubicBezTo>
                    <a:pt x="355" y="76"/>
                    <a:pt x="355" y="76"/>
                    <a:pt x="355" y="76"/>
                  </a:cubicBezTo>
                  <a:cubicBezTo>
                    <a:pt x="354" y="75"/>
                    <a:pt x="354" y="75"/>
                    <a:pt x="354" y="75"/>
                  </a:cubicBezTo>
                  <a:cubicBezTo>
                    <a:pt x="355" y="76"/>
                    <a:pt x="355" y="76"/>
                    <a:pt x="355" y="76"/>
                  </a:cubicBezTo>
                  <a:cubicBezTo>
                    <a:pt x="353" y="78"/>
                    <a:pt x="351" y="81"/>
                    <a:pt x="347" y="83"/>
                  </a:cubicBezTo>
                  <a:cubicBezTo>
                    <a:pt x="139" y="203"/>
                    <a:pt x="139" y="203"/>
                    <a:pt x="139" y="203"/>
                  </a:cubicBezTo>
                  <a:cubicBezTo>
                    <a:pt x="133" y="207"/>
                    <a:pt x="125" y="208"/>
                    <a:pt x="117" y="208"/>
                  </a:cubicBezTo>
                  <a:close/>
                  <a:moveTo>
                    <a:pt x="4" y="141"/>
                  </a:moveTo>
                  <a:cubicBezTo>
                    <a:pt x="4" y="141"/>
                    <a:pt x="4" y="141"/>
                    <a:pt x="4" y="141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5" y="145"/>
                    <a:pt x="7" y="147"/>
                    <a:pt x="10" y="149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11" y="207"/>
                    <a:pt x="127" y="206"/>
                    <a:pt x="138" y="200"/>
                  </a:cubicBezTo>
                  <a:cubicBezTo>
                    <a:pt x="346" y="80"/>
                    <a:pt x="346" y="80"/>
                    <a:pt x="346" y="80"/>
                  </a:cubicBezTo>
                  <a:cubicBezTo>
                    <a:pt x="349" y="78"/>
                    <a:pt x="351" y="76"/>
                    <a:pt x="353" y="74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53" y="74"/>
                    <a:pt x="353" y="74"/>
                    <a:pt x="353" y="74"/>
                  </a:cubicBezTo>
                  <a:cubicBezTo>
                    <a:pt x="356" y="68"/>
                    <a:pt x="356" y="63"/>
                    <a:pt x="355" y="61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349" y="61"/>
                    <a:pt x="349" y="61"/>
                    <a:pt x="349" y="61"/>
                  </a:cubicBezTo>
                  <a:cubicBezTo>
                    <a:pt x="257" y="8"/>
                    <a:pt x="257" y="8"/>
                    <a:pt x="257" y="8"/>
                  </a:cubicBezTo>
                  <a:cubicBezTo>
                    <a:pt x="248" y="3"/>
                    <a:pt x="232" y="4"/>
                    <a:pt x="221" y="10"/>
                  </a:cubicBezTo>
                  <a:cubicBezTo>
                    <a:pt x="13" y="130"/>
                    <a:pt x="13" y="130"/>
                    <a:pt x="13" y="130"/>
                  </a:cubicBezTo>
                  <a:cubicBezTo>
                    <a:pt x="12" y="130"/>
                    <a:pt x="11" y="131"/>
                    <a:pt x="10" y="132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5" y="132"/>
                    <a:pt x="5" y="132"/>
                    <a:pt x="5" y="132"/>
                  </a:cubicBezTo>
                  <a:cubicBezTo>
                    <a:pt x="4" y="133"/>
                    <a:pt x="4" y="137"/>
                    <a:pt x="4" y="141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" name="Freeform 191"/>
            <p:cNvSpPr/>
            <p:nvPr/>
          </p:nvSpPr>
          <p:spPr bwMode="auto">
            <a:xfrm>
              <a:off x="7770813" y="5567363"/>
              <a:ext cx="1866900" cy="1081088"/>
            </a:xfrm>
            <a:custGeom>
              <a:avLst/>
              <a:gdLst>
                <a:gd name="T0" fmla="*/ 350 w 359"/>
                <a:gd name="T1" fmla="*/ 58 h 208"/>
                <a:gd name="T2" fmla="*/ 259 w 359"/>
                <a:gd name="T3" fmla="*/ 6 h 208"/>
                <a:gd name="T4" fmla="*/ 221 w 359"/>
                <a:gd name="T5" fmla="*/ 7 h 208"/>
                <a:gd name="T6" fmla="*/ 13 w 359"/>
                <a:gd name="T7" fmla="*/ 127 h 208"/>
                <a:gd name="T8" fmla="*/ 10 w 359"/>
                <a:gd name="T9" fmla="*/ 149 h 208"/>
                <a:gd name="T10" fmla="*/ 101 w 359"/>
                <a:gd name="T11" fmla="*/ 202 h 208"/>
                <a:gd name="T12" fmla="*/ 139 w 359"/>
                <a:gd name="T13" fmla="*/ 200 h 208"/>
                <a:gd name="T14" fmla="*/ 347 w 359"/>
                <a:gd name="T15" fmla="*/ 80 h 208"/>
                <a:gd name="T16" fmla="*/ 350 w 359"/>
                <a:gd name="T17" fmla="*/ 58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9" h="208">
                  <a:moveTo>
                    <a:pt x="350" y="58"/>
                  </a:moveTo>
                  <a:cubicBezTo>
                    <a:pt x="259" y="6"/>
                    <a:pt x="259" y="6"/>
                    <a:pt x="259" y="6"/>
                  </a:cubicBezTo>
                  <a:cubicBezTo>
                    <a:pt x="249" y="0"/>
                    <a:pt x="232" y="1"/>
                    <a:pt x="221" y="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" y="134"/>
                    <a:pt x="0" y="144"/>
                    <a:pt x="10" y="149"/>
                  </a:cubicBezTo>
                  <a:cubicBezTo>
                    <a:pt x="101" y="202"/>
                    <a:pt x="101" y="202"/>
                    <a:pt x="101" y="202"/>
                  </a:cubicBezTo>
                  <a:cubicBezTo>
                    <a:pt x="111" y="208"/>
                    <a:pt x="128" y="207"/>
                    <a:pt x="139" y="200"/>
                  </a:cubicBezTo>
                  <a:cubicBezTo>
                    <a:pt x="347" y="80"/>
                    <a:pt x="347" y="80"/>
                    <a:pt x="347" y="80"/>
                  </a:cubicBezTo>
                  <a:cubicBezTo>
                    <a:pt x="358" y="74"/>
                    <a:pt x="359" y="64"/>
                    <a:pt x="350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" name="Freeform 192"/>
            <p:cNvSpPr>
              <a:spLocks noEditPoints="1"/>
            </p:cNvSpPr>
            <p:nvPr/>
          </p:nvSpPr>
          <p:spPr bwMode="auto">
            <a:xfrm>
              <a:off x="7780338" y="5562601"/>
              <a:ext cx="1852613" cy="1081088"/>
            </a:xfrm>
            <a:custGeom>
              <a:avLst/>
              <a:gdLst>
                <a:gd name="T0" fmla="*/ 115 w 356"/>
                <a:gd name="T1" fmla="*/ 208 h 208"/>
                <a:gd name="T2" fmla="*/ 98 w 356"/>
                <a:gd name="T3" fmla="*/ 204 h 208"/>
                <a:gd name="T4" fmla="*/ 7 w 356"/>
                <a:gd name="T5" fmla="*/ 152 h 208"/>
                <a:gd name="T6" fmla="*/ 0 w 356"/>
                <a:gd name="T7" fmla="*/ 141 h 208"/>
                <a:gd name="T8" fmla="*/ 10 w 356"/>
                <a:gd name="T9" fmla="*/ 127 h 208"/>
                <a:gd name="T10" fmla="*/ 218 w 356"/>
                <a:gd name="T11" fmla="*/ 7 h 208"/>
                <a:gd name="T12" fmla="*/ 257 w 356"/>
                <a:gd name="T13" fmla="*/ 5 h 208"/>
                <a:gd name="T14" fmla="*/ 348 w 356"/>
                <a:gd name="T15" fmla="*/ 58 h 208"/>
                <a:gd name="T16" fmla="*/ 356 w 356"/>
                <a:gd name="T17" fmla="*/ 69 h 208"/>
                <a:gd name="T18" fmla="*/ 346 w 356"/>
                <a:gd name="T19" fmla="*/ 83 h 208"/>
                <a:gd name="T20" fmla="*/ 138 w 356"/>
                <a:gd name="T21" fmla="*/ 203 h 208"/>
                <a:gd name="T22" fmla="*/ 115 w 356"/>
                <a:gd name="T23" fmla="*/ 208 h 208"/>
                <a:gd name="T24" fmla="*/ 240 w 356"/>
                <a:gd name="T25" fmla="*/ 5 h 208"/>
                <a:gd name="T26" fmla="*/ 219 w 356"/>
                <a:gd name="T27" fmla="*/ 10 h 208"/>
                <a:gd name="T28" fmla="*/ 11 w 356"/>
                <a:gd name="T29" fmla="*/ 130 h 208"/>
                <a:gd name="T30" fmla="*/ 3 w 356"/>
                <a:gd name="T31" fmla="*/ 141 h 208"/>
                <a:gd name="T32" fmla="*/ 9 w 356"/>
                <a:gd name="T33" fmla="*/ 149 h 208"/>
                <a:gd name="T34" fmla="*/ 100 w 356"/>
                <a:gd name="T35" fmla="*/ 202 h 208"/>
                <a:gd name="T36" fmla="*/ 136 w 356"/>
                <a:gd name="T37" fmla="*/ 200 h 208"/>
                <a:gd name="T38" fmla="*/ 344 w 356"/>
                <a:gd name="T39" fmla="*/ 80 h 208"/>
                <a:gd name="T40" fmla="*/ 353 w 356"/>
                <a:gd name="T41" fmla="*/ 69 h 208"/>
                <a:gd name="T42" fmla="*/ 347 w 356"/>
                <a:gd name="T43" fmla="*/ 61 h 208"/>
                <a:gd name="T44" fmla="*/ 256 w 356"/>
                <a:gd name="T45" fmla="*/ 8 h 208"/>
                <a:gd name="T46" fmla="*/ 240 w 356"/>
                <a:gd name="T47" fmla="*/ 5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6" h="208">
                  <a:moveTo>
                    <a:pt x="115" y="208"/>
                  </a:moveTo>
                  <a:cubicBezTo>
                    <a:pt x="109" y="208"/>
                    <a:pt x="103" y="207"/>
                    <a:pt x="98" y="204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2" y="149"/>
                    <a:pt x="0" y="145"/>
                    <a:pt x="0" y="141"/>
                  </a:cubicBezTo>
                  <a:cubicBezTo>
                    <a:pt x="0" y="136"/>
                    <a:pt x="3" y="131"/>
                    <a:pt x="10" y="127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29" y="0"/>
                    <a:pt x="247" y="0"/>
                    <a:pt x="257" y="5"/>
                  </a:cubicBezTo>
                  <a:cubicBezTo>
                    <a:pt x="348" y="58"/>
                    <a:pt x="348" y="58"/>
                    <a:pt x="348" y="58"/>
                  </a:cubicBezTo>
                  <a:cubicBezTo>
                    <a:pt x="353" y="61"/>
                    <a:pt x="356" y="65"/>
                    <a:pt x="356" y="69"/>
                  </a:cubicBezTo>
                  <a:cubicBezTo>
                    <a:pt x="356" y="74"/>
                    <a:pt x="352" y="79"/>
                    <a:pt x="346" y="83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31" y="206"/>
                    <a:pt x="123" y="208"/>
                    <a:pt x="115" y="208"/>
                  </a:cubicBezTo>
                  <a:close/>
                  <a:moveTo>
                    <a:pt x="240" y="5"/>
                  </a:moveTo>
                  <a:cubicBezTo>
                    <a:pt x="233" y="5"/>
                    <a:pt x="225" y="6"/>
                    <a:pt x="219" y="10"/>
                  </a:cubicBezTo>
                  <a:cubicBezTo>
                    <a:pt x="11" y="130"/>
                    <a:pt x="11" y="130"/>
                    <a:pt x="11" y="130"/>
                  </a:cubicBezTo>
                  <a:cubicBezTo>
                    <a:pt x="6" y="133"/>
                    <a:pt x="3" y="137"/>
                    <a:pt x="3" y="141"/>
                  </a:cubicBezTo>
                  <a:cubicBezTo>
                    <a:pt x="3" y="144"/>
                    <a:pt x="5" y="147"/>
                    <a:pt x="9" y="149"/>
                  </a:cubicBezTo>
                  <a:cubicBezTo>
                    <a:pt x="100" y="202"/>
                    <a:pt x="100" y="202"/>
                    <a:pt x="100" y="202"/>
                  </a:cubicBezTo>
                  <a:cubicBezTo>
                    <a:pt x="109" y="207"/>
                    <a:pt x="125" y="206"/>
                    <a:pt x="136" y="200"/>
                  </a:cubicBezTo>
                  <a:cubicBezTo>
                    <a:pt x="344" y="80"/>
                    <a:pt x="344" y="80"/>
                    <a:pt x="344" y="80"/>
                  </a:cubicBezTo>
                  <a:cubicBezTo>
                    <a:pt x="350" y="77"/>
                    <a:pt x="353" y="73"/>
                    <a:pt x="353" y="69"/>
                  </a:cubicBezTo>
                  <a:cubicBezTo>
                    <a:pt x="353" y="66"/>
                    <a:pt x="351" y="63"/>
                    <a:pt x="347" y="61"/>
                  </a:cubicBezTo>
                  <a:cubicBezTo>
                    <a:pt x="256" y="8"/>
                    <a:pt x="256" y="8"/>
                    <a:pt x="256" y="8"/>
                  </a:cubicBezTo>
                  <a:cubicBezTo>
                    <a:pt x="252" y="6"/>
                    <a:pt x="246" y="5"/>
                    <a:pt x="240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" name="Rectangle 193"/>
            <p:cNvSpPr>
              <a:spLocks noChangeArrowheads="1"/>
            </p:cNvSpPr>
            <p:nvPr/>
          </p:nvSpPr>
          <p:spPr bwMode="auto">
            <a:xfrm>
              <a:off x="8389938" y="6638926"/>
              <a:ext cx="9525" cy="412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" name="Freeform 194"/>
            <p:cNvSpPr/>
            <p:nvPr/>
          </p:nvSpPr>
          <p:spPr bwMode="auto">
            <a:xfrm>
              <a:off x="7800976" y="6337301"/>
              <a:ext cx="15875" cy="50800"/>
            </a:xfrm>
            <a:custGeom>
              <a:avLst/>
              <a:gdLst>
                <a:gd name="T0" fmla="*/ 1 w 3"/>
                <a:gd name="T1" fmla="*/ 10 h 10"/>
                <a:gd name="T2" fmla="*/ 1 w 3"/>
                <a:gd name="T3" fmla="*/ 0 h 10"/>
                <a:gd name="T4" fmla="*/ 3 w 3"/>
                <a:gd name="T5" fmla="*/ 1 h 10"/>
                <a:gd name="T6" fmla="*/ 3 w 3"/>
                <a:gd name="T7" fmla="*/ 9 h 10"/>
                <a:gd name="T8" fmla="*/ 1 w 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10">
                  <a:moveTo>
                    <a:pt x="1" y="10"/>
                  </a:moveTo>
                  <a:cubicBezTo>
                    <a:pt x="0" y="5"/>
                    <a:pt x="1" y="1"/>
                    <a:pt x="1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5"/>
                    <a:pt x="3" y="9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" name="Freeform 195"/>
            <p:cNvSpPr/>
            <p:nvPr/>
          </p:nvSpPr>
          <p:spPr bwMode="auto">
            <a:xfrm>
              <a:off x="7816851" y="6351588"/>
              <a:ext cx="20638" cy="47625"/>
            </a:xfrm>
            <a:custGeom>
              <a:avLst/>
              <a:gdLst>
                <a:gd name="T0" fmla="*/ 2 w 4"/>
                <a:gd name="T1" fmla="*/ 9 h 9"/>
                <a:gd name="T2" fmla="*/ 2 w 4"/>
                <a:gd name="T3" fmla="*/ 0 h 9"/>
                <a:gd name="T4" fmla="*/ 4 w 4"/>
                <a:gd name="T5" fmla="*/ 0 h 9"/>
                <a:gd name="T6" fmla="*/ 4 w 4"/>
                <a:gd name="T7" fmla="*/ 8 h 9"/>
                <a:gd name="T8" fmla="*/ 2 w 4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9">
                  <a:moveTo>
                    <a:pt x="2" y="9"/>
                  </a:moveTo>
                  <a:cubicBezTo>
                    <a:pt x="0" y="4"/>
                    <a:pt x="2" y="0"/>
                    <a:pt x="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4"/>
                    <a:pt x="4" y="8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" name="Freeform 196"/>
            <p:cNvSpPr/>
            <p:nvPr/>
          </p:nvSpPr>
          <p:spPr bwMode="auto">
            <a:xfrm>
              <a:off x="9571038" y="5988051"/>
              <a:ext cx="9525" cy="41275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8 h 8"/>
                <a:gd name="T4" fmla="*/ 0 w 2"/>
                <a:gd name="T5" fmla="*/ 0 h 8"/>
                <a:gd name="T6" fmla="*/ 1 w 2"/>
                <a:gd name="T7" fmla="*/ 0 h 8"/>
                <a:gd name="T8" fmla="*/ 2 w 2"/>
                <a:gd name="T9" fmla="*/ 0 h 8"/>
                <a:gd name="T10" fmla="*/ 2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5"/>
                    <a:pt x="2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197"/>
            <p:cNvSpPr/>
            <p:nvPr/>
          </p:nvSpPr>
          <p:spPr bwMode="auto">
            <a:xfrm>
              <a:off x="9591676" y="5978526"/>
              <a:ext cx="9525" cy="41275"/>
            </a:xfrm>
            <a:custGeom>
              <a:avLst/>
              <a:gdLst>
                <a:gd name="T0" fmla="*/ 2 w 2"/>
                <a:gd name="T1" fmla="*/ 8 h 8"/>
                <a:gd name="T2" fmla="*/ 0 w 2"/>
                <a:gd name="T3" fmla="*/ 7 h 8"/>
                <a:gd name="T4" fmla="*/ 0 w 2"/>
                <a:gd name="T5" fmla="*/ 0 h 8"/>
                <a:gd name="T6" fmla="*/ 1 w 2"/>
                <a:gd name="T7" fmla="*/ 0 h 8"/>
                <a:gd name="T8" fmla="*/ 2 w 2"/>
                <a:gd name="T9" fmla="*/ 0 h 8"/>
                <a:gd name="T10" fmla="*/ 2 w 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8">
                  <a:moveTo>
                    <a:pt x="2" y="8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0" y="3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3"/>
                    <a:pt x="2" y="6"/>
                    <a:pt x="2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" name="Freeform 198"/>
            <p:cNvSpPr/>
            <p:nvPr/>
          </p:nvSpPr>
          <p:spPr bwMode="auto">
            <a:xfrm>
              <a:off x="9205913" y="6175376"/>
              <a:ext cx="73025" cy="52388"/>
            </a:xfrm>
            <a:custGeom>
              <a:avLst/>
              <a:gdLst>
                <a:gd name="T0" fmla="*/ 0 w 14"/>
                <a:gd name="T1" fmla="*/ 9 h 10"/>
                <a:gd name="T2" fmla="*/ 0 w 14"/>
                <a:gd name="T3" fmla="*/ 8 h 10"/>
                <a:gd name="T4" fmla="*/ 0 w 14"/>
                <a:gd name="T5" fmla="*/ 8 h 10"/>
                <a:gd name="T6" fmla="*/ 1 w 14"/>
                <a:gd name="T7" fmla="*/ 5 h 10"/>
                <a:gd name="T8" fmla="*/ 10 w 14"/>
                <a:gd name="T9" fmla="*/ 0 h 10"/>
                <a:gd name="T10" fmla="*/ 12 w 14"/>
                <a:gd name="T11" fmla="*/ 0 h 10"/>
                <a:gd name="T12" fmla="*/ 14 w 14"/>
                <a:gd name="T13" fmla="*/ 1 h 10"/>
                <a:gd name="T14" fmla="*/ 12 w 14"/>
                <a:gd name="T15" fmla="*/ 1 h 10"/>
                <a:gd name="T16" fmla="*/ 11 w 14"/>
                <a:gd name="T17" fmla="*/ 4 h 10"/>
                <a:gd name="T18" fmla="*/ 2 w 14"/>
                <a:gd name="T19" fmla="*/ 9 h 10"/>
                <a:gd name="T20" fmla="*/ 2 w 14"/>
                <a:gd name="T21" fmla="*/ 10 h 10"/>
                <a:gd name="T22" fmla="*/ 0 w 14"/>
                <a:gd name="T2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0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4" y="1"/>
                    <a:pt x="14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1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" name="Freeform 199"/>
            <p:cNvSpPr>
              <a:spLocks noEditPoints="1"/>
            </p:cNvSpPr>
            <p:nvPr/>
          </p:nvSpPr>
          <p:spPr bwMode="auto">
            <a:xfrm>
              <a:off x="9201151" y="6170613"/>
              <a:ext cx="82550" cy="61913"/>
            </a:xfrm>
            <a:custGeom>
              <a:avLst/>
              <a:gdLst>
                <a:gd name="T0" fmla="*/ 3 w 16"/>
                <a:gd name="T1" fmla="*/ 12 h 12"/>
                <a:gd name="T2" fmla="*/ 1 w 16"/>
                <a:gd name="T3" fmla="*/ 11 h 12"/>
                <a:gd name="T4" fmla="*/ 1 w 16"/>
                <a:gd name="T5" fmla="*/ 11 h 12"/>
                <a:gd name="T6" fmla="*/ 0 w 16"/>
                <a:gd name="T7" fmla="*/ 9 h 12"/>
                <a:gd name="T8" fmla="*/ 2 w 16"/>
                <a:gd name="T9" fmla="*/ 5 h 12"/>
                <a:gd name="T10" fmla="*/ 11 w 16"/>
                <a:gd name="T11" fmla="*/ 0 h 12"/>
                <a:gd name="T12" fmla="*/ 13 w 16"/>
                <a:gd name="T13" fmla="*/ 0 h 12"/>
                <a:gd name="T14" fmla="*/ 16 w 16"/>
                <a:gd name="T15" fmla="*/ 2 h 12"/>
                <a:gd name="T16" fmla="*/ 16 w 16"/>
                <a:gd name="T17" fmla="*/ 3 h 12"/>
                <a:gd name="T18" fmla="*/ 14 w 16"/>
                <a:gd name="T19" fmla="*/ 3 h 12"/>
                <a:gd name="T20" fmla="*/ 12 w 16"/>
                <a:gd name="T21" fmla="*/ 6 h 12"/>
                <a:gd name="T22" fmla="*/ 4 w 16"/>
                <a:gd name="T23" fmla="*/ 11 h 12"/>
                <a:gd name="T24" fmla="*/ 3 w 16"/>
                <a:gd name="T25" fmla="*/ 12 h 12"/>
                <a:gd name="T26" fmla="*/ 3 w 16"/>
                <a:gd name="T27" fmla="*/ 12 h 12"/>
                <a:gd name="T28" fmla="*/ 2 w 16"/>
                <a:gd name="T29" fmla="*/ 9 h 12"/>
                <a:gd name="T30" fmla="*/ 2 w 16"/>
                <a:gd name="T31" fmla="*/ 9 h 12"/>
                <a:gd name="T32" fmla="*/ 2 w 16"/>
                <a:gd name="T33" fmla="*/ 9 h 12"/>
                <a:gd name="T34" fmla="*/ 11 w 16"/>
                <a:gd name="T35" fmla="*/ 4 h 12"/>
                <a:gd name="T36" fmla="*/ 12 w 16"/>
                <a:gd name="T37" fmla="*/ 2 h 12"/>
                <a:gd name="T38" fmla="*/ 12 w 16"/>
                <a:gd name="T39" fmla="*/ 2 h 12"/>
                <a:gd name="T40" fmla="*/ 12 w 16"/>
                <a:gd name="T41" fmla="*/ 2 h 12"/>
                <a:gd name="T42" fmla="*/ 3 w 16"/>
                <a:gd name="T43" fmla="*/ 7 h 12"/>
                <a:gd name="T44" fmla="*/ 2 w 16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12">
                  <a:moveTo>
                    <a:pt x="3" y="12"/>
                  </a:moveTo>
                  <a:cubicBezTo>
                    <a:pt x="2" y="12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7"/>
                    <a:pt x="1" y="6"/>
                    <a:pt x="2" y="5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4" y="1"/>
                    <a:pt x="16" y="1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2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" name="Freeform 200"/>
            <p:cNvSpPr/>
            <p:nvPr/>
          </p:nvSpPr>
          <p:spPr bwMode="auto">
            <a:xfrm>
              <a:off x="9118601" y="6223001"/>
              <a:ext cx="71438" cy="57150"/>
            </a:xfrm>
            <a:custGeom>
              <a:avLst/>
              <a:gdLst>
                <a:gd name="T0" fmla="*/ 1 w 14"/>
                <a:gd name="T1" fmla="*/ 10 h 11"/>
                <a:gd name="T2" fmla="*/ 0 w 14"/>
                <a:gd name="T3" fmla="*/ 9 h 11"/>
                <a:gd name="T4" fmla="*/ 0 w 14"/>
                <a:gd name="T5" fmla="*/ 8 h 11"/>
                <a:gd name="T6" fmla="*/ 2 w 14"/>
                <a:gd name="T7" fmla="*/ 6 h 11"/>
                <a:gd name="T8" fmla="*/ 11 w 14"/>
                <a:gd name="T9" fmla="*/ 1 h 11"/>
                <a:gd name="T10" fmla="*/ 12 w 14"/>
                <a:gd name="T11" fmla="*/ 0 h 11"/>
                <a:gd name="T12" fmla="*/ 14 w 14"/>
                <a:gd name="T13" fmla="*/ 2 h 11"/>
                <a:gd name="T14" fmla="*/ 13 w 14"/>
                <a:gd name="T15" fmla="*/ 2 h 11"/>
                <a:gd name="T16" fmla="*/ 11 w 14"/>
                <a:gd name="T17" fmla="*/ 4 h 11"/>
                <a:gd name="T18" fmla="*/ 2 w 14"/>
                <a:gd name="T19" fmla="*/ 10 h 11"/>
                <a:gd name="T20" fmla="*/ 2 w 14"/>
                <a:gd name="T21" fmla="*/ 11 h 11"/>
                <a:gd name="T22" fmla="*/ 1 w 14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1">
                  <a:moveTo>
                    <a:pt x="1" y="10"/>
                  </a:move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3" y="1"/>
                    <a:pt x="14" y="1"/>
                    <a:pt x="14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1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FF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" name="Freeform 201"/>
            <p:cNvSpPr>
              <a:spLocks noEditPoints="1"/>
            </p:cNvSpPr>
            <p:nvPr/>
          </p:nvSpPr>
          <p:spPr bwMode="auto">
            <a:xfrm>
              <a:off x="9112251" y="6216651"/>
              <a:ext cx="84138" cy="68263"/>
            </a:xfrm>
            <a:custGeom>
              <a:avLst/>
              <a:gdLst>
                <a:gd name="T0" fmla="*/ 3 w 16"/>
                <a:gd name="T1" fmla="*/ 13 h 13"/>
                <a:gd name="T2" fmla="*/ 2 w 16"/>
                <a:gd name="T3" fmla="*/ 12 h 13"/>
                <a:gd name="T4" fmla="*/ 1 w 16"/>
                <a:gd name="T5" fmla="*/ 12 h 13"/>
                <a:gd name="T6" fmla="*/ 0 w 16"/>
                <a:gd name="T7" fmla="*/ 10 h 13"/>
                <a:gd name="T8" fmla="*/ 2 w 16"/>
                <a:gd name="T9" fmla="*/ 6 h 13"/>
                <a:gd name="T10" fmla="*/ 11 w 16"/>
                <a:gd name="T11" fmla="*/ 1 h 13"/>
                <a:gd name="T12" fmla="*/ 14 w 16"/>
                <a:gd name="T13" fmla="*/ 1 h 13"/>
                <a:gd name="T14" fmla="*/ 16 w 16"/>
                <a:gd name="T15" fmla="*/ 3 h 13"/>
                <a:gd name="T16" fmla="*/ 16 w 16"/>
                <a:gd name="T17" fmla="*/ 4 h 13"/>
                <a:gd name="T18" fmla="*/ 15 w 16"/>
                <a:gd name="T19" fmla="*/ 4 h 13"/>
                <a:gd name="T20" fmla="*/ 13 w 16"/>
                <a:gd name="T21" fmla="*/ 6 h 13"/>
                <a:gd name="T22" fmla="*/ 5 w 16"/>
                <a:gd name="T23" fmla="*/ 11 h 13"/>
                <a:gd name="T24" fmla="*/ 4 w 16"/>
                <a:gd name="T25" fmla="*/ 12 h 13"/>
                <a:gd name="T26" fmla="*/ 4 w 16"/>
                <a:gd name="T27" fmla="*/ 13 h 13"/>
                <a:gd name="T28" fmla="*/ 3 w 16"/>
                <a:gd name="T29" fmla="*/ 13 h 13"/>
                <a:gd name="T30" fmla="*/ 2 w 16"/>
                <a:gd name="T31" fmla="*/ 10 h 13"/>
                <a:gd name="T32" fmla="*/ 3 w 16"/>
                <a:gd name="T33" fmla="*/ 10 h 13"/>
                <a:gd name="T34" fmla="*/ 3 w 16"/>
                <a:gd name="T35" fmla="*/ 10 h 13"/>
                <a:gd name="T36" fmla="*/ 12 w 16"/>
                <a:gd name="T37" fmla="*/ 4 h 13"/>
                <a:gd name="T38" fmla="*/ 13 w 16"/>
                <a:gd name="T39" fmla="*/ 3 h 13"/>
                <a:gd name="T40" fmla="*/ 13 w 16"/>
                <a:gd name="T41" fmla="*/ 2 h 13"/>
                <a:gd name="T42" fmla="*/ 12 w 16"/>
                <a:gd name="T43" fmla="*/ 2 h 13"/>
                <a:gd name="T44" fmla="*/ 4 w 16"/>
                <a:gd name="T45" fmla="*/ 8 h 13"/>
                <a:gd name="T46" fmla="*/ 2 w 16"/>
                <a:gd name="T47" fmla="*/ 9 h 13"/>
                <a:gd name="T48" fmla="*/ 2 w 16"/>
                <a:gd name="T49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3">
                  <a:moveTo>
                    <a:pt x="3" y="13"/>
                  </a:moveTo>
                  <a:cubicBezTo>
                    <a:pt x="3" y="13"/>
                    <a:pt x="3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0" y="10"/>
                    <a:pt x="0" y="10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1"/>
                    <a:pt x="16" y="2"/>
                    <a:pt x="16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4" y="6"/>
                    <a:pt x="13" y="6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2"/>
                    <a:pt x="4" y="12"/>
                  </a:cubicBezTo>
                  <a:cubicBezTo>
                    <a:pt x="4" y="13"/>
                    <a:pt x="4" y="13"/>
                    <a:pt x="4" y="13"/>
                  </a:cubicBezTo>
                  <a:lnTo>
                    <a:pt x="3" y="13"/>
                  </a:lnTo>
                  <a:close/>
                  <a:moveTo>
                    <a:pt x="2" y="10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2" y="9"/>
                    <a:pt x="2" y="9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" name="Freeform 202"/>
            <p:cNvSpPr/>
            <p:nvPr/>
          </p:nvSpPr>
          <p:spPr bwMode="auto">
            <a:xfrm>
              <a:off x="9212263" y="6175376"/>
              <a:ext cx="66675" cy="52388"/>
            </a:xfrm>
            <a:custGeom>
              <a:avLst/>
              <a:gdLst>
                <a:gd name="T0" fmla="*/ 1 w 13"/>
                <a:gd name="T1" fmla="*/ 10 h 10"/>
                <a:gd name="T2" fmla="*/ 0 w 13"/>
                <a:gd name="T3" fmla="*/ 9 h 10"/>
                <a:gd name="T4" fmla="*/ 0 w 13"/>
                <a:gd name="T5" fmla="*/ 9 h 10"/>
                <a:gd name="T6" fmla="*/ 2 w 13"/>
                <a:gd name="T7" fmla="*/ 6 h 10"/>
                <a:gd name="T8" fmla="*/ 11 w 13"/>
                <a:gd name="T9" fmla="*/ 1 h 10"/>
                <a:gd name="T10" fmla="*/ 12 w 13"/>
                <a:gd name="T11" fmla="*/ 1 h 10"/>
                <a:gd name="T12" fmla="*/ 13 w 13"/>
                <a:gd name="T13" fmla="*/ 2 h 10"/>
                <a:gd name="T14" fmla="*/ 13 w 13"/>
                <a:gd name="T15" fmla="*/ 2 h 10"/>
                <a:gd name="T16" fmla="*/ 11 w 13"/>
                <a:gd name="T17" fmla="*/ 5 h 10"/>
                <a:gd name="T18" fmla="*/ 2 w 13"/>
                <a:gd name="T19" fmla="*/ 10 h 10"/>
                <a:gd name="T20" fmla="*/ 1 w 13"/>
                <a:gd name="T21" fmla="*/ 10 h 10"/>
                <a:gd name="T22" fmla="*/ 1 w 13"/>
                <a:gd name="T2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0">
                  <a:moveTo>
                    <a:pt x="1" y="10"/>
                  </a:moveTo>
                  <a:cubicBezTo>
                    <a:pt x="0" y="10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1" y="6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2" y="0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2" y="4"/>
                    <a:pt x="11" y="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" name="Freeform 203"/>
            <p:cNvSpPr>
              <a:spLocks noEditPoints="1"/>
            </p:cNvSpPr>
            <p:nvPr/>
          </p:nvSpPr>
          <p:spPr bwMode="auto">
            <a:xfrm>
              <a:off x="9204326" y="6170613"/>
              <a:ext cx="77788" cy="61913"/>
            </a:xfrm>
            <a:custGeom>
              <a:avLst/>
              <a:gdLst>
                <a:gd name="T0" fmla="*/ 2 w 15"/>
                <a:gd name="T1" fmla="*/ 12 h 12"/>
                <a:gd name="T2" fmla="*/ 1 w 15"/>
                <a:gd name="T3" fmla="*/ 12 h 12"/>
                <a:gd name="T4" fmla="*/ 1 w 15"/>
                <a:gd name="T5" fmla="*/ 12 h 12"/>
                <a:gd name="T6" fmla="*/ 0 w 15"/>
                <a:gd name="T7" fmla="*/ 10 h 12"/>
                <a:gd name="T8" fmla="*/ 2 w 15"/>
                <a:gd name="T9" fmla="*/ 6 h 12"/>
                <a:gd name="T10" fmla="*/ 11 w 15"/>
                <a:gd name="T11" fmla="*/ 1 h 12"/>
                <a:gd name="T12" fmla="*/ 14 w 15"/>
                <a:gd name="T13" fmla="*/ 1 h 12"/>
                <a:gd name="T14" fmla="*/ 15 w 15"/>
                <a:gd name="T15" fmla="*/ 3 h 12"/>
                <a:gd name="T16" fmla="*/ 13 w 15"/>
                <a:gd name="T17" fmla="*/ 7 h 12"/>
                <a:gd name="T18" fmla="*/ 4 w 15"/>
                <a:gd name="T19" fmla="*/ 12 h 12"/>
                <a:gd name="T20" fmla="*/ 2 w 15"/>
                <a:gd name="T21" fmla="*/ 12 h 12"/>
                <a:gd name="T22" fmla="*/ 2 w 15"/>
                <a:gd name="T23" fmla="*/ 10 h 12"/>
                <a:gd name="T24" fmla="*/ 3 w 15"/>
                <a:gd name="T25" fmla="*/ 10 h 12"/>
                <a:gd name="T26" fmla="*/ 11 w 15"/>
                <a:gd name="T27" fmla="*/ 5 h 12"/>
                <a:gd name="T28" fmla="*/ 13 w 15"/>
                <a:gd name="T29" fmla="*/ 3 h 12"/>
                <a:gd name="T30" fmla="*/ 13 w 15"/>
                <a:gd name="T31" fmla="*/ 3 h 12"/>
                <a:gd name="T32" fmla="*/ 12 w 15"/>
                <a:gd name="T33" fmla="*/ 3 h 12"/>
                <a:gd name="T34" fmla="*/ 3 w 15"/>
                <a:gd name="T35" fmla="*/ 8 h 12"/>
                <a:gd name="T36" fmla="*/ 2 w 15"/>
                <a:gd name="T3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12">
                  <a:moveTo>
                    <a:pt x="2" y="12"/>
                  </a:moveTo>
                  <a:cubicBezTo>
                    <a:pt x="2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8"/>
                    <a:pt x="1" y="7"/>
                    <a:pt x="2" y="6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4" y="1"/>
                    <a:pt x="15" y="2"/>
                    <a:pt x="15" y="3"/>
                  </a:cubicBezTo>
                  <a:cubicBezTo>
                    <a:pt x="15" y="4"/>
                    <a:pt x="14" y="6"/>
                    <a:pt x="13" y="7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3" y="12"/>
                    <a:pt x="2" y="12"/>
                  </a:cubicBezTo>
                  <a:close/>
                  <a:moveTo>
                    <a:pt x="2" y="10"/>
                  </a:moveTo>
                  <a:cubicBezTo>
                    <a:pt x="2" y="10"/>
                    <a:pt x="2" y="10"/>
                    <a:pt x="3" y="1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9"/>
                    <a:pt x="2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" name="Freeform 204"/>
            <p:cNvSpPr/>
            <p:nvPr/>
          </p:nvSpPr>
          <p:spPr bwMode="auto">
            <a:xfrm>
              <a:off x="9128126" y="6227763"/>
              <a:ext cx="61913" cy="52388"/>
            </a:xfrm>
            <a:custGeom>
              <a:avLst/>
              <a:gdLst>
                <a:gd name="T0" fmla="*/ 0 w 12"/>
                <a:gd name="T1" fmla="*/ 9 h 10"/>
                <a:gd name="T2" fmla="*/ 0 w 12"/>
                <a:gd name="T3" fmla="*/ 8 h 10"/>
                <a:gd name="T4" fmla="*/ 0 w 12"/>
                <a:gd name="T5" fmla="*/ 8 h 10"/>
                <a:gd name="T6" fmla="*/ 1 w 12"/>
                <a:gd name="T7" fmla="*/ 5 h 10"/>
                <a:gd name="T8" fmla="*/ 10 w 12"/>
                <a:gd name="T9" fmla="*/ 0 h 10"/>
                <a:gd name="T10" fmla="*/ 12 w 12"/>
                <a:gd name="T11" fmla="*/ 0 h 10"/>
                <a:gd name="T12" fmla="*/ 12 w 12"/>
                <a:gd name="T13" fmla="*/ 1 h 10"/>
                <a:gd name="T14" fmla="*/ 12 w 12"/>
                <a:gd name="T15" fmla="*/ 2 h 10"/>
                <a:gd name="T16" fmla="*/ 11 w 12"/>
                <a:gd name="T17" fmla="*/ 4 h 10"/>
                <a:gd name="T18" fmla="*/ 2 w 12"/>
                <a:gd name="T19" fmla="*/ 9 h 10"/>
                <a:gd name="T20" fmla="*/ 1 w 12"/>
                <a:gd name="T21" fmla="*/ 10 h 10"/>
                <a:gd name="T22" fmla="*/ 0 w 12"/>
                <a:gd name="T2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0" y="9"/>
                  </a:move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2" y="0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4"/>
                    <a:pt x="11" y="4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10"/>
                    <a:pt x="0" y="10"/>
                    <a:pt x="0" y="9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206"/>
            <p:cNvSpPr>
              <a:spLocks noEditPoints="1"/>
            </p:cNvSpPr>
            <p:nvPr/>
          </p:nvSpPr>
          <p:spPr bwMode="auto">
            <a:xfrm>
              <a:off x="9123364" y="6223000"/>
              <a:ext cx="73025" cy="61912"/>
            </a:xfrm>
            <a:custGeom>
              <a:avLst/>
              <a:gdLst>
                <a:gd name="T0" fmla="*/ 2 w 14"/>
                <a:gd name="T1" fmla="*/ 12 h 12"/>
                <a:gd name="T2" fmla="*/ 1 w 14"/>
                <a:gd name="T3" fmla="*/ 11 h 12"/>
                <a:gd name="T4" fmla="*/ 0 w 14"/>
                <a:gd name="T5" fmla="*/ 9 h 12"/>
                <a:gd name="T6" fmla="*/ 2 w 14"/>
                <a:gd name="T7" fmla="*/ 6 h 12"/>
                <a:gd name="T8" fmla="*/ 11 w 14"/>
                <a:gd name="T9" fmla="*/ 0 h 12"/>
                <a:gd name="T10" fmla="*/ 13 w 14"/>
                <a:gd name="T11" fmla="*/ 0 h 12"/>
                <a:gd name="T12" fmla="*/ 14 w 14"/>
                <a:gd name="T13" fmla="*/ 2 h 12"/>
                <a:gd name="T14" fmla="*/ 12 w 14"/>
                <a:gd name="T15" fmla="*/ 6 h 12"/>
                <a:gd name="T16" fmla="*/ 3 w 14"/>
                <a:gd name="T17" fmla="*/ 11 h 12"/>
                <a:gd name="T18" fmla="*/ 2 w 14"/>
                <a:gd name="T19" fmla="*/ 12 h 12"/>
                <a:gd name="T20" fmla="*/ 2 w 14"/>
                <a:gd name="T21" fmla="*/ 10 h 12"/>
                <a:gd name="T22" fmla="*/ 2 w 14"/>
                <a:gd name="T23" fmla="*/ 9 h 12"/>
                <a:gd name="T24" fmla="*/ 11 w 14"/>
                <a:gd name="T25" fmla="*/ 4 h 12"/>
                <a:gd name="T26" fmla="*/ 12 w 14"/>
                <a:gd name="T27" fmla="*/ 3 h 12"/>
                <a:gd name="T28" fmla="*/ 12 w 14"/>
                <a:gd name="T29" fmla="*/ 2 h 12"/>
                <a:gd name="T30" fmla="*/ 12 w 14"/>
                <a:gd name="T31" fmla="*/ 2 h 12"/>
                <a:gd name="T32" fmla="*/ 3 w 14"/>
                <a:gd name="T33" fmla="*/ 7 h 12"/>
                <a:gd name="T34" fmla="*/ 2 w 14"/>
                <a:gd name="T35" fmla="*/ 9 h 12"/>
                <a:gd name="T36" fmla="*/ 2 w 14"/>
                <a:gd name="T3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12">
                  <a:moveTo>
                    <a:pt x="2" y="12"/>
                  </a:moveTo>
                  <a:cubicBezTo>
                    <a:pt x="1" y="12"/>
                    <a:pt x="1" y="12"/>
                    <a:pt x="1" y="11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6"/>
                    <a:pt x="2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3" y="0"/>
                  </a:cubicBezTo>
                  <a:cubicBezTo>
                    <a:pt x="14" y="1"/>
                    <a:pt x="14" y="1"/>
                    <a:pt x="14" y="2"/>
                  </a:cubicBezTo>
                  <a:cubicBezTo>
                    <a:pt x="14" y="4"/>
                    <a:pt x="13" y="5"/>
                    <a:pt x="12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lose/>
                  <a:moveTo>
                    <a:pt x="2" y="10"/>
                  </a:moveTo>
                  <a:cubicBezTo>
                    <a:pt x="2" y="10"/>
                    <a:pt x="2" y="10"/>
                    <a:pt x="2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9"/>
                    <a:pt x="2" y="9"/>
                  </a:cubicBezTo>
                  <a:lnTo>
                    <a:pt x="2" y="1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207"/>
            <p:cNvSpPr/>
            <p:nvPr/>
          </p:nvSpPr>
          <p:spPr bwMode="auto">
            <a:xfrm>
              <a:off x="9315451" y="6129337"/>
              <a:ext cx="41275" cy="36512"/>
            </a:xfrm>
            <a:custGeom>
              <a:avLst/>
              <a:gdLst>
                <a:gd name="T0" fmla="*/ 0 w 8"/>
                <a:gd name="T1" fmla="*/ 7 h 7"/>
                <a:gd name="T2" fmla="*/ 0 w 8"/>
                <a:gd name="T3" fmla="*/ 6 h 7"/>
                <a:gd name="T4" fmla="*/ 0 w 8"/>
                <a:gd name="T5" fmla="*/ 6 h 7"/>
                <a:gd name="T6" fmla="*/ 1 w 8"/>
                <a:gd name="T7" fmla="*/ 3 h 7"/>
                <a:gd name="T8" fmla="*/ 6 w 8"/>
                <a:gd name="T9" fmla="*/ 0 h 7"/>
                <a:gd name="T10" fmla="*/ 8 w 8"/>
                <a:gd name="T11" fmla="*/ 0 h 7"/>
                <a:gd name="T12" fmla="*/ 8 w 8"/>
                <a:gd name="T13" fmla="*/ 1 h 7"/>
                <a:gd name="T14" fmla="*/ 8 w 8"/>
                <a:gd name="T15" fmla="*/ 1 h 7"/>
                <a:gd name="T16" fmla="*/ 7 w 8"/>
                <a:gd name="T17" fmla="*/ 4 h 7"/>
                <a:gd name="T18" fmla="*/ 2 w 8"/>
                <a:gd name="T19" fmla="*/ 7 h 7"/>
                <a:gd name="T20" fmla="*/ 1 w 8"/>
                <a:gd name="T21" fmla="*/ 7 h 7"/>
                <a:gd name="T22" fmla="*/ 0 w 8"/>
                <a:gd name="T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0" y="7"/>
                  </a:move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3"/>
                    <a:pt x="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3"/>
                    <a:pt x="7" y="4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208"/>
            <p:cNvSpPr>
              <a:spLocks noEditPoints="1"/>
            </p:cNvSpPr>
            <p:nvPr/>
          </p:nvSpPr>
          <p:spPr bwMode="auto">
            <a:xfrm>
              <a:off x="9310689" y="6122987"/>
              <a:ext cx="52388" cy="47625"/>
            </a:xfrm>
            <a:custGeom>
              <a:avLst/>
              <a:gdLst>
                <a:gd name="T0" fmla="*/ 2 w 10"/>
                <a:gd name="T1" fmla="*/ 9 h 9"/>
                <a:gd name="T2" fmla="*/ 1 w 10"/>
                <a:gd name="T3" fmla="*/ 9 h 9"/>
                <a:gd name="T4" fmla="*/ 1 w 10"/>
                <a:gd name="T5" fmla="*/ 9 h 9"/>
                <a:gd name="T6" fmla="*/ 0 w 10"/>
                <a:gd name="T7" fmla="*/ 7 h 9"/>
                <a:gd name="T8" fmla="*/ 2 w 10"/>
                <a:gd name="T9" fmla="*/ 3 h 9"/>
                <a:gd name="T10" fmla="*/ 7 w 10"/>
                <a:gd name="T11" fmla="*/ 0 h 9"/>
                <a:gd name="T12" fmla="*/ 9 w 10"/>
                <a:gd name="T13" fmla="*/ 0 h 9"/>
                <a:gd name="T14" fmla="*/ 10 w 10"/>
                <a:gd name="T15" fmla="*/ 2 h 9"/>
                <a:gd name="T16" fmla="*/ 8 w 10"/>
                <a:gd name="T17" fmla="*/ 6 h 9"/>
                <a:gd name="T18" fmla="*/ 3 w 10"/>
                <a:gd name="T19" fmla="*/ 9 h 9"/>
                <a:gd name="T20" fmla="*/ 2 w 10"/>
                <a:gd name="T21" fmla="*/ 9 h 9"/>
                <a:gd name="T22" fmla="*/ 2 w 10"/>
                <a:gd name="T23" fmla="*/ 7 h 9"/>
                <a:gd name="T24" fmla="*/ 2 w 10"/>
                <a:gd name="T25" fmla="*/ 7 h 9"/>
                <a:gd name="T26" fmla="*/ 7 w 10"/>
                <a:gd name="T27" fmla="*/ 4 h 9"/>
                <a:gd name="T28" fmla="*/ 8 w 10"/>
                <a:gd name="T29" fmla="*/ 2 h 9"/>
                <a:gd name="T30" fmla="*/ 8 w 10"/>
                <a:gd name="T31" fmla="*/ 2 h 9"/>
                <a:gd name="T32" fmla="*/ 8 w 10"/>
                <a:gd name="T33" fmla="*/ 2 h 9"/>
                <a:gd name="T34" fmla="*/ 3 w 10"/>
                <a:gd name="T35" fmla="*/ 5 h 9"/>
                <a:gd name="T36" fmla="*/ 2 w 10"/>
                <a:gd name="T3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9">
                  <a:moveTo>
                    <a:pt x="2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0" y="5"/>
                    <a:pt x="1" y="4"/>
                    <a:pt x="2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4"/>
                    <a:pt x="10" y="5"/>
                    <a:pt x="8" y="6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lose/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2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209"/>
            <p:cNvSpPr/>
            <p:nvPr/>
          </p:nvSpPr>
          <p:spPr bwMode="auto">
            <a:xfrm>
              <a:off x="9293227" y="6134100"/>
              <a:ext cx="41275" cy="46037"/>
            </a:xfrm>
            <a:custGeom>
              <a:avLst/>
              <a:gdLst>
                <a:gd name="T0" fmla="*/ 8 w 8"/>
                <a:gd name="T1" fmla="*/ 3 h 9"/>
                <a:gd name="T2" fmla="*/ 8 w 8"/>
                <a:gd name="T3" fmla="*/ 2 h 9"/>
                <a:gd name="T4" fmla="*/ 5 w 8"/>
                <a:gd name="T5" fmla="*/ 1 h 9"/>
                <a:gd name="T6" fmla="*/ 3 w 8"/>
                <a:gd name="T7" fmla="*/ 2 h 9"/>
                <a:gd name="T8" fmla="*/ 0 w 8"/>
                <a:gd name="T9" fmla="*/ 7 h 9"/>
                <a:gd name="T10" fmla="*/ 0 w 8"/>
                <a:gd name="T11" fmla="*/ 7 h 9"/>
                <a:gd name="T12" fmla="*/ 3 w 8"/>
                <a:gd name="T13" fmla="*/ 8 h 9"/>
                <a:gd name="T14" fmla="*/ 5 w 8"/>
                <a:gd name="T15" fmla="*/ 7 h 9"/>
                <a:gd name="T16" fmla="*/ 8 w 8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9">
                  <a:moveTo>
                    <a:pt x="8" y="3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7" y="0"/>
                    <a:pt x="5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9"/>
                    <a:pt x="3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6"/>
                    <a:pt x="8" y="4"/>
                    <a:pt x="8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210"/>
            <p:cNvSpPr/>
            <p:nvPr/>
          </p:nvSpPr>
          <p:spPr bwMode="auto">
            <a:xfrm>
              <a:off x="8374064" y="6638925"/>
              <a:ext cx="9525" cy="46037"/>
            </a:xfrm>
            <a:custGeom>
              <a:avLst/>
              <a:gdLst>
                <a:gd name="T0" fmla="*/ 6 w 6"/>
                <a:gd name="T1" fmla="*/ 29 h 29"/>
                <a:gd name="T2" fmla="*/ 0 w 6"/>
                <a:gd name="T3" fmla="*/ 29 h 29"/>
                <a:gd name="T4" fmla="*/ 0 w 6"/>
                <a:gd name="T5" fmla="*/ 0 h 29"/>
                <a:gd name="T6" fmla="*/ 6 w 6"/>
                <a:gd name="T7" fmla="*/ 3 h 29"/>
                <a:gd name="T8" fmla="*/ 6 w 6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9">
                  <a:moveTo>
                    <a:pt x="6" y="29"/>
                  </a:moveTo>
                  <a:lnTo>
                    <a:pt x="0" y="29"/>
                  </a:lnTo>
                  <a:lnTo>
                    <a:pt x="0" y="0"/>
                  </a:lnTo>
                  <a:lnTo>
                    <a:pt x="6" y="3"/>
                  </a:lnTo>
                  <a:lnTo>
                    <a:pt x="6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Rectangle 211"/>
            <p:cNvSpPr>
              <a:spLocks noChangeArrowheads="1"/>
            </p:cNvSpPr>
            <p:nvPr/>
          </p:nvSpPr>
          <p:spPr bwMode="auto">
            <a:xfrm>
              <a:off x="8296276" y="6623050"/>
              <a:ext cx="9525" cy="412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Rectangle 212"/>
            <p:cNvSpPr>
              <a:spLocks noChangeArrowheads="1"/>
            </p:cNvSpPr>
            <p:nvPr/>
          </p:nvSpPr>
          <p:spPr bwMode="auto">
            <a:xfrm>
              <a:off x="8451851" y="6627812"/>
              <a:ext cx="15875" cy="412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Rectangle 213"/>
            <p:cNvSpPr>
              <a:spLocks noChangeArrowheads="1"/>
            </p:cNvSpPr>
            <p:nvPr/>
          </p:nvSpPr>
          <p:spPr bwMode="auto">
            <a:xfrm>
              <a:off x="8545514" y="6575425"/>
              <a:ext cx="11113" cy="428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214"/>
            <p:cNvSpPr/>
            <p:nvPr/>
          </p:nvSpPr>
          <p:spPr bwMode="auto">
            <a:xfrm>
              <a:off x="7816851" y="5608637"/>
              <a:ext cx="1774825" cy="998537"/>
            </a:xfrm>
            <a:custGeom>
              <a:avLst/>
              <a:gdLst>
                <a:gd name="T0" fmla="*/ 5 w 341"/>
                <a:gd name="T1" fmla="*/ 126 h 192"/>
                <a:gd name="T2" fmla="*/ 216 w 341"/>
                <a:gd name="T3" fmla="*/ 5 h 192"/>
                <a:gd name="T4" fmla="*/ 249 w 341"/>
                <a:gd name="T5" fmla="*/ 5 h 192"/>
                <a:gd name="T6" fmla="*/ 336 w 341"/>
                <a:gd name="T7" fmla="*/ 56 h 192"/>
                <a:gd name="T8" fmla="*/ 336 w 341"/>
                <a:gd name="T9" fmla="*/ 66 h 192"/>
                <a:gd name="T10" fmla="*/ 126 w 341"/>
                <a:gd name="T11" fmla="*/ 187 h 192"/>
                <a:gd name="T12" fmla="*/ 93 w 341"/>
                <a:gd name="T13" fmla="*/ 187 h 192"/>
                <a:gd name="T14" fmla="*/ 5 w 341"/>
                <a:gd name="T15" fmla="*/ 136 h 192"/>
                <a:gd name="T16" fmla="*/ 5 w 341"/>
                <a:gd name="T17" fmla="*/ 12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192">
                  <a:moveTo>
                    <a:pt x="5" y="126"/>
                  </a:moveTo>
                  <a:cubicBezTo>
                    <a:pt x="216" y="5"/>
                    <a:pt x="216" y="5"/>
                    <a:pt x="216" y="5"/>
                  </a:cubicBezTo>
                  <a:cubicBezTo>
                    <a:pt x="225" y="0"/>
                    <a:pt x="240" y="0"/>
                    <a:pt x="249" y="5"/>
                  </a:cubicBezTo>
                  <a:cubicBezTo>
                    <a:pt x="336" y="56"/>
                    <a:pt x="336" y="56"/>
                    <a:pt x="336" y="56"/>
                  </a:cubicBezTo>
                  <a:cubicBezTo>
                    <a:pt x="341" y="58"/>
                    <a:pt x="341" y="63"/>
                    <a:pt x="336" y="66"/>
                  </a:cubicBezTo>
                  <a:cubicBezTo>
                    <a:pt x="126" y="187"/>
                    <a:pt x="126" y="187"/>
                    <a:pt x="126" y="187"/>
                  </a:cubicBezTo>
                  <a:cubicBezTo>
                    <a:pt x="117" y="192"/>
                    <a:pt x="102" y="192"/>
                    <a:pt x="93" y="187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0" y="133"/>
                    <a:pt x="0" y="129"/>
                    <a:pt x="5" y="12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215"/>
            <p:cNvSpPr>
              <a:spLocks noEditPoints="1"/>
            </p:cNvSpPr>
            <p:nvPr/>
          </p:nvSpPr>
          <p:spPr bwMode="auto">
            <a:xfrm>
              <a:off x="7816851" y="5597525"/>
              <a:ext cx="1774825" cy="1009650"/>
            </a:xfrm>
            <a:custGeom>
              <a:avLst/>
              <a:gdLst>
                <a:gd name="T0" fmla="*/ 109 w 341"/>
                <a:gd name="T1" fmla="*/ 194 h 194"/>
                <a:gd name="T2" fmla="*/ 92 w 341"/>
                <a:gd name="T3" fmla="*/ 190 h 194"/>
                <a:gd name="T4" fmla="*/ 5 w 341"/>
                <a:gd name="T5" fmla="*/ 140 h 194"/>
                <a:gd name="T6" fmla="*/ 0 w 341"/>
                <a:gd name="T7" fmla="*/ 133 h 194"/>
                <a:gd name="T8" fmla="*/ 5 w 341"/>
                <a:gd name="T9" fmla="*/ 127 h 194"/>
                <a:gd name="T10" fmla="*/ 215 w 341"/>
                <a:gd name="T11" fmla="*/ 6 h 194"/>
                <a:gd name="T12" fmla="*/ 249 w 341"/>
                <a:gd name="T13" fmla="*/ 6 h 194"/>
                <a:gd name="T14" fmla="*/ 337 w 341"/>
                <a:gd name="T15" fmla="*/ 56 h 194"/>
                <a:gd name="T16" fmla="*/ 341 w 341"/>
                <a:gd name="T17" fmla="*/ 63 h 194"/>
                <a:gd name="T18" fmla="*/ 337 w 341"/>
                <a:gd name="T19" fmla="*/ 69 h 194"/>
                <a:gd name="T20" fmla="*/ 126 w 341"/>
                <a:gd name="T21" fmla="*/ 190 h 194"/>
                <a:gd name="T22" fmla="*/ 109 w 341"/>
                <a:gd name="T23" fmla="*/ 194 h 194"/>
                <a:gd name="T24" fmla="*/ 232 w 341"/>
                <a:gd name="T25" fmla="*/ 5 h 194"/>
                <a:gd name="T26" fmla="*/ 217 w 341"/>
                <a:gd name="T27" fmla="*/ 8 h 194"/>
                <a:gd name="T28" fmla="*/ 6 w 341"/>
                <a:gd name="T29" fmla="*/ 129 h 194"/>
                <a:gd name="T30" fmla="*/ 3 w 341"/>
                <a:gd name="T31" fmla="*/ 133 h 194"/>
                <a:gd name="T32" fmla="*/ 6 w 341"/>
                <a:gd name="T33" fmla="*/ 137 h 194"/>
                <a:gd name="T34" fmla="*/ 94 w 341"/>
                <a:gd name="T35" fmla="*/ 188 h 194"/>
                <a:gd name="T36" fmla="*/ 125 w 341"/>
                <a:gd name="T37" fmla="*/ 188 h 194"/>
                <a:gd name="T38" fmla="*/ 335 w 341"/>
                <a:gd name="T39" fmla="*/ 67 h 194"/>
                <a:gd name="T40" fmla="*/ 338 w 341"/>
                <a:gd name="T41" fmla="*/ 63 h 194"/>
                <a:gd name="T42" fmla="*/ 335 w 341"/>
                <a:gd name="T43" fmla="*/ 59 h 194"/>
                <a:gd name="T44" fmla="*/ 248 w 341"/>
                <a:gd name="T45" fmla="*/ 8 h 194"/>
                <a:gd name="T46" fmla="*/ 232 w 341"/>
                <a:gd name="T47" fmla="*/ 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1" h="194">
                  <a:moveTo>
                    <a:pt x="109" y="194"/>
                  </a:moveTo>
                  <a:cubicBezTo>
                    <a:pt x="103" y="194"/>
                    <a:pt x="97" y="193"/>
                    <a:pt x="92" y="190"/>
                  </a:cubicBezTo>
                  <a:cubicBezTo>
                    <a:pt x="5" y="140"/>
                    <a:pt x="5" y="140"/>
                    <a:pt x="5" y="140"/>
                  </a:cubicBezTo>
                  <a:cubicBezTo>
                    <a:pt x="2" y="138"/>
                    <a:pt x="0" y="136"/>
                    <a:pt x="0" y="133"/>
                  </a:cubicBezTo>
                  <a:cubicBezTo>
                    <a:pt x="0" y="131"/>
                    <a:pt x="2" y="128"/>
                    <a:pt x="5" y="127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225" y="0"/>
                    <a:pt x="240" y="0"/>
                    <a:pt x="249" y="6"/>
                  </a:cubicBezTo>
                  <a:cubicBezTo>
                    <a:pt x="337" y="56"/>
                    <a:pt x="337" y="56"/>
                    <a:pt x="337" y="56"/>
                  </a:cubicBezTo>
                  <a:cubicBezTo>
                    <a:pt x="340" y="58"/>
                    <a:pt x="341" y="60"/>
                    <a:pt x="341" y="63"/>
                  </a:cubicBezTo>
                  <a:cubicBezTo>
                    <a:pt x="341" y="65"/>
                    <a:pt x="340" y="68"/>
                    <a:pt x="337" y="69"/>
                  </a:cubicBezTo>
                  <a:cubicBezTo>
                    <a:pt x="126" y="190"/>
                    <a:pt x="126" y="190"/>
                    <a:pt x="126" y="190"/>
                  </a:cubicBezTo>
                  <a:cubicBezTo>
                    <a:pt x="122" y="193"/>
                    <a:pt x="115" y="194"/>
                    <a:pt x="109" y="194"/>
                  </a:cubicBezTo>
                  <a:close/>
                  <a:moveTo>
                    <a:pt x="232" y="5"/>
                  </a:moveTo>
                  <a:cubicBezTo>
                    <a:pt x="227" y="5"/>
                    <a:pt x="221" y="6"/>
                    <a:pt x="217" y="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4" y="130"/>
                    <a:pt x="3" y="132"/>
                    <a:pt x="3" y="133"/>
                  </a:cubicBezTo>
                  <a:cubicBezTo>
                    <a:pt x="3" y="134"/>
                    <a:pt x="4" y="136"/>
                    <a:pt x="6" y="137"/>
                  </a:cubicBezTo>
                  <a:cubicBezTo>
                    <a:pt x="94" y="188"/>
                    <a:pt x="94" y="188"/>
                    <a:pt x="94" y="188"/>
                  </a:cubicBezTo>
                  <a:cubicBezTo>
                    <a:pt x="102" y="192"/>
                    <a:pt x="116" y="192"/>
                    <a:pt x="125" y="188"/>
                  </a:cubicBezTo>
                  <a:cubicBezTo>
                    <a:pt x="335" y="67"/>
                    <a:pt x="335" y="67"/>
                    <a:pt x="335" y="67"/>
                  </a:cubicBezTo>
                  <a:cubicBezTo>
                    <a:pt x="337" y="65"/>
                    <a:pt x="338" y="64"/>
                    <a:pt x="338" y="63"/>
                  </a:cubicBezTo>
                  <a:cubicBezTo>
                    <a:pt x="338" y="61"/>
                    <a:pt x="337" y="60"/>
                    <a:pt x="335" y="59"/>
                  </a:cubicBezTo>
                  <a:cubicBezTo>
                    <a:pt x="248" y="8"/>
                    <a:pt x="248" y="8"/>
                    <a:pt x="248" y="8"/>
                  </a:cubicBezTo>
                  <a:cubicBezTo>
                    <a:pt x="244" y="6"/>
                    <a:pt x="238" y="5"/>
                    <a:pt x="232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216"/>
            <p:cNvSpPr/>
            <p:nvPr/>
          </p:nvSpPr>
          <p:spPr bwMode="auto">
            <a:xfrm>
              <a:off x="7821614" y="5603875"/>
              <a:ext cx="1763713" cy="690562"/>
            </a:xfrm>
            <a:custGeom>
              <a:avLst/>
              <a:gdLst>
                <a:gd name="T0" fmla="*/ 4 w 339"/>
                <a:gd name="T1" fmla="*/ 130 h 133"/>
                <a:gd name="T2" fmla="*/ 215 w 339"/>
                <a:gd name="T3" fmla="*/ 9 h 133"/>
                <a:gd name="T4" fmla="*/ 248 w 339"/>
                <a:gd name="T5" fmla="*/ 9 h 133"/>
                <a:gd name="T6" fmla="*/ 335 w 339"/>
                <a:gd name="T7" fmla="*/ 59 h 133"/>
                <a:gd name="T8" fmla="*/ 338 w 339"/>
                <a:gd name="T9" fmla="*/ 63 h 133"/>
                <a:gd name="T10" fmla="*/ 335 w 339"/>
                <a:gd name="T11" fmla="*/ 56 h 133"/>
                <a:gd name="T12" fmla="*/ 248 w 339"/>
                <a:gd name="T13" fmla="*/ 5 h 133"/>
                <a:gd name="T14" fmla="*/ 215 w 339"/>
                <a:gd name="T15" fmla="*/ 5 h 133"/>
                <a:gd name="T16" fmla="*/ 4 w 339"/>
                <a:gd name="T17" fmla="*/ 126 h 133"/>
                <a:gd name="T18" fmla="*/ 1 w 339"/>
                <a:gd name="T19" fmla="*/ 133 h 133"/>
                <a:gd name="T20" fmla="*/ 4 w 339"/>
                <a:gd name="T21" fmla="*/ 13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9" h="133">
                  <a:moveTo>
                    <a:pt x="4" y="130"/>
                  </a:moveTo>
                  <a:cubicBezTo>
                    <a:pt x="215" y="9"/>
                    <a:pt x="215" y="9"/>
                    <a:pt x="215" y="9"/>
                  </a:cubicBezTo>
                  <a:cubicBezTo>
                    <a:pt x="224" y="4"/>
                    <a:pt x="239" y="4"/>
                    <a:pt x="248" y="9"/>
                  </a:cubicBezTo>
                  <a:cubicBezTo>
                    <a:pt x="335" y="59"/>
                    <a:pt x="335" y="59"/>
                    <a:pt x="335" y="59"/>
                  </a:cubicBezTo>
                  <a:cubicBezTo>
                    <a:pt x="337" y="60"/>
                    <a:pt x="338" y="62"/>
                    <a:pt x="338" y="63"/>
                  </a:cubicBezTo>
                  <a:cubicBezTo>
                    <a:pt x="339" y="61"/>
                    <a:pt x="338" y="58"/>
                    <a:pt x="335" y="56"/>
                  </a:cubicBezTo>
                  <a:cubicBezTo>
                    <a:pt x="248" y="5"/>
                    <a:pt x="248" y="5"/>
                    <a:pt x="248" y="5"/>
                  </a:cubicBezTo>
                  <a:cubicBezTo>
                    <a:pt x="239" y="0"/>
                    <a:pt x="224" y="0"/>
                    <a:pt x="215" y="5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1" y="128"/>
                    <a:pt x="0" y="131"/>
                    <a:pt x="1" y="133"/>
                  </a:cubicBezTo>
                  <a:cubicBezTo>
                    <a:pt x="2" y="132"/>
                    <a:pt x="3" y="131"/>
                    <a:pt x="4" y="130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217"/>
            <p:cNvSpPr/>
            <p:nvPr/>
          </p:nvSpPr>
          <p:spPr bwMode="auto">
            <a:xfrm>
              <a:off x="8129589" y="6545262"/>
              <a:ext cx="20638" cy="20637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3 h 4"/>
                <a:gd name="T12" fmla="*/ 3 w 4"/>
                <a:gd name="T13" fmla="*/ 4 h 4"/>
                <a:gd name="T14" fmla="*/ 3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218"/>
            <p:cNvSpPr/>
            <p:nvPr/>
          </p:nvSpPr>
          <p:spPr bwMode="auto">
            <a:xfrm>
              <a:off x="8154989" y="6559550"/>
              <a:ext cx="20638" cy="22225"/>
            </a:xfrm>
            <a:custGeom>
              <a:avLst/>
              <a:gdLst>
                <a:gd name="T0" fmla="*/ 3 w 4"/>
                <a:gd name="T1" fmla="*/ 4 h 4"/>
                <a:gd name="T2" fmla="*/ 2 w 4"/>
                <a:gd name="T3" fmla="*/ 4 h 4"/>
                <a:gd name="T4" fmla="*/ 0 w 4"/>
                <a:gd name="T5" fmla="*/ 1 h 4"/>
                <a:gd name="T6" fmla="*/ 1 w 4"/>
                <a:gd name="T7" fmla="*/ 0 h 4"/>
                <a:gd name="T8" fmla="*/ 3 w 4"/>
                <a:gd name="T9" fmla="*/ 0 h 4"/>
                <a:gd name="T10" fmla="*/ 4 w 4"/>
                <a:gd name="T11" fmla="*/ 3 h 4"/>
                <a:gd name="T12" fmla="*/ 3 w 4"/>
                <a:gd name="T13" fmla="*/ 4 h 4"/>
                <a:gd name="T14" fmla="*/ 3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219"/>
            <p:cNvSpPr/>
            <p:nvPr/>
          </p:nvSpPr>
          <p:spPr bwMode="auto">
            <a:xfrm>
              <a:off x="8181976" y="6575425"/>
              <a:ext cx="20638" cy="20637"/>
            </a:xfrm>
            <a:custGeom>
              <a:avLst/>
              <a:gdLst>
                <a:gd name="T0" fmla="*/ 2 w 4"/>
                <a:gd name="T1" fmla="*/ 4 h 4"/>
                <a:gd name="T2" fmla="*/ 2 w 4"/>
                <a:gd name="T3" fmla="*/ 4 h 4"/>
                <a:gd name="T4" fmla="*/ 0 w 4"/>
                <a:gd name="T5" fmla="*/ 1 h 4"/>
                <a:gd name="T6" fmla="*/ 1 w 4"/>
                <a:gd name="T7" fmla="*/ 0 h 4"/>
                <a:gd name="T8" fmla="*/ 2 w 4"/>
                <a:gd name="T9" fmla="*/ 0 h 4"/>
                <a:gd name="T10" fmla="*/ 4 w 4"/>
                <a:gd name="T11" fmla="*/ 2 h 4"/>
                <a:gd name="T12" fmla="*/ 3 w 4"/>
                <a:gd name="T13" fmla="*/ 4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3"/>
                    <a:pt x="4" y="3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220"/>
            <p:cNvSpPr/>
            <p:nvPr/>
          </p:nvSpPr>
          <p:spPr bwMode="auto">
            <a:xfrm>
              <a:off x="8207376" y="6586537"/>
              <a:ext cx="20638" cy="25400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4 h 5"/>
                <a:gd name="T4" fmla="*/ 0 w 4"/>
                <a:gd name="T5" fmla="*/ 2 h 5"/>
                <a:gd name="T6" fmla="*/ 1 w 4"/>
                <a:gd name="T7" fmla="*/ 1 h 5"/>
                <a:gd name="T8" fmla="*/ 2 w 4"/>
                <a:gd name="T9" fmla="*/ 1 h 5"/>
                <a:gd name="T10" fmla="*/ 4 w 4"/>
                <a:gd name="T11" fmla="*/ 3 h 5"/>
                <a:gd name="T12" fmla="*/ 3 w 4"/>
                <a:gd name="T13" fmla="*/ 5 h 5"/>
                <a:gd name="T14" fmla="*/ 2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5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221"/>
            <p:cNvSpPr/>
            <p:nvPr/>
          </p:nvSpPr>
          <p:spPr bwMode="auto">
            <a:xfrm>
              <a:off x="8232776" y="6602412"/>
              <a:ext cx="20638" cy="25400"/>
            </a:xfrm>
            <a:custGeom>
              <a:avLst/>
              <a:gdLst>
                <a:gd name="T0" fmla="*/ 2 w 4"/>
                <a:gd name="T1" fmla="*/ 5 h 5"/>
                <a:gd name="T2" fmla="*/ 1 w 4"/>
                <a:gd name="T3" fmla="*/ 4 h 5"/>
                <a:gd name="T4" fmla="*/ 0 w 4"/>
                <a:gd name="T5" fmla="*/ 2 h 5"/>
                <a:gd name="T6" fmla="*/ 1 w 4"/>
                <a:gd name="T7" fmla="*/ 0 h 5"/>
                <a:gd name="T8" fmla="*/ 2 w 4"/>
                <a:gd name="T9" fmla="*/ 1 h 5"/>
                <a:gd name="T10" fmla="*/ 4 w 4"/>
                <a:gd name="T11" fmla="*/ 3 h 5"/>
                <a:gd name="T12" fmla="*/ 3 w 4"/>
                <a:gd name="T13" fmla="*/ 4 h 5"/>
                <a:gd name="T14" fmla="*/ 2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222"/>
            <p:cNvSpPr/>
            <p:nvPr/>
          </p:nvSpPr>
          <p:spPr bwMode="auto">
            <a:xfrm>
              <a:off x="7864476" y="6388100"/>
              <a:ext cx="20638" cy="26987"/>
            </a:xfrm>
            <a:custGeom>
              <a:avLst/>
              <a:gdLst>
                <a:gd name="T0" fmla="*/ 3 w 4"/>
                <a:gd name="T1" fmla="*/ 5 h 5"/>
                <a:gd name="T2" fmla="*/ 2 w 4"/>
                <a:gd name="T3" fmla="*/ 5 h 5"/>
                <a:gd name="T4" fmla="*/ 0 w 4"/>
                <a:gd name="T5" fmla="*/ 2 h 5"/>
                <a:gd name="T6" fmla="*/ 1 w 4"/>
                <a:gd name="T7" fmla="*/ 1 h 5"/>
                <a:gd name="T8" fmla="*/ 2 w 4"/>
                <a:gd name="T9" fmla="*/ 1 h 5"/>
                <a:gd name="T10" fmla="*/ 4 w 4"/>
                <a:gd name="T11" fmla="*/ 3 h 5"/>
                <a:gd name="T12" fmla="*/ 3 w 4"/>
                <a:gd name="T13" fmla="*/ 5 h 5"/>
                <a:gd name="T14" fmla="*/ 3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3" y="5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223"/>
            <p:cNvSpPr/>
            <p:nvPr/>
          </p:nvSpPr>
          <p:spPr bwMode="auto">
            <a:xfrm>
              <a:off x="7889876" y="6403975"/>
              <a:ext cx="20638" cy="26987"/>
            </a:xfrm>
            <a:custGeom>
              <a:avLst/>
              <a:gdLst>
                <a:gd name="T0" fmla="*/ 2 w 4"/>
                <a:gd name="T1" fmla="*/ 5 h 5"/>
                <a:gd name="T2" fmla="*/ 2 w 4"/>
                <a:gd name="T3" fmla="*/ 4 h 5"/>
                <a:gd name="T4" fmla="*/ 0 w 4"/>
                <a:gd name="T5" fmla="*/ 2 h 5"/>
                <a:gd name="T6" fmla="*/ 1 w 4"/>
                <a:gd name="T7" fmla="*/ 0 h 5"/>
                <a:gd name="T8" fmla="*/ 2 w 4"/>
                <a:gd name="T9" fmla="*/ 1 h 5"/>
                <a:gd name="T10" fmla="*/ 4 w 4"/>
                <a:gd name="T11" fmla="*/ 3 h 5"/>
                <a:gd name="T12" fmla="*/ 3 w 4"/>
                <a:gd name="T13" fmla="*/ 4 h 5"/>
                <a:gd name="T14" fmla="*/ 2 w 4"/>
                <a:gd name="T1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5">
                  <a:moveTo>
                    <a:pt x="2" y="5"/>
                  </a:moveTo>
                  <a:cubicBezTo>
                    <a:pt x="2" y="5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224"/>
            <p:cNvSpPr/>
            <p:nvPr/>
          </p:nvSpPr>
          <p:spPr bwMode="auto">
            <a:xfrm>
              <a:off x="7915276" y="6419850"/>
              <a:ext cx="22225" cy="20637"/>
            </a:xfrm>
            <a:custGeom>
              <a:avLst/>
              <a:gdLst>
                <a:gd name="T0" fmla="*/ 2 w 4"/>
                <a:gd name="T1" fmla="*/ 4 h 4"/>
                <a:gd name="T2" fmla="*/ 1 w 4"/>
                <a:gd name="T3" fmla="*/ 4 h 4"/>
                <a:gd name="T4" fmla="*/ 0 w 4"/>
                <a:gd name="T5" fmla="*/ 2 h 4"/>
                <a:gd name="T6" fmla="*/ 1 w 4"/>
                <a:gd name="T7" fmla="*/ 0 h 4"/>
                <a:gd name="T8" fmla="*/ 2 w 4"/>
                <a:gd name="T9" fmla="*/ 0 h 4"/>
                <a:gd name="T10" fmla="*/ 4 w 4"/>
                <a:gd name="T11" fmla="*/ 3 h 4"/>
                <a:gd name="T12" fmla="*/ 3 w 4"/>
                <a:gd name="T13" fmla="*/ 4 h 4"/>
                <a:gd name="T14" fmla="*/ 2 w 4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225"/>
            <p:cNvSpPr/>
            <p:nvPr/>
          </p:nvSpPr>
          <p:spPr bwMode="auto">
            <a:xfrm>
              <a:off x="7942264" y="6435725"/>
              <a:ext cx="15875" cy="20637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1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3 h 4"/>
                <a:gd name="T12" fmla="*/ 3 w 3"/>
                <a:gd name="T13" fmla="*/ 4 h 4"/>
                <a:gd name="T14" fmla="*/ 2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226"/>
            <p:cNvSpPr/>
            <p:nvPr/>
          </p:nvSpPr>
          <p:spPr bwMode="auto">
            <a:xfrm>
              <a:off x="7967664" y="6451600"/>
              <a:ext cx="15875" cy="20637"/>
            </a:xfrm>
            <a:custGeom>
              <a:avLst/>
              <a:gdLst>
                <a:gd name="T0" fmla="*/ 2 w 3"/>
                <a:gd name="T1" fmla="*/ 4 h 4"/>
                <a:gd name="T2" fmla="*/ 1 w 3"/>
                <a:gd name="T3" fmla="*/ 4 h 4"/>
                <a:gd name="T4" fmla="*/ 0 w 3"/>
                <a:gd name="T5" fmla="*/ 1 h 4"/>
                <a:gd name="T6" fmla="*/ 0 w 3"/>
                <a:gd name="T7" fmla="*/ 0 h 4"/>
                <a:gd name="T8" fmla="*/ 2 w 3"/>
                <a:gd name="T9" fmla="*/ 0 h 4"/>
                <a:gd name="T10" fmla="*/ 3 w 3"/>
                <a:gd name="T11" fmla="*/ 2 h 4"/>
                <a:gd name="T12" fmla="*/ 3 w 3"/>
                <a:gd name="T13" fmla="*/ 4 h 4"/>
                <a:gd name="T14" fmla="*/ 2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" y="0"/>
                    <a:pt x="3" y="2"/>
                    <a:pt x="3" y="2"/>
                  </a:cubicBezTo>
                  <a:cubicBezTo>
                    <a:pt x="3" y="3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227"/>
            <p:cNvSpPr>
              <a:spLocks noEditPoints="1"/>
            </p:cNvSpPr>
            <p:nvPr/>
          </p:nvSpPr>
          <p:spPr bwMode="auto">
            <a:xfrm>
              <a:off x="8015289" y="6472237"/>
              <a:ext cx="87313" cy="66675"/>
            </a:xfrm>
            <a:custGeom>
              <a:avLst/>
              <a:gdLst>
                <a:gd name="T0" fmla="*/ 15 w 17"/>
                <a:gd name="T1" fmla="*/ 13 h 13"/>
                <a:gd name="T2" fmla="*/ 13 w 17"/>
                <a:gd name="T3" fmla="*/ 13 h 13"/>
                <a:gd name="T4" fmla="*/ 3 w 17"/>
                <a:gd name="T5" fmla="*/ 7 h 13"/>
                <a:gd name="T6" fmla="*/ 0 w 17"/>
                <a:gd name="T7" fmla="*/ 3 h 13"/>
                <a:gd name="T8" fmla="*/ 2 w 17"/>
                <a:gd name="T9" fmla="*/ 0 h 13"/>
                <a:gd name="T10" fmla="*/ 4 w 17"/>
                <a:gd name="T11" fmla="*/ 1 h 13"/>
                <a:gd name="T12" fmla="*/ 15 w 17"/>
                <a:gd name="T13" fmla="*/ 6 h 13"/>
                <a:gd name="T14" fmla="*/ 17 w 17"/>
                <a:gd name="T15" fmla="*/ 10 h 13"/>
                <a:gd name="T16" fmla="*/ 16 w 17"/>
                <a:gd name="T17" fmla="*/ 13 h 13"/>
                <a:gd name="T18" fmla="*/ 15 w 17"/>
                <a:gd name="T19" fmla="*/ 13 h 13"/>
                <a:gd name="T20" fmla="*/ 3 w 17"/>
                <a:gd name="T21" fmla="*/ 2 h 13"/>
                <a:gd name="T22" fmla="*/ 3 w 17"/>
                <a:gd name="T23" fmla="*/ 2 h 13"/>
                <a:gd name="T24" fmla="*/ 3 w 17"/>
                <a:gd name="T25" fmla="*/ 3 h 13"/>
                <a:gd name="T26" fmla="*/ 4 w 17"/>
                <a:gd name="T27" fmla="*/ 5 h 13"/>
                <a:gd name="T28" fmla="*/ 14 w 17"/>
                <a:gd name="T29" fmla="*/ 11 h 13"/>
                <a:gd name="T30" fmla="*/ 15 w 17"/>
                <a:gd name="T31" fmla="*/ 11 h 13"/>
                <a:gd name="T32" fmla="*/ 15 w 17"/>
                <a:gd name="T33" fmla="*/ 11 h 13"/>
                <a:gd name="T34" fmla="*/ 14 w 17"/>
                <a:gd name="T35" fmla="*/ 8 h 13"/>
                <a:gd name="T36" fmla="*/ 3 w 17"/>
                <a:gd name="T37" fmla="*/ 2 h 13"/>
                <a:gd name="T38" fmla="*/ 3 w 17"/>
                <a:gd name="T3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3">
                  <a:moveTo>
                    <a:pt x="15" y="13"/>
                  </a:moveTo>
                  <a:cubicBezTo>
                    <a:pt x="14" y="13"/>
                    <a:pt x="14" y="13"/>
                    <a:pt x="13" y="13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7"/>
                    <a:pt x="17" y="9"/>
                    <a:pt x="17" y="10"/>
                  </a:cubicBezTo>
                  <a:cubicBezTo>
                    <a:pt x="17" y="12"/>
                    <a:pt x="17" y="12"/>
                    <a:pt x="16" y="13"/>
                  </a:cubicBezTo>
                  <a:cubicBezTo>
                    <a:pt x="16" y="13"/>
                    <a:pt x="15" y="13"/>
                    <a:pt x="15" y="13"/>
                  </a:cubicBezTo>
                  <a:close/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4"/>
                    <a:pt x="3" y="4"/>
                    <a:pt x="4" y="5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4" y="9"/>
                    <a:pt x="14" y="8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Rectangle 228"/>
            <p:cNvSpPr>
              <a:spLocks noChangeArrowheads="1"/>
            </p:cNvSpPr>
            <p:nvPr/>
          </p:nvSpPr>
          <p:spPr bwMode="auto">
            <a:xfrm>
              <a:off x="8982076" y="5619750"/>
              <a:ext cx="11113" cy="206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Rectangle 229"/>
            <p:cNvSpPr>
              <a:spLocks noChangeArrowheads="1"/>
            </p:cNvSpPr>
            <p:nvPr/>
          </p:nvSpPr>
          <p:spPr bwMode="auto">
            <a:xfrm>
              <a:off x="9539289" y="5889625"/>
              <a:ext cx="11113" cy="206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Rectangle 230"/>
            <p:cNvSpPr>
              <a:spLocks noChangeArrowheads="1"/>
            </p:cNvSpPr>
            <p:nvPr/>
          </p:nvSpPr>
          <p:spPr bwMode="auto">
            <a:xfrm>
              <a:off x="7864476" y="6248400"/>
              <a:ext cx="15875" cy="206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Rectangle 231"/>
            <p:cNvSpPr>
              <a:spLocks noChangeArrowheads="1"/>
            </p:cNvSpPr>
            <p:nvPr/>
          </p:nvSpPr>
          <p:spPr bwMode="auto">
            <a:xfrm>
              <a:off x="9055101" y="5619750"/>
              <a:ext cx="15875" cy="206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232"/>
            <p:cNvSpPr/>
            <p:nvPr/>
          </p:nvSpPr>
          <p:spPr bwMode="auto">
            <a:xfrm>
              <a:off x="8102601" y="5754687"/>
              <a:ext cx="1208088" cy="696912"/>
            </a:xfrm>
            <a:custGeom>
              <a:avLst/>
              <a:gdLst>
                <a:gd name="T0" fmla="*/ 230 w 232"/>
                <a:gd name="T1" fmla="*/ 48 h 134"/>
                <a:gd name="T2" fmla="*/ 82 w 232"/>
                <a:gd name="T3" fmla="*/ 133 h 134"/>
                <a:gd name="T4" fmla="*/ 73 w 232"/>
                <a:gd name="T5" fmla="*/ 133 h 134"/>
                <a:gd name="T6" fmla="*/ 3 w 232"/>
                <a:gd name="T7" fmla="*/ 92 h 134"/>
                <a:gd name="T8" fmla="*/ 2 w 232"/>
                <a:gd name="T9" fmla="*/ 87 h 134"/>
                <a:gd name="T10" fmla="*/ 149 w 232"/>
                <a:gd name="T11" fmla="*/ 2 h 134"/>
                <a:gd name="T12" fmla="*/ 158 w 232"/>
                <a:gd name="T13" fmla="*/ 2 h 134"/>
                <a:gd name="T14" fmla="*/ 229 w 232"/>
                <a:gd name="T15" fmla="*/ 43 h 134"/>
                <a:gd name="T16" fmla="*/ 230 w 232"/>
                <a:gd name="T17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34">
                  <a:moveTo>
                    <a:pt x="230" y="48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0" y="134"/>
                    <a:pt x="76" y="134"/>
                    <a:pt x="73" y="133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90"/>
                    <a:pt x="0" y="88"/>
                    <a:pt x="2" y="87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51" y="0"/>
                    <a:pt x="155" y="1"/>
                    <a:pt x="158" y="2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32" y="44"/>
                    <a:pt x="232" y="47"/>
                    <a:pt x="230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233"/>
            <p:cNvSpPr>
              <a:spLocks noEditPoints="1"/>
            </p:cNvSpPr>
            <p:nvPr/>
          </p:nvSpPr>
          <p:spPr bwMode="auto">
            <a:xfrm>
              <a:off x="8097839" y="5748337"/>
              <a:ext cx="1217613" cy="708025"/>
            </a:xfrm>
            <a:custGeom>
              <a:avLst/>
              <a:gdLst>
                <a:gd name="T0" fmla="*/ 79 w 234"/>
                <a:gd name="T1" fmla="*/ 136 h 136"/>
                <a:gd name="T2" fmla="*/ 74 w 234"/>
                <a:gd name="T3" fmla="*/ 135 h 136"/>
                <a:gd name="T4" fmla="*/ 3 w 234"/>
                <a:gd name="T5" fmla="*/ 94 h 136"/>
                <a:gd name="T6" fmla="*/ 0 w 234"/>
                <a:gd name="T7" fmla="*/ 90 h 136"/>
                <a:gd name="T8" fmla="*/ 2 w 234"/>
                <a:gd name="T9" fmla="*/ 86 h 136"/>
                <a:gd name="T10" fmla="*/ 149 w 234"/>
                <a:gd name="T11" fmla="*/ 1 h 136"/>
                <a:gd name="T12" fmla="*/ 160 w 234"/>
                <a:gd name="T13" fmla="*/ 2 h 136"/>
                <a:gd name="T14" fmla="*/ 231 w 234"/>
                <a:gd name="T15" fmla="*/ 43 h 136"/>
                <a:gd name="T16" fmla="*/ 234 w 234"/>
                <a:gd name="T17" fmla="*/ 47 h 136"/>
                <a:gd name="T18" fmla="*/ 231 w 234"/>
                <a:gd name="T19" fmla="*/ 50 h 136"/>
                <a:gd name="T20" fmla="*/ 84 w 234"/>
                <a:gd name="T21" fmla="*/ 135 h 136"/>
                <a:gd name="T22" fmla="*/ 79 w 234"/>
                <a:gd name="T23" fmla="*/ 136 h 136"/>
                <a:gd name="T24" fmla="*/ 154 w 234"/>
                <a:gd name="T25" fmla="*/ 3 h 136"/>
                <a:gd name="T26" fmla="*/ 151 w 234"/>
                <a:gd name="T27" fmla="*/ 4 h 136"/>
                <a:gd name="T28" fmla="*/ 4 w 234"/>
                <a:gd name="T29" fmla="*/ 89 h 136"/>
                <a:gd name="T30" fmla="*/ 3 w 234"/>
                <a:gd name="T31" fmla="*/ 90 h 136"/>
                <a:gd name="T32" fmla="*/ 4 w 234"/>
                <a:gd name="T33" fmla="*/ 91 h 136"/>
                <a:gd name="T34" fmla="*/ 75 w 234"/>
                <a:gd name="T35" fmla="*/ 132 h 136"/>
                <a:gd name="T36" fmla="*/ 82 w 234"/>
                <a:gd name="T37" fmla="*/ 133 h 136"/>
                <a:gd name="T38" fmla="*/ 230 w 234"/>
                <a:gd name="T39" fmla="*/ 48 h 136"/>
                <a:gd name="T40" fmla="*/ 231 w 234"/>
                <a:gd name="T41" fmla="*/ 47 h 136"/>
                <a:gd name="T42" fmla="*/ 229 w 234"/>
                <a:gd name="T43" fmla="*/ 45 h 136"/>
                <a:gd name="T44" fmla="*/ 158 w 234"/>
                <a:gd name="T45" fmla="*/ 4 h 136"/>
                <a:gd name="T46" fmla="*/ 154 w 234"/>
                <a:gd name="T47" fmla="*/ 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4" h="136">
                  <a:moveTo>
                    <a:pt x="79" y="136"/>
                  </a:moveTo>
                  <a:cubicBezTo>
                    <a:pt x="77" y="136"/>
                    <a:pt x="75" y="136"/>
                    <a:pt x="74" y="135"/>
                  </a:cubicBezTo>
                  <a:cubicBezTo>
                    <a:pt x="3" y="94"/>
                    <a:pt x="3" y="94"/>
                    <a:pt x="3" y="94"/>
                  </a:cubicBezTo>
                  <a:cubicBezTo>
                    <a:pt x="1" y="93"/>
                    <a:pt x="0" y="92"/>
                    <a:pt x="0" y="90"/>
                  </a:cubicBezTo>
                  <a:cubicBezTo>
                    <a:pt x="0" y="88"/>
                    <a:pt x="1" y="87"/>
                    <a:pt x="2" y="86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152" y="0"/>
                    <a:pt x="157" y="0"/>
                    <a:pt x="160" y="2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3" y="44"/>
                    <a:pt x="234" y="45"/>
                    <a:pt x="234" y="47"/>
                  </a:cubicBezTo>
                  <a:cubicBezTo>
                    <a:pt x="234" y="48"/>
                    <a:pt x="233" y="50"/>
                    <a:pt x="231" y="50"/>
                  </a:cubicBezTo>
                  <a:cubicBezTo>
                    <a:pt x="84" y="135"/>
                    <a:pt x="84" y="135"/>
                    <a:pt x="84" y="135"/>
                  </a:cubicBezTo>
                  <a:cubicBezTo>
                    <a:pt x="83" y="136"/>
                    <a:pt x="81" y="136"/>
                    <a:pt x="79" y="136"/>
                  </a:cubicBezTo>
                  <a:close/>
                  <a:moveTo>
                    <a:pt x="154" y="3"/>
                  </a:moveTo>
                  <a:cubicBezTo>
                    <a:pt x="153" y="3"/>
                    <a:pt x="152" y="4"/>
                    <a:pt x="151" y="4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3" y="89"/>
                    <a:pt x="3" y="90"/>
                    <a:pt x="3" y="90"/>
                  </a:cubicBezTo>
                  <a:cubicBezTo>
                    <a:pt x="3" y="90"/>
                    <a:pt x="3" y="91"/>
                    <a:pt x="4" y="91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7" y="134"/>
                    <a:pt x="81" y="134"/>
                    <a:pt x="82" y="133"/>
                  </a:cubicBezTo>
                  <a:cubicBezTo>
                    <a:pt x="230" y="48"/>
                    <a:pt x="230" y="48"/>
                    <a:pt x="230" y="48"/>
                  </a:cubicBezTo>
                  <a:cubicBezTo>
                    <a:pt x="230" y="48"/>
                    <a:pt x="231" y="47"/>
                    <a:pt x="231" y="47"/>
                  </a:cubicBezTo>
                  <a:cubicBezTo>
                    <a:pt x="231" y="46"/>
                    <a:pt x="230" y="46"/>
                    <a:pt x="229" y="45"/>
                  </a:cubicBezTo>
                  <a:cubicBezTo>
                    <a:pt x="158" y="4"/>
                    <a:pt x="158" y="4"/>
                    <a:pt x="158" y="4"/>
                  </a:cubicBezTo>
                  <a:cubicBezTo>
                    <a:pt x="157" y="4"/>
                    <a:pt x="155" y="3"/>
                    <a:pt x="154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234"/>
            <p:cNvSpPr>
              <a:spLocks noEditPoints="1"/>
            </p:cNvSpPr>
            <p:nvPr/>
          </p:nvSpPr>
          <p:spPr bwMode="auto">
            <a:xfrm>
              <a:off x="8472489" y="6122987"/>
              <a:ext cx="207963" cy="120650"/>
            </a:xfrm>
            <a:custGeom>
              <a:avLst/>
              <a:gdLst>
                <a:gd name="T0" fmla="*/ 32 w 40"/>
                <a:gd name="T1" fmla="*/ 4 h 23"/>
                <a:gd name="T2" fmla="*/ 39 w 40"/>
                <a:gd name="T3" fmla="*/ 12 h 23"/>
                <a:gd name="T4" fmla="*/ 34 w 40"/>
                <a:gd name="T5" fmla="*/ 19 h 23"/>
                <a:gd name="T6" fmla="*/ 20 w 40"/>
                <a:gd name="T7" fmla="*/ 23 h 23"/>
                <a:gd name="T8" fmla="*/ 7 w 40"/>
                <a:gd name="T9" fmla="*/ 19 h 23"/>
                <a:gd name="T10" fmla="*/ 0 w 40"/>
                <a:gd name="T11" fmla="*/ 11 h 23"/>
                <a:gd name="T12" fmla="*/ 6 w 40"/>
                <a:gd name="T13" fmla="*/ 3 h 23"/>
                <a:gd name="T14" fmla="*/ 19 w 40"/>
                <a:gd name="T15" fmla="*/ 0 h 23"/>
                <a:gd name="T16" fmla="*/ 32 w 40"/>
                <a:gd name="T17" fmla="*/ 4 h 23"/>
                <a:gd name="T18" fmla="*/ 13 w 40"/>
                <a:gd name="T19" fmla="*/ 15 h 23"/>
                <a:gd name="T20" fmla="*/ 21 w 40"/>
                <a:gd name="T21" fmla="*/ 18 h 23"/>
                <a:gd name="T22" fmla="*/ 29 w 40"/>
                <a:gd name="T23" fmla="*/ 17 h 23"/>
                <a:gd name="T24" fmla="*/ 26 w 40"/>
                <a:gd name="T25" fmla="*/ 7 h 23"/>
                <a:gd name="T26" fmla="*/ 11 w 40"/>
                <a:gd name="T27" fmla="*/ 6 h 23"/>
                <a:gd name="T28" fmla="*/ 8 w 40"/>
                <a:gd name="T29" fmla="*/ 10 h 23"/>
                <a:gd name="T30" fmla="*/ 13 w 40"/>
                <a:gd name="T31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23">
                  <a:moveTo>
                    <a:pt x="32" y="4"/>
                  </a:moveTo>
                  <a:cubicBezTo>
                    <a:pt x="37" y="7"/>
                    <a:pt x="39" y="9"/>
                    <a:pt x="39" y="12"/>
                  </a:cubicBezTo>
                  <a:cubicBezTo>
                    <a:pt x="40" y="15"/>
                    <a:pt x="38" y="17"/>
                    <a:pt x="34" y="19"/>
                  </a:cubicBezTo>
                  <a:cubicBezTo>
                    <a:pt x="29" y="22"/>
                    <a:pt x="25" y="23"/>
                    <a:pt x="20" y="23"/>
                  </a:cubicBezTo>
                  <a:cubicBezTo>
                    <a:pt x="16" y="23"/>
                    <a:pt x="11" y="21"/>
                    <a:pt x="7" y="19"/>
                  </a:cubicBezTo>
                  <a:cubicBezTo>
                    <a:pt x="2" y="16"/>
                    <a:pt x="0" y="14"/>
                    <a:pt x="0" y="11"/>
                  </a:cubicBezTo>
                  <a:cubicBezTo>
                    <a:pt x="0" y="8"/>
                    <a:pt x="2" y="6"/>
                    <a:pt x="6" y="3"/>
                  </a:cubicBezTo>
                  <a:cubicBezTo>
                    <a:pt x="10" y="1"/>
                    <a:pt x="14" y="0"/>
                    <a:pt x="19" y="0"/>
                  </a:cubicBezTo>
                  <a:cubicBezTo>
                    <a:pt x="23" y="0"/>
                    <a:pt x="28" y="1"/>
                    <a:pt x="32" y="4"/>
                  </a:cubicBezTo>
                  <a:close/>
                  <a:moveTo>
                    <a:pt x="13" y="15"/>
                  </a:moveTo>
                  <a:cubicBezTo>
                    <a:pt x="16" y="17"/>
                    <a:pt x="19" y="18"/>
                    <a:pt x="21" y="18"/>
                  </a:cubicBezTo>
                  <a:cubicBezTo>
                    <a:pt x="24" y="19"/>
                    <a:pt x="26" y="18"/>
                    <a:pt x="29" y="17"/>
                  </a:cubicBezTo>
                  <a:cubicBezTo>
                    <a:pt x="33" y="14"/>
                    <a:pt x="33" y="11"/>
                    <a:pt x="26" y="7"/>
                  </a:cubicBezTo>
                  <a:cubicBezTo>
                    <a:pt x="20" y="4"/>
                    <a:pt x="15" y="4"/>
                    <a:pt x="11" y="6"/>
                  </a:cubicBezTo>
                  <a:cubicBezTo>
                    <a:pt x="8" y="7"/>
                    <a:pt x="7" y="9"/>
                    <a:pt x="8" y="10"/>
                  </a:cubicBezTo>
                  <a:cubicBezTo>
                    <a:pt x="8" y="12"/>
                    <a:pt x="10" y="14"/>
                    <a:pt x="13" y="15"/>
                  </a:cubicBez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235"/>
            <p:cNvSpPr/>
            <p:nvPr/>
          </p:nvSpPr>
          <p:spPr bwMode="auto">
            <a:xfrm>
              <a:off x="8628064" y="6035675"/>
              <a:ext cx="203200" cy="119062"/>
            </a:xfrm>
            <a:custGeom>
              <a:avLst/>
              <a:gdLst>
                <a:gd name="T0" fmla="*/ 10 w 39"/>
                <a:gd name="T1" fmla="*/ 6 h 23"/>
                <a:gd name="T2" fmla="*/ 8 w 39"/>
                <a:gd name="T3" fmla="*/ 10 h 23"/>
                <a:gd name="T4" fmla="*/ 13 w 39"/>
                <a:gd name="T5" fmla="*/ 15 h 23"/>
                <a:gd name="T6" fmla="*/ 29 w 39"/>
                <a:gd name="T7" fmla="*/ 16 h 23"/>
                <a:gd name="T8" fmla="*/ 34 w 39"/>
                <a:gd name="T9" fmla="*/ 12 h 23"/>
                <a:gd name="T10" fmla="*/ 39 w 39"/>
                <a:gd name="T11" fmla="*/ 14 h 23"/>
                <a:gd name="T12" fmla="*/ 33 w 39"/>
                <a:gd name="T13" fmla="*/ 19 h 23"/>
                <a:gd name="T14" fmla="*/ 20 w 39"/>
                <a:gd name="T15" fmla="*/ 23 h 23"/>
                <a:gd name="T16" fmla="*/ 7 w 39"/>
                <a:gd name="T17" fmla="*/ 19 h 23"/>
                <a:gd name="T18" fmla="*/ 1 w 39"/>
                <a:gd name="T19" fmla="*/ 13 h 23"/>
                <a:gd name="T20" fmla="*/ 1 w 39"/>
                <a:gd name="T21" fmla="*/ 8 h 23"/>
                <a:gd name="T22" fmla="*/ 6 w 39"/>
                <a:gd name="T23" fmla="*/ 3 h 23"/>
                <a:gd name="T24" fmla="*/ 15 w 39"/>
                <a:gd name="T25" fmla="*/ 0 h 23"/>
                <a:gd name="T26" fmla="*/ 18 w 39"/>
                <a:gd name="T27" fmla="*/ 3 h 23"/>
                <a:gd name="T28" fmla="*/ 14 w 39"/>
                <a:gd name="T29" fmla="*/ 5 h 23"/>
                <a:gd name="T30" fmla="*/ 10 w 39"/>
                <a:gd name="T3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" h="23">
                  <a:moveTo>
                    <a:pt x="10" y="6"/>
                  </a:moveTo>
                  <a:cubicBezTo>
                    <a:pt x="8" y="7"/>
                    <a:pt x="7" y="9"/>
                    <a:pt x="8" y="10"/>
                  </a:cubicBezTo>
                  <a:cubicBezTo>
                    <a:pt x="8" y="12"/>
                    <a:pt x="10" y="13"/>
                    <a:pt x="13" y="15"/>
                  </a:cubicBezTo>
                  <a:cubicBezTo>
                    <a:pt x="19" y="19"/>
                    <a:pt x="24" y="19"/>
                    <a:pt x="29" y="16"/>
                  </a:cubicBezTo>
                  <a:cubicBezTo>
                    <a:pt x="30" y="15"/>
                    <a:pt x="32" y="14"/>
                    <a:pt x="34" y="12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8" y="16"/>
                    <a:pt x="36" y="18"/>
                    <a:pt x="33" y="19"/>
                  </a:cubicBezTo>
                  <a:cubicBezTo>
                    <a:pt x="29" y="22"/>
                    <a:pt x="25" y="23"/>
                    <a:pt x="20" y="23"/>
                  </a:cubicBezTo>
                  <a:cubicBezTo>
                    <a:pt x="16" y="22"/>
                    <a:pt x="11" y="21"/>
                    <a:pt x="7" y="19"/>
                  </a:cubicBezTo>
                  <a:cubicBezTo>
                    <a:pt x="4" y="17"/>
                    <a:pt x="2" y="15"/>
                    <a:pt x="1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6"/>
                    <a:pt x="3" y="5"/>
                    <a:pt x="6" y="3"/>
                  </a:cubicBezTo>
                  <a:cubicBezTo>
                    <a:pt x="8" y="2"/>
                    <a:pt x="12" y="1"/>
                    <a:pt x="15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5" y="4"/>
                    <a:pt x="14" y="5"/>
                  </a:cubicBezTo>
                  <a:cubicBezTo>
                    <a:pt x="13" y="5"/>
                    <a:pt x="11" y="5"/>
                    <a:pt x="10" y="6"/>
                  </a:cubicBez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236"/>
            <p:cNvSpPr>
              <a:spLocks noEditPoints="1"/>
            </p:cNvSpPr>
            <p:nvPr/>
          </p:nvSpPr>
          <p:spPr bwMode="auto">
            <a:xfrm>
              <a:off x="8728076" y="5972175"/>
              <a:ext cx="249238" cy="125412"/>
            </a:xfrm>
            <a:custGeom>
              <a:avLst/>
              <a:gdLst>
                <a:gd name="T0" fmla="*/ 22 w 48"/>
                <a:gd name="T1" fmla="*/ 14 h 24"/>
                <a:gd name="T2" fmla="*/ 32 w 48"/>
                <a:gd name="T3" fmla="*/ 20 h 24"/>
                <a:gd name="T4" fmla="*/ 27 w 48"/>
                <a:gd name="T5" fmla="*/ 24 h 24"/>
                <a:gd name="T6" fmla="*/ 0 w 48"/>
                <a:gd name="T7" fmla="*/ 8 h 24"/>
                <a:gd name="T8" fmla="*/ 7 w 48"/>
                <a:gd name="T9" fmla="*/ 4 h 24"/>
                <a:gd name="T10" fmla="*/ 18 w 48"/>
                <a:gd name="T11" fmla="*/ 0 h 24"/>
                <a:gd name="T12" fmla="*/ 26 w 48"/>
                <a:gd name="T13" fmla="*/ 2 h 24"/>
                <a:gd name="T14" fmla="*/ 29 w 48"/>
                <a:gd name="T15" fmla="*/ 5 h 24"/>
                <a:gd name="T16" fmla="*/ 28 w 48"/>
                <a:gd name="T17" fmla="*/ 9 h 24"/>
                <a:gd name="T18" fmla="*/ 48 w 48"/>
                <a:gd name="T19" fmla="*/ 11 h 24"/>
                <a:gd name="T20" fmla="*/ 42 w 48"/>
                <a:gd name="T21" fmla="*/ 15 h 24"/>
                <a:gd name="T22" fmla="*/ 25 w 48"/>
                <a:gd name="T23" fmla="*/ 13 h 24"/>
                <a:gd name="T24" fmla="*/ 22 w 48"/>
                <a:gd name="T25" fmla="*/ 14 h 24"/>
                <a:gd name="T26" fmla="*/ 17 w 48"/>
                <a:gd name="T27" fmla="*/ 12 h 24"/>
                <a:gd name="T28" fmla="*/ 19 w 48"/>
                <a:gd name="T29" fmla="*/ 11 h 24"/>
                <a:gd name="T30" fmla="*/ 22 w 48"/>
                <a:gd name="T31" fmla="*/ 8 h 24"/>
                <a:gd name="T32" fmla="*/ 21 w 48"/>
                <a:gd name="T33" fmla="*/ 5 h 24"/>
                <a:gd name="T34" fmla="*/ 17 w 48"/>
                <a:gd name="T35" fmla="*/ 5 h 24"/>
                <a:gd name="T36" fmla="*/ 12 w 48"/>
                <a:gd name="T37" fmla="*/ 7 h 24"/>
                <a:gd name="T38" fmla="*/ 10 w 48"/>
                <a:gd name="T39" fmla="*/ 8 h 24"/>
                <a:gd name="T40" fmla="*/ 17 w 48"/>
                <a:gd name="T41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4">
                  <a:moveTo>
                    <a:pt x="22" y="14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1" y="2"/>
                    <a:pt x="15" y="0"/>
                    <a:pt x="18" y="0"/>
                  </a:cubicBezTo>
                  <a:cubicBezTo>
                    <a:pt x="21" y="0"/>
                    <a:pt x="24" y="0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30" y="6"/>
                    <a:pt x="29" y="8"/>
                    <a:pt x="28" y="9"/>
                  </a:cubicBezTo>
                  <a:cubicBezTo>
                    <a:pt x="39" y="10"/>
                    <a:pt x="45" y="11"/>
                    <a:pt x="48" y="11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25" y="13"/>
                    <a:pt x="25" y="13"/>
                    <a:pt x="25" y="13"/>
                  </a:cubicBezTo>
                  <a:lnTo>
                    <a:pt x="22" y="14"/>
                  </a:lnTo>
                  <a:close/>
                  <a:moveTo>
                    <a:pt x="17" y="12"/>
                  </a:moveTo>
                  <a:cubicBezTo>
                    <a:pt x="19" y="11"/>
                    <a:pt x="19" y="11"/>
                    <a:pt x="19" y="11"/>
                  </a:cubicBezTo>
                  <a:cubicBezTo>
                    <a:pt x="21" y="10"/>
                    <a:pt x="22" y="9"/>
                    <a:pt x="22" y="8"/>
                  </a:cubicBezTo>
                  <a:cubicBezTo>
                    <a:pt x="23" y="7"/>
                    <a:pt x="22" y="6"/>
                    <a:pt x="21" y="5"/>
                  </a:cubicBezTo>
                  <a:cubicBezTo>
                    <a:pt x="19" y="5"/>
                    <a:pt x="18" y="4"/>
                    <a:pt x="17" y="5"/>
                  </a:cubicBezTo>
                  <a:cubicBezTo>
                    <a:pt x="15" y="5"/>
                    <a:pt x="14" y="5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7" y="12"/>
                  </a:ln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237"/>
            <p:cNvSpPr/>
            <p:nvPr/>
          </p:nvSpPr>
          <p:spPr bwMode="auto">
            <a:xfrm>
              <a:off x="8191501" y="6165850"/>
              <a:ext cx="98425" cy="103187"/>
            </a:xfrm>
            <a:custGeom>
              <a:avLst/>
              <a:gdLst>
                <a:gd name="T0" fmla="*/ 19 w 19"/>
                <a:gd name="T1" fmla="*/ 18 h 20"/>
                <a:gd name="T2" fmla="*/ 17 w 19"/>
                <a:gd name="T3" fmla="*/ 20 h 20"/>
                <a:gd name="T4" fmla="*/ 2 w 19"/>
                <a:gd name="T5" fmla="*/ 12 h 20"/>
                <a:gd name="T6" fmla="*/ 2 w 19"/>
                <a:gd name="T7" fmla="*/ 8 h 20"/>
                <a:gd name="T8" fmla="*/ 16 w 19"/>
                <a:gd name="T9" fmla="*/ 0 h 20"/>
                <a:gd name="T10" fmla="*/ 18 w 19"/>
                <a:gd name="T11" fmla="*/ 2 h 20"/>
                <a:gd name="T12" fmla="*/ 5 w 19"/>
                <a:gd name="T13" fmla="*/ 10 h 20"/>
                <a:gd name="T14" fmla="*/ 5 w 19"/>
                <a:gd name="T15" fmla="*/ 10 h 20"/>
                <a:gd name="T16" fmla="*/ 19 w 19"/>
                <a:gd name="T17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19" y="18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1"/>
                    <a:pt x="0" y="9"/>
                    <a:pt x="2" y="8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5" y="10"/>
                  </a:cubicBezTo>
                  <a:lnTo>
                    <a:pt x="19" y="18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238"/>
            <p:cNvSpPr/>
            <p:nvPr/>
          </p:nvSpPr>
          <p:spPr bwMode="auto">
            <a:xfrm>
              <a:off x="8810626" y="5807075"/>
              <a:ext cx="182563" cy="57150"/>
            </a:xfrm>
            <a:custGeom>
              <a:avLst/>
              <a:gdLst>
                <a:gd name="T0" fmla="*/ 35 w 35"/>
                <a:gd name="T1" fmla="*/ 10 h 11"/>
                <a:gd name="T2" fmla="*/ 32 w 35"/>
                <a:gd name="T3" fmla="*/ 11 h 11"/>
                <a:gd name="T4" fmla="*/ 17 w 35"/>
                <a:gd name="T5" fmla="*/ 3 h 11"/>
                <a:gd name="T6" fmla="*/ 16 w 35"/>
                <a:gd name="T7" fmla="*/ 3 h 11"/>
                <a:gd name="T8" fmla="*/ 3 w 35"/>
                <a:gd name="T9" fmla="*/ 11 h 11"/>
                <a:gd name="T10" fmla="*/ 0 w 35"/>
                <a:gd name="T11" fmla="*/ 9 h 11"/>
                <a:gd name="T12" fmla="*/ 14 w 35"/>
                <a:gd name="T13" fmla="*/ 1 h 11"/>
                <a:gd name="T14" fmla="*/ 20 w 35"/>
                <a:gd name="T15" fmla="*/ 1 h 11"/>
                <a:gd name="T16" fmla="*/ 35 w 35"/>
                <a:gd name="T1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">
                  <a:moveTo>
                    <a:pt x="35" y="10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8" y="0"/>
                    <a:pt x="20" y="1"/>
                  </a:cubicBezTo>
                  <a:lnTo>
                    <a:pt x="35" y="10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239"/>
            <p:cNvSpPr/>
            <p:nvPr/>
          </p:nvSpPr>
          <p:spPr bwMode="auto">
            <a:xfrm>
              <a:off x="9123364" y="5942012"/>
              <a:ext cx="98425" cy="103187"/>
            </a:xfrm>
            <a:custGeom>
              <a:avLst/>
              <a:gdLst>
                <a:gd name="T0" fmla="*/ 18 w 19"/>
                <a:gd name="T1" fmla="*/ 12 h 20"/>
                <a:gd name="T2" fmla="*/ 4 w 19"/>
                <a:gd name="T3" fmla="*/ 20 h 20"/>
                <a:gd name="T4" fmla="*/ 1 w 19"/>
                <a:gd name="T5" fmla="*/ 19 h 20"/>
                <a:gd name="T6" fmla="*/ 15 w 19"/>
                <a:gd name="T7" fmla="*/ 11 h 20"/>
                <a:gd name="T8" fmla="*/ 15 w 19"/>
                <a:gd name="T9" fmla="*/ 10 h 20"/>
                <a:gd name="T10" fmla="*/ 0 w 19"/>
                <a:gd name="T11" fmla="*/ 2 h 20"/>
                <a:gd name="T12" fmla="*/ 3 w 19"/>
                <a:gd name="T13" fmla="*/ 0 h 20"/>
                <a:gd name="T14" fmla="*/ 18 w 19"/>
                <a:gd name="T15" fmla="*/ 9 h 20"/>
                <a:gd name="T16" fmla="*/ 18 w 19"/>
                <a:gd name="T17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20">
                  <a:moveTo>
                    <a:pt x="18" y="12"/>
                  </a:moveTo>
                  <a:cubicBezTo>
                    <a:pt x="4" y="20"/>
                    <a:pt x="4" y="20"/>
                    <a:pt x="4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10"/>
                    <a:pt x="19" y="11"/>
                    <a:pt x="18" y="1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240"/>
            <p:cNvSpPr/>
            <p:nvPr/>
          </p:nvSpPr>
          <p:spPr bwMode="auto">
            <a:xfrm>
              <a:off x="8426451" y="6346825"/>
              <a:ext cx="180975" cy="57150"/>
            </a:xfrm>
            <a:custGeom>
              <a:avLst/>
              <a:gdLst>
                <a:gd name="T0" fmla="*/ 35 w 35"/>
                <a:gd name="T1" fmla="*/ 2 h 11"/>
                <a:gd name="T2" fmla="*/ 21 w 35"/>
                <a:gd name="T3" fmla="*/ 10 h 11"/>
                <a:gd name="T4" fmla="*/ 15 w 35"/>
                <a:gd name="T5" fmla="*/ 10 h 11"/>
                <a:gd name="T6" fmla="*/ 0 w 35"/>
                <a:gd name="T7" fmla="*/ 2 h 11"/>
                <a:gd name="T8" fmla="*/ 3 w 35"/>
                <a:gd name="T9" fmla="*/ 0 h 11"/>
                <a:gd name="T10" fmla="*/ 18 w 35"/>
                <a:gd name="T11" fmla="*/ 8 h 11"/>
                <a:gd name="T12" fmla="*/ 18 w 35"/>
                <a:gd name="T13" fmla="*/ 8 h 11"/>
                <a:gd name="T14" fmla="*/ 32 w 35"/>
                <a:gd name="T15" fmla="*/ 0 h 11"/>
                <a:gd name="T16" fmla="*/ 35 w 35"/>
                <a:gd name="T1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1">
                  <a:moveTo>
                    <a:pt x="35" y="2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19" y="11"/>
                    <a:pt x="17" y="11"/>
                    <a:pt x="15" y="1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8"/>
                  </a:cubicBezTo>
                  <a:cubicBezTo>
                    <a:pt x="32" y="0"/>
                    <a:pt x="32" y="0"/>
                    <a:pt x="32" y="0"/>
                  </a:cubicBezTo>
                  <a:lnTo>
                    <a:pt x="35" y="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241"/>
            <p:cNvSpPr/>
            <p:nvPr/>
          </p:nvSpPr>
          <p:spPr bwMode="auto">
            <a:xfrm>
              <a:off x="9420226" y="5437187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3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242"/>
            <p:cNvSpPr/>
            <p:nvPr/>
          </p:nvSpPr>
          <p:spPr bwMode="auto">
            <a:xfrm>
              <a:off x="9456739" y="5457825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243"/>
            <p:cNvSpPr/>
            <p:nvPr/>
          </p:nvSpPr>
          <p:spPr bwMode="auto">
            <a:xfrm>
              <a:off x="9420226" y="5478462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244"/>
            <p:cNvSpPr/>
            <p:nvPr/>
          </p:nvSpPr>
          <p:spPr bwMode="auto">
            <a:xfrm>
              <a:off x="9498014" y="5478462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245"/>
            <p:cNvSpPr/>
            <p:nvPr/>
          </p:nvSpPr>
          <p:spPr bwMode="auto">
            <a:xfrm>
              <a:off x="9456739" y="5505450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246"/>
            <p:cNvSpPr/>
            <p:nvPr/>
          </p:nvSpPr>
          <p:spPr bwMode="auto">
            <a:xfrm>
              <a:off x="9534526" y="5505450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247"/>
            <p:cNvSpPr/>
            <p:nvPr/>
          </p:nvSpPr>
          <p:spPr bwMode="auto">
            <a:xfrm>
              <a:off x="9498014" y="5526087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248"/>
            <p:cNvSpPr/>
            <p:nvPr/>
          </p:nvSpPr>
          <p:spPr bwMode="auto">
            <a:xfrm>
              <a:off x="9575801" y="5526087"/>
              <a:ext cx="41275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249"/>
            <p:cNvSpPr/>
            <p:nvPr/>
          </p:nvSpPr>
          <p:spPr bwMode="auto">
            <a:xfrm>
              <a:off x="9534526" y="5546725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250"/>
            <p:cNvSpPr/>
            <p:nvPr/>
          </p:nvSpPr>
          <p:spPr bwMode="auto">
            <a:xfrm>
              <a:off x="9612314" y="5546725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251"/>
            <p:cNvSpPr/>
            <p:nvPr/>
          </p:nvSpPr>
          <p:spPr bwMode="auto">
            <a:xfrm>
              <a:off x="9571039" y="556736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252"/>
            <p:cNvSpPr/>
            <p:nvPr/>
          </p:nvSpPr>
          <p:spPr bwMode="auto">
            <a:xfrm>
              <a:off x="9653589" y="5567362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253"/>
            <p:cNvSpPr/>
            <p:nvPr/>
          </p:nvSpPr>
          <p:spPr bwMode="auto">
            <a:xfrm>
              <a:off x="9612314" y="5592762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254"/>
            <p:cNvSpPr/>
            <p:nvPr/>
          </p:nvSpPr>
          <p:spPr bwMode="auto">
            <a:xfrm>
              <a:off x="9690101" y="5592762"/>
              <a:ext cx="41275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255"/>
            <p:cNvSpPr/>
            <p:nvPr/>
          </p:nvSpPr>
          <p:spPr bwMode="auto">
            <a:xfrm>
              <a:off x="9648826" y="5613400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256"/>
            <p:cNvSpPr/>
            <p:nvPr/>
          </p:nvSpPr>
          <p:spPr bwMode="auto">
            <a:xfrm>
              <a:off x="9726614" y="5613400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257"/>
            <p:cNvSpPr/>
            <p:nvPr/>
          </p:nvSpPr>
          <p:spPr bwMode="auto">
            <a:xfrm>
              <a:off x="9685339" y="5634037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258"/>
            <p:cNvSpPr/>
            <p:nvPr/>
          </p:nvSpPr>
          <p:spPr bwMode="auto">
            <a:xfrm>
              <a:off x="9767889" y="5634037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259"/>
            <p:cNvSpPr/>
            <p:nvPr/>
          </p:nvSpPr>
          <p:spPr bwMode="auto">
            <a:xfrm>
              <a:off x="9726614" y="5661025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260"/>
            <p:cNvSpPr/>
            <p:nvPr/>
          </p:nvSpPr>
          <p:spPr bwMode="auto">
            <a:xfrm>
              <a:off x="9804401" y="565626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261"/>
            <p:cNvSpPr/>
            <p:nvPr/>
          </p:nvSpPr>
          <p:spPr bwMode="auto">
            <a:xfrm>
              <a:off x="9763126" y="568166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262"/>
            <p:cNvSpPr/>
            <p:nvPr/>
          </p:nvSpPr>
          <p:spPr bwMode="auto">
            <a:xfrm>
              <a:off x="9840914" y="568166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263"/>
            <p:cNvSpPr/>
            <p:nvPr/>
          </p:nvSpPr>
          <p:spPr bwMode="auto">
            <a:xfrm>
              <a:off x="9804401" y="5702300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264"/>
            <p:cNvSpPr/>
            <p:nvPr/>
          </p:nvSpPr>
          <p:spPr bwMode="auto">
            <a:xfrm>
              <a:off x="9882189" y="5702300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265"/>
            <p:cNvSpPr/>
            <p:nvPr/>
          </p:nvSpPr>
          <p:spPr bwMode="auto">
            <a:xfrm>
              <a:off x="9840914" y="572293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1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266"/>
            <p:cNvSpPr/>
            <p:nvPr/>
          </p:nvSpPr>
          <p:spPr bwMode="auto">
            <a:xfrm>
              <a:off x="9918701" y="572293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267"/>
            <p:cNvSpPr/>
            <p:nvPr/>
          </p:nvSpPr>
          <p:spPr bwMode="auto">
            <a:xfrm>
              <a:off x="9882189" y="5748337"/>
              <a:ext cx="42863" cy="22225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268"/>
            <p:cNvSpPr/>
            <p:nvPr/>
          </p:nvSpPr>
          <p:spPr bwMode="auto">
            <a:xfrm>
              <a:off x="9955214" y="5743575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269"/>
            <p:cNvSpPr/>
            <p:nvPr/>
          </p:nvSpPr>
          <p:spPr bwMode="auto">
            <a:xfrm>
              <a:off x="9918701" y="577056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270"/>
            <p:cNvSpPr/>
            <p:nvPr/>
          </p:nvSpPr>
          <p:spPr bwMode="auto">
            <a:xfrm>
              <a:off x="9996489" y="5770562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271"/>
            <p:cNvSpPr/>
            <p:nvPr/>
          </p:nvSpPr>
          <p:spPr bwMode="auto">
            <a:xfrm>
              <a:off x="9959976" y="5791200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272"/>
            <p:cNvSpPr/>
            <p:nvPr/>
          </p:nvSpPr>
          <p:spPr bwMode="auto">
            <a:xfrm>
              <a:off x="8842376" y="510381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273"/>
            <p:cNvSpPr/>
            <p:nvPr/>
          </p:nvSpPr>
          <p:spPr bwMode="auto">
            <a:xfrm>
              <a:off x="8878889" y="5124450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274"/>
            <p:cNvSpPr/>
            <p:nvPr/>
          </p:nvSpPr>
          <p:spPr bwMode="auto">
            <a:xfrm>
              <a:off x="8842376" y="5146675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275"/>
            <p:cNvSpPr/>
            <p:nvPr/>
          </p:nvSpPr>
          <p:spPr bwMode="auto">
            <a:xfrm>
              <a:off x="8920164" y="5146675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276"/>
            <p:cNvSpPr/>
            <p:nvPr/>
          </p:nvSpPr>
          <p:spPr bwMode="auto">
            <a:xfrm>
              <a:off x="8878889" y="516731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277"/>
            <p:cNvSpPr/>
            <p:nvPr/>
          </p:nvSpPr>
          <p:spPr bwMode="auto">
            <a:xfrm>
              <a:off x="8956676" y="516731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278"/>
            <p:cNvSpPr/>
            <p:nvPr/>
          </p:nvSpPr>
          <p:spPr bwMode="auto">
            <a:xfrm>
              <a:off x="8920164" y="5192712"/>
              <a:ext cx="41275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279"/>
            <p:cNvSpPr/>
            <p:nvPr/>
          </p:nvSpPr>
          <p:spPr bwMode="auto">
            <a:xfrm>
              <a:off x="8728076" y="503713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280"/>
            <p:cNvSpPr/>
            <p:nvPr/>
          </p:nvSpPr>
          <p:spPr bwMode="auto">
            <a:xfrm>
              <a:off x="8764589" y="5057775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281"/>
            <p:cNvSpPr/>
            <p:nvPr/>
          </p:nvSpPr>
          <p:spPr bwMode="auto">
            <a:xfrm>
              <a:off x="8721726" y="5083175"/>
              <a:ext cx="47625" cy="20637"/>
            </a:xfrm>
            <a:custGeom>
              <a:avLst/>
              <a:gdLst>
                <a:gd name="T0" fmla="*/ 8 w 9"/>
                <a:gd name="T1" fmla="*/ 2 h 4"/>
                <a:gd name="T2" fmla="*/ 5 w 9"/>
                <a:gd name="T3" fmla="*/ 4 h 4"/>
                <a:gd name="T4" fmla="*/ 4 w 9"/>
                <a:gd name="T5" fmla="*/ 4 h 4"/>
                <a:gd name="T6" fmla="*/ 1 w 9"/>
                <a:gd name="T7" fmla="*/ 2 h 4"/>
                <a:gd name="T8" fmla="*/ 1 w 9"/>
                <a:gd name="T9" fmla="*/ 2 h 4"/>
                <a:gd name="T10" fmla="*/ 4 w 9"/>
                <a:gd name="T11" fmla="*/ 0 h 4"/>
                <a:gd name="T12" fmla="*/ 5 w 9"/>
                <a:gd name="T13" fmla="*/ 0 h 4"/>
                <a:gd name="T14" fmla="*/ 8 w 9"/>
                <a:gd name="T15" fmla="*/ 1 h 4"/>
                <a:gd name="T16" fmla="*/ 8 w 9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9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282"/>
            <p:cNvSpPr/>
            <p:nvPr/>
          </p:nvSpPr>
          <p:spPr bwMode="auto">
            <a:xfrm>
              <a:off x="8801101" y="5078412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283"/>
            <p:cNvSpPr/>
            <p:nvPr/>
          </p:nvSpPr>
          <p:spPr bwMode="auto">
            <a:xfrm>
              <a:off x="8764589" y="5103812"/>
              <a:ext cx="41275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284"/>
            <p:cNvSpPr/>
            <p:nvPr/>
          </p:nvSpPr>
          <p:spPr bwMode="auto">
            <a:xfrm>
              <a:off x="8801101" y="5124450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285"/>
            <p:cNvSpPr/>
            <p:nvPr/>
          </p:nvSpPr>
          <p:spPr bwMode="auto">
            <a:xfrm>
              <a:off x="8997951" y="5192712"/>
              <a:ext cx="41275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286"/>
            <p:cNvSpPr/>
            <p:nvPr/>
          </p:nvSpPr>
          <p:spPr bwMode="auto">
            <a:xfrm>
              <a:off x="8956676" y="5213350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287"/>
            <p:cNvSpPr/>
            <p:nvPr/>
          </p:nvSpPr>
          <p:spPr bwMode="auto">
            <a:xfrm>
              <a:off x="9034464" y="5213350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288"/>
            <p:cNvSpPr/>
            <p:nvPr/>
          </p:nvSpPr>
          <p:spPr bwMode="auto">
            <a:xfrm>
              <a:off x="8993189" y="5233987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289"/>
            <p:cNvSpPr/>
            <p:nvPr/>
          </p:nvSpPr>
          <p:spPr bwMode="auto">
            <a:xfrm>
              <a:off x="9070976" y="5233987"/>
              <a:ext cx="47625" cy="26987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5 h 5"/>
                <a:gd name="T4" fmla="*/ 4 w 9"/>
                <a:gd name="T5" fmla="*/ 5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290"/>
            <p:cNvSpPr/>
            <p:nvPr/>
          </p:nvSpPr>
          <p:spPr bwMode="auto">
            <a:xfrm>
              <a:off x="9034464" y="5260975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7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291"/>
            <p:cNvSpPr/>
            <p:nvPr/>
          </p:nvSpPr>
          <p:spPr bwMode="auto">
            <a:xfrm>
              <a:off x="9112251" y="5254625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292"/>
            <p:cNvSpPr/>
            <p:nvPr/>
          </p:nvSpPr>
          <p:spPr bwMode="auto">
            <a:xfrm>
              <a:off x="9070976" y="528161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293"/>
            <p:cNvSpPr/>
            <p:nvPr/>
          </p:nvSpPr>
          <p:spPr bwMode="auto">
            <a:xfrm>
              <a:off x="9148764" y="528161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294"/>
            <p:cNvSpPr/>
            <p:nvPr/>
          </p:nvSpPr>
          <p:spPr bwMode="auto">
            <a:xfrm>
              <a:off x="9107489" y="5302250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295"/>
            <p:cNvSpPr/>
            <p:nvPr/>
          </p:nvSpPr>
          <p:spPr bwMode="auto">
            <a:xfrm>
              <a:off x="9190039" y="5302250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296"/>
            <p:cNvSpPr/>
            <p:nvPr/>
          </p:nvSpPr>
          <p:spPr bwMode="auto">
            <a:xfrm>
              <a:off x="9148764" y="532288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297"/>
            <p:cNvSpPr/>
            <p:nvPr/>
          </p:nvSpPr>
          <p:spPr bwMode="auto">
            <a:xfrm>
              <a:off x="9226551" y="5322887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298"/>
            <p:cNvSpPr/>
            <p:nvPr/>
          </p:nvSpPr>
          <p:spPr bwMode="auto">
            <a:xfrm>
              <a:off x="9185276" y="5348287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299"/>
            <p:cNvSpPr/>
            <p:nvPr/>
          </p:nvSpPr>
          <p:spPr bwMode="auto">
            <a:xfrm>
              <a:off x="9263064" y="5343525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300"/>
            <p:cNvSpPr/>
            <p:nvPr/>
          </p:nvSpPr>
          <p:spPr bwMode="auto">
            <a:xfrm>
              <a:off x="9226551" y="5368925"/>
              <a:ext cx="42863" cy="20637"/>
            </a:xfrm>
            <a:custGeom>
              <a:avLst/>
              <a:gdLst>
                <a:gd name="T0" fmla="*/ 7 w 8"/>
                <a:gd name="T1" fmla="*/ 3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301"/>
            <p:cNvSpPr/>
            <p:nvPr/>
          </p:nvSpPr>
          <p:spPr bwMode="auto">
            <a:xfrm>
              <a:off x="9305926" y="5368925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302"/>
            <p:cNvSpPr/>
            <p:nvPr/>
          </p:nvSpPr>
          <p:spPr bwMode="auto">
            <a:xfrm>
              <a:off x="9263064" y="5389562"/>
              <a:ext cx="42863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303"/>
            <p:cNvSpPr/>
            <p:nvPr/>
          </p:nvSpPr>
          <p:spPr bwMode="auto">
            <a:xfrm>
              <a:off x="9340851" y="5389562"/>
              <a:ext cx="42863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304"/>
            <p:cNvSpPr/>
            <p:nvPr/>
          </p:nvSpPr>
          <p:spPr bwMode="auto">
            <a:xfrm>
              <a:off x="9299576" y="5411787"/>
              <a:ext cx="47625" cy="25400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5 h 5"/>
                <a:gd name="T4" fmla="*/ 4 w 9"/>
                <a:gd name="T5" fmla="*/ 5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1 h 5"/>
                <a:gd name="T12" fmla="*/ 5 w 9"/>
                <a:gd name="T13" fmla="*/ 1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305"/>
            <p:cNvSpPr/>
            <p:nvPr/>
          </p:nvSpPr>
          <p:spPr bwMode="auto">
            <a:xfrm>
              <a:off x="9377364" y="5411787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306"/>
            <p:cNvSpPr/>
            <p:nvPr/>
          </p:nvSpPr>
          <p:spPr bwMode="auto">
            <a:xfrm>
              <a:off x="9340851" y="5437187"/>
              <a:ext cx="42863" cy="20637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307"/>
            <p:cNvSpPr/>
            <p:nvPr/>
          </p:nvSpPr>
          <p:spPr bwMode="auto">
            <a:xfrm>
              <a:off x="9377364" y="5457825"/>
              <a:ext cx="47625" cy="25400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5 h 5"/>
                <a:gd name="T4" fmla="*/ 4 w 9"/>
                <a:gd name="T5" fmla="*/ 5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308"/>
            <p:cNvSpPr/>
            <p:nvPr/>
          </p:nvSpPr>
          <p:spPr bwMode="auto">
            <a:xfrm>
              <a:off x="10039351" y="5743575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309"/>
            <p:cNvSpPr/>
            <p:nvPr/>
          </p:nvSpPr>
          <p:spPr bwMode="auto">
            <a:xfrm>
              <a:off x="10075864" y="572293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310"/>
            <p:cNvSpPr/>
            <p:nvPr/>
          </p:nvSpPr>
          <p:spPr bwMode="auto">
            <a:xfrm>
              <a:off x="10117139" y="5702300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311"/>
            <p:cNvSpPr/>
            <p:nvPr/>
          </p:nvSpPr>
          <p:spPr bwMode="auto">
            <a:xfrm>
              <a:off x="10158414" y="5676900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312"/>
            <p:cNvSpPr/>
            <p:nvPr/>
          </p:nvSpPr>
          <p:spPr bwMode="auto">
            <a:xfrm>
              <a:off x="10194926" y="565626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3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313"/>
            <p:cNvSpPr/>
            <p:nvPr/>
          </p:nvSpPr>
          <p:spPr bwMode="auto">
            <a:xfrm>
              <a:off x="10236201" y="5629275"/>
              <a:ext cx="41275" cy="26987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314"/>
            <p:cNvSpPr/>
            <p:nvPr/>
          </p:nvSpPr>
          <p:spPr bwMode="auto">
            <a:xfrm>
              <a:off x="10075864" y="5770562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315"/>
            <p:cNvSpPr/>
            <p:nvPr/>
          </p:nvSpPr>
          <p:spPr bwMode="auto">
            <a:xfrm>
              <a:off x="10033001" y="5791200"/>
              <a:ext cx="47625" cy="25400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5 h 5"/>
                <a:gd name="T4" fmla="*/ 4 w 9"/>
                <a:gd name="T5" fmla="*/ 5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316"/>
            <p:cNvSpPr/>
            <p:nvPr/>
          </p:nvSpPr>
          <p:spPr bwMode="auto">
            <a:xfrm>
              <a:off x="10117139" y="5743575"/>
              <a:ext cx="41275" cy="26987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317"/>
            <p:cNvSpPr/>
            <p:nvPr/>
          </p:nvSpPr>
          <p:spPr bwMode="auto">
            <a:xfrm>
              <a:off x="10153651" y="5722937"/>
              <a:ext cx="41275" cy="20637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3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318"/>
            <p:cNvSpPr/>
            <p:nvPr/>
          </p:nvSpPr>
          <p:spPr bwMode="auto">
            <a:xfrm>
              <a:off x="10194926" y="5697537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319"/>
            <p:cNvSpPr/>
            <p:nvPr/>
          </p:nvSpPr>
          <p:spPr bwMode="auto">
            <a:xfrm>
              <a:off x="10236201" y="5676900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320"/>
            <p:cNvSpPr/>
            <p:nvPr/>
          </p:nvSpPr>
          <p:spPr bwMode="auto">
            <a:xfrm>
              <a:off x="7869239" y="1349375"/>
              <a:ext cx="3241675" cy="4311650"/>
            </a:xfrm>
            <a:custGeom>
              <a:avLst/>
              <a:gdLst>
                <a:gd name="T0" fmla="*/ 602 w 623"/>
                <a:gd name="T1" fmla="*/ 324 h 829"/>
                <a:gd name="T2" fmla="*/ 47 w 623"/>
                <a:gd name="T3" fmla="*/ 3 h 829"/>
                <a:gd name="T4" fmla="*/ 34 w 623"/>
                <a:gd name="T5" fmla="*/ 2 h 829"/>
                <a:gd name="T6" fmla="*/ 34 w 623"/>
                <a:gd name="T7" fmla="*/ 2 h 829"/>
                <a:gd name="T8" fmla="*/ 34 w 623"/>
                <a:gd name="T9" fmla="*/ 2 h 829"/>
                <a:gd name="T10" fmla="*/ 34 w 623"/>
                <a:gd name="T11" fmla="*/ 2 h 829"/>
                <a:gd name="T12" fmla="*/ 0 w 623"/>
                <a:gd name="T13" fmla="*/ 22 h 829"/>
                <a:gd name="T14" fmla="*/ 26 w 623"/>
                <a:gd name="T15" fmla="*/ 48 h 829"/>
                <a:gd name="T16" fmla="*/ 26 w 623"/>
                <a:gd name="T17" fmla="*/ 447 h 829"/>
                <a:gd name="T18" fmla="*/ 47 w 623"/>
                <a:gd name="T19" fmla="*/ 487 h 829"/>
                <a:gd name="T20" fmla="*/ 586 w 623"/>
                <a:gd name="T21" fmla="*/ 798 h 829"/>
                <a:gd name="T22" fmla="*/ 568 w 623"/>
                <a:gd name="T23" fmla="*/ 807 h 829"/>
                <a:gd name="T24" fmla="*/ 581 w 623"/>
                <a:gd name="T25" fmla="*/ 829 h 829"/>
                <a:gd name="T26" fmla="*/ 617 w 623"/>
                <a:gd name="T27" fmla="*/ 808 h 829"/>
                <a:gd name="T28" fmla="*/ 623 w 623"/>
                <a:gd name="T29" fmla="*/ 791 h 829"/>
                <a:gd name="T30" fmla="*/ 623 w 623"/>
                <a:gd name="T31" fmla="*/ 364 h 829"/>
                <a:gd name="T32" fmla="*/ 602 w 623"/>
                <a:gd name="T33" fmla="*/ 324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3" h="829">
                  <a:moveTo>
                    <a:pt x="602" y="324"/>
                  </a:moveTo>
                  <a:cubicBezTo>
                    <a:pt x="47" y="3"/>
                    <a:pt x="47" y="3"/>
                    <a:pt x="47" y="3"/>
                  </a:cubicBezTo>
                  <a:cubicBezTo>
                    <a:pt x="42" y="1"/>
                    <a:pt x="38" y="0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4" y="11"/>
                    <a:pt x="0" y="22"/>
                    <a:pt x="0" y="22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47"/>
                    <a:pt x="26" y="447"/>
                    <a:pt x="26" y="447"/>
                  </a:cubicBezTo>
                  <a:cubicBezTo>
                    <a:pt x="26" y="462"/>
                    <a:pt x="35" y="480"/>
                    <a:pt x="47" y="487"/>
                  </a:cubicBezTo>
                  <a:cubicBezTo>
                    <a:pt x="586" y="798"/>
                    <a:pt x="586" y="798"/>
                    <a:pt x="586" y="798"/>
                  </a:cubicBezTo>
                  <a:cubicBezTo>
                    <a:pt x="568" y="807"/>
                    <a:pt x="568" y="807"/>
                    <a:pt x="568" y="807"/>
                  </a:cubicBezTo>
                  <a:cubicBezTo>
                    <a:pt x="581" y="829"/>
                    <a:pt x="581" y="829"/>
                    <a:pt x="581" y="829"/>
                  </a:cubicBezTo>
                  <a:cubicBezTo>
                    <a:pt x="581" y="829"/>
                    <a:pt x="598" y="824"/>
                    <a:pt x="617" y="808"/>
                  </a:cubicBezTo>
                  <a:cubicBezTo>
                    <a:pt x="621" y="805"/>
                    <a:pt x="623" y="799"/>
                    <a:pt x="623" y="791"/>
                  </a:cubicBezTo>
                  <a:cubicBezTo>
                    <a:pt x="623" y="364"/>
                    <a:pt x="623" y="364"/>
                    <a:pt x="623" y="364"/>
                  </a:cubicBezTo>
                  <a:cubicBezTo>
                    <a:pt x="623" y="348"/>
                    <a:pt x="614" y="331"/>
                    <a:pt x="602" y="3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321"/>
            <p:cNvSpPr>
              <a:spLocks noEditPoints="1"/>
            </p:cNvSpPr>
            <p:nvPr/>
          </p:nvSpPr>
          <p:spPr bwMode="auto">
            <a:xfrm>
              <a:off x="7848601" y="1339850"/>
              <a:ext cx="3271838" cy="4330700"/>
            </a:xfrm>
            <a:custGeom>
              <a:avLst/>
              <a:gdLst>
                <a:gd name="T0" fmla="*/ 584 w 629"/>
                <a:gd name="T1" fmla="*/ 833 h 833"/>
                <a:gd name="T2" fmla="*/ 568 w 629"/>
                <a:gd name="T3" fmla="*/ 808 h 833"/>
                <a:gd name="T4" fmla="*/ 585 w 629"/>
                <a:gd name="T5" fmla="*/ 800 h 833"/>
                <a:gd name="T6" fmla="*/ 50 w 629"/>
                <a:gd name="T7" fmla="*/ 491 h 833"/>
                <a:gd name="T8" fmla="*/ 28 w 629"/>
                <a:gd name="T9" fmla="*/ 449 h 833"/>
                <a:gd name="T10" fmla="*/ 28 w 629"/>
                <a:gd name="T11" fmla="*/ 51 h 833"/>
                <a:gd name="T12" fmla="*/ 0 w 629"/>
                <a:gd name="T13" fmla="*/ 24 h 833"/>
                <a:gd name="T14" fmla="*/ 2 w 629"/>
                <a:gd name="T15" fmla="*/ 22 h 833"/>
                <a:gd name="T16" fmla="*/ 37 w 629"/>
                <a:gd name="T17" fmla="*/ 2 h 833"/>
                <a:gd name="T18" fmla="*/ 52 w 629"/>
                <a:gd name="T19" fmla="*/ 3 h 833"/>
                <a:gd name="T20" fmla="*/ 607 w 629"/>
                <a:gd name="T21" fmla="*/ 324 h 833"/>
                <a:gd name="T22" fmla="*/ 629 w 629"/>
                <a:gd name="T23" fmla="*/ 366 h 833"/>
                <a:gd name="T24" fmla="*/ 629 w 629"/>
                <a:gd name="T25" fmla="*/ 793 h 833"/>
                <a:gd name="T26" fmla="*/ 622 w 629"/>
                <a:gd name="T27" fmla="*/ 812 h 833"/>
                <a:gd name="T28" fmla="*/ 586 w 629"/>
                <a:gd name="T29" fmla="*/ 833 h 833"/>
                <a:gd name="T30" fmla="*/ 584 w 629"/>
                <a:gd name="T31" fmla="*/ 833 h 833"/>
                <a:gd name="T32" fmla="*/ 575 w 629"/>
                <a:gd name="T33" fmla="*/ 810 h 833"/>
                <a:gd name="T34" fmla="*/ 586 w 629"/>
                <a:gd name="T35" fmla="*/ 828 h 833"/>
                <a:gd name="T36" fmla="*/ 619 w 629"/>
                <a:gd name="T37" fmla="*/ 808 h 833"/>
                <a:gd name="T38" fmla="*/ 625 w 629"/>
                <a:gd name="T39" fmla="*/ 793 h 833"/>
                <a:gd name="T40" fmla="*/ 625 w 629"/>
                <a:gd name="T41" fmla="*/ 366 h 833"/>
                <a:gd name="T42" fmla="*/ 605 w 629"/>
                <a:gd name="T43" fmla="*/ 328 h 833"/>
                <a:gd name="T44" fmla="*/ 50 w 629"/>
                <a:gd name="T45" fmla="*/ 7 h 833"/>
                <a:gd name="T46" fmla="*/ 39 w 629"/>
                <a:gd name="T47" fmla="*/ 6 h 833"/>
                <a:gd name="T48" fmla="*/ 39 w 629"/>
                <a:gd name="T49" fmla="*/ 6 h 833"/>
                <a:gd name="T50" fmla="*/ 7 w 629"/>
                <a:gd name="T51" fmla="*/ 24 h 833"/>
                <a:gd name="T52" fmla="*/ 32 w 629"/>
                <a:gd name="T53" fmla="*/ 49 h 833"/>
                <a:gd name="T54" fmla="*/ 32 w 629"/>
                <a:gd name="T55" fmla="*/ 449 h 833"/>
                <a:gd name="T56" fmla="*/ 52 w 629"/>
                <a:gd name="T57" fmla="*/ 487 h 833"/>
                <a:gd name="T58" fmla="*/ 595 w 629"/>
                <a:gd name="T59" fmla="*/ 800 h 833"/>
                <a:gd name="T60" fmla="*/ 575 w 629"/>
                <a:gd name="T61" fmla="*/ 81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29" h="833">
                  <a:moveTo>
                    <a:pt x="584" y="833"/>
                  </a:moveTo>
                  <a:cubicBezTo>
                    <a:pt x="568" y="808"/>
                    <a:pt x="568" y="808"/>
                    <a:pt x="568" y="808"/>
                  </a:cubicBezTo>
                  <a:cubicBezTo>
                    <a:pt x="585" y="800"/>
                    <a:pt x="585" y="800"/>
                    <a:pt x="585" y="800"/>
                  </a:cubicBezTo>
                  <a:cubicBezTo>
                    <a:pt x="50" y="491"/>
                    <a:pt x="50" y="491"/>
                    <a:pt x="50" y="491"/>
                  </a:cubicBezTo>
                  <a:cubicBezTo>
                    <a:pt x="38" y="484"/>
                    <a:pt x="28" y="465"/>
                    <a:pt x="28" y="449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17" y="11"/>
                    <a:pt x="37" y="2"/>
                  </a:cubicBezTo>
                  <a:cubicBezTo>
                    <a:pt x="41" y="0"/>
                    <a:pt x="47" y="0"/>
                    <a:pt x="52" y="3"/>
                  </a:cubicBezTo>
                  <a:cubicBezTo>
                    <a:pt x="607" y="324"/>
                    <a:pt x="607" y="324"/>
                    <a:pt x="607" y="324"/>
                  </a:cubicBezTo>
                  <a:cubicBezTo>
                    <a:pt x="619" y="331"/>
                    <a:pt x="629" y="350"/>
                    <a:pt x="629" y="366"/>
                  </a:cubicBezTo>
                  <a:cubicBezTo>
                    <a:pt x="629" y="793"/>
                    <a:pt x="629" y="793"/>
                    <a:pt x="629" y="793"/>
                  </a:cubicBezTo>
                  <a:cubicBezTo>
                    <a:pt x="629" y="802"/>
                    <a:pt x="627" y="808"/>
                    <a:pt x="622" y="812"/>
                  </a:cubicBezTo>
                  <a:cubicBezTo>
                    <a:pt x="603" y="828"/>
                    <a:pt x="586" y="833"/>
                    <a:pt x="586" y="833"/>
                  </a:cubicBezTo>
                  <a:lnTo>
                    <a:pt x="584" y="833"/>
                  </a:lnTo>
                  <a:close/>
                  <a:moveTo>
                    <a:pt x="575" y="810"/>
                  </a:moveTo>
                  <a:cubicBezTo>
                    <a:pt x="586" y="828"/>
                    <a:pt x="586" y="828"/>
                    <a:pt x="586" y="828"/>
                  </a:cubicBezTo>
                  <a:cubicBezTo>
                    <a:pt x="591" y="826"/>
                    <a:pt x="604" y="821"/>
                    <a:pt x="619" y="808"/>
                  </a:cubicBezTo>
                  <a:cubicBezTo>
                    <a:pt x="623" y="805"/>
                    <a:pt x="625" y="800"/>
                    <a:pt x="625" y="793"/>
                  </a:cubicBezTo>
                  <a:cubicBezTo>
                    <a:pt x="625" y="366"/>
                    <a:pt x="625" y="366"/>
                    <a:pt x="625" y="366"/>
                  </a:cubicBezTo>
                  <a:cubicBezTo>
                    <a:pt x="625" y="351"/>
                    <a:pt x="616" y="334"/>
                    <a:pt x="605" y="32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6" y="5"/>
                    <a:pt x="42" y="5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3" y="13"/>
                    <a:pt x="12" y="21"/>
                    <a:pt x="7" y="2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49"/>
                    <a:pt x="32" y="449"/>
                    <a:pt x="32" y="449"/>
                  </a:cubicBezTo>
                  <a:cubicBezTo>
                    <a:pt x="32" y="463"/>
                    <a:pt x="41" y="480"/>
                    <a:pt x="52" y="487"/>
                  </a:cubicBezTo>
                  <a:cubicBezTo>
                    <a:pt x="595" y="800"/>
                    <a:pt x="595" y="800"/>
                    <a:pt x="595" y="800"/>
                  </a:cubicBezTo>
                  <a:lnTo>
                    <a:pt x="575" y="810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322"/>
            <p:cNvSpPr/>
            <p:nvPr/>
          </p:nvSpPr>
          <p:spPr bwMode="auto">
            <a:xfrm>
              <a:off x="7974014" y="1401762"/>
              <a:ext cx="2959100" cy="2230437"/>
            </a:xfrm>
            <a:custGeom>
              <a:avLst/>
              <a:gdLst>
                <a:gd name="T0" fmla="*/ 0 w 1864"/>
                <a:gd name="T1" fmla="*/ 72 h 1405"/>
                <a:gd name="T2" fmla="*/ 19 w 1864"/>
                <a:gd name="T3" fmla="*/ 734 h 1405"/>
                <a:gd name="T4" fmla="*/ 1183 w 1864"/>
                <a:gd name="T5" fmla="*/ 1405 h 1405"/>
                <a:gd name="T6" fmla="*/ 1864 w 1864"/>
                <a:gd name="T7" fmla="*/ 1002 h 1405"/>
                <a:gd name="T8" fmla="*/ 124 w 1864"/>
                <a:gd name="T9" fmla="*/ 0 h 1405"/>
                <a:gd name="T10" fmla="*/ 0 w 1864"/>
                <a:gd name="T11" fmla="*/ 7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64" h="1405">
                  <a:moveTo>
                    <a:pt x="0" y="72"/>
                  </a:moveTo>
                  <a:lnTo>
                    <a:pt x="19" y="734"/>
                  </a:lnTo>
                  <a:lnTo>
                    <a:pt x="1183" y="1405"/>
                  </a:lnTo>
                  <a:lnTo>
                    <a:pt x="1864" y="1002"/>
                  </a:lnTo>
                  <a:lnTo>
                    <a:pt x="124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323"/>
            <p:cNvSpPr>
              <a:spLocks noEditPoints="1"/>
            </p:cNvSpPr>
            <p:nvPr/>
          </p:nvSpPr>
          <p:spPr bwMode="auto">
            <a:xfrm>
              <a:off x="7958139" y="1385887"/>
              <a:ext cx="3001963" cy="2257425"/>
            </a:xfrm>
            <a:custGeom>
              <a:avLst/>
              <a:gdLst>
                <a:gd name="T0" fmla="*/ 1193 w 1891"/>
                <a:gd name="T1" fmla="*/ 1422 h 1422"/>
                <a:gd name="T2" fmla="*/ 23 w 1891"/>
                <a:gd name="T3" fmla="*/ 747 h 1422"/>
                <a:gd name="T4" fmla="*/ 0 w 1891"/>
                <a:gd name="T5" fmla="*/ 76 h 1422"/>
                <a:gd name="T6" fmla="*/ 134 w 1891"/>
                <a:gd name="T7" fmla="*/ 0 h 1422"/>
                <a:gd name="T8" fmla="*/ 1891 w 1891"/>
                <a:gd name="T9" fmla="*/ 1012 h 1422"/>
                <a:gd name="T10" fmla="*/ 1193 w 1891"/>
                <a:gd name="T11" fmla="*/ 1422 h 1422"/>
                <a:gd name="T12" fmla="*/ 39 w 1891"/>
                <a:gd name="T13" fmla="*/ 741 h 1422"/>
                <a:gd name="T14" fmla="*/ 1193 w 1891"/>
                <a:gd name="T15" fmla="*/ 1405 h 1422"/>
                <a:gd name="T16" fmla="*/ 1861 w 1891"/>
                <a:gd name="T17" fmla="*/ 1012 h 1422"/>
                <a:gd name="T18" fmla="*/ 134 w 1891"/>
                <a:gd name="T19" fmla="*/ 17 h 1422"/>
                <a:gd name="T20" fmla="*/ 16 w 1891"/>
                <a:gd name="T21" fmla="*/ 85 h 1422"/>
                <a:gd name="T22" fmla="*/ 39 w 1891"/>
                <a:gd name="T23" fmla="*/ 741 h 1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1" h="1422">
                  <a:moveTo>
                    <a:pt x="1193" y="1422"/>
                  </a:moveTo>
                  <a:lnTo>
                    <a:pt x="23" y="747"/>
                  </a:lnTo>
                  <a:lnTo>
                    <a:pt x="0" y="76"/>
                  </a:lnTo>
                  <a:lnTo>
                    <a:pt x="134" y="0"/>
                  </a:lnTo>
                  <a:lnTo>
                    <a:pt x="1891" y="1012"/>
                  </a:lnTo>
                  <a:lnTo>
                    <a:pt x="1193" y="1422"/>
                  </a:lnTo>
                  <a:close/>
                  <a:moveTo>
                    <a:pt x="39" y="741"/>
                  </a:moveTo>
                  <a:lnTo>
                    <a:pt x="1193" y="1405"/>
                  </a:lnTo>
                  <a:lnTo>
                    <a:pt x="1861" y="1012"/>
                  </a:lnTo>
                  <a:lnTo>
                    <a:pt x="134" y="17"/>
                  </a:lnTo>
                  <a:lnTo>
                    <a:pt x="16" y="85"/>
                  </a:lnTo>
                  <a:lnTo>
                    <a:pt x="39" y="741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324"/>
            <p:cNvSpPr/>
            <p:nvPr/>
          </p:nvSpPr>
          <p:spPr bwMode="auto">
            <a:xfrm>
              <a:off x="8743951" y="3975100"/>
              <a:ext cx="1512888" cy="1731962"/>
            </a:xfrm>
            <a:custGeom>
              <a:avLst/>
              <a:gdLst>
                <a:gd name="T0" fmla="*/ 290 w 291"/>
                <a:gd name="T1" fmla="*/ 300 h 333"/>
                <a:gd name="T2" fmla="*/ 281 w 291"/>
                <a:gd name="T3" fmla="*/ 287 h 333"/>
                <a:gd name="T4" fmla="*/ 259 w 291"/>
                <a:gd name="T5" fmla="*/ 275 h 333"/>
                <a:gd name="T6" fmla="*/ 219 w 291"/>
                <a:gd name="T7" fmla="*/ 206 h 333"/>
                <a:gd name="T8" fmla="*/ 219 w 291"/>
                <a:gd name="T9" fmla="*/ 63 h 333"/>
                <a:gd name="T10" fmla="*/ 219 w 291"/>
                <a:gd name="T11" fmla="*/ 62 h 333"/>
                <a:gd name="T12" fmla="*/ 197 w 291"/>
                <a:gd name="T13" fmla="*/ 50 h 333"/>
                <a:gd name="T14" fmla="*/ 197 w 291"/>
                <a:gd name="T15" fmla="*/ 50 h 333"/>
                <a:gd name="T16" fmla="*/ 199 w 291"/>
                <a:gd name="T17" fmla="*/ 67 h 333"/>
                <a:gd name="T18" fmla="*/ 199 w 291"/>
                <a:gd name="T19" fmla="*/ 171 h 333"/>
                <a:gd name="T20" fmla="*/ 196 w 291"/>
                <a:gd name="T21" fmla="*/ 186 h 333"/>
                <a:gd name="T22" fmla="*/ 193 w 291"/>
                <a:gd name="T23" fmla="*/ 169 h 333"/>
                <a:gd name="T24" fmla="*/ 193 w 291"/>
                <a:gd name="T25" fmla="*/ 169 h 333"/>
                <a:gd name="T26" fmla="*/ 148 w 291"/>
                <a:gd name="T27" fmla="*/ 174 h 333"/>
                <a:gd name="T28" fmla="*/ 147 w 291"/>
                <a:gd name="T29" fmla="*/ 174 h 333"/>
                <a:gd name="T30" fmla="*/ 131 w 291"/>
                <a:gd name="T31" fmla="*/ 131 h 333"/>
                <a:gd name="T32" fmla="*/ 131 w 291"/>
                <a:gd name="T33" fmla="*/ 28 h 333"/>
                <a:gd name="T34" fmla="*/ 134 w 291"/>
                <a:gd name="T35" fmla="*/ 14 h 333"/>
                <a:gd name="T36" fmla="*/ 134 w 291"/>
                <a:gd name="T37" fmla="*/ 13 h 333"/>
                <a:gd name="T38" fmla="*/ 112 w 291"/>
                <a:gd name="T39" fmla="*/ 0 h 333"/>
                <a:gd name="T40" fmla="*/ 111 w 291"/>
                <a:gd name="T41" fmla="*/ 1 h 333"/>
                <a:gd name="T42" fmla="*/ 111 w 291"/>
                <a:gd name="T43" fmla="*/ 143 h 333"/>
                <a:gd name="T44" fmla="*/ 71 w 291"/>
                <a:gd name="T45" fmla="*/ 166 h 333"/>
                <a:gd name="T46" fmla="*/ 48 w 291"/>
                <a:gd name="T47" fmla="*/ 153 h 333"/>
                <a:gd name="T48" fmla="*/ 43 w 291"/>
                <a:gd name="T49" fmla="*/ 152 h 333"/>
                <a:gd name="T50" fmla="*/ 42 w 291"/>
                <a:gd name="T51" fmla="*/ 153 h 333"/>
                <a:gd name="T52" fmla="*/ 0 w 291"/>
                <a:gd name="T53" fmla="*/ 177 h 333"/>
                <a:gd name="T54" fmla="*/ 0 w 291"/>
                <a:gd name="T55" fmla="*/ 178 h 333"/>
                <a:gd name="T56" fmla="*/ 17 w 291"/>
                <a:gd name="T57" fmla="*/ 193 h 333"/>
                <a:gd name="T58" fmla="*/ 17 w 291"/>
                <a:gd name="T59" fmla="*/ 193 h 333"/>
                <a:gd name="T60" fmla="*/ 225 w 291"/>
                <a:gd name="T61" fmla="*/ 308 h 333"/>
                <a:gd name="T62" fmla="*/ 225 w 291"/>
                <a:gd name="T63" fmla="*/ 309 h 333"/>
                <a:gd name="T64" fmla="*/ 245 w 291"/>
                <a:gd name="T65" fmla="*/ 332 h 333"/>
                <a:gd name="T66" fmla="*/ 246 w 291"/>
                <a:gd name="T67" fmla="*/ 333 h 333"/>
                <a:gd name="T68" fmla="*/ 289 w 291"/>
                <a:gd name="T69" fmla="*/ 307 h 333"/>
                <a:gd name="T70" fmla="*/ 290 w 291"/>
                <a:gd name="T71" fmla="*/ 30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1" h="333">
                  <a:moveTo>
                    <a:pt x="290" y="300"/>
                  </a:moveTo>
                  <a:cubicBezTo>
                    <a:pt x="289" y="295"/>
                    <a:pt x="285" y="290"/>
                    <a:pt x="281" y="287"/>
                  </a:cubicBezTo>
                  <a:cubicBezTo>
                    <a:pt x="259" y="275"/>
                    <a:pt x="259" y="275"/>
                    <a:pt x="259" y="275"/>
                  </a:cubicBezTo>
                  <a:cubicBezTo>
                    <a:pt x="237" y="262"/>
                    <a:pt x="219" y="231"/>
                    <a:pt x="219" y="206"/>
                  </a:cubicBezTo>
                  <a:cubicBezTo>
                    <a:pt x="219" y="63"/>
                    <a:pt x="219" y="63"/>
                    <a:pt x="219" y="63"/>
                  </a:cubicBezTo>
                  <a:cubicBezTo>
                    <a:pt x="219" y="62"/>
                    <a:pt x="219" y="62"/>
                    <a:pt x="219" y="62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49"/>
                    <a:pt x="196" y="50"/>
                    <a:pt x="197" y="50"/>
                  </a:cubicBezTo>
                  <a:cubicBezTo>
                    <a:pt x="198" y="56"/>
                    <a:pt x="199" y="62"/>
                    <a:pt x="199" y="67"/>
                  </a:cubicBezTo>
                  <a:cubicBezTo>
                    <a:pt x="199" y="171"/>
                    <a:pt x="199" y="171"/>
                    <a:pt x="199" y="171"/>
                  </a:cubicBezTo>
                  <a:cubicBezTo>
                    <a:pt x="199" y="177"/>
                    <a:pt x="198" y="182"/>
                    <a:pt x="196" y="186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93" y="169"/>
                    <a:pt x="193" y="169"/>
                    <a:pt x="193" y="169"/>
                  </a:cubicBezTo>
                  <a:cubicBezTo>
                    <a:pt x="148" y="174"/>
                    <a:pt x="148" y="174"/>
                    <a:pt x="148" y="174"/>
                  </a:cubicBezTo>
                  <a:cubicBezTo>
                    <a:pt x="148" y="174"/>
                    <a:pt x="147" y="174"/>
                    <a:pt x="147" y="174"/>
                  </a:cubicBezTo>
                  <a:cubicBezTo>
                    <a:pt x="138" y="161"/>
                    <a:pt x="131" y="145"/>
                    <a:pt x="131" y="131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1" y="22"/>
                    <a:pt x="132" y="17"/>
                    <a:pt x="134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0"/>
                    <a:pt x="111" y="0"/>
                    <a:pt x="111" y="1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68"/>
                    <a:pt x="93" y="179"/>
                    <a:pt x="71" y="166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6" y="152"/>
                    <a:pt x="44" y="151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2" y="153"/>
                    <a:pt x="22" y="161"/>
                    <a:pt x="0" y="177"/>
                  </a:cubicBezTo>
                  <a:cubicBezTo>
                    <a:pt x="0" y="177"/>
                    <a:pt x="0" y="178"/>
                    <a:pt x="0" y="178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17" y="193"/>
                    <a:pt x="17" y="193"/>
                    <a:pt x="17" y="193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25" y="309"/>
                    <a:pt x="225" y="309"/>
                    <a:pt x="225" y="309"/>
                  </a:cubicBezTo>
                  <a:cubicBezTo>
                    <a:pt x="245" y="332"/>
                    <a:pt x="245" y="332"/>
                    <a:pt x="245" y="332"/>
                  </a:cubicBezTo>
                  <a:cubicBezTo>
                    <a:pt x="246" y="333"/>
                    <a:pt x="246" y="333"/>
                    <a:pt x="246" y="333"/>
                  </a:cubicBezTo>
                  <a:cubicBezTo>
                    <a:pt x="249" y="332"/>
                    <a:pt x="274" y="322"/>
                    <a:pt x="289" y="307"/>
                  </a:cubicBezTo>
                  <a:cubicBezTo>
                    <a:pt x="290" y="306"/>
                    <a:pt x="291" y="303"/>
                    <a:pt x="290" y="3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325"/>
            <p:cNvSpPr>
              <a:spLocks noEditPoints="1"/>
            </p:cNvSpPr>
            <p:nvPr/>
          </p:nvSpPr>
          <p:spPr bwMode="auto">
            <a:xfrm>
              <a:off x="8732839" y="3965575"/>
              <a:ext cx="1535113" cy="1752600"/>
            </a:xfrm>
            <a:custGeom>
              <a:avLst/>
              <a:gdLst>
                <a:gd name="T0" fmla="*/ 246 w 295"/>
                <a:gd name="T1" fmla="*/ 336 h 337"/>
                <a:gd name="T2" fmla="*/ 18 w 295"/>
                <a:gd name="T3" fmla="*/ 197 h 337"/>
                <a:gd name="T4" fmla="*/ 1 w 295"/>
                <a:gd name="T5" fmla="*/ 182 h 337"/>
                <a:gd name="T6" fmla="*/ 1 w 295"/>
                <a:gd name="T7" fmla="*/ 177 h 337"/>
                <a:gd name="T8" fmla="*/ 44 w 295"/>
                <a:gd name="T9" fmla="*/ 152 h 337"/>
                <a:gd name="T10" fmla="*/ 74 w 295"/>
                <a:gd name="T11" fmla="*/ 166 h 337"/>
                <a:gd name="T12" fmla="*/ 111 w 295"/>
                <a:gd name="T13" fmla="*/ 145 h 337"/>
                <a:gd name="T14" fmla="*/ 112 w 295"/>
                <a:gd name="T15" fmla="*/ 0 h 337"/>
                <a:gd name="T16" fmla="*/ 137 w 295"/>
                <a:gd name="T17" fmla="*/ 13 h 337"/>
                <a:gd name="T18" fmla="*/ 135 w 295"/>
                <a:gd name="T19" fmla="*/ 30 h 337"/>
                <a:gd name="T20" fmla="*/ 150 w 295"/>
                <a:gd name="T21" fmla="*/ 174 h 337"/>
                <a:gd name="T22" fmla="*/ 198 w 295"/>
                <a:gd name="T23" fmla="*/ 171 h 337"/>
                <a:gd name="T24" fmla="*/ 199 w 295"/>
                <a:gd name="T25" fmla="*/ 173 h 337"/>
                <a:gd name="T26" fmla="*/ 196 w 295"/>
                <a:gd name="T27" fmla="*/ 53 h 337"/>
                <a:gd name="T28" fmla="*/ 200 w 295"/>
                <a:gd name="T29" fmla="*/ 50 h 337"/>
                <a:gd name="T30" fmla="*/ 224 w 295"/>
                <a:gd name="T31" fmla="*/ 65 h 337"/>
                <a:gd name="T32" fmla="*/ 262 w 295"/>
                <a:gd name="T33" fmla="*/ 275 h 337"/>
                <a:gd name="T34" fmla="*/ 294 w 295"/>
                <a:gd name="T35" fmla="*/ 301 h 337"/>
                <a:gd name="T36" fmla="*/ 249 w 295"/>
                <a:gd name="T37" fmla="*/ 337 h 337"/>
                <a:gd name="T38" fmla="*/ 20 w 295"/>
                <a:gd name="T39" fmla="*/ 193 h 337"/>
                <a:gd name="T40" fmla="*/ 229 w 295"/>
                <a:gd name="T41" fmla="*/ 309 h 337"/>
                <a:gd name="T42" fmla="*/ 289 w 295"/>
                <a:gd name="T43" fmla="*/ 308 h 337"/>
                <a:gd name="T44" fmla="*/ 290 w 295"/>
                <a:gd name="T45" fmla="*/ 302 h 337"/>
                <a:gd name="T46" fmla="*/ 260 w 295"/>
                <a:gd name="T47" fmla="*/ 279 h 337"/>
                <a:gd name="T48" fmla="*/ 219 w 295"/>
                <a:gd name="T49" fmla="*/ 66 h 337"/>
                <a:gd name="T50" fmla="*/ 204 w 295"/>
                <a:gd name="T51" fmla="*/ 69 h 337"/>
                <a:gd name="T52" fmla="*/ 200 w 295"/>
                <a:gd name="T53" fmla="*/ 189 h 337"/>
                <a:gd name="T54" fmla="*/ 193 w 295"/>
                <a:gd name="T55" fmla="*/ 173 h 337"/>
                <a:gd name="T56" fmla="*/ 147 w 295"/>
                <a:gd name="T57" fmla="*/ 177 h 337"/>
                <a:gd name="T58" fmla="*/ 131 w 295"/>
                <a:gd name="T59" fmla="*/ 30 h 337"/>
                <a:gd name="T60" fmla="*/ 115 w 295"/>
                <a:gd name="T61" fmla="*/ 6 h 337"/>
                <a:gd name="T62" fmla="*/ 102 w 295"/>
                <a:gd name="T63" fmla="*/ 173 h 337"/>
                <a:gd name="T64" fmla="*/ 49 w 295"/>
                <a:gd name="T65" fmla="*/ 157 h 337"/>
                <a:gd name="T66" fmla="*/ 45 w 295"/>
                <a:gd name="T67" fmla="*/ 157 h 337"/>
                <a:gd name="T68" fmla="*/ 20 w 295"/>
                <a:gd name="T69" fmla="*/ 19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337">
                  <a:moveTo>
                    <a:pt x="248" y="337"/>
                  </a:moveTo>
                  <a:cubicBezTo>
                    <a:pt x="247" y="337"/>
                    <a:pt x="246" y="337"/>
                    <a:pt x="246" y="336"/>
                  </a:cubicBezTo>
                  <a:cubicBezTo>
                    <a:pt x="225" y="312"/>
                    <a:pt x="225" y="312"/>
                    <a:pt x="225" y="312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1" y="182"/>
                    <a:pt x="1" y="182"/>
                    <a:pt x="1" y="182"/>
                  </a:cubicBezTo>
                  <a:cubicBezTo>
                    <a:pt x="0" y="181"/>
                    <a:pt x="0" y="180"/>
                    <a:pt x="0" y="179"/>
                  </a:cubicBezTo>
                  <a:cubicBezTo>
                    <a:pt x="0" y="179"/>
                    <a:pt x="0" y="178"/>
                    <a:pt x="1" y="177"/>
                  </a:cubicBezTo>
                  <a:cubicBezTo>
                    <a:pt x="22" y="161"/>
                    <a:pt x="43" y="153"/>
                    <a:pt x="43" y="153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6" y="151"/>
                    <a:pt x="49" y="152"/>
                    <a:pt x="51" y="153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84" y="172"/>
                    <a:pt x="93" y="173"/>
                    <a:pt x="100" y="169"/>
                  </a:cubicBezTo>
                  <a:cubicBezTo>
                    <a:pt x="107" y="165"/>
                    <a:pt x="111" y="156"/>
                    <a:pt x="111" y="145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11" y="2"/>
                    <a:pt x="111" y="1"/>
                    <a:pt x="112" y="0"/>
                  </a:cubicBezTo>
                  <a:cubicBezTo>
                    <a:pt x="113" y="0"/>
                    <a:pt x="114" y="0"/>
                    <a:pt x="115" y="0"/>
                  </a:cubicBezTo>
                  <a:cubicBezTo>
                    <a:pt x="137" y="13"/>
                    <a:pt x="137" y="13"/>
                    <a:pt x="137" y="13"/>
                  </a:cubicBezTo>
                  <a:cubicBezTo>
                    <a:pt x="138" y="14"/>
                    <a:pt x="139" y="15"/>
                    <a:pt x="138" y="17"/>
                  </a:cubicBezTo>
                  <a:cubicBezTo>
                    <a:pt x="136" y="20"/>
                    <a:pt x="135" y="25"/>
                    <a:pt x="135" y="30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46"/>
                    <a:pt x="141" y="161"/>
                    <a:pt x="150" y="174"/>
                  </a:cubicBezTo>
                  <a:cubicBezTo>
                    <a:pt x="195" y="169"/>
                    <a:pt x="195" y="169"/>
                    <a:pt x="195" y="169"/>
                  </a:cubicBezTo>
                  <a:cubicBezTo>
                    <a:pt x="196" y="168"/>
                    <a:pt x="197" y="169"/>
                    <a:pt x="198" y="171"/>
                  </a:cubicBezTo>
                  <a:cubicBezTo>
                    <a:pt x="199" y="178"/>
                    <a:pt x="199" y="178"/>
                    <a:pt x="199" y="178"/>
                  </a:cubicBezTo>
                  <a:cubicBezTo>
                    <a:pt x="199" y="176"/>
                    <a:pt x="199" y="175"/>
                    <a:pt x="199" y="173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4"/>
                    <a:pt x="198" y="59"/>
                    <a:pt x="196" y="53"/>
                  </a:cubicBezTo>
                  <a:cubicBezTo>
                    <a:pt x="196" y="52"/>
                    <a:pt x="196" y="51"/>
                    <a:pt x="197" y="50"/>
                  </a:cubicBezTo>
                  <a:cubicBezTo>
                    <a:pt x="198" y="49"/>
                    <a:pt x="199" y="49"/>
                    <a:pt x="200" y="50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23" y="63"/>
                    <a:pt x="224" y="64"/>
                    <a:pt x="224" y="65"/>
                  </a:cubicBezTo>
                  <a:cubicBezTo>
                    <a:pt x="224" y="208"/>
                    <a:pt x="224" y="208"/>
                    <a:pt x="224" y="208"/>
                  </a:cubicBezTo>
                  <a:cubicBezTo>
                    <a:pt x="224" y="232"/>
                    <a:pt x="241" y="263"/>
                    <a:pt x="262" y="275"/>
                  </a:cubicBezTo>
                  <a:cubicBezTo>
                    <a:pt x="284" y="287"/>
                    <a:pt x="284" y="287"/>
                    <a:pt x="284" y="287"/>
                  </a:cubicBezTo>
                  <a:cubicBezTo>
                    <a:pt x="289" y="291"/>
                    <a:pt x="293" y="296"/>
                    <a:pt x="294" y="301"/>
                  </a:cubicBezTo>
                  <a:cubicBezTo>
                    <a:pt x="295" y="306"/>
                    <a:pt x="295" y="309"/>
                    <a:pt x="292" y="311"/>
                  </a:cubicBezTo>
                  <a:cubicBezTo>
                    <a:pt x="277" y="326"/>
                    <a:pt x="252" y="336"/>
                    <a:pt x="249" y="337"/>
                  </a:cubicBezTo>
                  <a:cubicBezTo>
                    <a:pt x="248" y="337"/>
                    <a:pt x="248" y="337"/>
                    <a:pt x="248" y="337"/>
                  </a:cubicBezTo>
                  <a:close/>
                  <a:moveTo>
                    <a:pt x="20" y="193"/>
                  </a:moveTo>
                  <a:cubicBezTo>
                    <a:pt x="228" y="309"/>
                    <a:pt x="228" y="309"/>
                    <a:pt x="228" y="309"/>
                  </a:cubicBezTo>
                  <a:cubicBezTo>
                    <a:pt x="229" y="309"/>
                    <a:pt x="229" y="309"/>
                    <a:pt x="229" y="309"/>
                  </a:cubicBezTo>
                  <a:cubicBezTo>
                    <a:pt x="248" y="332"/>
                    <a:pt x="248" y="332"/>
                    <a:pt x="248" y="332"/>
                  </a:cubicBezTo>
                  <a:cubicBezTo>
                    <a:pt x="254" y="330"/>
                    <a:pt x="276" y="321"/>
                    <a:pt x="289" y="308"/>
                  </a:cubicBezTo>
                  <a:cubicBezTo>
                    <a:pt x="290" y="307"/>
                    <a:pt x="290" y="305"/>
                    <a:pt x="290" y="302"/>
                  </a:cubicBezTo>
                  <a:cubicBezTo>
                    <a:pt x="290" y="302"/>
                    <a:pt x="290" y="302"/>
                    <a:pt x="290" y="302"/>
                  </a:cubicBezTo>
                  <a:cubicBezTo>
                    <a:pt x="289" y="298"/>
                    <a:pt x="286" y="294"/>
                    <a:pt x="282" y="291"/>
                  </a:cubicBezTo>
                  <a:cubicBezTo>
                    <a:pt x="260" y="279"/>
                    <a:pt x="260" y="279"/>
                    <a:pt x="260" y="279"/>
                  </a:cubicBezTo>
                  <a:cubicBezTo>
                    <a:pt x="237" y="266"/>
                    <a:pt x="219" y="234"/>
                    <a:pt x="219" y="208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3" y="60"/>
                    <a:pt x="204" y="65"/>
                    <a:pt x="204" y="69"/>
                  </a:cubicBezTo>
                  <a:cubicBezTo>
                    <a:pt x="204" y="173"/>
                    <a:pt x="204" y="173"/>
                    <a:pt x="204" y="173"/>
                  </a:cubicBezTo>
                  <a:cubicBezTo>
                    <a:pt x="204" y="179"/>
                    <a:pt x="202" y="185"/>
                    <a:pt x="200" y="189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3" y="173"/>
                    <a:pt x="193" y="173"/>
                    <a:pt x="193" y="173"/>
                  </a:cubicBezTo>
                  <a:cubicBezTo>
                    <a:pt x="150" y="178"/>
                    <a:pt x="150" y="178"/>
                    <a:pt x="150" y="178"/>
                  </a:cubicBezTo>
                  <a:cubicBezTo>
                    <a:pt x="149" y="178"/>
                    <a:pt x="148" y="178"/>
                    <a:pt x="147" y="177"/>
                  </a:cubicBezTo>
                  <a:cubicBezTo>
                    <a:pt x="137" y="164"/>
                    <a:pt x="131" y="147"/>
                    <a:pt x="131" y="133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25"/>
                    <a:pt x="132" y="20"/>
                    <a:pt x="133" y="1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145"/>
                    <a:pt x="115" y="145"/>
                    <a:pt x="115" y="145"/>
                  </a:cubicBezTo>
                  <a:cubicBezTo>
                    <a:pt x="115" y="158"/>
                    <a:pt x="111" y="168"/>
                    <a:pt x="102" y="173"/>
                  </a:cubicBezTo>
                  <a:cubicBezTo>
                    <a:pt x="94" y="178"/>
                    <a:pt x="83" y="177"/>
                    <a:pt x="72" y="170"/>
                  </a:cubicBezTo>
                  <a:cubicBezTo>
                    <a:pt x="49" y="157"/>
                    <a:pt x="49" y="157"/>
                    <a:pt x="49" y="157"/>
                  </a:cubicBezTo>
                  <a:cubicBezTo>
                    <a:pt x="47" y="156"/>
                    <a:pt x="46" y="156"/>
                    <a:pt x="46" y="156"/>
                  </a:cubicBezTo>
                  <a:cubicBezTo>
                    <a:pt x="45" y="157"/>
                    <a:pt x="45" y="157"/>
                    <a:pt x="45" y="157"/>
                  </a:cubicBezTo>
                  <a:cubicBezTo>
                    <a:pt x="45" y="157"/>
                    <a:pt x="26" y="165"/>
                    <a:pt x="5" y="180"/>
                  </a:cubicBezTo>
                  <a:lnTo>
                    <a:pt x="20" y="193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326"/>
            <p:cNvSpPr/>
            <p:nvPr/>
          </p:nvSpPr>
          <p:spPr bwMode="auto">
            <a:xfrm>
              <a:off x="9966326" y="5510212"/>
              <a:ext cx="290513" cy="196850"/>
            </a:xfrm>
            <a:custGeom>
              <a:avLst/>
              <a:gdLst>
                <a:gd name="T0" fmla="*/ 55 w 56"/>
                <a:gd name="T1" fmla="*/ 5 h 38"/>
                <a:gd name="T2" fmla="*/ 53 w 56"/>
                <a:gd name="T3" fmla="*/ 0 h 38"/>
                <a:gd name="T4" fmla="*/ 10 w 56"/>
                <a:gd name="T5" fmla="*/ 24 h 38"/>
                <a:gd name="T6" fmla="*/ 0 w 56"/>
                <a:gd name="T7" fmla="*/ 26 h 38"/>
                <a:gd name="T8" fmla="*/ 10 w 56"/>
                <a:gd name="T9" fmla="*/ 38 h 38"/>
                <a:gd name="T10" fmla="*/ 11 w 56"/>
                <a:gd name="T11" fmla="*/ 38 h 38"/>
                <a:gd name="T12" fmla="*/ 54 w 56"/>
                <a:gd name="T13" fmla="*/ 13 h 38"/>
                <a:gd name="T14" fmla="*/ 55 w 56"/>
                <a:gd name="T15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38">
                  <a:moveTo>
                    <a:pt x="55" y="5"/>
                  </a:moveTo>
                  <a:cubicBezTo>
                    <a:pt x="55" y="3"/>
                    <a:pt x="55" y="2"/>
                    <a:pt x="53" y="0"/>
                  </a:cubicBezTo>
                  <a:cubicBezTo>
                    <a:pt x="37" y="13"/>
                    <a:pt x="10" y="24"/>
                    <a:pt x="10" y="24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4" y="37"/>
                    <a:pt x="39" y="27"/>
                    <a:pt x="54" y="13"/>
                  </a:cubicBezTo>
                  <a:cubicBezTo>
                    <a:pt x="55" y="12"/>
                    <a:pt x="56" y="9"/>
                    <a:pt x="55" y="5"/>
                  </a:cubicBezTo>
                  <a:close/>
                </a:path>
              </a:pathLst>
            </a:custGeom>
            <a:solidFill>
              <a:srgbClr val="1A0E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327"/>
            <p:cNvSpPr>
              <a:spLocks noEditPoints="1"/>
            </p:cNvSpPr>
            <p:nvPr/>
          </p:nvSpPr>
          <p:spPr bwMode="auto">
            <a:xfrm>
              <a:off x="9939339" y="5494337"/>
              <a:ext cx="328613" cy="228600"/>
            </a:xfrm>
            <a:custGeom>
              <a:avLst/>
              <a:gdLst>
                <a:gd name="T0" fmla="*/ 16 w 63"/>
                <a:gd name="T1" fmla="*/ 44 h 44"/>
                <a:gd name="T2" fmla="*/ 14 w 63"/>
                <a:gd name="T3" fmla="*/ 43 h 44"/>
                <a:gd name="T4" fmla="*/ 0 w 63"/>
                <a:gd name="T5" fmla="*/ 27 h 44"/>
                <a:gd name="T6" fmla="*/ 15 w 63"/>
                <a:gd name="T7" fmla="*/ 25 h 44"/>
                <a:gd name="T8" fmla="*/ 57 w 63"/>
                <a:gd name="T9" fmla="*/ 2 h 44"/>
                <a:gd name="T10" fmla="*/ 59 w 63"/>
                <a:gd name="T11" fmla="*/ 0 h 44"/>
                <a:gd name="T12" fmla="*/ 60 w 63"/>
                <a:gd name="T13" fmla="*/ 2 h 44"/>
                <a:gd name="T14" fmla="*/ 62 w 63"/>
                <a:gd name="T15" fmla="*/ 6 h 44"/>
                <a:gd name="T16" fmla="*/ 62 w 63"/>
                <a:gd name="T17" fmla="*/ 8 h 44"/>
                <a:gd name="T18" fmla="*/ 60 w 63"/>
                <a:gd name="T19" fmla="*/ 18 h 44"/>
                <a:gd name="T20" fmla="*/ 17 w 63"/>
                <a:gd name="T21" fmla="*/ 43 h 44"/>
                <a:gd name="T22" fmla="*/ 16 w 63"/>
                <a:gd name="T23" fmla="*/ 44 h 44"/>
                <a:gd name="T24" fmla="*/ 9 w 63"/>
                <a:gd name="T25" fmla="*/ 30 h 44"/>
                <a:gd name="T26" fmla="*/ 16 w 63"/>
                <a:gd name="T27" fmla="*/ 39 h 44"/>
                <a:gd name="T28" fmla="*/ 57 w 63"/>
                <a:gd name="T29" fmla="*/ 14 h 44"/>
                <a:gd name="T30" fmla="*/ 58 w 63"/>
                <a:gd name="T31" fmla="*/ 9 h 44"/>
                <a:gd name="T32" fmla="*/ 58 w 63"/>
                <a:gd name="T33" fmla="*/ 9 h 44"/>
                <a:gd name="T34" fmla="*/ 58 w 63"/>
                <a:gd name="T35" fmla="*/ 7 h 44"/>
                <a:gd name="T36" fmla="*/ 58 w 63"/>
                <a:gd name="T37" fmla="*/ 7 h 44"/>
                <a:gd name="T38" fmla="*/ 16 w 63"/>
                <a:gd name="T39" fmla="*/ 29 h 44"/>
                <a:gd name="T40" fmla="*/ 16 w 63"/>
                <a:gd name="T41" fmla="*/ 29 h 44"/>
                <a:gd name="T42" fmla="*/ 9 w 63"/>
                <a:gd name="T43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3" h="44">
                  <a:moveTo>
                    <a:pt x="16" y="44"/>
                  </a:moveTo>
                  <a:cubicBezTo>
                    <a:pt x="15" y="44"/>
                    <a:pt x="14" y="43"/>
                    <a:pt x="14" y="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8" y="24"/>
                    <a:pt x="42" y="13"/>
                    <a:pt x="57" y="2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4"/>
                    <a:pt x="62" y="5"/>
                    <a:pt x="62" y="6"/>
                  </a:cubicBezTo>
                  <a:cubicBezTo>
                    <a:pt x="62" y="7"/>
                    <a:pt x="62" y="7"/>
                    <a:pt x="62" y="8"/>
                  </a:cubicBezTo>
                  <a:cubicBezTo>
                    <a:pt x="63" y="12"/>
                    <a:pt x="63" y="16"/>
                    <a:pt x="60" y="18"/>
                  </a:cubicBezTo>
                  <a:cubicBezTo>
                    <a:pt x="45" y="32"/>
                    <a:pt x="20" y="42"/>
                    <a:pt x="17" y="43"/>
                  </a:cubicBezTo>
                  <a:cubicBezTo>
                    <a:pt x="16" y="43"/>
                    <a:pt x="16" y="44"/>
                    <a:pt x="16" y="44"/>
                  </a:cubicBezTo>
                  <a:close/>
                  <a:moveTo>
                    <a:pt x="9" y="30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22" y="36"/>
                    <a:pt x="44" y="27"/>
                    <a:pt x="57" y="14"/>
                  </a:cubicBezTo>
                  <a:cubicBezTo>
                    <a:pt x="58" y="13"/>
                    <a:pt x="58" y="11"/>
                    <a:pt x="58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8"/>
                    <a:pt x="58" y="8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41" y="19"/>
                    <a:pt x="17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9" y="30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328"/>
            <p:cNvSpPr/>
            <p:nvPr/>
          </p:nvSpPr>
          <p:spPr bwMode="auto">
            <a:xfrm>
              <a:off x="9788526" y="5368925"/>
              <a:ext cx="406400" cy="244475"/>
            </a:xfrm>
            <a:custGeom>
              <a:avLst/>
              <a:gdLst>
                <a:gd name="T0" fmla="*/ 23 w 78"/>
                <a:gd name="T1" fmla="*/ 40 h 47"/>
                <a:gd name="T2" fmla="*/ 23 w 78"/>
                <a:gd name="T3" fmla="*/ 40 h 47"/>
                <a:gd name="T4" fmla="*/ 29 w 78"/>
                <a:gd name="T5" fmla="*/ 47 h 47"/>
                <a:gd name="T6" fmla="*/ 78 w 78"/>
                <a:gd name="T7" fmla="*/ 19 h 47"/>
                <a:gd name="T8" fmla="*/ 57 w 78"/>
                <a:gd name="T9" fmla="*/ 7 h 47"/>
                <a:gd name="T10" fmla="*/ 48 w 78"/>
                <a:gd name="T11" fmla="*/ 0 h 47"/>
                <a:gd name="T12" fmla="*/ 0 w 78"/>
                <a:gd name="T13" fmla="*/ 27 h 47"/>
                <a:gd name="T14" fmla="*/ 23 w 78"/>
                <a:gd name="T15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47">
                  <a:moveTo>
                    <a:pt x="23" y="40"/>
                  </a:moveTo>
                  <a:cubicBezTo>
                    <a:pt x="23" y="40"/>
                    <a:pt x="23" y="40"/>
                    <a:pt x="23" y="40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4" y="5"/>
                    <a:pt x="51" y="3"/>
                    <a:pt x="48" y="0"/>
                  </a:cubicBezTo>
                  <a:cubicBezTo>
                    <a:pt x="28" y="12"/>
                    <a:pt x="8" y="23"/>
                    <a:pt x="0" y="27"/>
                  </a:cubicBezTo>
                  <a:lnTo>
                    <a:pt x="23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329"/>
            <p:cNvSpPr>
              <a:spLocks noEditPoints="1"/>
            </p:cNvSpPr>
            <p:nvPr/>
          </p:nvSpPr>
          <p:spPr bwMode="auto">
            <a:xfrm>
              <a:off x="9763126" y="5354637"/>
              <a:ext cx="452438" cy="274637"/>
            </a:xfrm>
            <a:custGeom>
              <a:avLst/>
              <a:gdLst>
                <a:gd name="T0" fmla="*/ 33 w 87"/>
                <a:gd name="T1" fmla="*/ 53 h 53"/>
                <a:gd name="T2" fmla="*/ 27 w 87"/>
                <a:gd name="T3" fmla="*/ 45 h 53"/>
                <a:gd name="T4" fmla="*/ 0 w 87"/>
                <a:gd name="T5" fmla="*/ 30 h 53"/>
                <a:gd name="T6" fmla="*/ 3 w 87"/>
                <a:gd name="T7" fmla="*/ 28 h 53"/>
                <a:gd name="T8" fmla="*/ 52 w 87"/>
                <a:gd name="T9" fmla="*/ 1 h 53"/>
                <a:gd name="T10" fmla="*/ 53 w 87"/>
                <a:gd name="T11" fmla="*/ 0 h 53"/>
                <a:gd name="T12" fmla="*/ 55 w 87"/>
                <a:gd name="T13" fmla="*/ 1 h 53"/>
                <a:gd name="T14" fmla="*/ 63 w 87"/>
                <a:gd name="T15" fmla="*/ 8 h 53"/>
                <a:gd name="T16" fmla="*/ 87 w 87"/>
                <a:gd name="T17" fmla="*/ 22 h 53"/>
                <a:gd name="T18" fmla="*/ 33 w 87"/>
                <a:gd name="T19" fmla="*/ 53 h 53"/>
                <a:gd name="T20" fmla="*/ 9 w 87"/>
                <a:gd name="T21" fmla="*/ 30 h 53"/>
                <a:gd name="T22" fmla="*/ 30 w 87"/>
                <a:gd name="T23" fmla="*/ 42 h 53"/>
                <a:gd name="T24" fmla="*/ 34 w 87"/>
                <a:gd name="T25" fmla="*/ 47 h 53"/>
                <a:gd name="T26" fmla="*/ 78 w 87"/>
                <a:gd name="T27" fmla="*/ 22 h 53"/>
                <a:gd name="T28" fmla="*/ 61 w 87"/>
                <a:gd name="T29" fmla="*/ 12 h 53"/>
                <a:gd name="T30" fmla="*/ 53 w 87"/>
                <a:gd name="T31" fmla="*/ 6 h 53"/>
                <a:gd name="T32" fmla="*/ 9 w 87"/>
                <a:gd name="T33" fmla="*/ 3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53">
                  <a:moveTo>
                    <a:pt x="33" y="53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1" y="24"/>
                    <a:pt x="31" y="13"/>
                    <a:pt x="52" y="1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8" y="4"/>
                    <a:pt x="61" y="6"/>
                    <a:pt x="63" y="8"/>
                  </a:cubicBezTo>
                  <a:cubicBezTo>
                    <a:pt x="87" y="22"/>
                    <a:pt x="87" y="22"/>
                    <a:pt x="87" y="22"/>
                  </a:cubicBezTo>
                  <a:lnTo>
                    <a:pt x="33" y="53"/>
                  </a:lnTo>
                  <a:close/>
                  <a:moveTo>
                    <a:pt x="9" y="30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8" y="10"/>
                    <a:pt x="56" y="8"/>
                    <a:pt x="53" y="6"/>
                  </a:cubicBezTo>
                  <a:cubicBezTo>
                    <a:pt x="35" y="16"/>
                    <a:pt x="18" y="25"/>
                    <a:pt x="9" y="30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330"/>
            <p:cNvSpPr/>
            <p:nvPr/>
          </p:nvSpPr>
          <p:spPr bwMode="auto">
            <a:xfrm>
              <a:off x="8743951" y="4765675"/>
              <a:ext cx="368300" cy="230187"/>
            </a:xfrm>
            <a:custGeom>
              <a:avLst/>
              <a:gdLst>
                <a:gd name="T0" fmla="*/ 71 w 71"/>
                <a:gd name="T1" fmla="*/ 14 h 44"/>
                <a:gd name="T2" fmla="*/ 48 w 71"/>
                <a:gd name="T3" fmla="*/ 1 h 44"/>
                <a:gd name="T4" fmla="*/ 43 w 71"/>
                <a:gd name="T5" fmla="*/ 0 h 44"/>
                <a:gd name="T6" fmla="*/ 42 w 71"/>
                <a:gd name="T7" fmla="*/ 1 h 44"/>
                <a:gd name="T8" fmla="*/ 0 w 71"/>
                <a:gd name="T9" fmla="*/ 25 h 44"/>
                <a:gd name="T10" fmla="*/ 0 w 71"/>
                <a:gd name="T11" fmla="*/ 26 h 44"/>
                <a:gd name="T12" fmla="*/ 17 w 71"/>
                <a:gd name="T13" fmla="*/ 41 h 44"/>
                <a:gd name="T14" fmla="*/ 17 w 71"/>
                <a:gd name="T15" fmla="*/ 41 h 44"/>
                <a:gd name="T16" fmla="*/ 19 w 71"/>
                <a:gd name="T17" fmla="*/ 44 h 44"/>
                <a:gd name="T18" fmla="*/ 71 w 71"/>
                <a:gd name="T19" fmla="*/ 1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44">
                  <a:moveTo>
                    <a:pt x="71" y="14"/>
                  </a:moveTo>
                  <a:cubicBezTo>
                    <a:pt x="48" y="1"/>
                    <a:pt x="48" y="1"/>
                    <a:pt x="48" y="1"/>
                  </a:cubicBezTo>
                  <a:cubicBezTo>
                    <a:pt x="46" y="0"/>
                    <a:pt x="44" y="0"/>
                    <a:pt x="43" y="0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2" y="1"/>
                    <a:pt x="22" y="9"/>
                    <a:pt x="0" y="25"/>
                  </a:cubicBezTo>
                  <a:cubicBezTo>
                    <a:pt x="0" y="25"/>
                    <a:pt x="0" y="26"/>
                    <a:pt x="0" y="26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9" y="44"/>
                    <a:pt x="19" y="44"/>
                    <a:pt x="19" y="44"/>
                  </a:cubicBezTo>
                  <a:lnTo>
                    <a:pt x="71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331"/>
            <p:cNvSpPr>
              <a:spLocks noEditPoints="1"/>
            </p:cNvSpPr>
            <p:nvPr/>
          </p:nvSpPr>
          <p:spPr bwMode="auto">
            <a:xfrm>
              <a:off x="8732839" y="4751387"/>
              <a:ext cx="400050" cy="265112"/>
            </a:xfrm>
            <a:custGeom>
              <a:avLst/>
              <a:gdLst>
                <a:gd name="T0" fmla="*/ 21 w 77"/>
                <a:gd name="T1" fmla="*/ 51 h 51"/>
                <a:gd name="T2" fmla="*/ 17 w 77"/>
                <a:gd name="T3" fmla="*/ 46 h 51"/>
                <a:gd name="T4" fmla="*/ 1 w 77"/>
                <a:gd name="T5" fmla="*/ 31 h 51"/>
                <a:gd name="T6" fmla="*/ 0 w 77"/>
                <a:gd name="T7" fmla="*/ 28 h 51"/>
                <a:gd name="T8" fmla="*/ 1 w 77"/>
                <a:gd name="T9" fmla="*/ 26 h 51"/>
                <a:gd name="T10" fmla="*/ 43 w 77"/>
                <a:gd name="T11" fmla="*/ 2 h 51"/>
                <a:gd name="T12" fmla="*/ 44 w 77"/>
                <a:gd name="T13" fmla="*/ 1 h 51"/>
                <a:gd name="T14" fmla="*/ 51 w 77"/>
                <a:gd name="T15" fmla="*/ 2 h 51"/>
                <a:gd name="T16" fmla="*/ 77 w 77"/>
                <a:gd name="T17" fmla="*/ 17 h 51"/>
                <a:gd name="T18" fmla="*/ 21 w 77"/>
                <a:gd name="T19" fmla="*/ 51 h 51"/>
                <a:gd name="T20" fmla="*/ 20 w 77"/>
                <a:gd name="T21" fmla="*/ 42 h 51"/>
                <a:gd name="T22" fmla="*/ 21 w 77"/>
                <a:gd name="T23" fmla="*/ 42 h 51"/>
                <a:gd name="T24" fmla="*/ 22 w 77"/>
                <a:gd name="T25" fmla="*/ 44 h 51"/>
                <a:gd name="T26" fmla="*/ 68 w 77"/>
                <a:gd name="T27" fmla="*/ 17 h 51"/>
                <a:gd name="T28" fmla="*/ 49 w 77"/>
                <a:gd name="T29" fmla="*/ 6 h 51"/>
                <a:gd name="T30" fmla="*/ 46 w 77"/>
                <a:gd name="T31" fmla="*/ 5 h 51"/>
                <a:gd name="T32" fmla="*/ 45 w 77"/>
                <a:gd name="T33" fmla="*/ 6 h 51"/>
                <a:gd name="T34" fmla="*/ 5 w 77"/>
                <a:gd name="T35" fmla="*/ 29 h 51"/>
                <a:gd name="T36" fmla="*/ 20 w 77"/>
                <a:gd name="T37" fmla="*/ 42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51">
                  <a:moveTo>
                    <a:pt x="21" y="51"/>
                  </a:moveTo>
                  <a:cubicBezTo>
                    <a:pt x="17" y="46"/>
                    <a:pt x="17" y="46"/>
                    <a:pt x="17" y="46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8"/>
                    <a:pt x="0" y="27"/>
                    <a:pt x="1" y="26"/>
                  </a:cubicBezTo>
                  <a:cubicBezTo>
                    <a:pt x="22" y="10"/>
                    <a:pt x="43" y="2"/>
                    <a:pt x="43" y="2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6" y="0"/>
                    <a:pt x="49" y="1"/>
                    <a:pt x="51" y="2"/>
                  </a:cubicBezTo>
                  <a:cubicBezTo>
                    <a:pt x="77" y="17"/>
                    <a:pt x="77" y="17"/>
                    <a:pt x="77" y="17"/>
                  </a:cubicBezTo>
                  <a:lnTo>
                    <a:pt x="21" y="51"/>
                  </a:lnTo>
                  <a:close/>
                  <a:moveTo>
                    <a:pt x="20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7" y="5"/>
                    <a:pt x="46" y="5"/>
                    <a:pt x="46" y="5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26" y="14"/>
                    <a:pt x="5" y="29"/>
                  </a:cubicBezTo>
                  <a:lnTo>
                    <a:pt x="20" y="4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332"/>
            <p:cNvSpPr/>
            <p:nvPr/>
          </p:nvSpPr>
          <p:spPr bwMode="auto">
            <a:xfrm>
              <a:off x="9466264" y="4729162"/>
              <a:ext cx="515938" cy="744537"/>
            </a:xfrm>
            <a:custGeom>
              <a:avLst/>
              <a:gdLst>
                <a:gd name="T0" fmla="*/ 80 w 99"/>
                <a:gd name="T1" fmla="*/ 61 h 143"/>
                <a:gd name="T2" fmla="*/ 80 w 99"/>
                <a:gd name="T3" fmla="*/ 5 h 143"/>
                <a:gd name="T4" fmla="*/ 63 w 99"/>
                <a:gd name="T5" fmla="*/ 0 h 143"/>
                <a:gd name="T6" fmla="*/ 60 w 99"/>
                <a:gd name="T7" fmla="*/ 1 h 143"/>
                <a:gd name="T8" fmla="*/ 60 w 99"/>
                <a:gd name="T9" fmla="*/ 26 h 143"/>
                <a:gd name="T10" fmla="*/ 57 w 99"/>
                <a:gd name="T11" fmla="*/ 41 h 143"/>
                <a:gd name="T12" fmla="*/ 54 w 99"/>
                <a:gd name="T13" fmla="*/ 24 h 143"/>
                <a:gd name="T14" fmla="*/ 54 w 99"/>
                <a:gd name="T15" fmla="*/ 24 h 143"/>
                <a:gd name="T16" fmla="*/ 9 w 99"/>
                <a:gd name="T17" fmla="*/ 29 h 143"/>
                <a:gd name="T18" fmla="*/ 8 w 99"/>
                <a:gd name="T19" fmla="*/ 29 h 143"/>
                <a:gd name="T20" fmla="*/ 2 w 99"/>
                <a:gd name="T21" fmla="*/ 19 h 143"/>
                <a:gd name="T22" fmla="*/ 0 w 99"/>
                <a:gd name="T23" fmla="*/ 20 h 143"/>
                <a:gd name="T24" fmla="*/ 5 w 99"/>
                <a:gd name="T25" fmla="*/ 117 h 143"/>
                <a:gd name="T26" fmla="*/ 29 w 99"/>
                <a:gd name="T27" fmla="*/ 131 h 143"/>
                <a:gd name="T28" fmla="*/ 29 w 99"/>
                <a:gd name="T29" fmla="*/ 132 h 143"/>
                <a:gd name="T30" fmla="*/ 49 w 99"/>
                <a:gd name="T31" fmla="*/ 143 h 143"/>
                <a:gd name="T32" fmla="*/ 51 w 99"/>
                <a:gd name="T33" fmla="*/ 139 h 143"/>
                <a:gd name="T34" fmla="*/ 99 w 99"/>
                <a:gd name="T35" fmla="*/ 111 h 143"/>
                <a:gd name="T36" fmla="*/ 80 w 99"/>
                <a:gd name="T37" fmla="*/ 6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43">
                  <a:moveTo>
                    <a:pt x="80" y="6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71" y="2"/>
                    <a:pt x="64" y="0"/>
                    <a:pt x="63" y="0"/>
                  </a:cubicBezTo>
                  <a:cubicBezTo>
                    <a:pt x="63" y="0"/>
                    <a:pt x="62" y="0"/>
                    <a:pt x="60" y="1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0" y="32"/>
                    <a:pt x="59" y="37"/>
                    <a:pt x="57" y="41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8" y="29"/>
                    <a:pt x="8" y="29"/>
                  </a:cubicBezTo>
                  <a:cubicBezTo>
                    <a:pt x="6" y="26"/>
                    <a:pt x="4" y="23"/>
                    <a:pt x="2" y="19"/>
                  </a:cubicBezTo>
                  <a:cubicBezTo>
                    <a:pt x="1" y="20"/>
                    <a:pt x="0" y="20"/>
                    <a:pt x="0" y="20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29" y="132"/>
                    <a:pt x="29" y="132"/>
                    <a:pt x="29" y="132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1" y="139"/>
                    <a:pt x="51" y="139"/>
                    <a:pt x="51" y="139"/>
                  </a:cubicBezTo>
                  <a:cubicBezTo>
                    <a:pt x="51" y="139"/>
                    <a:pt x="75" y="126"/>
                    <a:pt x="99" y="111"/>
                  </a:cubicBezTo>
                  <a:cubicBezTo>
                    <a:pt x="88" y="96"/>
                    <a:pt x="80" y="77"/>
                    <a:pt x="80" y="61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333"/>
            <p:cNvSpPr>
              <a:spLocks noEditPoints="1"/>
            </p:cNvSpPr>
            <p:nvPr/>
          </p:nvSpPr>
          <p:spPr bwMode="auto">
            <a:xfrm>
              <a:off x="9456739" y="4719637"/>
              <a:ext cx="546100" cy="769937"/>
            </a:xfrm>
            <a:custGeom>
              <a:avLst/>
              <a:gdLst>
                <a:gd name="T0" fmla="*/ 51 w 105"/>
                <a:gd name="T1" fmla="*/ 148 h 148"/>
                <a:gd name="T2" fmla="*/ 30 w 105"/>
                <a:gd name="T3" fmla="*/ 136 h 148"/>
                <a:gd name="T4" fmla="*/ 29 w 105"/>
                <a:gd name="T5" fmla="*/ 135 h 148"/>
                <a:gd name="T6" fmla="*/ 5 w 105"/>
                <a:gd name="T7" fmla="*/ 120 h 148"/>
                <a:gd name="T8" fmla="*/ 0 w 105"/>
                <a:gd name="T9" fmla="*/ 20 h 148"/>
                <a:gd name="T10" fmla="*/ 5 w 105"/>
                <a:gd name="T11" fmla="*/ 19 h 148"/>
                <a:gd name="T12" fmla="*/ 6 w 105"/>
                <a:gd name="T13" fmla="*/ 20 h 148"/>
                <a:gd name="T14" fmla="*/ 11 w 105"/>
                <a:gd name="T15" fmla="*/ 29 h 148"/>
                <a:gd name="T16" fmla="*/ 56 w 105"/>
                <a:gd name="T17" fmla="*/ 24 h 148"/>
                <a:gd name="T18" fmla="*/ 59 w 105"/>
                <a:gd name="T19" fmla="*/ 26 h 148"/>
                <a:gd name="T20" fmla="*/ 60 w 105"/>
                <a:gd name="T21" fmla="*/ 33 h 148"/>
                <a:gd name="T22" fmla="*/ 60 w 105"/>
                <a:gd name="T23" fmla="*/ 28 h 148"/>
                <a:gd name="T24" fmla="*/ 60 w 105"/>
                <a:gd name="T25" fmla="*/ 1 h 148"/>
                <a:gd name="T26" fmla="*/ 62 w 105"/>
                <a:gd name="T27" fmla="*/ 0 h 148"/>
                <a:gd name="T28" fmla="*/ 65 w 105"/>
                <a:gd name="T29" fmla="*/ 0 h 148"/>
                <a:gd name="T30" fmla="*/ 83 w 105"/>
                <a:gd name="T31" fmla="*/ 5 h 148"/>
                <a:gd name="T32" fmla="*/ 85 w 105"/>
                <a:gd name="T33" fmla="*/ 6 h 148"/>
                <a:gd name="T34" fmla="*/ 85 w 105"/>
                <a:gd name="T35" fmla="*/ 63 h 148"/>
                <a:gd name="T36" fmla="*/ 103 w 105"/>
                <a:gd name="T37" fmla="*/ 112 h 148"/>
                <a:gd name="T38" fmla="*/ 105 w 105"/>
                <a:gd name="T39" fmla="*/ 114 h 148"/>
                <a:gd name="T40" fmla="*/ 103 w 105"/>
                <a:gd name="T41" fmla="*/ 115 h 148"/>
                <a:gd name="T42" fmla="*/ 55 w 105"/>
                <a:gd name="T43" fmla="*/ 143 h 148"/>
                <a:gd name="T44" fmla="*/ 51 w 105"/>
                <a:gd name="T45" fmla="*/ 148 h 148"/>
                <a:gd name="T46" fmla="*/ 33 w 105"/>
                <a:gd name="T47" fmla="*/ 132 h 148"/>
                <a:gd name="T48" fmla="*/ 50 w 105"/>
                <a:gd name="T49" fmla="*/ 142 h 148"/>
                <a:gd name="T50" fmla="*/ 52 w 105"/>
                <a:gd name="T51" fmla="*/ 139 h 148"/>
                <a:gd name="T52" fmla="*/ 52 w 105"/>
                <a:gd name="T53" fmla="*/ 139 h 148"/>
                <a:gd name="T54" fmla="*/ 98 w 105"/>
                <a:gd name="T55" fmla="*/ 113 h 148"/>
                <a:gd name="T56" fmla="*/ 80 w 105"/>
                <a:gd name="T57" fmla="*/ 63 h 148"/>
                <a:gd name="T58" fmla="*/ 80 w 105"/>
                <a:gd name="T59" fmla="*/ 9 h 148"/>
                <a:gd name="T60" fmla="*/ 65 w 105"/>
                <a:gd name="T61" fmla="*/ 4 h 148"/>
                <a:gd name="T62" fmla="*/ 65 w 105"/>
                <a:gd name="T63" fmla="*/ 4 h 148"/>
                <a:gd name="T64" fmla="*/ 65 w 105"/>
                <a:gd name="T65" fmla="*/ 28 h 148"/>
                <a:gd name="T66" fmla="*/ 61 w 105"/>
                <a:gd name="T67" fmla="*/ 44 h 148"/>
                <a:gd name="T68" fmla="*/ 57 w 105"/>
                <a:gd name="T69" fmla="*/ 50 h 148"/>
                <a:gd name="T70" fmla="*/ 54 w 105"/>
                <a:gd name="T71" fmla="*/ 28 h 148"/>
                <a:gd name="T72" fmla="*/ 11 w 105"/>
                <a:gd name="T73" fmla="*/ 33 h 148"/>
                <a:gd name="T74" fmla="*/ 8 w 105"/>
                <a:gd name="T75" fmla="*/ 32 h 148"/>
                <a:gd name="T76" fmla="*/ 4 w 105"/>
                <a:gd name="T77" fmla="*/ 27 h 148"/>
                <a:gd name="T78" fmla="*/ 9 w 105"/>
                <a:gd name="T79" fmla="*/ 118 h 148"/>
                <a:gd name="T80" fmla="*/ 32 w 105"/>
                <a:gd name="T81" fmla="*/ 131 h 148"/>
                <a:gd name="T82" fmla="*/ 33 w 105"/>
                <a:gd name="T83" fmla="*/ 132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48">
                  <a:moveTo>
                    <a:pt x="51" y="148"/>
                  </a:moveTo>
                  <a:cubicBezTo>
                    <a:pt x="30" y="136"/>
                    <a:pt x="30" y="136"/>
                    <a:pt x="30" y="136"/>
                  </a:cubicBezTo>
                  <a:cubicBezTo>
                    <a:pt x="29" y="135"/>
                    <a:pt x="29" y="135"/>
                    <a:pt x="29" y="135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3"/>
                    <a:pt x="9" y="26"/>
                    <a:pt x="11" y="29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3"/>
                    <a:pt x="58" y="24"/>
                    <a:pt x="59" y="26"/>
                  </a:cubicBezTo>
                  <a:cubicBezTo>
                    <a:pt x="60" y="33"/>
                    <a:pt x="60" y="33"/>
                    <a:pt x="60" y="33"/>
                  </a:cubicBezTo>
                  <a:cubicBezTo>
                    <a:pt x="60" y="31"/>
                    <a:pt x="60" y="30"/>
                    <a:pt x="60" y="28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4" y="0"/>
                    <a:pt x="65" y="0"/>
                    <a:pt x="65" y="0"/>
                  </a:cubicBezTo>
                  <a:cubicBezTo>
                    <a:pt x="66" y="0"/>
                    <a:pt x="67" y="0"/>
                    <a:pt x="83" y="5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5" y="78"/>
                    <a:pt x="92" y="97"/>
                    <a:pt x="103" y="112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81" y="129"/>
                    <a:pt x="58" y="141"/>
                    <a:pt x="55" y="143"/>
                  </a:cubicBezTo>
                  <a:lnTo>
                    <a:pt x="51" y="148"/>
                  </a:lnTo>
                  <a:close/>
                  <a:moveTo>
                    <a:pt x="33" y="132"/>
                  </a:moveTo>
                  <a:cubicBezTo>
                    <a:pt x="50" y="142"/>
                    <a:pt x="50" y="142"/>
                    <a:pt x="50" y="142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3" y="139"/>
                    <a:pt x="75" y="127"/>
                    <a:pt x="98" y="113"/>
                  </a:cubicBezTo>
                  <a:cubicBezTo>
                    <a:pt x="87" y="97"/>
                    <a:pt x="80" y="79"/>
                    <a:pt x="80" y="63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69" y="5"/>
                    <a:pt x="66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5" y="34"/>
                    <a:pt x="63" y="40"/>
                    <a:pt x="61" y="44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0" y="33"/>
                    <a:pt x="9" y="33"/>
                    <a:pt x="8" y="32"/>
                  </a:cubicBezTo>
                  <a:cubicBezTo>
                    <a:pt x="7" y="31"/>
                    <a:pt x="6" y="29"/>
                    <a:pt x="4" y="2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32" y="131"/>
                    <a:pt x="32" y="131"/>
                    <a:pt x="32" y="131"/>
                  </a:cubicBezTo>
                  <a:lnTo>
                    <a:pt x="33" y="13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334"/>
            <p:cNvSpPr/>
            <p:nvPr/>
          </p:nvSpPr>
          <p:spPr bwMode="auto">
            <a:xfrm>
              <a:off x="8732839" y="4105275"/>
              <a:ext cx="1300163" cy="1612900"/>
            </a:xfrm>
            <a:custGeom>
              <a:avLst/>
              <a:gdLst>
                <a:gd name="T0" fmla="*/ 242 w 250"/>
                <a:gd name="T1" fmla="*/ 288 h 310"/>
                <a:gd name="T2" fmla="*/ 219 w 250"/>
                <a:gd name="T3" fmla="*/ 275 h 310"/>
                <a:gd name="T4" fmla="*/ 179 w 250"/>
                <a:gd name="T5" fmla="*/ 206 h 310"/>
                <a:gd name="T6" fmla="*/ 179 w 250"/>
                <a:gd name="T7" fmla="*/ 62 h 310"/>
                <a:gd name="T8" fmla="*/ 156 w 250"/>
                <a:gd name="T9" fmla="*/ 49 h 310"/>
                <a:gd name="T10" fmla="*/ 159 w 250"/>
                <a:gd name="T11" fmla="*/ 67 h 310"/>
                <a:gd name="T12" fmla="*/ 159 w 250"/>
                <a:gd name="T13" fmla="*/ 170 h 310"/>
                <a:gd name="T14" fmla="*/ 125 w 250"/>
                <a:gd name="T15" fmla="*/ 190 h 310"/>
                <a:gd name="T16" fmla="*/ 91 w 250"/>
                <a:gd name="T17" fmla="*/ 131 h 310"/>
                <a:gd name="T18" fmla="*/ 91 w 250"/>
                <a:gd name="T19" fmla="*/ 27 h 310"/>
                <a:gd name="T20" fmla="*/ 94 w 250"/>
                <a:gd name="T21" fmla="*/ 13 h 310"/>
                <a:gd name="T22" fmla="*/ 71 w 250"/>
                <a:gd name="T23" fmla="*/ 0 h 310"/>
                <a:gd name="T24" fmla="*/ 71 w 250"/>
                <a:gd name="T25" fmla="*/ 143 h 310"/>
                <a:gd name="T26" fmla="*/ 31 w 250"/>
                <a:gd name="T27" fmla="*/ 166 h 310"/>
                <a:gd name="T28" fmla="*/ 8 w 250"/>
                <a:gd name="T29" fmla="*/ 153 h 310"/>
                <a:gd name="T30" fmla="*/ 0 w 250"/>
                <a:gd name="T31" fmla="*/ 158 h 310"/>
                <a:gd name="T32" fmla="*/ 8 w 250"/>
                <a:gd name="T33" fmla="*/ 172 h 310"/>
                <a:gd name="T34" fmla="*/ 242 w 250"/>
                <a:gd name="T35" fmla="*/ 307 h 310"/>
                <a:gd name="T36" fmla="*/ 250 w 250"/>
                <a:gd name="T37" fmla="*/ 302 h 310"/>
                <a:gd name="T38" fmla="*/ 242 w 250"/>
                <a:gd name="T39" fmla="*/ 288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0" h="310">
                  <a:moveTo>
                    <a:pt x="242" y="288"/>
                  </a:moveTo>
                  <a:cubicBezTo>
                    <a:pt x="219" y="275"/>
                    <a:pt x="219" y="275"/>
                    <a:pt x="219" y="275"/>
                  </a:cubicBezTo>
                  <a:cubicBezTo>
                    <a:pt x="197" y="262"/>
                    <a:pt x="179" y="231"/>
                    <a:pt x="179" y="206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56" y="49"/>
                    <a:pt x="156" y="49"/>
                    <a:pt x="156" y="49"/>
                  </a:cubicBezTo>
                  <a:cubicBezTo>
                    <a:pt x="158" y="55"/>
                    <a:pt x="159" y="61"/>
                    <a:pt x="159" y="67"/>
                  </a:cubicBezTo>
                  <a:cubicBezTo>
                    <a:pt x="159" y="170"/>
                    <a:pt x="159" y="170"/>
                    <a:pt x="159" y="170"/>
                  </a:cubicBezTo>
                  <a:cubicBezTo>
                    <a:pt x="159" y="192"/>
                    <a:pt x="144" y="201"/>
                    <a:pt x="125" y="190"/>
                  </a:cubicBezTo>
                  <a:cubicBezTo>
                    <a:pt x="106" y="179"/>
                    <a:pt x="91" y="153"/>
                    <a:pt x="91" y="1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2"/>
                    <a:pt x="92" y="17"/>
                    <a:pt x="94" y="13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1" y="169"/>
                    <a:pt x="53" y="179"/>
                    <a:pt x="31" y="166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3" y="150"/>
                    <a:pt x="0" y="152"/>
                    <a:pt x="0" y="158"/>
                  </a:cubicBezTo>
                  <a:cubicBezTo>
                    <a:pt x="0" y="163"/>
                    <a:pt x="3" y="169"/>
                    <a:pt x="8" y="172"/>
                  </a:cubicBezTo>
                  <a:cubicBezTo>
                    <a:pt x="242" y="307"/>
                    <a:pt x="242" y="307"/>
                    <a:pt x="242" y="307"/>
                  </a:cubicBezTo>
                  <a:cubicBezTo>
                    <a:pt x="246" y="310"/>
                    <a:pt x="250" y="308"/>
                    <a:pt x="250" y="302"/>
                  </a:cubicBezTo>
                  <a:cubicBezTo>
                    <a:pt x="250" y="297"/>
                    <a:pt x="246" y="291"/>
                    <a:pt x="242" y="28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335"/>
            <p:cNvSpPr>
              <a:spLocks noEditPoints="1"/>
            </p:cNvSpPr>
            <p:nvPr/>
          </p:nvSpPr>
          <p:spPr bwMode="auto">
            <a:xfrm>
              <a:off x="8716964" y="4084637"/>
              <a:ext cx="1327150" cy="1638300"/>
            </a:xfrm>
            <a:custGeom>
              <a:avLst/>
              <a:gdLst>
                <a:gd name="T0" fmla="*/ 249 w 255"/>
                <a:gd name="T1" fmla="*/ 315 h 315"/>
                <a:gd name="T2" fmla="*/ 244 w 255"/>
                <a:gd name="T3" fmla="*/ 313 h 315"/>
                <a:gd name="T4" fmla="*/ 10 w 255"/>
                <a:gd name="T5" fmla="*/ 178 h 315"/>
                <a:gd name="T6" fmla="*/ 0 w 255"/>
                <a:gd name="T7" fmla="*/ 162 h 315"/>
                <a:gd name="T8" fmla="*/ 4 w 255"/>
                <a:gd name="T9" fmla="*/ 154 h 315"/>
                <a:gd name="T10" fmla="*/ 12 w 255"/>
                <a:gd name="T11" fmla="*/ 155 h 315"/>
                <a:gd name="T12" fmla="*/ 35 w 255"/>
                <a:gd name="T13" fmla="*/ 168 h 315"/>
                <a:gd name="T14" fmla="*/ 61 w 255"/>
                <a:gd name="T15" fmla="*/ 171 h 315"/>
                <a:gd name="T16" fmla="*/ 72 w 255"/>
                <a:gd name="T17" fmla="*/ 147 h 315"/>
                <a:gd name="T18" fmla="*/ 72 w 255"/>
                <a:gd name="T19" fmla="*/ 0 h 315"/>
                <a:gd name="T20" fmla="*/ 100 w 255"/>
                <a:gd name="T21" fmla="*/ 16 h 315"/>
                <a:gd name="T22" fmla="*/ 99 w 255"/>
                <a:gd name="T23" fmla="*/ 18 h 315"/>
                <a:gd name="T24" fmla="*/ 96 w 255"/>
                <a:gd name="T25" fmla="*/ 31 h 315"/>
                <a:gd name="T26" fmla="*/ 96 w 255"/>
                <a:gd name="T27" fmla="*/ 135 h 315"/>
                <a:gd name="T28" fmla="*/ 129 w 255"/>
                <a:gd name="T29" fmla="*/ 192 h 315"/>
                <a:gd name="T30" fmla="*/ 151 w 255"/>
                <a:gd name="T31" fmla="*/ 194 h 315"/>
                <a:gd name="T32" fmla="*/ 160 w 255"/>
                <a:gd name="T33" fmla="*/ 174 h 315"/>
                <a:gd name="T34" fmla="*/ 160 w 255"/>
                <a:gd name="T35" fmla="*/ 71 h 315"/>
                <a:gd name="T36" fmla="*/ 157 w 255"/>
                <a:gd name="T37" fmla="*/ 53 h 315"/>
                <a:gd name="T38" fmla="*/ 155 w 255"/>
                <a:gd name="T39" fmla="*/ 48 h 315"/>
                <a:gd name="T40" fmla="*/ 184 w 255"/>
                <a:gd name="T41" fmla="*/ 65 h 315"/>
                <a:gd name="T42" fmla="*/ 184 w 255"/>
                <a:gd name="T43" fmla="*/ 210 h 315"/>
                <a:gd name="T44" fmla="*/ 223 w 255"/>
                <a:gd name="T45" fmla="*/ 277 h 315"/>
                <a:gd name="T46" fmla="*/ 246 w 255"/>
                <a:gd name="T47" fmla="*/ 290 h 315"/>
                <a:gd name="T48" fmla="*/ 255 w 255"/>
                <a:gd name="T49" fmla="*/ 306 h 315"/>
                <a:gd name="T50" fmla="*/ 252 w 255"/>
                <a:gd name="T51" fmla="*/ 314 h 315"/>
                <a:gd name="T52" fmla="*/ 249 w 255"/>
                <a:gd name="T53" fmla="*/ 315 h 315"/>
                <a:gd name="T54" fmla="*/ 7 w 255"/>
                <a:gd name="T55" fmla="*/ 158 h 315"/>
                <a:gd name="T56" fmla="*/ 6 w 255"/>
                <a:gd name="T57" fmla="*/ 158 h 315"/>
                <a:gd name="T58" fmla="*/ 5 w 255"/>
                <a:gd name="T59" fmla="*/ 162 h 315"/>
                <a:gd name="T60" fmla="*/ 12 w 255"/>
                <a:gd name="T61" fmla="*/ 174 h 315"/>
                <a:gd name="T62" fmla="*/ 246 w 255"/>
                <a:gd name="T63" fmla="*/ 309 h 315"/>
                <a:gd name="T64" fmla="*/ 250 w 255"/>
                <a:gd name="T65" fmla="*/ 310 h 315"/>
                <a:gd name="T66" fmla="*/ 251 w 255"/>
                <a:gd name="T67" fmla="*/ 306 h 315"/>
                <a:gd name="T68" fmla="*/ 244 w 255"/>
                <a:gd name="T69" fmla="*/ 294 h 315"/>
                <a:gd name="T70" fmla="*/ 221 w 255"/>
                <a:gd name="T71" fmla="*/ 281 h 315"/>
                <a:gd name="T72" fmla="*/ 180 w 255"/>
                <a:gd name="T73" fmla="*/ 210 h 315"/>
                <a:gd name="T74" fmla="*/ 180 w 255"/>
                <a:gd name="T75" fmla="*/ 67 h 315"/>
                <a:gd name="T76" fmla="*/ 163 w 255"/>
                <a:gd name="T77" fmla="*/ 58 h 315"/>
                <a:gd name="T78" fmla="*/ 164 w 255"/>
                <a:gd name="T79" fmla="*/ 71 h 315"/>
                <a:gd name="T80" fmla="*/ 164 w 255"/>
                <a:gd name="T81" fmla="*/ 174 h 315"/>
                <a:gd name="T82" fmla="*/ 153 w 255"/>
                <a:gd name="T83" fmla="*/ 198 h 315"/>
                <a:gd name="T84" fmla="*/ 127 w 255"/>
                <a:gd name="T85" fmla="*/ 196 h 315"/>
                <a:gd name="T86" fmla="*/ 92 w 255"/>
                <a:gd name="T87" fmla="*/ 135 h 315"/>
                <a:gd name="T88" fmla="*/ 92 w 255"/>
                <a:gd name="T89" fmla="*/ 31 h 315"/>
                <a:gd name="T90" fmla="*/ 94 w 255"/>
                <a:gd name="T91" fmla="*/ 18 h 315"/>
                <a:gd name="T92" fmla="*/ 76 w 255"/>
                <a:gd name="T93" fmla="*/ 8 h 315"/>
                <a:gd name="T94" fmla="*/ 76 w 255"/>
                <a:gd name="T95" fmla="*/ 147 h 315"/>
                <a:gd name="T96" fmla="*/ 63 w 255"/>
                <a:gd name="T97" fmla="*/ 175 h 315"/>
                <a:gd name="T98" fmla="*/ 33 w 255"/>
                <a:gd name="T99" fmla="*/ 172 h 315"/>
                <a:gd name="T100" fmla="*/ 10 w 255"/>
                <a:gd name="T101" fmla="*/ 159 h 315"/>
                <a:gd name="T102" fmla="*/ 7 w 255"/>
                <a:gd name="T103" fmla="*/ 15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55" h="315">
                  <a:moveTo>
                    <a:pt x="249" y="315"/>
                  </a:moveTo>
                  <a:cubicBezTo>
                    <a:pt x="247" y="315"/>
                    <a:pt x="245" y="314"/>
                    <a:pt x="244" y="313"/>
                  </a:cubicBezTo>
                  <a:cubicBezTo>
                    <a:pt x="10" y="178"/>
                    <a:pt x="10" y="178"/>
                    <a:pt x="10" y="178"/>
                  </a:cubicBezTo>
                  <a:cubicBezTo>
                    <a:pt x="4" y="175"/>
                    <a:pt x="0" y="168"/>
                    <a:pt x="0" y="162"/>
                  </a:cubicBezTo>
                  <a:cubicBezTo>
                    <a:pt x="0" y="158"/>
                    <a:pt x="2" y="156"/>
                    <a:pt x="4" y="154"/>
                  </a:cubicBezTo>
                  <a:cubicBezTo>
                    <a:pt x="6" y="153"/>
                    <a:pt x="9" y="153"/>
                    <a:pt x="12" y="155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45" y="174"/>
                    <a:pt x="54" y="175"/>
                    <a:pt x="61" y="171"/>
                  </a:cubicBezTo>
                  <a:cubicBezTo>
                    <a:pt x="68" y="167"/>
                    <a:pt x="72" y="159"/>
                    <a:pt x="72" y="147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99" y="18"/>
                    <a:pt x="99" y="18"/>
                    <a:pt x="99" y="18"/>
                  </a:cubicBezTo>
                  <a:cubicBezTo>
                    <a:pt x="97" y="22"/>
                    <a:pt x="96" y="26"/>
                    <a:pt x="96" y="31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56"/>
                    <a:pt x="111" y="182"/>
                    <a:pt x="129" y="192"/>
                  </a:cubicBezTo>
                  <a:cubicBezTo>
                    <a:pt x="137" y="197"/>
                    <a:pt x="145" y="198"/>
                    <a:pt x="151" y="194"/>
                  </a:cubicBezTo>
                  <a:cubicBezTo>
                    <a:pt x="157" y="191"/>
                    <a:pt x="160" y="184"/>
                    <a:pt x="160" y="174"/>
                  </a:cubicBezTo>
                  <a:cubicBezTo>
                    <a:pt x="160" y="71"/>
                    <a:pt x="160" y="71"/>
                    <a:pt x="160" y="71"/>
                  </a:cubicBezTo>
                  <a:cubicBezTo>
                    <a:pt x="160" y="65"/>
                    <a:pt x="159" y="59"/>
                    <a:pt x="157" y="53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84" y="65"/>
                    <a:pt x="184" y="65"/>
                    <a:pt x="184" y="65"/>
                  </a:cubicBezTo>
                  <a:cubicBezTo>
                    <a:pt x="184" y="210"/>
                    <a:pt x="184" y="210"/>
                    <a:pt x="184" y="210"/>
                  </a:cubicBezTo>
                  <a:cubicBezTo>
                    <a:pt x="184" y="234"/>
                    <a:pt x="202" y="264"/>
                    <a:pt x="223" y="277"/>
                  </a:cubicBezTo>
                  <a:cubicBezTo>
                    <a:pt x="246" y="290"/>
                    <a:pt x="246" y="290"/>
                    <a:pt x="246" y="290"/>
                  </a:cubicBezTo>
                  <a:cubicBezTo>
                    <a:pt x="251" y="293"/>
                    <a:pt x="255" y="300"/>
                    <a:pt x="255" y="306"/>
                  </a:cubicBezTo>
                  <a:cubicBezTo>
                    <a:pt x="255" y="310"/>
                    <a:pt x="254" y="312"/>
                    <a:pt x="252" y="314"/>
                  </a:cubicBezTo>
                  <a:cubicBezTo>
                    <a:pt x="251" y="314"/>
                    <a:pt x="250" y="315"/>
                    <a:pt x="249" y="315"/>
                  </a:cubicBezTo>
                  <a:close/>
                  <a:moveTo>
                    <a:pt x="7" y="158"/>
                  </a:moveTo>
                  <a:cubicBezTo>
                    <a:pt x="7" y="158"/>
                    <a:pt x="6" y="158"/>
                    <a:pt x="6" y="158"/>
                  </a:cubicBezTo>
                  <a:cubicBezTo>
                    <a:pt x="5" y="159"/>
                    <a:pt x="5" y="160"/>
                    <a:pt x="5" y="162"/>
                  </a:cubicBezTo>
                  <a:cubicBezTo>
                    <a:pt x="5" y="166"/>
                    <a:pt x="8" y="172"/>
                    <a:pt x="12" y="174"/>
                  </a:cubicBezTo>
                  <a:cubicBezTo>
                    <a:pt x="246" y="309"/>
                    <a:pt x="246" y="309"/>
                    <a:pt x="246" y="309"/>
                  </a:cubicBezTo>
                  <a:cubicBezTo>
                    <a:pt x="248" y="310"/>
                    <a:pt x="249" y="310"/>
                    <a:pt x="250" y="310"/>
                  </a:cubicBezTo>
                  <a:cubicBezTo>
                    <a:pt x="250" y="309"/>
                    <a:pt x="251" y="308"/>
                    <a:pt x="251" y="306"/>
                  </a:cubicBezTo>
                  <a:cubicBezTo>
                    <a:pt x="251" y="302"/>
                    <a:pt x="248" y="296"/>
                    <a:pt x="244" y="294"/>
                  </a:cubicBezTo>
                  <a:cubicBezTo>
                    <a:pt x="221" y="281"/>
                    <a:pt x="221" y="281"/>
                    <a:pt x="221" y="281"/>
                  </a:cubicBezTo>
                  <a:cubicBezTo>
                    <a:pt x="198" y="268"/>
                    <a:pt x="180" y="236"/>
                    <a:pt x="180" y="210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63" y="58"/>
                    <a:pt x="163" y="58"/>
                    <a:pt x="163" y="58"/>
                  </a:cubicBezTo>
                  <a:cubicBezTo>
                    <a:pt x="164" y="62"/>
                    <a:pt x="164" y="66"/>
                    <a:pt x="164" y="71"/>
                  </a:cubicBezTo>
                  <a:cubicBezTo>
                    <a:pt x="164" y="174"/>
                    <a:pt x="164" y="174"/>
                    <a:pt x="164" y="174"/>
                  </a:cubicBezTo>
                  <a:cubicBezTo>
                    <a:pt x="164" y="186"/>
                    <a:pt x="160" y="194"/>
                    <a:pt x="153" y="198"/>
                  </a:cubicBezTo>
                  <a:cubicBezTo>
                    <a:pt x="146" y="202"/>
                    <a:pt x="137" y="202"/>
                    <a:pt x="127" y="196"/>
                  </a:cubicBezTo>
                  <a:cubicBezTo>
                    <a:pt x="107" y="185"/>
                    <a:pt x="92" y="157"/>
                    <a:pt x="92" y="135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6"/>
                    <a:pt x="92" y="22"/>
                    <a:pt x="94" y="1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6" y="160"/>
                    <a:pt x="72" y="170"/>
                    <a:pt x="63" y="175"/>
                  </a:cubicBezTo>
                  <a:cubicBezTo>
                    <a:pt x="55" y="180"/>
                    <a:pt x="44" y="179"/>
                    <a:pt x="33" y="172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9" y="158"/>
                    <a:pt x="8" y="158"/>
                    <a:pt x="7" y="15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336"/>
            <p:cNvSpPr/>
            <p:nvPr/>
          </p:nvSpPr>
          <p:spPr bwMode="auto">
            <a:xfrm>
              <a:off x="9205914" y="4189412"/>
              <a:ext cx="401638" cy="962025"/>
            </a:xfrm>
            <a:custGeom>
              <a:avLst/>
              <a:gdLst>
                <a:gd name="T0" fmla="*/ 0 w 77"/>
                <a:gd name="T1" fmla="*/ 12 h 185"/>
                <a:gd name="T2" fmla="*/ 0 w 77"/>
                <a:gd name="T3" fmla="*/ 115 h 185"/>
                <a:gd name="T4" fmla="*/ 34 w 77"/>
                <a:gd name="T5" fmla="*/ 174 h 185"/>
                <a:gd name="T6" fmla="*/ 68 w 77"/>
                <a:gd name="T7" fmla="*/ 155 h 185"/>
                <a:gd name="T8" fmla="*/ 68 w 77"/>
                <a:gd name="T9" fmla="*/ 51 h 185"/>
                <a:gd name="T10" fmla="*/ 65 w 77"/>
                <a:gd name="T11" fmla="*/ 33 h 185"/>
                <a:gd name="T12" fmla="*/ 77 w 77"/>
                <a:gd name="T13" fmla="*/ 40 h 185"/>
                <a:gd name="T14" fmla="*/ 77 w 77"/>
                <a:gd name="T15" fmla="*/ 0 h 185"/>
                <a:gd name="T16" fmla="*/ 2 w 77"/>
                <a:gd name="T17" fmla="*/ 0 h 185"/>
                <a:gd name="T18" fmla="*/ 0 w 77"/>
                <a:gd name="T19" fmla="*/ 1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185">
                  <a:moveTo>
                    <a:pt x="0" y="12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37"/>
                    <a:pt x="15" y="163"/>
                    <a:pt x="34" y="174"/>
                  </a:cubicBezTo>
                  <a:cubicBezTo>
                    <a:pt x="53" y="185"/>
                    <a:pt x="68" y="176"/>
                    <a:pt x="68" y="155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8" y="45"/>
                    <a:pt x="67" y="39"/>
                    <a:pt x="65" y="33"/>
                  </a:cubicBezTo>
                  <a:cubicBezTo>
                    <a:pt x="77" y="40"/>
                    <a:pt x="77" y="40"/>
                    <a:pt x="77" y="4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7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337"/>
            <p:cNvSpPr>
              <a:spLocks noEditPoints="1"/>
            </p:cNvSpPr>
            <p:nvPr/>
          </p:nvSpPr>
          <p:spPr bwMode="auto">
            <a:xfrm>
              <a:off x="9196389" y="4178300"/>
              <a:ext cx="420688" cy="952500"/>
            </a:xfrm>
            <a:custGeom>
              <a:avLst/>
              <a:gdLst>
                <a:gd name="T0" fmla="*/ 51 w 81"/>
                <a:gd name="T1" fmla="*/ 183 h 183"/>
                <a:gd name="T2" fmla="*/ 35 w 81"/>
                <a:gd name="T3" fmla="*/ 178 h 183"/>
                <a:gd name="T4" fmla="*/ 0 w 81"/>
                <a:gd name="T5" fmla="*/ 117 h 183"/>
                <a:gd name="T6" fmla="*/ 0 w 81"/>
                <a:gd name="T7" fmla="*/ 14 h 183"/>
                <a:gd name="T8" fmla="*/ 1 w 81"/>
                <a:gd name="T9" fmla="*/ 2 h 183"/>
                <a:gd name="T10" fmla="*/ 2 w 81"/>
                <a:gd name="T11" fmla="*/ 0 h 183"/>
                <a:gd name="T12" fmla="*/ 81 w 81"/>
                <a:gd name="T13" fmla="*/ 0 h 183"/>
                <a:gd name="T14" fmla="*/ 81 w 81"/>
                <a:gd name="T15" fmla="*/ 46 h 183"/>
                <a:gd name="T16" fmla="*/ 71 w 81"/>
                <a:gd name="T17" fmla="*/ 40 h 183"/>
                <a:gd name="T18" fmla="*/ 72 w 81"/>
                <a:gd name="T19" fmla="*/ 53 h 183"/>
                <a:gd name="T20" fmla="*/ 72 w 81"/>
                <a:gd name="T21" fmla="*/ 157 h 183"/>
                <a:gd name="T22" fmla="*/ 61 w 81"/>
                <a:gd name="T23" fmla="*/ 181 h 183"/>
                <a:gd name="T24" fmla="*/ 51 w 81"/>
                <a:gd name="T25" fmla="*/ 183 h 183"/>
                <a:gd name="T26" fmla="*/ 5 w 81"/>
                <a:gd name="T27" fmla="*/ 5 h 183"/>
                <a:gd name="T28" fmla="*/ 4 w 81"/>
                <a:gd name="T29" fmla="*/ 14 h 183"/>
                <a:gd name="T30" fmla="*/ 4 w 81"/>
                <a:gd name="T31" fmla="*/ 117 h 183"/>
                <a:gd name="T32" fmla="*/ 37 w 81"/>
                <a:gd name="T33" fmla="*/ 174 h 183"/>
                <a:gd name="T34" fmla="*/ 59 w 81"/>
                <a:gd name="T35" fmla="*/ 177 h 183"/>
                <a:gd name="T36" fmla="*/ 68 w 81"/>
                <a:gd name="T37" fmla="*/ 157 h 183"/>
                <a:gd name="T38" fmla="*/ 68 w 81"/>
                <a:gd name="T39" fmla="*/ 53 h 183"/>
                <a:gd name="T40" fmla="*/ 65 w 81"/>
                <a:gd name="T41" fmla="*/ 36 h 183"/>
                <a:gd name="T42" fmla="*/ 63 w 81"/>
                <a:gd name="T43" fmla="*/ 30 h 183"/>
                <a:gd name="T44" fmla="*/ 77 w 81"/>
                <a:gd name="T45" fmla="*/ 38 h 183"/>
                <a:gd name="T46" fmla="*/ 77 w 81"/>
                <a:gd name="T47" fmla="*/ 5 h 183"/>
                <a:gd name="T48" fmla="*/ 5 w 81"/>
                <a:gd name="T49" fmla="*/ 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1" h="183">
                  <a:moveTo>
                    <a:pt x="51" y="183"/>
                  </a:moveTo>
                  <a:cubicBezTo>
                    <a:pt x="46" y="183"/>
                    <a:pt x="40" y="182"/>
                    <a:pt x="35" y="178"/>
                  </a:cubicBezTo>
                  <a:cubicBezTo>
                    <a:pt x="15" y="167"/>
                    <a:pt x="0" y="140"/>
                    <a:pt x="0" y="1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2" y="44"/>
                    <a:pt x="72" y="49"/>
                    <a:pt x="72" y="53"/>
                  </a:cubicBezTo>
                  <a:cubicBezTo>
                    <a:pt x="72" y="157"/>
                    <a:pt x="72" y="157"/>
                    <a:pt x="72" y="157"/>
                  </a:cubicBezTo>
                  <a:cubicBezTo>
                    <a:pt x="72" y="168"/>
                    <a:pt x="68" y="177"/>
                    <a:pt x="61" y="181"/>
                  </a:cubicBezTo>
                  <a:cubicBezTo>
                    <a:pt x="58" y="182"/>
                    <a:pt x="55" y="183"/>
                    <a:pt x="51" y="183"/>
                  </a:cubicBezTo>
                  <a:close/>
                  <a:moveTo>
                    <a:pt x="5" y="5"/>
                  </a:moveTo>
                  <a:cubicBezTo>
                    <a:pt x="4" y="7"/>
                    <a:pt x="4" y="10"/>
                    <a:pt x="4" y="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38"/>
                    <a:pt x="19" y="164"/>
                    <a:pt x="37" y="174"/>
                  </a:cubicBezTo>
                  <a:cubicBezTo>
                    <a:pt x="45" y="179"/>
                    <a:pt x="53" y="180"/>
                    <a:pt x="59" y="177"/>
                  </a:cubicBezTo>
                  <a:cubicBezTo>
                    <a:pt x="64" y="173"/>
                    <a:pt x="68" y="166"/>
                    <a:pt x="68" y="157"/>
                  </a:cubicBezTo>
                  <a:cubicBezTo>
                    <a:pt x="68" y="53"/>
                    <a:pt x="68" y="53"/>
                    <a:pt x="68" y="53"/>
                  </a:cubicBezTo>
                  <a:cubicBezTo>
                    <a:pt x="68" y="48"/>
                    <a:pt x="67" y="42"/>
                    <a:pt x="65" y="36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5"/>
                    <a:pt x="77" y="5"/>
                    <a:pt x="77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338"/>
            <p:cNvSpPr/>
            <p:nvPr/>
          </p:nvSpPr>
          <p:spPr bwMode="auto">
            <a:xfrm>
              <a:off x="9205914" y="4189412"/>
              <a:ext cx="260350" cy="852487"/>
            </a:xfrm>
            <a:custGeom>
              <a:avLst/>
              <a:gdLst>
                <a:gd name="T0" fmla="*/ 50 w 50"/>
                <a:gd name="T1" fmla="*/ 0 h 164"/>
                <a:gd name="T2" fmla="*/ 2 w 50"/>
                <a:gd name="T3" fmla="*/ 0 h 164"/>
                <a:gd name="T4" fmla="*/ 0 w 50"/>
                <a:gd name="T5" fmla="*/ 12 h 164"/>
                <a:gd name="T6" fmla="*/ 0 w 50"/>
                <a:gd name="T7" fmla="*/ 115 h 164"/>
                <a:gd name="T8" fmla="*/ 20 w 50"/>
                <a:gd name="T9" fmla="*/ 163 h 164"/>
                <a:gd name="T10" fmla="*/ 41 w 50"/>
                <a:gd name="T11" fmla="*/ 139 h 164"/>
                <a:gd name="T12" fmla="*/ 41 w 50"/>
                <a:gd name="T13" fmla="*/ 35 h 164"/>
                <a:gd name="T14" fmla="*/ 38 w 50"/>
                <a:gd name="T15" fmla="*/ 17 h 164"/>
                <a:gd name="T16" fmla="*/ 50 w 50"/>
                <a:gd name="T17" fmla="*/ 24 h 164"/>
                <a:gd name="T18" fmla="*/ 50 w 5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6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4"/>
                    <a:pt x="0" y="7"/>
                    <a:pt x="0" y="12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31"/>
                    <a:pt x="8" y="150"/>
                    <a:pt x="20" y="163"/>
                  </a:cubicBezTo>
                  <a:cubicBezTo>
                    <a:pt x="32" y="164"/>
                    <a:pt x="41" y="155"/>
                    <a:pt x="41" y="139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0"/>
                    <a:pt x="40" y="23"/>
                    <a:pt x="38" y="17"/>
                  </a:cubicBezTo>
                  <a:cubicBezTo>
                    <a:pt x="50" y="24"/>
                    <a:pt x="50" y="24"/>
                    <a:pt x="50" y="24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339"/>
            <p:cNvSpPr>
              <a:spLocks noEditPoints="1"/>
            </p:cNvSpPr>
            <p:nvPr/>
          </p:nvSpPr>
          <p:spPr bwMode="auto">
            <a:xfrm>
              <a:off x="9196389" y="4178300"/>
              <a:ext cx="280988" cy="874712"/>
            </a:xfrm>
            <a:custGeom>
              <a:avLst/>
              <a:gdLst>
                <a:gd name="T0" fmla="*/ 24 w 54"/>
                <a:gd name="T1" fmla="*/ 168 h 168"/>
                <a:gd name="T2" fmla="*/ 22 w 54"/>
                <a:gd name="T3" fmla="*/ 167 h 168"/>
                <a:gd name="T4" fmla="*/ 21 w 54"/>
                <a:gd name="T5" fmla="*/ 167 h 168"/>
                <a:gd name="T6" fmla="*/ 21 w 54"/>
                <a:gd name="T7" fmla="*/ 167 h 168"/>
                <a:gd name="T8" fmla="*/ 0 w 54"/>
                <a:gd name="T9" fmla="*/ 117 h 168"/>
                <a:gd name="T10" fmla="*/ 0 w 54"/>
                <a:gd name="T11" fmla="*/ 14 h 168"/>
                <a:gd name="T12" fmla="*/ 1 w 54"/>
                <a:gd name="T13" fmla="*/ 2 h 168"/>
                <a:gd name="T14" fmla="*/ 2 w 54"/>
                <a:gd name="T15" fmla="*/ 0 h 168"/>
                <a:gd name="T16" fmla="*/ 54 w 54"/>
                <a:gd name="T17" fmla="*/ 0 h 168"/>
                <a:gd name="T18" fmla="*/ 54 w 54"/>
                <a:gd name="T19" fmla="*/ 30 h 168"/>
                <a:gd name="T20" fmla="*/ 44 w 54"/>
                <a:gd name="T21" fmla="*/ 24 h 168"/>
                <a:gd name="T22" fmla="*/ 45 w 54"/>
                <a:gd name="T23" fmla="*/ 37 h 168"/>
                <a:gd name="T24" fmla="*/ 45 w 54"/>
                <a:gd name="T25" fmla="*/ 141 h 168"/>
                <a:gd name="T26" fmla="*/ 37 w 54"/>
                <a:gd name="T27" fmla="*/ 163 h 168"/>
                <a:gd name="T28" fmla="*/ 24 w 54"/>
                <a:gd name="T29" fmla="*/ 168 h 168"/>
                <a:gd name="T30" fmla="*/ 23 w 54"/>
                <a:gd name="T31" fmla="*/ 163 h 168"/>
                <a:gd name="T32" fmla="*/ 34 w 54"/>
                <a:gd name="T33" fmla="*/ 159 h 168"/>
                <a:gd name="T34" fmla="*/ 41 w 54"/>
                <a:gd name="T35" fmla="*/ 141 h 168"/>
                <a:gd name="T36" fmla="*/ 41 w 54"/>
                <a:gd name="T37" fmla="*/ 37 h 168"/>
                <a:gd name="T38" fmla="*/ 38 w 54"/>
                <a:gd name="T39" fmla="*/ 20 h 168"/>
                <a:gd name="T40" fmla="*/ 36 w 54"/>
                <a:gd name="T41" fmla="*/ 14 h 168"/>
                <a:gd name="T42" fmla="*/ 50 w 54"/>
                <a:gd name="T43" fmla="*/ 22 h 168"/>
                <a:gd name="T44" fmla="*/ 50 w 54"/>
                <a:gd name="T45" fmla="*/ 5 h 168"/>
                <a:gd name="T46" fmla="*/ 5 w 54"/>
                <a:gd name="T47" fmla="*/ 5 h 168"/>
                <a:gd name="T48" fmla="*/ 4 w 54"/>
                <a:gd name="T49" fmla="*/ 14 h 168"/>
                <a:gd name="T50" fmla="*/ 4 w 54"/>
                <a:gd name="T51" fmla="*/ 117 h 168"/>
                <a:gd name="T52" fmla="*/ 23 w 54"/>
                <a:gd name="T53" fmla="*/ 16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168">
                  <a:moveTo>
                    <a:pt x="24" y="168"/>
                  </a:moveTo>
                  <a:cubicBezTo>
                    <a:pt x="23" y="168"/>
                    <a:pt x="23" y="168"/>
                    <a:pt x="22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8" y="153"/>
                    <a:pt x="0" y="134"/>
                    <a:pt x="0" y="11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5"/>
                    <a:pt x="1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9"/>
                    <a:pt x="45" y="33"/>
                    <a:pt x="45" y="37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50"/>
                    <a:pt x="42" y="158"/>
                    <a:pt x="37" y="163"/>
                  </a:cubicBezTo>
                  <a:cubicBezTo>
                    <a:pt x="34" y="166"/>
                    <a:pt x="29" y="168"/>
                    <a:pt x="24" y="168"/>
                  </a:cubicBezTo>
                  <a:close/>
                  <a:moveTo>
                    <a:pt x="23" y="163"/>
                  </a:moveTo>
                  <a:cubicBezTo>
                    <a:pt x="28" y="163"/>
                    <a:pt x="31" y="162"/>
                    <a:pt x="34" y="159"/>
                  </a:cubicBezTo>
                  <a:cubicBezTo>
                    <a:pt x="38" y="155"/>
                    <a:pt x="41" y="149"/>
                    <a:pt x="41" y="14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2"/>
                    <a:pt x="40" y="26"/>
                    <a:pt x="38" y="2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7"/>
                    <a:pt x="4" y="10"/>
                    <a:pt x="4" y="14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32"/>
                    <a:pt x="12" y="150"/>
                    <a:pt x="23" y="16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340"/>
            <p:cNvSpPr/>
            <p:nvPr/>
          </p:nvSpPr>
          <p:spPr bwMode="auto">
            <a:xfrm>
              <a:off x="9263064" y="4189412"/>
              <a:ext cx="344488" cy="904875"/>
            </a:xfrm>
            <a:custGeom>
              <a:avLst/>
              <a:gdLst>
                <a:gd name="T0" fmla="*/ 0 w 66"/>
                <a:gd name="T1" fmla="*/ 6 h 174"/>
                <a:gd name="T2" fmla="*/ 0 w 66"/>
                <a:gd name="T3" fmla="*/ 110 h 174"/>
                <a:gd name="T4" fmla="*/ 34 w 66"/>
                <a:gd name="T5" fmla="*/ 169 h 174"/>
                <a:gd name="T6" fmla="*/ 51 w 66"/>
                <a:gd name="T7" fmla="*/ 173 h 174"/>
                <a:gd name="T8" fmla="*/ 57 w 66"/>
                <a:gd name="T9" fmla="*/ 155 h 174"/>
                <a:gd name="T10" fmla="*/ 57 w 66"/>
                <a:gd name="T11" fmla="*/ 51 h 174"/>
                <a:gd name="T12" fmla="*/ 54 w 66"/>
                <a:gd name="T13" fmla="*/ 33 h 174"/>
                <a:gd name="T14" fmla="*/ 66 w 66"/>
                <a:gd name="T15" fmla="*/ 40 h 174"/>
                <a:gd name="T16" fmla="*/ 66 w 66"/>
                <a:gd name="T17" fmla="*/ 29 h 174"/>
                <a:gd name="T18" fmla="*/ 65 w 66"/>
                <a:gd name="T19" fmla="*/ 27 h 174"/>
                <a:gd name="T20" fmla="*/ 66 w 66"/>
                <a:gd name="T21" fmla="*/ 28 h 174"/>
                <a:gd name="T22" fmla="*/ 66 w 66"/>
                <a:gd name="T23" fmla="*/ 0 h 174"/>
                <a:gd name="T24" fmla="*/ 1 w 66"/>
                <a:gd name="T25" fmla="*/ 0 h 174"/>
                <a:gd name="T26" fmla="*/ 0 w 66"/>
                <a:gd name="T27" fmla="*/ 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174">
                  <a:moveTo>
                    <a:pt x="0" y="6"/>
                  </a:moveTo>
                  <a:cubicBezTo>
                    <a:pt x="0" y="110"/>
                    <a:pt x="0" y="110"/>
                    <a:pt x="0" y="110"/>
                  </a:cubicBezTo>
                  <a:cubicBezTo>
                    <a:pt x="0" y="131"/>
                    <a:pt x="16" y="158"/>
                    <a:pt x="34" y="169"/>
                  </a:cubicBezTo>
                  <a:cubicBezTo>
                    <a:pt x="40" y="172"/>
                    <a:pt x="46" y="174"/>
                    <a:pt x="51" y="173"/>
                  </a:cubicBezTo>
                  <a:cubicBezTo>
                    <a:pt x="55" y="169"/>
                    <a:pt x="57" y="163"/>
                    <a:pt x="57" y="155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57" y="45"/>
                    <a:pt x="56" y="39"/>
                    <a:pt x="54" y="33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6" y="29"/>
                    <a:pt x="66" y="28"/>
                    <a:pt x="65" y="27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341"/>
            <p:cNvSpPr>
              <a:spLocks noEditPoints="1"/>
            </p:cNvSpPr>
            <p:nvPr/>
          </p:nvSpPr>
          <p:spPr bwMode="auto">
            <a:xfrm>
              <a:off x="9253539" y="4178300"/>
              <a:ext cx="363538" cy="925512"/>
            </a:xfrm>
            <a:custGeom>
              <a:avLst/>
              <a:gdLst>
                <a:gd name="T0" fmla="*/ 52 w 70"/>
                <a:gd name="T1" fmla="*/ 178 h 178"/>
                <a:gd name="T2" fmla="*/ 35 w 70"/>
                <a:gd name="T3" fmla="*/ 173 h 178"/>
                <a:gd name="T4" fmla="*/ 0 w 70"/>
                <a:gd name="T5" fmla="*/ 112 h 178"/>
                <a:gd name="T6" fmla="*/ 0 w 70"/>
                <a:gd name="T7" fmla="*/ 8 h 178"/>
                <a:gd name="T8" fmla="*/ 0 w 70"/>
                <a:gd name="T9" fmla="*/ 2 h 178"/>
                <a:gd name="T10" fmla="*/ 1 w 70"/>
                <a:gd name="T11" fmla="*/ 0 h 178"/>
                <a:gd name="T12" fmla="*/ 70 w 70"/>
                <a:gd name="T13" fmla="*/ 0 h 178"/>
                <a:gd name="T14" fmla="*/ 70 w 70"/>
                <a:gd name="T15" fmla="*/ 46 h 178"/>
                <a:gd name="T16" fmla="*/ 60 w 70"/>
                <a:gd name="T17" fmla="*/ 40 h 178"/>
                <a:gd name="T18" fmla="*/ 61 w 70"/>
                <a:gd name="T19" fmla="*/ 53 h 178"/>
                <a:gd name="T20" fmla="*/ 61 w 70"/>
                <a:gd name="T21" fmla="*/ 157 h 178"/>
                <a:gd name="T22" fmla="*/ 55 w 70"/>
                <a:gd name="T23" fmla="*/ 177 h 178"/>
                <a:gd name="T24" fmla="*/ 54 w 70"/>
                <a:gd name="T25" fmla="*/ 177 h 178"/>
                <a:gd name="T26" fmla="*/ 53 w 70"/>
                <a:gd name="T27" fmla="*/ 178 h 178"/>
                <a:gd name="T28" fmla="*/ 52 w 70"/>
                <a:gd name="T29" fmla="*/ 178 h 178"/>
                <a:gd name="T30" fmla="*/ 5 w 70"/>
                <a:gd name="T31" fmla="*/ 5 h 178"/>
                <a:gd name="T32" fmla="*/ 5 w 70"/>
                <a:gd name="T33" fmla="*/ 8 h 178"/>
                <a:gd name="T34" fmla="*/ 5 w 70"/>
                <a:gd name="T35" fmla="*/ 112 h 178"/>
                <a:gd name="T36" fmla="*/ 38 w 70"/>
                <a:gd name="T37" fmla="*/ 169 h 178"/>
                <a:gd name="T38" fmla="*/ 52 w 70"/>
                <a:gd name="T39" fmla="*/ 173 h 178"/>
                <a:gd name="T40" fmla="*/ 57 w 70"/>
                <a:gd name="T41" fmla="*/ 157 h 178"/>
                <a:gd name="T42" fmla="*/ 57 w 70"/>
                <a:gd name="T43" fmla="*/ 53 h 178"/>
                <a:gd name="T44" fmla="*/ 54 w 70"/>
                <a:gd name="T45" fmla="*/ 36 h 178"/>
                <a:gd name="T46" fmla="*/ 52 w 70"/>
                <a:gd name="T47" fmla="*/ 30 h 178"/>
                <a:gd name="T48" fmla="*/ 66 w 70"/>
                <a:gd name="T49" fmla="*/ 38 h 178"/>
                <a:gd name="T50" fmla="*/ 66 w 70"/>
                <a:gd name="T51" fmla="*/ 31 h 178"/>
                <a:gd name="T52" fmla="*/ 65 w 70"/>
                <a:gd name="T53" fmla="*/ 30 h 178"/>
                <a:gd name="T54" fmla="*/ 63 w 70"/>
                <a:gd name="T55" fmla="*/ 24 h 178"/>
                <a:gd name="T56" fmla="*/ 66 w 70"/>
                <a:gd name="T57" fmla="*/ 26 h 178"/>
                <a:gd name="T58" fmla="*/ 66 w 70"/>
                <a:gd name="T59" fmla="*/ 5 h 178"/>
                <a:gd name="T60" fmla="*/ 5 w 70"/>
                <a:gd name="T61" fmla="*/ 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0" h="178">
                  <a:moveTo>
                    <a:pt x="52" y="178"/>
                  </a:moveTo>
                  <a:cubicBezTo>
                    <a:pt x="46" y="178"/>
                    <a:pt x="41" y="176"/>
                    <a:pt x="35" y="173"/>
                  </a:cubicBezTo>
                  <a:cubicBezTo>
                    <a:pt x="16" y="161"/>
                    <a:pt x="0" y="134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4"/>
                    <a:pt x="61" y="49"/>
                    <a:pt x="61" y="53"/>
                  </a:cubicBezTo>
                  <a:cubicBezTo>
                    <a:pt x="61" y="157"/>
                    <a:pt x="61" y="157"/>
                    <a:pt x="61" y="157"/>
                  </a:cubicBezTo>
                  <a:cubicBezTo>
                    <a:pt x="61" y="165"/>
                    <a:pt x="59" y="172"/>
                    <a:pt x="55" y="177"/>
                  </a:cubicBezTo>
                  <a:cubicBezTo>
                    <a:pt x="54" y="177"/>
                    <a:pt x="54" y="177"/>
                    <a:pt x="54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53" y="178"/>
                    <a:pt x="52" y="178"/>
                    <a:pt x="52" y="178"/>
                  </a:cubicBezTo>
                  <a:close/>
                  <a:moveTo>
                    <a:pt x="5" y="5"/>
                  </a:moveTo>
                  <a:cubicBezTo>
                    <a:pt x="5" y="6"/>
                    <a:pt x="5" y="7"/>
                    <a:pt x="5" y="8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33"/>
                    <a:pt x="19" y="158"/>
                    <a:pt x="38" y="169"/>
                  </a:cubicBezTo>
                  <a:cubicBezTo>
                    <a:pt x="43" y="172"/>
                    <a:pt x="47" y="173"/>
                    <a:pt x="52" y="173"/>
                  </a:cubicBezTo>
                  <a:cubicBezTo>
                    <a:pt x="55" y="169"/>
                    <a:pt x="57" y="164"/>
                    <a:pt x="57" y="157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7" y="48"/>
                    <a:pt x="56" y="42"/>
                    <a:pt x="54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5" y="31"/>
                    <a:pt x="65" y="30"/>
                    <a:pt x="65" y="30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66" y="5"/>
                    <a:pt x="66" y="5"/>
                    <a:pt x="66" y="5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342"/>
            <p:cNvSpPr/>
            <p:nvPr/>
          </p:nvSpPr>
          <p:spPr bwMode="auto">
            <a:xfrm>
              <a:off x="10267951" y="3097212"/>
              <a:ext cx="842963" cy="2401887"/>
            </a:xfrm>
            <a:custGeom>
              <a:avLst/>
              <a:gdLst>
                <a:gd name="T0" fmla="*/ 7 w 162"/>
                <a:gd name="T1" fmla="*/ 83 h 462"/>
                <a:gd name="T2" fmla="*/ 0 w 162"/>
                <a:gd name="T3" fmla="*/ 391 h 462"/>
                <a:gd name="T4" fmla="*/ 122 w 162"/>
                <a:gd name="T5" fmla="*/ 462 h 462"/>
                <a:gd name="T6" fmla="*/ 162 w 162"/>
                <a:gd name="T7" fmla="*/ 439 h 462"/>
                <a:gd name="T8" fmla="*/ 162 w 162"/>
                <a:gd name="T9" fmla="*/ 29 h 462"/>
                <a:gd name="T10" fmla="*/ 152 w 162"/>
                <a:gd name="T11" fmla="*/ 0 h 462"/>
                <a:gd name="T12" fmla="*/ 84 w 162"/>
                <a:gd name="T13" fmla="*/ 40 h 462"/>
                <a:gd name="T14" fmla="*/ 7 w 162"/>
                <a:gd name="T15" fmla="*/ 83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462">
                  <a:moveTo>
                    <a:pt x="7" y="83"/>
                  </a:moveTo>
                  <a:cubicBezTo>
                    <a:pt x="0" y="391"/>
                    <a:pt x="0" y="391"/>
                    <a:pt x="0" y="391"/>
                  </a:cubicBezTo>
                  <a:cubicBezTo>
                    <a:pt x="122" y="462"/>
                    <a:pt x="122" y="462"/>
                    <a:pt x="122" y="462"/>
                  </a:cubicBezTo>
                  <a:cubicBezTo>
                    <a:pt x="162" y="439"/>
                    <a:pt x="162" y="439"/>
                    <a:pt x="162" y="43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2" y="19"/>
                    <a:pt x="158" y="8"/>
                    <a:pt x="152" y="0"/>
                  </a:cubicBezTo>
                  <a:cubicBezTo>
                    <a:pt x="84" y="40"/>
                    <a:pt x="84" y="40"/>
                    <a:pt x="84" y="40"/>
                  </a:cubicBezTo>
                  <a:lnTo>
                    <a:pt x="7" y="83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343"/>
            <p:cNvSpPr>
              <a:spLocks noEditPoints="1"/>
            </p:cNvSpPr>
            <p:nvPr/>
          </p:nvSpPr>
          <p:spPr bwMode="auto">
            <a:xfrm>
              <a:off x="10256839" y="3081337"/>
              <a:ext cx="863600" cy="2428875"/>
            </a:xfrm>
            <a:custGeom>
              <a:avLst/>
              <a:gdLst>
                <a:gd name="T0" fmla="*/ 124 w 166"/>
                <a:gd name="T1" fmla="*/ 467 h 467"/>
                <a:gd name="T2" fmla="*/ 0 w 166"/>
                <a:gd name="T3" fmla="*/ 395 h 467"/>
                <a:gd name="T4" fmla="*/ 0 w 166"/>
                <a:gd name="T5" fmla="*/ 394 h 467"/>
                <a:gd name="T6" fmla="*/ 7 w 166"/>
                <a:gd name="T7" fmla="*/ 85 h 467"/>
                <a:gd name="T8" fmla="*/ 85 w 166"/>
                <a:gd name="T9" fmla="*/ 41 h 467"/>
                <a:gd name="T10" fmla="*/ 155 w 166"/>
                <a:gd name="T11" fmla="*/ 0 h 467"/>
                <a:gd name="T12" fmla="*/ 156 w 166"/>
                <a:gd name="T13" fmla="*/ 2 h 467"/>
                <a:gd name="T14" fmla="*/ 166 w 166"/>
                <a:gd name="T15" fmla="*/ 32 h 467"/>
                <a:gd name="T16" fmla="*/ 166 w 166"/>
                <a:gd name="T17" fmla="*/ 443 h 467"/>
                <a:gd name="T18" fmla="*/ 124 w 166"/>
                <a:gd name="T19" fmla="*/ 467 h 467"/>
                <a:gd name="T20" fmla="*/ 5 w 166"/>
                <a:gd name="T21" fmla="*/ 393 h 467"/>
                <a:gd name="T22" fmla="*/ 124 w 166"/>
                <a:gd name="T23" fmla="*/ 462 h 467"/>
                <a:gd name="T24" fmla="*/ 162 w 166"/>
                <a:gd name="T25" fmla="*/ 441 h 467"/>
                <a:gd name="T26" fmla="*/ 162 w 166"/>
                <a:gd name="T27" fmla="*/ 32 h 467"/>
                <a:gd name="T28" fmla="*/ 154 w 166"/>
                <a:gd name="T29" fmla="*/ 6 h 467"/>
                <a:gd name="T30" fmla="*/ 87 w 166"/>
                <a:gd name="T31" fmla="*/ 45 h 467"/>
                <a:gd name="T32" fmla="*/ 11 w 166"/>
                <a:gd name="T33" fmla="*/ 88 h 467"/>
                <a:gd name="T34" fmla="*/ 5 w 166"/>
                <a:gd name="T35" fmla="*/ 393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6" h="467">
                  <a:moveTo>
                    <a:pt x="124" y="467"/>
                  </a:moveTo>
                  <a:cubicBezTo>
                    <a:pt x="0" y="395"/>
                    <a:pt x="0" y="395"/>
                    <a:pt x="0" y="395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7" y="85"/>
                    <a:pt x="7" y="85"/>
                    <a:pt x="7" y="85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63" y="11"/>
                    <a:pt x="166" y="22"/>
                    <a:pt x="166" y="32"/>
                  </a:cubicBezTo>
                  <a:cubicBezTo>
                    <a:pt x="166" y="443"/>
                    <a:pt x="166" y="443"/>
                    <a:pt x="166" y="443"/>
                  </a:cubicBezTo>
                  <a:lnTo>
                    <a:pt x="124" y="467"/>
                  </a:lnTo>
                  <a:close/>
                  <a:moveTo>
                    <a:pt x="5" y="393"/>
                  </a:moveTo>
                  <a:cubicBezTo>
                    <a:pt x="124" y="462"/>
                    <a:pt x="124" y="462"/>
                    <a:pt x="124" y="462"/>
                  </a:cubicBezTo>
                  <a:cubicBezTo>
                    <a:pt x="162" y="441"/>
                    <a:pt x="162" y="441"/>
                    <a:pt x="162" y="44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2" y="24"/>
                    <a:pt x="159" y="14"/>
                    <a:pt x="154" y="6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1" y="88"/>
                    <a:pt x="11" y="88"/>
                    <a:pt x="11" y="88"/>
                  </a:cubicBezTo>
                  <a:lnTo>
                    <a:pt x="5" y="393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344"/>
            <p:cNvSpPr/>
            <p:nvPr/>
          </p:nvSpPr>
          <p:spPr bwMode="auto">
            <a:xfrm>
              <a:off x="7827964" y="1438275"/>
              <a:ext cx="3105150" cy="4248150"/>
            </a:xfrm>
            <a:custGeom>
              <a:avLst/>
              <a:gdLst>
                <a:gd name="T0" fmla="*/ 577 w 597"/>
                <a:gd name="T1" fmla="*/ 810 h 817"/>
                <a:gd name="T2" fmla="*/ 21 w 597"/>
                <a:gd name="T3" fmla="*/ 489 h 817"/>
                <a:gd name="T4" fmla="*/ 0 w 597"/>
                <a:gd name="T5" fmla="*/ 450 h 817"/>
                <a:gd name="T6" fmla="*/ 0 w 597"/>
                <a:gd name="T7" fmla="*/ 22 h 817"/>
                <a:gd name="T8" fmla="*/ 21 w 597"/>
                <a:gd name="T9" fmla="*/ 6 h 817"/>
                <a:gd name="T10" fmla="*/ 577 w 597"/>
                <a:gd name="T11" fmla="*/ 327 h 817"/>
                <a:gd name="T12" fmla="*/ 597 w 597"/>
                <a:gd name="T13" fmla="*/ 367 h 817"/>
                <a:gd name="T14" fmla="*/ 597 w 597"/>
                <a:gd name="T15" fmla="*/ 794 h 817"/>
                <a:gd name="T16" fmla="*/ 577 w 597"/>
                <a:gd name="T17" fmla="*/ 81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7" h="817">
                  <a:moveTo>
                    <a:pt x="577" y="810"/>
                  </a:moveTo>
                  <a:cubicBezTo>
                    <a:pt x="21" y="489"/>
                    <a:pt x="21" y="489"/>
                    <a:pt x="21" y="489"/>
                  </a:cubicBezTo>
                  <a:cubicBezTo>
                    <a:pt x="10" y="483"/>
                    <a:pt x="0" y="465"/>
                    <a:pt x="0" y="45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7"/>
                    <a:pt x="10" y="0"/>
                    <a:pt x="21" y="6"/>
                  </a:cubicBezTo>
                  <a:cubicBezTo>
                    <a:pt x="577" y="327"/>
                    <a:pt x="577" y="327"/>
                    <a:pt x="577" y="327"/>
                  </a:cubicBezTo>
                  <a:cubicBezTo>
                    <a:pt x="588" y="333"/>
                    <a:pt x="597" y="351"/>
                    <a:pt x="597" y="367"/>
                  </a:cubicBezTo>
                  <a:cubicBezTo>
                    <a:pt x="597" y="794"/>
                    <a:pt x="597" y="794"/>
                    <a:pt x="597" y="794"/>
                  </a:cubicBezTo>
                  <a:cubicBezTo>
                    <a:pt x="597" y="810"/>
                    <a:pt x="588" y="817"/>
                    <a:pt x="577" y="8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345"/>
            <p:cNvSpPr>
              <a:spLocks noEditPoints="1"/>
            </p:cNvSpPr>
            <p:nvPr/>
          </p:nvSpPr>
          <p:spPr bwMode="auto">
            <a:xfrm>
              <a:off x="7816851" y="1438275"/>
              <a:ext cx="3132138" cy="4238625"/>
            </a:xfrm>
            <a:custGeom>
              <a:avLst/>
              <a:gdLst>
                <a:gd name="T0" fmla="*/ 587 w 602"/>
                <a:gd name="T1" fmla="*/ 815 h 815"/>
                <a:gd name="T2" fmla="*/ 577 w 602"/>
                <a:gd name="T3" fmla="*/ 812 h 815"/>
                <a:gd name="T4" fmla="*/ 22 w 602"/>
                <a:gd name="T5" fmla="*/ 491 h 815"/>
                <a:gd name="T6" fmla="*/ 0 w 602"/>
                <a:gd name="T7" fmla="*/ 450 h 815"/>
                <a:gd name="T8" fmla="*/ 0 w 602"/>
                <a:gd name="T9" fmla="*/ 22 h 815"/>
                <a:gd name="T10" fmla="*/ 9 w 602"/>
                <a:gd name="T11" fmla="*/ 3 h 815"/>
                <a:gd name="T12" fmla="*/ 24 w 602"/>
                <a:gd name="T13" fmla="*/ 4 h 815"/>
                <a:gd name="T14" fmla="*/ 580 w 602"/>
                <a:gd name="T15" fmla="*/ 325 h 815"/>
                <a:gd name="T16" fmla="*/ 602 w 602"/>
                <a:gd name="T17" fmla="*/ 367 h 815"/>
                <a:gd name="T18" fmla="*/ 602 w 602"/>
                <a:gd name="T19" fmla="*/ 794 h 815"/>
                <a:gd name="T20" fmla="*/ 593 w 602"/>
                <a:gd name="T21" fmla="*/ 813 h 815"/>
                <a:gd name="T22" fmla="*/ 587 w 602"/>
                <a:gd name="T23" fmla="*/ 815 h 815"/>
                <a:gd name="T24" fmla="*/ 580 w 602"/>
                <a:gd name="T25" fmla="*/ 808 h 815"/>
                <a:gd name="T26" fmla="*/ 591 w 602"/>
                <a:gd name="T27" fmla="*/ 809 h 815"/>
                <a:gd name="T28" fmla="*/ 597 w 602"/>
                <a:gd name="T29" fmla="*/ 794 h 815"/>
                <a:gd name="T30" fmla="*/ 597 w 602"/>
                <a:gd name="T31" fmla="*/ 367 h 815"/>
                <a:gd name="T32" fmla="*/ 577 w 602"/>
                <a:gd name="T33" fmla="*/ 329 h 815"/>
                <a:gd name="T34" fmla="*/ 22 w 602"/>
                <a:gd name="T35" fmla="*/ 8 h 815"/>
                <a:gd name="T36" fmla="*/ 11 w 602"/>
                <a:gd name="T37" fmla="*/ 7 h 815"/>
                <a:gd name="T38" fmla="*/ 5 w 602"/>
                <a:gd name="T39" fmla="*/ 22 h 815"/>
                <a:gd name="T40" fmla="*/ 5 w 602"/>
                <a:gd name="T41" fmla="*/ 450 h 815"/>
                <a:gd name="T42" fmla="*/ 24 w 602"/>
                <a:gd name="T43" fmla="*/ 487 h 815"/>
                <a:gd name="T44" fmla="*/ 580 w 602"/>
                <a:gd name="T45" fmla="*/ 80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2" h="815">
                  <a:moveTo>
                    <a:pt x="587" y="815"/>
                  </a:moveTo>
                  <a:cubicBezTo>
                    <a:pt x="584" y="815"/>
                    <a:pt x="581" y="814"/>
                    <a:pt x="577" y="812"/>
                  </a:cubicBezTo>
                  <a:cubicBezTo>
                    <a:pt x="22" y="491"/>
                    <a:pt x="22" y="491"/>
                    <a:pt x="22" y="491"/>
                  </a:cubicBezTo>
                  <a:cubicBezTo>
                    <a:pt x="10" y="484"/>
                    <a:pt x="0" y="466"/>
                    <a:pt x="0" y="45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3"/>
                    <a:pt x="3" y="6"/>
                    <a:pt x="9" y="3"/>
                  </a:cubicBezTo>
                  <a:cubicBezTo>
                    <a:pt x="13" y="0"/>
                    <a:pt x="19" y="1"/>
                    <a:pt x="24" y="4"/>
                  </a:cubicBezTo>
                  <a:cubicBezTo>
                    <a:pt x="580" y="325"/>
                    <a:pt x="580" y="325"/>
                    <a:pt x="580" y="325"/>
                  </a:cubicBezTo>
                  <a:cubicBezTo>
                    <a:pt x="592" y="332"/>
                    <a:pt x="602" y="350"/>
                    <a:pt x="602" y="367"/>
                  </a:cubicBezTo>
                  <a:cubicBezTo>
                    <a:pt x="602" y="794"/>
                    <a:pt x="602" y="794"/>
                    <a:pt x="602" y="794"/>
                  </a:cubicBezTo>
                  <a:cubicBezTo>
                    <a:pt x="602" y="803"/>
                    <a:pt x="599" y="810"/>
                    <a:pt x="593" y="813"/>
                  </a:cubicBezTo>
                  <a:cubicBezTo>
                    <a:pt x="591" y="814"/>
                    <a:pt x="589" y="815"/>
                    <a:pt x="587" y="815"/>
                  </a:cubicBezTo>
                  <a:close/>
                  <a:moveTo>
                    <a:pt x="580" y="808"/>
                  </a:moveTo>
                  <a:cubicBezTo>
                    <a:pt x="584" y="810"/>
                    <a:pt x="588" y="811"/>
                    <a:pt x="591" y="809"/>
                  </a:cubicBezTo>
                  <a:cubicBezTo>
                    <a:pt x="595" y="807"/>
                    <a:pt x="597" y="801"/>
                    <a:pt x="597" y="794"/>
                  </a:cubicBezTo>
                  <a:cubicBezTo>
                    <a:pt x="597" y="367"/>
                    <a:pt x="597" y="367"/>
                    <a:pt x="597" y="367"/>
                  </a:cubicBezTo>
                  <a:cubicBezTo>
                    <a:pt x="597" y="352"/>
                    <a:pt x="588" y="335"/>
                    <a:pt x="577" y="32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4" y="5"/>
                    <a:pt x="11" y="7"/>
                  </a:cubicBezTo>
                  <a:cubicBezTo>
                    <a:pt x="7" y="9"/>
                    <a:pt x="5" y="15"/>
                    <a:pt x="5" y="22"/>
                  </a:cubicBezTo>
                  <a:cubicBezTo>
                    <a:pt x="5" y="450"/>
                    <a:pt x="5" y="450"/>
                    <a:pt x="5" y="450"/>
                  </a:cubicBezTo>
                  <a:cubicBezTo>
                    <a:pt x="5" y="464"/>
                    <a:pt x="14" y="481"/>
                    <a:pt x="24" y="487"/>
                  </a:cubicBezTo>
                  <a:lnTo>
                    <a:pt x="580" y="808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346"/>
            <p:cNvSpPr/>
            <p:nvPr/>
          </p:nvSpPr>
          <p:spPr bwMode="auto">
            <a:xfrm>
              <a:off x="7915276" y="1563687"/>
              <a:ext cx="2935288" cy="3857625"/>
            </a:xfrm>
            <a:custGeom>
              <a:avLst/>
              <a:gdLst>
                <a:gd name="T0" fmla="*/ 558 w 564"/>
                <a:gd name="T1" fmla="*/ 741 h 742"/>
                <a:gd name="T2" fmla="*/ 6 w 564"/>
                <a:gd name="T3" fmla="*/ 422 h 742"/>
                <a:gd name="T4" fmla="*/ 0 w 564"/>
                <a:gd name="T5" fmla="*/ 411 h 742"/>
                <a:gd name="T6" fmla="*/ 0 w 564"/>
                <a:gd name="T7" fmla="*/ 7 h 742"/>
                <a:gd name="T8" fmla="*/ 6 w 564"/>
                <a:gd name="T9" fmla="*/ 2 h 742"/>
                <a:gd name="T10" fmla="*/ 558 w 564"/>
                <a:gd name="T11" fmla="*/ 321 h 742"/>
                <a:gd name="T12" fmla="*/ 564 w 564"/>
                <a:gd name="T13" fmla="*/ 332 h 742"/>
                <a:gd name="T14" fmla="*/ 564 w 564"/>
                <a:gd name="T15" fmla="*/ 736 h 742"/>
                <a:gd name="T16" fmla="*/ 558 w 564"/>
                <a:gd name="T17" fmla="*/ 741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742">
                  <a:moveTo>
                    <a:pt x="558" y="741"/>
                  </a:moveTo>
                  <a:cubicBezTo>
                    <a:pt x="6" y="422"/>
                    <a:pt x="6" y="422"/>
                    <a:pt x="6" y="422"/>
                  </a:cubicBezTo>
                  <a:cubicBezTo>
                    <a:pt x="3" y="420"/>
                    <a:pt x="0" y="415"/>
                    <a:pt x="0" y="41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3" y="0"/>
                    <a:pt x="6" y="2"/>
                  </a:cubicBezTo>
                  <a:cubicBezTo>
                    <a:pt x="558" y="321"/>
                    <a:pt x="558" y="321"/>
                    <a:pt x="558" y="321"/>
                  </a:cubicBezTo>
                  <a:cubicBezTo>
                    <a:pt x="561" y="323"/>
                    <a:pt x="564" y="328"/>
                    <a:pt x="564" y="332"/>
                  </a:cubicBezTo>
                  <a:cubicBezTo>
                    <a:pt x="564" y="736"/>
                    <a:pt x="564" y="736"/>
                    <a:pt x="564" y="736"/>
                  </a:cubicBezTo>
                  <a:cubicBezTo>
                    <a:pt x="564" y="740"/>
                    <a:pt x="561" y="742"/>
                    <a:pt x="558" y="7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3" name="Freeform 347"/>
            <p:cNvSpPr>
              <a:spLocks noEditPoints="1"/>
            </p:cNvSpPr>
            <p:nvPr/>
          </p:nvSpPr>
          <p:spPr bwMode="auto">
            <a:xfrm>
              <a:off x="7905751" y="1557337"/>
              <a:ext cx="2954338" cy="3875087"/>
            </a:xfrm>
            <a:custGeom>
              <a:avLst/>
              <a:gdLst>
                <a:gd name="T0" fmla="*/ 562 w 568"/>
                <a:gd name="T1" fmla="*/ 745 h 745"/>
                <a:gd name="T2" fmla="*/ 559 w 568"/>
                <a:gd name="T3" fmla="*/ 744 h 745"/>
                <a:gd name="T4" fmla="*/ 7 w 568"/>
                <a:gd name="T5" fmla="*/ 425 h 745"/>
                <a:gd name="T6" fmla="*/ 0 w 568"/>
                <a:gd name="T7" fmla="*/ 412 h 745"/>
                <a:gd name="T8" fmla="*/ 0 w 568"/>
                <a:gd name="T9" fmla="*/ 8 h 745"/>
                <a:gd name="T10" fmla="*/ 3 w 568"/>
                <a:gd name="T11" fmla="*/ 1 h 745"/>
                <a:gd name="T12" fmla="*/ 9 w 568"/>
                <a:gd name="T13" fmla="*/ 1 h 745"/>
                <a:gd name="T14" fmla="*/ 561 w 568"/>
                <a:gd name="T15" fmla="*/ 320 h 745"/>
                <a:gd name="T16" fmla="*/ 568 w 568"/>
                <a:gd name="T17" fmla="*/ 333 h 745"/>
                <a:gd name="T18" fmla="*/ 568 w 568"/>
                <a:gd name="T19" fmla="*/ 737 h 745"/>
                <a:gd name="T20" fmla="*/ 565 w 568"/>
                <a:gd name="T21" fmla="*/ 744 h 745"/>
                <a:gd name="T22" fmla="*/ 562 w 568"/>
                <a:gd name="T23" fmla="*/ 745 h 745"/>
                <a:gd name="T24" fmla="*/ 561 w 568"/>
                <a:gd name="T25" fmla="*/ 740 h 745"/>
                <a:gd name="T26" fmla="*/ 562 w 568"/>
                <a:gd name="T27" fmla="*/ 740 h 745"/>
                <a:gd name="T28" fmla="*/ 563 w 568"/>
                <a:gd name="T29" fmla="*/ 737 h 745"/>
                <a:gd name="T30" fmla="*/ 563 w 568"/>
                <a:gd name="T31" fmla="*/ 333 h 745"/>
                <a:gd name="T32" fmla="*/ 559 w 568"/>
                <a:gd name="T33" fmla="*/ 324 h 745"/>
                <a:gd name="T34" fmla="*/ 7 w 568"/>
                <a:gd name="T35" fmla="*/ 5 h 745"/>
                <a:gd name="T36" fmla="*/ 5 w 568"/>
                <a:gd name="T37" fmla="*/ 5 h 745"/>
                <a:gd name="T38" fmla="*/ 5 w 568"/>
                <a:gd name="T39" fmla="*/ 8 h 745"/>
                <a:gd name="T40" fmla="*/ 5 w 568"/>
                <a:gd name="T41" fmla="*/ 412 h 745"/>
                <a:gd name="T42" fmla="*/ 9 w 568"/>
                <a:gd name="T43" fmla="*/ 421 h 745"/>
                <a:gd name="T44" fmla="*/ 561 w 568"/>
                <a:gd name="T45" fmla="*/ 740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8" h="745">
                  <a:moveTo>
                    <a:pt x="562" y="745"/>
                  </a:moveTo>
                  <a:cubicBezTo>
                    <a:pt x="561" y="745"/>
                    <a:pt x="560" y="744"/>
                    <a:pt x="559" y="744"/>
                  </a:cubicBezTo>
                  <a:cubicBezTo>
                    <a:pt x="7" y="425"/>
                    <a:pt x="7" y="425"/>
                    <a:pt x="7" y="425"/>
                  </a:cubicBezTo>
                  <a:cubicBezTo>
                    <a:pt x="3" y="423"/>
                    <a:pt x="0" y="417"/>
                    <a:pt x="0" y="4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561" y="320"/>
                    <a:pt x="561" y="320"/>
                    <a:pt x="561" y="320"/>
                  </a:cubicBezTo>
                  <a:cubicBezTo>
                    <a:pt x="565" y="322"/>
                    <a:pt x="568" y="328"/>
                    <a:pt x="568" y="333"/>
                  </a:cubicBezTo>
                  <a:cubicBezTo>
                    <a:pt x="568" y="737"/>
                    <a:pt x="568" y="737"/>
                    <a:pt x="568" y="737"/>
                  </a:cubicBezTo>
                  <a:cubicBezTo>
                    <a:pt x="568" y="740"/>
                    <a:pt x="567" y="743"/>
                    <a:pt x="565" y="744"/>
                  </a:cubicBezTo>
                  <a:cubicBezTo>
                    <a:pt x="564" y="744"/>
                    <a:pt x="563" y="745"/>
                    <a:pt x="562" y="745"/>
                  </a:cubicBezTo>
                  <a:close/>
                  <a:moveTo>
                    <a:pt x="561" y="740"/>
                  </a:moveTo>
                  <a:cubicBezTo>
                    <a:pt x="561" y="740"/>
                    <a:pt x="562" y="740"/>
                    <a:pt x="562" y="740"/>
                  </a:cubicBezTo>
                  <a:cubicBezTo>
                    <a:pt x="563" y="740"/>
                    <a:pt x="563" y="739"/>
                    <a:pt x="563" y="737"/>
                  </a:cubicBezTo>
                  <a:cubicBezTo>
                    <a:pt x="563" y="333"/>
                    <a:pt x="563" y="333"/>
                    <a:pt x="563" y="333"/>
                  </a:cubicBezTo>
                  <a:cubicBezTo>
                    <a:pt x="563" y="329"/>
                    <a:pt x="561" y="325"/>
                    <a:pt x="559" y="32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5" y="412"/>
                    <a:pt x="5" y="412"/>
                    <a:pt x="5" y="412"/>
                  </a:cubicBezTo>
                  <a:cubicBezTo>
                    <a:pt x="5" y="415"/>
                    <a:pt x="7" y="420"/>
                    <a:pt x="9" y="421"/>
                  </a:cubicBezTo>
                  <a:lnTo>
                    <a:pt x="561" y="740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4" name="Freeform 348"/>
            <p:cNvSpPr/>
            <p:nvPr/>
          </p:nvSpPr>
          <p:spPr bwMode="auto">
            <a:xfrm>
              <a:off x="7915276" y="1568450"/>
              <a:ext cx="2935288" cy="3852862"/>
            </a:xfrm>
            <a:custGeom>
              <a:avLst/>
              <a:gdLst>
                <a:gd name="T0" fmla="*/ 563 w 564"/>
                <a:gd name="T1" fmla="*/ 736 h 741"/>
                <a:gd name="T2" fmla="*/ 11 w 564"/>
                <a:gd name="T3" fmla="*/ 418 h 741"/>
                <a:gd name="T4" fmla="*/ 5 w 564"/>
                <a:gd name="T5" fmla="*/ 407 h 741"/>
                <a:gd name="T6" fmla="*/ 5 w 564"/>
                <a:gd name="T7" fmla="*/ 3 h 741"/>
                <a:gd name="T8" fmla="*/ 6 w 564"/>
                <a:gd name="T9" fmla="*/ 1 h 741"/>
                <a:gd name="T10" fmla="*/ 0 w 564"/>
                <a:gd name="T11" fmla="*/ 6 h 741"/>
                <a:gd name="T12" fmla="*/ 0 w 564"/>
                <a:gd name="T13" fmla="*/ 410 h 741"/>
                <a:gd name="T14" fmla="*/ 6 w 564"/>
                <a:gd name="T15" fmla="*/ 421 h 741"/>
                <a:gd name="T16" fmla="*/ 558 w 564"/>
                <a:gd name="T17" fmla="*/ 740 h 741"/>
                <a:gd name="T18" fmla="*/ 564 w 564"/>
                <a:gd name="T19" fmla="*/ 737 h 741"/>
                <a:gd name="T20" fmla="*/ 563 w 564"/>
                <a:gd name="T21" fmla="*/ 736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4" h="741">
                  <a:moveTo>
                    <a:pt x="563" y="736"/>
                  </a:moveTo>
                  <a:cubicBezTo>
                    <a:pt x="11" y="418"/>
                    <a:pt x="11" y="418"/>
                    <a:pt x="11" y="418"/>
                  </a:cubicBezTo>
                  <a:cubicBezTo>
                    <a:pt x="8" y="416"/>
                    <a:pt x="5" y="411"/>
                    <a:pt x="5" y="40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14"/>
                    <a:pt x="3" y="419"/>
                    <a:pt x="6" y="421"/>
                  </a:cubicBezTo>
                  <a:cubicBezTo>
                    <a:pt x="558" y="740"/>
                    <a:pt x="558" y="740"/>
                    <a:pt x="558" y="740"/>
                  </a:cubicBezTo>
                  <a:cubicBezTo>
                    <a:pt x="561" y="741"/>
                    <a:pt x="563" y="740"/>
                    <a:pt x="564" y="737"/>
                  </a:cubicBezTo>
                  <a:cubicBezTo>
                    <a:pt x="563" y="737"/>
                    <a:pt x="563" y="736"/>
                    <a:pt x="563" y="736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5" name="Freeform 349"/>
            <p:cNvSpPr>
              <a:spLocks noEditPoints="1"/>
            </p:cNvSpPr>
            <p:nvPr/>
          </p:nvSpPr>
          <p:spPr bwMode="auto">
            <a:xfrm>
              <a:off x="7905751" y="1557337"/>
              <a:ext cx="2954338" cy="3875087"/>
            </a:xfrm>
            <a:custGeom>
              <a:avLst/>
              <a:gdLst>
                <a:gd name="T0" fmla="*/ 562 w 568"/>
                <a:gd name="T1" fmla="*/ 745 h 745"/>
                <a:gd name="T2" fmla="*/ 559 w 568"/>
                <a:gd name="T3" fmla="*/ 744 h 745"/>
                <a:gd name="T4" fmla="*/ 7 w 568"/>
                <a:gd name="T5" fmla="*/ 425 h 745"/>
                <a:gd name="T6" fmla="*/ 0 w 568"/>
                <a:gd name="T7" fmla="*/ 412 h 745"/>
                <a:gd name="T8" fmla="*/ 0 w 568"/>
                <a:gd name="T9" fmla="*/ 8 h 745"/>
                <a:gd name="T10" fmla="*/ 3 w 568"/>
                <a:gd name="T11" fmla="*/ 1 h 745"/>
                <a:gd name="T12" fmla="*/ 8 w 568"/>
                <a:gd name="T13" fmla="*/ 1 h 745"/>
                <a:gd name="T14" fmla="*/ 10 w 568"/>
                <a:gd name="T15" fmla="*/ 2 h 745"/>
                <a:gd name="T16" fmla="*/ 10 w 568"/>
                <a:gd name="T17" fmla="*/ 3 h 745"/>
                <a:gd name="T18" fmla="*/ 10 w 568"/>
                <a:gd name="T19" fmla="*/ 5 h 745"/>
                <a:gd name="T20" fmla="*/ 10 w 568"/>
                <a:gd name="T21" fmla="*/ 409 h 745"/>
                <a:gd name="T22" fmla="*/ 15 w 568"/>
                <a:gd name="T23" fmla="*/ 418 h 745"/>
                <a:gd name="T24" fmla="*/ 566 w 568"/>
                <a:gd name="T25" fmla="*/ 736 h 745"/>
                <a:gd name="T26" fmla="*/ 565 w 568"/>
                <a:gd name="T27" fmla="*/ 738 h 745"/>
                <a:gd name="T28" fmla="*/ 566 w 568"/>
                <a:gd name="T29" fmla="*/ 736 h 745"/>
                <a:gd name="T30" fmla="*/ 568 w 568"/>
                <a:gd name="T31" fmla="*/ 737 h 745"/>
                <a:gd name="T32" fmla="*/ 568 w 568"/>
                <a:gd name="T33" fmla="*/ 739 h 745"/>
                <a:gd name="T34" fmla="*/ 564 w 568"/>
                <a:gd name="T35" fmla="*/ 744 h 745"/>
                <a:gd name="T36" fmla="*/ 562 w 568"/>
                <a:gd name="T37" fmla="*/ 745 h 745"/>
                <a:gd name="T38" fmla="*/ 5 w 568"/>
                <a:gd name="T39" fmla="*/ 5 h 745"/>
                <a:gd name="T40" fmla="*/ 5 w 568"/>
                <a:gd name="T41" fmla="*/ 8 h 745"/>
                <a:gd name="T42" fmla="*/ 5 w 568"/>
                <a:gd name="T43" fmla="*/ 412 h 745"/>
                <a:gd name="T44" fmla="*/ 9 w 568"/>
                <a:gd name="T45" fmla="*/ 421 h 745"/>
                <a:gd name="T46" fmla="*/ 561 w 568"/>
                <a:gd name="T47" fmla="*/ 740 h 745"/>
                <a:gd name="T48" fmla="*/ 562 w 568"/>
                <a:gd name="T49" fmla="*/ 740 h 745"/>
                <a:gd name="T50" fmla="*/ 563 w 568"/>
                <a:gd name="T51" fmla="*/ 740 h 745"/>
                <a:gd name="T52" fmla="*/ 12 w 568"/>
                <a:gd name="T53" fmla="*/ 422 h 745"/>
                <a:gd name="T54" fmla="*/ 5 w 568"/>
                <a:gd name="T55" fmla="*/ 409 h 745"/>
                <a:gd name="T56" fmla="*/ 5 w 568"/>
                <a:gd name="T57" fmla="*/ 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8" h="745">
                  <a:moveTo>
                    <a:pt x="562" y="745"/>
                  </a:moveTo>
                  <a:cubicBezTo>
                    <a:pt x="561" y="745"/>
                    <a:pt x="560" y="744"/>
                    <a:pt x="559" y="744"/>
                  </a:cubicBezTo>
                  <a:cubicBezTo>
                    <a:pt x="7" y="425"/>
                    <a:pt x="7" y="425"/>
                    <a:pt x="7" y="425"/>
                  </a:cubicBezTo>
                  <a:cubicBezTo>
                    <a:pt x="3" y="423"/>
                    <a:pt x="0" y="417"/>
                    <a:pt x="0" y="4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409"/>
                    <a:pt x="10" y="409"/>
                    <a:pt x="10" y="409"/>
                  </a:cubicBezTo>
                  <a:cubicBezTo>
                    <a:pt x="10" y="412"/>
                    <a:pt x="12" y="416"/>
                    <a:pt x="15" y="418"/>
                  </a:cubicBezTo>
                  <a:cubicBezTo>
                    <a:pt x="566" y="736"/>
                    <a:pt x="566" y="736"/>
                    <a:pt x="566" y="736"/>
                  </a:cubicBezTo>
                  <a:cubicBezTo>
                    <a:pt x="565" y="738"/>
                    <a:pt x="565" y="738"/>
                    <a:pt x="565" y="738"/>
                  </a:cubicBezTo>
                  <a:cubicBezTo>
                    <a:pt x="566" y="736"/>
                    <a:pt x="566" y="736"/>
                    <a:pt x="566" y="736"/>
                  </a:cubicBezTo>
                  <a:cubicBezTo>
                    <a:pt x="568" y="737"/>
                    <a:pt x="568" y="737"/>
                    <a:pt x="568" y="737"/>
                  </a:cubicBezTo>
                  <a:cubicBezTo>
                    <a:pt x="568" y="739"/>
                    <a:pt x="568" y="739"/>
                    <a:pt x="568" y="739"/>
                  </a:cubicBezTo>
                  <a:cubicBezTo>
                    <a:pt x="567" y="741"/>
                    <a:pt x="566" y="743"/>
                    <a:pt x="564" y="744"/>
                  </a:cubicBezTo>
                  <a:cubicBezTo>
                    <a:pt x="564" y="744"/>
                    <a:pt x="563" y="745"/>
                    <a:pt x="562" y="745"/>
                  </a:cubicBezTo>
                  <a:close/>
                  <a:moveTo>
                    <a:pt x="5" y="5"/>
                  </a:moveTo>
                  <a:cubicBezTo>
                    <a:pt x="5" y="6"/>
                    <a:pt x="5" y="7"/>
                    <a:pt x="5" y="8"/>
                  </a:cubicBezTo>
                  <a:cubicBezTo>
                    <a:pt x="5" y="412"/>
                    <a:pt x="5" y="412"/>
                    <a:pt x="5" y="412"/>
                  </a:cubicBezTo>
                  <a:cubicBezTo>
                    <a:pt x="5" y="415"/>
                    <a:pt x="7" y="420"/>
                    <a:pt x="9" y="421"/>
                  </a:cubicBezTo>
                  <a:cubicBezTo>
                    <a:pt x="561" y="740"/>
                    <a:pt x="561" y="740"/>
                    <a:pt x="561" y="740"/>
                  </a:cubicBezTo>
                  <a:cubicBezTo>
                    <a:pt x="562" y="740"/>
                    <a:pt x="562" y="740"/>
                    <a:pt x="562" y="740"/>
                  </a:cubicBezTo>
                  <a:cubicBezTo>
                    <a:pt x="562" y="740"/>
                    <a:pt x="563" y="740"/>
                    <a:pt x="563" y="740"/>
                  </a:cubicBezTo>
                  <a:cubicBezTo>
                    <a:pt x="12" y="422"/>
                    <a:pt x="12" y="422"/>
                    <a:pt x="12" y="422"/>
                  </a:cubicBezTo>
                  <a:cubicBezTo>
                    <a:pt x="8" y="420"/>
                    <a:pt x="5" y="414"/>
                    <a:pt x="5" y="409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6" name="Freeform 350"/>
            <p:cNvSpPr/>
            <p:nvPr/>
          </p:nvSpPr>
          <p:spPr bwMode="auto">
            <a:xfrm>
              <a:off x="9263064" y="4610100"/>
              <a:ext cx="239713" cy="176212"/>
            </a:xfrm>
            <a:custGeom>
              <a:avLst/>
              <a:gdLst>
                <a:gd name="T0" fmla="*/ 43 w 46"/>
                <a:gd name="T1" fmla="*/ 33 h 34"/>
                <a:gd name="T2" fmla="*/ 3 w 46"/>
                <a:gd name="T3" fmla="*/ 10 h 34"/>
                <a:gd name="T4" fmla="*/ 0 w 46"/>
                <a:gd name="T5" fmla="*/ 3 h 34"/>
                <a:gd name="T6" fmla="*/ 0 w 46"/>
                <a:gd name="T7" fmla="*/ 3 h 34"/>
                <a:gd name="T8" fmla="*/ 3 w 46"/>
                <a:gd name="T9" fmla="*/ 1 h 34"/>
                <a:gd name="T10" fmla="*/ 43 w 46"/>
                <a:gd name="T11" fmla="*/ 24 h 34"/>
                <a:gd name="T12" fmla="*/ 46 w 46"/>
                <a:gd name="T13" fmla="*/ 30 h 34"/>
                <a:gd name="T14" fmla="*/ 46 w 46"/>
                <a:gd name="T15" fmla="*/ 30 h 34"/>
                <a:gd name="T16" fmla="*/ 43 w 46"/>
                <a:gd name="T17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4">
                  <a:moveTo>
                    <a:pt x="43" y="33"/>
                  </a:moveTo>
                  <a:cubicBezTo>
                    <a:pt x="3" y="10"/>
                    <a:pt x="3" y="10"/>
                    <a:pt x="3" y="10"/>
                  </a:cubicBezTo>
                  <a:cubicBezTo>
                    <a:pt x="1" y="9"/>
                    <a:pt x="0" y="6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1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5" y="25"/>
                    <a:pt x="46" y="28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3"/>
                    <a:pt x="45" y="34"/>
                    <a:pt x="43" y="3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7" name="Freeform 351"/>
            <p:cNvSpPr>
              <a:spLocks noEditPoints="1"/>
            </p:cNvSpPr>
            <p:nvPr/>
          </p:nvSpPr>
          <p:spPr bwMode="auto">
            <a:xfrm>
              <a:off x="9247189" y="4600575"/>
              <a:ext cx="266700" cy="192087"/>
            </a:xfrm>
            <a:custGeom>
              <a:avLst/>
              <a:gdLst>
                <a:gd name="T0" fmla="*/ 47 w 51"/>
                <a:gd name="T1" fmla="*/ 37 h 37"/>
                <a:gd name="T2" fmla="*/ 45 w 51"/>
                <a:gd name="T3" fmla="*/ 37 h 37"/>
                <a:gd name="T4" fmla="*/ 5 w 51"/>
                <a:gd name="T5" fmla="*/ 14 h 37"/>
                <a:gd name="T6" fmla="*/ 0 w 51"/>
                <a:gd name="T7" fmla="*/ 5 h 37"/>
                <a:gd name="T8" fmla="*/ 3 w 51"/>
                <a:gd name="T9" fmla="*/ 1 h 37"/>
                <a:gd name="T10" fmla="*/ 7 w 51"/>
                <a:gd name="T11" fmla="*/ 1 h 37"/>
                <a:gd name="T12" fmla="*/ 47 w 51"/>
                <a:gd name="T13" fmla="*/ 24 h 37"/>
                <a:gd name="T14" fmla="*/ 51 w 51"/>
                <a:gd name="T15" fmla="*/ 32 h 37"/>
                <a:gd name="T16" fmla="*/ 49 w 51"/>
                <a:gd name="T17" fmla="*/ 37 h 37"/>
                <a:gd name="T18" fmla="*/ 47 w 51"/>
                <a:gd name="T19" fmla="*/ 37 h 37"/>
                <a:gd name="T20" fmla="*/ 5 w 51"/>
                <a:gd name="T21" fmla="*/ 5 h 37"/>
                <a:gd name="T22" fmla="*/ 5 w 51"/>
                <a:gd name="T23" fmla="*/ 5 h 37"/>
                <a:gd name="T24" fmla="*/ 7 w 51"/>
                <a:gd name="T25" fmla="*/ 10 h 37"/>
                <a:gd name="T26" fmla="*/ 47 w 51"/>
                <a:gd name="T27" fmla="*/ 33 h 37"/>
                <a:gd name="T28" fmla="*/ 47 w 51"/>
                <a:gd name="T29" fmla="*/ 32 h 37"/>
                <a:gd name="T30" fmla="*/ 45 w 51"/>
                <a:gd name="T31" fmla="*/ 28 h 37"/>
                <a:gd name="T32" fmla="*/ 5 w 51"/>
                <a:gd name="T33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7">
                  <a:moveTo>
                    <a:pt x="47" y="37"/>
                  </a:moveTo>
                  <a:cubicBezTo>
                    <a:pt x="46" y="37"/>
                    <a:pt x="46" y="37"/>
                    <a:pt x="45" y="37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2"/>
                    <a:pt x="0" y="9"/>
                    <a:pt x="0" y="5"/>
                  </a:cubicBezTo>
                  <a:cubicBezTo>
                    <a:pt x="0" y="3"/>
                    <a:pt x="1" y="2"/>
                    <a:pt x="3" y="1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0" y="25"/>
                    <a:pt x="51" y="29"/>
                    <a:pt x="51" y="32"/>
                  </a:cubicBezTo>
                  <a:cubicBezTo>
                    <a:pt x="51" y="34"/>
                    <a:pt x="51" y="36"/>
                    <a:pt x="49" y="37"/>
                  </a:cubicBezTo>
                  <a:cubicBezTo>
                    <a:pt x="49" y="37"/>
                    <a:pt x="48" y="37"/>
                    <a:pt x="47" y="37"/>
                  </a:cubicBezTo>
                  <a:close/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7"/>
                    <a:pt x="6" y="9"/>
                    <a:pt x="7" y="10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31"/>
                    <a:pt x="46" y="29"/>
                    <a:pt x="45" y="28"/>
                  </a:cubicBezTo>
                  <a:lnTo>
                    <a:pt x="5" y="5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8" name="Freeform 352"/>
            <p:cNvSpPr/>
            <p:nvPr/>
          </p:nvSpPr>
          <p:spPr bwMode="auto">
            <a:xfrm>
              <a:off x="10953751" y="5286375"/>
              <a:ext cx="136525" cy="93662"/>
            </a:xfrm>
            <a:custGeom>
              <a:avLst/>
              <a:gdLst>
                <a:gd name="T0" fmla="*/ 7 w 86"/>
                <a:gd name="T1" fmla="*/ 59 h 59"/>
                <a:gd name="T2" fmla="*/ 0 w 86"/>
                <a:gd name="T3" fmla="*/ 46 h 59"/>
                <a:gd name="T4" fmla="*/ 79 w 86"/>
                <a:gd name="T5" fmla="*/ 0 h 59"/>
                <a:gd name="T6" fmla="*/ 86 w 86"/>
                <a:gd name="T7" fmla="*/ 13 h 59"/>
                <a:gd name="T8" fmla="*/ 7 w 86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9">
                  <a:moveTo>
                    <a:pt x="7" y="59"/>
                  </a:moveTo>
                  <a:lnTo>
                    <a:pt x="0" y="46"/>
                  </a:lnTo>
                  <a:lnTo>
                    <a:pt x="79" y="0"/>
                  </a:lnTo>
                  <a:lnTo>
                    <a:pt x="86" y="13"/>
                  </a:lnTo>
                  <a:lnTo>
                    <a:pt x="7" y="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9" name="Freeform 353"/>
            <p:cNvSpPr/>
            <p:nvPr/>
          </p:nvSpPr>
          <p:spPr bwMode="auto">
            <a:xfrm>
              <a:off x="9721851" y="5213350"/>
              <a:ext cx="192088" cy="125412"/>
            </a:xfrm>
            <a:custGeom>
              <a:avLst/>
              <a:gdLst>
                <a:gd name="T0" fmla="*/ 6 w 121"/>
                <a:gd name="T1" fmla="*/ 79 h 79"/>
                <a:gd name="T2" fmla="*/ 0 w 121"/>
                <a:gd name="T3" fmla="*/ 66 h 79"/>
                <a:gd name="T4" fmla="*/ 114 w 121"/>
                <a:gd name="T5" fmla="*/ 0 h 79"/>
                <a:gd name="T6" fmla="*/ 121 w 121"/>
                <a:gd name="T7" fmla="*/ 13 h 79"/>
                <a:gd name="T8" fmla="*/ 6 w 121"/>
                <a:gd name="T9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9">
                  <a:moveTo>
                    <a:pt x="6" y="79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21" y="13"/>
                  </a:lnTo>
                  <a:lnTo>
                    <a:pt x="6" y="7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0" name="Freeform 354"/>
            <p:cNvSpPr/>
            <p:nvPr/>
          </p:nvSpPr>
          <p:spPr bwMode="auto">
            <a:xfrm>
              <a:off x="9258301" y="4932362"/>
              <a:ext cx="52388" cy="41275"/>
            </a:xfrm>
            <a:custGeom>
              <a:avLst/>
              <a:gdLst>
                <a:gd name="T0" fmla="*/ 7 w 33"/>
                <a:gd name="T1" fmla="*/ 26 h 26"/>
                <a:gd name="T2" fmla="*/ 0 w 33"/>
                <a:gd name="T3" fmla="*/ 13 h 26"/>
                <a:gd name="T4" fmla="*/ 26 w 33"/>
                <a:gd name="T5" fmla="*/ 0 h 26"/>
                <a:gd name="T6" fmla="*/ 33 w 33"/>
                <a:gd name="T7" fmla="*/ 13 h 26"/>
                <a:gd name="T8" fmla="*/ 7 w 33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6">
                  <a:moveTo>
                    <a:pt x="7" y="26"/>
                  </a:moveTo>
                  <a:lnTo>
                    <a:pt x="0" y="13"/>
                  </a:lnTo>
                  <a:lnTo>
                    <a:pt x="26" y="0"/>
                  </a:lnTo>
                  <a:lnTo>
                    <a:pt x="33" y="13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1" name="Freeform 355"/>
            <p:cNvSpPr/>
            <p:nvPr/>
          </p:nvSpPr>
          <p:spPr bwMode="auto">
            <a:xfrm>
              <a:off x="10953751" y="3200400"/>
              <a:ext cx="136525" cy="93662"/>
            </a:xfrm>
            <a:custGeom>
              <a:avLst/>
              <a:gdLst>
                <a:gd name="T0" fmla="*/ 7 w 86"/>
                <a:gd name="T1" fmla="*/ 59 h 59"/>
                <a:gd name="T2" fmla="*/ 0 w 86"/>
                <a:gd name="T3" fmla="*/ 46 h 59"/>
                <a:gd name="T4" fmla="*/ 79 w 86"/>
                <a:gd name="T5" fmla="*/ 0 h 59"/>
                <a:gd name="T6" fmla="*/ 86 w 86"/>
                <a:gd name="T7" fmla="*/ 14 h 59"/>
                <a:gd name="T8" fmla="*/ 7 w 86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9">
                  <a:moveTo>
                    <a:pt x="7" y="59"/>
                  </a:moveTo>
                  <a:lnTo>
                    <a:pt x="0" y="46"/>
                  </a:lnTo>
                  <a:lnTo>
                    <a:pt x="79" y="0"/>
                  </a:lnTo>
                  <a:lnTo>
                    <a:pt x="86" y="14"/>
                  </a:lnTo>
                  <a:lnTo>
                    <a:pt x="7" y="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2" name="Freeform 356"/>
            <p:cNvSpPr/>
            <p:nvPr/>
          </p:nvSpPr>
          <p:spPr bwMode="auto">
            <a:xfrm>
              <a:off x="10980739" y="4719637"/>
              <a:ext cx="82550" cy="217487"/>
            </a:xfrm>
            <a:custGeom>
              <a:avLst/>
              <a:gdLst>
                <a:gd name="T0" fmla="*/ 13 w 16"/>
                <a:gd name="T1" fmla="*/ 35 h 42"/>
                <a:gd name="T2" fmla="*/ 3 w 16"/>
                <a:gd name="T3" fmla="*/ 41 h 42"/>
                <a:gd name="T4" fmla="*/ 0 w 16"/>
                <a:gd name="T5" fmla="*/ 38 h 42"/>
                <a:gd name="T6" fmla="*/ 0 w 16"/>
                <a:gd name="T7" fmla="*/ 12 h 42"/>
                <a:gd name="T8" fmla="*/ 3 w 16"/>
                <a:gd name="T9" fmla="*/ 6 h 42"/>
                <a:gd name="T10" fmla="*/ 13 w 16"/>
                <a:gd name="T11" fmla="*/ 1 h 42"/>
                <a:gd name="T12" fmla="*/ 16 w 16"/>
                <a:gd name="T13" fmla="*/ 3 h 42"/>
                <a:gd name="T14" fmla="*/ 16 w 16"/>
                <a:gd name="T15" fmla="*/ 29 h 42"/>
                <a:gd name="T16" fmla="*/ 13 w 16"/>
                <a:gd name="T17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2">
                  <a:moveTo>
                    <a:pt x="13" y="35"/>
                  </a:move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0" y="40"/>
                    <a:pt x="0" y="3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2" y="7"/>
                    <a:pt x="3" y="6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6" y="1"/>
                    <a:pt x="16" y="3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1"/>
                    <a:pt x="15" y="34"/>
                    <a:pt x="13" y="3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3" name="Freeform 357"/>
            <p:cNvSpPr>
              <a:spLocks noEditPoints="1"/>
            </p:cNvSpPr>
            <p:nvPr/>
          </p:nvSpPr>
          <p:spPr bwMode="auto">
            <a:xfrm>
              <a:off x="10969626" y="4708525"/>
              <a:ext cx="104775" cy="234950"/>
            </a:xfrm>
            <a:custGeom>
              <a:avLst/>
              <a:gdLst>
                <a:gd name="T0" fmla="*/ 4 w 20"/>
                <a:gd name="T1" fmla="*/ 45 h 45"/>
                <a:gd name="T2" fmla="*/ 2 w 20"/>
                <a:gd name="T3" fmla="*/ 45 h 45"/>
                <a:gd name="T4" fmla="*/ 0 w 20"/>
                <a:gd name="T5" fmla="*/ 40 h 45"/>
                <a:gd name="T6" fmla="*/ 0 w 20"/>
                <a:gd name="T7" fmla="*/ 14 h 45"/>
                <a:gd name="T8" fmla="*/ 4 w 20"/>
                <a:gd name="T9" fmla="*/ 6 h 45"/>
                <a:gd name="T10" fmla="*/ 14 w 20"/>
                <a:gd name="T11" fmla="*/ 1 h 45"/>
                <a:gd name="T12" fmla="*/ 18 w 20"/>
                <a:gd name="T13" fmla="*/ 1 h 45"/>
                <a:gd name="T14" fmla="*/ 20 w 20"/>
                <a:gd name="T15" fmla="*/ 5 h 45"/>
                <a:gd name="T16" fmla="*/ 20 w 20"/>
                <a:gd name="T17" fmla="*/ 31 h 45"/>
                <a:gd name="T18" fmla="*/ 16 w 20"/>
                <a:gd name="T19" fmla="*/ 39 h 45"/>
                <a:gd name="T20" fmla="*/ 6 w 20"/>
                <a:gd name="T21" fmla="*/ 44 h 45"/>
                <a:gd name="T22" fmla="*/ 4 w 20"/>
                <a:gd name="T23" fmla="*/ 45 h 45"/>
                <a:gd name="T24" fmla="*/ 16 w 20"/>
                <a:gd name="T25" fmla="*/ 5 h 45"/>
                <a:gd name="T26" fmla="*/ 6 w 20"/>
                <a:gd name="T27" fmla="*/ 10 h 45"/>
                <a:gd name="T28" fmla="*/ 4 w 20"/>
                <a:gd name="T29" fmla="*/ 14 h 45"/>
                <a:gd name="T30" fmla="*/ 4 w 20"/>
                <a:gd name="T31" fmla="*/ 40 h 45"/>
                <a:gd name="T32" fmla="*/ 4 w 20"/>
                <a:gd name="T33" fmla="*/ 40 h 45"/>
                <a:gd name="T34" fmla="*/ 14 w 20"/>
                <a:gd name="T35" fmla="*/ 35 h 45"/>
                <a:gd name="T36" fmla="*/ 16 w 20"/>
                <a:gd name="T37" fmla="*/ 31 h 45"/>
                <a:gd name="T38" fmla="*/ 16 w 20"/>
                <a:gd name="T39" fmla="*/ 5 h 45"/>
                <a:gd name="T40" fmla="*/ 16 w 20"/>
                <a:gd name="T4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5">
                  <a:moveTo>
                    <a:pt x="4" y="45"/>
                  </a:moveTo>
                  <a:cubicBezTo>
                    <a:pt x="3" y="45"/>
                    <a:pt x="3" y="45"/>
                    <a:pt x="2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2" y="8"/>
                    <a:pt x="4" y="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1"/>
                    <a:pt x="20" y="3"/>
                    <a:pt x="20" y="5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4"/>
                    <a:pt x="19" y="37"/>
                    <a:pt x="16" y="3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5" y="45"/>
                    <a:pt x="4" y="45"/>
                  </a:cubicBezTo>
                  <a:close/>
                  <a:moveTo>
                    <a:pt x="16" y="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3"/>
                    <a:pt x="4" y="14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4"/>
                    <a:pt x="16" y="33"/>
                    <a:pt x="16" y="3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4" name="Freeform 358"/>
            <p:cNvSpPr/>
            <p:nvPr/>
          </p:nvSpPr>
          <p:spPr bwMode="auto">
            <a:xfrm>
              <a:off x="10980739" y="4454525"/>
              <a:ext cx="82550" cy="212725"/>
            </a:xfrm>
            <a:custGeom>
              <a:avLst/>
              <a:gdLst>
                <a:gd name="T0" fmla="*/ 13 w 16"/>
                <a:gd name="T1" fmla="*/ 35 h 41"/>
                <a:gd name="T2" fmla="*/ 3 w 16"/>
                <a:gd name="T3" fmla="*/ 40 h 41"/>
                <a:gd name="T4" fmla="*/ 0 w 16"/>
                <a:gd name="T5" fmla="*/ 38 h 41"/>
                <a:gd name="T6" fmla="*/ 0 w 16"/>
                <a:gd name="T7" fmla="*/ 12 h 41"/>
                <a:gd name="T8" fmla="*/ 3 w 16"/>
                <a:gd name="T9" fmla="*/ 6 h 41"/>
                <a:gd name="T10" fmla="*/ 13 w 16"/>
                <a:gd name="T11" fmla="*/ 1 h 41"/>
                <a:gd name="T12" fmla="*/ 16 w 16"/>
                <a:gd name="T13" fmla="*/ 3 h 41"/>
                <a:gd name="T14" fmla="*/ 16 w 16"/>
                <a:gd name="T15" fmla="*/ 29 h 41"/>
                <a:gd name="T16" fmla="*/ 13 w 16"/>
                <a:gd name="T17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1">
                  <a:moveTo>
                    <a:pt x="13" y="35"/>
                  </a:moveTo>
                  <a:cubicBezTo>
                    <a:pt x="3" y="40"/>
                    <a:pt x="3" y="40"/>
                    <a:pt x="3" y="40"/>
                  </a:cubicBezTo>
                  <a:cubicBezTo>
                    <a:pt x="2" y="41"/>
                    <a:pt x="0" y="40"/>
                    <a:pt x="0" y="3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2" y="7"/>
                    <a:pt x="3" y="6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0"/>
                    <a:pt x="16" y="1"/>
                    <a:pt x="16" y="3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1"/>
                    <a:pt x="15" y="34"/>
                    <a:pt x="13" y="3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5" name="Freeform 359"/>
            <p:cNvSpPr>
              <a:spLocks noEditPoints="1"/>
            </p:cNvSpPr>
            <p:nvPr/>
          </p:nvSpPr>
          <p:spPr bwMode="auto">
            <a:xfrm>
              <a:off x="10969626" y="4443412"/>
              <a:ext cx="104775" cy="234950"/>
            </a:xfrm>
            <a:custGeom>
              <a:avLst/>
              <a:gdLst>
                <a:gd name="T0" fmla="*/ 4 w 20"/>
                <a:gd name="T1" fmla="*/ 45 h 45"/>
                <a:gd name="T2" fmla="*/ 2 w 20"/>
                <a:gd name="T3" fmla="*/ 45 h 45"/>
                <a:gd name="T4" fmla="*/ 0 w 20"/>
                <a:gd name="T5" fmla="*/ 40 h 45"/>
                <a:gd name="T6" fmla="*/ 0 w 20"/>
                <a:gd name="T7" fmla="*/ 14 h 45"/>
                <a:gd name="T8" fmla="*/ 4 w 20"/>
                <a:gd name="T9" fmla="*/ 6 h 45"/>
                <a:gd name="T10" fmla="*/ 14 w 20"/>
                <a:gd name="T11" fmla="*/ 1 h 45"/>
                <a:gd name="T12" fmla="*/ 18 w 20"/>
                <a:gd name="T13" fmla="*/ 1 h 45"/>
                <a:gd name="T14" fmla="*/ 20 w 20"/>
                <a:gd name="T15" fmla="*/ 5 h 45"/>
                <a:gd name="T16" fmla="*/ 20 w 20"/>
                <a:gd name="T17" fmla="*/ 31 h 45"/>
                <a:gd name="T18" fmla="*/ 16 w 20"/>
                <a:gd name="T19" fmla="*/ 39 h 45"/>
                <a:gd name="T20" fmla="*/ 6 w 20"/>
                <a:gd name="T21" fmla="*/ 44 h 45"/>
                <a:gd name="T22" fmla="*/ 4 w 20"/>
                <a:gd name="T23" fmla="*/ 45 h 45"/>
                <a:gd name="T24" fmla="*/ 16 w 20"/>
                <a:gd name="T25" fmla="*/ 5 h 45"/>
                <a:gd name="T26" fmla="*/ 6 w 20"/>
                <a:gd name="T27" fmla="*/ 10 h 45"/>
                <a:gd name="T28" fmla="*/ 4 w 20"/>
                <a:gd name="T29" fmla="*/ 14 h 45"/>
                <a:gd name="T30" fmla="*/ 4 w 20"/>
                <a:gd name="T31" fmla="*/ 40 h 45"/>
                <a:gd name="T32" fmla="*/ 4 w 20"/>
                <a:gd name="T33" fmla="*/ 40 h 45"/>
                <a:gd name="T34" fmla="*/ 14 w 20"/>
                <a:gd name="T35" fmla="*/ 35 h 45"/>
                <a:gd name="T36" fmla="*/ 16 w 20"/>
                <a:gd name="T37" fmla="*/ 31 h 45"/>
                <a:gd name="T38" fmla="*/ 16 w 20"/>
                <a:gd name="T39" fmla="*/ 5 h 45"/>
                <a:gd name="T40" fmla="*/ 16 w 20"/>
                <a:gd name="T41" fmla="*/ 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5">
                  <a:moveTo>
                    <a:pt x="4" y="45"/>
                  </a:moveTo>
                  <a:cubicBezTo>
                    <a:pt x="3" y="45"/>
                    <a:pt x="3" y="45"/>
                    <a:pt x="2" y="45"/>
                  </a:cubicBezTo>
                  <a:cubicBezTo>
                    <a:pt x="1" y="44"/>
                    <a:pt x="0" y="42"/>
                    <a:pt x="0" y="4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2" y="8"/>
                    <a:pt x="4" y="6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1"/>
                    <a:pt x="20" y="3"/>
                    <a:pt x="20" y="5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4"/>
                    <a:pt x="19" y="37"/>
                    <a:pt x="16" y="39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5" y="45"/>
                    <a:pt x="4" y="45"/>
                  </a:cubicBezTo>
                  <a:close/>
                  <a:moveTo>
                    <a:pt x="16" y="5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5" y="11"/>
                    <a:pt x="4" y="13"/>
                    <a:pt x="4" y="14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4"/>
                    <a:pt x="16" y="32"/>
                    <a:pt x="16" y="3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6" name="Freeform 360"/>
            <p:cNvSpPr/>
            <p:nvPr/>
          </p:nvSpPr>
          <p:spPr bwMode="auto">
            <a:xfrm>
              <a:off x="7926389" y="3643312"/>
              <a:ext cx="139700" cy="93662"/>
            </a:xfrm>
            <a:custGeom>
              <a:avLst/>
              <a:gdLst>
                <a:gd name="T0" fmla="*/ 10 w 88"/>
                <a:gd name="T1" fmla="*/ 59 h 59"/>
                <a:gd name="T2" fmla="*/ 0 w 88"/>
                <a:gd name="T3" fmla="*/ 46 h 59"/>
                <a:gd name="T4" fmla="*/ 79 w 88"/>
                <a:gd name="T5" fmla="*/ 0 h 59"/>
                <a:gd name="T6" fmla="*/ 88 w 88"/>
                <a:gd name="T7" fmla="*/ 13 h 59"/>
                <a:gd name="T8" fmla="*/ 10 w 88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9">
                  <a:moveTo>
                    <a:pt x="10" y="59"/>
                  </a:moveTo>
                  <a:lnTo>
                    <a:pt x="0" y="46"/>
                  </a:lnTo>
                  <a:lnTo>
                    <a:pt x="79" y="0"/>
                  </a:lnTo>
                  <a:lnTo>
                    <a:pt x="88" y="13"/>
                  </a:lnTo>
                  <a:lnTo>
                    <a:pt x="10" y="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7" name="Freeform 361"/>
            <p:cNvSpPr/>
            <p:nvPr/>
          </p:nvSpPr>
          <p:spPr bwMode="auto">
            <a:xfrm>
              <a:off x="7905751" y="1682750"/>
              <a:ext cx="139700" cy="93662"/>
            </a:xfrm>
            <a:custGeom>
              <a:avLst/>
              <a:gdLst>
                <a:gd name="T0" fmla="*/ 10 w 88"/>
                <a:gd name="T1" fmla="*/ 59 h 59"/>
                <a:gd name="T2" fmla="*/ 0 w 88"/>
                <a:gd name="T3" fmla="*/ 46 h 59"/>
                <a:gd name="T4" fmla="*/ 82 w 88"/>
                <a:gd name="T5" fmla="*/ 0 h 59"/>
                <a:gd name="T6" fmla="*/ 88 w 88"/>
                <a:gd name="T7" fmla="*/ 13 h 59"/>
                <a:gd name="T8" fmla="*/ 10 w 88"/>
                <a:gd name="T9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9">
                  <a:moveTo>
                    <a:pt x="10" y="59"/>
                  </a:moveTo>
                  <a:lnTo>
                    <a:pt x="0" y="46"/>
                  </a:lnTo>
                  <a:lnTo>
                    <a:pt x="82" y="0"/>
                  </a:lnTo>
                  <a:lnTo>
                    <a:pt x="88" y="13"/>
                  </a:lnTo>
                  <a:lnTo>
                    <a:pt x="10" y="5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8" name="Freeform 362"/>
            <p:cNvSpPr/>
            <p:nvPr/>
          </p:nvSpPr>
          <p:spPr bwMode="auto">
            <a:xfrm>
              <a:off x="10642601" y="5229225"/>
              <a:ext cx="139700" cy="88900"/>
            </a:xfrm>
            <a:custGeom>
              <a:avLst/>
              <a:gdLst>
                <a:gd name="T0" fmla="*/ 10 w 88"/>
                <a:gd name="T1" fmla="*/ 56 h 56"/>
                <a:gd name="T2" fmla="*/ 0 w 88"/>
                <a:gd name="T3" fmla="*/ 46 h 56"/>
                <a:gd name="T4" fmla="*/ 82 w 88"/>
                <a:gd name="T5" fmla="*/ 0 h 56"/>
                <a:gd name="T6" fmla="*/ 88 w 88"/>
                <a:gd name="T7" fmla="*/ 13 h 56"/>
                <a:gd name="T8" fmla="*/ 10 w 88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56">
                  <a:moveTo>
                    <a:pt x="10" y="56"/>
                  </a:moveTo>
                  <a:lnTo>
                    <a:pt x="0" y="46"/>
                  </a:lnTo>
                  <a:lnTo>
                    <a:pt x="82" y="0"/>
                  </a:lnTo>
                  <a:lnTo>
                    <a:pt x="88" y="13"/>
                  </a:lnTo>
                  <a:lnTo>
                    <a:pt x="10" y="5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9" name="Freeform 363"/>
            <p:cNvSpPr/>
            <p:nvPr/>
          </p:nvSpPr>
          <p:spPr bwMode="auto">
            <a:xfrm>
              <a:off x="8410576" y="1635125"/>
              <a:ext cx="2085975" cy="1217612"/>
            </a:xfrm>
            <a:custGeom>
              <a:avLst/>
              <a:gdLst>
                <a:gd name="T0" fmla="*/ 1307 w 1314"/>
                <a:gd name="T1" fmla="*/ 767 h 767"/>
                <a:gd name="T2" fmla="*/ 0 w 1314"/>
                <a:gd name="T3" fmla="*/ 14 h 767"/>
                <a:gd name="T4" fmla="*/ 6 w 1314"/>
                <a:gd name="T5" fmla="*/ 0 h 767"/>
                <a:gd name="T6" fmla="*/ 1314 w 1314"/>
                <a:gd name="T7" fmla="*/ 754 h 767"/>
                <a:gd name="T8" fmla="*/ 1307 w 1314"/>
                <a:gd name="T9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767">
                  <a:moveTo>
                    <a:pt x="1307" y="767"/>
                  </a:moveTo>
                  <a:lnTo>
                    <a:pt x="0" y="14"/>
                  </a:lnTo>
                  <a:lnTo>
                    <a:pt x="6" y="0"/>
                  </a:lnTo>
                  <a:lnTo>
                    <a:pt x="1314" y="754"/>
                  </a:lnTo>
                  <a:lnTo>
                    <a:pt x="1307" y="767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0" name="Freeform 364"/>
            <p:cNvSpPr/>
            <p:nvPr/>
          </p:nvSpPr>
          <p:spPr bwMode="auto">
            <a:xfrm>
              <a:off x="8077201" y="1833562"/>
              <a:ext cx="2611438" cy="1704975"/>
            </a:xfrm>
            <a:custGeom>
              <a:avLst/>
              <a:gdLst>
                <a:gd name="T0" fmla="*/ 1645 w 1645"/>
                <a:gd name="T1" fmla="*/ 1074 h 1074"/>
                <a:gd name="T2" fmla="*/ 0 w 1645"/>
                <a:gd name="T3" fmla="*/ 124 h 1074"/>
                <a:gd name="T4" fmla="*/ 0 w 1645"/>
                <a:gd name="T5" fmla="*/ 0 h 1074"/>
                <a:gd name="T6" fmla="*/ 1645 w 1645"/>
                <a:gd name="T7" fmla="*/ 950 h 1074"/>
                <a:gd name="T8" fmla="*/ 1645 w 1645"/>
                <a:gd name="T9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4">
                  <a:moveTo>
                    <a:pt x="1645" y="1074"/>
                  </a:moveTo>
                  <a:lnTo>
                    <a:pt x="0" y="124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1" name="Freeform 365"/>
            <p:cNvSpPr/>
            <p:nvPr/>
          </p:nvSpPr>
          <p:spPr bwMode="auto">
            <a:xfrm>
              <a:off x="8077201" y="2062162"/>
              <a:ext cx="2611438" cy="1704975"/>
            </a:xfrm>
            <a:custGeom>
              <a:avLst/>
              <a:gdLst>
                <a:gd name="T0" fmla="*/ 1645 w 1645"/>
                <a:gd name="T1" fmla="*/ 1074 h 1074"/>
                <a:gd name="T2" fmla="*/ 0 w 1645"/>
                <a:gd name="T3" fmla="*/ 125 h 1074"/>
                <a:gd name="T4" fmla="*/ 0 w 1645"/>
                <a:gd name="T5" fmla="*/ 0 h 1074"/>
                <a:gd name="T6" fmla="*/ 1645 w 1645"/>
                <a:gd name="T7" fmla="*/ 950 h 1074"/>
                <a:gd name="T8" fmla="*/ 1645 w 1645"/>
                <a:gd name="T9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4">
                  <a:moveTo>
                    <a:pt x="1645" y="1074"/>
                  </a:moveTo>
                  <a:lnTo>
                    <a:pt x="0" y="125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2" name="Freeform 366"/>
            <p:cNvSpPr/>
            <p:nvPr/>
          </p:nvSpPr>
          <p:spPr bwMode="auto">
            <a:xfrm>
              <a:off x="8077201" y="2290762"/>
              <a:ext cx="2611438" cy="1700212"/>
            </a:xfrm>
            <a:custGeom>
              <a:avLst/>
              <a:gdLst>
                <a:gd name="T0" fmla="*/ 1645 w 1645"/>
                <a:gd name="T1" fmla="*/ 1071 h 1071"/>
                <a:gd name="T2" fmla="*/ 0 w 1645"/>
                <a:gd name="T3" fmla="*/ 125 h 1071"/>
                <a:gd name="T4" fmla="*/ 0 w 1645"/>
                <a:gd name="T5" fmla="*/ 0 h 1071"/>
                <a:gd name="T6" fmla="*/ 1645 w 1645"/>
                <a:gd name="T7" fmla="*/ 950 h 1071"/>
                <a:gd name="T8" fmla="*/ 1645 w 1645"/>
                <a:gd name="T9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1">
                  <a:moveTo>
                    <a:pt x="1645" y="1071"/>
                  </a:moveTo>
                  <a:lnTo>
                    <a:pt x="0" y="125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3" name="Freeform 367"/>
            <p:cNvSpPr/>
            <p:nvPr/>
          </p:nvSpPr>
          <p:spPr bwMode="auto">
            <a:xfrm>
              <a:off x="8077201" y="2514600"/>
              <a:ext cx="2611438" cy="1704975"/>
            </a:xfrm>
            <a:custGeom>
              <a:avLst/>
              <a:gdLst>
                <a:gd name="T0" fmla="*/ 1645 w 1645"/>
                <a:gd name="T1" fmla="*/ 1074 h 1074"/>
                <a:gd name="T2" fmla="*/ 0 w 1645"/>
                <a:gd name="T3" fmla="*/ 125 h 1074"/>
                <a:gd name="T4" fmla="*/ 0 w 1645"/>
                <a:gd name="T5" fmla="*/ 0 h 1074"/>
                <a:gd name="T6" fmla="*/ 1645 w 1645"/>
                <a:gd name="T7" fmla="*/ 950 h 1074"/>
                <a:gd name="T8" fmla="*/ 1645 w 1645"/>
                <a:gd name="T9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4">
                  <a:moveTo>
                    <a:pt x="1645" y="1074"/>
                  </a:moveTo>
                  <a:lnTo>
                    <a:pt x="0" y="125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4" name="Freeform 368"/>
            <p:cNvSpPr/>
            <p:nvPr/>
          </p:nvSpPr>
          <p:spPr bwMode="auto">
            <a:xfrm>
              <a:off x="8077201" y="2743200"/>
              <a:ext cx="2611438" cy="1706562"/>
            </a:xfrm>
            <a:custGeom>
              <a:avLst/>
              <a:gdLst>
                <a:gd name="T0" fmla="*/ 1645 w 1645"/>
                <a:gd name="T1" fmla="*/ 1075 h 1075"/>
                <a:gd name="T2" fmla="*/ 0 w 1645"/>
                <a:gd name="T3" fmla="*/ 125 h 1075"/>
                <a:gd name="T4" fmla="*/ 0 w 1645"/>
                <a:gd name="T5" fmla="*/ 0 h 1075"/>
                <a:gd name="T6" fmla="*/ 1645 w 1645"/>
                <a:gd name="T7" fmla="*/ 950 h 1075"/>
                <a:gd name="T8" fmla="*/ 1645 w 1645"/>
                <a:gd name="T9" fmla="*/ 1075 h 10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5">
                  <a:moveTo>
                    <a:pt x="1645" y="1075"/>
                  </a:moveTo>
                  <a:lnTo>
                    <a:pt x="0" y="125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5" name="Freeform 369"/>
            <p:cNvSpPr/>
            <p:nvPr/>
          </p:nvSpPr>
          <p:spPr bwMode="auto">
            <a:xfrm>
              <a:off x="8077201" y="2978150"/>
              <a:ext cx="2611438" cy="1704975"/>
            </a:xfrm>
            <a:custGeom>
              <a:avLst/>
              <a:gdLst>
                <a:gd name="T0" fmla="*/ 1645 w 1645"/>
                <a:gd name="T1" fmla="*/ 1074 h 1074"/>
                <a:gd name="T2" fmla="*/ 0 w 1645"/>
                <a:gd name="T3" fmla="*/ 124 h 1074"/>
                <a:gd name="T4" fmla="*/ 0 w 1645"/>
                <a:gd name="T5" fmla="*/ 0 h 1074"/>
                <a:gd name="T6" fmla="*/ 1645 w 1645"/>
                <a:gd name="T7" fmla="*/ 949 h 1074"/>
                <a:gd name="T8" fmla="*/ 1645 w 1645"/>
                <a:gd name="T9" fmla="*/ 1074 h 1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4">
                  <a:moveTo>
                    <a:pt x="1645" y="1074"/>
                  </a:moveTo>
                  <a:lnTo>
                    <a:pt x="0" y="124"/>
                  </a:lnTo>
                  <a:lnTo>
                    <a:pt x="0" y="0"/>
                  </a:lnTo>
                  <a:lnTo>
                    <a:pt x="1645" y="949"/>
                  </a:lnTo>
                  <a:lnTo>
                    <a:pt x="1645" y="10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6" name="Freeform 370"/>
            <p:cNvSpPr/>
            <p:nvPr/>
          </p:nvSpPr>
          <p:spPr bwMode="auto">
            <a:xfrm>
              <a:off x="8077201" y="3206750"/>
              <a:ext cx="2611438" cy="1700212"/>
            </a:xfrm>
            <a:custGeom>
              <a:avLst/>
              <a:gdLst>
                <a:gd name="T0" fmla="*/ 1645 w 1645"/>
                <a:gd name="T1" fmla="*/ 1071 h 1071"/>
                <a:gd name="T2" fmla="*/ 0 w 1645"/>
                <a:gd name="T3" fmla="*/ 124 h 1071"/>
                <a:gd name="T4" fmla="*/ 0 w 1645"/>
                <a:gd name="T5" fmla="*/ 0 h 1071"/>
                <a:gd name="T6" fmla="*/ 1645 w 1645"/>
                <a:gd name="T7" fmla="*/ 950 h 1071"/>
                <a:gd name="T8" fmla="*/ 1645 w 1645"/>
                <a:gd name="T9" fmla="*/ 1071 h 10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71">
                  <a:moveTo>
                    <a:pt x="1645" y="1071"/>
                  </a:moveTo>
                  <a:lnTo>
                    <a:pt x="0" y="124"/>
                  </a:lnTo>
                  <a:lnTo>
                    <a:pt x="0" y="0"/>
                  </a:lnTo>
                  <a:lnTo>
                    <a:pt x="1645" y="950"/>
                  </a:lnTo>
                  <a:lnTo>
                    <a:pt x="1645" y="10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7" name="Freeform 371"/>
            <p:cNvSpPr/>
            <p:nvPr/>
          </p:nvSpPr>
          <p:spPr bwMode="auto">
            <a:xfrm>
              <a:off x="8077201" y="3430587"/>
              <a:ext cx="2236788" cy="1492250"/>
            </a:xfrm>
            <a:custGeom>
              <a:avLst/>
              <a:gdLst>
                <a:gd name="T0" fmla="*/ 1409 w 1409"/>
                <a:gd name="T1" fmla="*/ 940 h 940"/>
                <a:gd name="T2" fmla="*/ 0 w 1409"/>
                <a:gd name="T3" fmla="*/ 124 h 940"/>
                <a:gd name="T4" fmla="*/ 0 w 1409"/>
                <a:gd name="T5" fmla="*/ 0 h 940"/>
                <a:gd name="T6" fmla="*/ 1409 w 1409"/>
                <a:gd name="T7" fmla="*/ 818 h 940"/>
                <a:gd name="T8" fmla="*/ 1409 w 1409"/>
                <a:gd name="T9" fmla="*/ 940 h 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9" h="940">
                  <a:moveTo>
                    <a:pt x="1409" y="940"/>
                  </a:moveTo>
                  <a:lnTo>
                    <a:pt x="0" y="124"/>
                  </a:lnTo>
                  <a:lnTo>
                    <a:pt x="0" y="0"/>
                  </a:lnTo>
                  <a:lnTo>
                    <a:pt x="1409" y="818"/>
                  </a:lnTo>
                  <a:lnTo>
                    <a:pt x="1409" y="9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8" name="Freeform 372"/>
            <p:cNvSpPr/>
            <p:nvPr/>
          </p:nvSpPr>
          <p:spPr bwMode="auto">
            <a:xfrm>
              <a:off x="8081964" y="187960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9" name="Freeform 373"/>
            <p:cNvSpPr>
              <a:spLocks noEditPoints="1"/>
            </p:cNvSpPr>
            <p:nvPr/>
          </p:nvSpPr>
          <p:spPr bwMode="auto">
            <a:xfrm>
              <a:off x="8154989" y="1947862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0" name="Freeform 374"/>
            <p:cNvSpPr/>
            <p:nvPr/>
          </p:nvSpPr>
          <p:spPr bwMode="auto">
            <a:xfrm>
              <a:off x="8248651" y="1989137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3 h 98"/>
                <a:gd name="T14" fmla="*/ 59 w 59"/>
                <a:gd name="T15" fmla="*/ 98 h 98"/>
                <a:gd name="T16" fmla="*/ 40 w 59"/>
                <a:gd name="T17" fmla="*/ 89 h 98"/>
                <a:gd name="T18" fmla="*/ 30 w 59"/>
                <a:gd name="T19" fmla="*/ 59 h 98"/>
                <a:gd name="T20" fmla="*/ 17 w 59"/>
                <a:gd name="T21" fmla="*/ 76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8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1" name="Freeform 375"/>
            <p:cNvSpPr/>
            <p:nvPr/>
          </p:nvSpPr>
          <p:spPr bwMode="auto">
            <a:xfrm>
              <a:off x="8347076" y="2030412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2" name="Freeform 376"/>
            <p:cNvSpPr/>
            <p:nvPr/>
          </p:nvSpPr>
          <p:spPr bwMode="auto">
            <a:xfrm>
              <a:off x="8462964" y="2098675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3" name="Freeform 377"/>
            <p:cNvSpPr>
              <a:spLocks noEditPoints="1"/>
            </p:cNvSpPr>
            <p:nvPr/>
          </p:nvSpPr>
          <p:spPr bwMode="auto">
            <a:xfrm>
              <a:off x="8534401" y="2166937"/>
              <a:ext cx="84138" cy="128587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4" name="Freeform 378"/>
            <p:cNvSpPr/>
            <p:nvPr/>
          </p:nvSpPr>
          <p:spPr bwMode="auto">
            <a:xfrm>
              <a:off x="8628064" y="2208212"/>
              <a:ext cx="93663" cy="155575"/>
            </a:xfrm>
            <a:custGeom>
              <a:avLst/>
              <a:gdLst>
                <a:gd name="T0" fmla="*/ 17 w 59"/>
                <a:gd name="T1" fmla="*/ 42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5 h 98"/>
                <a:gd name="T24" fmla="*/ 17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2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5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5" name="Freeform 379"/>
            <p:cNvSpPr/>
            <p:nvPr/>
          </p:nvSpPr>
          <p:spPr bwMode="auto">
            <a:xfrm>
              <a:off x="8728076" y="2254250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6 h 28"/>
                <a:gd name="T8" fmla="*/ 3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2 w 12"/>
                <a:gd name="T19" fmla="*/ 3 h 28"/>
                <a:gd name="T20" fmla="*/ 3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1 w 12"/>
                <a:gd name="T27" fmla="*/ 8 h 28"/>
                <a:gd name="T28" fmla="*/ 11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7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9" y="23"/>
                    <a:pt x="10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7"/>
                    <a:pt x="7" y="26"/>
                  </a:cubicBezTo>
                  <a:cubicBezTo>
                    <a:pt x="5" y="25"/>
                    <a:pt x="4" y="24"/>
                    <a:pt x="3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8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6" name="Freeform 380"/>
            <p:cNvSpPr/>
            <p:nvPr/>
          </p:nvSpPr>
          <p:spPr bwMode="auto">
            <a:xfrm>
              <a:off x="8842376" y="2317750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7" name="Freeform 381"/>
            <p:cNvSpPr>
              <a:spLocks noEditPoints="1"/>
            </p:cNvSpPr>
            <p:nvPr/>
          </p:nvSpPr>
          <p:spPr bwMode="auto">
            <a:xfrm>
              <a:off x="8915401" y="2384425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8" name="Freeform 382"/>
            <p:cNvSpPr/>
            <p:nvPr/>
          </p:nvSpPr>
          <p:spPr bwMode="auto">
            <a:xfrm>
              <a:off x="9009064" y="2425700"/>
              <a:ext cx="93663" cy="157162"/>
            </a:xfrm>
            <a:custGeom>
              <a:avLst/>
              <a:gdLst>
                <a:gd name="T0" fmla="*/ 16 w 59"/>
                <a:gd name="T1" fmla="*/ 43 h 99"/>
                <a:gd name="T2" fmla="*/ 0 w 59"/>
                <a:gd name="T3" fmla="*/ 0 h 99"/>
                <a:gd name="T4" fmla="*/ 16 w 59"/>
                <a:gd name="T5" fmla="*/ 10 h 99"/>
                <a:gd name="T6" fmla="*/ 29 w 59"/>
                <a:gd name="T7" fmla="*/ 36 h 99"/>
                <a:gd name="T8" fmla="*/ 39 w 59"/>
                <a:gd name="T9" fmla="*/ 23 h 99"/>
                <a:gd name="T10" fmla="*/ 55 w 59"/>
                <a:gd name="T11" fmla="*/ 33 h 99"/>
                <a:gd name="T12" fmla="*/ 39 w 59"/>
                <a:gd name="T13" fmla="*/ 53 h 99"/>
                <a:gd name="T14" fmla="*/ 59 w 59"/>
                <a:gd name="T15" fmla="*/ 99 h 99"/>
                <a:gd name="T16" fmla="*/ 39 w 59"/>
                <a:gd name="T17" fmla="*/ 89 h 99"/>
                <a:gd name="T18" fmla="*/ 29 w 59"/>
                <a:gd name="T19" fmla="*/ 59 h 99"/>
                <a:gd name="T20" fmla="*/ 16 w 59"/>
                <a:gd name="T21" fmla="*/ 76 h 99"/>
                <a:gd name="T22" fmla="*/ 0 w 59"/>
                <a:gd name="T23" fmla="*/ 66 h 99"/>
                <a:gd name="T24" fmla="*/ 16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6" y="43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3"/>
                  </a:lnTo>
                  <a:lnTo>
                    <a:pt x="59" y="99"/>
                  </a:lnTo>
                  <a:lnTo>
                    <a:pt x="39" y="89"/>
                  </a:lnTo>
                  <a:lnTo>
                    <a:pt x="29" y="59"/>
                  </a:lnTo>
                  <a:lnTo>
                    <a:pt x="16" y="76"/>
                  </a:lnTo>
                  <a:lnTo>
                    <a:pt x="0" y="66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9" name="Freeform 383"/>
            <p:cNvSpPr/>
            <p:nvPr/>
          </p:nvSpPr>
          <p:spPr bwMode="auto">
            <a:xfrm>
              <a:off x="9102726" y="2473325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0" name="Freeform 384"/>
            <p:cNvSpPr/>
            <p:nvPr/>
          </p:nvSpPr>
          <p:spPr bwMode="auto">
            <a:xfrm>
              <a:off x="9217026" y="2535237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1" name="Freeform 385"/>
            <p:cNvSpPr>
              <a:spLocks noEditPoints="1"/>
            </p:cNvSpPr>
            <p:nvPr/>
          </p:nvSpPr>
          <p:spPr bwMode="auto">
            <a:xfrm>
              <a:off x="9294814" y="2603500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1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2" name="Freeform 386"/>
            <p:cNvSpPr/>
            <p:nvPr/>
          </p:nvSpPr>
          <p:spPr bwMode="auto">
            <a:xfrm>
              <a:off x="9383714" y="2644775"/>
              <a:ext cx="93663" cy="155575"/>
            </a:xfrm>
            <a:custGeom>
              <a:avLst/>
              <a:gdLst>
                <a:gd name="T0" fmla="*/ 19 w 59"/>
                <a:gd name="T1" fmla="*/ 43 h 98"/>
                <a:gd name="T2" fmla="*/ 3 w 59"/>
                <a:gd name="T3" fmla="*/ 0 h 98"/>
                <a:gd name="T4" fmla="*/ 19 w 59"/>
                <a:gd name="T5" fmla="*/ 10 h 98"/>
                <a:gd name="T6" fmla="*/ 29 w 59"/>
                <a:gd name="T7" fmla="*/ 36 h 98"/>
                <a:gd name="T8" fmla="*/ 42 w 59"/>
                <a:gd name="T9" fmla="*/ 23 h 98"/>
                <a:gd name="T10" fmla="*/ 59 w 59"/>
                <a:gd name="T11" fmla="*/ 33 h 98"/>
                <a:gd name="T12" fmla="*/ 42 w 59"/>
                <a:gd name="T13" fmla="*/ 56 h 98"/>
                <a:gd name="T14" fmla="*/ 59 w 59"/>
                <a:gd name="T15" fmla="*/ 98 h 98"/>
                <a:gd name="T16" fmla="*/ 42 w 59"/>
                <a:gd name="T17" fmla="*/ 88 h 98"/>
                <a:gd name="T18" fmla="*/ 29 w 59"/>
                <a:gd name="T19" fmla="*/ 59 h 98"/>
                <a:gd name="T20" fmla="*/ 19 w 59"/>
                <a:gd name="T21" fmla="*/ 75 h 98"/>
                <a:gd name="T22" fmla="*/ 0 w 59"/>
                <a:gd name="T23" fmla="*/ 65 h 98"/>
                <a:gd name="T24" fmla="*/ 19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3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6"/>
                  </a:lnTo>
                  <a:lnTo>
                    <a:pt x="59" y="98"/>
                  </a:lnTo>
                  <a:lnTo>
                    <a:pt x="42" y="88"/>
                  </a:lnTo>
                  <a:lnTo>
                    <a:pt x="29" y="59"/>
                  </a:lnTo>
                  <a:lnTo>
                    <a:pt x="19" y="75"/>
                  </a:lnTo>
                  <a:lnTo>
                    <a:pt x="0" y="65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3" name="Freeform 387"/>
            <p:cNvSpPr/>
            <p:nvPr/>
          </p:nvSpPr>
          <p:spPr bwMode="auto">
            <a:xfrm>
              <a:off x="9482139" y="2690812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8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4" name="Freeform 388"/>
            <p:cNvSpPr/>
            <p:nvPr/>
          </p:nvSpPr>
          <p:spPr bwMode="auto">
            <a:xfrm>
              <a:off x="9596439" y="2754312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5" name="Freeform 389"/>
            <p:cNvSpPr>
              <a:spLocks noEditPoints="1"/>
            </p:cNvSpPr>
            <p:nvPr/>
          </p:nvSpPr>
          <p:spPr bwMode="auto">
            <a:xfrm>
              <a:off x="9674226" y="2820987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6" name="Freeform 390"/>
            <p:cNvSpPr/>
            <p:nvPr/>
          </p:nvSpPr>
          <p:spPr bwMode="auto">
            <a:xfrm>
              <a:off x="9763126" y="2862262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3 w 59"/>
                <a:gd name="T3" fmla="*/ 0 h 99"/>
                <a:gd name="T4" fmla="*/ 20 w 59"/>
                <a:gd name="T5" fmla="*/ 10 h 99"/>
                <a:gd name="T6" fmla="*/ 29 w 59"/>
                <a:gd name="T7" fmla="*/ 37 h 99"/>
                <a:gd name="T8" fmla="*/ 43 w 59"/>
                <a:gd name="T9" fmla="*/ 23 h 99"/>
                <a:gd name="T10" fmla="*/ 59 w 59"/>
                <a:gd name="T11" fmla="*/ 33 h 99"/>
                <a:gd name="T12" fmla="*/ 39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29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7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29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7" name="Freeform 391"/>
            <p:cNvSpPr/>
            <p:nvPr/>
          </p:nvSpPr>
          <p:spPr bwMode="auto">
            <a:xfrm>
              <a:off x="9861551" y="2909887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8" name="Freeform 392"/>
            <p:cNvSpPr/>
            <p:nvPr/>
          </p:nvSpPr>
          <p:spPr bwMode="auto">
            <a:xfrm>
              <a:off x="9975851" y="2978150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9" name="Freeform 393"/>
            <p:cNvSpPr>
              <a:spLocks noEditPoints="1"/>
            </p:cNvSpPr>
            <p:nvPr/>
          </p:nvSpPr>
          <p:spPr bwMode="auto">
            <a:xfrm>
              <a:off x="10053639" y="3044825"/>
              <a:ext cx="84138" cy="125412"/>
            </a:xfrm>
            <a:custGeom>
              <a:avLst/>
              <a:gdLst>
                <a:gd name="T0" fmla="*/ 9 w 16"/>
                <a:gd name="T1" fmla="*/ 22 h 24"/>
                <a:gd name="T2" fmla="*/ 2 w 16"/>
                <a:gd name="T3" fmla="*/ 16 h 24"/>
                <a:gd name="T4" fmla="*/ 0 w 16"/>
                <a:gd name="T5" fmla="*/ 7 h 24"/>
                <a:gd name="T6" fmla="*/ 2 w 16"/>
                <a:gd name="T7" fmla="*/ 1 h 24"/>
                <a:gd name="T8" fmla="*/ 8 w 16"/>
                <a:gd name="T9" fmla="*/ 1 h 24"/>
                <a:gd name="T10" fmla="*/ 14 w 16"/>
                <a:gd name="T11" fmla="*/ 7 h 24"/>
                <a:gd name="T12" fmla="*/ 16 w 16"/>
                <a:gd name="T13" fmla="*/ 15 h 24"/>
                <a:gd name="T14" fmla="*/ 16 w 16"/>
                <a:gd name="T15" fmla="*/ 17 h 24"/>
                <a:gd name="T16" fmla="*/ 5 w 16"/>
                <a:gd name="T17" fmla="*/ 11 h 24"/>
                <a:gd name="T18" fmla="*/ 6 w 16"/>
                <a:gd name="T19" fmla="*/ 15 h 24"/>
                <a:gd name="T20" fmla="*/ 9 w 16"/>
                <a:gd name="T21" fmla="*/ 18 h 24"/>
                <a:gd name="T22" fmla="*/ 12 w 16"/>
                <a:gd name="T23" fmla="*/ 20 h 24"/>
                <a:gd name="T24" fmla="*/ 15 w 16"/>
                <a:gd name="T25" fmla="*/ 20 h 24"/>
                <a:gd name="T26" fmla="*/ 15 w 16"/>
                <a:gd name="T27" fmla="*/ 24 h 24"/>
                <a:gd name="T28" fmla="*/ 12 w 16"/>
                <a:gd name="T29" fmla="*/ 24 h 24"/>
                <a:gd name="T30" fmla="*/ 9 w 16"/>
                <a:gd name="T31" fmla="*/ 22 h 24"/>
                <a:gd name="T32" fmla="*/ 8 w 16"/>
                <a:gd name="T33" fmla="*/ 5 h 24"/>
                <a:gd name="T34" fmla="*/ 6 w 16"/>
                <a:gd name="T35" fmla="*/ 5 h 24"/>
                <a:gd name="T36" fmla="*/ 5 w 16"/>
                <a:gd name="T37" fmla="*/ 7 h 24"/>
                <a:gd name="T38" fmla="*/ 11 w 16"/>
                <a:gd name="T39" fmla="*/ 11 h 24"/>
                <a:gd name="T40" fmla="*/ 10 w 16"/>
                <a:gd name="T41" fmla="*/ 8 h 24"/>
                <a:gd name="T42" fmla="*/ 8 w 16"/>
                <a:gd name="T4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4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1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8" y="18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0" name="Freeform 394"/>
            <p:cNvSpPr/>
            <p:nvPr/>
          </p:nvSpPr>
          <p:spPr bwMode="auto">
            <a:xfrm>
              <a:off x="10142539" y="3081337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3 w 59"/>
                <a:gd name="T3" fmla="*/ 0 h 98"/>
                <a:gd name="T4" fmla="*/ 20 w 59"/>
                <a:gd name="T5" fmla="*/ 10 h 98"/>
                <a:gd name="T6" fmla="*/ 30 w 59"/>
                <a:gd name="T7" fmla="*/ 39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9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1" name="Freeform 395"/>
            <p:cNvSpPr/>
            <p:nvPr/>
          </p:nvSpPr>
          <p:spPr bwMode="auto">
            <a:xfrm>
              <a:off x="10240964" y="3128962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2" name="Freeform 396"/>
            <p:cNvSpPr/>
            <p:nvPr/>
          </p:nvSpPr>
          <p:spPr bwMode="auto">
            <a:xfrm>
              <a:off x="10356851" y="3195637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3" name="Freeform 397"/>
            <p:cNvSpPr>
              <a:spLocks noEditPoints="1"/>
            </p:cNvSpPr>
            <p:nvPr/>
          </p:nvSpPr>
          <p:spPr bwMode="auto">
            <a:xfrm>
              <a:off x="10434639" y="3263900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8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4" name="Freeform 398"/>
            <p:cNvSpPr/>
            <p:nvPr/>
          </p:nvSpPr>
          <p:spPr bwMode="auto">
            <a:xfrm>
              <a:off x="10521951" y="3300412"/>
              <a:ext cx="93663" cy="160337"/>
            </a:xfrm>
            <a:custGeom>
              <a:avLst/>
              <a:gdLst>
                <a:gd name="T0" fmla="*/ 20 w 59"/>
                <a:gd name="T1" fmla="*/ 42 h 101"/>
                <a:gd name="T2" fmla="*/ 0 w 59"/>
                <a:gd name="T3" fmla="*/ 0 h 101"/>
                <a:gd name="T4" fmla="*/ 20 w 59"/>
                <a:gd name="T5" fmla="*/ 9 h 101"/>
                <a:gd name="T6" fmla="*/ 30 w 59"/>
                <a:gd name="T7" fmla="*/ 39 h 101"/>
                <a:gd name="T8" fmla="*/ 43 w 59"/>
                <a:gd name="T9" fmla="*/ 23 h 101"/>
                <a:gd name="T10" fmla="*/ 59 w 59"/>
                <a:gd name="T11" fmla="*/ 32 h 101"/>
                <a:gd name="T12" fmla="*/ 40 w 59"/>
                <a:gd name="T13" fmla="*/ 55 h 101"/>
                <a:gd name="T14" fmla="*/ 59 w 59"/>
                <a:gd name="T15" fmla="*/ 101 h 101"/>
                <a:gd name="T16" fmla="*/ 43 w 59"/>
                <a:gd name="T17" fmla="*/ 88 h 101"/>
                <a:gd name="T18" fmla="*/ 30 w 59"/>
                <a:gd name="T19" fmla="*/ 59 h 101"/>
                <a:gd name="T20" fmla="*/ 20 w 59"/>
                <a:gd name="T21" fmla="*/ 75 h 101"/>
                <a:gd name="T22" fmla="*/ 0 w 59"/>
                <a:gd name="T23" fmla="*/ 65 h 101"/>
                <a:gd name="T24" fmla="*/ 20 w 59"/>
                <a:gd name="T25" fmla="*/ 4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101">
                  <a:moveTo>
                    <a:pt x="20" y="42"/>
                  </a:moveTo>
                  <a:lnTo>
                    <a:pt x="0" y="0"/>
                  </a:lnTo>
                  <a:lnTo>
                    <a:pt x="20" y="9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2"/>
                  </a:lnTo>
                  <a:lnTo>
                    <a:pt x="40" y="55"/>
                  </a:lnTo>
                  <a:lnTo>
                    <a:pt x="59" y="101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5" name="Freeform 399"/>
            <p:cNvSpPr/>
            <p:nvPr/>
          </p:nvSpPr>
          <p:spPr bwMode="auto">
            <a:xfrm>
              <a:off x="10621964" y="3346450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6" name="Freeform 400"/>
            <p:cNvSpPr/>
            <p:nvPr/>
          </p:nvSpPr>
          <p:spPr bwMode="auto">
            <a:xfrm>
              <a:off x="8081964" y="2109787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7" name="Freeform 401"/>
            <p:cNvSpPr>
              <a:spLocks noEditPoints="1"/>
            </p:cNvSpPr>
            <p:nvPr/>
          </p:nvSpPr>
          <p:spPr bwMode="auto">
            <a:xfrm>
              <a:off x="8154989" y="2176462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8" name="Freeform 402"/>
            <p:cNvSpPr/>
            <p:nvPr/>
          </p:nvSpPr>
          <p:spPr bwMode="auto">
            <a:xfrm>
              <a:off x="8248651" y="2217737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0 w 59"/>
                <a:gd name="T3" fmla="*/ 0 h 99"/>
                <a:gd name="T4" fmla="*/ 17 w 59"/>
                <a:gd name="T5" fmla="*/ 10 h 99"/>
                <a:gd name="T6" fmla="*/ 30 w 59"/>
                <a:gd name="T7" fmla="*/ 36 h 99"/>
                <a:gd name="T8" fmla="*/ 40 w 59"/>
                <a:gd name="T9" fmla="*/ 23 h 99"/>
                <a:gd name="T10" fmla="*/ 56 w 59"/>
                <a:gd name="T11" fmla="*/ 33 h 99"/>
                <a:gd name="T12" fmla="*/ 40 w 59"/>
                <a:gd name="T13" fmla="*/ 53 h 99"/>
                <a:gd name="T14" fmla="*/ 59 w 59"/>
                <a:gd name="T15" fmla="*/ 99 h 99"/>
                <a:gd name="T16" fmla="*/ 40 w 59"/>
                <a:gd name="T17" fmla="*/ 89 h 99"/>
                <a:gd name="T18" fmla="*/ 30 w 59"/>
                <a:gd name="T19" fmla="*/ 59 h 99"/>
                <a:gd name="T20" fmla="*/ 17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9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9" name="Freeform 403"/>
            <p:cNvSpPr/>
            <p:nvPr/>
          </p:nvSpPr>
          <p:spPr bwMode="auto">
            <a:xfrm>
              <a:off x="8347076" y="2260600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0" name="Freeform 404"/>
            <p:cNvSpPr/>
            <p:nvPr/>
          </p:nvSpPr>
          <p:spPr bwMode="auto">
            <a:xfrm>
              <a:off x="8462964" y="2327275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1" name="Freeform 405"/>
            <p:cNvSpPr>
              <a:spLocks noEditPoints="1"/>
            </p:cNvSpPr>
            <p:nvPr/>
          </p:nvSpPr>
          <p:spPr bwMode="auto">
            <a:xfrm>
              <a:off x="8534401" y="2395537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07"/>
            <p:cNvSpPr/>
            <p:nvPr/>
          </p:nvSpPr>
          <p:spPr bwMode="auto">
            <a:xfrm>
              <a:off x="8634413" y="2436810"/>
              <a:ext cx="93663" cy="155575"/>
            </a:xfrm>
            <a:custGeom>
              <a:avLst/>
              <a:gdLst>
                <a:gd name="T0" fmla="*/ 17 w 59"/>
                <a:gd name="T1" fmla="*/ 42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5 h 98"/>
                <a:gd name="T24" fmla="*/ 17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2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5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08"/>
            <p:cNvSpPr/>
            <p:nvPr/>
          </p:nvSpPr>
          <p:spPr bwMode="auto">
            <a:xfrm>
              <a:off x="8734426" y="248284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6 h 28"/>
                <a:gd name="T8" fmla="*/ 3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2 w 12"/>
                <a:gd name="T19" fmla="*/ 3 h 28"/>
                <a:gd name="T20" fmla="*/ 3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1 w 12"/>
                <a:gd name="T27" fmla="*/ 8 h 28"/>
                <a:gd name="T28" fmla="*/ 11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7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9" y="23"/>
                    <a:pt x="10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7"/>
                    <a:pt x="7" y="26"/>
                  </a:cubicBezTo>
                  <a:cubicBezTo>
                    <a:pt x="5" y="25"/>
                    <a:pt x="4" y="24"/>
                    <a:pt x="3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8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09"/>
            <p:cNvSpPr/>
            <p:nvPr/>
          </p:nvSpPr>
          <p:spPr bwMode="auto">
            <a:xfrm>
              <a:off x="8848726" y="25463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10"/>
            <p:cNvSpPr>
              <a:spLocks noEditPoints="1"/>
            </p:cNvSpPr>
            <p:nvPr/>
          </p:nvSpPr>
          <p:spPr bwMode="auto">
            <a:xfrm>
              <a:off x="8921751" y="2613023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11"/>
            <p:cNvSpPr/>
            <p:nvPr/>
          </p:nvSpPr>
          <p:spPr bwMode="auto">
            <a:xfrm>
              <a:off x="9015413" y="2654298"/>
              <a:ext cx="93663" cy="157162"/>
            </a:xfrm>
            <a:custGeom>
              <a:avLst/>
              <a:gdLst>
                <a:gd name="T0" fmla="*/ 16 w 59"/>
                <a:gd name="T1" fmla="*/ 43 h 99"/>
                <a:gd name="T2" fmla="*/ 0 w 59"/>
                <a:gd name="T3" fmla="*/ 0 h 99"/>
                <a:gd name="T4" fmla="*/ 16 w 59"/>
                <a:gd name="T5" fmla="*/ 10 h 99"/>
                <a:gd name="T6" fmla="*/ 29 w 59"/>
                <a:gd name="T7" fmla="*/ 37 h 99"/>
                <a:gd name="T8" fmla="*/ 39 w 59"/>
                <a:gd name="T9" fmla="*/ 23 h 99"/>
                <a:gd name="T10" fmla="*/ 55 w 59"/>
                <a:gd name="T11" fmla="*/ 33 h 99"/>
                <a:gd name="T12" fmla="*/ 39 w 59"/>
                <a:gd name="T13" fmla="*/ 53 h 99"/>
                <a:gd name="T14" fmla="*/ 59 w 59"/>
                <a:gd name="T15" fmla="*/ 99 h 99"/>
                <a:gd name="T16" fmla="*/ 39 w 59"/>
                <a:gd name="T17" fmla="*/ 89 h 99"/>
                <a:gd name="T18" fmla="*/ 29 w 59"/>
                <a:gd name="T19" fmla="*/ 59 h 99"/>
                <a:gd name="T20" fmla="*/ 16 w 59"/>
                <a:gd name="T21" fmla="*/ 76 h 99"/>
                <a:gd name="T22" fmla="*/ 0 w 59"/>
                <a:gd name="T23" fmla="*/ 66 h 99"/>
                <a:gd name="T24" fmla="*/ 16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6" y="43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7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3"/>
                  </a:lnTo>
                  <a:lnTo>
                    <a:pt x="59" y="99"/>
                  </a:lnTo>
                  <a:lnTo>
                    <a:pt x="39" y="89"/>
                  </a:lnTo>
                  <a:lnTo>
                    <a:pt x="29" y="59"/>
                  </a:lnTo>
                  <a:lnTo>
                    <a:pt x="16" y="76"/>
                  </a:lnTo>
                  <a:lnTo>
                    <a:pt x="0" y="66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12"/>
            <p:cNvSpPr/>
            <p:nvPr/>
          </p:nvSpPr>
          <p:spPr bwMode="auto">
            <a:xfrm>
              <a:off x="9109076" y="27019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13"/>
            <p:cNvSpPr/>
            <p:nvPr/>
          </p:nvSpPr>
          <p:spPr bwMode="auto">
            <a:xfrm>
              <a:off x="9223376" y="2763835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14"/>
            <p:cNvSpPr>
              <a:spLocks noEditPoints="1"/>
            </p:cNvSpPr>
            <p:nvPr/>
          </p:nvSpPr>
          <p:spPr bwMode="auto">
            <a:xfrm>
              <a:off x="9301163" y="28320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15"/>
            <p:cNvSpPr/>
            <p:nvPr/>
          </p:nvSpPr>
          <p:spPr bwMode="auto">
            <a:xfrm>
              <a:off x="9390063" y="2873373"/>
              <a:ext cx="93663" cy="155575"/>
            </a:xfrm>
            <a:custGeom>
              <a:avLst/>
              <a:gdLst>
                <a:gd name="T0" fmla="*/ 19 w 59"/>
                <a:gd name="T1" fmla="*/ 43 h 98"/>
                <a:gd name="T2" fmla="*/ 3 w 59"/>
                <a:gd name="T3" fmla="*/ 0 h 98"/>
                <a:gd name="T4" fmla="*/ 19 w 59"/>
                <a:gd name="T5" fmla="*/ 10 h 98"/>
                <a:gd name="T6" fmla="*/ 29 w 59"/>
                <a:gd name="T7" fmla="*/ 36 h 98"/>
                <a:gd name="T8" fmla="*/ 42 w 59"/>
                <a:gd name="T9" fmla="*/ 23 h 98"/>
                <a:gd name="T10" fmla="*/ 59 w 59"/>
                <a:gd name="T11" fmla="*/ 33 h 98"/>
                <a:gd name="T12" fmla="*/ 42 w 59"/>
                <a:gd name="T13" fmla="*/ 56 h 98"/>
                <a:gd name="T14" fmla="*/ 59 w 59"/>
                <a:gd name="T15" fmla="*/ 98 h 98"/>
                <a:gd name="T16" fmla="*/ 42 w 59"/>
                <a:gd name="T17" fmla="*/ 88 h 98"/>
                <a:gd name="T18" fmla="*/ 29 w 59"/>
                <a:gd name="T19" fmla="*/ 59 h 98"/>
                <a:gd name="T20" fmla="*/ 19 w 59"/>
                <a:gd name="T21" fmla="*/ 75 h 98"/>
                <a:gd name="T22" fmla="*/ 0 w 59"/>
                <a:gd name="T23" fmla="*/ 66 h 98"/>
                <a:gd name="T24" fmla="*/ 19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3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6"/>
                  </a:lnTo>
                  <a:lnTo>
                    <a:pt x="59" y="98"/>
                  </a:lnTo>
                  <a:lnTo>
                    <a:pt x="42" y="88"/>
                  </a:lnTo>
                  <a:lnTo>
                    <a:pt x="29" y="59"/>
                  </a:lnTo>
                  <a:lnTo>
                    <a:pt x="19" y="75"/>
                  </a:lnTo>
                  <a:lnTo>
                    <a:pt x="0" y="66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16"/>
            <p:cNvSpPr/>
            <p:nvPr/>
          </p:nvSpPr>
          <p:spPr bwMode="auto">
            <a:xfrm>
              <a:off x="9488488" y="2920998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17"/>
            <p:cNvSpPr/>
            <p:nvPr/>
          </p:nvSpPr>
          <p:spPr bwMode="auto">
            <a:xfrm>
              <a:off x="9602788" y="29829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18"/>
            <p:cNvSpPr>
              <a:spLocks noEditPoints="1"/>
            </p:cNvSpPr>
            <p:nvPr/>
          </p:nvSpPr>
          <p:spPr bwMode="auto">
            <a:xfrm>
              <a:off x="9680576" y="304958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19"/>
            <p:cNvSpPr/>
            <p:nvPr/>
          </p:nvSpPr>
          <p:spPr bwMode="auto">
            <a:xfrm>
              <a:off x="9769476" y="3092448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9 h 98"/>
                <a:gd name="T6" fmla="*/ 29 w 59"/>
                <a:gd name="T7" fmla="*/ 36 h 98"/>
                <a:gd name="T8" fmla="*/ 43 w 59"/>
                <a:gd name="T9" fmla="*/ 23 h 98"/>
                <a:gd name="T10" fmla="*/ 59 w 59"/>
                <a:gd name="T11" fmla="*/ 32 h 98"/>
                <a:gd name="T12" fmla="*/ 39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29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9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2"/>
                  </a:lnTo>
                  <a:lnTo>
                    <a:pt x="39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29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20"/>
            <p:cNvSpPr/>
            <p:nvPr/>
          </p:nvSpPr>
          <p:spPr bwMode="auto">
            <a:xfrm>
              <a:off x="9867901" y="31384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21"/>
            <p:cNvSpPr/>
            <p:nvPr/>
          </p:nvSpPr>
          <p:spPr bwMode="auto">
            <a:xfrm>
              <a:off x="9982201" y="3206748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22"/>
            <p:cNvSpPr>
              <a:spLocks noEditPoints="1"/>
            </p:cNvSpPr>
            <p:nvPr/>
          </p:nvSpPr>
          <p:spPr bwMode="auto">
            <a:xfrm>
              <a:off x="10059988" y="3273423"/>
              <a:ext cx="84138" cy="125412"/>
            </a:xfrm>
            <a:custGeom>
              <a:avLst/>
              <a:gdLst>
                <a:gd name="T0" fmla="*/ 9 w 16"/>
                <a:gd name="T1" fmla="*/ 22 h 24"/>
                <a:gd name="T2" fmla="*/ 2 w 16"/>
                <a:gd name="T3" fmla="*/ 16 h 24"/>
                <a:gd name="T4" fmla="*/ 0 w 16"/>
                <a:gd name="T5" fmla="*/ 7 h 24"/>
                <a:gd name="T6" fmla="*/ 2 w 16"/>
                <a:gd name="T7" fmla="*/ 1 h 24"/>
                <a:gd name="T8" fmla="*/ 8 w 16"/>
                <a:gd name="T9" fmla="*/ 1 h 24"/>
                <a:gd name="T10" fmla="*/ 14 w 16"/>
                <a:gd name="T11" fmla="*/ 7 h 24"/>
                <a:gd name="T12" fmla="*/ 16 w 16"/>
                <a:gd name="T13" fmla="*/ 15 h 24"/>
                <a:gd name="T14" fmla="*/ 16 w 16"/>
                <a:gd name="T15" fmla="*/ 17 h 24"/>
                <a:gd name="T16" fmla="*/ 5 w 16"/>
                <a:gd name="T17" fmla="*/ 11 h 24"/>
                <a:gd name="T18" fmla="*/ 6 w 16"/>
                <a:gd name="T19" fmla="*/ 15 h 24"/>
                <a:gd name="T20" fmla="*/ 9 w 16"/>
                <a:gd name="T21" fmla="*/ 18 h 24"/>
                <a:gd name="T22" fmla="*/ 12 w 16"/>
                <a:gd name="T23" fmla="*/ 20 h 24"/>
                <a:gd name="T24" fmla="*/ 15 w 16"/>
                <a:gd name="T25" fmla="*/ 20 h 24"/>
                <a:gd name="T26" fmla="*/ 15 w 16"/>
                <a:gd name="T27" fmla="*/ 24 h 24"/>
                <a:gd name="T28" fmla="*/ 12 w 16"/>
                <a:gd name="T29" fmla="*/ 24 h 24"/>
                <a:gd name="T30" fmla="*/ 9 w 16"/>
                <a:gd name="T31" fmla="*/ 22 h 24"/>
                <a:gd name="T32" fmla="*/ 8 w 16"/>
                <a:gd name="T33" fmla="*/ 5 h 24"/>
                <a:gd name="T34" fmla="*/ 6 w 16"/>
                <a:gd name="T35" fmla="*/ 5 h 24"/>
                <a:gd name="T36" fmla="*/ 5 w 16"/>
                <a:gd name="T37" fmla="*/ 7 h 24"/>
                <a:gd name="T38" fmla="*/ 11 w 16"/>
                <a:gd name="T39" fmla="*/ 11 h 24"/>
                <a:gd name="T40" fmla="*/ 10 w 16"/>
                <a:gd name="T41" fmla="*/ 8 h 24"/>
                <a:gd name="T42" fmla="*/ 8 w 16"/>
                <a:gd name="T4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4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1" y="13"/>
                    <a:pt x="0" y="10"/>
                    <a:pt x="0" y="7"/>
                  </a:cubicBezTo>
                  <a:cubicBezTo>
                    <a:pt x="0" y="4"/>
                    <a:pt x="0" y="1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8" y="18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23"/>
            <p:cNvSpPr/>
            <p:nvPr/>
          </p:nvSpPr>
          <p:spPr bwMode="auto">
            <a:xfrm>
              <a:off x="10148888" y="3309935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3 w 59"/>
                <a:gd name="T3" fmla="*/ 0 h 98"/>
                <a:gd name="T4" fmla="*/ 20 w 59"/>
                <a:gd name="T5" fmla="*/ 10 h 98"/>
                <a:gd name="T6" fmla="*/ 30 w 59"/>
                <a:gd name="T7" fmla="*/ 40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9 h 98"/>
                <a:gd name="T18" fmla="*/ 30 w 59"/>
                <a:gd name="T19" fmla="*/ 59 h 98"/>
                <a:gd name="T20" fmla="*/ 20 w 59"/>
                <a:gd name="T21" fmla="*/ 76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40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24"/>
            <p:cNvSpPr/>
            <p:nvPr/>
          </p:nvSpPr>
          <p:spPr bwMode="auto">
            <a:xfrm>
              <a:off x="10247313" y="3357560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25"/>
            <p:cNvSpPr/>
            <p:nvPr/>
          </p:nvSpPr>
          <p:spPr bwMode="auto">
            <a:xfrm>
              <a:off x="10363201" y="3424235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26"/>
            <p:cNvSpPr>
              <a:spLocks noEditPoints="1"/>
            </p:cNvSpPr>
            <p:nvPr/>
          </p:nvSpPr>
          <p:spPr bwMode="auto">
            <a:xfrm>
              <a:off x="10440988" y="3492498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8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27"/>
            <p:cNvSpPr/>
            <p:nvPr/>
          </p:nvSpPr>
          <p:spPr bwMode="auto">
            <a:xfrm>
              <a:off x="10528301" y="3529010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20 w 59"/>
                <a:gd name="T5" fmla="*/ 10 h 98"/>
                <a:gd name="T6" fmla="*/ 30 w 59"/>
                <a:gd name="T7" fmla="*/ 39 h 98"/>
                <a:gd name="T8" fmla="*/ 43 w 59"/>
                <a:gd name="T9" fmla="*/ 23 h 98"/>
                <a:gd name="T10" fmla="*/ 59 w 59"/>
                <a:gd name="T11" fmla="*/ 33 h 98"/>
                <a:gd name="T12" fmla="*/ 40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28"/>
            <p:cNvSpPr/>
            <p:nvPr/>
          </p:nvSpPr>
          <p:spPr bwMode="auto">
            <a:xfrm>
              <a:off x="10628313" y="357504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29"/>
            <p:cNvSpPr/>
            <p:nvPr/>
          </p:nvSpPr>
          <p:spPr bwMode="auto">
            <a:xfrm>
              <a:off x="8088313" y="2338385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30"/>
            <p:cNvSpPr>
              <a:spLocks noEditPoints="1"/>
            </p:cNvSpPr>
            <p:nvPr/>
          </p:nvSpPr>
          <p:spPr bwMode="auto">
            <a:xfrm>
              <a:off x="8161338" y="24050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31"/>
            <p:cNvSpPr/>
            <p:nvPr/>
          </p:nvSpPr>
          <p:spPr bwMode="auto">
            <a:xfrm>
              <a:off x="8255001" y="2446335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0 w 59"/>
                <a:gd name="T3" fmla="*/ 0 h 99"/>
                <a:gd name="T4" fmla="*/ 17 w 59"/>
                <a:gd name="T5" fmla="*/ 10 h 99"/>
                <a:gd name="T6" fmla="*/ 30 w 59"/>
                <a:gd name="T7" fmla="*/ 36 h 99"/>
                <a:gd name="T8" fmla="*/ 40 w 59"/>
                <a:gd name="T9" fmla="*/ 23 h 99"/>
                <a:gd name="T10" fmla="*/ 56 w 59"/>
                <a:gd name="T11" fmla="*/ 33 h 99"/>
                <a:gd name="T12" fmla="*/ 40 w 59"/>
                <a:gd name="T13" fmla="*/ 53 h 99"/>
                <a:gd name="T14" fmla="*/ 59 w 59"/>
                <a:gd name="T15" fmla="*/ 99 h 99"/>
                <a:gd name="T16" fmla="*/ 40 w 59"/>
                <a:gd name="T17" fmla="*/ 89 h 99"/>
                <a:gd name="T18" fmla="*/ 30 w 59"/>
                <a:gd name="T19" fmla="*/ 59 h 99"/>
                <a:gd name="T20" fmla="*/ 17 w 59"/>
                <a:gd name="T21" fmla="*/ 76 h 99"/>
                <a:gd name="T22" fmla="*/ 0 w 59"/>
                <a:gd name="T23" fmla="*/ 63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9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6"/>
                  </a:lnTo>
                  <a:lnTo>
                    <a:pt x="0" y="63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32"/>
            <p:cNvSpPr/>
            <p:nvPr/>
          </p:nvSpPr>
          <p:spPr bwMode="auto">
            <a:xfrm>
              <a:off x="8353426" y="24891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33"/>
            <p:cNvSpPr/>
            <p:nvPr/>
          </p:nvSpPr>
          <p:spPr bwMode="auto">
            <a:xfrm>
              <a:off x="8469313" y="2555873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34"/>
            <p:cNvSpPr>
              <a:spLocks noEditPoints="1"/>
            </p:cNvSpPr>
            <p:nvPr/>
          </p:nvSpPr>
          <p:spPr bwMode="auto">
            <a:xfrm>
              <a:off x="8540751" y="26241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35"/>
            <p:cNvSpPr/>
            <p:nvPr/>
          </p:nvSpPr>
          <p:spPr bwMode="auto">
            <a:xfrm>
              <a:off x="8634413" y="2665410"/>
              <a:ext cx="93663" cy="155575"/>
            </a:xfrm>
            <a:custGeom>
              <a:avLst/>
              <a:gdLst>
                <a:gd name="T0" fmla="*/ 17 w 59"/>
                <a:gd name="T1" fmla="*/ 43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6 h 98"/>
                <a:gd name="T24" fmla="*/ 17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6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36"/>
            <p:cNvSpPr/>
            <p:nvPr/>
          </p:nvSpPr>
          <p:spPr bwMode="auto">
            <a:xfrm>
              <a:off x="8734426" y="2713035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6 h 28"/>
                <a:gd name="T8" fmla="*/ 3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2 w 12"/>
                <a:gd name="T19" fmla="*/ 3 h 28"/>
                <a:gd name="T20" fmla="*/ 3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1 w 12"/>
                <a:gd name="T27" fmla="*/ 8 h 28"/>
                <a:gd name="T28" fmla="*/ 11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7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9" y="23"/>
                    <a:pt x="10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7"/>
                    <a:pt x="7" y="26"/>
                  </a:cubicBezTo>
                  <a:cubicBezTo>
                    <a:pt x="5" y="25"/>
                    <a:pt x="4" y="24"/>
                    <a:pt x="3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8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37"/>
            <p:cNvSpPr/>
            <p:nvPr/>
          </p:nvSpPr>
          <p:spPr bwMode="auto">
            <a:xfrm>
              <a:off x="8848726" y="27749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38"/>
            <p:cNvSpPr>
              <a:spLocks noEditPoints="1"/>
            </p:cNvSpPr>
            <p:nvPr/>
          </p:nvSpPr>
          <p:spPr bwMode="auto">
            <a:xfrm>
              <a:off x="8921751" y="2841623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39"/>
            <p:cNvSpPr/>
            <p:nvPr/>
          </p:nvSpPr>
          <p:spPr bwMode="auto">
            <a:xfrm>
              <a:off x="9015413" y="2884485"/>
              <a:ext cx="93663" cy="155575"/>
            </a:xfrm>
            <a:custGeom>
              <a:avLst/>
              <a:gdLst>
                <a:gd name="T0" fmla="*/ 16 w 59"/>
                <a:gd name="T1" fmla="*/ 42 h 98"/>
                <a:gd name="T2" fmla="*/ 0 w 59"/>
                <a:gd name="T3" fmla="*/ 0 h 98"/>
                <a:gd name="T4" fmla="*/ 16 w 59"/>
                <a:gd name="T5" fmla="*/ 9 h 98"/>
                <a:gd name="T6" fmla="*/ 29 w 59"/>
                <a:gd name="T7" fmla="*/ 36 h 98"/>
                <a:gd name="T8" fmla="*/ 39 w 59"/>
                <a:gd name="T9" fmla="*/ 23 h 98"/>
                <a:gd name="T10" fmla="*/ 55 w 59"/>
                <a:gd name="T11" fmla="*/ 32 h 98"/>
                <a:gd name="T12" fmla="*/ 39 w 59"/>
                <a:gd name="T13" fmla="*/ 52 h 98"/>
                <a:gd name="T14" fmla="*/ 59 w 59"/>
                <a:gd name="T15" fmla="*/ 98 h 98"/>
                <a:gd name="T16" fmla="*/ 39 w 59"/>
                <a:gd name="T17" fmla="*/ 88 h 98"/>
                <a:gd name="T18" fmla="*/ 29 w 59"/>
                <a:gd name="T19" fmla="*/ 59 h 98"/>
                <a:gd name="T20" fmla="*/ 16 w 59"/>
                <a:gd name="T21" fmla="*/ 75 h 98"/>
                <a:gd name="T22" fmla="*/ 0 w 59"/>
                <a:gd name="T23" fmla="*/ 65 h 98"/>
                <a:gd name="T24" fmla="*/ 16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6" y="42"/>
                  </a:moveTo>
                  <a:lnTo>
                    <a:pt x="0" y="0"/>
                  </a:lnTo>
                  <a:lnTo>
                    <a:pt x="16" y="9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2"/>
                  </a:lnTo>
                  <a:lnTo>
                    <a:pt x="39" y="52"/>
                  </a:lnTo>
                  <a:lnTo>
                    <a:pt x="59" y="98"/>
                  </a:lnTo>
                  <a:lnTo>
                    <a:pt x="39" y="88"/>
                  </a:lnTo>
                  <a:lnTo>
                    <a:pt x="29" y="59"/>
                  </a:lnTo>
                  <a:lnTo>
                    <a:pt x="16" y="75"/>
                  </a:lnTo>
                  <a:lnTo>
                    <a:pt x="0" y="65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40"/>
            <p:cNvSpPr/>
            <p:nvPr/>
          </p:nvSpPr>
          <p:spPr bwMode="auto">
            <a:xfrm>
              <a:off x="9109076" y="29305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41"/>
            <p:cNvSpPr/>
            <p:nvPr/>
          </p:nvSpPr>
          <p:spPr bwMode="auto">
            <a:xfrm>
              <a:off x="9223376" y="2992435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42"/>
            <p:cNvSpPr>
              <a:spLocks noEditPoints="1"/>
            </p:cNvSpPr>
            <p:nvPr/>
          </p:nvSpPr>
          <p:spPr bwMode="auto">
            <a:xfrm>
              <a:off x="9301163" y="30606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43"/>
            <p:cNvSpPr/>
            <p:nvPr/>
          </p:nvSpPr>
          <p:spPr bwMode="auto">
            <a:xfrm>
              <a:off x="9390063" y="3101973"/>
              <a:ext cx="93663" cy="155575"/>
            </a:xfrm>
            <a:custGeom>
              <a:avLst/>
              <a:gdLst>
                <a:gd name="T0" fmla="*/ 19 w 59"/>
                <a:gd name="T1" fmla="*/ 43 h 98"/>
                <a:gd name="T2" fmla="*/ 3 w 59"/>
                <a:gd name="T3" fmla="*/ 0 h 98"/>
                <a:gd name="T4" fmla="*/ 19 w 59"/>
                <a:gd name="T5" fmla="*/ 10 h 98"/>
                <a:gd name="T6" fmla="*/ 29 w 59"/>
                <a:gd name="T7" fmla="*/ 36 h 98"/>
                <a:gd name="T8" fmla="*/ 42 w 59"/>
                <a:gd name="T9" fmla="*/ 23 h 98"/>
                <a:gd name="T10" fmla="*/ 59 w 59"/>
                <a:gd name="T11" fmla="*/ 33 h 98"/>
                <a:gd name="T12" fmla="*/ 42 w 59"/>
                <a:gd name="T13" fmla="*/ 56 h 98"/>
                <a:gd name="T14" fmla="*/ 59 w 59"/>
                <a:gd name="T15" fmla="*/ 98 h 98"/>
                <a:gd name="T16" fmla="*/ 42 w 59"/>
                <a:gd name="T17" fmla="*/ 89 h 98"/>
                <a:gd name="T18" fmla="*/ 29 w 59"/>
                <a:gd name="T19" fmla="*/ 59 h 98"/>
                <a:gd name="T20" fmla="*/ 19 w 59"/>
                <a:gd name="T21" fmla="*/ 76 h 98"/>
                <a:gd name="T22" fmla="*/ 0 w 59"/>
                <a:gd name="T23" fmla="*/ 66 h 98"/>
                <a:gd name="T24" fmla="*/ 19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3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6"/>
                  </a:lnTo>
                  <a:lnTo>
                    <a:pt x="59" y="98"/>
                  </a:lnTo>
                  <a:lnTo>
                    <a:pt x="42" y="89"/>
                  </a:lnTo>
                  <a:lnTo>
                    <a:pt x="29" y="59"/>
                  </a:lnTo>
                  <a:lnTo>
                    <a:pt x="19" y="76"/>
                  </a:lnTo>
                  <a:lnTo>
                    <a:pt x="0" y="66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44"/>
            <p:cNvSpPr/>
            <p:nvPr/>
          </p:nvSpPr>
          <p:spPr bwMode="auto">
            <a:xfrm>
              <a:off x="9488488" y="3149598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45"/>
            <p:cNvSpPr/>
            <p:nvPr/>
          </p:nvSpPr>
          <p:spPr bwMode="auto">
            <a:xfrm>
              <a:off x="9602788" y="32115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46"/>
            <p:cNvSpPr>
              <a:spLocks noEditPoints="1"/>
            </p:cNvSpPr>
            <p:nvPr/>
          </p:nvSpPr>
          <p:spPr bwMode="auto">
            <a:xfrm>
              <a:off x="9680576" y="3279773"/>
              <a:ext cx="84138" cy="128587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47"/>
            <p:cNvSpPr/>
            <p:nvPr/>
          </p:nvSpPr>
          <p:spPr bwMode="auto">
            <a:xfrm>
              <a:off x="9769476" y="3321048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10 h 98"/>
                <a:gd name="T6" fmla="*/ 29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29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29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48"/>
            <p:cNvSpPr/>
            <p:nvPr/>
          </p:nvSpPr>
          <p:spPr bwMode="auto">
            <a:xfrm>
              <a:off x="9867901" y="33670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49"/>
            <p:cNvSpPr/>
            <p:nvPr/>
          </p:nvSpPr>
          <p:spPr bwMode="auto">
            <a:xfrm>
              <a:off x="9982201" y="3435348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50"/>
            <p:cNvSpPr>
              <a:spLocks noEditPoints="1"/>
            </p:cNvSpPr>
            <p:nvPr/>
          </p:nvSpPr>
          <p:spPr bwMode="auto">
            <a:xfrm>
              <a:off x="10059988" y="34972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6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6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8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51"/>
            <p:cNvSpPr/>
            <p:nvPr/>
          </p:nvSpPr>
          <p:spPr bwMode="auto">
            <a:xfrm>
              <a:off x="10148888" y="3538535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3 w 59"/>
                <a:gd name="T3" fmla="*/ 0 h 99"/>
                <a:gd name="T4" fmla="*/ 20 w 59"/>
                <a:gd name="T5" fmla="*/ 10 h 99"/>
                <a:gd name="T6" fmla="*/ 30 w 59"/>
                <a:gd name="T7" fmla="*/ 40 h 99"/>
                <a:gd name="T8" fmla="*/ 43 w 59"/>
                <a:gd name="T9" fmla="*/ 23 h 99"/>
                <a:gd name="T10" fmla="*/ 59 w 59"/>
                <a:gd name="T11" fmla="*/ 33 h 99"/>
                <a:gd name="T12" fmla="*/ 39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30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40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52"/>
            <p:cNvSpPr/>
            <p:nvPr/>
          </p:nvSpPr>
          <p:spPr bwMode="auto">
            <a:xfrm>
              <a:off x="10247313" y="35861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53"/>
            <p:cNvSpPr/>
            <p:nvPr/>
          </p:nvSpPr>
          <p:spPr bwMode="auto">
            <a:xfrm>
              <a:off x="10363201" y="3652835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54"/>
            <p:cNvSpPr>
              <a:spLocks noEditPoints="1"/>
            </p:cNvSpPr>
            <p:nvPr/>
          </p:nvSpPr>
          <p:spPr bwMode="auto">
            <a:xfrm>
              <a:off x="10440988" y="3721098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8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55"/>
            <p:cNvSpPr/>
            <p:nvPr/>
          </p:nvSpPr>
          <p:spPr bwMode="auto">
            <a:xfrm>
              <a:off x="10528301" y="3757610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20 w 59"/>
                <a:gd name="T5" fmla="*/ 10 h 98"/>
                <a:gd name="T6" fmla="*/ 30 w 59"/>
                <a:gd name="T7" fmla="*/ 39 h 98"/>
                <a:gd name="T8" fmla="*/ 43 w 59"/>
                <a:gd name="T9" fmla="*/ 23 h 98"/>
                <a:gd name="T10" fmla="*/ 59 w 59"/>
                <a:gd name="T11" fmla="*/ 33 h 98"/>
                <a:gd name="T12" fmla="*/ 40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56"/>
            <p:cNvSpPr/>
            <p:nvPr/>
          </p:nvSpPr>
          <p:spPr bwMode="auto">
            <a:xfrm>
              <a:off x="10628313" y="380364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57"/>
            <p:cNvSpPr/>
            <p:nvPr/>
          </p:nvSpPr>
          <p:spPr bwMode="auto">
            <a:xfrm>
              <a:off x="8088313" y="25669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58"/>
            <p:cNvSpPr>
              <a:spLocks noEditPoints="1"/>
            </p:cNvSpPr>
            <p:nvPr/>
          </p:nvSpPr>
          <p:spPr bwMode="auto">
            <a:xfrm>
              <a:off x="8161338" y="26336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59"/>
            <p:cNvSpPr/>
            <p:nvPr/>
          </p:nvSpPr>
          <p:spPr bwMode="auto">
            <a:xfrm>
              <a:off x="8255001" y="26765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17 w 59"/>
                <a:gd name="T5" fmla="*/ 9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2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2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2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2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60"/>
            <p:cNvSpPr/>
            <p:nvPr/>
          </p:nvSpPr>
          <p:spPr bwMode="auto">
            <a:xfrm>
              <a:off x="8353426" y="27177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61"/>
            <p:cNvSpPr/>
            <p:nvPr/>
          </p:nvSpPr>
          <p:spPr bwMode="auto">
            <a:xfrm>
              <a:off x="8469313" y="2784473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62"/>
            <p:cNvSpPr>
              <a:spLocks noEditPoints="1"/>
            </p:cNvSpPr>
            <p:nvPr/>
          </p:nvSpPr>
          <p:spPr bwMode="auto">
            <a:xfrm>
              <a:off x="8540751" y="28527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63"/>
            <p:cNvSpPr/>
            <p:nvPr/>
          </p:nvSpPr>
          <p:spPr bwMode="auto">
            <a:xfrm>
              <a:off x="8634413" y="2894010"/>
              <a:ext cx="93663" cy="155575"/>
            </a:xfrm>
            <a:custGeom>
              <a:avLst/>
              <a:gdLst>
                <a:gd name="T0" fmla="*/ 17 w 59"/>
                <a:gd name="T1" fmla="*/ 43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3 h 98"/>
                <a:gd name="T14" fmla="*/ 59 w 59"/>
                <a:gd name="T15" fmla="*/ 98 h 98"/>
                <a:gd name="T16" fmla="*/ 40 w 59"/>
                <a:gd name="T17" fmla="*/ 89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6 h 98"/>
                <a:gd name="T24" fmla="*/ 17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8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6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64"/>
            <p:cNvSpPr/>
            <p:nvPr/>
          </p:nvSpPr>
          <p:spPr bwMode="auto">
            <a:xfrm>
              <a:off x="8734426" y="2941635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6 h 28"/>
                <a:gd name="T8" fmla="*/ 3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2 w 12"/>
                <a:gd name="T19" fmla="*/ 3 h 28"/>
                <a:gd name="T20" fmla="*/ 3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1 w 12"/>
                <a:gd name="T27" fmla="*/ 8 h 28"/>
                <a:gd name="T28" fmla="*/ 11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7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9" y="23"/>
                    <a:pt x="10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7"/>
                    <a:pt x="7" y="26"/>
                  </a:cubicBezTo>
                  <a:cubicBezTo>
                    <a:pt x="5" y="25"/>
                    <a:pt x="4" y="24"/>
                    <a:pt x="3" y="22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8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65"/>
            <p:cNvSpPr/>
            <p:nvPr/>
          </p:nvSpPr>
          <p:spPr bwMode="auto">
            <a:xfrm>
              <a:off x="8848726" y="30035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66"/>
            <p:cNvSpPr>
              <a:spLocks noEditPoints="1"/>
            </p:cNvSpPr>
            <p:nvPr/>
          </p:nvSpPr>
          <p:spPr bwMode="auto">
            <a:xfrm>
              <a:off x="8921751" y="3071810"/>
              <a:ext cx="82550" cy="128587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67"/>
            <p:cNvSpPr/>
            <p:nvPr/>
          </p:nvSpPr>
          <p:spPr bwMode="auto">
            <a:xfrm>
              <a:off x="9015413" y="3113085"/>
              <a:ext cx="93663" cy="155575"/>
            </a:xfrm>
            <a:custGeom>
              <a:avLst/>
              <a:gdLst>
                <a:gd name="T0" fmla="*/ 16 w 59"/>
                <a:gd name="T1" fmla="*/ 42 h 98"/>
                <a:gd name="T2" fmla="*/ 0 w 59"/>
                <a:gd name="T3" fmla="*/ 0 h 98"/>
                <a:gd name="T4" fmla="*/ 16 w 59"/>
                <a:gd name="T5" fmla="*/ 10 h 98"/>
                <a:gd name="T6" fmla="*/ 29 w 59"/>
                <a:gd name="T7" fmla="*/ 36 h 98"/>
                <a:gd name="T8" fmla="*/ 39 w 59"/>
                <a:gd name="T9" fmla="*/ 23 h 98"/>
                <a:gd name="T10" fmla="*/ 55 w 59"/>
                <a:gd name="T11" fmla="*/ 32 h 98"/>
                <a:gd name="T12" fmla="*/ 39 w 59"/>
                <a:gd name="T13" fmla="*/ 52 h 98"/>
                <a:gd name="T14" fmla="*/ 59 w 59"/>
                <a:gd name="T15" fmla="*/ 98 h 98"/>
                <a:gd name="T16" fmla="*/ 39 w 59"/>
                <a:gd name="T17" fmla="*/ 88 h 98"/>
                <a:gd name="T18" fmla="*/ 29 w 59"/>
                <a:gd name="T19" fmla="*/ 59 h 98"/>
                <a:gd name="T20" fmla="*/ 16 w 59"/>
                <a:gd name="T21" fmla="*/ 75 h 98"/>
                <a:gd name="T22" fmla="*/ 0 w 59"/>
                <a:gd name="T23" fmla="*/ 65 h 98"/>
                <a:gd name="T24" fmla="*/ 16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6" y="42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2"/>
                  </a:lnTo>
                  <a:lnTo>
                    <a:pt x="39" y="52"/>
                  </a:lnTo>
                  <a:lnTo>
                    <a:pt x="59" y="98"/>
                  </a:lnTo>
                  <a:lnTo>
                    <a:pt x="39" y="88"/>
                  </a:lnTo>
                  <a:lnTo>
                    <a:pt x="29" y="59"/>
                  </a:lnTo>
                  <a:lnTo>
                    <a:pt x="16" y="75"/>
                  </a:lnTo>
                  <a:lnTo>
                    <a:pt x="0" y="65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68"/>
            <p:cNvSpPr/>
            <p:nvPr/>
          </p:nvSpPr>
          <p:spPr bwMode="auto">
            <a:xfrm>
              <a:off x="9109076" y="31591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69"/>
            <p:cNvSpPr/>
            <p:nvPr/>
          </p:nvSpPr>
          <p:spPr bwMode="auto">
            <a:xfrm>
              <a:off x="9223376" y="3222623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70"/>
            <p:cNvSpPr>
              <a:spLocks noEditPoints="1"/>
            </p:cNvSpPr>
            <p:nvPr/>
          </p:nvSpPr>
          <p:spPr bwMode="auto">
            <a:xfrm>
              <a:off x="9301163" y="32892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71"/>
            <p:cNvSpPr/>
            <p:nvPr/>
          </p:nvSpPr>
          <p:spPr bwMode="auto">
            <a:xfrm>
              <a:off x="9390063" y="3330573"/>
              <a:ext cx="93663" cy="157162"/>
            </a:xfrm>
            <a:custGeom>
              <a:avLst/>
              <a:gdLst>
                <a:gd name="T0" fmla="*/ 19 w 59"/>
                <a:gd name="T1" fmla="*/ 43 h 99"/>
                <a:gd name="T2" fmla="*/ 3 w 59"/>
                <a:gd name="T3" fmla="*/ 0 h 99"/>
                <a:gd name="T4" fmla="*/ 19 w 59"/>
                <a:gd name="T5" fmla="*/ 10 h 99"/>
                <a:gd name="T6" fmla="*/ 29 w 59"/>
                <a:gd name="T7" fmla="*/ 36 h 99"/>
                <a:gd name="T8" fmla="*/ 42 w 59"/>
                <a:gd name="T9" fmla="*/ 23 h 99"/>
                <a:gd name="T10" fmla="*/ 59 w 59"/>
                <a:gd name="T11" fmla="*/ 33 h 99"/>
                <a:gd name="T12" fmla="*/ 42 w 59"/>
                <a:gd name="T13" fmla="*/ 56 h 99"/>
                <a:gd name="T14" fmla="*/ 59 w 59"/>
                <a:gd name="T15" fmla="*/ 99 h 99"/>
                <a:gd name="T16" fmla="*/ 42 w 59"/>
                <a:gd name="T17" fmla="*/ 89 h 99"/>
                <a:gd name="T18" fmla="*/ 29 w 59"/>
                <a:gd name="T19" fmla="*/ 59 h 99"/>
                <a:gd name="T20" fmla="*/ 19 w 59"/>
                <a:gd name="T21" fmla="*/ 76 h 99"/>
                <a:gd name="T22" fmla="*/ 0 w 59"/>
                <a:gd name="T23" fmla="*/ 66 h 99"/>
                <a:gd name="T24" fmla="*/ 19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9" y="43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6"/>
                  </a:lnTo>
                  <a:lnTo>
                    <a:pt x="59" y="99"/>
                  </a:lnTo>
                  <a:lnTo>
                    <a:pt x="42" y="89"/>
                  </a:lnTo>
                  <a:lnTo>
                    <a:pt x="29" y="59"/>
                  </a:lnTo>
                  <a:lnTo>
                    <a:pt x="19" y="76"/>
                  </a:lnTo>
                  <a:lnTo>
                    <a:pt x="0" y="66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72"/>
            <p:cNvSpPr/>
            <p:nvPr/>
          </p:nvSpPr>
          <p:spPr bwMode="auto">
            <a:xfrm>
              <a:off x="9488488" y="337819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473"/>
            <p:cNvSpPr/>
            <p:nvPr/>
          </p:nvSpPr>
          <p:spPr bwMode="auto">
            <a:xfrm>
              <a:off x="9602788" y="34401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474"/>
            <p:cNvSpPr>
              <a:spLocks noEditPoints="1"/>
            </p:cNvSpPr>
            <p:nvPr/>
          </p:nvSpPr>
          <p:spPr bwMode="auto">
            <a:xfrm>
              <a:off x="9680576" y="3508373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475"/>
            <p:cNvSpPr/>
            <p:nvPr/>
          </p:nvSpPr>
          <p:spPr bwMode="auto">
            <a:xfrm>
              <a:off x="9769476" y="3549648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10 h 98"/>
                <a:gd name="T6" fmla="*/ 29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29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29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476"/>
            <p:cNvSpPr/>
            <p:nvPr/>
          </p:nvSpPr>
          <p:spPr bwMode="auto">
            <a:xfrm>
              <a:off x="9867901" y="35956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477"/>
            <p:cNvSpPr/>
            <p:nvPr/>
          </p:nvSpPr>
          <p:spPr bwMode="auto">
            <a:xfrm>
              <a:off x="9982201" y="3663948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478"/>
            <p:cNvSpPr>
              <a:spLocks noEditPoints="1"/>
            </p:cNvSpPr>
            <p:nvPr/>
          </p:nvSpPr>
          <p:spPr bwMode="auto">
            <a:xfrm>
              <a:off x="10059988" y="37258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6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6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8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479"/>
            <p:cNvSpPr/>
            <p:nvPr/>
          </p:nvSpPr>
          <p:spPr bwMode="auto">
            <a:xfrm>
              <a:off x="10148888" y="3767135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3 w 59"/>
                <a:gd name="T3" fmla="*/ 0 h 99"/>
                <a:gd name="T4" fmla="*/ 20 w 59"/>
                <a:gd name="T5" fmla="*/ 10 h 99"/>
                <a:gd name="T6" fmla="*/ 30 w 59"/>
                <a:gd name="T7" fmla="*/ 40 h 99"/>
                <a:gd name="T8" fmla="*/ 43 w 59"/>
                <a:gd name="T9" fmla="*/ 23 h 99"/>
                <a:gd name="T10" fmla="*/ 59 w 59"/>
                <a:gd name="T11" fmla="*/ 33 h 99"/>
                <a:gd name="T12" fmla="*/ 39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30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40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480"/>
            <p:cNvSpPr/>
            <p:nvPr/>
          </p:nvSpPr>
          <p:spPr bwMode="auto">
            <a:xfrm>
              <a:off x="10247313" y="38147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481"/>
            <p:cNvSpPr/>
            <p:nvPr/>
          </p:nvSpPr>
          <p:spPr bwMode="auto">
            <a:xfrm>
              <a:off x="10363201" y="3883023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482"/>
            <p:cNvSpPr>
              <a:spLocks noEditPoints="1"/>
            </p:cNvSpPr>
            <p:nvPr/>
          </p:nvSpPr>
          <p:spPr bwMode="auto">
            <a:xfrm>
              <a:off x="10440988" y="3949698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7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483"/>
            <p:cNvSpPr/>
            <p:nvPr/>
          </p:nvSpPr>
          <p:spPr bwMode="auto">
            <a:xfrm>
              <a:off x="10528301" y="3986210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0 w 59"/>
                <a:gd name="T3" fmla="*/ 0 h 98"/>
                <a:gd name="T4" fmla="*/ 20 w 59"/>
                <a:gd name="T5" fmla="*/ 10 h 98"/>
                <a:gd name="T6" fmla="*/ 30 w 59"/>
                <a:gd name="T7" fmla="*/ 39 h 98"/>
                <a:gd name="T8" fmla="*/ 43 w 59"/>
                <a:gd name="T9" fmla="*/ 23 h 98"/>
                <a:gd name="T10" fmla="*/ 59 w 59"/>
                <a:gd name="T11" fmla="*/ 33 h 98"/>
                <a:gd name="T12" fmla="*/ 40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484"/>
            <p:cNvSpPr/>
            <p:nvPr/>
          </p:nvSpPr>
          <p:spPr bwMode="auto">
            <a:xfrm>
              <a:off x="10628313" y="4033835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485"/>
            <p:cNvSpPr/>
            <p:nvPr/>
          </p:nvSpPr>
          <p:spPr bwMode="auto">
            <a:xfrm>
              <a:off x="8088313" y="27955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486"/>
            <p:cNvSpPr>
              <a:spLocks noEditPoints="1"/>
            </p:cNvSpPr>
            <p:nvPr/>
          </p:nvSpPr>
          <p:spPr bwMode="auto">
            <a:xfrm>
              <a:off x="8161338" y="28622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1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4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4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487"/>
            <p:cNvSpPr/>
            <p:nvPr/>
          </p:nvSpPr>
          <p:spPr bwMode="auto">
            <a:xfrm>
              <a:off x="8255001" y="29051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2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2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2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2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488"/>
            <p:cNvSpPr/>
            <p:nvPr/>
          </p:nvSpPr>
          <p:spPr bwMode="auto">
            <a:xfrm>
              <a:off x="8353426" y="29463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489"/>
            <p:cNvSpPr/>
            <p:nvPr/>
          </p:nvSpPr>
          <p:spPr bwMode="auto">
            <a:xfrm>
              <a:off x="8469313" y="301307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1 w 12"/>
                <a:gd name="T27" fmla="*/ 9 h 28"/>
                <a:gd name="T28" fmla="*/ 11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490"/>
            <p:cNvSpPr>
              <a:spLocks noEditPoints="1"/>
            </p:cNvSpPr>
            <p:nvPr/>
          </p:nvSpPr>
          <p:spPr bwMode="auto">
            <a:xfrm>
              <a:off x="8540751" y="30813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491"/>
            <p:cNvSpPr/>
            <p:nvPr/>
          </p:nvSpPr>
          <p:spPr bwMode="auto">
            <a:xfrm>
              <a:off x="8634413" y="3122610"/>
              <a:ext cx="93663" cy="157162"/>
            </a:xfrm>
            <a:custGeom>
              <a:avLst/>
              <a:gdLst>
                <a:gd name="T0" fmla="*/ 17 w 59"/>
                <a:gd name="T1" fmla="*/ 43 h 99"/>
                <a:gd name="T2" fmla="*/ 0 w 59"/>
                <a:gd name="T3" fmla="*/ 0 h 99"/>
                <a:gd name="T4" fmla="*/ 17 w 59"/>
                <a:gd name="T5" fmla="*/ 10 h 99"/>
                <a:gd name="T6" fmla="*/ 30 w 59"/>
                <a:gd name="T7" fmla="*/ 36 h 99"/>
                <a:gd name="T8" fmla="*/ 40 w 59"/>
                <a:gd name="T9" fmla="*/ 23 h 99"/>
                <a:gd name="T10" fmla="*/ 56 w 59"/>
                <a:gd name="T11" fmla="*/ 33 h 99"/>
                <a:gd name="T12" fmla="*/ 40 w 59"/>
                <a:gd name="T13" fmla="*/ 53 h 99"/>
                <a:gd name="T14" fmla="*/ 59 w 59"/>
                <a:gd name="T15" fmla="*/ 99 h 99"/>
                <a:gd name="T16" fmla="*/ 40 w 59"/>
                <a:gd name="T17" fmla="*/ 89 h 99"/>
                <a:gd name="T18" fmla="*/ 30 w 59"/>
                <a:gd name="T19" fmla="*/ 59 h 99"/>
                <a:gd name="T20" fmla="*/ 17 w 59"/>
                <a:gd name="T21" fmla="*/ 76 h 99"/>
                <a:gd name="T22" fmla="*/ 0 w 59"/>
                <a:gd name="T23" fmla="*/ 66 h 99"/>
                <a:gd name="T24" fmla="*/ 17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7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9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6"/>
                  </a:lnTo>
                  <a:lnTo>
                    <a:pt x="0" y="66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492"/>
            <p:cNvSpPr/>
            <p:nvPr/>
          </p:nvSpPr>
          <p:spPr bwMode="auto">
            <a:xfrm>
              <a:off x="8734426" y="3163885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8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3 w 12"/>
                <a:gd name="T21" fmla="*/ 0 h 29"/>
                <a:gd name="T22" fmla="*/ 7 w 12"/>
                <a:gd name="T23" fmla="*/ 2 h 29"/>
                <a:gd name="T24" fmla="*/ 7 w 12"/>
                <a:gd name="T25" fmla="*/ 7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493"/>
            <p:cNvSpPr/>
            <p:nvPr/>
          </p:nvSpPr>
          <p:spPr bwMode="auto">
            <a:xfrm>
              <a:off x="8848726" y="32321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494"/>
            <p:cNvSpPr>
              <a:spLocks noEditPoints="1"/>
            </p:cNvSpPr>
            <p:nvPr/>
          </p:nvSpPr>
          <p:spPr bwMode="auto">
            <a:xfrm>
              <a:off x="8921751" y="3300410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495"/>
            <p:cNvSpPr/>
            <p:nvPr/>
          </p:nvSpPr>
          <p:spPr bwMode="auto">
            <a:xfrm>
              <a:off x="9015413" y="3341685"/>
              <a:ext cx="93663" cy="155575"/>
            </a:xfrm>
            <a:custGeom>
              <a:avLst/>
              <a:gdLst>
                <a:gd name="T0" fmla="*/ 16 w 59"/>
                <a:gd name="T1" fmla="*/ 42 h 98"/>
                <a:gd name="T2" fmla="*/ 0 w 59"/>
                <a:gd name="T3" fmla="*/ 0 h 98"/>
                <a:gd name="T4" fmla="*/ 16 w 59"/>
                <a:gd name="T5" fmla="*/ 10 h 98"/>
                <a:gd name="T6" fmla="*/ 29 w 59"/>
                <a:gd name="T7" fmla="*/ 36 h 98"/>
                <a:gd name="T8" fmla="*/ 39 w 59"/>
                <a:gd name="T9" fmla="*/ 23 h 98"/>
                <a:gd name="T10" fmla="*/ 55 w 59"/>
                <a:gd name="T11" fmla="*/ 33 h 98"/>
                <a:gd name="T12" fmla="*/ 39 w 59"/>
                <a:gd name="T13" fmla="*/ 52 h 98"/>
                <a:gd name="T14" fmla="*/ 59 w 59"/>
                <a:gd name="T15" fmla="*/ 98 h 98"/>
                <a:gd name="T16" fmla="*/ 39 w 59"/>
                <a:gd name="T17" fmla="*/ 88 h 98"/>
                <a:gd name="T18" fmla="*/ 29 w 59"/>
                <a:gd name="T19" fmla="*/ 59 h 98"/>
                <a:gd name="T20" fmla="*/ 16 w 59"/>
                <a:gd name="T21" fmla="*/ 75 h 98"/>
                <a:gd name="T22" fmla="*/ 0 w 59"/>
                <a:gd name="T23" fmla="*/ 65 h 98"/>
                <a:gd name="T24" fmla="*/ 16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6" y="42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2"/>
                  </a:lnTo>
                  <a:lnTo>
                    <a:pt x="59" y="98"/>
                  </a:lnTo>
                  <a:lnTo>
                    <a:pt x="39" y="88"/>
                  </a:lnTo>
                  <a:lnTo>
                    <a:pt x="29" y="59"/>
                  </a:lnTo>
                  <a:lnTo>
                    <a:pt x="16" y="75"/>
                  </a:lnTo>
                  <a:lnTo>
                    <a:pt x="0" y="65"/>
                  </a:lnTo>
                  <a:lnTo>
                    <a:pt x="16" y="42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496"/>
            <p:cNvSpPr/>
            <p:nvPr/>
          </p:nvSpPr>
          <p:spPr bwMode="auto">
            <a:xfrm>
              <a:off x="9109076" y="33877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497"/>
            <p:cNvSpPr/>
            <p:nvPr/>
          </p:nvSpPr>
          <p:spPr bwMode="auto">
            <a:xfrm>
              <a:off x="9223376" y="3451223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498"/>
            <p:cNvSpPr>
              <a:spLocks noEditPoints="1"/>
            </p:cNvSpPr>
            <p:nvPr/>
          </p:nvSpPr>
          <p:spPr bwMode="auto">
            <a:xfrm>
              <a:off x="9301163" y="35178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1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499"/>
            <p:cNvSpPr/>
            <p:nvPr/>
          </p:nvSpPr>
          <p:spPr bwMode="auto">
            <a:xfrm>
              <a:off x="9390063" y="3559173"/>
              <a:ext cx="93663" cy="157162"/>
            </a:xfrm>
            <a:custGeom>
              <a:avLst/>
              <a:gdLst>
                <a:gd name="T0" fmla="*/ 19 w 59"/>
                <a:gd name="T1" fmla="*/ 43 h 99"/>
                <a:gd name="T2" fmla="*/ 3 w 59"/>
                <a:gd name="T3" fmla="*/ 0 h 99"/>
                <a:gd name="T4" fmla="*/ 19 w 59"/>
                <a:gd name="T5" fmla="*/ 10 h 99"/>
                <a:gd name="T6" fmla="*/ 29 w 59"/>
                <a:gd name="T7" fmla="*/ 36 h 99"/>
                <a:gd name="T8" fmla="*/ 42 w 59"/>
                <a:gd name="T9" fmla="*/ 23 h 99"/>
                <a:gd name="T10" fmla="*/ 59 w 59"/>
                <a:gd name="T11" fmla="*/ 33 h 99"/>
                <a:gd name="T12" fmla="*/ 42 w 59"/>
                <a:gd name="T13" fmla="*/ 56 h 99"/>
                <a:gd name="T14" fmla="*/ 59 w 59"/>
                <a:gd name="T15" fmla="*/ 99 h 99"/>
                <a:gd name="T16" fmla="*/ 42 w 59"/>
                <a:gd name="T17" fmla="*/ 89 h 99"/>
                <a:gd name="T18" fmla="*/ 29 w 59"/>
                <a:gd name="T19" fmla="*/ 59 h 99"/>
                <a:gd name="T20" fmla="*/ 19 w 59"/>
                <a:gd name="T21" fmla="*/ 76 h 99"/>
                <a:gd name="T22" fmla="*/ 0 w 59"/>
                <a:gd name="T23" fmla="*/ 66 h 99"/>
                <a:gd name="T24" fmla="*/ 19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9" y="43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6"/>
                  </a:lnTo>
                  <a:lnTo>
                    <a:pt x="59" y="99"/>
                  </a:lnTo>
                  <a:lnTo>
                    <a:pt x="42" y="89"/>
                  </a:lnTo>
                  <a:lnTo>
                    <a:pt x="29" y="59"/>
                  </a:lnTo>
                  <a:lnTo>
                    <a:pt x="19" y="76"/>
                  </a:lnTo>
                  <a:lnTo>
                    <a:pt x="0" y="66"/>
                  </a:lnTo>
                  <a:lnTo>
                    <a:pt x="19" y="4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00"/>
            <p:cNvSpPr/>
            <p:nvPr/>
          </p:nvSpPr>
          <p:spPr bwMode="auto">
            <a:xfrm>
              <a:off x="9488488" y="360679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01"/>
            <p:cNvSpPr/>
            <p:nvPr/>
          </p:nvSpPr>
          <p:spPr bwMode="auto">
            <a:xfrm>
              <a:off x="9602788" y="36687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02"/>
            <p:cNvSpPr>
              <a:spLocks noEditPoints="1"/>
            </p:cNvSpPr>
            <p:nvPr/>
          </p:nvSpPr>
          <p:spPr bwMode="auto">
            <a:xfrm>
              <a:off x="9680576" y="3736973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03"/>
            <p:cNvSpPr/>
            <p:nvPr/>
          </p:nvSpPr>
          <p:spPr bwMode="auto">
            <a:xfrm>
              <a:off x="9769476" y="3778248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3 w 59"/>
                <a:gd name="T3" fmla="*/ 0 h 98"/>
                <a:gd name="T4" fmla="*/ 20 w 59"/>
                <a:gd name="T5" fmla="*/ 10 h 98"/>
                <a:gd name="T6" fmla="*/ 29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29 w 59"/>
                <a:gd name="T19" fmla="*/ 59 h 98"/>
                <a:gd name="T20" fmla="*/ 20 w 59"/>
                <a:gd name="T21" fmla="*/ 75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29" y="59"/>
                  </a:lnTo>
                  <a:lnTo>
                    <a:pt x="20" y="75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04"/>
            <p:cNvSpPr/>
            <p:nvPr/>
          </p:nvSpPr>
          <p:spPr bwMode="auto">
            <a:xfrm>
              <a:off x="9867901" y="38242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05"/>
            <p:cNvSpPr/>
            <p:nvPr/>
          </p:nvSpPr>
          <p:spPr bwMode="auto">
            <a:xfrm>
              <a:off x="9982201" y="3887785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8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7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06"/>
            <p:cNvSpPr>
              <a:spLocks noEditPoints="1"/>
            </p:cNvSpPr>
            <p:nvPr/>
          </p:nvSpPr>
          <p:spPr bwMode="auto">
            <a:xfrm>
              <a:off x="10059988" y="3954460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6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6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07"/>
            <p:cNvSpPr/>
            <p:nvPr/>
          </p:nvSpPr>
          <p:spPr bwMode="auto">
            <a:xfrm>
              <a:off x="10148888" y="39973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9 h 98"/>
                <a:gd name="T6" fmla="*/ 30 w 59"/>
                <a:gd name="T7" fmla="*/ 36 h 98"/>
                <a:gd name="T8" fmla="*/ 43 w 59"/>
                <a:gd name="T9" fmla="*/ 23 h 98"/>
                <a:gd name="T10" fmla="*/ 59 w 59"/>
                <a:gd name="T11" fmla="*/ 32 h 98"/>
                <a:gd name="T12" fmla="*/ 39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9"/>
                  </a:lnTo>
                  <a:lnTo>
                    <a:pt x="30" y="36"/>
                  </a:lnTo>
                  <a:lnTo>
                    <a:pt x="43" y="23"/>
                  </a:lnTo>
                  <a:lnTo>
                    <a:pt x="59" y="32"/>
                  </a:lnTo>
                  <a:lnTo>
                    <a:pt x="39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08"/>
            <p:cNvSpPr/>
            <p:nvPr/>
          </p:nvSpPr>
          <p:spPr bwMode="auto">
            <a:xfrm>
              <a:off x="10247313" y="40433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09"/>
            <p:cNvSpPr/>
            <p:nvPr/>
          </p:nvSpPr>
          <p:spPr bwMode="auto">
            <a:xfrm>
              <a:off x="10363201" y="4111623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510"/>
            <p:cNvSpPr>
              <a:spLocks noEditPoints="1"/>
            </p:cNvSpPr>
            <p:nvPr/>
          </p:nvSpPr>
          <p:spPr bwMode="auto">
            <a:xfrm>
              <a:off x="10440988" y="4178298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7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8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7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511"/>
            <p:cNvSpPr/>
            <p:nvPr/>
          </p:nvSpPr>
          <p:spPr bwMode="auto">
            <a:xfrm>
              <a:off x="10528301" y="4214810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0 w 59"/>
                <a:gd name="T3" fmla="*/ 0 h 98"/>
                <a:gd name="T4" fmla="*/ 20 w 59"/>
                <a:gd name="T5" fmla="*/ 10 h 98"/>
                <a:gd name="T6" fmla="*/ 30 w 59"/>
                <a:gd name="T7" fmla="*/ 39 h 98"/>
                <a:gd name="T8" fmla="*/ 43 w 59"/>
                <a:gd name="T9" fmla="*/ 23 h 98"/>
                <a:gd name="T10" fmla="*/ 59 w 59"/>
                <a:gd name="T11" fmla="*/ 33 h 98"/>
                <a:gd name="T12" fmla="*/ 40 w 59"/>
                <a:gd name="T13" fmla="*/ 56 h 98"/>
                <a:gd name="T14" fmla="*/ 59 w 59"/>
                <a:gd name="T15" fmla="*/ 98 h 98"/>
                <a:gd name="T16" fmla="*/ 43 w 59"/>
                <a:gd name="T17" fmla="*/ 89 h 98"/>
                <a:gd name="T18" fmla="*/ 30 w 59"/>
                <a:gd name="T19" fmla="*/ 59 h 98"/>
                <a:gd name="T20" fmla="*/ 20 w 59"/>
                <a:gd name="T21" fmla="*/ 76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39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6"/>
                  </a:lnTo>
                  <a:lnTo>
                    <a:pt x="59" y="98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512"/>
            <p:cNvSpPr/>
            <p:nvPr/>
          </p:nvSpPr>
          <p:spPr bwMode="auto">
            <a:xfrm>
              <a:off x="10628313" y="4262435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513"/>
            <p:cNvSpPr/>
            <p:nvPr/>
          </p:nvSpPr>
          <p:spPr bwMode="auto">
            <a:xfrm>
              <a:off x="8088313" y="30241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514"/>
            <p:cNvSpPr>
              <a:spLocks noEditPoints="1"/>
            </p:cNvSpPr>
            <p:nvPr/>
          </p:nvSpPr>
          <p:spPr bwMode="auto">
            <a:xfrm>
              <a:off x="8161338" y="3092448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1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4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4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515"/>
            <p:cNvSpPr/>
            <p:nvPr/>
          </p:nvSpPr>
          <p:spPr bwMode="auto">
            <a:xfrm>
              <a:off x="8255001" y="31337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2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2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516"/>
            <p:cNvSpPr/>
            <p:nvPr/>
          </p:nvSpPr>
          <p:spPr bwMode="auto">
            <a:xfrm>
              <a:off x="8353426" y="31749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517"/>
            <p:cNvSpPr/>
            <p:nvPr/>
          </p:nvSpPr>
          <p:spPr bwMode="auto">
            <a:xfrm>
              <a:off x="8469313" y="3243260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1 w 12"/>
                <a:gd name="T27" fmla="*/ 9 h 28"/>
                <a:gd name="T28" fmla="*/ 11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18"/>
            <p:cNvSpPr>
              <a:spLocks noEditPoints="1"/>
            </p:cNvSpPr>
            <p:nvPr/>
          </p:nvSpPr>
          <p:spPr bwMode="auto">
            <a:xfrm>
              <a:off x="8540751" y="33099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19"/>
            <p:cNvSpPr/>
            <p:nvPr/>
          </p:nvSpPr>
          <p:spPr bwMode="auto">
            <a:xfrm>
              <a:off x="8634413" y="3351210"/>
              <a:ext cx="93663" cy="157162"/>
            </a:xfrm>
            <a:custGeom>
              <a:avLst/>
              <a:gdLst>
                <a:gd name="T0" fmla="*/ 17 w 59"/>
                <a:gd name="T1" fmla="*/ 43 h 99"/>
                <a:gd name="T2" fmla="*/ 0 w 59"/>
                <a:gd name="T3" fmla="*/ 0 h 99"/>
                <a:gd name="T4" fmla="*/ 17 w 59"/>
                <a:gd name="T5" fmla="*/ 10 h 99"/>
                <a:gd name="T6" fmla="*/ 30 w 59"/>
                <a:gd name="T7" fmla="*/ 36 h 99"/>
                <a:gd name="T8" fmla="*/ 40 w 59"/>
                <a:gd name="T9" fmla="*/ 23 h 99"/>
                <a:gd name="T10" fmla="*/ 56 w 59"/>
                <a:gd name="T11" fmla="*/ 33 h 99"/>
                <a:gd name="T12" fmla="*/ 40 w 59"/>
                <a:gd name="T13" fmla="*/ 53 h 99"/>
                <a:gd name="T14" fmla="*/ 59 w 59"/>
                <a:gd name="T15" fmla="*/ 99 h 99"/>
                <a:gd name="T16" fmla="*/ 40 w 59"/>
                <a:gd name="T17" fmla="*/ 89 h 99"/>
                <a:gd name="T18" fmla="*/ 30 w 59"/>
                <a:gd name="T19" fmla="*/ 59 h 99"/>
                <a:gd name="T20" fmla="*/ 17 w 59"/>
                <a:gd name="T21" fmla="*/ 76 h 99"/>
                <a:gd name="T22" fmla="*/ 0 w 59"/>
                <a:gd name="T23" fmla="*/ 66 h 99"/>
                <a:gd name="T24" fmla="*/ 17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7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3"/>
                  </a:lnTo>
                  <a:lnTo>
                    <a:pt x="59" y="99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6"/>
                  </a:lnTo>
                  <a:lnTo>
                    <a:pt x="0" y="66"/>
                  </a:lnTo>
                  <a:lnTo>
                    <a:pt x="17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20"/>
            <p:cNvSpPr/>
            <p:nvPr/>
          </p:nvSpPr>
          <p:spPr bwMode="auto">
            <a:xfrm>
              <a:off x="8734426" y="3394073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8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3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21"/>
            <p:cNvSpPr/>
            <p:nvPr/>
          </p:nvSpPr>
          <p:spPr bwMode="auto">
            <a:xfrm>
              <a:off x="8848726" y="34607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22"/>
            <p:cNvSpPr>
              <a:spLocks noEditPoints="1"/>
            </p:cNvSpPr>
            <p:nvPr/>
          </p:nvSpPr>
          <p:spPr bwMode="auto">
            <a:xfrm>
              <a:off x="8921751" y="3529010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23"/>
            <p:cNvSpPr/>
            <p:nvPr/>
          </p:nvSpPr>
          <p:spPr bwMode="auto">
            <a:xfrm>
              <a:off x="9015413" y="3570285"/>
              <a:ext cx="93663" cy="155575"/>
            </a:xfrm>
            <a:custGeom>
              <a:avLst/>
              <a:gdLst>
                <a:gd name="T0" fmla="*/ 16 w 59"/>
                <a:gd name="T1" fmla="*/ 43 h 98"/>
                <a:gd name="T2" fmla="*/ 0 w 59"/>
                <a:gd name="T3" fmla="*/ 0 h 98"/>
                <a:gd name="T4" fmla="*/ 16 w 59"/>
                <a:gd name="T5" fmla="*/ 10 h 98"/>
                <a:gd name="T6" fmla="*/ 29 w 59"/>
                <a:gd name="T7" fmla="*/ 36 h 98"/>
                <a:gd name="T8" fmla="*/ 39 w 59"/>
                <a:gd name="T9" fmla="*/ 23 h 98"/>
                <a:gd name="T10" fmla="*/ 55 w 59"/>
                <a:gd name="T11" fmla="*/ 33 h 98"/>
                <a:gd name="T12" fmla="*/ 39 w 59"/>
                <a:gd name="T13" fmla="*/ 52 h 98"/>
                <a:gd name="T14" fmla="*/ 59 w 59"/>
                <a:gd name="T15" fmla="*/ 98 h 98"/>
                <a:gd name="T16" fmla="*/ 39 w 59"/>
                <a:gd name="T17" fmla="*/ 88 h 98"/>
                <a:gd name="T18" fmla="*/ 29 w 59"/>
                <a:gd name="T19" fmla="*/ 59 h 98"/>
                <a:gd name="T20" fmla="*/ 16 w 59"/>
                <a:gd name="T21" fmla="*/ 75 h 98"/>
                <a:gd name="T22" fmla="*/ 0 w 59"/>
                <a:gd name="T23" fmla="*/ 65 h 98"/>
                <a:gd name="T24" fmla="*/ 16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6" y="43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2"/>
                  </a:lnTo>
                  <a:lnTo>
                    <a:pt x="59" y="98"/>
                  </a:lnTo>
                  <a:lnTo>
                    <a:pt x="39" y="88"/>
                  </a:lnTo>
                  <a:lnTo>
                    <a:pt x="29" y="59"/>
                  </a:lnTo>
                  <a:lnTo>
                    <a:pt x="16" y="75"/>
                  </a:lnTo>
                  <a:lnTo>
                    <a:pt x="0" y="65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24"/>
            <p:cNvSpPr/>
            <p:nvPr/>
          </p:nvSpPr>
          <p:spPr bwMode="auto">
            <a:xfrm>
              <a:off x="9109076" y="36163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25"/>
            <p:cNvSpPr/>
            <p:nvPr/>
          </p:nvSpPr>
          <p:spPr bwMode="auto">
            <a:xfrm>
              <a:off x="9223376" y="3679823"/>
              <a:ext cx="61913" cy="150812"/>
            </a:xfrm>
            <a:custGeom>
              <a:avLst/>
              <a:gdLst>
                <a:gd name="T0" fmla="*/ 10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10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26"/>
            <p:cNvSpPr>
              <a:spLocks noEditPoints="1"/>
            </p:cNvSpPr>
            <p:nvPr/>
          </p:nvSpPr>
          <p:spPr bwMode="auto">
            <a:xfrm>
              <a:off x="9301163" y="37464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27"/>
            <p:cNvSpPr/>
            <p:nvPr/>
          </p:nvSpPr>
          <p:spPr bwMode="auto">
            <a:xfrm>
              <a:off x="9390063" y="3789360"/>
              <a:ext cx="93663" cy="155575"/>
            </a:xfrm>
            <a:custGeom>
              <a:avLst/>
              <a:gdLst>
                <a:gd name="T0" fmla="*/ 19 w 59"/>
                <a:gd name="T1" fmla="*/ 42 h 98"/>
                <a:gd name="T2" fmla="*/ 3 w 59"/>
                <a:gd name="T3" fmla="*/ 0 h 98"/>
                <a:gd name="T4" fmla="*/ 19 w 59"/>
                <a:gd name="T5" fmla="*/ 9 h 98"/>
                <a:gd name="T6" fmla="*/ 29 w 59"/>
                <a:gd name="T7" fmla="*/ 36 h 98"/>
                <a:gd name="T8" fmla="*/ 42 w 59"/>
                <a:gd name="T9" fmla="*/ 22 h 98"/>
                <a:gd name="T10" fmla="*/ 59 w 59"/>
                <a:gd name="T11" fmla="*/ 32 h 98"/>
                <a:gd name="T12" fmla="*/ 42 w 59"/>
                <a:gd name="T13" fmla="*/ 55 h 98"/>
                <a:gd name="T14" fmla="*/ 59 w 59"/>
                <a:gd name="T15" fmla="*/ 98 h 98"/>
                <a:gd name="T16" fmla="*/ 42 w 59"/>
                <a:gd name="T17" fmla="*/ 88 h 98"/>
                <a:gd name="T18" fmla="*/ 29 w 59"/>
                <a:gd name="T19" fmla="*/ 59 h 98"/>
                <a:gd name="T20" fmla="*/ 19 w 59"/>
                <a:gd name="T21" fmla="*/ 75 h 98"/>
                <a:gd name="T22" fmla="*/ 0 w 59"/>
                <a:gd name="T23" fmla="*/ 65 h 98"/>
                <a:gd name="T24" fmla="*/ 19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2"/>
                  </a:moveTo>
                  <a:lnTo>
                    <a:pt x="3" y="0"/>
                  </a:lnTo>
                  <a:lnTo>
                    <a:pt x="19" y="9"/>
                  </a:lnTo>
                  <a:lnTo>
                    <a:pt x="29" y="36"/>
                  </a:lnTo>
                  <a:lnTo>
                    <a:pt x="42" y="22"/>
                  </a:lnTo>
                  <a:lnTo>
                    <a:pt x="59" y="32"/>
                  </a:lnTo>
                  <a:lnTo>
                    <a:pt x="42" y="55"/>
                  </a:lnTo>
                  <a:lnTo>
                    <a:pt x="59" y="98"/>
                  </a:lnTo>
                  <a:lnTo>
                    <a:pt x="42" y="88"/>
                  </a:lnTo>
                  <a:lnTo>
                    <a:pt x="29" y="59"/>
                  </a:lnTo>
                  <a:lnTo>
                    <a:pt x="19" y="75"/>
                  </a:lnTo>
                  <a:lnTo>
                    <a:pt x="0" y="65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28"/>
            <p:cNvSpPr/>
            <p:nvPr/>
          </p:nvSpPr>
          <p:spPr bwMode="auto">
            <a:xfrm>
              <a:off x="9488488" y="383539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29"/>
            <p:cNvSpPr/>
            <p:nvPr/>
          </p:nvSpPr>
          <p:spPr bwMode="auto">
            <a:xfrm>
              <a:off x="9602788" y="38973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30"/>
            <p:cNvSpPr>
              <a:spLocks noEditPoints="1"/>
            </p:cNvSpPr>
            <p:nvPr/>
          </p:nvSpPr>
          <p:spPr bwMode="auto">
            <a:xfrm>
              <a:off x="9680576" y="3965573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31"/>
            <p:cNvSpPr/>
            <p:nvPr/>
          </p:nvSpPr>
          <p:spPr bwMode="auto">
            <a:xfrm>
              <a:off x="9769476" y="4006848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3 w 59"/>
                <a:gd name="T3" fmla="*/ 0 h 98"/>
                <a:gd name="T4" fmla="*/ 20 w 59"/>
                <a:gd name="T5" fmla="*/ 10 h 98"/>
                <a:gd name="T6" fmla="*/ 29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9 h 98"/>
                <a:gd name="T18" fmla="*/ 29 w 59"/>
                <a:gd name="T19" fmla="*/ 59 h 98"/>
                <a:gd name="T20" fmla="*/ 20 w 59"/>
                <a:gd name="T21" fmla="*/ 75 h 98"/>
                <a:gd name="T22" fmla="*/ 0 w 59"/>
                <a:gd name="T23" fmla="*/ 66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9"/>
                  </a:lnTo>
                  <a:lnTo>
                    <a:pt x="29" y="59"/>
                  </a:lnTo>
                  <a:lnTo>
                    <a:pt x="20" y="75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32"/>
            <p:cNvSpPr/>
            <p:nvPr/>
          </p:nvSpPr>
          <p:spPr bwMode="auto">
            <a:xfrm>
              <a:off x="9867901" y="4054473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33"/>
            <p:cNvSpPr/>
            <p:nvPr/>
          </p:nvSpPr>
          <p:spPr bwMode="auto">
            <a:xfrm>
              <a:off x="9982201" y="4116385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8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34"/>
            <p:cNvSpPr>
              <a:spLocks noEditPoints="1"/>
            </p:cNvSpPr>
            <p:nvPr/>
          </p:nvSpPr>
          <p:spPr bwMode="auto">
            <a:xfrm>
              <a:off x="10059988" y="4184648"/>
              <a:ext cx="84138" cy="128587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35"/>
            <p:cNvSpPr/>
            <p:nvPr/>
          </p:nvSpPr>
          <p:spPr bwMode="auto">
            <a:xfrm>
              <a:off x="10148888" y="42259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10 h 98"/>
                <a:gd name="T6" fmla="*/ 30 w 59"/>
                <a:gd name="T7" fmla="*/ 36 h 98"/>
                <a:gd name="T8" fmla="*/ 43 w 59"/>
                <a:gd name="T9" fmla="*/ 23 h 98"/>
                <a:gd name="T10" fmla="*/ 59 w 59"/>
                <a:gd name="T11" fmla="*/ 32 h 98"/>
                <a:gd name="T12" fmla="*/ 39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36"/>
                  </a:lnTo>
                  <a:lnTo>
                    <a:pt x="43" y="23"/>
                  </a:lnTo>
                  <a:lnTo>
                    <a:pt x="59" y="32"/>
                  </a:lnTo>
                  <a:lnTo>
                    <a:pt x="39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36"/>
            <p:cNvSpPr/>
            <p:nvPr/>
          </p:nvSpPr>
          <p:spPr bwMode="auto">
            <a:xfrm>
              <a:off x="10247313" y="42719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37"/>
            <p:cNvSpPr/>
            <p:nvPr/>
          </p:nvSpPr>
          <p:spPr bwMode="auto">
            <a:xfrm>
              <a:off x="10363201" y="4340223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38"/>
            <p:cNvSpPr>
              <a:spLocks noEditPoints="1"/>
            </p:cNvSpPr>
            <p:nvPr/>
          </p:nvSpPr>
          <p:spPr bwMode="auto">
            <a:xfrm>
              <a:off x="10440988" y="4406898"/>
              <a:ext cx="82550" cy="130175"/>
            </a:xfrm>
            <a:custGeom>
              <a:avLst/>
              <a:gdLst>
                <a:gd name="T0" fmla="*/ 9 w 16"/>
                <a:gd name="T1" fmla="*/ 22 h 25"/>
                <a:gd name="T2" fmla="*/ 2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1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7 h 25"/>
                <a:gd name="T16" fmla="*/ 4 w 16"/>
                <a:gd name="T17" fmla="*/ 11 h 25"/>
                <a:gd name="T18" fmla="*/ 6 w 16"/>
                <a:gd name="T19" fmla="*/ 15 h 25"/>
                <a:gd name="T20" fmla="*/ 9 w 16"/>
                <a:gd name="T21" fmla="*/ 18 h 25"/>
                <a:gd name="T22" fmla="*/ 12 w 16"/>
                <a:gd name="T23" fmla="*/ 20 h 25"/>
                <a:gd name="T24" fmla="*/ 15 w 16"/>
                <a:gd name="T25" fmla="*/ 20 h 25"/>
                <a:gd name="T26" fmla="*/ 15 w 16"/>
                <a:gd name="T27" fmla="*/ 25 h 25"/>
                <a:gd name="T28" fmla="*/ 12 w 16"/>
                <a:gd name="T29" fmla="*/ 24 h 25"/>
                <a:gd name="T30" fmla="*/ 9 w 16"/>
                <a:gd name="T31" fmla="*/ 22 h 25"/>
                <a:gd name="T32" fmla="*/ 8 w 16"/>
                <a:gd name="T33" fmla="*/ 5 h 25"/>
                <a:gd name="T34" fmla="*/ 6 w 16"/>
                <a:gd name="T35" fmla="*/ 5 h 25"/>
                <a:gd name="T36" fmla="*/ 5 w 16"/>
                <a:gd name="T37" fmla="*/ 7 h 25"/>
                <a:gd name="T38" fmla="*/ 11 w 16"/>
                <a:gd name="T39" fmla="*/ 11 h 25"/>
                <a:gd name="T40" fmla="*/ 10 w 16"/>
                <a:gd name="T41" fmla="*/ 8 h 25"/>
                <a:gd name="T42" fmla="*/ 8 w 16"/>
                <a:gd name="T43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39"/>
            <p:cNvSpPr/>
            <p:nvPr/>
          </p:nvSpPr>
          <p:spPr bwMode="auto">
            <a:xfrm>
              <a:off x="10528301" y="4443410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0 w 59"/>
                <a:gd name="T3" fmla="*/ 0 h 99"/>
                <a:gd name="T4" fmla="*/ 20 w 59"/>
                <a:gd name="T5" fmla="*/ 10 h 99"/>
                <a:gd name="T6" fmla="*/ 30 w 59"/>
                <a:gd name="T7" fmla="*/ 40 h 99"/>
                <a:gd name="T8" fmla="*/ 43 w 59"/>
                <a:gd name="T9" fmla="*/ 23 h 99"/>
                <a:gd name="T10" fmla="*/ 59 w 59"/>
                <a:gd name="T11" fmla="*/ 33 h 99"/>
                <a:gd name="T12" fmla="*/ 40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30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40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40"/>
            <p:cNvSpPr/>
            <p:nvPr/>
          </p:nvSpPr>
          <p:spPr bwMode="auto">
            <a:xfrm>
              <a:off x="10628313" y="4491035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41"/>
            <p:cNvSpPr/>
            <p:nvPr/>
          </p:nvSpPr>
          <p:spPr bwMode="auto">
            <a:xfrm>
              <a:off x="8088313" y="32527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42"/>
            <p:cNvSpPr>
              <a:spLocks noEditPoints="1"/>
            </p:cNvSpPr>
            <p:nvPr/>
          </p:nvSpPr>
          <p:spPr bwMode="auto">
            <a:xfrm>
              <a:off x="8161338" y="3321048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1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4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4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43"/>
            <p:cNvSpPr/>
            <p:nvPr/>
          </p:nvSpPr>
          <p:spPr bwMode="auto">
            <a:xfrm>
              <a:off x="8255001" y="3362323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2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2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44"/>
            <p:cNvSpPr/>
            <p:nvPr/>
          </p:nvSpPr>
          <p:spPr bwMode="auto">
            <a:xfrm>
              <a:off x="8353426" y="34035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45"/>
            <p:cNvSpPr/>
            <p:nvPr/>
          </p:nvSpPr>
          <p:spPr bwMode="auto">
            <a:xfrm>
              <a:off x="8469313" y="3471860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1 w 12"/>
                <a:gd name="T27" fmla="*/ 9 h 28"/>
                <a:gd name="T28" fmla="*/ 11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46"/>
            <p:cNvSpPr>
              <a:spLocks noEditPoints="1"/>
            </p:cNvSpPr>
            <p:nvPr/>
          </p:nvSpPr>
          <p:spPr bwMode="auto">
            <a:xfrm>
              <a:off x="8540751" y="35385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47"/>
            <p:cNvSpPr/>
            <p:nvPr/>
          </p:nvSpPr>
          <p:spPr bwMode="auto">
            <a:xfrm>
              <a:off x="8634413" y="3581398"/>
              <a:ext cx="93663" cy="155575"/>
            </a:xfrm>
            <a:custGeom>
              <a:avLst/>
              <a:gdLst>
                <a:gd name="T0" fmla="*/ 17 w 59"/>
                <a:gd name="T1" fmla="*/ 42 h 98"/>
                <a:gd name="T2" fmla="*/ 0 w 59"/>
                <a:gd name="T3" fmla="*/ 0 h 98"/>
                <a:gd name="T4" fmla="*/ 17 w 59"/>
                <a:gd name="T5" fmla="*/ 9 h 98"/>
                <a:gd name="T6" fmla="*/ 30 w 59"/>
                <a:gd name="T7" fmla="*/ 36 h 98"/>
                <a:gd name="T8" fmla="*/ 40 w 59"/>
                <a:gd name="T9" fmla="*/ 22 h 98"/>
                <a:gd name="T10" fmla="*/ 56 w 59"/>
                <a:gd name="T11" fmla="*/ 32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8 h 98"/>
                <a:gd name="T20" fmla="*/ 17 w 59"/>
                <a:gd name="T21" fmla="*/ 75 h 98"/>
                <a:gd name="T22" fmla="*/ 0 w 59"/>
                <a:gd name="T23" fmla="*/ 65 h 98"/>
                <a:gd name="T24" fmla="*/ 17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2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30" y="36"/>
                  </a:lnTo>
                  <a:lnTo>
                    <a:pt x="40" y="22"/>
                  </a:lnTo>
                  <a:lnTo>
                    <a:pt x="56" y="32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8"/>
                  </a:lnTo>
                  <a:lnTo>
                    <a:pt x="17" y="75"/>
                  </a:lnTo>
                  <a:lnTo>
                    <a:pt x="0" y="65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48"/>
            <p:cNvSpPr/>
            <p:nvPr/>
          </p:nvSpPr>
          <p:spPr bwMode="auto">
            <a:xfrm>
              <a:off x="8734426" y="3622673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3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49"/>
            <p:cNvSpPr/>
            <p:nvPr/>
          </p:nvSpPr>
          <p:spPr bwMode="auto">
            <a:xfrm>
              <a:off x="8848726" y="36893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50"/>
            <p:cNvSpPr>
              <a:spLocks noEditPoints="1"/>
            </p:cNvSpPr>
            <p:nvPr/>
          </p:nvSpPr>
          <p:spPr bwMode="auto">
            <a:xfrm>
              <a:off x="8921751" y="3757610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51"/>
            <p:cNvSpPr/>
            <p:nvPr/>
          </p:nvSpPr>
          <p:spPr bwMode="auto">
            <a:xfrm>
              <a:off x="9015413" y="3798885"/>
              <a:ext cx="93663" cy="155575"/>
            </a:xfrm>
            <a:custGeom>
              <a:avLst/>
              <a:gdLst>
                <a:gd name="T0" fmla="*/ 16 w 59"/>
                <a:gd name="T1" fmla="*/ 43 h 98"/>
                <a:gd name="T2" fmla="*/ 0 w 59"/>
                <a:gd name="T3" fmla="*/ 0 h 98"/>
                <a:gd name="T4" fmla="*/ 16 w 59"/>
                <a:gd name="T5" fmla="*/ 10 h 98"/>
                <a:gd name="T6" fmla="*/ 29 w 59"/>
                <a:gd name="T7" fmla="*/ 36 h 98"/>
                <a:gd name="T8" fmla="*/ 39 w 59"/>
                <a:gd name="T9" fmla="*/ 23 h 98"/>
                <a:gd name="T10" fmla="*/ 55 w 59"/>
                <a:gd name="T11" fmla="*/ 33 h 98"/>
                <a:gd name="T12" fmla="*/ 39 w 59"/>
                <a:gd name="T13" fmla="*/ 53 h 98"/>
                <a:gd name="T14" fmla="*/ 59 w 59"/>
                <a:gd name="T15" fmla="*/ 98 h 98"/>
                <a:gd name="T16" fmla="*/ 39 w 59"/>
                <a:gd name="T17" fmla="*/ 89 h 98"/>
                <a:gd name="T18" fmla="*/ 29 w 59"/>
                <a:gd name="T19" fmla="*/ 59 h 98"/>
                <a:gd name="T20" fmla="*/ 16 w 59"/>
                <a:gd name="T21" fmla="*/ 75 h 98"/>
                <a:gd name="T22" fmla="*/ 0 w 59"/>
                <a:gd name="T23" fmla="*/ 66 h 98"/>
                <a:gd name="T24" fmla="*/ 16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6" y="43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3"/>
                  </a:lnTo>
                  <a:lnTo>
                    <a:pt x="59" y="98"/>
                  </a:lnTo>
                  <a:lnTo>
                    <a:pt x="39" y="89"/>
                  </a:lnTo>
                  <a:lnTo>
                    <a:pt x="29" y="59"/>
                  </a:lnTo>
                  <a:lnTo>
                    <a:pt x="16" y="75"/>
                  </a:lnTo>
                  <a:lnTo>
                    <a:pt x="0" y="66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52"/>
            <p:cNvSpPr/>
            <p:nvPr/>
          </p:nvSpPr>
          <p:spPr bwMode="auto">
            <a:xfrm>
              <a:off x="9109076" y="3846510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53"/>
            <p:cNvSpPr/>
            <p:nvPr/>
          </p:nvSpPr>
          <p:spPr bwMode="auto">
            <a:xfrm>
              <a:off x="9223376" y="3908423"/>
              <a:ext cx="61913" cy="150812"/>
            </a:xfrm>
            <a:custGeom>
              <a:avLst/>
              <a:gdLst>
                <a:gd name="T0" fmla="*/ 10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3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1"/>
                    <a:pt x="8" y="22"/>
                  </a:cubicBezTo>
                  <a:cubicBezTo>
                    <a:pt x="8" y="23"/>
                    <a:pt x="9" y="23"/>
                    <a:pt x="10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54"/>
            <p:cNvSpPr>
              <a:spLocks noEditPoints="1"/>
            </p:cNvSpPr>
            <p:nvPr/>
          </p:nvSpPr>
          <p:spPr bwMode="auto">
            <a:xfrm>
              <a:off x="9301163" y="3975098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55"/>
            <p:cNvSpPr/>
            <p:nvPr/>
          </p:nvSpPr>
          <p:spPr bwMode="auto">
            <a:xfrm>
              <a:off x="9390063" y="4017960"/>
              <a:ext cx="93663" cy="155575"/>
            </a:xfrm>
            <a:custGeom>
              <a:avLst/>
              <a:gdLst>
                <a:gd name="T0" fmla="*/ 19 w 59"/>
                <a:gd name="T1" fmla="*/ 42 h 98"/>
                <a:gd name="T2" fmla="*/ 3 w 59"/>
                <a:gd name="T3" fmla="*/ 0 h 98"/>
                <a:gd name="T4" fmla="*/ 19 w 59"/>
                <a:gd name="T5" fmla="*/ 10 h 98"/>
                <a:gd name="T6" fmla="*/ 29 w 59"/>
                <a:gd name="T7" fmla="*/ 36 h 98"/>
                <a:gd name="T8" fmla="*/ 42 w 59"/>
                <a:gd name="T9" fmla="*/ 23 h 98"/>
                <a:gd name="T10" fmla="*/ 59 w 59"/>
                <a:gd name="T11" fmla="*/ 32 h 98"/>
                <a:gd name="T12" fmla="*/ 42 w 59"/>
                <a:gd name="T13" fmla="*/ 52 h 98"/>
                <a:gd name="T14" fmla="*/ 59 w 59"/>
                <a:gd name="T15" fmla="*/ 98 h 98"/>
                <a:gd name="T16" fmla="*/ 42 w 59"/>
                <a:gd name="T17" fmla="*/ 88 h 98"/>
                <a:gd name="T18" fmla="*/ 29 w 59"/>
                <a:gd name="T19" fmla="*/ 59 h 98"/>
                <a:gd name="T20" fmla="*/ 19 w 59"/>
                <a:gd name="T21" fmla="*/ 75 h 98"/>
                <a:gd name="T22" fmla="*/ 0 w 59"/>
                <a:gd name="T23" fmla="*/ 65 h 98"/>
                <a:gd name="T24" fmla="*/ 19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2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2"/>
                  </a:lnTo>
                  <a:lnTo>
                    <a:pt x="42" y="52"/>
                  </a:lnTo>
                  <a:lnTo>
                    <a:pt x="59" y="98"/>
                  </a:lnTo>
                  <a:lnTo>
                    <a:pt x="42" y="88"/>
                  </a:lnTo>
                  <a:lnTo>
                    <a:pt x="29" y="59"/>
                  </a:lnTo>
                  <a:lnTo>
                    <a:pt x="19" y="75"/>
                  </a:lnTo>
                  <a:lnTo>
                    <a:pt x="0" y="65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56"/>
            <p:cNvSpPr/>
            <p:nvPr/>
          </p:nvSpPr>
          <p:spPr bwMode="auto">
            <a:xfrm>
              <a:off x="9488488" y="406399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57"/>
            <p:cNvSpPr/>
            <p:nvPr/>
          </p:nvSpPr>
          <p:spPr bwMode="auto">
            <a:xfrm>
              <a:off x="9602788" y="4125910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58"/>
            <p:cNvSpPr>
              <a:spLocks noEditPoints="1"/>
            </p:cNvSpPr>
            <p:nvPr/>
          </p:nvSpPr>
          <p:spPr bwMode="auto">
            <a:xfrm>
              <a:off x="9680576" y="4194173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59"/>
            <p:cNvSpPr/>
            <p:nvPr/>
          </p:nvSpPr>
          <p:spPr bwMode="auto">
            <a:xfrm>
              <a:off x="9769476" y="4235448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3 w 59"/>
                <a:gd name="T3" fmla="*/ 0 h 99"/>
                <a:gd name="T4" fmla="*/ 20 w 59"/>
                <a:gd name="T5" fmla="*/ 10 h 99"/>
                <a:gd name="T6" fmla="*/ 29 w 59"/>
                <a:gd name="T7" fmla="*/ 36 h 99"/>
                <a:gd name="T8" fmla="*/ 43 w 59"/>
                <a:gd name="T9" fmla="*/ 23 h 99"/>
                <a:gd name="T10" fmla="*/ 59 w 59"/>
                <a:gd name="T11" fmla="*/ 33 h 99"/>
                <a:gd name="T12" fmla="*/ 39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29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29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60"/>
            <p:cNvSpPr/>
            <p:nvPr/>
          </p:nvSpPr>
          <p:spPr bwMode="auto">
            <a:xfrm>
              <a:off x="9867901" y="4283073"/>
              <a:ext cx="63500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561"/>
            <p:cNvSpPr/>
            <p:nvPr/>
          </p:nvSpPr>
          <p:spPr bwMode="auto">
            <a:xfrm>
              <a:off x="9982201" y="4344985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62"/>
            <p:cNvSpPr>
              <a:spLocks noEditPoints="1"/>
            </p:cNvSpPr>
            <p:nvPr/>
          </p:nvSpPr>
          <p:spPr bwMode="auto">
            <a:xfrm>
              <a:off x="10059988" y="4413248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63"/>
            <p:cNvSpPr/>
            <p:nvPr/>
          </p:nvSpPr>
          <p:spPr bwMode="auto">
            <a:xfrm>
              <a:off x="10148888" y="4454523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3 w 59"/>
                <a:gd name="T3" fmla="*/ 0 h 98"/>
                <a:gd name="T4" fmla="*/ 20 w 59"/>
                <a:gd name="T5" fmla="*/ 10 h 98"/>
                <a:gd name="T6" fmla="*/ 30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564"/>
            <p:cNvSpPr/>
            <p:nvPr/>
          </p:nvSpPr>
          <p:spPr bwMode="auto">
            <a:xfrm>
              <a:off x="10247313" y="45005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565"/>
            <p:cNvSpPr/>
            <p:nvPr/>
          </p:nvSpPr>
          <p:spPr bwMode="auto">
            <a:xfrm>
              <a:off x="10363201" y="45688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566"/>
            <p:cNvSpPr>
              <a:spLocks noEditPoints="1"/>
            </p:cNvSpPr>
            <p:nvPr/>
          </p:nvSpPr>
          <p:spPr bwMode="auto">
            <a:xfrm>
              <a:off x="10440988" y="4635498"/>
              <a:ext cx="82550" cy="125412"/>
            </a:xfrm>
            <a:custGeom>
              <a:avLst/>
              <a:gdLst>
                <a:gd name="T0" fmla="*/ 9 w 16"/>
                <a:gd name="T1" fmla="*/ 22 h 24"/>
                <a:gd name="T2" fmla="*/ 2 w 16"/>
                <a:gd name="T3" fmla="*/ 16 h 24"/>
                <a:gd name="T4" fmla="*/ 0 w 16"/>
                <a:gd name="T5" fmla="*/ 7 h 24"/>
                <a:gd name="T6" fmla="*/ 2 w 16"/>
                <a:gd name="T7" fmla="*/ 1 h 24"/>
                <a:gd name="T8" fmla="*/ 8 w 16"/>
                <a:gd name="T9" fmla="*/ 1 h 24"/>
                <a:gd name="T10" fmla="*/ 14 w 16"/>
                <a:gd name="T11" fmla="*/ 7 h 24"/>
                <a:gd name="T12" fmla="*/ 16 w 16"/>
                <a:gd name="T13" fmla="*/ 15 h 24"/>
                <a:gd name="T14" fmla="*/ 16 w 16"/>
                <a:gd name="T15" fmla="*/ 17 h 24"/>
                <a:gd name="T16" fmla="*/ 4 w 16"/>
                <a:gd name="T17" fmla="*/ 11 h 24"/>
                <a:gd name="T18" fmla="*/ 6 w 16"/>
                <a:gd name="T19" fmla="*/ 15 h 24"/>
                <a:gd name="T20" fmla="*/ 9 w 16"/>
                <a:gd name="T21" fmla="*/ 18 h 24"/>
                <a:gd name="T22" fmla="*/ 12 w 16"/>
                <a:gd name="T23" fmla="*/ 20 h 24"/>
                <a:gd name="T24" fmla="*/ 15 w 16"/>
                <a:gd name="T25" fmla="*/ 20 h 24"/>
                <a:gd name="T26" fmla="*/ 15 w 16"/>
                <a:gd name="T27" fmla="*/ 24 h 24"/>
                <a:gd name="T28" fmla="*/ 12 w 16"/>
                <a:gd name="T29" fmla="*/ 24 h 24"/>
                <a:gd name="T30" fmla="*/ 9 w 16"/>
                <a:gd name="T31" fmla="*/ 22 h 24"/>
                <a:gd name="T32" fmla="*/ 8 w 16"/>
                <a:gd name="T33" fmla="*/ 5 h 24"/>
                <a:gd name="T34" fmla="*/ 6 w 16"/>
                <a:gd name="T35" fmla="*/ 5 h 24"/>
                <a:gd name="T36" fmla="*/ 5 w 16"/>
                <a:gd name="T37" fmla="*/ 7 h 24"/>
                <a:gd name="T38" fmla="*/ 11 w 16"/>
                <a:gd name="T39" fmla="*/ 11 h 24"/>
                <a:gd name="T40" fmla="*/ 10 w 16"/>
                <a:gd name="T41" fmla="*/ 8 h 24"/>
                <a:gd name="T42" fmla="*/ 8 w 16"/>
                <a:gd name="T4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4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8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567"/>
            <p:cNvSpPr/>
            <p:nvPr/>
          </p:nvSpPr>
          <p:spPr bwMode="auto">
            <a:xfrm>
              <a:off x="10528301" y="4672010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0 w 59"/>
                <a:gd name="T3" fmla="*/ 0 h 99"/>
                <a:gd name="T4" fmla="*/ 20 w 59"/>
                <a:gd name="T5" fmla="*/ 10 h 99"/>
                <a:gd name="T6" fmla="*/ 30 w 59"/>
                <a:gd name="T7" fmla="*/ 40 h 99"/>
                <a:gd name="T8" fmla="*/ 43 w 59"/>
                <a:gd name="T9" fmla="*/ 23 h 99"/>
                <a:gd name="T10" fmla="*/ 59 w 59"/>
                <a:gd name="T11" fmla="*/ 33 h 99"/>
                <a:gd name="T12" fmla="*/ 40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30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0" y="0"/>
                  </a:lnTo>
                  <a:lnTo>
                    <a:pt x="20" y="10"/>
                  </a:lnTo>
                  <a:lnTo>
                    <a:pt x="30" y="40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40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30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568"/>
            <p:cNvSpPr/>
            <p:nvPr/>
          </p:nvSpPr>
          <p:spPr bwMode="auto">
            <a:xfrm>
              <a:off x="10628313" y="4719635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569"/>
            <p:cNvSpPr/>
            <p:nvPr/>
          </p:nvSpPr>
          <p:spPr bwMode="auto">
            <a:xfrm>
              <a:off x="8088313" y="3481385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7" y="27"/>
                  </a:cubicBezTo>
                  <a:cubicBezTo>
                    <a:pt x="6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570"/>
            <p:cNvSpPr>
              <a:spLocks noEditPoints="1"/>
            </p:cNvSpPr>
            <p:nvPr/>
          </p:nvSpPr>
          <p:spPr bwMode="auto">
            <a:xfrm>
              <a:off x="8161338" y="3549648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3 w 16"/>
                <a:gd name="T3" fmla="*/ 16 h 25"/>
                <a:gd name="T4" fmla="*/ 0 w 16"/>
                <a:gd name="T5" fmla="*/ 7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1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3 w 16"/>
                <a:gd name="T29" fmla="*/ 24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3" y="16"/>
                  </a:cubicBezTo>
                  <a:cubicBezTo>
                    <a:pt x="1" y="14"/>
                    <a:pt x="0" y="11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3"/>
                    <a:pt x="5" y="14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19"/>
                    <a:pt x="11" y="20"/>
                    <a:pt x="12" y="20"/>
                  </a:cubicBezTo>
                  <a:cubicBezTo>
                    <a:pt x="13" y="20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3" y="24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571"/>
            <p:cNvSpPr/>
            <p:nvPr/>
          </p:nvSpPr>
          <p:spPr bwMode="auto">
            <a:xfrm>
              <a:off x="8255001" y="3590923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0 w 59"/>
                <a:gd name="T3" fmla="*/ 0 h 98"/>
                <a:gd name="T4" fmla="*/ 17 w 59"/>
                <a:gd name="T5" fmla="*/ 10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3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9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2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3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9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2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572"/>
            <p:cNvSpPr/>
            <p:nvPr/>
          </p:nvSpPr>
          <p:spPr bwMode="auto">
            <a:xfrm>
              <a:off x="8353426" y="3632198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8" y="23"/>
                    <a:pt x="8" y="23"/>
                    <a:pt x="9" y="24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573"/>
            <p:cNvSpPr/>
            <p:nvPr/>
          </p:nvSpPr>
          <p:spPr bwMode="auto">
            <a:xfrm>
              <a:off x="8469313" y="3700460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7 w 12"/>
                <a:gd name="T7" fmla="*/ 27 h 28"/>
                <a:gd name="T8" fmla="*/ 3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2 w 12"/>
                <a:gd name="T19" fmla="*/ 4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1 w 12"/>
                <a:gd name="T27" fmla="*/ 9 h 28"/>
                <a:gd name="T28" fmla="*/ 11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7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4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8" y="22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574"/>
            <p:cNvSpPr>
              <a:spLocks noEditPoints="1"/>
            </p:cNvSpPr>
            <p:nvPr/>
          </p:nvSpPr>
          <p:spPr bwMode="auto">
            <a:xfrm>
              <a:off x="8540751" y="3767135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6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7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7"/>
                  </a:cubicBezTo>
                  <a:cubicBezTo>
                    <a:pt x="15" y="10"/>
                    <a:pt x="16" y="12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2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575"/>
            <p:cNvSpPr/>
            <p:nvPr/>
          </p:nvSpPr>
          <p:spPr bwMode="auto">
            <a:xfrm>
              <a:off x="8634413" y="3809998"/>
              <a:ext cx="93663" cy="155575"/>
            </a:xfrm>
            <a:custGeom>
              <a:avLst/>
              <a:gdLst>
                <a:gd name="T0" fmla="*/ 17 w 59"/>
                <a:gd name="T1" fmla="*/ 42 h 98"/>
                <a:gd name="T2" fmla="*/ 0 w 59"/>
                <a:gd name="T3" fmla="*/ 0 h 98"/>
                <a:gd name="T4" fmla="*/ 17 w 59"/>
                <a:gd name="T5" fmla="*/ 9 h 98"/>
                <a:gd name="T6" fmla="*/ 30 w 59"/>
                <a:gd name="T7" fmla="*/ 36 h 98"/>
                <a:gd name="T8" fmla="*/ 40 w 59"/>
                <a:gd name="T9" fmla="*/ 23 h 98"/>
                <a:gd name="T10" fmla="*/ 56 w 59"/>
                <a:gd name="T11" fmla="*/ 32 h 98"/>
                <a:gd name="T12" fmla="*/ 40 w 59"/>
                <a:gd name="T13" fmla="*/ 52 h 98"/>
                <a:gd name="T14" fmla="*/ 59 w 59"/>
                <a:gd name="T15" fmla="*/ 98 h 98"/>
                <a:gd name="T16" fmla="*/ 40 w 59"/>
                <a:gd name="T17" fmla="*/ 88 h 98"/>
                <a:gd name="T18" fmla="*/ 30 w 59"/>
                <a:gd name="T19" fmla="*/ 59 h 98"/>
                <a:gd name="T20" fmla="*/ 17 w 59"/>
                <a:gd name="T21" fmla="*/ 75 h 98"/>
                <a:gd name="T22" fmla="*/ 0 w 59"/>
                <a:gd name="T23" fmla="*/ 65 h 98"/>
                <a:gd name="T24" fmla="*/ 17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7" y="42"/>
                  </a:moveTo>
                  <a:lnTo>
                    <a:pt x="0" y="0"/>
                  </a:lnTo>
                  <a:lnTo>
                    <a:pt x="17" y="9"/>
                  </a:lnTo>
                  <a:lnTo>
                    <a:pt x="30" y="36"/>
                  </a:lnTo>
                  <a:lnTo>
                    <a:pt x="40" y="23"/>
                  </a:lnTo>
                  <a:lnTo>
                    <a:pt x="56" y="32"/>
                  </a:lnTo>
                  <a:lnTo>
                    <a:pt x="40" y="52"/>
                  </a:lnTo>
                  <a:lnTo>
                    <a:pt x="59" y="98"/>
                  </a:lnTo>
                  <a:lnTo>
                    <a:pt x="40" y="88"/>
                  </a:lnTo>
                  <a:lnTo>
                    <a:pt x="30" y="59"/>
                  </a:lnTo>
                  <a:lnTo>
                    <a:pt x="17" y="75"/>
                  </a:lnTo>
                  <a:lnTo>
                    <a:pt x="0" y="65"/>
                  </a:lnTo>
                  <a:lnTo>
                    <a:pt x="17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576"/>
            <p:cNvSpPr/>
            <p:nvPr/>
          </p:nvSpPr>
          <p:spPr bwMode="auto">
            <a:xfrm>
              <a:off x="8734426" y="3851273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2 w 12"/>
                <a:gd name="T19" fmla="*/ 4 h 29"/>
                <a:gd name="T20" fmla="*/ 3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9" y="24"/>
                    <a:pt x="10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9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2"/>
                    <a:pt x="2" y="20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7" y="22"/>
                  </a:cubicBezTo>
                  <a:cubicBezTo>
                    <a:pt x="7" y="23"/>
                    <a:pt x="8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577"/>
            <p:cNvSpPr/>
            <p:nvPr/>
          </p:nvSpPr>
          <p:spPr bwMode="auto">
            <a:xfrm>
              <a:off x="8848726" y="3917948"/>
              <a:ext cx="61913" cy="150812"/>
            </a:xfrm>
            <a:custGeom>
              <a:avLst/>
              <a:gdLst>
                <a:gd name="T0" fmla="*/ 9 w 12"/>
                <a:gd name="T1" fmla="*/ 23 h 29"/>
                <a:gd name="T2" fmla="*/ 12 w 12"/>
                <a:gd name="T3" fmla="*/ 24 h 29"/>
                <a:gd name="T4" fmla="*/ 12 w 12"/>
                <a:gd name="T5" fmla="*/ 29 h 29"/>
                <a:gd name="T6" fmla="*/ 7 w 12"/>
                <a:gd name="T7" fmla="*/ 27 h 29"/>
                <a:gd name="T8" fmla="*/ 3 w 12"/>
                <a:gd name="T9" fmla="*/ 23 h 29"/>
                <a:gd name="T10" fmla="*/ 2 w 12"/>
                <a:gd name="T11" fmla="*/ 17 h 29"/>
                <a:gd name="T12" fmla="*/ 2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2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1 w 12"/>
                <a:gd name="T27" fmla="*/ 9 h 29"/>
                <a:gd name="T28" fmla="*/ 11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7 w 12"/>
                <a:gd name="T35" fmla="*/ 22 h 29"/>
                <a:gd name="T36" fmla="*/ 9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3"/>
                  </a:moveTo>
                  <a:cubicBezTo>
                    <a:pt x="9" y="24"/>
                    <a:pt x="10" y="24"/>
                    <a:pt x="12" y="24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0" y="28"/>
                    <a:pt x="9" y="28"/>
                    <a:pt x="7" y="27"/>
                  </a:cubicBezTo>
                  <a:cubicBezTo>
                    <a:pt x="5" y="26"/>
                    <a:pt x="4" y="25"/>
                    <a:pt x="3" y="23"/>
                  </a:cubicBezTo>
                  <a:cubicBezTo>
                    <a:pt x="2" y="21"/>
                    <a:pt x="2" y="19"/>
                    <a:pt x="2" y="1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3"/>
                    <a:pt x="8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578"/>
            <p:cNvSpPr>
              <a:spLocks noEditPoints="1"/>
            </p:cNvSpPr>
            <p:nvPr/>
          </p:nvSpPr>
          <p:spPr bwMode="auto">
            <a:xfrm>
              <a:off x="8921751" y="3986210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5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5 h 25"/>
                <a:gd name="T36" fmla="*/ 5 w 16"/>
                <a:gd name="T37" fmla="*/ 8 h 25"/>
                <a:gd name="T38" fmla="*/ 12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3" y="5"/>
                    <a:pt x="14" y="8"/>
                  </a:cubicBezTo>
                  <a:cubicBezTo>
                    <a:pt x="15" y="10"/>
                    <a:pt x="16" y="13"/>
                    <a:pt x="16" y="15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579"/>
            <p:cNvSpPr/>
            <p:nvPr/>
          </p:nvSpPr>
          <p:spPr bwMode="auto">
            <a:xfrm>
              <a:off x="9015413" y="4027485"/>
              <a:ext cx="93663" cy="157162"/>
            </a:xfrm>
            <a:custGeom>
              <a:avLst/>
              <a:gdLst>
                <a:gd name="T0" fmla="*/ 16 w 59"/>
                <a:gd name="T1" fmla="*/ 43 h 99"/>
                <a:gd name="T2" fmla="*/ 0 w 59"/>
                <a:gd name="T3" fmla="*/ 0 h 99"/>
                <a:gd name="T4" fmla="*/ 16 w 59"/>
                <a:gd name="T5" fmla="*/ 10 h 99"/>
                <a:gd name="T6" fmla="*/ 29 w 59"/>
                <a:gd name="T7" fmla="*/ 36 h 99"/>
                <a:gd name="T8" fmla="*/ 39 w 59"/>
                <a:gd name="T9" fmla="*/ 23 h 99"/>
                <a:gd name="T10" fmla="*/ 55 w 59"/>
                <a:gd name="T11" fmla="*/ 33 h 99"/>
                <a:gd name="T12" fmla="*/ 39 w 59"/>
                <a:gd name="T13" fmla="*/ 53 h 99"/>
                <a:gd name="T14" fmla="*/ 59 w 59"/>
                <a:gd name="T15" fmla="*/ 99 h 99"/>
                <a:gd name="T16" fmla="*/ 39 w 59"/>
                <a:gd name="T17" fmla="*/ 89 h 99"/>
                <a:gd name="T18" fmla="*/ 29 w 59"/>
                <a:gd name="T19" fmla="*/ 59 h 99"/>
                <a:gd name="T20" fmla="*/ 16 w 59"/>
                <a:gd name="T21" fmla="*/ 76 h 99"/>
                <a:gd name="T22" fmla="*/ 0 w 59"/>
                <a:gd name="T23" fmla="*/ 66 h 99"/>
                <a:gd name="T24" fmla="*/ 16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16" y="43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9" y="36"/>
                  </a:lnTo>
                  <a:lnTo>
                    <a:pt x="39" y="23"/>
                  </a:lnTo>
                  <a:lnTo>
                    <a:pt x="55" y="33"/>
                  </a:lnTo>
                  <a:lnTo>
                    <a:pt x="39" y="53"/>
                  </a:lnTo>
                  <a:lnTo>
                    <a:pt x="59" y="99"/>
                  </a:lnTo>
                  <a:lnTo>
                    <a:pt x="39" y="89"/>
                  </a:lnTo>
                  <a:lnTo>
                    <a:pt x="29" y="59"/>
                  </a:lnTo>
                  <a:lnTo>
                    <a:pt x="16" y="76"/>
                  </a:lnTo>
                  <a:lnTo>
                    <a:pt x="0" y="66"/>
                  </a:lnTo>
                  <a:lnTo>
                    <a:pt x="16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580"/>
            <p:cNvSpPr/>
            <p:nvPr/>
          </p:nvSpPr>
          <p:spPr bwMode="auto">
            <a:xfrm>
              <a:off x="9109076" y="4075110"/>
              <a:ext cx="61913" cy="144462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581"/>
            <p:cNvSpPr/>
            <p:nvPr/>
          </p:nvSpPr>
          <p:spPr bwMode="auto">
            <a:xfrm>
              <a:off x="9223376" y="4137023"/>
              <a:ext cx="61913" cy="150812"/>
            </a:xfrm>
            <a:custGeom>
              <a:avLst/>
              <a:gdLst>
                <a:gd name="T0" fmla="*/ 10 w 12"/>
                <a:gd name="T1" fmla="*/ 23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10 w 12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10" y="23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1"/>
                    <a:pt x="8" y="22"/>
                  </a:cubicBezTo>
                  <a:cubicBezTo>
                    <a:pt x="8" y="23"/>
                    <a:pt x="9" y="23"/>
                    <a:pt x="10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582"/>
            <p:cNvSpPr>
              <a:spLocks noEditPoints="1"/>
            </p:cNvSpPr>
            <p:nvPr/>
          </p:nvSpPr>
          <p:spPr bwMode="auto">
            <a:xfrm>
              <a:off x="9301163" y="4205285"/>
              <a:ext cx="82550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0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1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1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4" y="0"/>
                    <a:pt x="6" y="0"/>
                    <a:pt x="8" y="2"/>
                  </a:cubicBezTo>
                  <a:cubicBezTo>
                    <a:pt x="11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0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4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1" y="8"/>
                  </a:cubicBezTo>
                  <a:cubicBezTo>
                    <a:pt x="10" y="7"/>
                    <a:pt x="9" y="6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583"/>
            <p:cNvSpPr/>
            <p:nvPr/>
          </p:nvSpPr>
          <p:spPr bwMode="auto">
            <a:xfrm>
              <a:off x="9390063" y="4246560"/>
              <a:ext cx="93663" cy="155575"/>
            </a:xfrm>
            <a:custGeom>
              <a:avLst/>
              <a:gdLst>
                <a:gd name="T0" fmla="*/ 19 w 59"/>
                <a:gd name="T1" fmla="*/ 42 h 98"/>
                <a:gd name="T2" fmla="*/ 3 w 59"/>
                <a:gd name="T3" fmla="*/ 0 h 98"/>
                <a:gd name="T4" fmla="*/ 19 w 59"/>
                <a:gd name="T5" fmla="*/ 10 h 98"/>
                <a:gd name="T6" fmla="*/ 29 w 59"/>
                <a:gd name="T7" fmla="*/ 36 h 98"/>
                <a:gd name="T8" fmla="*/ 42 w 59"/>
                <a:gd name="T9" fmla="*/ 23 h 98"/>
                <a:gd name="T10" fmla="*/ 59 w 59"/>
                <a:gd name="T11" fmla="*/ 33 h 98"/>
                <a:gd name="T12" fmla="*/ 42 w 59"/>
                <a:gd name="T13" fmla="*/ 52 h 98"/>
                <a:gd name="T14" fmla="*/ 59 w 59"/>
                <a:gd name="T15" fmla="*/ 98 h 98"/>
                <a:gd name="T16" fmla="*/ 42 w 59"/>
                <a:gd name="T17" fmla="*/ 88 h 98"/>
                <a:gd name="T18" fmla="*/ 29 w 59"/>
                <a:gd name="T19" fmla="*/ 59 h 98"/>
                <a:gd name="T20" fmla="*/ 19 w 59"/>
                <a:gd name="T21" fmla="*/ 75 h 98"/>
                <a:gd name="T22" fmla="*/ 0 w 59"/>
                <a:gd name="T23" fmla="*/ 65 h 98"/>
                <a:gd name="T24" fmla="*/ 19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19" y="42"/>
                  </a:moveTo>
                  <a:lnTo>
                    <a:pt x="3" y="0"/>
                  </a:lnTo>
                  <a:lnTo>
                    <a:pt x="19" y="10"/>
                  </a:lnTo>
                  <a:lnTo>
                    <a:pt x="29" y="36"/>
                  </a:lnTo>
                  <a:lnTo>
                    <a:pt x="42" y="23"/>
                  </a:lnTo>
                  <a:lnTo>
                    <a:pt x="59" y="33"/>
                  </a:lnTo>
                  <a:lnTo>
                    <a:pt x="42" y="52"/>
                  </a:lnTo>
                  <a:lnTo>
                    <a:pt x="59" y="98"/>
                  </a:lnTo>
                  <a:lnTo>
                    <a:pt x="42" y="88"/>
                  </a:lnTo>
                  <a:lnTo>
                    <a:pt x="29" y="59"/>
                  </a:lnTo>
                  <a:lnTo>
                    <a:pt x="19" y="75"/>
                  </a:lnTo>
                  <a:lnTo>
                    <a:pt x="0" y="65"/>
                  </a:lnTo>
                  <a:lnTo>
                    <a:pt x="19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584"/>
            <p:cNvSpPr/>
            <p:nvPr/>
          </p:nvSpPr>
          <p:spPr bwMode="auto">
            <a:xfrm>
              <a:off x="9488488" y="4292598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8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585"/>
            <p:cNvSpPr/>
            <p:nvPr/>
          </p:nvSpPr>
          <p:spPr bwMode="auto">
            <a:xfrm>
              <a:off x="9602788" y="4356098"/>
              <a:ext cx="61913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6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0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4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1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8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586"/>
            <p:cNvSpPr>
              <a:spLocks noEditPoints="1"/>
            </p:cNvSpPr>
            <p:nvPr/>
          </p:nvSpPr>
          <p:spPr bwMode="auto">
            <a:xfrm>
              <a:off x="9680576" y="4422773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8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19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3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7" y="17"/>
                    <a:pt x="8" y="18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9"/>
                    <a:pt x="10" y="8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587"/>
            <p:cNvSpPr/>
            <p:nvPr/>
          </p:nvSpPr>
          <p:spPr bwMode="auto">
            <a:xfrm>
              <a:off x="9769476" y="4464048"/>
              <a:ext cx="93663" cy="157162"/>
            </a:xfrm>
            <a:custGeom>
              <a:avLst/>
              <a:gdLst>
                <a:gd name="T0" fmla="*/ 20 w 59"/>
                <a:gd name="T1" fmla="*/ 43 h 99"/>
                <a:gd name="T2" fmla="*/ 3 w 59"/>
                <a:gd name="T3" fmla="*/ 0 h 99"/>
                <a:gd name="T4" fmla="*/ 20 w 59"/>
                <a:gd name="T5" fmla="*/ 10 h 99"/>
                <a:gd name="T6" fmla="*/ 29 w 59"/>
                <a:gd name="T7" fmla="*/ 36 h 99"/>
                <a:gd name="T8" fmla="*/ 43 w 59"/>
                <a:gd name="T9" fmla="*/ 23 h 99"/>
                <a:gd name="T10" fmla="*/ 59 w 59"/>
                <a:gd name="T11" fmla="*/ 33 h 99"/>
                <a:gd name="T12" fmla="*/ 39 w 59"/>
                <a:gd name="T13" fmla="*/ 56 h 99"/>
                <a:gd name="T14" fmla="*/ 59 w 59"/>
                <a:gd name="T15" fmla="*/ 99 h 99"/>
                <a:gd name="T16" fmla="*/ 43 w 59"/>
                <a:gd name="T17" fmla="*/ 89 h 99"/>
                <a:gd name="T18" fmla="*/ 29 w 59"/>
                <a:gd name="T19" fmla="*/ 59 h 99"/>
                <a:gd name="T20" fmla="*/ 20 w 59"/>
                <a:gd name="T21" fmla="*/ 76 h 99"/>
                <a:gd name="T22" fmla="*/ 0 w 59"/>
                <a:gd name="T23" fmla="*/ 66 h 99"/>
                <a:gd name="T24" fmla="*/ 20 w 59"/>
                <a:gd name="T25" fmla="*/ 43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9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29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9"/>
                  </a:lnTo>
                  <a:lnTo>
                    <a:pt x="43" y="89"/>
                  </a:lnTo>
                  <a:lnTo>
                    <a:pt x="29" y="59"/>
                  </a:lnTo>
                  <a:lnTo>
                    <a:pt x="20" y="76"/>
                  </a:lnTo>
                  <a:lnTo>
                    <a:pt x="0" y="66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588"/>
            <p:cNvSpPr/>
            <p:nvPr/>
          </p:nvSpPr>
          <p:spPr bwMode="auto">
            <a:xfrm>
              <a:off x="9867901" y="4511673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2 h 28"/>
                <a:gd name="T10" fmla="*/ 3 w 12"/>
                <a:gd name="T11" fmla="*/ 17 h 28"/>
                <a:gd name="T12" fmla="*/ 3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7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3" y="19"/>
                    <a:pt x="3" y="1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589"/>
            <p:cNvSpPr/>
            <p:nvPr/>
          </p:nvSpPr>
          <p:spPr bwMode="auto">
            <a:xfrm>
              <a:off x="9982201" y="4573585"/>
              <a:ext cx="63500" cy="150812"/>
            </a:xfrm>
            <a:custGeom>
              <a:avLst/>
              <a:gdLst>
                <a:gd name="T0" fmla="*/ 9 w 12"/>
                <a:gd name="T1" fmla="*/ 24 h 29"/>
                <a:gd name="T2" fmla="*/ 12 w 12"/>
                <a:gd name="T3" fmla="*/ 25 h 29"/>
                <a:gd name="T4" fmla="*/ 12 w 12"/>
                <a:gd name="T5" fmla="*/ 29 h 29"/>
                <a:gd name="T6" fmla="*/ 8 w 12"/>
                <a:gd name="T7" fmla="*/ 27 h 29"/>
                <a:gd name="T8" fmla="*/ 4 w 12"/>
                <a:gd name="T9" fmla="*/ 23 h 29"/>
                <a:gd name="T10" fmla="*/ 3 w 12"/>
                <a:gd name="T11" fmla="*/ 17 h 29"/>
                <a:gd name="T12" fmla="*/ 3 w 12"/>
                <a:gd name="T13" fmla="*/ 8 h 29"/>
                <a:gd name="T14" fmla="*/ 0 w 12"/>
                <a:gd name="T15" fmla="*/ 7 h 29"/>
                <a:gd name="T16" fmla="*/ 0 w 12"/>
                <a:gd name="T17" fmla="*/ 4 h 29"/>
                <a:gd name="T18" fmla="*/ 3 w 12"/>
                <a:gd name="T19" fmla="*/ 4 h 29"/>
                <a:gd name="T20" fmla="*/ 4 w 12"/>
                <a:gd name="T21" fmla="*/ 0 h 29"/>
                <a:gd name="T22" fmla="*/ 7 w 12"/>
                <a:gd name="T23" fmla="*/ 2 h 29"/>
                <a:gd name="T24" fmla="*/ 7 w 12"/>
                <a:gd name="T25" fmla="*/ 6 h 29"/>
                <a:gd name="T26" fmla="*/ 12 w 12"/>
                <a:gd name="T27" fmla="*/ 9 h 29"/>
                <a:gd name="T28" fmla="*/ 12 w 12"/>
                <a:gd name="T29" fmla="*/ 13 h 29"/>
                <a:gd name="T30" fmla="*/ 7 w 12"/>
                <a:gd name="T31" fmla="*/ 11 h 29"/>
                <a:gd name="T32" fmla="*/ 7 w 12"/>
                <a:gd name="T33" fmla="*/ 20 h 29"/>
                <a:gd name="T34" fmla="*/ 8 w 12"/>
                <a:gd name="T35" fmla="*/ 22 h 29"/>
                <a:gd name="T36" fmla="*/ 9 w 12"/>
                <a:gd name="T37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9">
                  <a:moveTo>
                    <a:pt x="9" y="24"/>
                  </a:moveTo>
                  <a:cubicBezTo>
                    <a:pt x="10" y="24"/>
                    <a:pt x="11" y="25"/>
                    <a:pt x="12" y="25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0" y="28"/>
                    <a:pt x="8" y="27"/>
                  </a:cubicBezTo>
                  <a:cubicBezTo>
                    <a:pt x="6" y="26"/>
                    <a:pt x="5" y="25"/>
                    <a:pt x="4" y="23"/>
                  </a:cubicBezTo>
                  <a:cubicBezTo>
                    <a:pt x="3" y="22"/>
                    <a:pt x="3" y="20"/>
                    <a:pt x="3" y="1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8" y="23"/>
                    <a:pt x="9" y="23"/>
                    <a:pt x="9" y="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590"/>
            <p:cNvSpPr>
              <a:spLocks noEditPoints="1"/>
            </p:cNvSpPr>
            <p:nvPr/>
          </p:nvSpPr>
          <p:spPr bwMode="auto">
            <a:xfrm>
              <a:off x="10059988" y="4641848"/>
              <a:ext cx="84138" cy="130175"/>
            </a:xfrm>
            <a:custGeom>
              <a:avLst/>
              <a:gdLst>
                <a:gd name="T0" fmla="*/ 9 w 16"/>
                <a:gd name="T1" fmla="*/ 23 h 25"/>
                <a:gd name="T2" fmla="*/ 2 w 16"/>
                <a:gd name="T3" fmla="*/ 17 h 25"/>
                <a:gd name="T4" fmla="*/ 0 w 16"/>
                <a:gd name="T5" fmla="*/ 8 h 25"/>
                <a:gd name="T6" fmla="*/ 2 w 16"/>
                <a:gd name="T7" fmla="*/ 1 h 25"/>
                <a:gd name="T8" fmla="*/ 8 w 16"/>
                <a:gd name="T9" fmla="*/ 2 h 25"/>
                <a:gd name="T10" fmla="*/ 14 w 16"/>
                <a:gd name="T11" fmla="*/ 8 h 25"/>
                <a:gd name="T12" fmla="*/ 16 w 16"/>
                <a:gd name="T13" fmla="*/ 16 h 25"/>
                <a:gd name="T14" fmla="*/ 16 w 16"/>
                <a:gd name="T15" fmla="*/ 18 h 25"/>
                <a:gd name="T16" fmla="*/ 5 w 16"/>
                <a:gd name="T17" fmla="*/ 12 h 25"/>
                <a:gd name="T18" fmla="*/ 6 w 16"/>
                <a:gd name="T19" fmla="*/ 16 h 25"/>
                <a:gd name="T20" fmla="*/ 9 w 16"/>
                <a:gd name="T21" fmla="*/ 19 h 25"/>
                <a:gd name="T22" fmla="*/ 12 w 16"/>
                <a:gd name="T23" fmla="*/ 21 h 25"/>
                <a:gd name="T24" fmla="*/ 15 w 16"/>
                <a:gd name="T25" fmla="*/ 21 h 25"/>
                <a:gd name="T26" fmla="*/ 15 w 16"/>
                <a:gd name="T27" fmla="*/ 25 h 25"/>
                <a:gd name="T28" fmla="*/ 12 w 16"/>
                <a:gd name="T29" fmla="*/ 25 h 25"/>
                <a:gd name="T30" fmla="*/ 9 w 16"/>
                <a:gd name="T31" fmla="*/ 23 h 25"/>
                <a:gd name="T32" fmla="*/ 8 w 16"/>
                <a:gd name="T33" fmla="*/ 6 h 25"/>
                <a:gd name="T34" fmla="*/ 6 w 16"/>
                <a:gd name="T35" fmla="*/ 6 h 25"/>
                <a:gd name="T36" fmla="*/ 5 w 16"/>
                <a:gd name="T37" fmla="*/ 8 h 25"/>
                <a:gd name="T38" fmla="*/ 11 w 16"/>
                <a:gd name="T39" fmla="*/ 12 h 25"/>
                <a:gd name="T40" fmla="*/ 10 w 16"/>
                <a:gd name="T41" fmla="*/ 9 h 25"/>
                <a:gd name="T42" fmla="*/ 8 w 16"/>
                <a:gd name="T4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5">
                  <a:moveTo>
                    <a:pt x="9" y="23"/>
                  </a:moveTo>
                  <a:cubicBezTo>
                    <a:pt x="6" y="22"/>
                    <a:pt x="4" y="20"/>
                    <a:pt x="2" y="17"/>
                  </a:cubicBezTo>
                  <a:cubicBezTo>
                    <a:pt x="1" y="14"/>
                    <a:pt x="0" y="11"/>
                    <a:pt x="0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3" y="0"/>
                    <a:pt x="5" y="1"/>
                    <a:pt x="8" y="2"/>
                  </a:cubicBezTo>
                  <a:cubicBezTo>
                    <a:pt x="10" y="4"/>
                    <a:pt x="12" y="5"/>
                    <a:pt x="14" y="8"/>
                  </a:cubicBezTo>
                  <a:cubicBezTo>
                    <a:pt x="15" y="10"/>
                    <a:pt x="16" y="13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5"/>
                    <a:pt x="6" y="16"/>
                  </a:cubicBezTo>
                  <a:cubicBezTo>
                    <a:pt x="6" y="18"/>
                    <a:pt x="8" y="19"/>
                    <a:pt x="9" y="19"/>
                  </a:cubicBezTo>
                  <a:cubicBezTo>
                    <a:pt x="10" y="20"/>
                    <a:pt x="11" y="20"/>
                    <a:pt x="12" y="21"/>
                  </a:cubicBezTo>
                  <a:cubicBezTo>
                    <a:pt x="13" y="21"/>
                    <a:pt x="14" y="21"/>
                    <a:pt x="15" y="21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3" y="25"/>
                    <a:pt x="12" y="25"/>
                  </a:cubicBezTo>
                  <a:cubicBezTo>
                    <a:pt x="11" y="25"/>
                    <a:pt x="10" y="24"/>
                    <a:pt x="9" y="23"/>
                  </a:cubicBezTo>
                  <a:close/>
                  <a:moveTo>
                    <a:pt x="8" y="6"/>
                  </a:moveTo>
                  <a:cubicBezTo>
                    <a:pt x="7" y="5"/>
                    <a:pt x="6" y="5"/>
                    <a:pt x="6" y="6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0"/>
                    <a:pt x="10" y="9"/>
                  </a:cubicBezTo>
                  <a:cubicBezTo>
                    <a:pt x="10" y="7"/>
                    <a:pt x="9" y="7"/>
                    <a:pt x="8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591"/>
            <p:cNvSpPr/>
            <p:nvPr/>
          </p:nvSpPr>
          <p:spPr bwMode="auto">
            <a:xfrm>
              <a:off x="10148888" y="4683123"/>
              <a:ext cx="93663" cy="155575"/>
            </a:xfrm>
            <a:custGeom>
              <a:avLst/>
              <a:gdLst>
                <a:gd name="T0" fmla="*/ 20 w 59"/>
                <a:gd name="T1" fmla="*/ 43 h 98"/>
                <a:gd name="T2" fmla="*/ 3 w 59"/>
                <a:gd name="T3" fmla="*/ 0 h 98"/>
                <a:gd name="T4" fmla="*/ 20 w 59"/>
                <a:gd name="T5" fmla="*/ 10 h 98"/>
                <a:gd name="T6" fmla="*/ 30 w 59"/>
                <a:gd name="T7" fmla="*/ 36 h 98"/>
                <a:gd name="T8" fmla="*/ 43 w 59"/>
                <a:gd name="T9" fmla="*/ 23 h 98"/>
                <a:gd name="T10" fmla="*/ 59 w 59"/>
                <a:gd name="T11" fmla="*/ 33 h 98"/>
                <a:gd name="T12" fmla="*/ 39 w 59"/>
                <a:gd name="T13" fmla="*/ 56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3"/>
                  </a:moveTo>
                  <a:lnTo>
                    <a:pt x="3" y="0"/>
                  </a:lnTo>
                  <a:lnTo>
                    <a:pt x="20" y="10"/>
                  </a:lnTo>
                  <a:lnTo>
                    <a:pt x="30" y="36"/>
                  </a:lnTo>
                  <a:lnTo>
                    <a:pt x="43" y="23"/>
                  </a:lnTo>
                  <a:lnTo>
                    <a:pt x="59" y="33"/>
                  </a:lnTo>
                  <a:lnTo>
                    <a:pt x="39" y="56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592"/>
            <p:cNvSpPr/>
            <p:nvPr/>
          </p:nvSpPr>
          <p:spPr bwMode="auto">
            <a:xfrm>
              <a:off x="10247313" y="4729160"/>
              <a:ext cx="63500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8"/>
                    <a:pt x="8" y="27"/>
                  </a:cubicBezTo>
                  <a:cubicBezTo>
                    <a:pt x="6" y="26"/>
                    <a:pt x="5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593"/>
            <p:cNvSpPr/>
            <p:nvPr/>
          </p:nvSpPr>
          <p:spPr bwMode="auto">
            <a:xfrm>
              <a:off x="10363201" y="4797423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6 h 28"/>
                <a:gd name="T8" fmla="*/ 4 w 12"/>
                <a:gd name="T9" fmla="*/ 22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3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1 h 28"/>
                <a:gd name="T24" fmla="*/ 7 w 12"/>
                <a:gd name="T25" fmla="*/ 6 h 28"/>
                <a:gd name="T26" fmla="*/ 12 w 12"/>
                <a:gd name="T27" fmla="*/ 8 h 28"/>
                <a:gd name="T28" fmla="*/ 12 w 12"/>
                <a:gd name="T29" fmla="*/ 12 h 28"/>
                <a:gd name="T30" fmla="*/ 7 w 12"/>
                <a:gd name="T31" fmla="*/ 10 h 28"/>
                <a:gd name="T32" fmla="*/ 7 w 12"/>
                <a:gd name="T33" fmla="*/ 19 h 28"/>
                <a:gd name="T34" fmla="*/ 8 w 12"/>
                <a:gd name="T35" fmla="*/ 21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3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10" y="27"/>
                    <a:pt x="8" y="26"/>
                  </a:cubicBezTo>
                  <a:cubicBezTo>
                    <a:pt x="6" y="25"/>
                    <a:pt x="5" y="24"/>
                    <a:pt x="4" y="22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1"/>
                    <a:pt x="8" y="21"/>
                  </a:cubicBezTo>
                  <a:cubicBezTo>
                    <a:pt x="8" y="22"/>
                    <a:pt x="9" y="22"/>
                    <a:pt x="9" y="23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594"/>
            <p:cNvSpPr>
              <a:spLocks noEditPoints="1"/>
            </p:cNvSpPr>
            <p:nvPr/>
          </p:nvSpPr>
          <p:spPr bwMode="auto">
            <a:xfrm>
              <a:off x="10440988" y="4865685"/>
              <a:ext cx="82550" cy="123825"/>
            </a:xfrm>
            <a:custGeom>
              <a:avLst/>
              <a:gdLst>
                <a:gd name="T0" fmla="*/ 9 w 16"/>
                <a:gd name="T1" fmla="*/ 22 h 24"/>
                <a:gd name="T2" fmla="*/ 2 w 16"/>
                <a:gd name="T3" fmla="*/ 16 h 24"/>
                <a:gd name="T4" fmla="*/ 0 w 16"/>
                <a:gd name="T5" fmla="*/ 7 h 24"/>
                <a:gd name="T6" fmla="*/ 2 w 16"/>
                <a:gd name="T7" fmla="*/ 0 h 24"/>
                <a:gd name="T8" fmla="*/ 8 w 16"/>
                <a:gd name="T9" fmla="*/ 1 h 24"/>
                <a:gd name="T10" fmla="*/ 14 w 16"/>
                <a:gd name="T11" fmla="*/ 7 h 24"/>
                <a:gd name="T12" fmla="*/ 16 w 16"/>
                <a:gd name="T13" fmla="*/ 15 h 24"/>
                <a:gd name="T14" fmla="*/ 16 w 16"/>
                <a:gd name="T15" fmla="*/ 17 h 24"/>
                <a:gd name="T16" fmla="*/ 4 w 16"/>
                <a:gd name="T17" fmla="*/ 11 h 24"/>
                <a:gd name="T18" fmla="*/ 6 w 16"/>
                <a:gd name="T19" fmla="*/ 15 h 24"/>
                <a:gd name="T20" fmla="*/ 9 w 16"/>
                <a:gd name="T21" fmla="*/ 18 h 24"/>
                <a:gd name="T22" fmla="*/ 12 w 16"/>
                <a:gd name="T23" fmla="*/ 20 h 24"/>
                <a:gd name="T24" fmla="*/ 15 w 16"/>
                <a:gd name="T25" fmla="*/ 20 h 24"/>
                <a:gd name="T26" fmla="*/ 15 w 16"/>
                <a:gd name="T27" fmla="*/ 24 h 24"/>
                <a:gd name="T28" fmla="*/ 12 w 16"/>
                <a:gd name="T29" fmla="*/ 24 h 24"/>
                <a:gd name="T30" fmla="*/ 9 w 16"/>
                <a:gd name="T31" fmla="*/ 22 h 24"/>
                <a:gd name="T32" fmla="*/ 8 w 16"/>
                <a:gd name="T33" fmla="*/ 5 h 24"/>
                <a:gd name="T34" fmla="*/ 6 w 16"/>
                <a:gd name="T35" fmla="*/ 5 h 24"/>
                <a:gd name="T36" fmla="*/ 5 w 16"/>
                <a:gd name="T37" fmla="*/ 7 h 24"/>
                <a:gd name="T38" fmla="*/ 11 w 16"/>
                <a:gd name="T39" fmla="*/ 11 h 24"/>
                <a:gd name="T40" fmla="*/ 10 w 16"/>
                <a:gd name="T41" fmla="*/ 8 h 24"/>
                <a:gd name="T42" fmla="*/ 8 w 16"/>
                <a:gd name="T43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" h="24">
                  <a:moveTo>
                    <a:pt x="9" y="22"/>
                  </a:moveTo>
                  <a:cubicBezTo>
                    <a:pt x="6" y="21"/>
                    <a:pt x="4" y="19"/>
                    <a:pt x="2" y="16"/>
                  </a:cubicBezTo>
                  <a:cubicBezTo>
                    <a:pt x="0" y="13"/>
                    <a:pt x="0" y="10"/>
                    <a:pt x="0" y="7"/>
                  </a:cubicBezTo>
                  <a:cubicBezTo>
                    <a:pt x="0" y="4"/>
                    <a:pt x="0" y="1"/>
                    <a:pt x="2" y="0"/>
                  </a:cubicBezTo>
                  <a:cubicBezTo>
                    <a:pt x="3" y="0"/>
                    <a:pt x="5" y="0"/>
                    <a:pt x="8" y="1"/>
                  </a:cubicBezTo>
                  <a:cubicBezTo>
                    <a:pt x="10" y="3"/>
                    <a:pt x="12" y="5"/>
                    <a:pt x="14" y="7"/>
                  </a:cubicBezTo>
                  <a:cubicBezTo>
                    <a:pt x="15" y="9"/>
                    <a:pt x="16" y="12"/>
                    <a:pt x="16" y="15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3"/>
                    <a:pt x="5" y="14"/>
                    <a:pt x="6" y="15"/>
                  </a:cubicBezTo>
                  <a:cubicBezTo>
                    <a:pt x="6" y="17"/>
                    <a:pt x="7" y="18"/>
                    <a:pt x="9" y="18"/>
                  </a:cubicBezTo>
                  <a:cubicBezTo>
                    <a:pt x="10" y="19"/>
                    <a:pt x="11" y="19"/>
                    <a:pt x="12" y="20"/>
                  </a:cubicBezTo>
                  <a:cubicBezTo>
                    <a:pt x="13" y="20"/>
                    <a:pt x="14" y="20"/>
                    <a:pt x="15" y="20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3" y="24"/>
                    <a:pt x="12" y="24"/>
                  </a:cubicBezTo>
                  <a:cubicBezTo>
                    <a:pt x="11" y="24"/>
                    <a:pt x="10" y="23"/>
                    <a:pt x="9" y="22"/>
                  </a:cubicBezTo>
                  <a:close/>
                  <a:moveTo>
                    <a:pt x="8" y="5"/>
                  </a:moveTo>
                  <a:cubicBezTo>
                    <a:pt x="7" y="5"/>
                    <a:pt x="6" y="4"/>
                    <a:pt x="6" y="5"/>
                  </a:cubicBezTo>
                  <a:cubicBezTo>
                    <a:pt x="5" y="5"/>
                    <a:pt x="5" y="6"/>
                    <a:pt x="5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9"/>
                    <a:pt x="10" y="8"/>
                  </a:cubicBezTo>
                  <a:cubicBezTo>
                    <a:pt x="10" y="7"/>
                    <a:pt x="9" y="6"/>
                    <a:pt x="8" y="5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595"/>
            <p:cNvSpPr/>
            <p:nvPr/>
          </p:nvSpPr>
          <p:spPr bwMode="auto">
            <a:xfrm>
              <a:off x="10528301" y="4902198"/>
              <a:ext cx="93663" cy="155575"/>
            </a:xfrm>
            <a:custGeom>
              <a:avLst/>
              <a:gdLst>
                <a:gd name="T0" fmla="*/ 20 w 59"/>
                <a:gd name="T1" fmla="*/ 42 h 98"/>
                <a:gd name="T2" fmla="*/ 0 w 59"/>
                <a:gd name="T3" fmla="*/ 0 h 98"/>
                <a:gd name="T4" fmla="*/ 20 w 59"/>
                <a:gd name="T5" fmla="*/ 9 h 98"/>
                <a:gd name="T6" fmla="*/ 30 w 59"/>
                <a:gd name="T7" fmla="*/ 39 h 98"/>
                <a:gd name="T8" fmla="*/ 43 w 59"/>
                <a:gd name="T9" fmla="*/ 22 h 98"/>
                <a:gd name="T10" fmla="*/ 59 w 59"/>
                <a:gd name="T11" fmla="*/ 32 h 98"/>
                <a:gd name="T12" fmla="*/ 40 w 59"/>
                <a:gd name="T13" fmla="*/ 55 h 98"/>
                <a:gd name="T14" fmla="*/ 59 w 59"/>
                <a:gd name="T15" fmla="*/ 98 h 98"/>
                <a:gd name="T16" fmla="*/ 43 w 59"/>
                <a:gd name="T17" fmla="*/ 88 h 98"/>
                <a:gd name="T18" fmla="*/ 30 w 59"/>
                <a:gd name="T19" fmla="*/ 59 h 98"/>
                <a:gd name="T20" fmla="*/ 20 w 59"/>
                <a:gd name="T21" fmla="*/ 75 h 98"/>
                <a:gd name="T22" fmla="*/ 0 w 59"/>
                <a:gd name="T23" fmla="*/ 65 h 98"/>
                <a:gd name="T24" fmla="*/ 20 w 59"/>
                <a:gd name="T25" fmla="*/ 42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8">
                  <a:moveTo>
                    <a:pt x="20" y="42"/>
                  </a:moveTo>
                  <a:lnTo>
                    <a:pt x="0" y="0"/>
                  </a:lnTo>
                  <a:lnTo>
                    <a:pt x="20" y="9"/>
                  </a:lnTo>
                  <a:lnTo>
                    <a:pt x="30" y="39"/>
                  </a:lnTo>
                  <a:lnTo>
                    <a:pt x="43" y="22"/>
                  </a:lnTo>
                  <a:lnTo>
                    <a:pt x="59" y="32"/>
                  </a:lnTo>
                  <a:lnTo>
                    <a:pt x="40" y="55"/>
                  </a:lnTo>
                  <a:lnTo>
                    <a:pt x="59" y="98"/>
                  </a:lnTo>
                  <a:lnTo>
                    <a:pt x="43" y="88"/>
                  </a:lnTo>
                  <a:lnTo>
                    <a:pt x="30" y="59"/>
                  </a:lnTo>
                  <a:lnTo>
                    <a:pt x="20" y="75"/>
                  </a:lnTo>
                  <a:lnTo>
                    <a:pt x="0" y="65"/>
                  </a:lnTo>
                  <a:lnTo>
                    <a:pt x="20" y="42"/>
                  </a:ln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596"/>
            <p:cNvSpPr/>
            <p:nvPr/>
          </p:nvSpPr>
          <p:spPr bwMode="auto">
            <a:xfrm>
              <a:off x="10628313" y="4948235"/>
              <a:ext cx="61913" cy="146050"/>
            </a:xfrm>
            <a:custGeom>
              <a:avLst/>
              <a:gdLst>
                <a:gd name="T0" fmla="*/ 9 w 12"/>
                <a:gd name="T1" fmla="*/ 23 h 28"/>
                <a:gd name="T2" fmla="*/ 12 w 12"/>
                <a:gd name="T3" fmla="*/ 24 h 28"/>
                <a:gd name="T4" fmla="*/ 12 w 12"/>
                <a:gd name="T5" fmla="*/ 28 h 28"/>
                <a:gd name="T6" fmla="*/ 8 w 12"/>
                <a:gd name="T7" fmla="*/ 27 h 28"/>
                <a:gd name="T8" fmla="*/ 4 w 12"/>
                <a:gd name="T9" fmla="*/ 23 h 28"/>
                <a:gd name="T10" fmla="*/ 2 w 12"/>
                <a:gd name="T11" fmla="*/ 17 h 28"/>
                <a:gd name="T12" fmla="*/ 2 w 12"/>
                <a:gd name="T13" fmla="*/ 7 h 28"/>
                <a:gd name="T14" fmla="*/ 0 w 12"/>
                <a:gd name="T15" fmla="*/ 6 h 28"/>
                <a:gd name="T16" fmla="*/ 0 w 12"/>
                <a:gd name="T17" fmla="*/ 4 h 28"/>
                <a:gd name="T18" fmla="*/ 3 w 12"/>
                <a:gd name="T19" fmla="*/ 3 h 28"/>
                <a:gd name="T20" fmla="*/ 4 w 12"/>
                <a:gd name="T21" fmla="*/ 0 h 28"/>
                <a:gd name="T22" fmla="*/ 7 w 12"/>
                <a:gd name="T23" fmla="*/ 2 h 28"/>
                <a:gd name="T24" fmla="*/ 7 w 12"/>
                <a:gd name="T25" fmla="*/ 6 h 28"/>
                <a:gd name="T26" fmla="*/ 12 w 12"/>
                <a:gd name="T27" fmla="*/ 9 h 28"/>
                <a:gd name="T28" fmla="*/ 12 w 12"/>
                <a:gd name="T29" fmla="*/ 13 h 28"/>
                <a:gd name="T30" fmla="*/ 7 w 12"/>
                <a:gd name="T31" fmla="*/ 10 h 28"/>
                <a:gd name="T32" fmla="*/ 7 w 12"/>
                <a:gd name="T33" fmla="*/ 20 h 28"/>
                <a:gd name="T34" fmla="*/ 8 w 12"/>
                <a:gd name="T35" fmla="*/ 22 h 28"/>
                <a:gd name="T36" fmla="*/ 9 w 12"/>
                <a:gd name="T37" fmla="*/ 2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28">
                  <a:moveTo>
                    <a:pt x="9" y="23"/>
                  </a:moveTo>
                  <a:cubicBezTo>
                    <a:pt x="10" y="24"/>
                    <a:pt x="11" y="24"/>
                    <a:pt x="12" y="24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8"/>
                    <a:pt x="9" y="28"/>
                    <a:pt x="8" y="27"/>
                  </a:cubicBezTo>
                  <a:cubicBezTo>
                    <a:pt x="6" y="26"/>
                    <a:pt x="4" y="24"/>
                    <a:pt x="4" y="23"/>
                  </a:cubicBezTo>
                  <a:cubicBezTo>
                    <a:pt x="3" y="21"/>
                    <a:pt x="2" y="19"/>
                    <a:pt x="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8" y="22"/>
                  </a:cubicBezTo>
                  <a:cubicBezTo>
                    <a:pt x="8" y="22"/>
                    <a:pt x="9" y="23"/>
                    <a:pt x="9" y="23"/>
                  </a:cubicBezTo>
                  <a:close/>
                </a:path>
              </a:pathLst>
            </a:custGeom>
            <a:solidFill>
              <a:srgbClr val="1501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597"/>
            <p:cNvSpPr/>
            <p:nvPr/>
          </p:nvSpPr>
          <p:spPr bwMode="auto">
            <a:xfrm>
              <a:off x="8812213" y="2930523"/>
              <a:ext cx="1154113" cy="1336675"/>
            </a:xfrm>
            <a:custGeom>
              <a:avLst/>
              <a:gdLst>
                <a:gd name="T0" fmla="*/ 216 w 222"/>
                <a:gd name="T1" fmla="*/ 255 h 257"/>
                <a:gd name="T2" fmla="*/ 6 w 222"/>
                <a:gd name="T3" fmla="*/ 134 h 257"/>
                <a:gd name="T4" fmla="*/ 0 w 222"/>
                <a:gd name="T5" fmla="*/ 122 h 257"/>
                <a:gd name="T6" fmla="*/ 0 w 222"/>
                <a:gd name="T7" fmla="*/ 6 h 257"/>
                <a:gd name="T8" fmla="*/ 6 w 222"/>
                <a:gd name="T9" fmla="*/ 1 h 257"/>
                <a:gd name="T10" fmla="*/ 216 w 222"/>
                <a:gd name="T11" fmla="*/ 123 h 257"/>
                <a:gd name="T12" fmla="*/ 222 w 222"/>
                <a:gd name="T13" fmla="*/ 134 h 257"/>
                <a:gd name="T14" fmla="*/ 222 w 222"/>
                <a:gd name="T15" fmla="*/ 250 h 257"/>
                <a:gd name="T16" fmla="*/ 216 w 222"/>
                <a:gd name="T17" fmla="*/ 25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257">
                  <a:moveTo>
                    <a:pt x="216" y="255"/>
                  </a:moveTo>
                  <a:cubicBezTo>
                    <a:pt x="6" y="134"/>
                    <a:pt x="6" y="134"/>
                    <a:pt x="6" y="134"/>
                  </a:cubicBezTo>
                  <a:cubicBezTo>
                    <a:pt x="3" y="132"/>
                    <a:pt x="0" y="127"/>
                    <a:pt x="0" y="12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"/>
                    <a:pt x="3" y="0"/>
                    <a:pt x="6" y="1"/>
                  </a:cubicBezTo>
                  <a:cubicBezTo>
                    <a:pt x="216" y="123"/>
                    <a:pt x="216" y="123"/>
                    <a:pt x="216" y="123"/>
                  </a:cubicBezTo>
                  <a:cubicBezTo>
                    <a:pt x="219" y="124"/>
                    <a:pt x="222" y="129"/>
                    <a:pt x="222" y="134"/>
                  </a:cubicBezTo>
                  <a:cubicBezTo>
                    <a:pt x="222" y="250"/>
                    <a:pt x="222" y="250"/>
                    <a:pt x="222" y="250"/>
                  </a:cubicBezTo>
                  <a:cubicBezTo>
                    <a:pt x="222" y="255"/>
                    <a:pt x="219" y="257"/>
                    <a:pt x="216" y="25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598"/>
            <p:cNvSpPr>
              <a:spLocks noEditPoints="1"/>
            </p:cNvSpPr>
            <p:nvPr/>
          </p:nvSpPr>
          <p:spPr bwMode="auto">
            <a:xfrm>
              <a:off x="8801101" y="2920998"/>
              <a:ext cx="1176338" cy="1350962"/>
            </a:xfrm>
            <a:custGeom>
              <a:avLst/>
              <a:gdLst>
                <a:gd name="T0" fmla="*/ 220 w 226"/>
                <a:gd name="T1" fmla="*/ 260 h 260"/>
                <a:gd name="T2" fmla="*/ 217 w 226"/>
                <a:gd name="T3" fmla="*/ 259 h 260"/>
                <a:gd name="T4" fmla="*/ 7 w 226"/>
                <a:gd name="T5" fmla="*/ 138 h 260"/>
                <a:gd name="T6" fmla="*/ 0 w 226"/>
                <a:gd name="T7" fmla="*/ 124 h 260"/>
                <a:gd name="T8" fmla="*/ 0 w 226"/>
                <a:gd name="T9" fmla="*/ 8 h 260"/>
                <a:gd name="T10" fmla="*/ 3 w 226"/>
                <a:gd name="T11" fmla="*/ 1 h 260"/>
                <a:gd name="T12" fmla="*/ 9 w 226"/>
                <a:gd name="T13" fmla="*/ 1 h 260"/>
                <a:gd name="T14" fmla="*/ 219 w 226"/>
                <a:gd name="T15" fmla="*/ 123 h 260"/>
                <a:gd name="T16" fmla="*/ 226 w 226"/>
                <a:gd name="T17" fmla="*/ 136 h 260"/>
                <a:gd name="T18" fmla="*/ 226 w 226"/>
                <a:gd name="T19" fmla="*/ 252 h 260"/>
                <a:gd name="T20" fmla="*/ 223 w 226"/>
                <a:gd name="T21" fmla="*/ 259 h 260"/>
                <a:gd name="T22" fmla="*/ 220 w 226"/>
                <a:gd name="T23" fmla="*/ 260 h 260"/>
                <a:gd name="T24" fmla="*/ 6 w 226"/>
                <a:gd name="T25" fmla="*/ 5 h 260"/>
                <a:gd name="T26" fmla="*/ 5 w 226"/>
                <a:gd name="T27" fmla="*/ 5 h 260"/>
                <a:gd name="T28" fmla="*/ 4 w 226"/>
                <a:gd name="T29" fmla="*/ 8 h 260"/>
                <a:gd name="T30" fmla="*/ 4 w 226"/>
                <a:gd name="T31" fmla="*/ 124 h 260"/>
                <a:gd name="T32" fmla="*/ 9 w 226"/>
                <a:gd name="T33" fmla="*/ 134 h 260"/>
                <a:gd name="T34" fmla="*/ 219 w 226"/>
                <a:gd name="T35" fmla="*/ 255 h 260"/>
                <a:gd name="T36" fmla="*/ 221 w 226"/>
                <a:gd name="T37" fmla="*/ 255 h 260"/>
                <a:gd name="T38" fmla="*/ 222 w 226"/>
                <a:gd name="T39" fmla="*/ 252 h 260"/>
                <a:gd name="T40" fmla="*/ 222 w 226"/>
                <a:gd name="T41" fmla="*/ 136 h 260"/>
                <a:gd name="T42" fmla="*/ 217 w 226"/>
                <a:gd name="T43" fmla="*/ 127 h 260"/>
                <a:gd name="T44" fmla="*/ 7 w 226"/>
                <a:gd name="T45" fmla="*/ 5 h 260"/>
                <a:gd name="T46" fmla="*/ 6 w 226"/>
                <a:gd name="T47" fmla="*/ 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6" h="260">
                  <a:moveTo>
                    <a:pt x="220" y="260"/>
                  </a:moveTo>
                  <a:cubicBezTo>
                    <a:pt x="219" y="260"/>
                    <a:pt x="218" y="259"/>
                    <a:pt x="217" y="259"/>
                  </a:cubicBezTo>
                  <a:cubicBezTo>
                    <a:pt x="7" y="138"/>
                    <a:pt x="7" y="138"/>
                    <a:pt x="7" y="138"/>
                  </a:cubicBezTo>
                  <a:cubicBezTo>
                    <a:pt x="3" y="135"/>
                    <a:pt x="0" y="130"/>
                    <a:pt x="0" y="12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219" y="123"/>
                    <a:pt x="219" y="123"/>
                    <a:pt x="219" y="123"/>
                  </a:cubicBezTo>
                  <a:cubicBezTo>
                    <a:pt x="223" y="125"/>
                    <a:pt x="226" y="131"/>
                    <a:pt x="226" y="136"/>
                  </a:cubicBezTo>
                  <a:cubicBezTo>
                    <a:pt x="226" y="252"/>
                    <a:pt x="226" y="252"/>
                    <a:pt x="226" y="252"/>
                  </a:cubicBezTo>
                  <a:cubicBezTo>
                    <a:pt x="226" y="256"/>
                    <a:pt x="225" y="258"/>
                    <a:pt x="223" y="259"/>
                  </a:cubicBezTo>
                  <a:cubicBezTo>
                    <a:pt x="222" y="260"/>
                    <a:pt x="221" y="260"/>
                    <a:pt x="220" y="260"/>
                  </a:cubicBezTo>
                  <a:close/>
                  <a:moveTo>
                    <a:pt x="6" y="5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4" y="6"/>
                    <a:pt x="4" y="8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4" y="128"/>
                    <a:pt x="7" y="132"/>
                    <a:pt x="9" y="134"/>
                  </a:cubicBezTo>
                  <a:cubicBezTo>
                    <a:pt x="219" y="255"/>
                    <a:pt x="219" y="255"/>
                    <a:pt x="219" y="255"/>
                  </a:cubicBezTo>
                  <a:cubicBezTo>
                    <a:pt x="220" y="255"/>
                    <a:pt x="220" y="255"/>
                    <a:pt x="221" y="255"/>
                  </a:cubicBezTo>
                  <a:cubicBezTo>
                    <a:pt x="221" y="255"/>
                    <a:pt x="222" y="254"/>
                    <a:pt x="222" y="252"/>
                  </a:cubicBezTo>
                  <a:cubicBezTo>
                    <a:pt x="222" y="136"/>
                    <a:pt x="222" y="136"/>
                    <a:pt x="222" y="136"/>
                  </a:cubicBezTo>
                  <a:cubicBezTo>
                    <a:pt x="222" y="132"/>
                    <a:pt x="219" y="128"/>
                    <a:pt x="217" y="12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599"/>
            <p:cNvSpPr>
              <a:spLocks noEditPoints="1"/>
            </p:cNvSpPr>
            <p:nvPr/>
          </p:nvSpPr>
          <p:spPr bwMode="auto">
            <a:xfrm>
              <a:off x="9102726" y="3351210"/>
              <a:ext cx="193675" cy="280987"/>
            </a:xfrm>
            <a:custGeom>
              <a:avLst/>
              <a:gdLst>
                <a:gd name="T0" fmla="*/ 37 w 37"/>
                <a:gd name="T1" fmla="*/ 37 h 54"/>
                <a:gd name="T2" fmla="*/ 32 w 37"/>
                <a:gd name="T3" fmla="*/ 52 h 54"/>
                <a:gd name="T4" fmla="*/ 19 w 37"/>
                <a:gd name="T5" fmla="*/ 50 h 54"/>
                <a:gd name="T6" fmla="*/ 5 w 37"/>
                <a:gd name="T7" fmla="*/ 36 h 54"/>
                <a:gd name="T8" fmla="*/ 0 w 37"/>
                <a:gd name="T9" fmla="*/ 16 h 54"/>
                <a:gd name="T10" fmla="*/ 5 w 37"/>
                <a:gd name="T11" fmla="*/ 2 h 54"/>
                <a:gd name="T12" fmla="*/ 19 w 37"/>
                <a:gd name="T13" fmla="*/ 4 h 54"/>
                <a:gd name="T14" fmla="*/ 32 w 37"/>
                <a:gd name="T15" fmla="*/ 18 h 54"/>
                <a:gd name="T16" fmla="*/ 37 w 37"/>
                <a:gd name="T17" fmla="*/ 37 h 54"/>
                <a:gd name="T18" fmla="*/ 9 w 37"/>
                <a:gd name="T19" fmla="*/ 21 h 54"/>
                <a:gd name="T20" fmla="*/ 11 w 37"/>
                <a:gd name="T21" fmla="*/ 34 h 54"/>
                <a:gd name="T22" fmla="*/ 19 w 37"/>
                <a:gd name="T23" fmla="*/ 42 h 54"/>
                <a:gd name="T24" fmla="*/ 28 w 37"/>
                <a:gd name="T25" fmla="*/ 32 h 54"/>
                <a:gd name="T26" fmla="*/ 19 w 37"/>
                <a:gd name="T27" fmla="*/ 12 h 54"/>
                <a:gd name="T28" fmla="*/ 11 w 37"/>
                <a:gd name="T29" fmla="*/ 11 h 54"/>
                <a:gd name="T30" fmla="*/ 9 w 37"/>
                <a:gd name="T31" fmla="*/ 2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" h="54">
                  <a:moveTo>
                    <a:pt x="37" y="37"/>
                  </a:moveTo>
                  <a:cubicBezTo>
                    <a:pt x="37" y="45"/>
                    <a:pt x="35" y="49"/>
                    <a:pt x="32" y="52"/>
                  </a:cubicBezTo>
                  <a:cubicBezTo>
                    <a:pt x="29" y="54"/>
                    <a:pt x="24" y="53"/>
                    <a:pt x="19" y="50"/>
                  </a:cubicBezTo>
                  <a:cubicBezTo>
                    <a:pt x="13" y="46"/>
                    <a:pt x="8" y="42"/>
                    <a:pt x="5" y="36"/>
                  </a:cubicBezTo>
                  <a:cubicBezTo>
                    <a:pt x="2" y="30"/>
                    <a:pt x="0" y="24"/>
                    <a:pt x="0" y="16"/>
                  </a:cubicBezTo>
                  <a:cubicBezTo>
                    <a:pt x="0" y="9"/>
                    <a:pt x="2" y="4"/>
                    <a:pt x="5" y="2"/>
                  </a:cubicBezTo>
                  <a:cubicBezTo>
                    <a:pt x="8" y="0"/>
                    <a:pt x="13" y="1"/>
                    <a:pt x="19" y="4"/>
                  </a:cubicBezTo>
                  <a:cubicBezTo>
                    <a:pt x="24" y="7"/>
                    <a:pt x="29" y="12"/>
                    <a:pt x="32" y="18"/>
                  </a:cubicBezTo>
                  <a:cubicBezTo>
                    <a:pt x="35" y="24"/>
                    <a:pt x="37" y="30"/>
                    <a:pt x="37" y="37"/>
                  </a:cubicBezTo>
                  <a:close/>
                  <a:moveTo>
                    <a:pt x="9" y="21"/>
                  </a:moveTo>
                  <a:cubicBezTo>
                    <a:pt x="9" y="26"/>
                    <a:pt x="10" y="30"/>
                    <a:pt x="11" y="34"/>
                  </a:cubicBezTo>
                  <a:cubicBezTo>
                    <a:pt x="13" y="37"/>
                    <a:pt x="15" y="40"/>
                    <a:pt x="19" y="42"/>
                  </a:cubicBezTo>
                  <a:cubicBezTo>
                    <a:pt x="25" y="46"/>
                    <a:pt x="28" y="42"/>
                    <a:pt x="28" y="32"/>
                  </a:cubicBezTo>
                  <a:cubicBezTo>
                    <a:pt x="28" y="23"/>
                    <a:pt x="25" y="16"/>
                    <a:pt x="19" y="12"/>
                  </a:cubicBezTo>
                  <a:cubicBezTo>
                    <a:pt x="15" y="10"/>
                    <a:pt x="13" y="10"/>
                    <a:pt x="11" y="11"/>
                  </a:cubicBezTo>
                  <a:cubicBezTo>
                    <a:pt x="10" y="13"/>
                    <a:pt x="9" y="16"/>
                    <a:pt x="9" y="21"/>
                  </a:cubicBez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00"/>
            <p:cNvSpPr/>
            <p:nvPr/>
          </p:nvSpPr>
          <p:spPr bwMode="auto">
            <a:xfrm>
              <a:off x="9326563" y="3487735"/>
              <a:ext cx="150813" cy="269875"/>
            </a:xfrm>
            <a:custGeom>
              <a:avLst/>
              <a:gdLst>
                <a:gd name="T0" fmla="*/ 18 w 29"/>
                <a:gd name="T1" fmla="*/ 11 h 52"/>
                <a:gd name="T2" fmla="*/ 11 w 29"/>
                <a:gd name="T3" fmla="*/ 10 h 52"/>
                <a:gd name="T4" fmla="*/ 8 w 29"/>
                <a:gd name="T5" fmla="*/ 20 h 52"/>
                <a:gd name="T6" fmla="*/ 18 w 29"/>
                <a:gd name="T7" fmla="*/ 40 h 52"/>
                <a:gd name="T8" fmla="*/ 28 w 29"/>
                <a:gd name="T9" fmla="*/ 44 h 52"/>
                <a:gd name="T10" fmla="*/ 28 w 29"/>
                <a:gd name="T11" fmla="*/ 52 h 52"/>
                <a:gd name="T12" fmla="*/ 17 w 29"/>
                <a:gd name="T13" fmla="*/ 48 h 52"/>
                <a:gd name="T14" fmla="*/ 4 w 29"/>
                <a:gd name="T15" fmla="*/ 35 h 52"/>
                <a:gd name="T16" fmla="*/ 0 w 29"/>
                <a:gd name="T17" fmla="*/ 15 h 52"/>
                <a:gd name="T18" fmla="*/ 2 w 29"/>
                <a:gd name="T19" fmla="*/ 4 h 52"/>
                <a:gd name="T20" fmla="*/ 8 w 29"/>
                <a:gd name="T21" fmla="*/ 0 h 52"/>
                <a:gd name="T22" fmla="*/ 18 w 29"/>
                <a:gd name="T23" fmla="*/ 3 h 52"/>
                <a:gd name="T24" fmla="*/ 29 w 29"/>
                <a:gd name="T25" fmla="*/ 12 h 52"/>
                <a:gd name="T26" fmla="*/ 27 w 29"/>
                <a:gd name="T27" fmla="*/ 18 h 52"/>
                <a:gd name="T28" fmla="*/ 22 w 29"/>
                <a:gd name="T29" fmla="*/ 14 h 52"/>
                <a:gd name="T30" fmla="*/ 18 w 29"/>
                <a:gd name="T31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52">
                  <a:moveTo>
                    <a:pt x="18" y="11"/>
                  </a:moveTo>
                  <a:cubicBezTo>
                    <a:pt x="15" y="9"/>
                    <a:pt x="13" y="9"/>
                    <a:pt x="11" y="10"/>
                  </a:cubicBezTo>
                  <a:cubicBezTo>
                    <a:pt x="9" y="12"/>
                    <a:pt x="8" y="15"/>
                    <a:pt x="8" y="20"/>
                  </a:cubicBezTo>
                  <a:cubicBezTo>
                    <a:pt x="8" y="30"/>
                    <a:pt x="12" y="37"/>
                    <a:pt x="18" y="40"/>
                  </a:cubicBezTo>
                  <a:cubicBezTo>
                    <a:pt x="21" y="42"/>
                    <a:pt x="24" y="43"/>
                    <a:pt x="28" y="44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1"/>
                    <a:pt x="21" y="50"/>
                    <a:pt x="17" y="48"/>
                  </a:cubicBezTo>
                  <a:cubicBezTo>
                    <a:pt x="12" y="45"/>
                    <a:pt x="7" y="40"/>
                    <a:pt x="4" y="35"/>
                  </a:cubicBezTo>
                  <a:cubicBezTo>
                    <a:pt x="2" y="29"/>
                    <a:pt x="0" y="22"/>
                    <a:pt x="0" y="15"/>
                  </a:cubicBezTo>
                  <a:cubicBezTo>
                    <a:pt x="0" y="11"/>
                    <a:pt x="1" y="7"/>
                    <a:pt x="2" y="4"/>
                  </a:cubicBezTo>
                  <a:cubicBezTo>
                    <a:pt x="4" y="2"/>
                    <a:pt x="6" y="0"/>
                    <a:pt x="8" y="0"/>
                  </a:cubicBezTo>
                  <a:cubicBezTo>
                    <a:pt x="11" y="0"/>
                    <a:pt x="14" y="1"/>
                    <a:pt x="18" y="3"/>
                  </a:cubicBezTo>
                  <a:cubicBezTo>
                    <a:pt x="22" y="5"/>
                    <a:pt x="26" y="8"/>
                    <a:pt x="29" y="12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5" y="17"/>
                    <a:pt x="24" y="15"/>
                    <a:pt x="22" y="14"/>
                  </a:cubicBezTo>
                  <a:cubicBezTo>
                    <a:pt x="21" y="12"/>
                    <a:pt x="19" y="11"/>
                    <a:pt x="18" y="11"/>
                  </a:cubicBez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01"/>
            <p:cNvSpPr>
              <a:spLocks noEditPoints="1"/>
            </p:cNvSpPr>
            <p:nvPr/>
          </p:nvSpPr>
          <p:spPr bwMode="auto">
            <a:xfrm>
              <a:off x="9513888" y="3559173"/>
              <a:ext cx="161925" cy="323850"/>
            </a:xfrm>
            <a:custGeom>
              <a:avLst/>
              <a:gdLst>
                <a:gd name="T0" fmla="*/ 8 w 31"/>
                <a:gd name="T1" fmla="*/ 32 h 62"/>
                <a:gd name="T2" fmla="*/ 8 w 31"/>
                <a:gd name="T3" fmla="*/ 49 h 62"/>
                <a:gd name="T4" fmla="*/ 0 w 31"/>
                <a:gd name="T5" fmla="*/ 44 h 62"/>
                <a:gd name="T6" fmla="*/ 0 w 31"/>
                <a:gd name="T7" fmla="*/ 0 h 62"/>
                <a:gd name="T8" fmla="*/ 11 w 31"/>
                <a:gd name="T9" fmla="*/ 6 h 62"/>
                <a:gd name="T10" fmla="*/ 23 w 31"/>
                <a:gd name="T11" fmla="*/ 16 h 62"/>
                <a:gd name="T12" fmla="*/ 27 w 31"/>
                <a:gd name="T13" fmla="*/ 28 h 62"/>
                <a:gd name="T14" fmla="*/ 25 w 31"/>
                <a:gd name="T15" fmla="*/ 34 h 62"/>
                <a:gd name="T16" fmla="*/ 19 w 31"/>
                <a:gd name="T17" fmla="*/ 36 h 62"/>
                <a:gd name="T18" fmla="*/ 31 w 31"/>
                <a:gd name="T19" fmla="*/ 62 h 62"/>
                <a:gd name="T20" fmla="*/ 22 w 31"/>
                <a:gd name="T21" fmla="*/ 57 h 62"/>
                <a:gd name="T22" fmla="*/ 13 w 31"/>
                <a:gd name="T23" fmla="*/ 34 h 62"/>
                <a:gd name="T24" fmla="*/ 8 w 31"/>
                <a:gd name="T25" fmla="*/ 32 h 62"/>
                <a:gd name="T26" fmla="*/ 8 w 31"/>
                <a:gd name="T27" fmla="*/ 24 h 62"/>
                <a:gd name="T28" fmla="*/ 11 w 31"/>
                <a:gd name="T29" fmla="*/ 26 h 62"/>
                <a:gd name="T30" fmla="*/ 16 w 31"/>
                <a:gd name="T31" fmla="*/ 27 h 62"/>
                <a:gd name="T32" fmla="*/ 18 w 31"/>
                <a:gd name="T33" fmla="*/ 24 h 62"/>
                <a:gd name="T34" fmla="*/ 16 w 31"/>
                <a:gd name="T35" fmla="*/ 18 h 62"/>
                <a:gd name="T36" fmla="*/ 11 w 31"/>
                <a:gd name="T37" fmla="*/ 14 h 62"/>
                <a:gd name="T38" fmla="*/ 8 w 31"/>
                <a:gd name="T39" fmla="*/ 12 h 62"/>
                <a:gd name="T40" fmla="*/ 8 w 31"/>
                <a:gd name="T41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62">
                  <a:moveTo>
                    <a:pt x="8" y="32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6" y="9"/>
                    <a:pt x="20" y="12"/>
                    <a:pt x="23" y="16"/>
                  </a:cubicBezTo>
                  <a:cubicBezTo>
                    <a:pt x="25" y="20"/>
                    <a:pt x="27" y="24"/>
                    <a:pt x="27" y="28"/>
                  </a:cubicBezTo>
                  <a:cubicBezTo>
                    <a:pt x="27" y="31"/>
                    <a:pt x="26" y="33"/>
                    <a:pt x="25" y="34"/>
                  </a:cubicBezTo>
                  <a:cubicBezTo>
                    <a:pt x="23" y="35"/>
                    <a:pt x="22" y="36"/>
                    <a:pt x="19" y="36"/>
                  </a:cubicBezTo>
                  <a:cubicBezTo>
                    <a:pt x="25" y="49"/>
                    <a:pt x="29" y="58"/>
                    <a:pt x="31" y="62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13" y="34"/>
                    <a:pt x="13" y="34"/>
                    <a:pt x="13" y="34"/>
                  </a:cubicBezTo>
                  <a:lnTo>
                    <a:pt x="8" y="32"/>
                  </a:lnTo>
                  <a:close/>
                  <a:moveTo>
                    <a:pt x="8" y="24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3" y="27"/>
                    <a:pt x="15" y="28"/>
                    <a:pt x="16" y="27"/>
                  </a:cubicBezTo>
                  <a:cubicBezTo>
                    <a:pt x="18" y="27"/>
                    <a:pt x="18" y="26"/>
                    <a:pt x="18" y="24"/>
                  </a:cubicBezTo>
                  <a:cubicBezTo>
                    <a:pt x="18" y="22"/>
                    <a:pt x="18" y="20"/>
                    <a:pt x="16" y="18"/>
                  </a:cubicBezTo>
                  <a:cubicBezTo>
                    <a:pt x="15" y="17"/>
                    <a:pt x="13" y="15"/>
                    <a:pt x="11" y="14"/>
                  </a:cubicBezTo>
                  <a:cubicBezTo>
                    <a:pt x="8" y="12"/>
                    <a:pt x="8" y="12"/>
                    <a:pt x="8" y="12"/>
                  </a:cubicBezTo>
                  <a:lnTo>
                    <a:pt x="8" y="24"/>
                  </a:lnTo>
                  <a:close/>
                </a:path>
              </a:pathLst>
            </a:custGeom>
            <a:solidFill>
              <a:srgbClr val="1502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02"/>
            <p:cNvSpPr/>
            <p:nvPr/>
          </p:nvSpPr>
          <p:spPr bwMode="auto">
            <a:xfrm>
              <a:off x="8878888" y="3044823"/>
              <a:ext cx="120650" cy="161925"/>
            </a:xfrm>
            <a:custGeom>
              <a:avLst/>
              <a:gdLst>
                <a:gd name="T0" fmla="*/ 5 w 23"/>
                <a:gd name="T1" fmla="*/ 31 h 31"/>
                <a:gd name="T2" fmla="*/ 0 w 23"/>
                <a:gd name="T3" fmla="*/ 28 h 31"/>
                <a:gd name="T4" fmla="*/ 0 w 23"/>
                <a:gd name="T5" fmla="*/ 4 h 31"/>
                <a:gd name="T6" fmla="*/ 2 w 23"/>
                <a:gd name="T7" fmla="*/ 1 h 31"/>
                <a:gd name="T8" fmla="*/ 6 w 23"/>
                <a:gd name="T9" fmla="*/ 1 h 31"/>
                <a:gd name="T10" fmla="*/ 23 w 23"/>
                <a:gd name="T11" fmla="*/ 11 h 31"/>
                <a:gd name="T12" fmla="*/ 23 w 23"/>
                <a:gd name="T13" fmla="*/ 16 h 31"/>
                <a:gd name="T14" fmla="*/ 5 w 23"/>
                <a:gd name="T15" fmla="*/ 5 h 31"/>
                <a:gd name="T16" fmla="*/ 5 w 23"/>
                <a:gd name="T1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31">
                  <a:moveTo>
                    <a:pt x="5" y="31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2" y="1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5" y="5"/>
                    <a:pt x="5" y="5"/>
                    <a:pt x="5" y="5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03"/>
            <p:cNvSpPr/>
            <p:nvPr/>
          </p:nvSpPr>
          <p:spPr bwMode="auto">
            <a:xfrm>
              <a:off x="9764713" y="3544885"/>
              <a:ext cx="134938" cy="238125"/>
            </a:xfrm>
            <a:custGeom>
              <a:avLst/>
              <a:gdLst>
                <a:gd name="T0" fmla="*/ 26 w 26"/>
                <a:gd name="T1" fmla="*/ 46 h 46"/>
                <a:gd name="T2" fmla="*/ 21 w 26"/>
                <a:gd name="T3" fmla="*/ 43 h 46"/>
                <a:gd name="T4" fmla="*/ 21 w 26"/>
                <a:gd name="T5" fmla="*/ 19 h 46"/>
                <a:gd name="T6" fmla="*/ 20 w 26"/>
                <a:gd name="T7" fmla="*/ 17 h 46"/>
                <a:gd name="T8" fmla="*/ 0 w 26"/>
                <a:gd name="T9" fmla="*/ 5 h 46"/>
                <a:gd name="T10" fmla="*/ 0 w 26"/>
                <a:gd name="T11" fmla="*/ 0 h 46"/>
                <a:gd name="T12" fmla="*/ 22 w 26"/>
                <a:gd name="T13" fmla="*/ 13 h 46"/>
                <a:gd name="T14" fmla="*/ 26 w 26"/>
                <a:gd name="T15" fmla="*/ 19 h 46"/>
                <a:gd name="T16" fmla="*/ 26 w 26"/>
                <a:gd name="T1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6">
                  <a:moveTo>
                    <a:pt x="26" y="46"/>
                  </a:moveTo>
                  <a:cubicBezTo>
                    <a:pt x="21" y="43"/>
                    <a:pt x="21" y="43"/>
                    <a:pt x="21" y="43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4"/>
                    <a:pt x="26" y="16"/>
                    <a:pt x="26" y="19"/>
                  </a:cubicBezTo>
                  <a:lnTo>
                    <a:pt x="26" y="46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04"/>
            <p:cNvSpPr/>
            <p:nvPr/>
          </p:nvSpPr>
          <p:spPr bwMode="auto">
            <a:xfrm>
              <a:off x="9764713" y="4011610"/>
              <a:ext cx="134938" cy="146050"/>
            </a:xfrm>
            <a:custGeom>
              <a:avLst/>
              <a:gdLst>
                <a:gd name="T0" fmla="*/ 22 w 26"/>
                <a:gd name="T1" fmla="*/ 28 h 28"/>
                <a:gd name="T2" fmla="*/ 20 w 26"/>
                <a:gd name="T3" fmla="*/ 27 h 28"/>
                <a:gd name="T4" fmla="*/ 0 w 26"/>
                <a:gd name="T5" fmla="*/ 16 h 28"/>
                <a:gd name="T6" fmla="*/ 0 w 26"/>
                <a:gd name="T7" fmla="*/ 11 h 28"/>
                <a:gd name="T8" fmla="*/ 21 w 26"/>
                <a:gd name="T9" fmla="*/ 23 h 28"/>
                <a:gd name="T10" fmla="*/ 21 w 26"/>
                <a:gd name="T11" fmla="*/ 0 h 28"/>
                <a:gd name="T12" fmla="*/ 26 w 26"/>
                <a:gd name="T13" fmla="*/ 3 h 28"/>
                <a:gd name="T14" fmla="*/ 26 w 26"/>
                <a:gd name="T15" fmla="*/ 24 h 28"/>
                <a:gd name="T16" fmla="*/ 24 w 26"/>
                <a:gd name="T17" fmla="*/ 28 h 28"/>
                <a:gd name="T18" fmla="*/ 22 w 26"/>
                <a:gd name="T1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8">
                  <a:moveTo>
                    <a:pt x="22" y="28"/>
                  </a:moveTo>
                  <a:cubicBezTo>
                    <a:pt x="22" y="28"/>
                    <a:pt x="21" y="28"/>
                    <a:pt x="20" y="2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6"/>
                    <a:pt x="25" y="27"/>
                    <a:pt x="24" y="28"/>
                  </a:cubicBezTo>
                  <a:cubicBezTo>
                    <a:pt x="24" y="28"/>
                    <a:pt x="23" y="28"/>
                    <a:pt x="22" y="2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05"/>
            <p:cNvSpPr/>
            <p:nvPr/>
          </p:nvSpPr>
          <p:spPr bwMode="auto">
            <a:xfrm>
              <a:off x="8878888" y="3435348"/>
              <a:ext cx="120650" cy="217487"/>
            </a:xfrm>
            <a:custGeom>
              <a:avLst/>
              <a:gdLst>
                <a:gd name="T0" fmla="*/ 23 w 23"/>
                <a:gd name="T1" fmla="*/ 42 h 42"/>
                <a:gd name="T2" fmla="*/ 4 w 23"/>
                <a:gd name="T3" fmla="*/ 31 h 42"/>
                <a:gd name="T4" fmla="*/ 0 w 23"/>
                <a:gd name="T5" fmla="*/ 25 h 42"/>
                <a:gd name="T6" fmla="*/ 0 w 23"/>
                <a:gd name="T7" fmla="*/ 0 h 42"/>
                <a:gd name="T8" fmla="*/ 5 w 23"/>
                <a:gd name="T9" fmla="*/ 3 h 42"/>
                <a:gd name="T10" fmla="*/ 5 w 23"/>
                <a:gd name="T11" fmla="*/ 25 h 42"/>
                <a:gd name="T12" fmla="*/ 6 w 23"/>
                <a:gd name="T13" fmla="*/ 27 h 42"/>
                <a:gd name="T14" fmla="*/ 23 w 23"/>
                <a:gd name="T15" fmla="*/ 37 h 42"/>
                <a:gd name="T16" fmla="*/ 23 w 23"/>
                <a:gd name="T17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42">
                  <a:moveTo>
                    <a:pt x="23" y="4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1" y="30"/>
                    <a:pt x="0" y="27"/>
                    <a:pt x="0" y="2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6"/>
                    <a:pt x="6" y="27"/>
                  </a:cubicBezTo>
                  <a:cubicBezTo>
                    <a:pt x="23" y="37"/>
                    <a:pt x="23" y="37"/>
                    <a:pt x="23" y="37"/>
                  </a:cubicBezTo>
                  <a:lnTo>
                    <a:pt x="23" y="4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06"/>
            <p:cNvSpPr/>
            <p:nvPr/>
          </p:nvSpPr>
          <p:spPr bwMode="auto">
            <a:xfrm>
              <a:off x="9118601" y="1095373"/>
              <a:ext cx="781050" cy="1393825"/>
            </a:xfrm>
            <a:custGeom>
              <a:avLst/>
              <a:gdLst>
                <a:gd name="T0" fmla="*/ 0 w 150"/>
                <a:gd name="T1" fmla="*/ 182 h 268"/>
                <a:gd name="T2" fmla="*/ 0 w 150"/>
                <a:gd name="T3" fmla="*/ 11 h 268"/>
                <a:gd name="T4" fmla="*/ 11 w 150"/>
                <a:gd name="T5" fmla="*/ 4 h 268"/>
                <a:gd name="T6" fmla="*/ 140 w 150"/>
                <a:gd name="T7" fmla="*/ 78 h 268"/>
                <a:gd name="T8" fmla="*/ 150 w 150"/>
                <a:gd name="T9" fmla="*/ 98 h 268"/>
                <a:gd name="T10" fmla="*/ 150 w 150"/>
                <a:gd name="T11" fmla="*/ 268 h 268"/>
                <a:gd name="T12" fmla="*/ 0 w 150"/>
                <a:gd name="T13" fmla="*/ 182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68">
                  <a:moveTo>
                    <a:pt x="0" y="182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4"/>
                    <a:pt x="5" y="0"/>
                    <a:pt x="11" y="4"/>
                  </a:cubicBezTo>
                  <a:cubicBezTo>
                    <a:pt x="140" y="78"/>
                    <a:pt x="140" y="78"/>
                    <a:pt x="140" y="78"/>
                  </a:cubicBezTo>
                  <a:cubicBezTo>
                    <a:pt x="146" y="82"/>
                    <a:pt x="150" y="90"/>
                    <a:pt x="150" y="98"/>
                  </a:cubicBezTo>
                  <a:cubicBezTo>
                    <a:pt x="150" y="268"/>
                    <a:pt x="150" y="268"/>
                    <a:pt x="150" y="268"/>
                  </a:cubicBezTo>
                  <a:lnTo>
                    <a:pt x="0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608"/>
            <p:cNvSpPr>
              <a:spLocks noEditPoints="1"/>
            </p:cNvSpPr>
            <p:nvPr/>
          </p:nvSpPr>
          <p:spPr bwMode="auto">
            <a:xfrm>
              <a:off x="9102726" y="1095376"/>
              <a:ext cx="806450" cy="1414463"/>
            </a:xfrm>
            <a:custGeom>
              <a:avLst/>
              <a:gdLst>
                <a:gd name="T0" fmla="*/ 155 w 155"/>
                <a:gd name="T1" fmla="*/ 272 h 272"/>
                <a:gd name="T2" fmla="*/ 0 w 155"/>
                <a:gd name="T3" fmla="*/ 183 h 272"/>
                <a:gd name="T4" fmla="*/ 0 w 155"/>
                <a:gd name="T5" fmla="*/ 11 h 272"/>
                <a:gd name="T6" fmla="*/ 5 w 155"/>
                <a:gd name="T7" fmla="*/ 1 h 272"/>
                <a:gd name="T8" fmla="*/ 14 w 155"/>
                <a:gd name="T9" fmla="*/ 2 h 272"/>
                <a:gd name="T10" fmla="*/ 143 w 155"/>
                <a:gd name="T11" fmla="*/ 76 h 272"/>
                <a:gd name="T12" fmla="*/ 155 w 155"/>
                <a:gd name="T13" fmla="*/ 98 h 272"/>
                <a:gd name="T14" fmla="*/ 155 w 155"/>
                <a:gd name="T15" fmla="*/ 272 h 272"/>
                <a:gd name="T16" fmla="*/ 5 w 155"/>
                <a:gd name="T17" fmla="*/ 181 h 272"/>
                <a:gd name="T18" fmla="*/ 150 w 155"/>
                <a:gd name="T19" fmla="*/ 264 h 272"/>
                <a:gd name="T20" fmla="*/ 150 w 155"/>
                <a:gd name="T21" fmla="*/ 98 h 272"/>
                <a:gd name="T22" fmla="*/ 141 w 155"/>
                <a:gd name="T23" fmla="*/ 80 h 272"/>
                <a:gd name="T24" fmla="*/ 12 w 155"/>
                <a:gd name="T25" fmla="*/ 6 h 272"/>
                <a:gd name="T26" fmla="*/ 7 w 155"/>
                <a:gd name="T27" fmla="*/ 5 h 272"/>
                <a:gd name="T28" fmla="*/ 5 w 155"/>
                <a:gd name="T29" fmla="*/ 11 h 272"/>
                <a:gd name="T30" fmla="*/ 5 w 155"/>
                <a:gd name="T31" fmla="*/ 181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272">
                  <a:moveTo>
                    <a:pt x="155" y="272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2" y="3"/>
                    <a:pt x="5" y="1"/>
                  </a:cubicBezTo>
                  <a:cubicBezTo>
                    <a:pt x="8" y="0"/>
                    <a:pt x="11" y="0"/>
                    <a:pt x="14" y="2"/>
                  </a:cubicBezTo>
                  <a:cubicBezTo>
                    <a:pt x="143" y="76"/>
                    <a:pt x="143" y="76"/>
                    <a:pt x="143" y="76"/>
                  </a:cubicBezTo>
                  <a:cubicBezTo>
                    <a:pt x="150" y="80"/>
                    <a:pt x="155" y="90"/>
                    <a:pt x="155" y="98"/>
                  </a:cubicBezTo>
                  <a:lnTo>
                    <a:pt x="155" y="272"/>
                  </a:lnTo>
                  <a:close/>
                  <a:moveTo>
                    <a:pt x="5" y="181"/>
                  </a:moveTo>
                  <a:cubicBezTo>
                    <a:pt x="150" y="264"/>
                    <a:pt x="150" y="264"/>
                    <a:pt x="150" y="264"/>
                  </a:cubicBezTo>
                  <a:cubicBezTo>
                    <a:pt x="150" y="98"/>
                    <a:pt x="150" y="98"/>
                    <a:pt x="150" y="98"/>
                  </a:cubicBezTo>
                  <a:cubicBezTo>
                    <a:pt x="150" y="91"/>
                    <a:pt x="146" y="83"/>
                    <a:pt x="141" y="8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0" y="5"/>
                    <a:pt x="9" y="4"/>
                    <a:pt x="7" y="5"/>
                  </a:cubicBezTo>
                  <a:cubicBezTo>
                    <a:pt x="6" y="6"/>
                    <a:pt x="5" y="8"/>
                    <a:pt x="5" y="11"/>
                  </a:cubicBezTo>
                  <a:lnTo>
                    <a:pt x="5" y="181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609"/>
            <p:cNvSpPr/>
            <p:nvPr/>
          </p:nvSpPr>
          <p:spPr bwMode="auto">
            <a:xfrm>
              <a:off x="9175751" y="1189039"/>
              <a:ext cx="660400" cy="1133475"/>
            </a:xfrm>
            <a:custGeom>
              <a:avLst/>
              <a:gdLst>
                <a:gd name="T0" fmla="*/ 123 w 127"/>
                <a:gd name="T1" fmla="*/ 217 h 218"/>
                <a:gd name="T2" fmla="*/ 4 w 127"/>
                <a:gd name="T3" fmla="*/ 148 h 218"/>
                <a:gd name="T4" fmla="*/ 0 w 127"/>
                <a:gd name="T5" fmla="*/ 140 h 218"/>
                <a:gd name="T6" fmla="*/ 0 w 127"/>
                <a:gd name="T7" fmla="*/ 4 h 218"/>
                <a:gd name="T8" fmla="*/ 4 w 127"/>
                <a:gd name="T9" fmla="*/ 1 h 218"/>
                <a:gd name="T10" fmla="*/ 123 w 127"/>
                <a:gd name="T11" fmla="*/ 70 h 218"/>
                <a:gd name="T12" fmla="*/ 127 w 127"/>
                <a:gd name="T13" fmla="*/ 78 h 218"/>
                <a:gd name="T14" fmla="*/ 127 w 127"/>
                <a:gd name="T15" fmla="*/ 214 h 218"/>
                <a:gd name="T16" fmla="*/ 123 w 127"/>
                <a:gd name="T17" fmla="*/ 217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18">
                  <a:moveTo>
                    <a:pt x="123" y="217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2" y="147"/>
                    <a:pt x="0" y="143"/>
                    <a:pt x="0" y="14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1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5" y="72"/>
                    <a:pt x="127" y="75"/>
                    <a:pt x="127" y="78"/>
                  </a:cubicBezTo>
                  <a:cubicBezTo>
                    <a:pt x="127" y="214"/>
                    <a:pt x="127" y="214"/>
                    <a:pt x="127" y="214"/>
                  </a:cubicBezTo>
                  <a:cubicBezTo>
                    <a:pt x="127" y="217"/>
                    <a:pt x="125" y="218"/>
                    <a:pt x="123" y="21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10"/>
            <p:cNvSpPr/>
            <p:nvPr/>
          </p:nvSpPr>
          <p:spPr bwMode="auto">
            <a:xfrm>
              <a:off x="9226551" y="1552576"/>
              <a:ext cx="557213" cy="676275"/>
            </a:xfrm>
            <a:custGeom>
              <a:avLst/>
              <a:gdLst>
                <a:gd name="T0" fmla="*/ 104 w 107"/>
                <a:gd name="T1" fmla="*/ 96 h 130"/>
                <a:gd name="T2" fmla="*/ 80 w 107"/>
                <a:gd name="T3" fmla="*/ 43 h 130"/>
                <a:gd name="T4" fmla="*/ 78 w 107"/>
                <a:gd name="T5" fmla="*/ 41 h 130"/>
                <a:gd name="T6" fmla="*/ 45 w 107"/>
                <a:gd name="T7" fmla="*/ 62 h 130"/>
                <a:gd name="T8" fmla="*/ 42 w 107"/>
                <a:gd name="T9" fmla="*/ 57 h 130"/>
                <a:gd name="T10" fmla="*/ 53 w 107"/>
                <a:gd name="T11" fmla="*/ 41 h 130"/>
                <a:gd name="T12" fmla="*/ 53 w 107"/>
                <a:gd name="T13" fmla="*/ 38 h 130"/>
                <a:gd name="T14" fmla="*/ 38 w 107"/>
                <a:gd name="T15" fmla="*/ 5 h 130"/>
                <a:gd name="T16" fmla="*/ 32 w 107"/>
                <a:gd name="T17" fmla="*/ 1 h 130"/>
                <a:gd name="T18" fmla="*/ 3 w 107"/>
                <a:gd name="T19" fmla="*/ 28 h 130"/>
                <a:gd name="T20" fmla="*/ 0 w 107"/>
                <a:gd name="T21" fmla="*/ 37 h 130"/>
                <a:gd name="T22" fmla="*/ 0 w 107"/>
                <a:gd name="T23" fmla="*/ 64 h 130"/>
                <a:gd name="T24" fmla="*/ 5 w 107"/>
                <a:gd name="T25" fmla="*/ 72 h 130"/>
                <a:gd name="T26" fmla="*/ 102 w 107"/>
                <a:gd name="T27" fmla="*/ 128 h 130"/>
                <a:gd name="T28" fmla="*/ 107 w 107"/>
                <a:gd name="T29" fmla="*/ 126 h 130"/>
                <a:gd name="T30" fmla="*/ 107 w 107"/>
                <a:gd name="T31" fmla="*/ 107 h 130"/>
                <a:gd name="T32" fmla="*/ 104 w 107"/>
                <a:gd name="T33" fmla="*/ 9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" h="130">
                  <a:moveTo>
                    <a:pt x="104" y="96"/>
                  </a:moveTo>
                  <a:cubicBezTo>
                    <a:pt x="80" y="43"/>
                    <a:pt x="80" y="43"/>
                    <a:pt x="80" y="43"/>
                  </a:cubicBezTo>
                  <a:cubicBezTo>
                    <a:pt x="80" y="42"/>
                    <a:pt x="79" y="41"/>
                    <a:pt x="78" y="41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3" y="63"/>
                    <a:pt x="40" y="59"/>
                    <a:pt x="42" y="57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0"/>
                    <a:pt x="53" y="39"/>
                    <a:pt x="53" y="38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7" y="2"/>
                    <a:pt x="34" y="0"/>
                    <a:pt x="32" y="1"/>
                  </a:cubicBezTo>
                  <a:cubicBezTo>
                    <a:pt x="26" y="7"/>
                    <a:pt x="10" y="22"/>
                    <a:pt x="3" y="28"/>
                  </a:cubicBezTo>
                  <a:cubicBezTo>
                    <a:pt x="1" y="30"/>
                    <a:pt x="0" y="33"/>
                    <a:pt x="0" y="37"/>
                  </a:cubicBezTo>
                  <a:cubicBezTo>
                    <a:pt x="0" y="44"/>
                    <a:pt x="0" y="57"/>
                    <a:pt x="0" y="64"/>
                  </a:cubicBezTo>
                  <a:cubicBezTo>
                    <a:pt x="0" y="67"/>
                    <a:pt x="2" y="71"/>
                    <a:pt x="5" y="72"/>
                  </a:cubicBezTo>
                  <a:cubicBezTo>
                    <a:pt x="102" y="128"/>
                    <a:pt x="102" y="128"/>
                    <a:pt x="102" y="128"/>
                  </a:cubicBezTo>
                  <a:cubicBezTo>
                    <a:pt x="105" y="130"/>
                    <a:pt x="107" y="129"/>
                    <a:pt x="107" y="126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3"/>
                    <a:pt x="106" y="99"/>
                    <a:pt x="104" y="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611"/>
            <p:cNvSpPr>
              <a:spLocks noEditPoints="1"/>
            </p:cNvSpPr>
            <p:nvPr/>
          </p:nvSpPr>
          <p:spPr bwMode="auto">
            <a:xfrm>
              <a:off x="9217026" y="1541464"/>
              <a:ext cx="577850" cy="692150"/>
            </a:xfrm>
            <a:custGeom>
              <a:avLst/>
              <a:gdLst>
                <a:gd name="T0" fmla="*/ 106 w 111"/>
                <a:gd name="T1" fmla="*/ 133 h 133"/>
                <a:gd name="T2" fmla="*/ 103 w 111"/>
                <a:gd name="T3" fmla="*/ 132 h 133"/>
                <a:gd name="T4" fmla="*/ 6 w 111"/>
                <a:gd name="T5" fmla="*/ 76 h 133"/>
                <a:gd name="T6" fmla="*/ 0 w 111"/>
                <a:gd name="T7" fmla="*/ 66 h 133"/>
                <a:gd name="T8" fmla="*/ 0 w 111"/>
                <a:gd name="T9" fmla="*/ 39 h 133"/>
                <a:gd name="T10" fmla="*/ 4 w 111"/>
                <a:gd name="T11" fmla="*/ 28 h 133"/>
                <a:gd name="T12" fmla="*/ 33 w 111"/>
                <a:gd name="T13" fmla="*/ 2 h 133"/>
                <a:gd name="T14" fmla="*/ 37 w 111"/>
                <a:gd name="T15" fmla="*/ 1 h 133"/>
                <a:gd name="T16" fmla="*/ 42 w 111"/>
                <a:gd name="T17" fmla="*/ 6 h 133"/>
                <a:gd name="T18" fmla="*/ 57 w 111"/>
                <a:gd name="T19" fmla="*/ 39 h 133"/>
                <a:gd name="T20" fmla="*/ 57 w 111"/>
                <a:gd name="T21" fmla="*/ 44 h 133"/>
                <a:gd name="T22" fmla="*/ 45 w 111"/>
                <a:gd name="T23" fmla="*/ 61 h 133"/>
                <a:gd name="T24" fmla="*/ 46 w 111"/>
                <a:gd name="T25" fmla="*/ 62 h 133"/>
                <a:gd name="T26" fmla="*/ 79 w 111"/>
                <a:gd name="T27" fmla="*/ 42 h 133"/>
                <a:gd name="T28" fmla="*/ 81 w 111"/>
                <a:gd name="T29" fmla="*/ 41 h 133"/>
                <a:gd name="T30" fmla="*/ 84 w 111"/>
                <a:gd name="T31" fmla="*/ 44 h 133"/>
                <a:gd name="T32" fmla="*/ 108 w 111"/>
                <a:gd name="T33" fmla="*/ 97 h 133"/>
                <a:gd name="T34" fmla="*/ 111 w 111"/>
                <a:gd name="T35" fmla="*/ 109 h 133"/>
                <a:gd name="T36" fmla="*/ 111 w 111"/>
                <a:gd name="T37" fmla="*/ 128 h 133"/>
                <a:gd name="T38" fmla="*/ 108 w 111"/>
                <a:gd name="T39" fmla="*/ 133 h 133"/>
                <a:gd name="T40" fmla="*/ 106 w 111"/>
                <a:gd name="T41" fmla="*/ 133 h 133"/>
                <a:gd name="T42" fmla="*/ 36 w 111"/>
                <a:gd name="T43" fmla="*/ 5 h 133"/>
                <a:gd name="T44" fmla="*/ 7 w 111"/>
                <a:gd name="T45" fmla="*/ 32 h 133"/>
                <a:gd name="T46" fmla="*/ 5 w 111"/>
                <a:gd name="T47" fmla="*/ 39 h 133"/>
                <a:gd name="T48" fmla="*/ 5 w 111"/>
                <a:gd name="T49" fmla="*/ 66 h 133"/>
                <a:gd name="T50" fmla="*/ 8 w 111"/>
                <a:gd name="T51" fmla="*/ 72 h 133"/>
                <a:gd name="T52" fmla="*/ 105 w 111"/>
                <a:gd name="T53" fmla="*/ 128 h 133"/>
                <a:gd name="T54" fmla="*/ 106 w 111"/>
                <a:gd name="T55" fmla="*/ 129 h 133"/>
                <a:gd name="T56" fmla="*/ 106 w 111"/>
                <a:gd name="T57" fmla="*/ 128 h 133"/>
                <a:gd name="T58" fmla="*/ 106 w 111"/>
                <a:gd name="T59" fmla="*/ 109 h 133"/>
                <a:gd name="T60" fmla="*/ 104 w 111"/>
                <a:gd name="T61" fmla="*/ 98 h 133"/>
                <a:gd name="T62" fmla="*/ 80 w 111"/>
                <a:gd name="T63" fmla="*/ 46 h 133"/>
                <a:gd name="T64" fmla="*/ 48 w 111"/>
                <a:gd name="T65" fmla="*/ 66 h 133"/>
                <a:gd name="T66" fmla="*/ 43 w 111"/>
                <a:gd name="T67" fmla="*/ 65 h 133"/>
                <a:gd name="T68" fmla="*/ 42 w 111"/>
                <a:gd name="T69" fmla="*/ 58 h 133"/>
                <a:gd name="T70" fmla="*/ 53 w 111"/>
                <a:gd name="T71" fmla="*/ 42 h 133"/>
                <a:gd name="T72" fmla="*/ 52 w 111"/>
                <a:gd name="T73" fmla="*/ 41 h 133"/>
                <a:gd name="T74" fmla="*/ 38 w 111"/>
                <a:gd name="T75" fmla="*/ 8 h 133"/>
                <a:gd name="T76" fmla="*/ 36 w 111"/>
                <a:gd name="T77" fmla="*/ 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1" h="133">
                  <a:moveTo>
                    <a:pt x="106" y="133"/>
                  </a:moveTo>
                  <a:cubicBezTo>
                    <a:pt x="105" y="133"/>
                    <a:pt x="104" y="133"/>
                    <a:pt x="103" y="132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2" y="74"/>
                    <a:pt x="0" y="70"/>
                    <a:pt x="0" y="66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4"/>
                    <a:pt x="1" y="31"/>
                    <a:pt x="4" y="28"/>
                  </a:cubicBezTo>
                  <a:cubicBezTo>
                    <a:pt x="11" y="22"/>
                    <a:pt x="26" y="8"/>
                    <a:pt x="33" y="2"/>
                  </a:cubicBezTo>
                  <a:cubicBezTo>
                    <a:pt x="34" y="1"/>
                    <a:pt x="35" y="0"/>
                    <a:pt x="37" y="1"/>
                  </a:cubicBezTo>
                  <a:cubicBezTo>
                    <a:pt x="39" y="1"/>
                    <a:pt x="41" y="3"/>
                    <a:pt x="42" y="6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41"/>
                    <a:pt x="57" y="43"/>
                    <a:pt x="57" y="44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61"/>
                    <a:pt x="46" y="62"/>
                    <a:pt x="46" y="6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80" y="41"/>
                    <a:pt x="81" y="41"/>
                    <a:pt x="81" y="41"/>
                  </a:cubicBezTo>
                  <a:cubicBezTo>
                    <a:pt x="83" y="42"/>
                    <a:pt x="84" y="43"/>
                    <a:pt x="84" y="44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10" y="101"/>
                    <a:pt x="111" y="105"/>
                    <a:pt x="111" y="109"/>
                  </a:cubicBezTo>
                  <a:cubicBezTo>
                    <a:pt x="111" y="128"/>
                    <a:pt x="111" y="128"/>
                    <a:pt x="111" y="128"/>
                  </a:cubicBezTo>
                  <a:cubicBezTo>
                    <a:pt x="111" y="130"/>
                    <a:pt x="110" y="132"/>
                    <a:pt x="108" y="133"/>
                  </a:cubicBezTo>
                  <a:cubicBezTo>
                    <a:pt x="108" y="133"/>
                    <a:pt x="107" y="133"/>
                    <a:pt x="106" y="133"/>
                  </a:cubicBezTo>
                  <a:close/>
                  <a:moveTo>
                    <a:pt x="36" y="5"/>
                  </a:moveTo>
                  <a:cubicBezTo>
                    <a:pt x="29" y="11"/>
                    <a:pt x="14" y="26"/>
                    <a:pt x="7" y="32"/>
                  </a:cubicBezTo>
                  <a:cubicBezTo>
                    <a:pt x="5" y="33"/>
                    <a:pt x="5" y="36"/>
                    <a:pt x="5" y="39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8"/>
                    <a:pt x="6" y="71"/>
                    <a:pt x="8" y="72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29"/>
                    <a:pt x="106" y="128"/>
                    <a:pt x="106" y="128"/>
                  </a:cubicBezTo>
                  <a:cubicBezTo>
                    <a:pt x="106" y="109"/>
                    <a:pt x="106" y="109"/>
                    <a:pt x="106" y="109"/>
                  </a:cubicBezTo>
                  <a:cubicBezTo>
                    <a:pt x="106" y="106"/>
                    <a:pt x="105" y="102"/>
                    <a:pt x="104" y="98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7"/>
                    <a:pt x="45" y="67"/>
                    <a:pt x="43" y="65"/>
                  </a:cubicBezTo>
                  <a:cubicBezTo>
                    <a:pt x="41" y="63"/>
                    <a:pt x="40" y="60"/>
                    <a:pt x="42" y="58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2"/>
                    <a:pt x="53" y="41"/>
                    <a:pt x="52" y="41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6"/>
                    <a:pt x="36" y="5"/>
                    <a:pt x="36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612"/>
            <p:cNvSpPr/>
            <p:nvPr/>
          </p:nvSpPr>
          <p:spPr bwMode="auto">
            <a:xfrm>
              <a:off x="9491663" y="1500189"/>
              <a:ext cx="120650" cy="171450"/>
            </a:xfrm>
            <a:custGeom>
              <a:avLst/>
              <a:gdLst>
                <a:gd name="T0" fmla="*/ 23 w 23"/>
                <a:gd name="T1" fmla="*/ 23 h 33"/>
                <a:gd name="T2" fmla="*/ 11 w 23"/>
                <a:gd name="T3" fmla="*/ 30 h 33"/>
                <a:gd name="T4" fmla="*/ 0 w 23"/>
                <a:gd name="T5" fmla="*/ 10 h 33"/>
                <a:gd name="T6" fmla="*/ 11 w 23"/>
                <a:gd name="T7" fmla="*/ 4 h 33"/>
                <a:gd name="T8" fmla="*/ 23 w 23"/>
                <a:gd name="T9" fmla="*/ 2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23" y="23"/>
                  </a:moveTo>
                  <a:cubicBezTo>
                    <a:pt x="23" y="31"/>
                    <a:pt x="18" y="33"/>
                    <a:pt x="11" y="30"/>
                  </a:cubicBezTo>
                  <a:cubicBezTo>
                    <a:pt x="5" y="26"/>
                    <a:pt x="0" y="17"/>
                    <a:pt x="0" y="10"/>
                  </a:cubicBezTo>
                  <a:cubicBezTo>
                    <a:pt x="0" y="3"/>
                    <a:pt x="5" y="0"/>
                    <a:pt x="11" y="4"/>
                  </a:cubicBezTo>
                  <a:cubicBezTo>
                    <a:pt x="18" y="7"/>
                    <a:pt x="23" y="16"/>
                    <a:pt x="23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13"/>
            <p:cNvSpPr>
              <a:spLocks noEditPoints="1"/>
            </p:cNvSpPr>
            <p:nvPr/>
          </p:nvSpPr>
          <p:spPr bwMode="auto">
            <a:xfrm>
              <a:off x="9482138" y="1495426"/>
              <a:ext cx="139700" cy="182563"/>
            </a:xfrm>
            <a:custGeom>
              <a:avLst/>
              <a:gdLst>
                <a:gd name="T0" fmla="*/ 19 w 27"/>
                <a:gd name="T1" fmla="*/ 35 h 35"/>
                <a:gd name="T2" fmla="*/ 12 w 27"/>
                <a:gd name="T3" fmla="*/ 33 h 35"/>
                <a:gd name="T4" fmla="*/ 0 w 27"/>
                <a:gd name="T5" fmla="*/ 11 h 35"/>
                <a:gd name="T6" fmla="*/ 4 w 27"/>
                <a:gd name="T7" fmla="*/ 2 h 35"/>
                <a:gd name="T8" fmla="*/ 15 w 27"/>
                <a:gd name="T9" fmla="*/ 3 h 35"/>
                <a:gd name="T10" fmla="*/ 27 w 27"/>
                <a:gd name="T11" fmla="*/ 24 h 35"/>
                <a:gd name="T12" fmla="*/ 23 w 27"/>
                <a:gd name="T13" fmla="*/ 34 h 35"/>
                <a:gd name="T14" fmla="*/ 19 w 27"/>
                <a:gd name="T15" fmla="*/ 35 h 35"/>
                <a:gd name="T16" fmla="*/ 8 w 27"/>
                <a:gd name="T17" fmla="*/ 5 h 35"/>
                <a:gd name="T18" fmla="*/ 7 w 27"/>
                <a:gd name="T19" fmla="*/ 6 h 35"/>
                <a:gd name="T20" fmla="*/ 4 w 27"/>
                <a:gd name="T21" fmla="*/ 11 h 35"/>
                <a:gd name="T22" fmla="*/ 15 w 27"/>
                <a:gd name="T23" fmla="*/ 29 h 35"/>
                <a:gd name="T24" fmla="*/ 20 w 27"/>
                <a:gd name="T25" fmla="*/ 30 h 35"/>
                <a:gd name="T26" fmla="*/ 23 w 27"/>
                <a:gd name="T27" fmla="*/ 24 h 35"/>
                <a:gd name="T28" fmla="*/ 12 w 27"/>
                <a:gd name="T29" fmla="*/ 6 h 35"/>
                <a:gd name="T30" fmla="*/ 8 w 27"/>
                <a:gd name="T31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35">
                  <a:moveTo>
                    <a:pt x="19" y="35"/>
                  </a:moveTo>
                  <a:cubicBezTo>
                    <a:pt x="17" y="35"/>
                    <a:pt x="14" y="34"/>
                    <a:pt x="12" y="33"/>
                  </a:cubicBezTo>
                  <a:cubicBezTo>
                    <a:pt x="5" y="29"/>
                    <a:pt x="0" y="19"/>
                    <a:pt x="0" y="11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1" y="0"/>
                    <a:pt x="15" y="3"/>
                  </a:cubicBezTo>
                  <a:cubicBezTo>
                    <a:pt x="22" y="7"/>
                    <a:pt x="27" y="16"/>
                    <a:pt x="27" y="24"/>
                  </a:cubicBezTo>
                  <a:cubicBezTo>
                    <a:pt x="27" y="29"/>
                    <a:pt x="26" y="32"/>
                    <a:pt x="23" y="34"/>
                  </a:cubicBezTo>
                  <a:cubicBezTo>
                    <a:pt x="21" y="34"/>
                    <a:pt x="20" y="35"/>
                    <a:pt x="19" y="35"/>
                  </a:cubicBezTo>
                  <a:close/>
                  <a:moveTo>
                    <a:pt x="8" y="5"/>
                  </a:moveTo>
                  <a:cubicBezTo>
                    <a:pt x="8" y="5"/>
                    <a:pt x="7" y="5"/>
                    <a:pt x="7" y="6"/>
                  </a:cubicBezTo>
                  <a:cubicBezTo>
                    <a:pt x="5" y="6"/>
                    <a:pt x="4" y="8"/>
                    <a:pt x="4" y="11"/>
                  </a:cubicBezTo>
                  <a:cubicBezTo>
                    <a:pt x="4" y="18"/>
                    <a:pt x="9" y="26"/>
                    <a:pt x="15" y="29"/>
                  </a:cubicBezTo>
                  <a:cubicBezTo>
                    <a:pt x="17" y="30"/>
                    <a:pt x="19" y="30"/>
                    <a:pt x="20" y="30"/>
                  </a:cubicBezTo>
                  <a:cubicBezTo>
                    <a:pt x="22" y="29"/>
                    <a:pt x="23" y="27"/>
                    <a:pt x="23" y="24"/>
                  </a:cubicBezTo>
                  <a:cubicBezTo>
                    <a:pt x="23" y="18"/>
                    <a:pt x="18" y="10"/>
                    <a:pt x="12" y="6"/>
                  </a:cubicBezTo>
                  <a:cubicBezTo>
                    <a:pt x="11" y="6"/>
                    <a:pt x="10" y="5"/>
                    <a:pt x="8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14"/>
            <p:cNvSpPr/>
            <p:nvPr/>
          </p:nvSpPr>
          <p:spPr bwMode="auto">
            <a:xfrm>
              <a:off x="10044113" y="2441576"/>
              <a:ext cx="603250" cy="925513"/>
            </a:xfrm>
            <a:custGeom>
              <a:avLst/>
              <a:gdLst>
                <a:gd name="T0" fmla="*/ 0 w 116"/>
                <a:gd name="T1" fmla="*/ 22 h 178"/>
                <a:gd name="T2" fmla="*/ 0 w 116"/>
                <a:gd name="T3" fmla="*/ 21 h 178"/>
                <a:gd name="T4" fmla="*/ 25 w 116"/>
                <a:gd name="T5" fmla="*/ 7 h 178"/>
                <a:gd name="T6" fmla="*/ 28 w 116"/>
                <a:gd name="T7" fmla="*/ 5 h 178"/>
                <a:gd name="T8" fmla="*/ 28 w 116"/>
                <a:gd name="T9" fmla="*/ 5 h 178"/>
                <a:gd name="T10" fmla="*/ 69 w 116"/>
                <a:gd name="T11" fmla="*/ 13 h 178"/>
                <a:gd name="T12" fmla="*/ 115 w 116"/>
                <a:gd name="T13" fmla="*/ 94 h 178"/>
                <a:gd name="T14" fmla="*/ 107 w 116"/>
                <a:gd name="T15" fmla="*/ 128 h 178"/>
                <a:gd name="T16" fmla="*/ 107 w 116"/>
                <a:gd name="T17" fmla="*/ 128 h 178"/>
                <a:gd name="T18" fmla="*/ 75 w 116"/>
                <a:gd name="T19" fmla="*/ 163 h 178"/>
                <a:gd name="T20" fmla="*/ 49 w 116"/>
                <a:gd name="T21" fmla="*/ 178 h 178"/>
                <a:gd name="T22" fmla="*/ 49 w 116"/>
                <a:gd name="T23" fmla="*/ 178 h 178"/>
                <a:gd name="T24" fmla="*/ 47 w 116"/>
                <a:gd name="T25" fmla="*/ 117 h 178"/>
                <a:gd name="T26" fmla="*/ 12 w 116"/>
                <a:gd name="T27" fmla="*/ 46 h 178"/>
                <a:gd name="T28" fmla="*/ 10 w 116"/>
                <a:gd name="T29" fmla="*/ 44 h 178"/>
                <a:gd name="T30" fmla="*/ 0 w 116"/>
                <a:gd name="T31" fmla="*/ 22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6" h="178">
                  <a:moveTo>
                    <a:pt x="0" y="22"/>
                  </a:moveTo>
                  <a:cubicBezTo>
                    <a:pt x="0" y="22"/>
                    <a:pt x="0" y="21"/>
                    <a:pt x="0" y="2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6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9" y="0"/>
                    <a:pt x="53" y="2"/>
                    <a:pt x="69" y="13"/>
                  </a:cubicBezTo>
                  <a:cubicBezTo>
                    <a:pt x="93" y="31"/>
                    <a:pt x="113" y="64"/>
                    <a:pt x="115" y="94"/>
                  </a:cubicBezTo>
                  <a:cubicBezTo>
                    <a:pt x="116" y="109"/>
                    <a:pt x="113" y="120"/>
                    <a:pt x="107" y="12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75" y="163"/>
                    <a:pt x="75" y="163"/>
                    <a:pt x="75" y="163"/>
                  </a:cubicBezTo>
                  <a:cubicBezTo>
                    <a:pt x="74" y="164"/>
                    <a:pt x="52" y="176"/>
                    <a:pt x="49" y="178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28" y="99"/>
                    <a:pt x="14" y="71"/>
                    <a:pt x="12" y="46"/>
                  </a:cubicBezTo>
                  <a:cubicBezTo>
                    <a:pt x="10" y="44"/>
                    <a:pt x="10" y="44"/>
                    <a:pt x="10" y="44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15"/>
            <p:cNvSpPr>
              <a:spLocks noEditPoints="1"/>
            </p:cNvSpPr>
            <p:nvPr/>
          </p:nvSpPr>
          <p:spPr bwMode="auto">
            <a:xfrm>
              <a:off x="10028238" y="2425701"/>
              <a:ext cx="630238" cy="952500"/>
            </a:xfrm>
            <a:custGeom>
              <a:avLst/>
              <a:gdLst>
                <a:gd name="T0" fmla="*/ 52 w 121"/>
                <a:gd name="T1" fmla="*/ 183 h 183"/>
                <a:gd name="T2" fmla="*/ 51 w 121"/>
                <a:gd name="T3" fmla="*/ 183 h 183"/>
                <a:gd name="T4" fmla="*/ 49 w 121"/>
                <a:gd name="T5" fmla="*/ 181 h 183"/>
                <a:gd name="T6" fmla="*/ 48 w 121"/>
                <a:gd name="T7" fmla="*/ 121 h 183"/>
                <a:gd name="T8" fmla="*/ 12 w 121"/>
                <a:gd name="T9" fmla="*/ 50 h 183"/>
                <a:gd name="T10" fmla="*/ 11 w 121"/>
                <a:gd name="T11" fmla="*/ 48 h 183"/>
                <a:gd name="T12" fmla="*/ 1 w 121"/>
                <a:gd name="T13" fmla="*/ 26 h 183"/>
                <a:gd name="T14" fmla="*/ 2 w 121"/>
                <a:gd name="T15" fmla="*/ 22 h 183"/>
                <a:gd name="T16" fmla="*/ 27 w 121"/>
                <a:gd name="T17" fmla="*/ 8 h 183"/>
                <a:gd name="T18" fmla="*/ 30 w 121"/>
                <a:gd name="T19" fmla="*/ 6 h 183"/>
                <a:gd name="T20" fmla="*/ 73 w 121"/>
                <a:gd name="T21" fmla="*/ 15 h 183"/>
                <a:gd name="T22" fmla="*/ 120 w 121"/>
                <a:gd name="T23" fmla="*/ 97 h 183"/>
                <a:gd name="T24" fmla="*/ 112 w 121"/>
                <a:gd name="T25" fmla="*/ 131 h 183"/>
                <a:gd name="T26" fmla="*/ 112 w 121"/>
                <a:gd name="T27" fmla="*/ 131 h 183"/>
                <a:gd name="T28" fmla="*/ 111 w 121"/>
                <a:gd name="T29" fmla="*/ 132 h 183"/>
                <a:gd name="T30" fmla="*/ 79 w 121"/>
                <a:gd name="T31" fmla="*/ 168 h 183"/>
                <a:gd name="T32" fmla="*/ 53 w 121"/>
                <a:gd name="T33" fmla="*/ 183 h 183"/>
                <a:gd name="T34" fmla="*/ 52 w 121"/>
                <a:gd name="T35" fmla="*/ 183 h 183"/>
                <a:gd name="T36" fmla="*/ 15 w 121"/>
                <a:gd name="T37" fmla="*/ 46 h 183"/>
                <a:gd name="T38" fmla="*/ 17 w 121"/>
                <a:gd name="T39" fmla="*/ 48 h 183"/>
                <a:gd name="T40" fmla="*/ 17 w 121"/>
                <a:gd name="T41" fmla="*/ 48 h 183"/>
                <a:gd name="T42" fmla="*/ 51 w 121"/>
                <a:gd name="T43" fmla="*/ 118 h 183"/>
                <a:gd name="T44" fmla="*/ 52 w 121"/>
                <a:gd name="T45" fmla="*/ 119 h 183"/>
                <a:gd name="T46" fmla="*/ 54 w 121"/>
                <a:gd name="T47" fmla="*/ 177 h 183"/>
                <a:gd name="T48" fmla="*/ 76 w 121"/>
                <a:gd name="T49" fmla="*/ 165 h 183"/>
                <a:gd name="T50" fmla="*/ 108 w 121"/>
                <a:gd name="T51" fmla="*/ 129 h 183"/>
                <a:gd name="T52" fmla="*/ 116 w 121"/>
                <a:gd name="T53" fmla="*/ 97 h 183"/>
                <a:gd name="T54" fmla="*/ 71 w 121"/>
                <a:gd name="T55" fmla="*/ 18 h 183"/>
                <a:gd name="T56" fmla="*/ 32 w 121"/>
                <a:gd name="T57" fmla="*/ 10 h 183"/>
                <a:gd name="T58" fmla="*/ 30 w 121"/>
                <a:gd name="T59" fmla="*/ 12 h 183"/>
                <a:gd name="T60" fmla="*/ 6 w 121"/>
                <a:gd name="T61" fmla="*/ 25 h 183"/>
                <a:gd name="T62" fmla="*/ 15 w 121"/>
                <a:gd name="T63" fmla="*/ 46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1" h="183">
                  <a:moveTo>
                    <a:pt x="52" y="183"/>
                  </a:moveTo>
                  <a:cubicBezTo>
                    <a:pt x="51" y="183"/>
                    <a:pt x="51" y="183"/>
                    <a:pt x="51" y="183"/>
                  </a:cubicBezTo>
                  <a:cubicBezTo>
                    <a:pt x="50" y="182"/>
                    <a:pt x="49" y="181"/>
                    <a:pt x="49" y="181"/>
                  </a:cubicBezTo>
                  <a:cubicBezTo>
                    <a:pt x="48" y="121"/>
                    <a:pt x="48" y="121"/>
                    <a:pt x="48" y="121"/>
                  </a:cubicBezTo>
                  <a:cubicBezTo>
                    <a:pt x="28" y="102"/>
                    <a:pt x="15" y="74"/>
                    <a:pt x="12" y="50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4"/>
                    <a:pt x="1" y="23"/>
                    <a:pt x="2" y="22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8" y="7"/>
                    <a:pt x="30" y="6"/>
                    <a:pt x="30" y="6"/>
                  </a:cubicBezTo>
                  <a:cubicBezTo>
                    <a:pt x="42" y="0"/>
                    <a:pt x="58" y="4"/>
                    <a:pt x="73" y="15"/>
                  </a:cubicBezTo>
                  <a:cubicBezTo>
                    <a:pt x="98" y="32"/>
                    <a:pt x="118" y="67"/>
                    <a:pt x="120" y="97"/>
                  </a:cubicBezTo>
                  <a:cubicBezTo>
                    <a:pt x="121" y="111"/>
                    <a:pt x="119" y="123"/>
                    <a:pt x="112" y="131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1" y="132"/>
                    <a:pt x="111" y="132"/>
                    <a:pt x="111" y="132"/>
                  </a:cubicBezTo>
                  <a:cubicBezTo>
                    <a:pt x="79" y="168"/>
                    <a:pt x="79" y="168"/>
                    <a:pt x="79" y="168"/>
                  </a:cubicBezTo>
                  <a:cubicBezTo>
                    <a:pt x="79" y="168"/>
                    <a:pt x="79" y="169"/>
                    <a:pt x="53" y="183"/>
                  </a:cubicBezTo>
                  <a:lnTo>
                    <a:pt x="52" y="183"/>
                  </a:lnTo>
                  <a:close/>
                  <a:moveTo>
                    <a:pt x="15" y="46"/>
                  </a:move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9" y="73"/>
                    <a:pt x="32" y="100"/>
                    <a:pt x="51" y="118"/>
                  </a:cubicBezTo>
                  <a:cubicBezTo>
                    <a:pt x="52" y="119"/>
                    <a:pt x="52" y="119"/>
                    <a:pt x="52" y="119"/>
                  </a:cubicBezTo>
                  <a:cubicBezTo>
                    <a:pt x="54" y="177"/>
                    <a:pt x="54" y="177"/>
                    <a:pt x="54" y="177"/>
                  </a:cubicBezTo>
                  <a:cubicBezTo>
                    <a:pt x="63" y="172"/>
                    <a:pt x="74" y="166"/>
                    <a:pt x="76" y="16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14" y="122"/>
                    <a:pt x="117" y="111"/>
                    <a:pt x="116" y="97"/>
                  </a:cubicBezTo>
                  <a:cubicBezTo>
                    <a:pt x="113" y="68"/>
                    <a:pt x="94" y="35"/>
                    <a:pt x="71" y="18"/>
                  </a:cubicBezTo>
                  <a:cubicBezTo>
                    <a:pt x="57" y="8"/>
                    <a:pt x="43" y="5"/>
                    <a:pt x="32" y="10"/>
                  </a:cubicBezTo>
                  <a:cubicBezTo>
                    <a:pt x="32" y="10"/>
                    <a:pt x="30" y="11"/>
                    <a:pt x="30" y="12"/>
                  </a:cubicBezTo>
                  <a:cubicBezTo>
                    <a:pt x="6" y="25"/>
                    <a:pt x="6" y="25"/>
                    <a:pt x="6" y="25"/>
                  </a:cubicBezTo>
                  <a:lnTo>
                    <a:pt x="15" y="46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616"/>
            <p:cNvSpPr/>
            <p:nvPr/>
          </p:nvSpPr>
          <p:spPr bwMode="auto">
            <a:xfrm>
              <a:off x="10053638" y="2446339"/>
              <a:ext cx="468313" cy="406400"/>
            </a:xfrm>
            <a:custGeom>
              <a:avLst/>
              <a:gdLst>
                <a:gd name="T0" fmla="*/ 20 w 90"/>
                <a:gd name="T1" fmla="*/ 78 h 78"/>
                <a:gd name="T2" fmla="*/ 18 w 90"/>
                <a:gd name="T3" fmla="*/ 74 h 78"/>
                <a:gd name="T4" fmla="*/ 18 w 90"/>
                <a:gd name="T5" fmla="*/ 74 h 78"/>
                <a:gd name="T6" fmla="*/ 10 w 90"/>
                <a:gd name="T7" fmla="*/ 32 h 78"/>
                <a:gd name="T8" fmla="*/ 11 w 90"/>
                <a:gd name="T9" fmla="*/ 29 h 78"/>
                <a:gd name="T10" fmla="*/ 1 w 90"/>
                <a:gd name="T11" fmla="*/ 20 h 78"/>
                <a:gd name="T12" fmla="*/ 1 w 90"/>
                <a:gd name="T13" fmla="*/ 19 h 78"/>
                <a:gd name="T14" fmla="*/ 24 w 90"/>
                <a:gd name="T15" fmla="*/ 5 h 78"/>
                <a:gd name="T16" fmla="*/ 26 w 90"/>
                <a:gd name="T17" fmla="*/ 4 h 78"/>
                <a:gd name="T18" fmla="*/ 55 w 90"/>
                <a:gd name="T19" fmla="*/ 6 h 78"/>
                <a:gd name="T20" fmla="*/ 90 w 90"/>
                <a:gd name="T21" fmla="*/ 37 h 78"/>
                <a:gd name="T22" fmla="*/ 20 w 90"/>
                <a:gd name="T2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0" h="78">
                  <a:moveTo>
                    <a:pt x="20" y="78"/>
                  </a:move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2" y="60"/>
                    <a:pt x="9" y="46"/>
                    <a:pt x="10" y="32"/>
                  </a:cubicBezTo>
                  <a:cubicBezTo>
                    <a:pt x="10" y="31"/>
                    <a:pt x="11" y="30"/>
                    <a:pt x="11" y="2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20"/>
                    <a:pt x="1" y="19"/>
                    <a:pt x="1" y="19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6" y="4"/>
                    <a:pt x="26" y="4"/>
                  </a:cubicBezTo>
                  <a:cubicBezTo>
                    <a:pt x="34" y="0"/>
                    <a:pt x="44" y="1"/>
                    <a:pt x="55" y="6"/>
                  </a:cubicBezTo>
                  <a:cubicBezTo>
                    <a:pt x="68" y="12"/>
                    <a:pt x="81" y="23"/>
                    <a:pt x="90" y="37"/>
                  </a:cubicBezTo>
                  <a:lnTo>
                    <a:pt x="20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617"/>
            <p:cNvSpPr>
              <a:spLocks noEditPoints="1"/>
            </p:cNvSpPr>
            <p:nvPr/>
          </p:nvSpPr>
          <p:spPr bwMode="auto">
            <a:xfrm>
              <a:off x="10044113" y="2436814"/>
              <a:ext cx="500063" cy="431800"/>
            </a:xfrm>
            <a:custGeom>
              <a:avLst/>
              <a:gdLst>
                <a:gd name="T0" fmla="*/ 21 w 96"/>
                <a:gd name="T1" fmla="*/ 83 h 83"/>
                <a:gd name="T2" fmla="*/ 18 w 96"/>
                <a:gd name="T3" fmla="*/ 77 h 83"/>
                <a:gd name="T4" fmla="*/ 10 w 96"/>
                <a:gd name="T5" fmla="*/ 34 h 83"/>
                <a:gd name="T6" fmla="*/ 10 w 96"/>
                <a:gd name="T7" fmla="*/ 32 h 83"/>
                <a:gd name="T8" fmla="*/ 1 w 96"/>
                <a:gd name="T9" fmla="*/ 23 h 83"/>
                <a:gd name="T10" fmla="*/ 0 w 96"/>
                <a:gd name="T11" fmla="*/ 21 h 83"/>
                <a:gd name="T12" fmla="*/ 2 w 96"/>
                <a:gd name="T13" fmla="*/ 19 h 83"/>
                <a:gd name="T14" fmla="*/ 25 w 96"/>
                <a:gd name="T15" fmla="*/ 6 h 83"/>
                <a:gd name="T16" fmla="*/ 27 w 96"/>
                <a:gd name="T17" fmla="*/ 4 h 83"/>
                <a:gd name="T18" fmla="*/ 58 w 96"/>
                <a:gd name="T19" fmla="*/ 6 h 83"/>
                <a:gd name="T20" fmla="*/ 94 w 96"/>
                <a:gd name="T21" fmla="*/ 37 h 83"/>
                <a:gd name="T22" fmla="*/ 96 w 96"/>
                <a:gd name="T23" fmla="*/ 39 h 83"/>
                <a:gd name="T24" fmla="*/ 21 w 96"/>
                <a:gd name="T25" fmla="*/ 83 h 83"/>
                <a:gd name="T26" fmla="*/ 6 w 96"/>
                <a:gd name="T27" fmla="*/ 22 h 83"/>
                <a:gd name="T28" fmla="*/ 15 w 96"/>
                <a:gd name="T29" fmla="*/ 30 h 83"/>
                <a:gd name="T30" fmla="*/ 15 w 96"/>
                <a:gd name="T31" fmla="*/ 32 h 83"/>
                <a:gd name="T32" fmla="*/ 15 w 96"/>
                <a:gd name="T33" fmla="*/ 34 h 83"/>
                <a:gd name="T34" fmla="*/ 22 w 96"/>
                <a:gd name="T35" fmla="*/ 76 h 83"/>
                <a:gd name="T36" fmla="*/ 23 w 96"/>
                <a:gd name="T37" fmla="*/ 76 h 83"/>
                <a:gd name="T38" fmla="*/ 89 w 96"/>
                <a:gd name="T39" fmla="*/ 38 h 83"/>
                <a:gd name="T40" fmla="*/ 56 w 96"/>
                <a:gd name="T41" fmla="*/ 10 h 83"/>
                <a:gd name="T42" fmla="*/ 29 w 96"/>
                <a:gd name="T43" fmla="*/ 8 h 83"/>
                <a:gd name="T44" fmla="*/ 29 w 96"/>
                <a:gd name="T45" fmla="*/ 8 h 83"/>
                <a:gd name="T46" fmla="*/ 27 w 96"/>
                <a:gd name="T47" fmla="*/ 9 h 83"/>
                <a:gd name="T48" fmla="*/ 6 w 96"/>
                <a:gd name="T49" fmla="*/ 2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83">
                  <a:moveTo>
                    <a:pt x="21" y="83"/>
                  </a:moveTo>
                  <a:cubicBezTo>
                    <a:pt x="18" y="77"/>
                    <a:pt x="18" y="77"/>
                    <a:pt x="18" y="77"/>
                  </a:cubicBezTo>
                  <a:cubicBezTo>
                    <a:pt x="12" y="62"/>
                    <a:pt x="9" y="47"/>
                    <a:pt x="10" y="34"/>
                  </a:cubicBezTo>
                  <a:cubicBezTo>
                    <a:pt x="10" y="33"/>
                    <a:pt x="10" y="33"/>
                    <a:pt x="10" y="3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0" y="22"/>
                    <a:pt x="0" y="21"/>
                  </a:cubicBezTo>
                  <a:cubicBezTo>
                    <a:pt x="0" y="20"/>
                    <a:pt x="1" y="19"/>
                    <a:pt x="2" y="19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36" y="0"/>
                    <a:pt x="47" y="0"/>
                    <a:pt x="58" y="6"/>
                  </a:cubicBezTo>
                  <a:cubicBezTo>
                    <a:pt x="71" y="11"/>
                    <a:pt x="84" y="23"/>
                    <a:pt x="94" y="37"/>
                  </a:cubicBezTo>
                  <a:cubicBezTo>
                    <a:pt x="96" y="39"/>
                    <a:pt x="96" y="39"/>
                    <a:pt x="96" y="39"/>
                  </a:cubicBezTo>
                  <a:lnTo>
                    <a:pt x="21" y="83"/>
                  </a:lnTo>
                  <a:close/>
                  <a:moveTo>
                    <a:pt x="6" y="22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3"/>
                    <a:pt x="15" y="34"/>
                  </a:cubicBezTo>
                  <a:cubicBezTo>
                    <a:pt x="14" y="47"/>
                    <a:pt x="16" y="61"/>
                    <a:pt x="22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79" y="25"/>
                    <a:pt x="68" y="15"/>
                    <a:pt x="56" y="10"/>
                  </a:cubicBezTo>
                  <a:cubicBezTo>
                    <a:pt x="46" y="5"/>
                    <a:pt x="36" y="5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7" y="9"/>
                  </a:cubicBezTo>
                  <a:lnTo>
                    <a:pt x="6" y="2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18"/>
            <p:cNvSpPr/>
            <p:nvPr/>
          </p:nvSpPr>
          <p:spPr bwMode="auto">
            <a:xfrm>
              <a:off x="9966326" y="2473326"/>
              <a:ext cx="546100" cy="904875"/>
            </a:xfrm>
            <a:custGeom>
              <a:avLst/>
              <a:gdLst>
                <a:gd name="T0" fmla="*/ 96 w 105"/>
                <a:gd name="T1" fmla="*/ 136 h 174"/>
                <a:gd name="T2" fmla="*/ 96 w 105"/>
                <a:gd name="T3" fmla="*/ 136 h 174"/>
                <a:gd name="T4" fmla="*/ 104 w 105"/>
                <a:gd name="T5" fmla="*/ 102 h 174"/>
                <a:gd name="T6" fmla="*/ 58 w 105"/>
                <a:gd name="T7" fmla="*/ 22 h 174"/>
                <a:gd name="T8" fmla="*/ 0 w 105"/>
                <a:gd name="T9" fmla="*/ 48 h 174"/>
                <a:gd name="T10" fmla="*/ 52 w 105"/>
                <a:gd name="T11" fmla="*/ 138 h 174"/>
                <a:gd name="T12" fmla="*/ 55 w 105"/>
                <a:gd name="T13" fmla="*/ 139 h 174"/>
                <a:gd name="T14" fmla="*/ 55 w 105"/>
                <a:gd name="T15" fmla="*/ 139 h 174"/>
                <a:gd name="T16" fmla="*/ 56 w 105"/>
                <a:gd name="T17" fmla="*/ 165 h 174"/>
                <a:gd name="T18" fmla="*/ 64 w 105"/>
                <a:gd name="T19" fmla="*/ 172 h 174"/>
                <a:gd name="T20" fmla="*/ 96 w 105"/>
                <a:gd name="T21" fmla="*/ 136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5" h="174">
                  <a:moveTo>
                    <a:pt x="96" y="136"/>
                  </a:moveTo>
                  <a:cubicBezTo>
                    <a:pt x="96" y="136"/>
                    <a:pt x="96" y="136"/>
                    <a:pt x="96" y="136"/>
                  </a:cubicBezTo>
                  <a:cubicBezTo>
                    <a:pt x="102" y="129"/>
                    <a:pt x="105" y="117"/>
                    <a:pt x="104" y="102"/>
                  </a:cubicBezTo>
                  <a:cubicBezTo>
                    <a:pt x="102" y="73"/>
                    <a:pt x="82" y="39"/>
                    <a:pt x="58" y="22"/>
                  </a:cubicBezTo>
                  <a:cubicBezTo>
                    <a:pt x="27" y="0"/>
                    <a:pt x="0" y="13"/>
                    <a:pt x="0" y="48"/>
                  </a:cubicBezTo>
                  <a:cubicBezTo>
                    <a:pt x="0" y="81"/>
                    <a:pt x="24" y="122"/>
                    <a:pt x="52" y="138"/>
                  </a:cubicBezTo>
                  <a:cubicBezTo>
                    <a:pt x="53" y="139"/>
                    <a:pt x="54" y="139"/>
                    <a:pt x="55" y="139"/>
                  </a:cubicBezTo>
                  <a:cubicBezTo>
                    <a:pt x="55" y="139"/>
                    <a:pt x="55" y="139"/>
                    <a:pt x="55" y="139"/>
                  </a:cubicBezTo>
                  <a:cubicBezTo>
                    <a:pt x="57" y="148"/>
                    <a:pt x="57" y="157"/>
                    <a:pt x="56" y="165"/>
                  </a:cubicBezTo>
                  <a:cubicBezTo>
                    <a:pt x="56" y="169"/>
                    <a:pt x="61" y="174"/>
                    <a:pt x="64" y="172"/>
                  </a:cubicBezTo>
                  <a:lnTo>
                    <a:pt x="96" y="136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19"/>
            <p:cNvSpPr>
              <a:spLocks noEditPoints="1"/>
            </p:cNvSpPr>
            <p:nvPr/>
          </p:nvSpPr>
          <p:spPr bwMode="auto">
            <a:xfrm>
              <a:off x="9955213" y="2503489"/>
              <a:ext cx="566738" cy="879475"/>
            </a:xfrm>
            <a:custGeom>
              <a:avLst/>
              <a:gdLst>
                <a:gd name="T0" fmla="*/ 64 w 109"/>
                <a:gd name="T1" fmla="*/ 169 h 169"/>
                <a:gd name="T2" fmla="*/ 62 w 109"/>
                <a:gd name="T3" fmla="*/ 168 h 169"/>
                <a:gd name="T4" fmla="*/ 56 w 109"/>
                <a:gd name="T5" fmla="*/ 159 h 169"/>
                <a:gd name="T6" fmla="*/ 55 w 109"/>
                <a:gd name="T7" fmla="*/ 135 h 169"/>
                <a:gd name="T8" fmla="*/ 53 w 109"/>
                <a:gd name="T9" fmla="*/ 134 h 169"/>
                <a:gd name="T10" fmla="*/ 0 w 109"/>
                <a:gd name="T11" fmla="*/ 42 h 169"/>
                <a:gd name="T12" fmla="*/ 17 w 109"/>
                <a:gd name="T13" fmla="*/ 6 h 169"/>
                <a:gd name="T14" fmla="*/ 61 w 109"/>
                <a:gd name="T15" fmla="*/ 14 h 169"/>
                <a:gd name="T16" fmla="*/ 108 w 109"/>
                <a:gd name="T17" fmla="*/ 96 h 169"/>
                <a:gd name="T18" fmla="*/ 100 w 109"/>
                <a:gd name="T19" fmla="*/ 130 h 169"/>
                <a:gd name="T20" fmla="*/ 100 w 109"/>
                <a:gd name="T21" fmla="*/ 130 h 169"/>
                <a:gd name="T22" fmla="*/ 99 w 109"/>
                <a:gd name="T23" fmla="*/ 132 h 169"/>
                <a:gd name="T24" fmla="*/ 67 w 109"/>
                <a:gd name="T25" fmla="*/ 167 h 169"/>
                <a:gd name="T26" fmla="*/ 64 w 109"/>
                <a:gd name="T27" fmla="*/ 169 h 169"/>
                <a:gd name="T28" fmla="*/ 31 w 109"/>
                <a:gd name="T29" fmla="*/ 7 h 169"/>
                <a:gd name="T30" fmla="*/ 20 w 109"/>
                <a:gd name="T31" fmla="*/ 10 h 169"/>
                <a:gd name="T32" fmla="*/ 5 w 109"/>
                <a:gd name="T33" fmla="*/ 42 h 169"/>
                <a:gd name="T34" fmla="*/ 55 w 109"/>
                <a:gd name="T35" fmla="*/ 130 h 169"/>
                <a:gd name="T36" fmla="*/ 58 w 109"/>
                <a:gd name="T37" fmla="*/ 131 h 169"/>
                <a:gd name="T38" fmla="*/ 59 w 109"/>
                <a:gd name="T39" fmla="*/ 132 h 169"/>
                <a:gd name="T40" fmla="*/ 59 w 109"/>
                <a:gd name="T41" fmla="*/ 133 h 169"/>
                <a:gd name="T42" fmla="*/ 61 w 109"/>
                <a:gd name="T43" fmla="*/ 159 h 169"/>
                <a:gd name="T44" fmla="*/ 62 w 109"/>
                <a:gd name="T45" fmla="*/ 163 h 169"/>
                <a:gd name="T46" fmla="*/ 64 w 109"/>
                <a:gd name="T47" fmla="*/ 164 h 169"/>
                <a:gd name="T48" fmla="*/ 96 w 109"/>
                <a:gd name="T49" fmla="*/ 129 h 169"/>
                <a:gd name="T50" fmla="*/ 104 w 109"/>
                <a:gd name="T51" fmla="*/ 96 h 169"/>
                <a:gd name="T52" fmla="*/ 59 w 109"/>
                <a:gd name="T53" fmla="*/ 18 h 169"/>
                <a:gd name="T54" fmla="*/ 31 w 109"/>
                <a:gd name="T55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" h="169">
                  <a:moveTo>
                    <a:pt x="64" y="169"/>
                  </a:moveTo>
                  <a:cubicBezTo>
                    <a:pt x="63" y="169"/>
                    <a:pt x="63" y="169"/>
                    <a:pt x="62" y="168"/>
                  </a:cubicBezTo>
                  <a:cubicBezTo>
                    <a:pt x="59" y="167"/>
                    <a:pt x="56" y="163"/>
                    <a:pt x="56" y="159"/>
                  </a:cubicBezTo>
                  <a:cubicBezTo>
                    <a:pt x="57" y="150"/>
                    <a:pt x="57" y="142"/>
                    <a:pt x="55" y="135"/>
                  </a:cubicBezTo>
                  <a:cubicBezTo>
                    <a:pt x="54" y="135"/>
                    <a:pt x="54" y="134"/>
                    <a:pt x="53" y="134"/>
                  </a:cubicBezTo>
                  <a:cubicBezTo>
                    <a:pt x="24" y="117"/>
                    <a:pt x="0" y="76"/>
                    <a:pt x="0" y="42"/>
                  </a:cubicBezTo>
                  <a:cubicBezTo>
                    <a:pt x="0" y="25"/>
                    <a:pt x="6" y="12"/>
                    <a:pt x="17" y="6"/>
                  </a:cubicBezTo>
                  <a:cubicBezTo>
                    <a:pt x="29" y="0"/>
                    <a:pt x="45" y="3"/>
                    <a:pt x="61" y="14"/>
                  </a:cubicBezTo>
                  <a:cubicBezTo>
                    <a:pt x="86" y="32"/>
                    <a:pt x="106" y="66"/>
                    <a:pt x="108" y="96"/>
                  </a:cubicBezTo>
                  <a:cubicBezTo>
                    <a:pt x="109" y="110"/>
                    <a:pt x="107" y="122"/>
                    <a:pt x="100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6" y="168"/>
                    <a:pt x="65" y="169"/>
                    <a:pt x="64" y="169"/>
                  </a:cubicBezTo>
                  <a:close/>
                  <a:moveTo>
                    <a:pt x="31" y="7"/>
                  </a:moveTo>
                  <a:cubicBezTo>
                    <a:pt x="27" y="7"/>
                    <a:pt x="23" y="8"/>
                    <a:pt x="20" y="10"/>
                  </a:cubicBezTo>
                  <a:cubicBezTo>
                    <a:pt x="10" y="15"/>
                    <a:pt x="5" y="27"/>
                    <a:pt x="5" y="42"/>
                  </a:cubicBezTo>
                  <a:cubicBezTo>
                    <a:pt x="5" y="75"/>
                    <a:pt x="27" y="114"/>
                    <a:pt x="55" y="130"/>
                  </a:cubicBezTo>
                  <a:cubicBezTo>
                    <a:pt x="56" y="131"/>
                    <a:pt x="57" y="131"/>
                    <a:pt x="58" y="131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59" y="133"/>
                    <a:pt x="59" y="133"/>
                    <a:pt x="59" y="133"/>
                  </a:cubicBezTo>
                  <a:cubicBezTo>
                    <a:pt x="61" y="140"/>
                    <a:pt x="62" y="149"/>
                    <a:pt x="61" y="159"/>
                  </a:cubicBezTo>
                  <a:cubicBezTo>
                    <a:pt x="61" y="160"/>
                    <a:pt x="61" y="162"/>
                    <a:pt x="62" y="163"/>
                  </a:cubicBezTo>
                  <a:cubicBezTo>
                    <a:pt x="63" y="164"/>
                    <a:pt x="64" y="164"/>
                    <a:pt x="64" y="164"/>
                  </a:cubicBezTo>
                  <a:cubicBezTo>
                    <a:pt x="96" y="129"/>
                    <a:pt x="96" y="129"/>
                    <a:pt x="96" y="129"/>
                  </a:cubicBezTo>
                  <a:cubicBezTo>
                    <a:pt x="102" y="121"/>
                    <a:pt x="105" y="110"/>
                    <a:pt x="104" y="96"/>
                  </a:cubicBezTo>
                  <a:cubicBezTo>
                    <a:pt x="101" y="68"/>
                    <a:pt x="82" y="35"/>
                    <a:pt x="59" y="18"/>
                  </a:cubicBezTo>
                  <a:cubicBezTo>
                    <a:pt x="49" y="11"/>
                    <a:pt x="39" y="7"/>
                    <a:pt x="31" y="7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20"/>
            <p:cNvSpPr/>
            <p:nvPr/>
          </p:nvSpPr>
          <p:spPr bwMode="auto">
            <a:xfrm>
              <a:off x="10053638" y="2733676"/>
              <a:ext cx="88900" cy="134938"/>
            </a:xfrm>
            <a:custGeom>
              <a:avLst/>
              <a:gdLst>
                <a:gd name="T0" fmla="*/ 17 w 17"/>
                <a:gd name="T1" fmla="*/ 18 h 26"/>
                <a:gd name="T2" fmla="*/ 8 w 17"/>
                <a:gd name="T3" fmla="*/ 23 h 26"/>
                <a:gd name="T4" fmla="*/ 0 w 17"/>
                <a:gd name="T5" fmla="*/ 8 h 26"/>
                <a:gd name="T6" fmla="*/ 8 w 17"/>
                <a:gd name="T7" fmla="*/ 3 h 26"/>
                <a:gd name="T8" fmla="*/ 17 w 17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6">
                  <a:moveTo>
                    <a:pt x="17" y="18"/>
                  </a:moveTo>
                  <a:cubicBezTo>
                    <a:pt x="17" y="24"/>
                    <a:pt x="13" y="26"/>
                    <a:pt x="8" y="23"/>
                  </a:cubicBezTo>
                  <a:cubicBezTo>
                    <a:pt x="4" y="21"/>
                    <a:pt x="0" y="14"/>
                    <a:pt x="0" y="8"/>
                  </a:cubicBezTo>
                  <a:cubicBezTo>
                    <a:pt x="0" y="2"/>
                    <a:pt x="4" y="0"/>
                    <a:pt x="8" y="3"/>
                  </a:cubicBezTo>
                  <a:cubicBezTo>
                    <a:pt x="13" y="6"/>
                    <a:pt x="17" y="13"/>
                    <a:pt x="17" y="1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21"/>
            <p:cNvSpPr>
              <a:spLocks noEditPoints="1"/>
            </p:cNvSpPr>
            <p:nvPr/>
          </p:nvSpPr>
          <p:spPr bwMode="auto">
            <a:xfrm>
              <a:off x="10039351" y="2727326"/>
              <a:ext cx="119063" cy="146050"/>
            </a:xfrm>
            <a:custGeom>
              <a:avLst/>
              <a:gdLst>
                <a:gd name="T0" fmla="*/ 15 w 23"/>
                <a:gd name="T1" fmla="*/ 28 h 28"/>
                <a:gd name="T2" fmla="*/ 10 w 23"/>
                <a:gd name="T3" fmla="*/ 26 h 28"/>
                <a:gd name="T4" fmla="*/ 0 w 23"/>
                <a:gd name="T5" fmla="*/ 9 h 28"/>
                <a:gd name="T6" fmla="*/ 4 w 23"/>
                <a:gd name="T7" fmla="*/ 1 h 28"/>
                <a:gd name="T8" fmla="*/ 13 w 23"/>
                <a:gd name="T9" fmla="*/ 2 h 28"/>
                <a:gd name="T10" fmla="*/ 23 w 23"/>
                <a:gd name="T11" fmla="*/ 19 h 28"/>
                <a:gd name="T12" fmla="*/ 19 w 23"/>
                <a:gd name="T13" fmla="*/ 27 h 28"/>
                <a:gd name="T14" fmla="*/ 15 w 23"/>
                <a:gd name="T15" fmla="*/ 28 h 28"/>
                <a:gd name="T16" fmla="*/ 8 w 23"/>
                <a:gd name="T17" fmla="*/ 5 h 28"/>
                <a:gd name="T18" fmla="*/ 6 w 23"/>
                <a:gd name="T19" fmla="*/ 5 h 28"/>
                <a:gd name="T20" fmla="*/ 5 w 23"/>
                <a:gd name="T21" fmla="*/ 9 h 28"/>
                <a:gd name="T22" fmla="*/ 13 w 23"/>
                <a:gd name="T23" fmla="*/ 22 h 28"/>
                <a:gd name="T24" fmla="*/ 17 w 23"/>
                <a:gd name="T25" fmla="*/ 23 h 28"/>
                <a:gd name="T26" fmla="*/ 18 w 23"/>
                <a:gd name="T27" fmla="*/ 19 h 28"/>
                <a:gd name="T28" fmla="*/ 10 w 23"/>
                <a:gd name="T29" fmla="*/ 6 h 28"/>
                <a:gd name="T30" fmla="*/ 8 w 23"/>
                <a:gd name="T31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" h="28">
                  <a:moveTo>
                    <a:pt x="15" y="28"/>
                  </a:moveTo>
                  <a:cubicBezTo>
                    <a:pt x="14" y="28"/>
                    <a:pt x="12" y="27"/>
                    <a:pt x="10" y="26"/>
                  </a:cubicBezTo>
                  <a:cubicBezTo>
                    <a:pt x="5" y="23"/>
                    <a:pt x="0" y="16"/>
                    <a:pt x="0" y="9"/>
                  </a:cubicBezTo>
                  <a:cubicBezTo>
                    <a:pt x="0" y="5"/>
                    <a:pt x="2" y="3"/>
                    <a:pt x="4" y="1"/>
                  </a:cubicBezTo>
                  <a:cubicBezTo>
                    <a:pt x="6" y="0"/>
                    <a:pt x="10" y="0"/>
                    <a:pt x="13" y="2"/>
                  </a:cubicBezTo>
                  <a:cubicBezTo>
                    <a:pt x="18" y="5"/>
                    <a:pt x="23" y="13"/>
                    <a:pt x="23" y="19"/>
                  </a:cubicBezTo>
                  <a:cubicBezTo>
                    <a:pt x="23" y="23"/>
                    <a:pt x="21" y="26"/>
                    <a:pt x="19" y="27"/>
                  </a:cubicBezTo>
                  <a:cubicBezTo>
                    <a:pt x="18" y="28"/>
                    <a:pt x="17" y="28"/>
                    <a:pt x="15" y="28"/>
                  </a:cubicBezTo>
                  <a:close/>
                  <a:moveTo>
                    <a:pt x="8" y="5"/>
                  </a:moveTo>
                  <a:cubicBezTo>
                    <a:pt x="7" y="5"/>
                    <a:pt x="7" y="5"/>
                    <a:pt x="6" y="5"/>
                  </a:cubicBezTo>
                  <a:cubicBezTo>
                    <a:pt x="5" y="6"/>
                    <a:pt x="5" y="7"/>
                    <a:pt x="5" y="9"/>
                  </a:cubicBezTo>
                  <a:cubicBezTo>
                    <a:pt x="5" y="14"/>
                    <a:pt x="8" y="20"/>
                    <a:pt x="13" y="22"/>
                  </a:cubicBezTo>
                  <a:cubicBezTo>
                    <a:pt x="14" y="23"/>
                    <a:pt x="16" y="24"/>
                    <a:pt x="17" y="23"/>
                  </a:cubicBezTo>
                  <a:cubicBezTo>
                    <a:pt x="18" y="23"/>
                    <a:pt x="18" y="21"/>
                    <a:pt x="18" y="19"/>
                  </a:cubicBezTo>
                  <a:cubicBezTo>
                    <a:pt x="18" y="14"/>
                    <a:pt x="15" y="8"/>
                    <a:pt x="10" y="6"/>
                  </a:cubicBezTo>
                  <a:cubicBezTo>
                    <a:pt x="9" y="5"/>
                    <a:pt x="8" y="5"/>
                    <a:pt x="8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22"/>
            <p:cNvSpPr/>
            <p:nvPr/>
          </p:nvSpPr>
          <p:spPr bwMode="auto">
            <a:xfrm>
              <a:off x="10190163" y="2816226"/>
              <a:ext cx="93663" cy="134938"/>
            </a:xfrm>
            <a:custGeom>
              <a:avLst/>
              <a:gdLst>
                <a:gd name="T0" fmla="*/ 18 w 18"/>
                <a:gd name="T1" fmla="*/ 18 h 26"/>
                <a:gd name="T2" fmla="*/ 9 w 18"/>
                <a:gd name="T3" fmla="*/ 23 h 26"/>
                <a:gd name="T4" fmla="*/ 0 w 18"/>
                <a:gd name="T5" fmla="*/ 8 h 26"/>
                <a:gd name="T6" fmla="*/ 9 w 18"/>
                <a:gd name="T7" fmla="*/ 2 h 26"/>
                <a:gd name="T8" fmla="*/ 18 w 18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8"/>
                  </a:moveTo>
                  <a:cubicBezTo>
                    <a:pt x="18" y="24"/>
                    <a:pt x="14" y="26"/>
                    <a:pt x="9" y="23"/>
                  </a:cubicBezTo>
                  <a:cubicBezTo>
                    <a:pt x="4" y="20"/>
                    <a:pt x="0" y="13"/>
                    <a:pt x="0" y="8"/>
                  </a:cubicBezTo>
                  <a:cubicBezTo>
                    <a:pt x="0" y="2"/>
                    <a:pt x="4" y="0"/>
                    <a:pt x="9" y="2"/>
                  </a:cubicBezTo>
                  <a:cubicBezTo>
                    <a:pt x="14" y="5"/>
                    <a:pt x="18" y="12"/>
                    <a:pt x="18" y="1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623"/>
            <p:cNvSpPr>
              <a:spLocks noEditPoints="1"/>
            </p:cNvSpPr>
            <p:nvPr/>
          </p:nvSpPr>
          <p:spPr bwMode="auto">
            <a:xfrm>
              <a:off x="10179051" y="2805114"/>
              <a:ext cx="114300" cy="146050"/>
            </a:xfrm>
            <a:custGeom>
              <a:avLst/>
              <a:gdLst>
                <a:gd name="T0" fmla="*/ 15 w 22"/>
                <a:gd name="T1" fmla="*/ 28 h 28"/>
                <a:gd name="T2" fmla="*/ 10 w 22"/>
                <a:gd name="T3" fmla="*/ 27 h 28"/>
                <a:gd name="T4" fmla="*/ 0 w 22"/>
                <a:gd name="T5" fmla="*/ 10 h 28"/>
                <a:gd name="T6" fmla="*/ 4 w 22"/>
                <a:gd name="T7" fmla="*/ 2 h 28"/>
                <a:gd name="T8" fmla="*/ 12 w 22"/>
                <a:gd name="T9" fmla="*/ 2 h 28"/>
                <a:gd name="T10" fmla="*/ 22 w 22"/>
                <a:gd name="T11" fmla="*/ 20 h 28"/>
                <a:gd name="T12" fmla="*/ 19 w 22"/>
                <a:gd name="T13" fmla="*/ 28 h 28"/>
                <a:gd name="T14" fmla="*/ 15 w 22"/>
                <a:gd name="T15" fmla="*/ 28 h 28"/>
                <a:gd name="T16" fmla="*/ 7 w 22"/>
                <a:gd name="T17" fmla="*/ 5 h 28"/>
                <a:gd name="T18" fmla="*/ 6 w 22"/>
                <a:gd name="T19" fmla="*/ 6 h 28"/>
                <a:gd name="T20" fmla="*/ 5 w 22"/>
                <a:gd name="T21" fmla="*/ 10 h 28"/>
                <a:gd name="T22" fmla="*/ 12 w 22"/>
                <a:gd name="T23" fmla="*/ 23 h 28"/>
                <a:gd name="T24" fmla="*/ 16 w 22"/>
                <a:gd name="T25" fmla="*/ 24 h 28"/>
                <a:gd name="T26" fmla="*/ 18 w 22"/>
                <a:gd name="T27" fmla="*/ 20 h 28"/>
                <a:gd name="T28" fmla="*/ 10 w 22"/>
                <a:gd name="T29" fmla="*/ 6 h 28"/>
                <a:gd name="T30" fmla="*/ 7 w 22"/>
                <a:gd name="T31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8">
                  <a:moveTo>
                    <a:pt x="15" y="28"/>
                  </a:moveTo>
                  <a:cubicBezTo>
                    <a:pt x="14" y="28"/>
                    <a:pt x="12" y="28"/>
                    <a:pt x="10" y="27"/>
                  </a:cubicBezTo>
                  <a:cubicBezTo>
                    <a:pt x="5" y="24"/>
                    <a:pt x="0" y="16"/>
                    <a:pt x="0" y="10"/>
                  </a:cubicBezTo>
                  <a:cubicBezTo>
                    <a:pt x="0" y="6"/>
                    <a:pt x="1" y="3"/>
                    <a:pt x="4" y="2"/>
                  </a:cubicBezTo>
                  <a:cubicBezTo>
                    <a:pt x="6" y="0"/>
                    <a:pt x="9" y="1"/>
                    <a:pt x="12" y="2"/>
                  </a:cubicBezTo>
                  <a:cubicBezTo>
                    <a:pt x="18" y="6"/>
                    <a:pt x="22" y="13"/>
                    <a:pt x="22" y="20"/>
                  </a:cubicBezTo>
                  <a:cubicBezTo>
                    <a:pt x="22" y="23"/>
                    <a:pt x="21" y="26"/>
                    <a:pt x="19" y="28"/>
                  </a:cubicBezTo>
                  <a:cubicBezTo>
                    <a:pt x="18" y="28"/>
                    <a:pt x="17" y="28"/>
                    <a:pt x="15" y="28"/>
                  </a:cubicBezTo>
                  <a:close/>
                  <a:moveTo>
                    <a:pt x="7" y="5"/>
                  </a:moveTo>
                  <a:cubicBezTo>
                    <a:pt x="7" y="5"/>
                    <a:pt x="6" y="6"/>
                    <a:pt x="6" y="6"/>
                  </a:cubicBezTo>
                  <a:cubicBezTo>
                    <a:pt x="5" y="6"/>
                    <a:pt x="5" y="8"/>
                    <a:pt x="5" y="10"/>
                  </a:cubicBezTo>
                  <a:cubicBezTo>
                    <a:pt x="5" y="14"/>
                    <a:pt x="8" y="21"/>
                    <a:pt x="12" y="23"/>
                  </a:cubicBezTo>
                  <a:cubicBezTo>
                    <a:pt x="14" y="24"/>
                    <a:pt x="16" y="24"/>
                    <a:pt x="16" y="24"/>
                  </a:cubicBezTo>
                  <a:cubicBezTo>
                    <a:pt x="17" y="23"/>
                    <a:pt x="18" y="22"/>
                    <a:pt x="18" y="20"/>
                  </a:cubicBezTo>
                  <a:cubicBezTo>
                    <a:pt x="18" y="15"/>
                    <a:pt x="14" y="9"/>
                    <a:pt x="10" y="6"/>
                  </a:cubicBezTo>
                  <a:cubicBezTo>
                    <a:pt x="9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624"/>
            <p:cNvSpPr/>
            <p:nvPr/>
          </p:nvSpPr>
          <p:spPr bwMode="auto">
            <a:xfrm>
              <a:off x="10329863" y="2894014"/>
              <a:ext cx="93663" cy="134938"/>
            </a:xfrm>
            <a:custGeom>
              <a:avLst/>
              <a:gdLst>
                <a:gd name="T0" fmla="*/ 18 w 18"/>
                <a:gd name="T1" fmla="*/ 18 h 26"/>
                <a:gd name="T2" fmla="*/ 9 w 18"/>
                <a:gd name="T3" fmla="*/ 23 h 26"/>
                <a:gd name="T4" fmla="*/ 0 w 18"/>
                <a:gd name="T5" fmla="*/ 8 h 26"/>
                <a:gd name="T6" fmla="*/ 9 w 18"/>
                <a:gd name="T7" fmla="*/ 3 h 26"/>
                <a:gd name="T8" fmla="*/ 18 w 18"/>
                <a:gd name="T9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6">
                  <a:moveTo>
                    <a:pt x="18" y="18"/>
                  </a:moveTo>
                  <a:cubicBezTo>
                    <a:pt x="18" y="24"/>
                    <a:pt x="14" y="26"/>
                    <a:pt x="9" y="23"/>
                  </a:cubicBezTo>
                  <a:cubicBezTo>
                    <a:pt x="4" y="20"/>
                    <a:pt x="0" y="14"/>
                    <a:pt x="0" y="8"/>
                  </a:cubicBezTo>
                  <a:cubicBezTo>
                    <a:pt x="0" y="2"/>
                    <a:pt x="4" y="0"/>
                    <a:pt x="9" y="3"/>
                  </a:cubicBezTo>
                  <a:cubicBezTo>
                    <a:pt x="14" y="6"/>
                    <a:pt x="18" y="13"/>
                    <a:pt x="18" y="1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625"/>
            <p:cNvSpPr>
              <a:spLocks noEditPoints="1"/>
            </p:cNvSpPr>
            <p:nvPr/>
          </p:nvSpPr>
          <p:spPr bwMode="auto">
            <a:xfrm>
              <a:off x="10320338" y="2889251"/>
              <a:ext cx="114300" cy="146050"/>
            </a:xfrm>
            <a:custGeom>
              <a:avLst/>
              <a:gdLst>
                <a:gd name="T0" fmla="*/ 15 w 22"/>
                <a:gd name="T1" fmla="*/ 28 h 28"/>
                <a:gd name="T2" fmla="*/ 10 w 22"/>
                <a:gd name="T3" fmla="*/ 26 h 28"/>
                <a:gd name="T4" fmla="*/ 0 w 22"/>
                <a:gd name="T5" fmla="*/ 9 h 28"/>
                <a:gd name="T6" fmla="*/ 3 w 22"/>
                <a:gd name="T7" fmla="*/ 1 h 28"/>
                <a:gd name="T8" fmla="*/ 12 w 22"/>
                <a:gd name="T9" fmla="*/ 2 h 28"/>
                <a:gd name="T10" fmla="*/ 22 w 22"/>
                <a:gd name="T11" fmla="*/ 19 h 28"/>
                <a:gd name="T12" fmla="*/ 18 w 22"/>
                <a:gd name="T13" fmla="*/ 27 h 28"/>
                <a:gd name="T14" fmla="*/ 15 w 22"/>
                <a:gd name="T15" fmla="*/ 28 h 28"/>
                <a:gd name="T16" fmla="*/ 7 w 22"/>
                <a:gd name="T17" fmla="*/ 5 h 28"/>
                <a:gd name="T18" fmla="*/ 6 w 22"/>
                <a:gd name="T19" fmla="*/ 5 h 28"/>
                <a:gd name="T20" fmla="*/ 4 w 22"/>
                <a:gd name="T21" fmla="*/ 9 h 28"/>
                <a:gd name="T22" fmla="*/ 12 w 22"/>
                <a:gd name="T23" fmla="*/ 22 h 28"/>
                <a:gd name="T24" fmla="*/ 16 w 22"/>
                <a:gd name="T25" fmla="*/ 23 h 28"/>
                <a:gd name="T26" fmla="*/ 17 w 22"/>
                <a:gd name="T27" fmla="*/ 19 h 28"/>
                <a:gd name="T28" fmla="*/ 10 w 22"/>
                <a:gd name="T29" fmla="*/ 6 h 28"/>
                <a:gd name="T30" fmla="*/ 7 w 22"/>
                <a:gd name="T31" fmla="*/ 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28">
                  <a:moveTo>
                    <a:pt x="15" y="28"/>
                  </a:moveTo>
                  <a:cubicBezTo>
                    <a:pt x="13" y="28"/>
                    <a:pt x="12" y="27"/>
                    <a:pt x="10" y="26"/>
                  </a:cubicBezTo>
                  <a:cubicBezTo>
                    <a:pt x="4" y="23"/>
                    <a:pt x="0" y="15"/>
                    <a:pt x="0" y="9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6" y="0"/>
                    <a:pt x="9" y="0"/>
                    <a:pt x="12" y="2"/>
                  </a:cubicBezTo>
                  <a:cubicBezTo>
                    <a:pt x="18" y="5"/>
                    <a:pt x="22" y="13"/>
                    <a:pt x="22" y="19"/>
                  </a:cubicBezTo>
                  <a:cubicBezTo>
                    <a:pt x="22" y="23"/>
                    <a:pt x="21" y="26"/>
                    <a:pt x="18" y="27"/>
                  </a:cubicBezTo>
                  <a:cubicBezTo>
                    <a:pt x="17" y="28"/>
                    <a:pt x="16" y="28"/>
                    <a:pt x="15" y="28"/>
                  </a:cubicBezTo>
                  <a:close/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4" y="7"/>
                    <a:pt x="4" y="9"/>
                  </a:cubicBezTo>
                  <a:cubicBezTo>
                    <a:pt x="4" y="14"/>
                    <a:pt x="8" y="20"/>
                    <a:pt x="12" y="22"/>
                  </a:cubicBezTo>
                  <a:cubicBezTo>
                    <a:pt x="14" y="23"/>
                    <a:pt x="15" y="23"/>
                    <a:pt x="16" y="23"/>
                  </a:cubicBezTo>
                  <a:cubicBezTo>
                    <a:pt x="17" y="22"/>
                    <a:pt x="17" y="21"/>
                    <a:pt x="17" y="19"/>
                  </a:cubicBezTo>
                  <a:cubicBezTo>
                    <a:pt x="17" y="14"/>
                    <a:pt x="14" y="8"/>
                    <a:pt x="10" y="6"/>
                  </a:cubicBezTo>
                  <a:cubicBezTo>
                    <a:pt x="9" y="5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626"/>
            <p:cNvSpPr/>
            <p:nvPr/>
          </p:nvSpPr>
          <p:spPr bwMode="auto">
            <a:xfrm>
              <a:off x="10439401" y="3092451"/>
              <a:ext cx="166688" cy="93663"/>
            </a:xfrm>
            <a:custGeom>
              <a:avLst/>
              <a:gdLst>
                <a:gd name="T0" fmla="*/ 105 w 105"/>
                <a:gd name="T1" fmla="*/ 0 h 59"/>
                <a:gd name="T2" fmla="*/ 0 w 105"/>
                <a:gd name="T3" fmla="*/ 59 h 59"/>
                <a:gd name="T4" fmla="*/ 105 w 10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59">
                  <a:moveTo>
                    <a:pt x="105" y="0"/>
                  </a:moveTo>
                  <a:lnTo>
                    <a:pt x="0" y="5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27"/>
            <p:cNvSpPr/>
            <p:nvPr/>
          </p:nvSpPr>
          <p:spPr bwMode="auto">
            <a:xfrm>
              <a:off x="10434638" y="3081339"/>
              <a:ext cx="180975" cy="114300"/>
            </a:xfrm>
            <a:custGeom>
              <a:avLst/>
              <a:gdLst>
                <a:gd name="T0" fmla="*/ 6 w 114"/>
                <a:gd name="T1" fmla="*/ 72 h 72"/>
                <a:gd name="T2" fmla="*/ 0 w 114"/>
                <a:gd name="T3" fmla="*/ 59 h 72"/>
                <a:gd name="T4" fmla="*/ 105 w 114"/>
                <a:gd name="T5" fmla="*/ 0 h 72"/>
                <a:gd name="T6" fmla="*/ 114 w 114"/>
                <a:gd name="T7" fmla="*/ 13 h 72"/>
                <a:gd name="T8" fmla="*/ 6 w 11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72">
                  <a:moveTo>
                    <a:pt x="6" y="72"/>
                  </a:moveTo>
                  <a:lnTo>
                    <a:pt x="0" y="59"/>
                  </a:lnTo>
                  <a:lnTo>
                    <a:pt x="105" y="0"/>
                  </a:lnTo>
                  <a:lnTo>
                    <a:pt x="114" y="13"/>
                  </a:lnTo>
                  <a:lnTo>
                    <a:pt x="6" y="7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628"/>
            <p:cNvSpPr/>
            <p:nvPr/>
          </p:nvSpPr>
          <p:spPr bwMode="auto">
            <a:xfrm>
              <a:off x="10475913" y="2951164"/>
              <a:ext cx="166688" cy="93663"/>
            </a:xfrm>
            <a:custGeom>
              <a:avLst/>
              <a:gdLst>
                <a:gd name="T0" fmla="*/ 105 w 105"/>
                <a:gd name="T1" fmla="*/ 0 h 59"/>
                <a:gd name="T2" fmla="*/ 0 w 105"/>
                <a:gd name="T3" fmla="*/ 59 h 59"/>
                <a:gd name="T4" fmla="*/ 105 w 10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59">
                  <a:moveTo>
                    <a:pt x="105" y="0"/>
                  </a:moveTo>
                  <a:lnTo>
                    <a:pt x="0" y="5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629"/>
            <p:cNvSpPr/>
            <p:nvPr/>
          </p:nvSpPr>
          <p:spPr bwMode="auto">
            <a:xfrm>
              <a:off x="10464801" y="2941639"/>
              <a:ext cx="182563" cy="114300"/>
            </a:xfrm>
            <a:custGeom>
              <a:avLst/>
              <a:gdLst>
                <a:gd name="T0" fmla="*/ 10 w 115"/>
                <a:gd name="T1" fmla="*/ 72 h 72"/>
                <a:gd name="T2" fmla="*/ 0 w 115"/>
                <a:gd name="T3" fmla="*/ 59 h 72"/>
                <a:gd name="T4" fmla="*/ 109 w 115"/>
                <a:gd name="T5" fmla="*/ 0 h 72"/>
                <a:gd name="T6" fmla="*/ 115 w 115"/>
                <a:gd name="T7" fmla="*/ 13 h 72"/>
                <a:gd name="T8" fmla="*/ 10 w 115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72">
                  <a:moveTo>
                    <a:pt x="10" y="72"/>
                  </a:moveTo>
                  <a:lnTo>
                    <a:pt x="0" y="59"/>
                  </a:lnTo>
                  <a:lnTo>
                    <a:pt x="109" y="0"/>
                  </a:lnTo>
                  <a:lnTo>
                    <a:pt x="115" y="13"/>
                  </a:lnTo>
                  <a:lnTo>
                    <a:pt x="10" y="7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630"/>
            <p:cNvSpPr/>
            <p:nvPr/>
          </p:nvSpPr>
          <p:spPr bwMode="auto">
            <a:xfrm>
              <a:off x="10174288" y="2473326"/>
              <a:ext cx="166688" cy="93663"/>
            </a:xfrm>
            <a:custGeom>
              <a:avLst/>
              <a:gdLst>
                <a:gd name="T0" fmla="*/ 105 w 105"/>
                <a:gd name="T1" fmla="*/ 0 h 59"/>
                <a:gd name="T2" fmla="*/ 0 w 105"/>
                <a:gd name="T3" fmla="*/ 59 h 59"/>
                <a:gd name="T4" fmla="*/ 105 w 105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" h="59">
                  <a:moveTo>
                    <a:pt x="105" y="0"/>
                  </a:moveTo>
                  <a:lnTo>
                    <a:pt x="0" y="5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31"/>
            <p:cNvSpPr/>
            <p:nvPr/>
          </p:nvSpPr>
          <p:spPr bwMode="auto">
            <a:xfrm>
              <a:off x="10169526" y="2462214"/>
              <a:ext cx="180975" cy="114300"/>
            </a:xfrm>
            <a:custGeom>
              <a:avLst/>
              <a:gdLst>
                <a:gd name="T0" fmla="*/ 6 w 114"/>
                <a:gd name="T1" fmla="*/ 72 h 72"/>
                <a:gd name="T2" fmla="*/ 0 w 114"/>
                <a:gd name="T3" fmla="*/ 59 h 72"/>
                <a:gd name="T4" fmla="*/ 104 w 114"/>
                <a:gd name="T5" fmla="*/ 0 h 72"/>
                <a:gd name="T6" fmla="*/ 114 w 114"/>
                <a:gd name="T7" fmla="*/ 13 h 72"/>
                <a:gd name="T8" fmla="*/ 6 w 114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72">
                  <a:moveTo>
                    <a:pt x="6" y="72"/>
                  </a:moveTo>
                  <a:lnTo>
                    <a:pt x="0" y="59"/>
                  </a:lnTo>
                  <a:lnTo>
                    <a:pt x="104" y="0"/>
                  </a:lnTo>
                  <a:lnTo>
                    <a:pt x="114" y="13"/>
                  </a:lnTo>
                  <a:lnTo>
                    <a:pt x="6" y="72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32"/>
            <p:cNvSpPr/>
            <p:nvPr/>
          </p:nvSpPr>
          <p:spPr bwMode="auto">
            <a:xfrm>
              <a:off x="7739063" y="595788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33"/>
            <p:cNvSpPr/>
            <p:nvPr/>
          </p:nvSpPr>
          <p:spPr bwMode="auto">
            <a:xfrm>
              <a:off x="7780338" y="5978526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34"/>
            <p:cNvSpPr/>
            <p:nvPr/>
          </p:nvSpPr>
          <p:spPr bwMode="auto">
            <a:xfrm>
              <a:off x="7739063" y="5999164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35"/>
            <p:cNvSpPr/>
            <p:nvPr/>
          </p:nvSpPr>
          <p:spPr bwMode="auto">
            <a:xfrm>
              <a:off x="7816851" y="5999164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36"/>
            <p:cNvSpPr/>
            <p:nvPr/>
          </p:nvSpPr>
          <p:spPr bwMode="auto">
            <a:xfrm>
              <a:off x="7780338" y="6024564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37"/>
            <p:cNvSpPr/>
            <p:nvPr/>
          </p:nvSpPr>
          <p:spPr bwMode="auto">
            <a:xfrm>
              <a:off x="7858126" y="5978526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8"/>
            <p:cNvSpPr/>
            <p:nvPr/>
          </p:nvSpPr>
          <p:spPr bwMode="auto">
            <a:xfrm>
              <a:off x="7900988" y="5951539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639"/>
            <p:cNvSpPr/>
            <p:nvPr/>
          </p:nvSpPr>
          <p:spPr bwMode="auto">
            <a:xfrm>
              <a:off x="7937501" y="593090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640"/>
            <p:cNvSpPr/>
            <p:nvPr/>
          </p:nvSpPr>
          <p:spPr bwMode="auto">
            <a:xfrm>
              <a:off x="7858126" y="6019801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641"/>
            <p:cNvSpPr/>
            <p:nvPr/>
          </p:nvSpPr>
          <p:spPr bwMode="auto">
            <a:xfrm>
              <a:off x="7894638" y="5999164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642"/>
            <p:cNvSpPr/>
            <p:nvPr/>
          </p:nvSpPr>
          <p:spPr bwMode="auto">
            <a:xfrm>
              <a:off x="7937501" y="597852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1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643"/>
            <p:cNvSpPr/>
            <p:nvPr/>
          </p:nvSpPr>
          <p:spPr bwMode="auto">
            <a:xfrm>
              <a:off x="7702551" y="5332414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644"/>
            <p:cNvSpPr/>
            <p:nvPr/>
          </p:nvSpPr>
          <p:spPr bwMode="auto">
            <a:xfrm>
              <a:off x="7743826" y="5354639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645"/>
            <p:cNvSpPr/>
            <p:nvPr/>
          </p:nvSpPr>
          <p:spPr bwMode="auto">
            <a:xfrm>
              <a:off x="7702551" y="53752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646"/>
            <p:cNvSpPr/>
            <p:nvPr/>
          </p:nvSpPr>
          <p:spPr bwMode="auto">
            <a:xfrm>
              <a:off x="7780338" y="53752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647"/>
            <p:cNvSpPr/>
            <p:nvPr/>
          </p:nvSpPr>
          <p:spPr bwMode="auto">
            <a:xfrm>
              <a:off x="7739063" y="54006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648"/>
            <p:cNvSpPr/>
            <p:nvPr/>
          </p:nvSpPr>
          <p:spPr bwMode="auto">
            <a:xfrm>
              <a:off x="7816851" y="5400676"/>
              <a:ext cx="47625" cy="20638"/>
            </a:xfrm>
            <a:custGeom>
              <a:avLst/>
              <a:gdLst>
                <a:gd name="T0" fmla="*/ 8 w 9"/>
                <a:gd name="T1" fmla="*/ 2 h 4"/>
                <a:gd name="T2" fmla="*/ 5 w 9"/>
                <a:gd name="T3" fmla="*/ 4 h 4"/>
                <a:gd name="T4" fmla="*/ 4 w 9"/>
                <a:gd name="T5" fmla="*/ 4 h 4"/>
                <a:gd name="T6" fmla="*/ 1 w 9"/>
                <a:gd name="T7" fmla="*/ 2 h 4"/>
                <a:gd name="T8" fmla="*/ 1 w 9"/>
                <a:gd name="T9" fmla="*/ 2 h 4"/>
                <a:gd name="T10" fmla="*/ 4 w 9"/>
                <a:gd name="T11" fmla="*/ 0 h 4"/>
                <a:gd name="T12" fmla="*/ 5 w 9"/>
                <a:gd name="T13" fmla="*/ 0 h 4"/>
                <a:gd name="T14" fmla="*/ 8 w 9"/>
                <a:gd name="T15" fmla="*/ 2 h 4"/>
                <a:gd name="T16" fmla="*/ 8 w 9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649"/>
            <p:cNvSpPr/>
            <p:nvPr/>
          </p:nvSpPr>
          <p:spPr bwMode="auto">
            <a:xfrm>
              <a:off x="7780338" y="5421314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650"/>
            <p:cNvSpPr/>
            <p:nvPr/>
          </p:nvSpPr>
          <p:spPr bwMode="auto">
            <a:xfrm>
              <a:off x="7858126" y="5421314"/>
              <a:ext cx="42863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651"/>
            <p:cNvSpPr/>
            <p:nvPr/>
          </p:nvSpPr>
          <p:spPr bwMode="auto">
            <a:xfrm>
              <a:off x="7816851" y="544195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652"/>
            <p:cNvSpPr/>
            <p:nvPr/>
          </p:nvSpPr>
          <p:spPr bwMode="auto">
            <a:xfrm>
              <a:off x="7894638" y="5441951"/>
              <a:ext cx="42863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653"/>
            <p:cNvSpPr/>
            <p:nvPr/>
          </p:nvSpPr>
          <p:spPr bwMode="auto">
            <a:xfrm>
              <a:off x="7853363" y="5462589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654"/>
            <p:cNvSpPr/>
            <p:nvPr/>
          </p:nvSpPr>
          <p:spPr bwMode="auto">
            <a:xfrm>
              <a:off x="7937501" y="5462589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655"/>
            <p:cNvSpPr/>
            <p:nvPr/>
          </p:nvSpPr>
          <p:spPr bwMode="auto">
            <a:xfrm>
              <a:off x="7894638" y="5489576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656"/>
            <p:cNvSpPr/>
            <p:nvPr/>
          </p:nvSpPr>
          <p:spPr bwMode="auto">
            <a:xfrm>
              <a:off x="7974013" y="5489576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657"/>
            <p:cNvSpPr/>
            <p:nvPr/>
          </p:nvSpPr>
          <p:spPr bwMode="auto">
            <a:xfrm>
              <a:off x="7931151" y="5510214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658"/>
            <p:cNvSpPr/>
            <p:nvPr/>
          </p:nvSpPr>
          <p:spPr bwMode="auto">
            <a:xfrm>
              <a:off x="8008938" y="5510214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3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659"/>
            <p:cNvSpPr/>
            <p:nvPr/>
          </p:nvSpPr>
          <p:spPr bwMode="auto">
            <a:xfrm>
              <a:off x="7974013" y="5530851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660"/>
            <p:cNvSpPr/>
            <p:nvPr/>
          </p:nvSpPr>
          <p:spPr bwMode="auto">
            <a:xfrm>
              <a:off x="8051801" y="55308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661"/>
            <p:cNvSpPr/>
            <p:nvPr/>
          </p:nvSpPr>
          <p:spPr bwMode="auto">
            <a:xfrm>
              <a:off x="8008938" y="5556251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662"/>
            <p:cNvSpPr/>
            <p:nvPr/>
          </p:nvSpPr>
          <p:spPr bwMode="auto">
            <a:xfrm>
              <a:off x="8088313" y="5551489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663"/>
            <p:cNvSpPr/>
            <p:nvPr/>
          </p:nvSpPr>
          <p:spPr bwMode="auto">
            <a:xfrm>
              <a:off x="8045451" y="5576889"/>
              <a:ext cx="47625" cy="20638"/>
            </a:xfrm>
            <a:custGeom>
              <a:avLst/>
              <a:gdLst>
                <a:gd name="T0" fmla="*/ 8 w 9"/>
                <a:gd name="T1" fmla="*/ 3 h 4"/>
                <a:gd name="T2" fmla="*/ 5 w 9"/>
                <a:gd name="T3" fmla="*/ 4 h 4"/>
                <a:gd name="T4" fmla="*/ 4 w 9"/>
                <a:gd name="T5" fmla="*/ 4 h 4"/>
                <a:gd name="T6" fmla="*/ 1 w 9"/>
                <a:gd name="T7" fmla="*/ 3 h 4"/>
                <a:gd name="T8" fmla="*/ 1 w 9"/>
                <a:gd name="T9" fmla="*/ 2 h 4"/>
                <a:gd name="T10" fmla="*/ 4 w 9"/>
                <a:gd name="T11" fmla="*/ 0 h 4"/>
                <a:gd name="T12" fmla="*/ 5 w 9"/>
                <a:gd name="T13" fmla="*/ 0 h 4"/>
                <a:gd name="T14" fmla="*/ 8 w 9"/>
                <a:gd name="T15" fmla="*/ 2 h 4"/>
                <a:gd name="T16" fmla="*/ 8 w 9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664"/>
            <p:cNvSpPr/>
            <p:nvPr/>
          </p:nvSpPr>
          <p:spPr bwMode="auto">
            <a:xfrm>
              <a:off x="8124826" y="557688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665"/>
            <p:cNvSpPr/>
            <p:nvPr/>
          </p:nvSpPr>
          <p:spPr bwMode="auto">
            <a:xfrm>
              <a:off x="8088313" y="55975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666"/>
            <p:cNvSpPr/>
            <p:nvPr/>
          </p:nvSpPr>
          <p:spPr bwMode="auto">
            <a:xfrm>
              <a:off x="8166101" y="559752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667"/>
            <p:cNvSpPr/>
            <p:nvPr/>
          </p:nvSpPr>
          <p:spPr bwMode="auto">
            <a:xfrm>
              <a:off x="8124826" y="56197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668"/>
            <p:cNvSpPr/>
            <p:nvPr/>
          </p:nvSpPr>
          <p:spPr bwMode="auto">
            <a:xfrm>
              <a:off x="8202613" y="5619751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669"/>
            <p:cNvSpPr/>
            <p:nvPr/>
          </p:nvSpPr>
          <p:spPr bwMode="auto">
            <a:xfrm>
              <a:off x="8166101" y="5645151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670"/>
            <p:cNvSpPr/>
            <p:nvPr/>
          </p:nvSpPr>
          <p:spPr bwMode="auto">
            <a:xfrm>
              <a:off x="8243888" y="5640389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671"/>
            <p:cNvSpPr/>
            <p:nvPr/>
          </p:nvSpPr>
          <p:spPr bwMode="auto">
            <a:xfrm>
              <a:off x="8202613" y="5665789"/>
              <a:ext cx="41275" cy="20638"/>
            </a:xfrm>
            <a:custGeom>
              <a:avLst/>
              <a:gdLst>
                <a:gd name="T0" fmla="*/ 8 w 8"/>
                <a:gd name="T1" fmla="*/ 3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672"/>
            <p:cNvSpPr/>
            <p:nvPr/>
          </p:nvSpPr>
          <p:spPr bwMode="auto">
            <a:xfrm>
              <a:off x="8280401" y="5665789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673"/>
            <p:cNvSpPr/>
            <p:nvPr/>
          </p:nvSpPr>
          <p:spPr bwMode="auto">
            <a:xfrm>
              <a:off x="8243888" y="56864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674"/>
            <p:cNvSpPr/>
            <p:nvPr/>
          </p:nvSpPr>
          <p:spPr bwMode="auto">
            <a:xfrm>
              <a:off x="7124701" y="5000626"/>
              <a:ext cx="42863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675"/>
            <p:cNvSpPr/>
            <p:nvPr/>
          </p:nvSpPr>
          <p:spPr bwMode="auto">
            <a:xfrm>
              <a:off x="7161213" y="5021264"/>
              <a:ext cx="47625" cy="20638"/>
            </a:xfrm>
            <a:custGeom>
              <a:avLst/>
              <a:gdLst>
                <a:gd name="T0" fmla="*/ 8 w 9"/>
                <a:gd name="T1" fmla="*/ 2 h 4"/>
                <a:gd name="T2" fmla="*/ 5 w 9"/>
                <a:gd name="T3" fmla="*/ 4 h 4"/>
                <a:gd name="T4" fmla="*/ 4 w 9"/>
                <a:gd name="T5" fmla="*/ 4 h 4"/>
                <a:gd name="T6" fmla="*/ 1 w 9"/>
                <a:gd name="T7" fmla="*/ 2 h 4"/>
                <a:gd name="T8" fmla="*/ 1 w 9"/>
                <a:gd name="T9" fmla="*/ 2 h 4"/>
                <a:gd name="T10" fmla="*/ 4 w 9"/>
                <a:gd name="T11" fmla="*/ 0 h 4"/>
                <a:gd name="T12" fmla="*/ 5 w 9"/>
                <a:gd name="T13" fmla="*/ 0 h 4"/>
                <a:gd name="T14" fmla="*/ 8 w 9"/>
                <a:gd name="T15" fmla="*/ 2 h 4"/>
                <a:gd name="T16" fmla="*/ 8 w 9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676"/>
            <p:cNvSpPr/>
            <p:nvPr/>
          </p:nvSpPr>
          <p:spPr bwMode="auto">
            <a:xfrm>
              <a:off x="7124701" y="5041901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677"/>
            <p:cNvSpPr/>
            <p:nvPr/>
          </p:nvSpPr>
          <p:spPr bwMode="auto">
            <a:xfrm>
              <a:off x="7202488" y="5041901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78"/>
            <p:cNvSpPr/>
            <p:nvPr/>
          </p:nvSpPr>
          <p:spPr bwMode="auto">
            <a:xfrm>
              <a:off x="7161213" y="5062539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79"/>
            <p:cNvSpPr/>
            <p:nvPr/>
          </p:nvSpPr>
          <p:spPr bwMode="auto">
            <a:xfrm>
              <a:off x="7239001" y="5062539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80"/>
            <p:cNvSpPr/>
            <p:nvPr/>
          </p:nvSpPr>
          <p:spPr bwMode="auto">
            <a:xfrm>
              <a:off x="7202488" y="5087939"/>
              <a:ext cx="42863" cy="22225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81"/>
            <p:cNvSpPr/>
            <p:nvPr/>
          </p:nvSpPr>
          <p:spPr bwMode="auto">
            <a:xfrm>
              <a:off x="7281863" y="5087939"/>
              <a:ext cx="41275" cy="22225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82"/>
            <p:cNvSpPr/>
            <p:nvPr/>
          </p:nvSpPr>
          <p:spPr bwMode="auto">
            <a:xfrm>
              <a:off x="7239001" y="5110164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83"/>
            <p:cNvSpPr/>
            <p:nvPr/>
          </p:nvSpPr>
          <p:spPr bwMode="auto">
            <a:xfrm>
              <a:off x="7318376" y="5110164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84"/>
            <p:cNvSpPr/>
            <p:nvPr/>
          </p:nvSpPr>
          <p:spPr bwMode="auto">
            <a:xfrm>
              <a:off x="7275513" y="5130801"/>
              <a:ext cx="42863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85"/>
            <p:cNvSpPr/>
            <p:nvPr/>
          </p:nvSpPr>
          <p:spPr bwMode="auto">
            <a:xfrm>
              <a:off x="7359651" y="5130801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6"/>
            <p:cNvSpPr/>
            <p:nvPr/>
          </p:nvSpPr>
          <p:spPr bwMode="auto">
            <a:xfrm>
              <a:off x="7318376" y="515620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87"/>
            <p:cNvSpPr/>
            <p:nvPr/>
          </p:nvSpPr>
          <p:spPr bwMode="auto">
            <a:xfrm>
              <a:off x="7396163" y="5151439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688"/>
            <p:cNvSpPr/>
            <p:nvPr/>
          </p:nvSpPr>
          <p:spPr bwMode="auto">
            <a:xfrm>
              <a:off x="7354888" y="517683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3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689"/>
            <p:cNvSpPr/>
            <p:nvPr/>
          </p:nvSpPr>
          <p:spPr bwMode="auto">
            <a:xfrm>
              <a:off x="7432676" y="517683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690"/>
            <p:cNvSpPr/>
            <p:nvPr/>
          </p:nvSpPr>
          <p:spPr bwMode="auto">
            <a:xfrm>
              <a:off x="7389813" y="5197476"/>
              <a:ext cx="47625" cy="26988"/>
            </a:xfrm>
            <a:custGeom>
              <a:avLst/>
              <a:gdLst>
                <a:gd name="T0" fmla="*/ 8 w 9"/>
                <a:gd name="T1" fmla="*/ 3 h 5"/>
                <a:gd name="T2" fmla="*/ 5 w 9"/>
                <a:gd name="T3" fmla="*/ 4 h 5"/>
                <a:gd name="T4" fmla="*/ 4 w 9"/>
                <a:gd name="T5" fmla="*/ 4 h 5"/>
                <a:gd name="T6" fmla="*/ 1 w 9"/>
                <a:gd name="T7" fmla="*/ 3 h 5"/>
                <a:gd name="T8" fmla="*/ 1 w 9"/>
                <a:gd name="T9" fmla="*/ 2 h 5"/>
                <a:gd name="T10" fmla="*/ 4 w 9"/>
                <a:gd name="T11" fmla="*/ 0 h 5"/>
                <a:gd name="T12" fmla="*/ 5 w 9"/>
                <a:gd name="T13" fmla="*/ 0 h 5"/>
                <a:gd name="T14" fmla="*/ 8 w 9"/>
                <a:gd name="T15" fmla="*/ 2 h 5"/>
                <a:gd name="T16" fmla="*/ 8 w 9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691"/>
            <p:cNvSpPr/>
            <p:nvPr/>
          </p:nvSpPr>
          <p:spPr bwMode="auto">
            <a:xfrm>
              <a:off x="7473951" y="5197476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5 w 8"/>
                <a:gd name="T13" fmla="*/ 0 h 5"/>
                <a:gd name="T14" fmla="*/ 7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692"/>
            <p:cNvSpPr/>
            <p:nvPr/>
          </p:nvSpPr>
          <p:spPr bwMode="auto">
            <a:xfrm>
              <a:off x="7432676" y="5218114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0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693"/>
            <p:cNvSpPr/>
            <p:nvPr/>
          </p:nvSpPr>
          <p:spPr bwMode="auto">
            <a:xfrm>
              <a:off x="7510463" y="5218114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694"/>
            <p:cNvSpPr/>
            <p:nvPr/>
          </p:nvSpPr>
          <p:spPr bwMode="auto">
            <a:xfrm>
              <a:off x="7469188" y="5245101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1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695"/>
            <p:cNvSpPr/>
            <p:nvPr/>
          </p:nvSpPr>
          <p:spPr bwMode="auto">
            <a:xfrm>
              <a:off x="7546976" y="5238751"/>
              <a:ext cx="41275" cy="26988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696"/>
            <p:cNvSpPr/>
            <p:nvPr/>
          </p:nvSpPr>
          <p:spPr bwMode="auto">
            <a:xfrm>
              <a:off x="7510463" y="5265739"/>
              <a:ext cx="41275" cy="20638"/>
            </a:xfrm>
            <a:custGeom>
              <a:avLst/>
              <a:gdLst>
                <a:gd name="T0" fmla="*/ 7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4 w 8"/>
                <a:gd name="T13" fmla="*/ 0 h 4"/>
                <a:gd name="T14" fmla="*/ 7 w 8"/>
                <a:gd name="T15" fmla="*/ 2 h 4"/>
                <a:gd name="T16" fmla="*/ 7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7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7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697"/>
            <p:cNvSpPr/>
            <p:nvPr/>
          </p:nvSpPr>
          <p:spPr bwMode="auto">
            <a:xfrm>
              <a:off x="7588251" y="526573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3 w 8"/>
                <a:gd name="T5" fmla="*/ 4 h 4"/>
                <a:gd name="T6" fmla="*/ 0 w 8"/>
                <a:gd name="T7" fmla="*/ 3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698"/>
            <p:cNvSpPr/>
            <p:nvPr/>
          </p:nvSpPr>
          <p:spPr bwMode="auto">
            <a:xfrm>
              <a:off x="7546976" y="52863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4 w 8"/>
                <a:gd name="T5" fmla="*/ 5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699"/>
            <p:cNvSpPr/>
            <p:nvPr/>
          </p:nvSpPr>
          <p:spPr bwMode="auto">
            <a:xfrm>
              <a:off x="7624763" y="5286376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4 h 5"/>
                <a:gd name="T4" fmla="*/ 4 w 8"/>
                <a:gd name="T5" fmla="*/ 4 h 5"/>
                <a:gd name="T6" fmla="*/ 1 w 8"/>
                <a:gd name="T7" fmla="*/ 3 h 5"/>
                <a:gd name="T8" fmla="*/ 1 w 8"/>
                <a:gd name="T9" fmla="*/ 2 h 5"/>
                <a:gd name="T10" fmla="*/ 4 w 8"/>
                <a:gd name="T11" fmla="*/ 0 h 5"/>
                <a:gd name="T12" fmla="*/ 5 w 8"/>
                <a:gd name="T13" fmla="*/ 0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700"/>
            <p:cNvSpPr/>
            <p:nvPr/>
          </p:nvSpPr>
          <p:spPr bwMode="auto">
            <a:xfrm>
              <a:off x="7588251" y="5307014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4 w 8"/>
                <a:gd name="T13" fmla="*/ 1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701"/>
            <p:cNvSpPr/>
            <p:nvPr/>
          </p:nvSpPr>
          <p:spPr bwMode="auto">
            <a:xfrm>
              <a:off x="7666038" y="5307014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702"/>
            <p:cNvSpPr/>
            <p:nvPr/>
          </p:nvSpPr>
          <p:spPr bwMode="auto">
            <a:xfrm>
              <a:off x="7624763" y="5332414"/>
              <a:ext cx="41275" cy="22225"/>
            </a:xfrm>
            <a:custGeom>
              <a:avLst/>
              <a:gdLst>
                <a:gd name="T0" fmla="*/ 8 w 8"/>
                <a:gd name="T1" fmla="*/ 2 h 4"/>
                <a:gd name="T2" fmla="*/ 4 w 8"/>
                <a:gd name="T3" fmla="*/ 4 h 4"/>
                <a:gd name="T4" fmla="*/ 3 w 8"/>
                <a:gd name="T5" fmla="*/ 4 h 4"/>
                <a:gd name="T6" fmla="*/ 0 w 8"/>
                <a:gd name="T7" fmla="*/ 2 h 4"/>
                <a:gd name="T8" fmla="*/ 0 w 8"/>
                <a:gd name="T9" fmla="*/ 2 h 4"/>
                <a:gd name="T10" fmla="*/ 3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703"/>
            <p:cNvSpPr/>
            <p:nvPr/>
          </p:nvSpPr>
          <p:spPr bwMode="auto">
            <a:xfrm>
              <a:off x="7666038" y="5354639"/>
              <a:ext cx="41275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704"/>
            <p:cNvSpPr/>
            <p:nvPr/>
          </p:nvSpPr>
          <p:spPr bwMode="auto">
            <a:xfrm>
              <a:off x="8321676" y="5640389"/>
              <a:ext cx="41275" cy="25400"/>
            </a:xfrm>
            <a:custGeom>
              <a:avLst/>
              <a:gdLst>
                <a:gd name="T0" fmla="*/ 8 w 8"/>
                <a:gd name="T1" fmla="*/ 3 h 5"/>
                <a:gd name="T2" fmla="*/ 5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1 h 5"/>
                <a:gd name="T12" fmla="*/ 5 w 8"/>
                <a:gd name="T13" fmla="*/ 1 h 5"/>
                <a:gd name="T14" fmla="*/ 8 w 8"/>
                <a:gd name="T15" fmla="*/ 2 h 5"/>
                <a:gd name="T16" fmla="*/ 8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8" y="3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705"/>
            <p:cNvSpPr/>
            <p:nvPr/>
          </p:nvSpPr>
          <p:spPr bwMode="auto">
            <a:xfrm>
              <a:off x="8362951" y="5619751"/>
              <a:ext cx="42863" cy="25400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4 h 5"/>
                <a:gd name="T4" fmla="*/ 3 w 8"/>
                <a:gd name="T5" fmla="*/ 4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706"/>
            <p:cNvSpPr/>
            <p:nvPr/>
          </p:nvSpPr>
          <p:spPr bwMode="auto">
            <a:xfrm>
              <a:off x="8358188" y="5665789"/>
              <a:ext cx="41275" cy="20638"/>
            </a:xfrm>
            <a:custGeom>
              <a:avLst/>
              <a:gdLst>
                <a:gd name="T0" fmla="*/ 8 w 8"/>
                <a:gd name="T1" fmla="*/ 2 h 4"/>
                <a:gd name="T2" fmla="*/ 5 w 8"/>
                <a:gd name="T3" fmla="*/ 4 h 4"/>
                <a:gd name="T4" fmla="*/ 4 w 8"/>
                <a:gd name="T5" fmla="*/ 4 h 4"/>
                <a:gd name="T6" fmla="*/ 1 w 8"/>
                <a:gd name="T7" fmla="*/ 2 h 4"/>
                <a:gd name="T8" fmla="*/ 0 w 8"/>
                <a:gd name="T9" fmla="*/ 2 h 4"/>
                <a:gd name="T10" fmla="*/ 4 w 8"/>
                <a:gd name="T11" fmla="*/ 0 h 4"/>
                <a:gd name="T12" fmla="*/ 5 w 8"/>
                <a:gd name="T13" fmla="*/ 0 h 4"/>
                <a:gd name="T14" fmla="*/ 8 w 8"/>
                <a:gd name="T15" fmla="*/ 2 h 4"/>
                <a:gd name="T16" fmla="*/ 8 w 8"/>
                <a:gd name="T1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2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707"/>
            <p:cNvSpPr/>
            <p:nvPr/>
          </p:nvSpPr>
          <p:spPr bwMode="auto">
            <a:xfrm>
              <a:off x="8321676" y="5686426"/>
              <a:ext cx="41275" cy="26988"/>
            </a:xfrm>
            <a:custGeom>
              <a:avLst/>
              <a:gdLst>
                <a:gd name="T0" fmla="*/ 7 w 8"/>
                <a:gd name="T1" fmla="*/ 3 h 5"/>
                <a:gd name="T2" fmla="*/ 4 w 8"/>
                <a:gd name="T3" fmla="*/ 5 h 5"/>
                <a:gd name="T4" fmla="*/ 3 w 8"/>
                <a:gd name="T5" fmla="*/ 5 h 5"/>
                <a:gd name="T6" fmla="*/ 0 w 8"/>
                <a:gd name="T7" fmla="*/ 3 h 5"/>
                <a:gd name="T8" fmla="*/ 0 w 8"/>
                <a:gd name="T9" fmla="*/ 2 h 5"/>
                <a:gd name="T10" fmla="*/ 3 w 8"/>
                <a:gd name="T11" fmla="*/ 0 h 5"/>
                <a:gd name="T12" fmla="*/ 4 w 8"/>
                <a:gd name="T13" fmla="*/ 0 h 5"/>
                <a:gd name="T14" fmla="*/ 7 w 8"/>
                <a:gd name="T15" fmla="*/ 2 h 5"/>
                <a:gd name="T16" fmla="*/ 7 w 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708"/>
            <p:cNvSpPr/>
            <p:nvPr/>
          </p:nvSpPr>
          <p:spPr bwMode="auto">
            <a:xfrm>
              <a:off x="7083426" y="2827339"/>
              <a:ext cx="1327150" cy="2770188"/>
            </a:xfrm>
            <a:custGeom>
              <a:avLst/>
              <a:gdLst>
                <a:gd name="T0" fmla="*/ 253 w 255"/>
                <a:gd name="T1" fmla="*/ 522 h 533"/>
                <a:gd name="T2" fmla="*/ 255 w 255"/>
                <a:gd name="T3" fmla="*/ 511 h 533"/>
                <a:gd name="T4" fmla="*/ 255 w 255"/>
                <a:gd name="T5" fmla="*/ 162 h 533"/>
                <a:gd name="T6" fmla="*/ 235 w 255"/>
                <a:gd name="T7" fmla="*/ 124 h 533"/>
                <a:gd name="T8" fmla="*/ 23 w 255"/>
                <a:gd name="T9" fmla="*/ 3 h 533"/>
                <a:gd name="T10" fmla="*/ 11 w 255"/>
                <a:gd name="T11" fmla="*/ 1 h 533"/>
                <a:gd name="T12" fmla="*/ 11 w 255"/>
                <a:gd name="T13" fmla="*/ 1 h 533"/>
                <a:gd name="T14" fmla="*/ 0 w 255"/>
                <a:gd name="T15" fmla="*/ 8 h 533"/>
                <a:gd name="T16" fmla="*/ 3 w 255"/>
                <a:gd name="T17" fmla="*/ 14 h 533"/>
                <a:gd name="T18" fmla="*/ 3 w 255"/>
                <a:gd name="T19" fmla="*/ 14 h 533"/>
                <a:gd name="T20" fmla="*/ 3 w 255"/>
                <a:gd name="T21" fmla="*/ 17 h 533"/>
                <a:gd name="T22" fmla="*/ 3 w 255"/>
                <a:gd name="T23" fmla="*/ 367 h 533"/>
                <a:gd name="T24" fmla="*/ 23 w 255"/>
                <a:gd name="T25" fmla="*/ 404 h 533"/>
                <a:gd name="T26" fmla="*/ 235 w 255"/>
                <a:gd name="T27" fmla="*/ 526 h 533"/>
                <a:gd name="T28" fmla="*/ 239 w 255"/>
                <a:gd name="T29" fmla="*/ 533 h 533"/>
                <a:gd name="T30" fmla="*/ 252 w 255"/>
                <a:gd name="T31" fmla="*/ 523 h 533"/>
                <a:gd name="T32" fmla="*/ 252 w 255"/>
                <a:gd name="T33" fmla="*/ 523 h 533"/>
                <a:gd name="T34" fmla="*/ 253 w 255"/>
                <a:gd name="T35" fmla="*/ 522 h 533"/>
                <a:gd name="T36" fmla="*/ 253 w 255"/>
                <a:gd name="T37" fmla="*/ 52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5" h="533">
                  <a:moveTo>
                    <a:pt x="253" y="522"/>
                  </a:moveTo>
                  <a:cubicBezTo>
                    <a:pt x="254" y="519"/>
                    <a:pt x="255" y="516"/>
                    <a:pt x="255" y="511"/>
                  </a:cubicBezTo>
                  <a:cubicBezTo>
                    <a:pt x="255" y="162"/>
                    <a:pt x="255" y="162"/>
                    <a:pt x="255" y="162"/>
                  </a:cubicBezTo>
                  <a:cubicBezTo>
                    <a:pt x="255" y="147"/>
                    <a:pt x="246" y="131"/>
                    <a:pt x="235" y="12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5" y="3"/>
                    <a:pt x="0" y="8"/>
                    <a:pt x="0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6"/>
                    <a:pt x="3" y="17"/>
                  </a:cubicBezTo>
                  <a:cubicBezTo>
                    <a:pt x="3" y="367"/>
                    <a:pt x="3" y="367"/>
                    <a:pt x="3" y="367"/>
                  </a:cubicBezTo>
                  <a:cubicBezTo>
                    <a:pt x="3" y="382"/>
                    <a:pt x="12" y="398"/>
                    <a:pt x="23" y="404"/>
                  </a:cubicBezTo>
                  <a:cubicBezTo>
                    <a:pt x="235" y="526"/>
                    <a:pt x="235" y="526"/>
                    <a:pt x="235" y="526"/>
                  </a:cubicBezTo>
                  <a:cubicBezTo>
                    <a:pt x="239" y="533"/>
                    <a:pt x="239" y="533"/>
                    <a:pt x="239" y="533"/>
                  </a:cubicBezTo>
                  <a:cubicBezTo>
                    <a:pt x="239" y="533"/>
                    <a:pt x="248" y="531"/>
                    <a:pt x="252" y="523"/>
                  </a:cubicBezTo>
                  <a:cubicBezTo>
                    <a:pt x="252" y="523"/>
                    <a:pt x="252" y="523"/>
                    <a:pt x="252" y="523"/>
                  </a:cubicBezTo>
                  <a:cubicBezTo>
                    <a:pt x="253" y="522"/>
                    <a:pt x="253" y="522"/>
                    <a:pt x="253" y="522"/>
                  </a:cubicBezTo>
                  <a:cubicBezTo>
                    <a:pt x="253" y="522"/>
                    <a:pt x="253" y="522"/>
                    <a:pt x="253" y="52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709"/>
            <p:cNvSpPr>
              <a:spLocks noEditPoints="1"/>
            </p:cNvSpPr>
            <p:nvPr/>
          </p:nvSpPr>
          <p:spPr bwMode="auto">
            <a:xfrm>
              <a:off x="7073901" y="2816226"/>
              <a:ext cx="1341438" cy="2792413"/>
            </a:xfrm>
            <a:custGeom>
              <a:avLst/>
              <a:gdLst>
                <a:gd name="T0" fmla="*/ 240 w 258"/>
                <a:gd name="T1" fmla="*/ 537 h 537"/>
                <a:gd name="T2" fmla="*/ 236 w 258"/>
                <a:gd name="T3" fmla="*/ 529 h 537"/>
                <a:gd name="T4" fmla="*/ 24 w 258"/>
                <a:gd name="T5" fmla="*/ 408 h 537"/>
                <a:gd name="T6" fmla="*/ 4 w 258"/>
                <a:gd name="T7" fmla="*/ 369 h 537"/>
                <a:gd name="T8" fmla="*/ 4 w 258"/>
                <a:gd name="T9" fmla="*/ 19 h 537"/>
                <a:gd name="T10" fmla="*/ 4 w 258"/>
                <a:gd name="T11" fmla="*/ 16 h 537"/>
                <a:gd name="T12" fmla="*/ 0 w 258"/>
                <a:gd name="T13" fmla="*/ 10 h 537"/>
                <a:gd name="T14" fmla="*/ 1 w 258"/>
                <a:gd name="T15" fmla="*/ 9 h 537"/>
                <a:gd name="T16" fmla="*/ 12 w 258"/>
                <a:gd name="T17" fmla="*/ 2 h 537"/>
                <a:gd name="T18" fmla="*/ 12 w 258"/>
                <a:gd name="T19" fmla="*/ 2 h 537"/>
                <a:gd name="T20" fmla="*/ 25 w 258"/>
                <a:gd name="T21" fmla="*/ 3 h 537"/>
                <a:gd name="T22" fmla="*/ 238 w 258"/>
                <a:gd name="T23" fmla="*/ 125 h 537"/>
                <a:gd name="T24" fmla="*/ 258 w 258"/>
                <a:gd name="T25" fmla="*/ 164 h 537"/>
                <a:gd name="T26" fmla="*/ 258 w 258"/>
                <a:gd name="T27" fmla="*/ 513 h 537"/>
                <a:gd name="T28" fmla="*/ 256 w 258"/>
                <a:gd name="T29" fmla="*/ 525 h 537"/>
                <a:gd name="T30" fmla="*/ 256 w 258"/>
                <a:gd name="T31" fmla="*/ 525 h 537"/>
                <a:gd name="T32" fmla="*/ 256 w 258"/>
                <a:gd name="T33" fmla="*/ 525 h 537"/>
                <a:gd name="T34" fmla="*/ 241 w 258"/>
                <a:gd name="T35" fmla="*/ 536 h 537"/>
                <a:gd name="T36" fmla="*/ 240 w 258"/>
                <a:gd name="T37" fmla="*/ 537 h 537"/>
                <a:gd name="T38" fmla="*/ 7 w 258"/>
                <a:gd name="T39" fmla="*/ 14 h 537"/>
                <a:gd name="T40" fmla="*/ 7 w 258"/>
                <a:gd name="T41" fmla="*/ 16 h 537"/>
                <a:gd name="T42" fmla="*/ 7 w 258"/>
                <a:gd name="T43" fmla="*/ 19 h 537"/>
                <a:gd name="T44" fmla="*/ 7 w 258"/>
                <a:gd name="T45" fmla="*/ 369 h 537"/>
                <a:gd name="T46" fmla="*/ 25 w 258"/>
                <a:gd name="T47" fmla="*/ 405 h 537"/>
                <a:gd name="T48" fmla="*/ 239 w 258"/>
                <a:gd name="T49" fmla="*/ 527 h 537"/>
                <a:gd name="T50" fmla="*/ 242 w 258"/>
                <a:gd name="T51" fmla="*/ 533 h 537"/>
                <a:gd name="T52" fmla="*/ 253 w 258"/>
                <a:gd name="T53" fmla="*/ 524 h 537"/>
                <a:gd name="T54" fmla="*/ 253 w 258"/>
                <a:gd name="T55" fmla="*/ 523 h 537"/>
                <a:gd name="T56" fmla="*/ 255 w 258"/>
                <a:gd name="T57" fmla="*/ 513 h 537"/>
                <a:gd name="T58" fmla="*/ 255 w 258"/>
                <a:gd name="T59" fmla="*/ 164 h 537"/>
                <a:gd name="T60" fmla="*/ 237 w 258"/>
                <a:gd name="T61" fmla="*/ 128 h 537"/>
                <a:gd name="T62" fmla="*/ 24 w 258"/>
                <a:gd name="T63" fmla="*/ 6 h 537"/>
                <a:gd name="T64" fmla="*/ 13 w 258"/>
                <a:gd name="T65" fmla="*/ 5 h 537"/>
                <a:gd name="T66" fmla="*/ 13 w 258"/>
                <a:gd name="T67" fmla="*/ 5 h 537"/>
                <a:gd name="T68" fmla="*/ 12 w 258"/>
                <a:gd name="T69" fmla="*/ 5 h 537"/>
                <a:gd name="T70" fmla="*/ 4 w 258"/>
                <a:gd name="T71" fmla="*/ 11 h 537"/>
                <a:gd name="T72" fmla="*/ 6 w 258"/>
                <a:gd name="T73" fmla="*/ 14 h 537"/>
                <a:gd name="T74" fmla="*/ 7 w 258"/>
                <a:gd name="T75" fmla="*/ 1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537">
                  <a:moveTo>
                    <a:pt x="240" y="537"/>
                  </a:moveTo>
                  <a:cubicBezTo>
                    <a:pt x="236" y="529"/>
                    <a:pt x="236" y="529"/>
                    <a:pt x="236" y="529"/>
                  </a:cubicBezTo>
                  <a:cubicBezTo>
                    <a:pt x="24" y="408"/>
                    <a:pt x="24" y="408"/>
                    <a:pt x="24" y="408"/>
                  </a:cubicBezTo>
                  <a:cubicBezTo>
                    <a:pt x="13" y="401"/>
                    <a:pt x="4" y="384"/>
                    <a:pt x="4" y="36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7"/>
                    <a:pt x="4" y="1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6" y="4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0"/>
                    <a:pt x="21" y="1"/>
                    <a:pt x="25" y="3"/>
                  </a:cubicBezTo>
                  <a:cubicBezTo>
                    <a:pt x="238" y="125"/>
                    <a:pt x="238" y="125"/>
                    <a:pt x="238" y="125"/>
                  </a:cubicBezTo>
                  <a:cubicBezTo>
                    <a:pt x="249" y="132"/>
                    <a:pt x="258" y="149"/>
                    <a:pt x="258" y="164"/>
                  </a:cubicBezTo>
                  <a:cubicBezTo>
                    <a:pt x="258" y="513"/>
                    <a:pt x="258" y="513"/>
                    <a:pt x="258" y="513"/>
                  </a:cubicBezTo>
                  <a:cubicBezTo>
                    <a:pt x="258" y="518"/>
                    <a:pt x="258" y="522"/>
                    <a:pt x="256" y="525"/>
                  </a:cubicBezTo>
                  <a:cubicBezTo>
                    <a:pt x="256" y="525"/>
                    <a:pt x="256" y="525"/>
                    <a:pt x="256" y="525"/>
                  </a:cubicBezTo>
                  <a:cubicBezTo>
                    <a:pt x="256" y="525"/>
                    <a:pt x="256" y="525"/>
                    <a:pt x="256" y="525"/>
                  </a:cubicBezTo>
                  <a:cubicBezTo>
                    <a:pt x="251" y="535"/>
                    <a:pt x="242" y="536"/>
                    <a:pt x="241" y="536"/>
                  </a:cubicBezTo>
                  <a:lnTo>
                    <a:pt x="240" y="537"/>
                  </a:lnTo>
                  <a:close/>
                  <a:moveTo>
                    <a:pt x="7" y="14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7" y="369"/>
                    <a:pt x="7" y="369"/>
                    <a:pt x="7" y="369"/>
                  </a:cubicBezTo>
                  <a:cubicBezTo>
                    <a:pt x="7" y="383"/>
                    <a:pt x="15" y="399"/>
                    <a:pt x="25" y="405"/>
                  </a:cubicBezTo>
                  <a:cubicBezTo>
                    <a:pt x="239" y="527"/>
                    <a:pt x="239" y="527"/>
                    <a:pt x="239" y="527"/>
                  </a:cubicBezTo>
                  <a:cubicBezTo>
                    <a:pt x="242" y="533"/>
                    <a:pt x="242" y="533"/>
                    <a:pt x="242" y="533"/>
                  </a:cubicBezTo>
                  <a:cubicBezTo>
                    <a:pt x="244" y="532"/>
                    <a:pt x="250" y="530"/>
                    <a:pt x="253" y="524"/>
                  </a:cubicBezTo>
                  <a:cubicBezTo>
                    <a:pt x="253" y="523"/>
                    <a:pt x="253" y="523"/>
                    <a:pt x="253" y="523"/>
                  </a:cubicBezTo>
                  <a:cubicBezTo>
                    <a:pt x="255" y="521"/>
                    <a:pt x="255" y="517"/>
                    <a:pt x="255" y="513"/>
                  </a:cubicBezTo>
                  <a:cubicBezTo>
                    <a:pt x="255" y="164"/>
                    <a:pt x="255" y="164"/>
                    <a:pt x="255" y="164"/>
                  </a:cubicBezTo>
                  <a:cubicBezTo>
                    <a:pt x="255" y="150"/>
                    <a:pt x="247" y="134"/>
                    <a:pt x="237" y="128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0" y="4"/>
                    <a:pt x="16" y="3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9" y="7"/>
                    <a:pt x="5" y="9"/>
                    <a:pt x="4" y="11"/>
                  </a:cubicBezTo>
                  <a:cubicBezTo>
                    <a:pt x="6" y="14"/>
                    <a:pt x="6" y="14"/>
                    <a:pt x="6" y="14"/>
                  </a:cubicBezTo>
                  <a:lnTo>
                    <a:pt x="7" y="14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710"/>
            <p:cNvSpPr/>
            <p:nvPr/>
          </p:nvSpPr>
          <p:spPr bwMode="auto">
            <a:xfrm>
              <a:off x="7058026" y="2836864"/>
              <a:ext cx="1304925" cy="2787650"/>
            </a:xfrm>
            <a:custGeom>
              <a:avLst/>
              <a:gdLst>
                <a:gd name="T0" fmla="*/ 232 w 251"/>
                <a:gd name="T1" fmla="*/ 529 h 536"/>
                <a:gd name="T2" fmla="*/ 19 w 251"/>
                <a:gd name="T3" fmla="*/ 408 h 536"/>
                <a:gd name="T4" fmla="*/ 0 w 251"/>
                <a:gd name="T5" fmla="*/ 371 h 536"/>
                <a:gd name="T6" fmla="*/ 0 w 251"/>
                <a:gd name="T7" fmla="*/ 21 h 536"/>
                <a:gd name="T8" fmla="*/ 19 w 251"/>
                <a:gd name="T9" fmla="*/ 6 h 536"/>
                <a:gd name="T10" fmla="*/ 232 w 251"/>
                <a:gd name="T11" fmla="*/ 128 h 536"/>
                <a:gd name="T12" fmla="*/ 251 w 251"/>
                <a:gd name="T13" fmla="*/ 165 h 536"/>
                <a:gd name="T14" fmla="*/ 251 w 251"/>
                <a:gd name="T15" fmla="*/ 515 h 536"/>
                <a:gd name="T16" fmla="*/ 232 w 251"/>
                <a:gd name="T17" fmla="*/ 529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36">
                  <a:moveTo>
                    <a:pt x="232" y="529"/>
                  </a:moveTo>
                  <a:cubicBezTo>
                    <a:pt x="19" y="408"/>
                    <a:pt x="19" y="408"/>
                    <a:pt x="19" y="408"/>
                  </a:cubicBezTo>
                  <a:cubicBezTo>
                    <a:pt x="8" y="402"/>
                    <a:pt x="0" y="385"/>
                    <a:pt x="0" y="37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7"/>
                    <a:pt x="8" y="0"/>
                    <a:pt x="19" y="6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43" y="134"/>
                    <a:pt x="251" y="151"/>
                    <a:pt x="251" y="165"/>
                  </a:cubicBezTo>
                  <a:cubicBezTo>
                    <a:pt x="251" y="515"/>
                    <a:pt x="251" y="515"/>
                    <a:pt x="251" y="515"/>
                  </a:cubicBezTo>
                  <a:cubicBezTo>
                    <a:pt x="251" y="529"/>
                    <a:pt x="243" y="536"/>
                    <a:pt x="232" y="5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711"/>
            <p:cNvSpPr>
              <a:spLocks noEditPoints="1"/>
            </p:cNvSpPr>
            <p:nvPr/>
          </p:nvSpPr>
          <p:spPr bwMode="auto">
            <a:xfrm>
              <a:off x="7046913" y="2841626"/>
              <a:ext cx="1327150" cy="2767013"/>
            </a:xfrm>
            <a:custGeom>
              <a:avLst/>
              <a:gdLst>
                <a:gd name="T0" fmla="*/ 242 w 255"/>
                <a:gd name="T1" fmla="*/ 532 h 532"/>
                <a:gd name="T2" fmla="*/ 233 w 255"/>
                <a:gd name="T3" fmla="*/ 530 h 532"/>
                <a:gd name="T4" fmla="*/ 20 w 255"/>
                <a:gd name="T5" fmla="*/ 408 h 532"/>
                <a:gd name="T6" fmla="*/ 0 w 255"/>
                <a:gd name="T7" fmla="*/ 370 h 532"/>
                <a:gd name="T8" fmla="*/ 0 w 255"/>
                <a:gd name="T9" fmla="*/ 20 h 532"/>
                <a:gd name="T10" fmla="*/ 8 w 255"/>
                <a:gd name="T11" fmla="*/ 3 h 532"/>
                <a:gd name="T12" fmla="*/ 22 w 255"/>
                <a:gd name="T13" fmla="*/ 4 h 532"/>
                <a:gd name="T14" fmla="*/ 235 w 255"/>
                <a:gd name="T15" fmla="*/ 125 h 532"/>
                <a:gd name="T16" fmla="*/ 255 w 255"/>
                <a:gd name="T17" fmla="*/ 164 h 532"/>
                <a:gd name="T18" fmla="*/ 255 w 255"/>
                <a:gd name="T19" fmla="*/ 514 h 532"/>
                <a:gd name="T20" fmla="*/ 247 w 255"/>
                <a:gd name="T21" fmla="*/ 531 h 532"/>
                <a:gd name="T22" fmla="*/ 242 w 255"/>
                <a:gd name="T23" fmla="*/ 532 h 532"/>
                <a:gd name="T24" fmla="*/ 13 w 255"/>
                <a:gd name="T25" fmla="*/ 4 h 532"/>
                <a:gd name="T26" fmla="*/ 9 w 255"/>
                <a:gd name="T27" fmla="*/ 5 h 532"/>
                <a:gd name="T28" fmla="*/ 3 w 255"/>
                <a:gd name="T29" fmla="*/ 20 h 532"/>
                <a:gd name="T30" fmla="*/ 3 w 255"/>
                <a:gd name="T31" fmla="*/ 370 h 532"/>
                <a:gd name="T32" fmla="*/ 22 w 255"/>
                <a:gd name="T33" fmla="*/ 405 h 532"/>
                <a:gd name="T34" fmla="*/ 235 w 255"/>
                <a:gd name="T35" fmla="*/ 527 h 532"/>
                <a:gd name="T36" fmla="*/ 246 w 255"/>
                <a:gd name="T37" fmla="*/ 528 h 532"/>
                <a:gd name="T38" fmla="*/ 252 w 255"/>
                <a:gd name="T39" fmla="*/ 514 h 532"/>
                <a:gd name="T40" fmla="*/ 252 w 255"/>
                <a:gd name="T41" fmla="*/ 164 h 532"/>
                <a:gd name="T42" fmla="*/ 233 w 255"/>
                <a:gd name="T43" fmla="*/ 128 h 532"/>
                <a:gd name="T44" fmla="*/ 20 w 255"/>
                <a:gd name="T45" fmla="*/ 6 h 532"/>
                <a:gd name="T46" fmla="*/ 13 w 255"/>
                <a:gd name="T47" fmla="*/ 4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5" h="532">
                  <a:moveTo>
                    <a:pt x="242" y="532"/>
                  </a:moveTo>
                  <a:cubicBezTo>
                    <a:pt x="239" y="532"/>
                    <a:pt x="236" y="532"/>
                    <a:pt x="233" y="530"/>
                  </a:cubicBezTo>
                  <a:cubicBezTo>
                    <a:pt x="20" y="408"/>
                    <a:pt x="20" y="408"/>
                    <a:pt x="20" y="408"/>
                  </a:cubicBezTo>
                  <a:cubicBezTo>
                    <a:pt x="9" y="402"/>
                    <a:pt x="0" y="384"/>
                    <a:pt x="0" y="37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2"/>
                    <a:pt x="3" y="6"/>
                    <a:pt x="8" y="3"/>
                  </a:cubicBezTo>
                  <a:cubicBezTo>
                    <a:pt x="12" y="0"/>
                    <a:pt x="17" y="1"/>
                    <a:pt x="22" y="4"/>
                  </a:cubicBezTo>
                  <a:cubicBezTo>
                    <a:pt x="235" y="125"/>
                    <a:pt x="235" y="125"/>
                    <a:pt x="235" y="125"/>
                  </a:cubicBezTo>
                  <a:cubicBezTo>
                    <a:pt x="246" y="132"/>
                    <a:pt x="255" y="149"/>
                    <a:pt x="255" y="164"/>
                  </a:cubicBezTo>
                  <a:cubicBezTo>
                    <a:pt x="255" y="514"/>
                    <a:pt x="255" y="514"/>
                    <a:pt x="255" y="514"/>
                  </a:cubicBezTo>
                  <a:cubicBezTo>
                    <a:pt x="255" y="522"/>
                    <a:pt x="252" y="528"/>
                    <a:pt x="247" y="531"/>
                  </a:cubicBezTo>
                  <a:cubicBezTo>
                    <a:pt x="246" y="532"/>
                    <a:pt x="244" y="532"/>
                    <a:pt x="242" y="532"/>
                  </a:cubicBezTo>
                  <a:close/>
                  <a:moveTo>
                    <a:pt x="13" y="4"/>
                  </a:moveTo>
                  <a:cubicBezTo>
                    <a:pt x="12" y="4"/>
                    <a:pt x="10" y="5"/>
                    <a:pt x="9" y="5"/>
                  </a:cubicBezTo>
                  <a:cubicBezTo>
                    <a:pt x="5" y="8"/>
                    <a:pt x="3" y="13"/>
                    <a:pt x="3" y="20"/>
                  </a:cubicBezTo>
                  <a:cubicBezTo>
                    <a:pt x="3" y="370"/>
                    <a:pt x="3" y="370"/>
                    <a:pt x="3" y="370"/>
                  </a:cubicBezTo>
                  <a:cubicBezTo>
                    <a:pt x="3" y="383"/>
                    <a:pt x="12" y="400"/>
                    <a:pt x="22" y="405"/>
                  </a:cubicBezTo>
                  <a:cubicBezTo>
                    <a:pt x="235" y="527"/>
                    <a:pt x="235" y="527"/>
                    <a:pt x="235" y="527"/>
                  </a:cubicBezTo>
                  <a:cubicBezTo>
                    <a:pt x="239" y="530"/>
                    <a:pt x="243" y="530"/>
                    <a:pt x="246" y="528"/>
                  </a:cubicBezTo>
                  <a:cubicBezTo>
                    <a:pt x="250" y="526"/>
                    <a:pt x="252" y="521"/>
                    <a:pt x="252" y="514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2" y="150"/>
                    <a:pt x="244" y="134"/>
                    <a:pt x="233" y="12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8" y="5"/>
                    <a:pt x="16" y="4"/>
                    <a:pt x="13" y="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712"/>
            <p:cNvSpPr/>
            <p:nvPr/>
          </p:nvSpPr>
          <p:spPr bwMode="auto">
            <a:xfrm>
              <a:off x="7094538" y="2889251"/>
              <a:ext cx="1231900" cy="2678113"/>
            </a:xfrm>
            <a:custGeom>
              <a:avLst/>
              <a:gdLst>
                <a:gd name="T0" fmla="*/ 219 w 237"/>
                <a:gd name="T1" fmla="*/ 123 h 515"/>
                <a:gd name="T2" fmla="*/ 10 w 237"/>
                <a:gd name="T3" fmla="*/ 3 h 515"/>
                <a:gd name="T4" fmla="*/ 0 w 237"/>
                <a:gd name="T5" fmla="*/ 9 h 515"/>
                <a:gd name="T6" fmla="*/ 0 w 237"/>
                <a:gd name="T7" fmla="*/ 362 h 515"/>
                <a:gd name="T8" fmla="*/ 18 w 237"/>
                <a:gd name="T9" fmla="*/ 393 h 515"/>
                <a:gd name="T10" fmla="*/ 227 w 237"/>
                <a:gd name="T11" fmla="*/ 512 h 515"/>
                <a:gd name="T12" fmla="*/ 237 w 237"/>
                <a:gd name="T13" fmla="*/ 507 h 515"/>
                <a:gd name="T14" fmla="*/ 237 w 237"/>
                <a:gd name="T15" fmla="*/ 154 h 515"/>
                <a:gd name="T16" fmla="*/ 219 w 237"/>
                <a:gd name="T17" fmla="*/ 12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7" h="515">
                  <a:moveTo>
                    <a:pt x="219" y="12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5" y="0"/>
                    <a:pt x="0" y="3"/>
                    <a:pt x="0" y="9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73"/>
                    <a:pt x="8" y="387"/>
                    <a:pt x="18" y="393"/>
                  </a:cubicBezTo>
                  <a:cubicBezTo>
                    <a:pt x="227" y="512"/>
                    <a:pt x="227" y="512"/>
                    <a:pt x="227" y="512"/>
                  </a:cubicBezTo>
                  <a:cubicBezTo>
                    <a:pt x="233" y="515"/>
                    <a:pt x="237" y="513"/>
                    <a:pt x="237" y="507"/>
                  </a:cubicBezTo>
                  <a:cubicBezTo>
                    <a:pt x="237" y="154"/>
                    <a:pt x="237" y="154"/>
                    <a:pt x="237" y="154"/>
                  </a:cubicBezTo>
                  <a:cubicBezTo>
                    <a:pt x="237" y="143"/>
                    <a:pt x="229" y="128"/>
                    <a:pt x="219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713"/>
            <p:cNvSpPr>
              <a:spLocks noEditPoints="1"/>
            </p:cNvSpPr>
            <p:nvPr/>
          </p:nvSpPr>
          <p:spPr bwMode="auto">
            <a:xfrm>
              <a:off x="7088188" y="2889251"/>
              <a:ext cx="1244600" cy="2678113"/>
            </a:xfrm>
            <a:custGeom>
              <a:avLst/>
              <a:gdLst>
                <a:gd name="T0" fmla="*/ 232 w 239"/>
                <a:gd name="T1" fmla="*/ 515 h 515"/>
                <a:gd name="T2" fmla="*/ 227 w 239"/>
                <a:gd name="T3" fmla="*/ 514 h 515"/>
                <a:gd name="T4" fmla="*/ 18 w 239"/>
                <a:gd name="T5" fmla="*/ 394 h 515"/>
                <a:gd name="T6" fmla="*/ 0 w 239"/>
                <a:gd name="T7" fmla="*/ 362 h 515"/>
                <a:gd name="T8" fmla="*/ 0 w 239"/>
                <a:gd name="T9" fmla="*/ 9 h 515"/>
                <a:gd name="T10" fmla="*/ 3 w 239"/>
                <a:gd name="T11" fmla="*/ 1 h 515"/>
                <a:gd name="T12" fmla="*/ 12 w 239"/>
                <a:gd name="T13" fmla="*/ 2 h 515"/>
                <a:gd name="T14" fmla="*/ 221 w 239"/>
                <a:gd name="T15" fmla="*/ 121 h 515"/>
                <a:gd name="T16" fmla="*/ 239 w 239"/>
                <a:gd name="T17" fmla="*/ 154 h 515"/>
                <a:gd name="T18" fmla="*/ 239 w 239"/>
                <a:gd name="T19" fmla="*/ 507 h 515"/>
                <a:gd name="T20" fmla="*/ 236 w 239"/>
                <a:gd name="T21" fmla="*/ 514 h 515"/>
                <a:gd name="T22" fmla="*/ 232 w 239"/>
                <a:gd name="T23" fmla="*/ 515 h 515"/>
                <a:gd name="T24" fmla="*/ 7 w 239"/>
                <a:gd name="T25" fmla="*/ 3 h 515"/>
                <a:gd name="T26" fmla="*/ 5 w 239"/>
                <a:gd name="T27" fmla="*/ 4 h 515"/>
                <a:gd name="T28" fmla="*/ 3 w 239"/>
                <a:gd name="T29" fmla="*/ 9 h 515"/>
                <a:gd name="T30" fmla="*/ 3 w 239"/>
                <a:gd name="T31" fmla="*/ 362 h 515"/>
                <a:gd name="T32" fmla="*/ 20 w 239"/>
                <a:gd name="T33" fmla="*/ 392 h 515"/>
                <a:gd name="T34" fmla="*/ 229 w 239"/>
                <a:gd name="T35" fmla="*/ 511 h 515"/>
                <a:gd name="T36" fmla="*/ 234 w 239"/>
                <a:gd name="T37" fmla="*/ 512 h 515"/>
                <a:gd name="T38" fmla="*/ 236 w 239"/>
                <a:gd name="T39" fmla="*/ 507 h 515"/>
                <a:gd name="T40" fmla="*/ 236 w 239"/>
                <a:gd name="T41" fmla="*/ 154 h 515"/>
                <a:gd name="T42" fmla="*/ 219 w 239"/>
                <a:gd name="T43" fmla="*/ 124 h 515"/>
                <a:gd name="T44" fmla="*/ 10 w 239"/>
                <a:gd name="T45" fmla="*/ 5 h 515"/>
                <a:gd name="T46" fmla="*/ 7 w 239"/>
                <a:gd name="T47" fmla="*/ 3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9" h="515">
                  <a:moveTo>
                    <a:pt x="232" y="515"/>
                  </a:moveTo>
                  <a:cubicBezTo>
                    <a:pt x="231" y="515"/>
                    <a:pt x="229" y="515"/>
                    <a:pt x="227" y="51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8" y="388"/>
                    <a:pt x="0" y="374"/>
                    <a:pt x="0" y="36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6" y="0"/>
                    <a:pt x="9" y="0"/>
                    <a:pt x="12" y="2"/>
                  </a:cubicBezTo>
                  <a:cubicBezTo>
                    <a:pt x="221" y="121"/>
                    <a:pt x="221" y="121"/>
                    <a:pt x="221" y="121"/>
                  </a:cubicBezTo>
                  <a:cubicBezTo>
                    <a:pt x="231" y="127"/>
                    <a:pt x="239" y="142"/>
                    <a:pt x="239" y="154"/>
                  </a:cubicBezTo>
                  <a:cubicBezTo>
                    <a:pt x="239" y="507"/>
                    <a:pt x="239" y="507"/>
                    <a:pt x="239" y="507"/>
                  </a:cubicBezTo>
                  <a:cubicBezTo>
                    <a:pt x="239" y="510"/>
                    <a:pt x="238" y="513"/>
                    <a:pt x="236" y="514"/>
                  </a:cubicBezTo>
                  <a:cubicBezTo>
                    <a:pt x="235" y="515"/>
                    <a:pt x="234" y="515"/>
                    <a:pt x="232" y="515"/>
                  </a:cubicBezTo>
                  <a:close/>
                  <a:moveTo>
                    <a:pt x="7" y="3"/>
                  </a:moveTo>
                  <a:cubicBezTo>
                    <a:pt x="6" y="3"/>
                    <a:pt x="5" y="4"/>
                    <a:pt x="5" y="4"/>
                  </a:cubicBezTo>
                  <a:cubicBezTo>
                    <a:pt x="3" y="5"/>
                    <a:pt x="3" y="6"/>
                    <a:pt x="3" y="9"/>
                  </a:cubicBezTo>
                  <a:cubicBezTo>
                    <a:pt x="3" y="362"/>
                    <a:pt x="3" y="362"/>
                    <a:pt x="3" y="362"/>
                  </a:cubicBezTo>
                  <a:cubicBezTo>
                    <a:pt x="3" y="373"/>
                    <a:pt x="10" y="386"/>
                    <a:pt x="20" y="392"/>
                  </a:cubicBezTo>
                  <a:cubicBezTo>
                    <a:pt x="229" y="511"/>
                    <a:pt x="229" y="511"/>
                    <a:pt x="229" y="511"/>
                  </a:cubicBezTo>
                  <a:cubicBezTo>
                    <a:pt x="231" y="512"/>
                    <a:pt x="233" y="513"/>
                    <a:pt x="234" y="512"/>
                  </a:cubicBezTo>
                  <a:cubicBezTo>
                    <a:pt x="236" y="511"/>
                    <a:pt x="236" y="509"/>
                    <a:pt x="236" y="507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6" y="143"/>
                    <a:pt x="229" y="130"/>
                    <a:pt x="219" y="12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4"/>
                    <a:pt x="8" y="3"/>
                    <a:pt x="7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714"/>
            <p:cNvSpPr/>
            <p:nvPr/>
          </p:nvSpPr>
          <p:spPr bwMode="auto">
            <a:xfrm>
              <a:off x="7094538" y="2905126"/>
              <a:ext cx="1217613" cy="2657475"/>
            </a:xfrm>
            <a:custGeom>
              <a:avLst/>
              <a:gdLst>
                <a:gd name="T0" fmla="*/ 229 w 234"/>
                <a:gd name="T1" fmla="*/ 508 h 511"/>
                <a:gd name="T2" fmla="*/ 21 w 234"/>
                <a:gd name="T3" fmla="*/ 388 h 511"/>
                <a:gd name="T4" fmla="*/ 2 w 234"/>
                <a:gd name="T5" fmla="*/ 357 h 511"/>
                <a:gd name="T6" fmla="*/ 2 w 234"/>
                <a:gd name="T7" fmla="*/ 4 h 511"/>
                <a:gd name="T8" fmla="*/ 4 w 234"/>
                <a:gd name="T9" fmla="*/ 0 h 511"/>
                <a:gd name="T10" fmla="*/ 0 w 234"/>
                <a:gd name="T11" fmla="*/ 6 h 511"/>
                <a:gd name="T12" fmla="*/ 0 w 234"/>
                <a:gd name="T13" fmla="*/ 359 h 511"/>
                <a:gd name="T14" fmla="*/ 18 w 234"/>
                <a:gd name="T15" fmla="*/ 390 h 511"/>
                <a:gd name="T16" fmla="*/ 227 w 234"/>
                <a:gd name="T17" fmla="*/ 509 h 511"/>
                <a:gd name="T18" fmla="*/ 234 w 234"/>
                <a:gd name="T19" fmla="*/ 508 h 511"/>
                <a:gd name="T20" fmla="*/ 229 w 234"/>
                <a:gd name="T21" fmla="*/ 508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4" h="511">
                  <a:moveTo>
                    <a:pt x="229" y="508"/>
                  </a:moveTo>
                  <a:cubicBezTo>
                    <a:pt x="21" y="388"/>
                    <a:pt x="21" y="388"/>
                    <a:pt x="21" y="388"/>
                  </a:cubicBezTo>
                  <a:cubicBezTo>
                    <a:pt x="11" y="383"/>
                    <a:pt x="2" y="369"/>
                    <a:pt x="2" y="357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1" y="1"/>
                    <a:pt x="0" y="2"/>
                    <a:pt x="0" y="6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70"/>
                    <a:pt x="8" y="384"/>
                    <a:pt x="18" y="390"/>
                  </a:cubicBezTo>
                  <a:cubicBezTo>
                    <a:pt x="227" y="509"/>
                    <a:pt x="227" y="509"/>
                    <a:pt x="227" y="509"/>
                  </a:cubicBezTo>
                  <a:cubicBezTo>
                    <a:pt x="231" y="511"/>
                    <a:pt x="233" y="511"/>
                    <a:pt x="234" y="508"/>
                  </a:cubicBezTo>
                  <a:cubicBezTo>
                    <a:pt x="233" y="509"/>
                    <a:pt x="232" y="509"/>
                    <a:pt x="229" y="508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715"/>
            <p:cNvSpPr/>
            <p:nvPr/>
          </p:nvSpPr>
          <p:spPr bwMode="auto">
            <a:xfrm>
              <a:off x="7088188" y="2889251"/>
              <a:ext cx="1249363" cy="2678113"/>
            </a:xfrm>
            <a:custGeom>
              <a:avLst/>
              <a:gdLst>
                <a:gd name="T0" fmla="*/ 232 w 240"/>
                <a:gd name="T1" fmla="*/ 515 h 515"/>
                <a:gd name="T2" fmla="*/ 227 w 240"/>
                <a:gd name="T3" fmla="*/ 514 h 515"/>
                <a:gd name="T4" fmla="*/ 18 w 240"/>
                <a:gd name="T5" fmla="*/ 394 h 515"/>
                <a:gd name="T6" fmla="*/ 0 w 240"/>
                <a:gd name="T7" fmla="*/ 362 h 515"/>
                <a:gd name="T8" fmla="*/ 0 w 240"/>
                <a:gd name="T9" fmla="*/ 9 h 515"/>
                <a:gd name="T10" fmla="*/ 4 w 240"/>
                <a:gd name="T11" fmla="*/ 2 h 515"/>
                <a:gd name="T12" fmla="*/ 9 w 240"/>
                <a:gd name="T13" fmla="*/ 0 h 515"/>
                <a:gd name="T14" fmla="*/ 6 w 240"/>
                <a:gd name="T15" fmla="*/ 4 h 515"/>
                <a:gd name="T16" fmla="*/ 5 w 240"/>
                <a:gd name="T17" fmla="*/ 7 h 515"/>
                <a:gd name="T18" fmla="*/ 5 w 240"/>
                <a:gd name="T19" fmla="*/ 360 h 515"/>
                <a:gd name="T20" fmla="*/ 22 w 240"/>
                <a:gd name="T21" fmla="*/ 390 h 515"/>
                <a:gd name="T22" fmla="*/ 231 w 240"/>
                <a:gd name="T23" fmla="*/ 509 h 515"/>
                <a:gd name="T24" fmla="*/ 235 w 240"/>
                <a:gd name="T25" fmla="*/ 510 h 515"/>
                <a:gd name="T26" fmla="*/ 240 w 240"/>
                <a:gd name="T27" fmla="*/ 509 h 515"/>
                <a:gd name="T28" fmla="*/ 236 w 240"/>
                <a:gd name="T29" fmla="*/ 513 h 515"/>
                <a:gd name="T30" fmla="*/ 232 w 240"/>
                <a:gd name="T31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0" h="515">
                  <a:moveTo>
                    <a:pt x="232" y="515"/>
                  </a:moveTo>
                  <a:cubicBezTo>
                    <a:pt x="230" y="515"/>
                    <a:pt x="229" y="514"/>
                    <a:pt x="227" y="514"/>
                  </a:cubicBezTo>
                  <a:cubicBezTo>
                    <a:pt x="18" y="394"/>
                    <a:pt x="18" y="394"/>
                    <a:pt x="18" y="394"/>
                  </a:cubicBezTo>
                  <a:cubicBezTo>
                    <a:pt x="8" y="388"/>
                    <a:pt x="0" y="374"/>
                    <a:pt x="0" y="36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"/>
                    <a:pt x="1" y="2"/>
                    <a:pt x="4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7"/>
                  </a:cubicBezTo>
                  <a:cubicBezTo>
                    <a:pt x="5" y="360"/>
                    <a:pt x="5" y="360"/>
                    <a:pt x="5" y="360"/>
                  </a:cubicBezTo>
                  <a:cubicBezTo>
                    <a:pt x="5" y="371"/>
                    <a:pt x="13" y="385"/>
                    <a:pt x="22" y="390"/>
                  </a:cubicBezTo>
                  <a:cubicBezTo>
                    <a:pt x="231" y="509"/>
                    <a:pt x="231" y="509"/>
                    <a:pt x="231" y="509"/>
                  </a:cubicBezTo>
                  <a:cubicBezTo>
                    <a:pt x="233" y="510"/>
                    <a:pt x="234" y="510"/>
                    <a:pt x="235" y="510"/>
                  </a:cubicBezTo>
                  <a:cubicBezTo>
                    <a:pt x="240" y="509"/>
                    <a:pt x="240" y="509"/>
                    <a:pt x="240" y="509"/>
                  </a:cubicBezTo>
                  <a:cubicBezTo>
                    <a:pt x="236" y="513"/>
                    <a:pt x="236" y="513"/>
                    <a:pt x="236" y="513"/>
                  </a:cubicBezTo>
                  <a:cubicBezTo>
                    <a:pt x="235" y="514"/>
                    <a:pt x="233" y="515"/>
                    <a:pt x="232" y="51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716"/>
            <p:cNvSpPr/>
            <p:nvPr/>
          </p:nvSpPr>
          <p:spPr bwMode="auto">
            <a:xfrm>
              <a:off x="8337551" y="3559176"/>
              <a:ext cx="46038" cy="31750"/>
            </a:xfrm>
            <a:custGeom>
              <a:avLst/>
              <a:gdLst>
                <a:gd name="T0" fmla="*/ 6 w 29"/>
                <a:gd name="T1" fmla="*/ 20 h 20"/>
                <a:gd name="T2" fmla="*/ 0 w 29"/>
                <a:gd name="T3" fmla="*/ 14 h 20"/>
                <a:gd name="T4" fmla="*/ 26 w 29"/>
                <a:gd name="T5" fmla="*/ 0 h 20"/>
                <a:gd name="T6" fmla="*/ 29 w 29"/>
                <a:gd name="T7" fmla="*/ 7 h 20"/>
                <a:gd name="T8" fmla="*/ 6 w 2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6" y="20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29" y="7"/>
                  </a:lnTo>
                  <a:lnTo>
                    <a:pt x="6" y="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717"/>
            <p:cNvSpPr/>
            <p:nvPr/>
          </p:nvSpPr>
          <p:spPr bwMode="auto">
            <a:xfrm>
              <a:off x="7145338" y="2836864"/>
              <a:ext cx="47625" cy="31750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5 h 6"/>
                <a:gd name="T4" fmla="*/ 9 w 9"/>
                <a:gd name="T5" fmla="*/ 0 h 6"/>
                <a:gd name="T6" fmla="*/ 9 w 9"/>
                <a:gd name="T7" fmla="*/ 2 h 6"/>
                <a:gd name="T8" fmla="*/ 2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4" y="1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3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718"/>
            <p:cNvSpPr/>
            <p:nvPr/>
          </p:nvSpPr>
          <p:spPr bwMode="auto">
            <a:xfrm>
              <a:off x="7167563" y="2847976"/>
              <a:ext cx="46038" cy="30163"/>
            </a:xfrm>
            <a:custGeom>
              <a:avLst/>
              <a:gdLst>
                <a:gd name="T0" fmla="*/ 2 w 9"/>
                <a:gd name="T1" fmla="*/ 6 h 6"/>
                <a:gd name="T2" fmla="*/ 0 w 9"/>
                <a:gd name="T3" fmla="*/ 5 h 6"/>
                <a:gd name="T4" fmla="*/ 9 w 9"/>
                <a:gd name="T5" fmla="*/ 0 h 6"/>
                <a:gd name="T6" fmla="*/ 9 w 9"/>
                <a:gd name="T7" fmla="*/ 2 h 6"/>
                <a:gd name="T8" fmla="*/ 2 w 9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" y="1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5" y="3"/>
                    <a:pt x="2" y="6"/>
                    <a:pt x="2" y="6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719"/>
            <p:cNvSpPr/>
            <p:nvPr/>
          </p:nvSpPr>
          <p:spPr bwMode="auto">
            <a:xfrm>
              <a:off x="8358188" y="3611564"/>
              <a:ext cx="47625" cy="31750"/>
            </a:xfrm>
            <a:custGeom>
              <a:avLst/>
              <a:gdLst>
                <a:gd name="T0" fmla="*/ 3 w 30"/>
                <a:gd name="T1" fmla="*/ 20 h 20"/>
                <a:gd name="T2" fmla="*/ 0 w 30"/>
                <a:gd name="T3" fmla="*/ 13 h 20"/>
                <a:gd name="T4" fmla="*/ 26 w 30"/>
                <a:gd name="T5" fmla="*/ 0 h 20"/>
                <a:gd name="T6" fmla="*/ 30 w 30"/>
                <a:gd name="T7" fmla="*/ 7 h 20"/>
                <a:gd name="T8" fmla="*/ 3 w 30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3" y="20"/>
                  </a:moveTo>
                  <a:lnTo>
                    <a:pt x="0" y="13"/>
                  </a:lnTo>
                  <a:lnTo>
                    <a:pt x="26" y="0"/>
                  </a:lnTo>
                  <a:lnTo>
                    <a:pt x="30" y="7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720"/>
            <p:cNvSpPr/>
            <p:nvPr/>
          </p:nvSpPr>
          <p:spPr bwMode="auto">
            <a:xfrm>
              <a:off x="8369301" y="5411789"/>
              <a:ext cx="46038" cy="349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7 w 9"/>
                <a:gd name="T5" fmla="*/ 0 h 7"/>
                <a:gd name="T6" fmla="*/ 9 w 9"/>
                <a:gd name="T7" fmla="*/ 2 h 7"/>
                <a:gd name="T8" fmla="*/ 1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" y="3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5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721"/>
            <p:cNvSpPr/>
            <p:nvPr/>
          </p:nvSpPr>
          <p:spPr bwMode="auto">
            <a:xfrm>
              <a:off x="8369301" y="5478464"/>
              <a:ext cx="46038" cy="36513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7 w 9"/>
                <a:gd name="T5" fmla="*/ 0 h 7"/>
                <a:gd name="T6" fmla="*/ 9 w 9"/>
                <a:gd name="T7" fmla="*/ 2 h 7"/>
                <a:gd name="T8" fmla="*/ 1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" y="2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4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722"/>
            <p:cNvSpPr/>
            <p:nvPr/>
          </p:nvSpPr>
          <p:spPr bwMode="auto">
            <a:xfrm>
              <a:off x="8369301" y="5505451"/>
              <a:ext cx="46038" cy="34925"/>
            </a:xfrm>
            <a:custGeom>
              <a:avLst/>
              <a:gdLst>
                <a:gd name="T0" fmla="*/ 1 w 9"/>
                <a:gd name="T1" fmla="*/ 7 h 7"/>
                <a:gd name="T2" fmla="*/ 0 w 9"/>
                <a:gd name="T3" fmla="*/ 5 h 7"/>
                <a:gd name="T4" fmla="*/ 7 w 9"/>
                <a:gd name="T5" fmla="*/ 0 h 7"/>
                <a:gd name="T6" fmla="*/ 9 w 9"/>
                <a:gd name="T7" fmla="*/ 2 h 7"/>
                <a:gd name="T8" fmla="*/ 1 w 9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4" y="2"/>
                    <a:pt x="7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4"/>
                    <a:pt x="1" y="7"/>
                    <a:pt x="1" y="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723"/>
            <p:cNvSpPr/>
            <p:nvPr/>
          </p:nvSpPr>
          <p:spPr bwMode="auto">
            <a:xfrm>
              <a:off x="8374063" y="4184651"/>
              <a:ext cx="25400" cy="128588"/>
            </a:xfrm>
            <a:custGeom>
              <a:avLst/>
              <a:gdLst>
                <a:gd name="T0" fmla="*/ 3 w 5"/>
                <a:gd name="T1" fmla="*/ 24 h 25"/>
                <a:gd name="T2" fmla="*/ 3 w 5"/>
                <a:gd name="T3" fmla="*/ 24 h 25"/>
                <a:gd name="T4" fmla="*/ 0 w 5"/>
                <a:gd name="T5" fmla="*/ 22 h 25"/>
                <a:gd name="T6" fmla="*/ 0 w 5"/>
                <a:gd name="T7" fmla="*/ 5 h 25"/>
                <a:gd name="T8" fmla="*/ 3 w 5"/>
                <a:gd name="T9" fmla="*/ 0 h 25"/>
                <a:gd name="T10" fmla="*/ 3 w 5"/>
                <a:gd name="T11" fmla="*/ 0 h 25"/>
                <a:gd name="T12" fmla="*/ 5 w 5"/>
                <a:gd name="T13" fmla="*/ 2 h 25"/>
                <a:gd name="T14" fmla="*/ 5 w 5"/>
                <a:gd name="T15" fmla="*/ 20 h 25"/>
                <a:gd name="T16" fmla="*/ 3 w 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5">
                  <a:moveTo>
                    <a:pt x="3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4" y="23"/>
                    <a:pt x="3" y="2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724"/>
            <p:cNvSpPr>
              <a:spLocks noEditPoints="1"/>
            </p:cNvSpPr>
            <p:nvPr/>
          </p:nvSpPr>
          <p:spPr bwMode="auto">
            <a:xfrm>
              <a:off x="8369301" y="4178301"/>
              <a:ext cx="36513" cy="141288"/>
            </a:xfrm>
            <a:custGeom>
              <a:avLst/>
              <a:gdLst>
                <a:gd name="T0" fmla="*/ 3 w 7"/>
                <a:gd name="T1" fmla="*/ 27 h 27"/>
                <a:gd name="T2" fmla="*/ 2 w 7"/>
                <a:gd name="T3" fmla="*/ 26 h 27"/>
                <a:gd name="T4" fmla="*/ 0 w 7"/>
                <a:gd name="T5" fmla="*/ 23 h 27"/>
                <a:gd name="T6" fmla="*/ 0 w 7"/>
                <a:gd name="T7" fmla="*/ 6 h 27"/>
                <a:gd name="T8" fmla="*/ 3 w 7"/>
                <a:gd name="T9" fmla="*/ 0 h 27"/>
                <a:gd name="T10" fmla="*/ 3 w 7"/>
                <a:gd name="T11" fmla="*/ 0 h 27"/>
                <a:gd name="T12" fmla="*/ 6 w 7"/>
                <a:gd name="T13" fmla="*/ 0 h 27"/>
                <a:gd name="T14" fmla="*/ 7 w 7"/>
                <a:gd name="T15" fmla="*/ 3 h 27"/>
                <a:gd name="T16" fmla="*/ 7 w 7"/>
                <a:gd name="T17" fmla="*/ 21 h 27"/>
                <a:gd name="T18" fmla="*/ 4 w 7"/>
                <a:gd name="T19" fmla="*/ 26 h 27"/>
                <a:gd name="T20" fmla="*/ 4 w 7"/>
                <a:gd name="T21" fmla="*/ 26 h 27"/>
                <a:gd name="T22" fmla="*/ 3 w 7"/>
                <a:gd name="T23" fmla="*/ 27 h 27"/>
                <a:gd name="T24" fmla="*/ 5 w 7"/>
                <a:gd name="T25" fmla="*/ 2 h 27"/>
                <a:gd name="T26" fmla="*/ 4 w 7"/>
                <a:gd name="T27" fmla="*/ 2 h 27"/>
                <a:gd name="T28" fmla="*/ 4 w 7"/>
                <a:gd name="T29" fmla="*/ 2 h 27"/>
                <a:gd name="T30" fmla="*/ 3 w 7"/>
                <a:gd name="T31" fmla="*/ 6 h 27"/>
                <a:gd name="T32" fmla="*/ 3 w 7"/>
                <a:gd name="T33" fmla="*/ 23 h 27"/>
                <a:gd name="T34" fmla="*/ 3 w 7"/>
                <a:gd name="T35" fmla="*/ 24 h 27"/>
                <a:gd name="T36" fmla="*/ 3 w 7"/>
                <a:gd name="T37" fmla="*/ 24 h 27"/>
                <a:gd name="T38" fmla="*/ 3 w 7"/>
                <a:gd name="T39" fmla="*/ 24 h 27"/>
                <a:gd name="T40" fmla="*/ 5 w 7"/>
                <a:gd name="T41" fmla="*/ 21 h 27"/>
                <a:gd name="T42" fmla="*/ 5 w 7"/>
                <a:gd name="T43" fmla="*/ 3 h 27"/>
                <a:gd name="T44" fmla="*/ 5 w 7"/>
                <a:gd name="T4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27">
                  <a:moveTo>
                    <a:pt x="3" y="27"/>
                  </a:moveTo>
                  <a:cubicBezTo>
                    <a:pt x="2" y="27"/>
                    <a:pt x="2" y="26"/>
                    <a:pt x="2" y="26"/>
                  </a:cubicBezTo>
                  <a:cubicBezTo>
                    <a:pt x="1" y="26"/>
                    <a:pt x="0" y="25"/>
                    <a:pt x="0" y="2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6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3" y="27"/>
                    <a:pt x="3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3"/>
                    <a:pt x="3" y="4"/>
                    <a:pt x="3" y="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3"/>
                    <a:pt x="5" y="22"/>
                    <a:pt x="5" y="2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725"/>
            <p:cNvSpPr/>
            <p:nvPr/>
          </p:nvSpPr>
          <p:spPr bwMode="auto">
            <a:xfrm>
              <a:off x="8374063" y="4033839"/>
              <a:ext cx="25400" cy="128588"/>
            </a:xfrm>
            <a:custGeom>
              <a:avLst/>
              <a:gdLst>
                <a:gd name="T0" fmla="*/ 3 w 5"/>
                <a:gd name="T1" fmla="*/ 24 h 25"/>
                <a:gd name="T2" fmla="*/ 3 w 5"/>
                <a:gd name="T3" fmla="*/ 24 h 25"/>
                <a:gd name="T4" fmla="*/ 0 w 5"/>
                <a:gd name="T5" fmla="*/ 23 h 25"/>
                <a:gd name="T6" fmla="*/ 0 w 5"/>
                <a:gd name="T7" fmla="*/ 5 h 25"/>
                <a:gd name="T8" fmla="*/ 3 w 5"/>
                <a:gd name="T9" fmla="*/ 1 h 25"/>
                <a:gd name="T10" fmla="*/ 3 w 5"/>
                <a:gd name="T11" fmla="*/ 0 h 25"/>
                <a:gd name="T12" fmla="*/ 5 w 5"/>
                <a:gd name="T13" fmla="*/ 2 h 25"/>
                <a:gd name="T14" fmla="*/ 5 w 5"/>
                <a:gd name="T15" fmla="*/ 20 h 25"/>
                <a:gd name="T16" fmla="*/ 3 w 5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5">
                  <a:moveTo>
                    <a:pt x="3" y="24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1" y="25"/>
                    <a:pt x="0" y="24"/>
                    <a:pt x="0" y="2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2"/>
                    <a:pt x="4" y="23"/>
                    <a:pt x="3" y="2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726"/>
            <p:cNvSpPr>
              <a:spLocks noEditPoints="1"/>
            </p:cNvSpPr>
            <p:nvPr/>
          </p:nvSpPr>
          <p:spPr bwMode="auto">
            <a:xfrm>
              <a:off x="8369301" y="4027489"/>
              <a:ext cx="36513" cy="141288"/>
            </a:xfrm>
            <a:custGeom>
              <a:avLst/>
              <a:gdLst>
                <a:gd name="T0" fmla="*/ 3 w 7"/>
                <a:gd name="T1" fmla="*/ 27 h 27"/>
                <a:gd name="T2" fmla="*/ 2 w 7"/>
                <a:gd name="T3" fmla="*/ 26 h 27"/>
                <a:gd name="T4" fmla="*/ 0 w 7"/>
                <a:gd name="T5" fmla="*/ 24 h 27"/>
                <a:gd name="T6" fmla="*/ 0 w 7"/>
                <a:gd name="T7" fmla="*/ 6 h 27"/>
                <a:gd name="T8" fmla="*/ 3 w 7"/>
                <a:gd name="T9" fmla="*/ 1 h 27"/>
                <a:gd name="T10" fmla="*/ 3 w 7"/>
                <a:gd name="T11" fmla="*/ 0 h 27"/>
                <a:gd name="T12" fmla="*/ 6 w 7"/>
                <a:gd name="T13" fmla="*/ 0 h 27"/>
                <a:gd name="T14" fmla="*/ 7 w 7"/>
                <a:gd name="T15" fmla="*/ 3 h 27"/>
                <a:gd name="T16" fmla="*/ 7 w 7"/>
                <a:gd name="T17" fmla="*/ 21 h 27"/>
                <a:gd name="T18" fmla="*/ 4 w 7"/>
                <a:gd name="T19" fmla="*/ 26 h 27"/>
                <a:gd name="T20" fmla="*/ 4 w 7"/>
                <a:gd name="T21" fmla="*/ 26 h 27"/>
                <a:gd name="T22" fmla="*/ 3 w 7"/>
                <a:gd name="T23" fmla="*/ 27 h 27"/>
                <a:gd name="T24" fmla="*/ 5 w 7"/>
                <a:gd name="T25" fmla="*/ 2 h 27"/>
                <a:gd name="T26" fmla="*/ 4 w 7"/>
                <a:gd name="T27" fmla="*/ 2 h 27"/>
                <a:gd name="T28" fmla="*/ 4 w 7"/>
                <a:gd name="T29" fmla="*/ 3 h 27"/>
                <a:gd name="T30" fmla="*/ 3 w 7"/>
                <a:gd name="T31" fmla="*/ 6 h 27"/>
                <a:gd name="T32" fmla="*/ 3 w 7"/>
                <a:gd name="T33" fmla="*/ 24 h 27"/>
                <a:gd name="T34" fmla="*/ 3 w 7"/>
                <a:gd name="T35" fmla="*/ 24 h 27"/>
                <a:gd name="T36" fmla="*/ 3 w 7"/>
                <a:gd name="T37" fmla="*/ 24 h 27"/>
                <a:gd name="T38" fmla="*/ 3 w 7"/>
                <a:gd name="T39" fmla="*/ 24 h 27"/>
                <a:gd name="T40" fmla="*/ 5 w 7"/>
                <a:gd name="T41" fmla="*/ 21 h 27"/>
                <a:gd name="T42" fmla="*/ 5 w 7"/>
                <a:gd name="T43" fmla="*/ 3 h 27"/>
                <a:gd name="T44" fmla="*/ 5 w 7"/>
                <a:gd name="T4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27">
                  <a:moveTo>
                    <a:pt x="3" y="27"/>
                  </a:moveTo>
                  <a:cubicBezTo>
                    <a:pt x="2" y="27"/>
                    <a:pt x="2" y="27"/>
                    <a:pt x="2" y="26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3"/>
                    <a:pt x="6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3" y="27"/>
                    <a:pt x="3" y="27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5" y="22"/>
                    <a:pt x="5" y="2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727"/>
            <p:cNvSpPr/>
            <p:nvPr/>
          </p:nvSpPr>
          <p:spPr bwMode="auto">
            <a:xfrm>
              <a:off x="8374063" y="3903664"/>
              <a:ext cx="25400" cy="87313"/>
            </a:xfrm>
            <a:custGeom>
              <a:avLst/>
              <a:gdLst>
                <a:gd name="T0" fmla="*/ 3 w 5"/>
                <a:gd name="T1" fmla="*/ 16 h 17"/>
                <a:gd name="T2" fmla="*/ 3 w 5"/>
                <a:gd name="T3" fmla="*/ 16 h 17"/>
                <a:gd name="T4" fmla="*/ 0 w 5"/>
                <a:gd name="T5" fmla="*/ 15 h 17"/>
                <a:gd name="T6" fmla="*/ 0 w 5"/>
                <a:gd name="T7" fmla="*/ 5 h 17"/>
                <a:gd name="T8" fmla="*/ 3 w 5"/>
                <a:gd name="T9" fmla="*/ 1 h 17"/>
                <a:gd name="T10" fmla="*/ 3 w 5"/>
                <a:gd name="T11" fmla="*/ 0 h 17"/>
                <a:gd name="T12" fmla="*/ 5 w 5"/>
                <a:gd name="T13" fmla="*/ 2 h 17"/>
                <a:gd name="T14" fmla="*/ 5 w 5"/>
                <a:gd name="T15" fmla="*/ 12 h 17"/>
                <a:gd name="T16" fmla="*/ 3 w 5"/>
                <a:gd name="T1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7">
                  <a:moveTo>
                    <a:pt x="3" y="16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1" y="17"/>
                    <a:pt x="0" y="16"/>
                    <a:pt x="0" y="1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4"/>
                    <a:pt x="4" y="16"/>
                    <a:pt x="3" y="16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728"/>
            <p:cNvSpPr>
              <a:spLocks noEditPoints="1"/>
            </p:cNvSpPr>
            <p:nvPr/>
          </p:nvSpPr>
          <p:spPr bwMode="auto">
            <a:xfrm>
              <a:off x="8369301" y="3897314"/>
              <a:ext cx="36513" cy="100013"/>
            </a:xfrm>
            <a:custGeom>
              <a:avLst/>
              <a:gdLst>
                <a:gd name="T0" fmla="*/ 3 w 7"/>
                <a:gd name="T1" fmla="*/ 19 h 19"/>
                <a:gd name="T2" fmla="*/ 2 w 7"/>
                <a:gd name="T3" fmla="*/ 19 h 19"/>
                <a:gd name="T4" fmla="*/ 0 w 7"/>
                <a:gd name="T5" fmla="*/ 16 h 19"/>
                <a:gd name="T6" fmla="*/ 0 w 7"/>
                <a:gd name="T7" fmla="*/ 6 h 19"/>
                <a:gd name="T8" fmla="*/ 3 w 7"/>
                <a:gd name="T9" fmla="*/ 1 h 19"/>
                <a:gd name="T10" fmla="*/ 3 w 7"/>
                <a:gd name="T11" fmla="*/ 0 h 19"/>
                <a:gd name="T12" fmla="*/ 6 w 7"/>
                <a:gd name="T13" fmla="*/ 0 h 19"/>
                <a:gd name="T14" fmla="*/ 7 w 7"/>
                <a:gd name="T15" fmla="*/ 3 h 19"/>
                <a:gd name="T16" fmla="*/ 7 w 7"/>
                <a:gd name="T17" fmla="*/ 13 h 19"/>
                <a:gd name="T18" fmla="*/ 4 w 7"/>
                <a:gd name="T19" fmla="*/ 18 h 19"/>
                <a:gd name="T20" fmla="*/ 4 w 7"/>
                <a:gd name="T21" fmla="*/ 18 h 19"/>
                <a:gd name="T22" fmla="*/ 3 w 7"/>
                <a:gd name="T23" fmla="*/ 19 h 19"/>
                <a:gd name="T24" fmla="*/ 5 w 7"/>
                <a:gd name="T25" fmla="*/ 2 h 19"/>
                <a:gd name="T26" fmla="*/ 4 w 7"/>
                <a:gd name="T27" fmla="*/ 2 h 19"/>
                <a:gd name="T28" fmla="*/ 4 w 7"/>
                <a:gd name="T29" fmla="*/ 3 h 19"/>
                <a:gd name="T30" fmla="*/ 3 w 7"/>
                <a:gd name="T31" fmla="*/ 6 h 19"/>
                <a:gd name="T32" fmla="*/ 3 w 7"/>
                <a:gd name="T33" fmla="*/ 16 h 19"/>
                <a:gd name="T34" fmla="*/ 3 w 7"/>
                <a:gd name="T35" fmla="*/ 17 h 19"/>
                <a:gd name="T36" fmla="*/ 3 w 7"/>
                <a:gd name="T37" fmla="*/ 16 h 19"/>
                <a:gd name="T38" fmla="*/ 3 w 7"/>
                <a:gd name="T39" fmla="*/ 16 h 19"/>
                <a:gd name="T40" fmla="*/ 5 w 7"/>
                <a:gd name="T41" fmla="*/ 13 h 19"/>
                <a:gd name="T42" fmla="*/ 5 w 7"/>
                <a:gd name="T43" fmla="*/ 3 h 19"/>
                <a:gd name="T44" fmla="*/ 5 w 7"/>
                <a:gd name="T45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9">
                  <a:moveTo>
                    <a:pt x="3" y="19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5"/>
                    <a:pt x="6" y="17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19"/>
                    <a:pt x="3" y="19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7"/>
                    <a:pt x="3" y="17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5" y="14"/>
                    <a:pt x="5" y="1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729"/>
            <p:cNvSpPr/>
            <p:nvPr/>
          </p:nvSpPr>
          <p:spPr bwMode="auto">
            <a:xfrm>
              <a:off x="8374063" y="3903664"/>
              <a:ext cx="25400" cy="46038"/>
            </a:xfrm>
            <a:custGeom>
              <a:avLst/>
              <a:gdLst>
                <a:gd name="T0" fmla="*/ 3 w 5"/>
                <a:gd name="T1" fmla="*/ 8 h 9"/>
                <a:gd name="T2" fmla="*/ 3 w 5"/>
                <a:gd name="T3" fmla="*/ 9 h 9"/>
                <a:gd name="T4" fmla="*/ 0 w 5"/>
                <a:gd name="T5" fmla="*/ 7 h 9"/>
                <a:gd name="T6" fmla="*/ 0 w 5"/>
                <a:gd name="T7" fmla="*/ 5 h 9"/>
                <a:gd name="T8" fmla="*/ 3 w 5"/>
                <a:gd name="T9" fmla="*/ 1 h 9"/>
                <a:gd name="T10" fmla="*/ 3 w 5"/>
                <a:gd name="T11" fmla="*/ 0 h 9"/>
                <a:gd name="T12" fmla="*/ 5 w 5"/>
                <a:gd name="T13" fmla="*/ 2 h 9"/>
                <a:gd name="T14" fmla="*/ 5 w 5"/>
                <a:gd name="T15" fmla="*/ 4 h 9"/>
                <a:gd name="T16" fmla="*/ 3 w 5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9">
                  <a:moveTo>
                    <a:pt x="3" y="8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1" y="9"/>
                    <a:pt x="0" y="9"/>
                    <a:pt x="0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5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4" y="8"/>
                    <a:pt x="3" y="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730"/>
            <p:cNvSpPr>
              <a:spLocks noEditPoints="1"/>
            </p:cNvSpPr>
            <p:nvPr/>
          </p:nvSpPr>
          <p:spPr bwMode="auto">
            <a:xfrm>
              <a:off x="8369301" y="3897314"/>
              <a:ext cx="36513" cy="57150"/>
            </a:xfrm>
            <a:custGeom>
              <a:avLst/>
              <a:gdLst>
                <a:gd name="T0" fmla="*/ 3 w 7"/>
                <a:gd name="T1" fmla="*/ 11 h 11"/>
                <a:gd name="T2" fmla="*/ 2 w 7"/>
                <a:gd name="T3" fmla="*/ 11 h 11"/>
                <a:gd name="T4" fmla="*/ 0 w 7"/>
                <a:gd name="T5" fmla="*/ 8 h 11"/>
                <a:gd name="T6" fmla="*/ 0 w 7"/>
                <a:gd name="T7" fmla="*/ 6 h 11"/>
                <a:gd name="T8" fmla="*/ 3 w 7"/>
                <a:gd name="T9" fmla="*/ 1 h 11"/>
                <a:gd name="T10" fmla="*/ 3 w 7"/>
                <a:gd name="T11" fmla="*/ 0 h 11"/>
                <a:gd name="T12" fmla="*/ 6 w 7"/>
                <a:gd name="T13" fmla="*/ 0 h 11"/>
                <a:gd name="T14" fmla="*/ 7 w 7"/>
                <a:gd name="T15" fmla="*/ 3 h 11"/>
                <a:gd name="T16" fmla="*/ 7 w 7"/>
                <a:gd name="T17" fmla="*/ 5 h 11"/>
                <a:gd name="T18" fmla="*/ 4 w 7"/>
                <a:gd name="T19" fmla="*/ 10 h 11"/>
                <a:gd name="T20" fmla="*/ 4 w 7"/>
                <a:gd name="T21" fmla="*/ 11 h 11"/>
                <a:gd name="T22" fmla="*/ 3 w 7"/>
                <a:gd name="T23" fmla="*/ 11 h 11"/>
                <a:gd name="T24" fmla="*/ 5 w 7"/>
                <a:gd name="T25" fmla="*/ 2 h 11"/>
                <a:gd name="T26" fmla="*/ 4 w 7"/>
                <a:gd name="T27" fmla="*/ 2 h 11"/>
                <a:gd name="T28" fmla="*/ 4 w 7"/>
                <a:gd name="T29" fmla="*/ 3 h 11"/>
                <a:gd name="T30" fmla="*/ 3 w 7"/>
                <a:gd name="T31" fmla="*/ 6 h 11"/>
                <a:gd name="T32" fmla="*/ 3 w 7"/>
                <a:gd name="T33" fmla="*/ 8 h 11"/>
                <a:gd name="T34" fmla="*/ 3 w 7"/>
                <a:gd name="T35" fmla="*/ 9 h 11"/>
                <a:gd name="T36" fmla="*/ 3 w 7"/>
                <a:gd name="T37" fmla="*/ 9 h 11"/>
                <a:gd name="T38" fmla="*/ 3 w 7"/>
                <a:gd name="T39" fmla="*/ 8 h 11"/>
                <a:gd name="T40" fmla="*/ 5 w 7"/>
                <a:gd name="T41" fmla="*/ 5 h 11"/>
                <a:gd name="T42" fmla="*/ 5 w 7"/>
                <a:gd name="T43" fmla="*/ 3 h 11"/>
                <a:gd name="T44" fmla="*/ 5 w 7"/>
                <a:gd name="T4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" h="11">
                  <a:moveTo>
                    <a:pt x="3" y="11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1"/>
                    <a:pt x="7" y="2"/>
                    <a:pt x="7" y="3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7"/>
                    <a:pt x="6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3" y="11"/>
                    <a:pt x="3" y="1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5"/>
                    <a:pt x="3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5" y="6"/>
                    <a:pt x="5" y="5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731"/>
            <p:cNvSpPr/>
            <p:nvPr/>
          </p:nvSpPr>
          <p:spPr bwMode="auto">
            <a:xfrm>
              <a:off x="8326438" y="3533776"/>
              <a:ext cx="47625" cy="36513"/>
            </a:xfrm>
            <a:custGeom>
              <a:avLst/>
              <a:gdLst>
                <a:gd name="T0" fmla="*/ 4 w 30"/>
                <a:gd name="T1" fmla="*/ 23 h 23"/>
                <a:gd name="T2" fmla="*/ 0 w 30"/>
                <a:gd name="T3" fmla="*/ 16 h 23"/>
                <a:gd name="T4" fmla="*/ 27 w 30"/>
                <a:gd name="T5" fmla="*/ 0 h 23"/>
                <a:gd name="T6" fmla="*/ 30 w 30"/>
                <a:gd name="T7" fmla="*/ 7 h 23"/>
                <a:gd name="T8" fmla="*/ 4 w 3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4" y="23"/>
                  </a:moveTo>
                  <a:lnTo>
                    <a:pt x="0" y="16"/>
                  </a:lnTo>
                  <a:lnTo>
                    <a:pt x="27" y="0"/>
                  </a:lnTo>
                  <a:lnTo>
                    <a:pt x="30" y="7"/>
                  </a:lnTo>
                  <a:lnTo>
                    <a:pt x="4" y="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732"/>
            <p:cNvSpPr/>
            <p:nvPr/>
          </p:nvSpPr>
          <p:spPr bwMode="auto">
            <a:xfrm>
              <a:off x="8374063" y="4916489"/>
              <a:ext cx="25400" cy="223838"/>
            </a:xfrm>
            <a:custGeom>
              <a:avLst/>
              <a:gdLst>
                <a:gd name="T0" fmla="*/ 3 w 5"/>
                <a:gd name="T1" fmla="*/ 42 h 43"/>
                <a:gd name="T2" fmla="*/ 3 w 5"/>
                <a:gd name="T3" fmla="*/ 42 h 43"/>
                <a:gd name="T4" fmla="*/ 0 w 5"/>
                <a:gd name="T5" fmla="*/ 41 h 43"/>
                <a:gd name="T6" fmla="*/ 0 w 5"/>
                <a:gd name="T7" fmla="*/ 5 h 43"/>
                <a:gd name="T8" fmla="*/ 3 w 5"/>
                <a:gd name="T9" fmla="*/ 1 h 43"/>
                <a:gd name="T10" fmla="*/ 3 w 5"/>
                <a:gd name="T11" fmla="*/ 1 h 43"/>
                <a:gd name="T12" fmla="*/ 5 w 5"/>
                <a:gd name="T13" fmla="*/ 3 h 43"/>
                <a:gd name="T14" fmla="*/ 5 w 5"/>
                <a:gd name="T15" fmla="*/ 38 h 43"/>
                <a:gd name="T16" fmla="*/ 3 w 5"/>
                <a:gd name="T17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3">
                  <a:moveTo>
                    <a:pt x="3" y="42"/>
                  </a:moveTo>
                  <a:cubicBezTo>
                    <a:pt x="3" y="42"/>
                    <a:pt x="3" y="42"/>
                    <a:pt x="3" y="42"/>
                  </a:cubicBezTo>
                  <a:cubicBezTo>
                    <a:pt x="1" y="43"/>
                    <a:pt x="0" y="42"/>
                    <a:pt x="0" y="4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5" y="1"/>
                    <a:pt x="5" y="3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4" y="41"/>
                    <a:pt x="3" y="42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733"/>
            <p:cNvSpPr>
              <a:spLocks noEditPoints="1"/>
            </p:cNvSpPr>
            <p:nvPr/>
          </p:nvSpPr>
          <p:spPr bwMode="auto">
            <a:xfrm>
              <a:off x="8369301" y="4911726"/>
              <a:ext cx="36513" cy="234950"/>
            </a:xfrm>
            <a:custGeom>
              <a:avLst/>
              <a:gdLst>
                <a:gd name="T0" fmla="*/ 3 w 7"/>
                <a:gd name="T1" fmla="*/ 45 h 45"/>
                <a:gd name="T2" fmla="*/ 2 w 7"/>
                <a:gd name="T3" fmla="*/ 44 h 45"/>
                <a:gd name="T4" fmla="*/ 0 w 7"/>
                <a:gd name="T5" fmla="*/ 42 h 45"/>
                <a:gd name="T6" fmla="*/ 0 w 7"/>
                <a:gd name="T7" fmla="*/ 6 h 45"/>
                <a:gd name="T8" fmla="*/ 3 w 7"/>
                <a:gd name="T9" fmla="*/ 1 h 45"/>
                <a:gd name="T10" fmla="*/ 3 w 7"/>
                <a:gd name="T11" fmla="*/ 1 h 45"/>
                <a:gd name="T12" fmla="*/ 6 w 7"/>
                <a:gd name="T13" fmla="*/ 1 h 45"/>
                <a:gd name="T14" fmla="*/ 7 w 7"/>
                <a:gd name="T15" fmla="*/ 4 h 45"/>
                <a:gd name="T16" fmla="*/ 7 w 7"/>
                <a:gd name="T17" fmla="*/ 39 h 45"/>
                <a:gd name="T18" fmla="*/ 4 w 7"/>
                <a:gd name="T19" fmla="*/ 44 h 45"/>
                <a:gd name="T20" fmla="*/ 4 w 7"/>
                <a:gd name="T21" fmla="*/ 44 h 45"/>
                <a:gd name="T22" fmla="*/ 4 w 7"/>
                <a:gd name="T23" fmla="*/ 44 h 45"/>
                <a:gd name="T24" fmla="*/ 3 w 7"/>
                <a:gd name="T25" fmla="*/ 45 h 45"/>
                <a:gd name="T26" fmla="*/ 5 w 7"/>
                <a:gd name="T27" fmla="*/ 3 h 45"/>
                <a:gd name="T28" fmla="*/ 4 w 7"/>
                <a:gd name="T29" fmla="*/ 3 h 45"/>
                <a:gd name="T30" fmla="*/ 4 w 7"/>
                <a:gd name="T31" fmla="*/ 3 h 45"/>
                <a:gd name="T32" fmla="*/ 3 w 7"/>
                <a:gd name="T33" fmla="*/ 6 h 45"/>
                <a:gd name="T34" fmla="*/ 3 w 7"/>
                <a:gd name="T35" fmla="*/ 42 h 45"/>
                <a:gd name="T36" fmla="*/ 3 w 7"/>
                <a:gd name="T37" fmla="*/ 42 h 45"/>
                <a:gd name="T38" fmla="*/ 3 w 7"/>
                <a:gd name="T39" fmla="*/ 42 h 45"/>
                <a:gd name="T40" fmla="*/ 3 w 7"/>
                <a:gd name="T41" fmla="*/ 42 h 45"/>
                <a:gd name="T42" fmla="*/ 5 w 7"/>
                <a:gd name="T43" fmla="*/ 39 h 45"/>
                <a:gd name="T44" fmla="*/ 5 w 7"/>
                <a:gd name="T45" fmla="*/ 4 h 45"/>
                <a:gd name="T46" fmla="*/ 5 w 7"/>
                <a:gd name="T4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" h="45">
                  <a:moveTo>
                    <a:pt x="3" y="45"/>
                  </a:moveTo>
                  <a:cubicBezTo>
                    <a:pt x="2" y="45"/>
                    <a:pt x="2" y="44"/>
                    <a:pt x="2" y="44"/>
                  </a:cubicBezTo>
                  <a:cubicBezTo>
                    <a:pt x="1" y="44"/>
                    <a:pt x="0" y="43"/>
                    <a:pt x="0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6" y="43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3" y="45"/>
                    <a:pt x="3" y="45"/>
                  </a:cubicBezTo>
                  <a:close/>
                  <a:moveTo>
                    <a:pt x="5" y="3"/>
                  </a:move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2"/>
                    <a:pt x="5" y="40"/>
                    <a:pt x="5" y="39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734"/>
            <p:cNvSpPr/>
            <p:nvPr/>
          </p:nvSpPr>
          <p:spPr bwMode="auto">
            <a:xfrm>
              <a:off x="8383588" y="5094289"/>
              <a:ext cx="11113" cy="15875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3 h 3"/>
                <a:gd name="T4" fmla="*/ 2 w 2"/>
                <a:gd name="T5" fmla="*/ 1 h 3"/>
                <a:gd name="T6" fmla="*/ 1 w 2"/>
                <a:gd name="T7" fmla="*/ 1 h 3"/>
                <a:gd name="T8" fmla="*/ 0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735"/>
            <p:cNvSpPr/>
            <p:nvPr/>
          </p:nvSpPr>
          <p:spPr bwMode="auto">
            <a:xfrm>
              <a:off x="8035926" y="3341689"/>
              <a:ext cx="119063" cy="73025"/>
            </a:xfrm>
            <a:custGeom>
              <a:avLst/>
              <a:gdLst>
                <a:gd name="T0" fmla="*/ 1 w 23"/>
                <a:gd name="T1" fmla="*/ 1 h 14"/>
                <a:gd name="T2" fmla="*/ 1 w 23"/>
                <a:gd name="T3" fmla="*/ 1 h 14"/>
                <a:gd name="T4" fmla="*/ 1 w 23"/>
                <a:gd name="T5" fmla="*/ 4 h 14"/>
                <a:gd name="T6" fmla="*/ 17 w 23"/>
                <a:gd name="T7" fmla="*/ 13 h 14"/>
                <a:gd name="T8" fmla="*/ 21 w 23"/>
                <a:gd name="T9" fmla="*/ 13 h 14"/>
                <a:gd name="T10" fmla="*/ 22 w 23"/>
                <a:gd name="T11" fmla="*/ 13 h 14"/>
                <a:gd name="T12" fmla="*/ 21 w 23"/>
                <a:gd name="T13" fmla="*/ 10 h 14"/>
                <a:gd name="T14" fmla="*/ 6 w 23"/>
                <a:gd name="T15" fmla="*/ 1 h 14"/>
                <a:gd name="T16" fmla="*/ 1 w 23"/>
                <a:gd name="T1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4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4"/>
                    <a:pt x="20" y="14"/>
                    <a:pt x="21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2"/>
                    <a:pt x="23" y="11"/>
                    <a:pt x="21" y="1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736"/>
            <p:cNvSpPr>
              <a:spLocks noEditPoints="1"/>
            </p:cNvSpPr>
            <p:nvPr/>
          </p:nvSpPr>
          <p:spPr bwMode="auto">
            <a:xfrm>
              <a:off x="8031163" y="3336926"/>
              <a:ext cx="128588" cy="82550"/>
            </a:xfrm>
            <a:custGeom>
              <a:avLst/>
              <a:gdLst>
                <a:gd name="T0" fmla="*/ 20 w 25"/>
                <a:gd name="T1" fmla="*/ 16 h 16"/>
                <a:gd name="T2" fmla="*/ 17 w 25"/>
                <a:gd name="T3" fmla="*/ 15 h 16"/>
                <a:gd name="T4" fmla="*/ 2 w 25"/>
                <a:gd name="T5" fmla="*/ 6 h 16"/>
                <a:gd name="T6" fmla="*/ 0 w 25"/>
                <a:gd name="T7" fmla="*/ 3 h 16"/>
                <a:gd name="T8" fmla="*/ 1 w 25"/>
                <a:gd name="T9" fmla="*/ 1 h 16"/>
                <a:gd name="T10" fmla="*/ 2 w 25"/>
                <a:gd name="T11" fmla="*/ 1 h 16"/>
                <a:gd name="T12" fmla="*/ 7 w 25"/>
                <a:gd name="T13" fmla="*/ 1 h 16"/>
                <a:gd name="T14" fmla="*/ 23 w 25"/>
                <a:gd name="T15" fmla="*/ 10 h 16"/>
                <a:gd name="T16" fmla="*/ 25 w 25"/>
                <a:gd name="T17" fmla="*/ 13 h 16"/>
                <a:gd name="T18" fmla="*/ 23 w 25"/>
                <a:gd name="T19" fmla="*/ 15 h 16"/>
                <a:gd name="T20" fmla="*/ 23 w 25"/>
                <a:gd name="T21" fmla="*/ 15 h 16"/>
                <a:gd name="T22" fmla="*/ 20 w 25"/>
                <a:gd name="T23" fmla="*/ 16 h 16"/>
                <a:gd name="T24" fmla="*/ 3 w 25"/>
                <a:gd name="T25" fmla="*/ 3 h 16"/>
                <a:gd name="T26" fmla="*/ 2 w 25"/>
                <a:gd name="T27" fmla="*/ 3 h 16"/>
                <a:gd name="T28" fmla="*/ 2 w 25"/>
                <a:gd name="T29" fmla="*/ 3 h 16"/>
                <a:gd name="T30" fmla="*/ 3 w 25"/>
                <a:gd name="T31" fmla="*/ 4 h 16"/>
                <a:gd name="T32" fmla="*/ 18 w 25"/>
                <a:gd name="T33" fmla="*/ 13 h 16"/>
                <a:gd name="T34" fmla="*/ 22 w 25"/>
                <a:gd name="T35" fmla="*/ 13 h 16"/>
                <a:gd name="T36" fmla="*/ 22 w 25"/>
                <a:gd name="T37" fmla="*/ 13 h 16"/>
                <a:gd name="T38" fmla="*/ 22 w 25"/>
                <a:gd name="T39" fmla="*/ 13 h 16"/>
                <a:gd name="T40" fmla="*/ 22 w 25"/>
                <a:gd name="T41" fmla="*/ 12 h 16"/>
                <a:gd name="T42" fmla="*/ 6 w 25"/>
                <a:gd name="T43" fmla="*/ 3 h 16"/>
                <a:gd name="T44" fmla="*/ 3 w 25"/>
                <a:gd name="T45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5" h="16">
                  <a:moveTo>
                    <a:pt x="20" y="16"/>
                  </a:moveTo>
                  <a:cubicBezTo>
                    <a:pt x="19" y="16"/>
                    <a:pt x="18" y="15"/>
                    <a:pt x="17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5" y="12"/>
                    <a:pt x="25" y="13"/>
                  </a:cubicBezTo>
                  <a:cubicBezTo>
                    <a:pt x="25" y="13"/>
                    <a:pt x="24" y="14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1" y="16"/>
                    <a:pt x="20" y="16"/>
                  </a:cubicBezTo>
                  <a:close/>
                  <a:moveTo>
                    <a:pt x="3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1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4" y="3"/>
                    <a:pt x="3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737"/>
            <p:cNvSpPr/>
            <p:nvPr/>
          </p:nvSpPr>
          <p:spPr bwMode="auto">
            <a:xfrm>
              <a:off x="7094538" y="3013076"/>
              <a:ext cx="46038" cy="36513"/>
            </a:xfrm>
            <a:custGeom>
              <a:avLst/>
              <a:gdLst>
                <a:gd name="T0" fmla="*/ 3 w 29"/>
                <a:gd name="T1" fmla="*/ 23 h 23"/>
                <a:gd name="T2" fmla="*/ 0 w 29"/>
                <a:gd name="T3" fmla="*/ 17 h 23"/>
                <a:gd name="T4" fmla="*/ 23 w 29"/>
                <a:gd name="T5" fmla="*/ 0 h 23"/>
                <a:gd name="T6" fmla="*/ 29 w 29"/>
                <a:gd name="T7" fmla="*/ 7 h 23"/>
                <a:gd name="T8" fmla="*/ 3 w 29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3">
                  <a:moveTo>
                    <a:pt x="3" y="23"/>
                  </a:moveTo>
                  <a:lnTo>
                    <a:pt x="0" y="17"/>
                  </a:lnTo>
                  <a:lnTo>
                    <a:pt x="23" y="0"/>
                  </a:lnTo>
                  <a:lnTo>
                    <a:pt x="29" y="7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738"/>
            <p:cNvSpPr/>
            <p:nvPr/>
          </p:nvSpPr>
          <p:spPr bwMode="auto">
            <a:xfrm>
              <a:off x="7099301" y="4765676"/>
              <a:ext cx="46038" cy="31750"/>
            </a:xfrm>
            <a:custGeom>
              <a:avLst/>
              <a:gdLst>
                <a:gd name="T0" fmla="*/ 3 w 29"/>
                <a:gd name="T1" fmla="*/ 20 h 20"/>
                <a:gd name="T2" fmla="*/ 0 w 29"/>
                <a:gd name="T3" fmla="*/ 13 h 20"/>
                <a:gd name="T4" fmla="*/ 23 w 29"/>
                <a:gd name="T5" fmla="*/ 0 h 20"/>
                <a:gd name="T6" fmla="*/ 29 w 29"/>
                <a:gd name="T7" fmla="*/ 7 h 20"/>
                <a:gd name="T8" fmla="*/ 3 w 2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">
                  <a:moveTo>
                    <a:pt x="3" y="20"/>
                  </a:moveTo>
                  <a:lnTo>
                    <a:pt x="0" y="13"/>
                  </a:lnTo>
                  <a:lnTo>
                    <a:pt x="23" y="0"/>
                  </a:lnTo>
                  <a:lnTo>
                    <a:pt x="29" y="7"/>
                  </a:lnTo>
                  <a:lnTo>
                    <a:pt x="3" y="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739"/>
            <p:cNvSpPr/>
            <p:nvPr/>
          </p:nvSpPr>
          <p:spPr bwMode="auto">
            <a:xfrm>
              <a:off x="7140576" y="4859339"/>
              <a:ext cx="47625" cy="36513"/>
            </a:xfrm>
            <a:custGeom>
              <a:avLst/>
              <a:gdLst>
                <a:gd name="T0" fmla="*/ 3 w 30"/>
                <a:gd name="T1" fmla="*/ 23 h 23"/>
                <a:gd name="T2" fmla="*/ 0 w 30"/>
                <a:gd name="T3" fmla="*/ 17 h 23"/>
                <a:gd name="T4" fmla="*/ 26 w 30"/>
                <a:gd name="T5" fmla="*/ 0 h 23"/>
                <a:gd name="T6" fmla="*/ 30 w 30"/>
                <a:gd name="T7" fmla="*/ 7 h 23"/>
                <a:gd name="T8" fmla="*/ 3 w 3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3" y="23"/>
                  </a:moveTo>
                  <a:lnTo>
                    <a:pt x="0" y="17"/>
                  </a:lnTo>
                  <a:lnTo>
                    <a:pt x="26" y="0"/>
                  </a:lnTo>
                  <a:lnTo>
                    <a:pt x="30" y="7"/>
                  </a:lnTo>
                  <a:lnTo>
                    <a:pt x="3" y="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740"/>
            <p:cNvSpPr/>
            <p:nvPr/>
          </p:nvSpPr>
          <p:spPr bwMode="auto">
            <a:xfrm>
              <a:off x="8181976" y="5468939"/>
              <a:ext cx="41275" cy="30163"/>
            </a:xfrm>
            <a:custGeom>
              <a:avLst/>
              <a:gdLst>
                <a:gd name="T0" fmla="*/ 3 w 26"/>
                <a:gd name="T1" fmla="*/ 19 h 19"/>
                <a:gd name="T2" fmla="*/ 0 w 26"/>
                <a:gd name="T3" fmla="*/ 13 h 19"/>
                <a:gd name="T4" fmla="*/ 23 w 26"/>
                <a:gd name="T5" fmla="*/ 0 h 19"/>
                <a:gd name="T6" fmla="*/ 26 w 26"/>
                <a:gd name="T7" fmla="*/ 6 h 19"/>
                <a:gd name="T8" fmla="*/ 3 w 26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9">
                  <a:moveTo>
                    <a:pt x="3" y="19"/>
                  </a:moveTo>
                  <a:lnTo>
                    <a:pt x="0" y="13"/>
                  </a:lnTo>
                  <a:lnTo>
                    <a:pt x="23" y="0"/>
                  </a:lnTo>
                  <a:lnTo>
                    <a:pt x="26" y="6"/>
                  </a:lnTo>
                  <a:lnTo>
                    <a:pt x="3" y="1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741"/>
            <p:cNvSpPr/>
            <p:nvPr/>
          </p:nvSpPr>
          <p:spPr bwMode="auto">
            <a:xfrm>
              <a:off x="7478713" y="3330576"/>
              <a:ext cx="473075" cy="889000"/>
            </a:xfrm>
            <a:custGeom>
              <a:avLst/>
              <a:gdLst>
                <a:gd name="T0" fmla="*/ 85 w 91"/>
                <a:gd name="T1" fmla="*/ 169 h 171"/>
                <a:gd name="T2" fmla="*/ 6 w 91"/>
                <a:gd name="T3" fmla="*/ 123 h 171"/>
                <a:gd name="T4" fmla="*/ 0 w 91"/>
                <a:gd name="T5" fmla="*/ 111 h 171"/>
                <a:gd name="T6" fmla="*/ 0 w 91"/>
                <a:gd name="T7" fmla="*/ 6 h 171"/>
                <a:gd name="T8" fmla="*/ 6 w 91"/>
                <a:gd name="T9" fmla="*/ 2 h 171"/>
                <a:gd name="T10" fmla="*/ 85 w 91"/>
                <a:gd name="T11" fmla="*/ 47 h 171"/>
                <a:gd name="T12" fmla="*/ 91 w 91"/>
                <a:gd name="T13" fmla="*/ 59 h 171"/>
                <a:gd name="T14" fmla="*/ 91 w 91"/>
                <a:gd name="T15" fmla="*/ 164 h 171"/>
                <a:gd name="T16" fmla="*/ 85 w 91"/>
                <a:gd name="T17" fmla="*/ 169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171">
                  <a:moveTo>
                    <a:pt x="85" y="169"/>
                  </a:moveTo>
                  <a:cubicBezTo>
                    <a:pt x="6" y="123"/>
                    <a:pt x="6" y="123"/>
                    <a:pt x="6" y="123"/>
                  </a:cubicBezTo>
                  <a:cubicBezTo>
                    <a:pt x="3" y="121"/>
                    <a:pt x="0" y="116"/>
                    <a:pt x="0" y="1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2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9" y="49"/>
                    <a:pt x="91" y="55"/>
                    <a:pt x="91" y="59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9"/>
                    <a:pt x="89" y="171"/>
                    <a:pt x="85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742"/>
            <p:cNvSpPr>
              <a:spLocks noEditPoints="1"/>
            </p:cNvSpPr>
            <p:nvPr/>
          </p:nvSpPr>
          <p:spPr bwMode="auto">
            <a:xfrm>
              <a:off x="7469188" y="3325814"/>
              <a:ext cx="493713" cy="893763"/>
            </a:xfrm>
            <a:custGeom>
              <a:avLst/>
              <a:gdLst>
                <a:gd name="T0" fmla="*/ 90 w 95"/>
                <a:gd name="T1" fmla="*/ 172 h 172"/>
                <a:gd name="T2" fmla="*/ 86 w 95"/>
                <a:gd name="T3" fmla="*/ 171 h 172"/>
                <a:gd name="T4" fmla="*/ 7 w 95"/>
                <a:gd name="T5" fmla="*/ 125 h 172"/>
                <a:gd name="T6" fmla="*/ 0 w 95"/>
                <a:gd name="T7" fmla="*/ 112 h 172"/>
                <a:gd name="T8" fmla="*/ 0 w 95"/>
                <a:gd name="T9" fmla="*/ 7 h 172"/>
                <a:gd name="T10" fmla="*/ 3 w 95"/>
                <a:gd name="T11" fmla="*/ 1 h 172"/>
                <a:gd name="T12" fmla="*/ 9 w 95"/>
                <a:gd name="T13" fmla="*/ 1 h 172"/>
                <a:gd name="T14" fmla="*/ 88 w 95"/>
                <a:gd name="T15" fmla="*/ 47 h 172"/>
                <a:gd name="T16" fmla="*/ 95 w 95"/>
                <a:gd name="T17" fmla="*/ 60 h 172"/>
                <a:gd name="T18" fmla="*/ 95 w 95"/>
                <a:gd name="T19" fmla="*/ 165 h 172"/>
                <a:gd name="T20" fmla="*/ 92 w 95"/>
                <a:gd name="T21" fmla="*/ 171 h 172"/>
                <a:gd name="T22" fmla="*/ 90 w 95"/>
                <a:gd name="T23" fmla="*/ 172 h 172"/>
                <a:gd name="T24" fmla="*/ 5 w 95"/>
                <a:gd name="T25" fmla="*/ 3 h 172"/>
                <a:gd name="T26" fmla="*/ 5 w 95"/>
                <a:gd name="T27" fmla="*/ 4 h 172"/>
                <a:gd name="T28" fmla="*/ 3 w 95"/>
                <a:gd name="T29" fmla="*/ 7 h 172"/>
                <a:gd name="T30" fmla="*/ 3 w 95"/>
                <a:gd name="T31" fmla="*/ 112 h 172"/>
                <a:gd name="T32" fmla="*/ 9 w 95"/>
                <a:gd name="T33" fmla="*/ 123 h 172"/>
                <a:gd name="T34" fmla="*/ 88 w 95"/>
                <a:gd name="T35" fmla="*/ 168 h 172"/>
                <a:gd name="T36" fmla="*/ 91 w 95"/>
                <a:gd name="T37" fmla="*/ 169 h 172"/>
                <a:gd name="T38" fmla="*/ 92 w 95"/>
                <a:gd name="T39" fmla="*/ 165 h 172"/>
                <a:gd name="T40" fmla="*/ 92 w 95"/>
                <a:gd name="T41" fmla="*/ 60 h 172"/>
                <a:gd name="T42" fmla="*/ 86 w 95"/>
                <a:gd name="T43" fmla="*/ 50 h 172"/>
                <a:gd name="T44" fmla="*/ 7 w 95"/>
                <a:gd name="T45" fmla="*/ 4 h 172"/>
                <a:gd name="T46" fmla="*/ 5 w 95"/>
                <a:gd name="T47" fmla="*/ 3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172">
                  <a:moveTo>
                    <a:pt x="90" y="172"/>
                  </a:moveTo>
                  <a:cubicBezTo>
                    <a:pt x="89" y="172"/>
                    <a:pt x="88" y="172"/>
                    <a:pt x="86" y="171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3" y="123"/>
                    <a:pt x="0" y="117"/>
                    <a:pt x="0" y="1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4"/>
                    <a:pt x="1" y="2"/>
                    <a:pt x="3" y="1"/>
                  </a:cubicBezTo>
                  <a:cubicBezTo>
                    <a:pt x="5" y="0"/>
                    <a:pt x="7" y="0"/>
                    <a:pt x="9" y="1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2" y="49"/>
                    <a:pt x="95" y="55"/>
                    <a:pt x="95" y="60"/>
                  </a:cubicBezTo>
                  <a:cubicBezTo>
                    <a:pt x="95" y="165"/>
                    <a:pt x="95" y="165"/>
                    <a:pt x="95" y="165"/>
                  </a:cubicBezTo>
                  <a:cubicBezTo>
                    <a:pt x="95" y="168"/>
                    <a:pt x="94" y="170"/>
                    <a:pt x="92" y="171"/>
                  </a:cubicBezTo>
                  <a:cubicBezTo>
                    <a:pt x="91" y="172"/>
                    <a:pt x="91" y="172"/>
                    <a:pt x="90" y="172"/>
                  </a:cubicBezTo>
                  <a:close/>
                  <a:moveTo>
                    <a:pt x="5" y="3"/>
                  </a:moveTo>
                  <a:cubicBezTo>
                    <a:pt x="5" y="3"/>
                    <a:pt x="5" y="4"/>
                    <a:pt x="5" y="4"/>
                  </a:cubicBezTo>
                  <a:cubicBezTo>
                    <a:pt x="4" y="4"/>
                    <a:pt x="3" y="6"/>
                    <a:pt x="3" y="7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6"/>
                    <a:pt x="6" y="121"/>
                    <a:pt x="9" y="123"/>
                  </a:cubicBezTo>
                  <a:cubicBezTo>
                    <a:pt x="88" y="168"/>
                    <a:pt x="88" y="168"/>
                    <a:pt x="88" y="168"/>
                  </a:cubicBezTo>
                  <a:cubicBezTo>
                    <a:pt x="89" y="169"/>
                    <a:pt x="90" y="169"/>
                    <a:pt x="91" y="169"/>
                  </a:cubicBezTo>
                  <a:cubicBezTo>
                    <a:pt x="91" y="168"/>
                    <a:pt x="92" y="167"/>
                    <a:pt x="92" y="165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2" y="56"/>
                    <a:pt x="89" y="51"/>
                    <a:pt x="86" y="5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3"/>
                    <a:pt x="5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743"/>
            <p:cNvSpPr/>
            <p:nvPr/>
          </p:nvSpPr>
          <p:spPr bwMode="auto">
            <a:xfrm>
              <a:off x="7515226" y="3382964"/>
              <a:ext cx="406400" cy="696913"/>
            </a:xfrm>
            <a:custGeom>
              <a:avLst/>
              <a:gdLst>
                <a:gd name="T0" fmla="*/ 75 w 78"/>
                <a:gd name="T1" fmla="*/ 133 h 134"/>
                <a:gd name="T2" fmla="*/ 2 w 78"/>
                <a:gd name="T3" fmla="*/ 91 h 134"/>
                <a:gd name="T4" fmla="*/ 0 w 78"/>
                <a:gd name="T5" fmla="*/ 86 h 134"/>
                <a:gd name="T6" fmla="*/ 0 w 78"/>
                <a:gd name="T7" fmla="*/ 3 h 134"/>
                <a:gd name="T8" fmla="*/ 2 w 78"/>
                <a:gd name="T9" fmla="*/ 1 h 134"/>
                <a:gd name="T10" fmla="*/ 75 w 78"/>
                <a:gd name="T11" fmla="*/ 43 h 134"/>
                <a:gd name="T12" fmla="*/ 78 w 78"/>
                <a:gd name="T13" fmla="*/ 48 h 134"/>
                <a:gd name="T14" fmla="*/ 78 w 78"/>
                <a:gd name="T15" fmla="*/ 131 h 134"/>
                <a:gd name="T16" fmla="*/ 75 w 78"/>
                <a:gd name="T17" fmla="*/ 13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34">
                  <a:moveTo>
                    <a:pt x="75" y="133"/>
                  </a:moveTo>
                  <a:cubicBezTo>
                    <a:pt x="2" y="91"/>
                    <a:pt x="2" y="91"/>
                    <a:pt x="2" y="91"/>
                  </a:cubicBezTo>
                  <a:cubicBezTo>
                    <a:pt x="1" y="90"/>
                    <a:pt x="0" y="88"/>
                    <a:pt x="0" y="8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7" y="44"/>
                    <a:pt x="78" y="46"/>
                    <a:pt x="78" y="48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3"/>
                    <a:pt x="77" y="134"/>
                    <a:pt x="75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744"/>
            <p:cNvSpPr/>
            <p:nvPr/>
          </p:nvSpPr>
          <p:spPr bwMode="auto">
            <a:xfrm>
              <a:off x="7713663" y="3736976"/>
              <a:ext cx="155575" cy="223838"/>
            </a:xfrm>
            <a:custGeom>
              <a:avLst/>
              <a:gdLst>
                <a:gd name="T0" fmla="*/ 21 w 30"/>
                <a:gd name="T1" fmla="*/ 41 h 43"/>
                <a:gd name="T2" fmla="*/ 3 w 30"/>
                <a:gd name="T3" fmla="*/ 25 h 43"/>
                <a:gd name="T4" fmla="*/ 1 w 30"/>
                <a:gd name="T5" fmla="*/ 19 h 43"/>
                <a:gd name="T6" fmla="*/ 6 w 30"/>
                <a:gd name="T7" fmla="*/ 2 h 43"/>
                <a:gd name="T8" fmla="*/ 10 w 30"/>
                <a:gd name="T9" fmla="*/ 2 h 43"/>
                <a:gd name="T10" fmla="*/ 28 w 30"/>
                <a:gd name="T11" fmla="*/ 18 h 43"/>
                <a:gd name="T12" fmla="*/ 30 w 30"/>
                <a:gd name="T13" fmla="*/ 24 h 43"/>
                <a:gd name="T14" fmla="*/ 25 w 30"/>
                <a:gd name="T15" fmla="*/ 41 h 43"/>
                <a:gd name="T16" fmla="*/ 21 w 30"/>
                <a:gd name="T17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43">
                  <a:moveTo>
                    <a:pt x="21" y="41"/>
                  </a:moveTo>
                  <a:cubicBezTo>
                    <a:pt x="3" y="25"/>
                    <a:pt x="3" y="25"/>
                    <a:pt x="3" y="25"/>
                  </a:cubicBezTo>
                  <a:cubicBezTo>
                    <a:pt x="1" y="24"/>
                    <a:pt x="0" y="21"/>
                    <a:pt x="1" y="19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0"/>
                    <a:pt x="8" y="0"/>
                    <a:pt x="10" y="2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9" y="19"/>
                    <a:pt x="30" y="22"/>
                    <a:pt x="30" y="24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2" y="43"/>
                    <a:pt x="21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745"/>
            <p:cNvSpPr>
              <a:spLocks noEditPoints="1"/>
            </p:cNvSpPr>
            <p:nvPr/>
          </p:nvSpPr>
          <p:spPr bwMode="auto">
            <a:xfrm>
              <a:off x="7707313" y="3732214"/>
              <a:ext cx="173038" cy="233363"/>
            </a:xfrm>
            <a:custGeom>
              <a:avLst/>
              <a:gdLst>
                <a:gd name="T0" fmla="*/ 24 w 33"/>
                <a:gd name="T1" fmla="*/ 45 h 45"/>
                <a:gd name="T2" fmla="*/ 21 w 33"/>
                <a:gd name="T3" fmla="*/ 43 h 45"/>
                <a:gd name="T4" fmla="*/ 3 w 33"/>
                <a:gd name="T5" fmla="*/ 27 h 45"/>
                <a:gd name="T6" fmla="*/ 1 w 33"/>
                <a:gd name="T7" fmla="*/ 20 h 45"/>
                <a:gd name="T8" fmla="*/ 6 w 33"/>
                <a:gd name="T9" fmla="*/ 3 h 45"/>
                <a:gd name="T10" fmla="*/ 8 w 33"/>
                <a:gd name="T11" fmla="*/ 0 h 45"/>
                <a:gd name="T12" fmla="*/ 12 w 33"/>
                <a:gd name="T13" fmla="*/ 2 h 45"/>
                <a:gd name="T14" fmla="*/ 30 w 33"/>
                <a:gd name="T15" fmla="*/ 18 h 45"/>
                <a:gd name="T16" fmla="*/ 32 w 33"/>
                <a:gd name="T17" fmla="*/ 25 h 45"/>
                <a:gd name="T18" fmla="*/ 27 w 33"/>
                <a:gd name="T19" fmla="*/ 42 h 45"/>
                <a:gd name="T20" fmla="*/ 25 w 33"/>
                <a:gd name="T21" fmla="*/ 45 h 45"/>
                <a:gd name="T22" fmla="*/ 24 w 33"/>
                <a:gd name="T23" fmla="*/ 45 h 45"/>
                <a:gd name="T24" fmla="*/ 9 w 33"/>
                <a:gd name="T25" fmla="*/ 3 h 45"/>
                <a:gd name="T26" fmla="*/ 9 w 33"/>
                <a:gd name="T27" fmla="*/ 3 h 45"/>
                <a:gd name="T28" fmla="*/ 3 w 33"/>
                <a:gd name="T29" fmla="*/ 21 h 45"/>
                <a:gd name="T30" fmla="*/ 5 w 33"/>
                <a:gd name="T31" fmla="*/ 25 h 45"/>
                <a:gd name="T32" fmla="*/ 23 w 33"/>
                <a:gd name="T33" fmla="*/ 41 h 45"/>
                <a:gd name="T34" fmla="*/ 24 w 33"/>
                <a:gd name="T35" fmla="*/ 42 h 45"/>
                <a:gd name="T36" fmla="*/ 29 w 33"/>
                <a:gd name="T37" fmla="*/ 24 h 45"/>
                <a:gd name="T38" fmla="*/ 28 w 33"/>
                <a:gd name="T39" fmla="*/ 20 h 45"/>
                <a:gd name="T40" fmla="*/ 10 w 33"/>
                <a:gd name="T41" fmla="*/ 4 h 45"/>
                <a:gd name="T42" fmla="*/ 9 w 33"/>
                <a:gd name="T43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5">
                  <a:moveTo>
                    <a:pt x="24" y="45"/>
                  </a:moveTo>
                  <a:cubicBezTo>
                    <a:pt x="23" y="45"/>
                    <a:pt x="22" y="44"/>
                    <a:pt x="21" y="43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5"/>
                    <a:pt x="0" y="22"/>
                    <a:pt x="1" y="2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1"/>
                    <a:pt x="8" y="0"/>
                  </a:cubicBezTo>
                  <a:cubicBezTo>
                    <a:pt x="9" y="0"/>
                    <a:pt x="11" y="0"/>
                    <a:pt x="12" y="2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2" y="20"/>
                    <a:pt x="33" y="23"/>
                    <a:pt x="32" y="25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4"/>
                    <a:pt x="26" y="44"/>
                    <a:pt x="25" y="45"/>
                  </a:cubicBezTo>
                  <a:cubicBezTo>
                    <a:pt x="25" y="45"/>
                    <a:pt x="24" y="45"/>
                    <a:pt x="24" y="45"/>
                  </a:cubicBezTo>
                  <a:close/>
                  <a:moveTo>
                    <a:pt x="9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4" y="24"/>
                    <a:pt x="5" y="25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24" y="42"/>
                    <a:pt x="24" y="4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3"/>
                    <a:pt x="29" y="21"/>
                    <a:pt x="28" y="2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746"/>
            <p:cNvSpPr/>
            <p:nvPr/>
          </p:nvSpPr>
          <p:spPr bwMode="auto">
            <a:xfrm>
              <a:off x="7645401" y="3575051"/>
              <a:ext cx="150813" cy="228600"/>
            </a:xfrm>
            <a:custGeom>
              <a:avLst/>
              <a:gdLst>
                <a:gd name="T0" fmla="*/ 29 w 29"/>
                <a:gd name="T1" fmla="*/ 31 h 44"/>
                <a:gd name="T2" fmla="*/ 15 w 29"/>
                <a:gd name="T3" fmla="*/ 39 h 44"/>
                <a:gd name="T4" fmla="*/ 0 w 29"/>
                <a:gd name="T5" fmla="*/ 14 h 44"/>
                <a:gd name="T6" fmla="*/ 15 w 29"/>
                <a:gd name="T7" fmla="*/ 5 h 44"/>
                <a:gd name="T8" fmla="*/ 29 w 29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4">
                  <a:moveTo>
                    <a:pt x="29" y="31"/>
                  </a:moveTo>
                  <a:cubicBezTo>
                    <a:pt x="29" y="40"/>
                    <a:pt x="23" y="44"/>
                    <a:pt x="15" y="39"/>
                  </a:cubicBezTo>
                  <a:cubicBezTo>
                    <a:pt x="6" y="35"/>
                    <a:pt x="0" y="23"/>
                    <a:pt x="0" y="14"/>
                  </a:cubicBezTo>
                  <a:cubicBezTo>
                    <a:pt x="0" y="4"/>
                    <a:pt x="6" y="0"/>
                    <a:pt x="15" y="5"/>
                  </a:cubicBezTo>
                  <a:cubicBezTo>
                    <a:pt x="23" y="10"/>
                    <a:pt x="29" y="21"/>
                    <a:pt x="2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747"/>
            <p:cNvSpPr>
              <a:spLocks noEditPoints="1"/>
            </p:cNvSpPr>
            <p:nvPr/>
          </p:nvSpPr>
          <p:spPr bwMode="auto">
            <a:xfrm>
              <a:off x="7634288" y="3581401"/>
              <a:ext cx="173038" cy="217488"/>
            </a:xfrm>
            <a:custGeom>
              <a:avLst/>
              <a:gdLst>
                <a:gd name="T0" fmla="*/ 23 w 33"/>
                <a:gd name="T1" fmla="*/ 42 h 42"/>
                <a:gd name="T2" fmla="*/ 16 w 33"/>
                <a:gd name="T3" fmla="*/ 40 h 42"/>
                <a:gd name="T4" fmla="*/ 0 w 33"/>
                <a:gd name="T5" fmla="*/ 13 h 42"/>
                <a:gd name="T6" fmla="*/ 5 w 33"/>
                <a:gd name="T7" fmla="*/ 2 h 42"/>
                <a:gd name="T8" fmla="*/ 17 w 33"/>
                <a:gd name="T9" fmla="*/ 3 h 42"/>
                <a:gd name="T10" fmla="*/ 33 w 33"/>
                <a:gd name="T11" fmla="*/ 30 h 42"/>
                <a:gd name="T12" fmla="*/ 28 w 33"/>
                <a:gd name="T13" fmla="*/ 41 h 42"/>
                <a:gd name="T14" fmla="*/ 23 w 33"/>
                <a:gd name="T15" fmla="*/ 42 h 42"/>
                <a:gd name="T16" fmla="*/ 10 w 33"/>
                <a:gd name="T17" fmla="*/ 3 h 42"/>
                <a:gd name="T18" fmla="*/ 7 w 33"/>
                <a:gd name="T19" fmla="*/ 4 h 42"/>
                <a:gd name="T20" fmla="*/ 3 w 33"/>
                <a:gd name="T21" fmla="*/ 13 h 42"/>
                <a:gd name="T22" fmla="*/ 17 w 33"/>
                <a:gd name="T23" fmla="*/ 37 h 42"/>
                <a:gd name="T24" fmla="*/ 26 w 33"/>
                <a:gd name="T25" fmla="*/ 38 h 42"/>
                <a:gd name="T26" fmla="*/ 30 w 33"/>
                <a:gd name="T27" fmla="*/ 30 h 42"/>
                <a:gd name="T28" fmla="*/ 16 w 33"/>
                <a:gd name="T29" fmla="*/ 5 h 42"/>
                <a:gd name="T30" fmla="*/ 10 w 33"/>
                <a:gd name="T31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" h="42">
                  <a:moveTo>
                    <a:pt x="23" y="42"/>
                  </a:moveTo>
                  <a:cubicBezTo>
                    <a:pt x="21" y="42"/>
                    <a:pt x="18" y="41"/>
                    <a:pt x="16" y="40"/>
                  </a:cubicBezTo>
                  <a:cubicBezTo>
                    <a:pt x="7" y="35"/>
                    <a:pt x="0" y="22"/>
                    <a:pt x="0" y="13"/>
                  </a:cubicBezTo>
                  <a:cubicBezTo>
                    <a:pt x="0" y="7"/>
                    <a:pt x="2" y="4"/>
                    <a:pt x="5" y="2"/>
                  </a:cubicBezTo>
                  <a:cubicBezTo>
                    <a:pt x="9" y="0"/>
                    <a:pt x="13" y="0"/>
                    <a:pt x="17" y="3"/>
                  </a:cubicBezTo>
                  <a:cubicBezTo>
                    <a:pt x="26" y="8"/>
                    <a:pt x="33" y="20"/>
                    <a:pt x="33" y="30"/>
                  </a:cubicBezTo>
                  <a:cubicBezTo>
                    <a:pt x="33" y="35"/>
                    <a:pt x="31" y="39"/>
                    <a:pt x="28" y="41"/>
                  </a:cubicBezTo>
                  <a:cubicBezTo>
                    <a:pt x="26" y="41"/>
                    <a:pt x="25" y="42"/>
                    <a:pt x="23" y="42"/>
                  </a:cubicBezTo>
                  <a:close/>
                  <a:moveTo>
                    <a:pt x="10" y="3"/>
                  </a:moveTo>
                  <a:cubicBezTo>
                    <a:pt x="9" y="3"/>
                    <a:pt x="8" y="4"/>
                    <a:pt x="7" y="4"/>
                  </a:cubicBezTo>
                  <a:cubicBezTo>
                    <a:pt x="5" y="6"/>
                    <a:pt x="3" y="9"/>
                    <a:pt x="3" y="13"/>
                  </a:cubicBezTo>
                  <a:cubicBezTo>
                    <a:pt x="3" y="22"/>
                    <a:pt x="10" y="32"/>
                    <a:pt x="17" y="37"/>
                  </a:cubicBezTo>
                  <a:cubicBezTo>
                    <a:pt x="21" y="39"/>
                    <a:pt x="24" y="39"/>
                    <a:pt x="26" y="38"/>
                  </a:cubicBezTo>
                  <a:cubicBezTo>
                    <a:pt x="29" y="37"/>
                    <a:pt x="30" y="34"/>
                    <a:pt x="30" y="30"/>
                  </a:cubicBezTo>
                  <a:cubicBezTo>
                    <a:pt x="30" y="21"/>
                    <a:pt x="24" y="10"/>
                    <a:pt x="16" y="5"/>
                  </a:cubicBezTo>
                  <a:cubicBezTo>
                    <a:pt x="14" y="4"/>
                    <a:pt x="12" y="3"/>
                    <a:pt x="10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748"/>
            <p:cNvSpPr/>
            <p:nvPr/>
          </p:nvSpPr>
          <p:spPr bwMode="auto">
            <a:xfrm>
              <a:off x="7556501" y="3595689"/>
              <a:ext cx="141288" cy="182563"/>
            </a:xfrm>
            <a:custGeom>
              <a:avLst/>
              <a:gdLst>
                <a:gd name="T0" fmla="*/ 1 w 27"/>
                <a:gd name="T1" fmla="*/ 3 h 35"/>
                <a:gd name="T2" fmla="*/ 7 w 27"/>
                <a:gd name="T3" fmla="*/ 31 h 35"/>
                <a:gd name="T4" fmla="*/ 10 w 27"/>
                <a:gd name="T5" fmla="*/ 34 h 35"/>
                <a:gd name="T6" fmla="*/ 26 w 27"/>
                <a:gd name="T7" fmla="*/ 26 h 35"/>
                <a:gd name="T8" fmla="*/ 25 w 27"/>
                <a:gd name="T9" fmla="*/ 21 h 35"/>
                <a:gd name="T10" fmla="*/ 3 w 27"/>
                <a:gd name="T11" fmla="*/ 1 h 35"/>
                <a:gd name="T12" fmla="*/ 1 w 27"/>
                <a:gd name="T13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35">
                  <a:moveTo>
                    <a:pt x="1" y="3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3"/>
                    <a:pt x="9" y="35"/>
                    <a:pt x="10" y="34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5"/>
                    <a:pt x="27" y="23"/>
                    <a:pt x="25" y="2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749"/>
            <p:cNvSpPr>
              <a:spLocks noEditPoints="1"/>
            </p:cNvSpPr>
            <p:nvPr/>
          </p:nvSpPr>
          <p:spPr bwMode="auto">
            <a:xfrm>
              <a:off x="7551738" y="3590926"/>
              <a:ext cx="150813" cy="192088"/>
            </a:xfrm>
            <a:custGeom>
              <a:avLst/>
              <a:gdLst>
                <a:gd name="T0" fmla="*/ 11 w 29"/>
                <a:gd name="T1" fmla="*/ 37 h 37"/>
                <a:gd name="T2" fmla="*/ 9 w 29"/>
                <a:gd name="T3" fmla="*/ 37 h 37"/>
                <a:gd name="T4" fmla="*/ 6 w 29"/>
                <a:gd name="T5" fmla="*/ 33 h 37"/>
                <a:gd name="T6" fmla="*/ 0 w 29"/>
                <a:gd name="T7" fmla="*/ 4 h 37"/>
                <a:gd name="T8" fmla="*/ 2 w 29"/>
                <a:gd name="T9" fmla="*/ 0 h 37"/>
                <a:gd name="T10" fmla="*/ 6 w 29"/>
                <a:gd name="T11" fmla="*/ 1 h 37"/>
                <a:gd name="T12" fmla="*/ 27 w 29"/>
                <a:gd name="T13" fmla="*/ 21 h 37"/>
                <a:gd name="T14" fmla="*/ 29 w 29"/>
                <a:gd name="T15" fmla="*/ 26 h 37"/>
                <a:gd name="T16" fmla="*/ 28 w 29"/>
                <a:gd name="T17" fmla="*/ 28 h 37"/>
                <a:gd name="T18" fmla="*/ 12 w 29"/>
                <a:gd name="T19" fmla="*/ 37 h 37"/>
                <a:gd name="T20" fmla="*/ 11 w 29"/>
                <a:gd name="T21" fmla="*/ 37 h 37"/>
                <a:gd name="T22" fmla="*/ 3 w 29"/>
                <a:gd name="T23" fmla="*/ 3 h 37"/>
                <a:gd name="T24" fmla="*/ 9 w 29"/>
                <a:gd name="T25" fmla="*/ 32 h 37"/>
                <a:gd name="T26" fmla="*/ 11 w 29"/>
                <a:gd name="T27" fmla="*/ 34 h 37"/>
                <a:gd name="T28" fmla="*/ 26 w 29"/>
                <a:gd name="T29" fmla="*/ 25 h 37"/>
                <a:gd name="T30" fmla="*/ 25 w 29"/>
                <a:gd name="T31" fmla="*/ 23 h 37"/>
                <a:gd name="T32" fmla="*/ 3 w 29"/>
                <a:gd name="T33" fmla="*/ 3 h 37"/>
                <a:gd name="T34" fmla="*/ 3 w 29"/>
                <a:gd name="T3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37">
                  <a:moveTo>
                    <a:pt x="11" y="37"/>
                  </a:moveTo>
                  <a:cubicBezTo>
                    <a:pt x="10" y="37"/>
                    <a:pt x="10" y="37"/>
                    <a:pt x="9" y="37"/>
                  </a:cubicBezTo>
                  <a:cubicBezTo>
                    <a:pt x="8" y="36"/>
                    <a:pt x="7" y="34"/>
                    <a:pt x="6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1"/>
                    <a:pt x="2" y="0"/>
                  </a:cubicBezTo>
                  <a:cubicBezTo>
                    <a:pt x="3" y="0"/>
                    <a:pt x="4" y="0"/>
                    <a:pt x="6" y="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4"/>
                    <a:pt x="29" y="26"/>
                  </a:cubicBezTo>
                  <a:cubicBezTo>
                    <a:pt x="29" y="27"/>
                    <a:pt x="29" y="28"/>
                    <a:pt x="28" y="2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1" y="37"/>
                    <a:pt x="11" y="37"/>
                  </a:cubicBezTo>
                  <a:close/>
                  <a:moveTo>
                    <a:pt x="3" y="3"/>
                  </a:moveTo>
                  <a:cubicBezTo>
                    <a:pt x="9" y="32"/>
                    <a:pt x="9" y="32"/>
                    <a:pt x="9" y="32"/>
                  </a:cubicBezTo>
                  <a:cubicBezTo>
                    <a:pt x="10" y="33"/>
                    <a:pt x="10" y="34"/>
                    <a:pt x="11" y="3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4"/>
                    <a:pt x="25" y="2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750"/>
            <p:cNvSpPr/>
            <p:nvPr/>
          </p:nvSpPr>
          <p:spPr bwMode="auto">
            <a:xfrm>
              <a:off x="7229476" y="4011614"/>
              <a:ext cx="962025" cy="728663"/>
            </a:xfrm>
            <a:custGeom>
              <a:avLst/>
              <a:gdLst>
                <a:gd name="T0" fmla="*/ 606 w 606"/>
                <a:gd name="T1" fmla="*/ 459 h 459"/>
                <a:gd name="T2" fmla="*/ 0 w 606"/>
                <a:gd name="T3" fmla="*/ 109 h 459"/>
                <a:gd name="T4" fmla="*/ 0 w 606"/>
                <a:gd name="T5" fmla="*/ 0 h 459"/>
                <a:gd name="T6" fmla="*/ 606 w 606"/>
                <a:gd name="T7" fmla="*/ 351 h 459"/>
                <a:gd name="T8" fmla="*/ 606 w 606"/>
                <a:gd name="T9" fmla="*/ 459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459">
                  <a:moveTo>
                    <a:pt x="606" y="459"/>
                  </a:moveTo>
                  <a:lnTo>
                    <a:pt x="0" y="109"/>
                  </a:lnTo>
                  <a:lnTo>
                    <a:pt x="0" y="0"/>
                  </a:lnTo>
                  <a:lnTo>
                    <a:pt x="606" y="351"/>
                  </a:lnTo>
                  <a:lnTo>
                    <a:pt x="606" y="4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751"/>
            <p:cNvSpPr/>
            <p:nvPr/>
          </p:nvSpPr>
          <p:spPr bwMode="auto">
            <a:xfrm>
              <a:off x="7229476" y="4210051"/>
              <a:ext cx="962025" cy="727075"/>
            </a:xfrm>
            <a:custGeom>
              <a:avLst/>
              <a:gdLst>
                <a:gd name="T0" fmla="*/ 606 w 606"/>
                <a:gd name="T1" fmla="*/ 458 h 458"/>
                <a:gd name="T2" fmla="*/ 0 w 606"/>
                <a:gd name="T3" fmla="*/ 108 h 458"/>
                <a:gd name="T4" fmla="*/ 0 w 606"/>
                <a:gd name="T5" fmla="*/ 0 h 458"/>
                <a:gd name="T6" fmla="*/ 606 w 606"/>
                <a:gd name="T7" fmla="*/ 350 h 458"/>
                <a:gd name="T8" fmla="*/ 606 w 60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458">
                  <a:moveTo>
                    <a:pt x="606" y="45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606" y="350"/>
                  </a:lnTo>
                  <a:lnTo>
                    <a:pt x="606" y="4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752"/>
            <p:cNvSpPr/>
            <p:nvPr/>
          </p:nvSpPr>
          <p:spPr bwMode="auto">
            <a:xfrm>
              <a:off x="7229476" y="4413251"/>
              <a:ext cx="962025" cy="727075"/>
            </a:xfrm>
            <a:custGeom>
              <a:avLst/>
              <a:gdLst>
                <a:gd name="T0" fmla="*/ 606 w 606"/>
                <a:gd name="T1" fmla="*/ 458 h 458"/>
                <a:gd name="T2" fmla="*/ 0 w 606"/>
                <a:gd name="T3" fmla="*/ 108 h 458"/>
                <a:gd name="T4" fmla="*/ 0 w 606"/>
                <a:gd name="T5" fmla="*/ 0 h 458"/>
                <a:gd name="T6" fmla="*/ 606 w 606"/>
                <a:gd name="T7" fmla="*/ 350 h 458"/>
                <a:gd name="T8" fmla="*/ 606 w 606"/>
                <a:gd name="T9" fmla="*/ 458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458">
                  <a:moveTo>
                    <a:pt x="606" y="45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606" y="350"/>
                  </a:lnTo>
                  <a:lnTo>
                    <a:pt x="606" y="4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753"/>
            <p:cNvSpPr/>
            <p:nvPr/>
          </p:nvSpPr>
          <p:spPr bwMode="auto">
            <a:xfrm>
              <a:off x="7229476" y="4610101"/>
              <a:ext cx="628650" cy="536575"/>
            </a:xfrm>
            <a:custGeom>
              <a:avLst/>
              <a:gdLst>
                <a:gd name="T0" fmla="*/ 396 w 396"/>
                <a:gd name="T1" fmla="*/ 338 h 338"/>
                <a:gd name="T2" fmla="*/ 0 w 396"/>
                <a:gd name="T3" fmla="*/ 108 h 338"/>
                <a:gd name="T4" fmla="*/ 0 w 396"/>
                <a:gd name="T5" fmla="*/ 0 h 338"/>
                <a:gd name="T6" fmla="*/ 396 w 396"/>
                <a:gd name="T7" fmla="*/ 229 h 338"/>
                <a:gd name="T8" fmla="*/ 396 w 396"/>
                <a:gd name="T9" fmla="*/ 338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338">
                  <a:moveTo>
                    <a:pt x="396" y="33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396" y="229"/>
                  </a:lnTo>
                  <a:lnTo>
                    <a:pt x="396" y="3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754"/>
            <p:cNvSpPr/>
            <p:nvPr/>
          </p:nvSpPr>
          <p:spPr bwMode="auto">
            <a:xfrm>
              <a:off x="7229476" y="4054476"/>
              <a:ext cx="57150" cy="123825"/>
            </a:xfrm>
            <a:custGeom>
              <a:avLst/>
              <a:gdLst>
                <a:gd name="T0" fmla="*/ 8 w 11"/>
                <a:gd name="T1" fmla="*/ 20 h 24"/>
                <a:gd name="T2" fmla="*/ 11 w 11"/>
                <a:gd name="T3" fmla="*/ 21 h 24"/>
                <a:gd name="T4" fmla="*/ 11 w 11"/>
                <a:gd name="T5" fmla="*/ 24 h 24"/>
                <a:gd name="T6" fmla="*/ 7 w 11"/>
                <a:gd name="T7" fmla="*/ 23 h 24"/>
                <a:gd name="T8" fmla="*/ 3 w 11"/>
                <a:gd name="T9" fmla="*/ 20 h 24"/>
                <a:gd name="T10" fmla="*/ 2 w 11"/>
                <a:gd name="T11" fmla="*/ 15 h 24"/>
                <a:gd name="T12" fmla="*/ 2 w 11"/>
                <a:gd name="T13" fmla="*/ 6 h 24"/>
                <a:gd name="T14" fmla="*/ 0 w 11"/>
                <a:gd name="T15" fmla="*/ 5 h 24"/>
                <a:gd name="T16" fmla="*/ 0 w 11"/>
                <a:gd name="T17" fmla="*/ 3 h 24"/>
                <a:gd name="T18" fmla="*/ 3 w 11"/>
                <a:gd name="T19" fmla="*/ 3 h 24"/>
                <a:gd name="T20" fmla="*/ 4 w 11"/>
                <a:gd name="T21" fmla="*/ 0 h 24"/>
                <a:gd name="T22" fmla="*/ 6 w 11"/>
                <a:gd name="T23" fmla="*/ 1 h 24"/>
                <a:gd name="T24" fmla="*/ 6 w 11"/>
                <a:gd name="T25" fmla="*/ 5 h 24"/>
                <a:gd name="T26" fmla="*/ 11 w 11"/>
                <a:gd name="T27" fmla="*/ 7 h 24"/>
                <a:gd name="T28" fmla="*/ 11 w 11"/>
                <a:gd name="T29" fmla="*/ 11 h 24"/>
                <a:gd name="T30" fmla="*/ 6 w 11"/>
                <a:gd name="T31" fmla="*/ 8 h 24"/>
                <a:gd name="T32" fmla="*/ 6 w 11"/>
                <a:gd name="T33" fmla="*/ 17 h 24"/>
                <a:gd name="T34" fmla="*/ 7 w 11"/>
                <a:gd name="T35" fmla="*/ 19 h 24"/>
                <a:gd name="T36" fmla="*/ 8 w 11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8" y="20"/>
                  </a:moveTo>
                  <a:cubicBezTo>
                    <a:pt x="9" y="20"/>
                    <a:pt x="10" y="21"/>
                    <a:pt x="11" y="2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3" y="18"/>
                    <a:pt x="2" y="16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7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755"/>
            <p:cNvSpPr>
              <a:spLocks noEditPoints="1"/>
            </p:cNvSpPr>
            <p:nvPr/>
          </p:nvSpPr>
          <p:spPr bwMode="auto">
            <a:xfrm>
              <a:off x="7296151" y="4111626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4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3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1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1 w 14"/>
                <a:gd name="T29" fmla="*/ 21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9"/>
                    <a:pt x="3" y="17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11" y="4"/>
                    <a:pt x="12" y="7"/>
                  </a:cubicBezTo>
                  <a:cubicBezTo>
                    <a:pt x="13" y="9"/>
                    <a:pt x="14" y="11"/>
                    <a:pt x="14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5" y="13"/>
                    <a:pt x="5" y="14"/>
                  </a:cubicBezTo>
                  <a:cubicBezTo>
                    <a:pt x="6" y="15"/>
                    <a:pt x="7" y="16"/>
                    <a:pt x="8" y="17"/>
                  </a:cubicBezTo>
                  <a:cubicBezTo>
                    <a:pt x="9" y="17"/>
                    <a:pt x="10" y="17"/>
                    <a:pt x="11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1"/>
                  </a:cubicBezTo>
                  <a:cubicBezTo>
                    <a:pt x="10" y="21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756"/>
            <p:cNvSpPr/>
            <p:nvPr/>
          </p:nvSpPr>
          <p:spPr bwMode="auto">
            <a:xfrm>
              <a:off x="7375526" y="4148139"/>
              <a:ext cx="82550" cy="134938"/>
            </a:xfrm>
            <a:custGeom>
              <a:avLst/>
              <a:gdLst>
                <a:gd name="T0" fmla="*/ 16 w 52"/>
                <a:gd name="T1" fmla="*/ 36 h 85"/>
                <a:gd name="T2" fmla="*/ 3 w 52"/>
                <a:gd name="T3" fmla="*/ 0 h 85"/>
                <a:gd name="T4" fmla="*/ 16 w 52"/>
                <a:gd name="T5" fmla="*/ 6 h 85"/>
                <a:gd name="T6" fmla="*/ 26 w 52"/>
                <a:gd name="T7" fmla="*/ 32 h 85"/>
                <a:gd name="T8" fmla="*/ 36 w 52"/>
                <a:gd name="T9" fmla="*/ 19 h 85"/>
                <a:gd name="T10" fmla="*/ 52 w 52"/>
                <a:gd name="T11" fmla="*/ 29 h 85"/>
                <a:gd name="T12" fmla="*/ 36 w 52"/>
                <a:gd name="T13" fmla="*/ 45 h 85"/>
                <a:gd name="T14" fmla="*/ 52 w 52"/>
                <a:gd name="T15" fmla="*/ 85 h 85"/>
                <a:gd name="T16" fmla="*/ 36 w 52"/>
                <a:gd name="T17" fmla="*/ 75 h 85"/>
                <a:gd name="T18" fmla="*/ 26 w 52"/>
                <a:gd name="T19" fmla="*/ 52 h 85"/>
                <a:gd name="T20" fmla="*/ 16 w 52"/>
                <a:gd name="T21" fmla="*/ 65 h 85"/>
                <a:gd name="T22" fmla="*/ 0 w 52"/>
                <a:gd name="T23" fmla="*/ 55 h 85"/>
                <a:gd name="T24" fmla="*/ 16 w 52"/>
                <a:gd name="T25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5">
                  <a:moveTo>
                    <a:pt x="16" y="36"/>
                  </a:moveTo>
                  <a:lnTo>
                    <a:pt x="3" y="0"/>
                  </a:lnTo>
                  <a:lnTo>
                    <a:pt x="16" y="6"/>
                  </a:lnTo>
                  <a:lnTo>
                    <a:pt x="26" y="32"/>
                  </a:lnTo>
                  <a:lnTo>
                    <a:pt x="36" y="19"/>
                  </a:lnTo>
                  <a:lnTo>
                    <a:pt x="52" y="29"/>
                  </a:lnTo>
                  <a:lnTo>
                    <a:pt x="36" y="45"/>
                  </a:lnTo>
                  <a:lnTo>
                    <a:pt x="52" y="85"/>
                  </a:lnTo>
                  <a:lnTo>
                    <a:pt x="36" y="75"/>
                  </a:lnTo>
                  <a:lnTo>
                    <a:pt x="26" y="52"/>
                  </a:lnTo>
                  <a:lnTo>
                    <a:pt x="16" y="65"/>
                  </a:lnTo>
                  <a:lnTo>
                    <a:pt x="0" y="55"/>
                  </a:lnTo>
                  <a:lnTo>
                    <a:pt x="16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757"/>
            <p:cNvSpPr/>
            <p:nvPr/>
          </p:nvSpPr>
          <p:spPr bwMode="auto">
            <a:xfrm>
              <a:off x="7462838" y="4184651"/>
              <a:ext cx="52388" cy="128588"/>
            </a:xfrm>
            <a:custGeom>
              <a:avLst/>
              <a:gdLst>
                <a:gd name="T0" fmla="*/ 8 w 10"/>
                <a:gd name="T1" fmla="*/ 21 h 25"/>
                <a:gd name="T2" fmla="*/ 10 w 10"/>
                <a:gd name="T3" fmla="*/ 22 h 25"/>
                <a:gd name="T4" fmla="*/ 10 w 10"/>
                <a:gd name="T5" fmla="*/ 25 h 25"/>
                <a:gd name="T6" fmla="*/ 7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6 h 25"/>
                <a:gd name="T16" fmla="*/ 0 w 10"/>
                <a:gd name="T17" fmla="*/ 4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6 h 25"/>
                <a:gd name="T26" fmla="*/ 10 w 10"/>
                <a:gd name="T27" fmla="*/ 8 h 25"/>
                <a:gd name="T28" fmla="*/ 10 w 10"/>
                <a:gd name="T29" fmla="*/ 12 h 25"/>
                <a:gd name="T30" fmla="*/ 6 w 10"/>
                <a:gd name="T31" fmla="*/ 9 h 25"/>
                <a:gd name="T32" fmla="*/ 6 w 10"/>
                <a:gd name="T33" fmla="*/ 18 h 25"/>
                <a:gd name="T34" fmla="*/ 7 w 10"/>
                <a:gd name="T35" fmla="*/ 19 h 25"/>
                <a:gd name="T36" fmla="*/ 8 w 10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1"/>
                  </a:moveTo>
                  <a:cubicBezTo>
                    <a:pt x="9" y="21"/>
                    <a:pt x="9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7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758"/>
            <p:cNvSpPr/>
            <p:nvPr/>
          </p:nvSpPr>
          <p:spPr bwMode="auto">
            <a:xfrm>
              <a:off x="7562851" y="4246564"/>
              <a:ext cx="57150" cy="123825"/>
            </a:xfrm>
            <a:custGeom>
              <a:avLst/>
              <a:gdLst>
                <a:gd name="T0" fmla="*/ 8 w 11"/>
                <a:gd name="T1" fmla="*/ 20 h 24"/>
                <a:gd name="T2" fmla="*/ 11 w 11"/>
                <a:gd name="T3" fmla="*/ 21 h 24"/>
                <a:gd name="T4" fmla="*/ 11 w 11"/>
                <a:gd name="T5" fmla="*/ 24 h 24"/>
                <a:gd name="T6" fmla="*/ 7 w 11"/>
                <a:gd name="T7" fmla="*/ 23 h 24"/>
                <a:gd name="T8" fmla="*/ 3 w 11"/>
                <a:gd name="T9" fmla="*/ 19 h 24"/>
                <a:gd name="T10" fmla="*/ 2 w 11"/>
                <a:gd name="T11" fmla="*/ 14 h 24"/>
                <a:gd name="T12" fmla="*/ 2 w 11"/>
                <a:gd name="T13" fmla="*/ 6 h 24"/>
                <a:gd name="T14" fmla="*/ 0 w 11"/>
                <a:gd name="T15" fmla="*/ 5 h 24"/>
                <a:gd name="T16" fmla="*/ 0 w 11"/>
                <a:gd name="T17" fmla="*/ 3 h 24"/>
                <a:gd name="T18" fmla="*/ 2 w 11"/>
                <a:gd name="T19" fmla="*/ 3 h 24"/>
                <a:gd name="T20" fmla="*/ 4 w 11"/>
                <a:gd name="T21" fmla="*/ 0 h 24"/>
                <a:gd name="T22" fmla="*/ 6 w 11"/>
                <a:gd name="T23" fmla="*/ 1 h 24"/>
                <a:gd name="T24" fmla="*/ 6 w 11"/>
                <a:gd name="T25" fmla="*/ 5 h 24"/>
                <a:gd name="T26" fmla="*/ 11 w 11"/>
                <a:gd name="T27" fmla="*/ 7 h 24"/>
                <a:gd name="T28" fmla="*/ 11 w 11"/>
                <a:gd name="T29" fmla="*/ 11 h 24"/>
                <a:gd name="T30" fmla="*/ 6 w 11"/>
                <a:gd name="T31" fmla="*/ 8 h 24"/>
                <a:gd name="T32" fmla="*/ 6 w 11"/>
                <a:gd name="T33" fmla="*/ 17 h 24"/>
                <a:gd name="T34" fmla="*/ 7 w 11"/>
                <a:gd name="T35" fmla="*/ 19 h 24"/>
                <a:gd name="T36" fmla="*/ 8 w 11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8" y="20"/>
                  </a:moveTo>
                  <a:cubicBezTo>
                    <a:pt x="9" y="20"/>
                    <a:pt x="10" y="21"/>
                    <a:pt x="11" y="2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8" y="24"/>
                    <a:pt x="7" y="23"/>
                  </a:cubicBezTo>
                  <a:cubicBezTo>
                    <a:pt x="5" y="22"/>
                    <a:pt x="4" y="21"/>
                    <a:pt x="3" y="19"/>
                  </a:cubicBezTo>
                  <a:cubicBezTo>
                    <a:pt x="3" y="18"/>
                    <a:pt x="2" y="16"/>
                    <a:pt x="2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759"/>
            <p:cNvSpPr>
              <a:spLocks noEditPoints="1"/>
            </p:cNvSpPr>
            <p:nvPr/>
          </p:nvSpPr>
          <p:spPr bwMode="auto">
            <a:xfrm>
              <a:off x="7629526" y="4303714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4 h 22"/>
                <a:gd name="T4" fmla="*/ 0 w 14"/>
                <a:gd name="T5" fmla="*/ 6 h 22"/>
                <a:gd name="T6" fmla="*/ 2 w 14"/>
                <a:gd name="T7" fmla="*/ 1 h 22"/>
                <a:gd name="T8" fmla="*/ 7 w 14"/>
                <a:gd name="T9" fmla="*/ 1 h 22"/>
                <a:gd name="T10" fmla="*/ 12 w 14"/>
                <a:gd name="T11" fmla="*/ 6 h 22"/>
                <a:gd name="T12" fmla="*/ 14 w 14"/>
                <a:gd name="T13" fmla="*/ 13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6 h 22"/>
                <a:gd name="T22" fmla="*/ 10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1 w 14"/>
                <a:gd name="T29" fmla="*/ 21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8"/>
                    <a:pt x="3" y="17"/>
                    <a:pt x="2" y="14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3" y="8"/>
                    <a:pt x="14" y="11"/>
                    <a:pt x="14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3"/>
                    <a:pt x="5" y="14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1" y="21"/>
                  </a:cubicBezTo>
                  <a:cubicBezTo>
                    <a:pt x="10" y="21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760"/>
            <p:cNvSpPr/>
            <p:nvPr/>
          </p:nvSpPr>
          <p:spPr bwMode="auto">
            <a:xfrm>
              <a:off x="7707313" y="4340226"/>
              <a:ext cx="84138" cy="134938"/>
            </a:xfrm>
            <a:custGeom>
              <a:avLst/>
              <a:gdLst>
                <a:gd name="T0" fmla="*/ 17 w 53"/>
                <a:gd name="T1" fmla="*/ 36 h 85"/>
                <a:gd name="T2" fmla="*/ 0 w 53"/>
                <a:gd name="T3" fmla="*/ 0 h 85"/>
                <a:gd name="T4" fmla="*/ 17 w 53"/>
                <a:gd name="T5" fmla="*/ 6 h 85"/>
                <a:gd name="T6" fmla="*/ 27 w 53"/>
                <a:gd name="T7" fmla="*/ 33 h 85"/>
                <a:gd name="T8" fmla="*/ 36 w 53"/>
                <a:gd name="T9" fmla="*/ 19 h 85"/>
                <a:gd name="T10" fmla="*/ 53 w 53"/>
                <a:gd name="T11" fmla="*/ 26 h 85"/>
                <a:gd name="T12" fmla="*/ 36 w 53"/>
                <a:gd name="T13" fmla="*/ 46 h 85"/>
                <a:gd name="T14" fmla="*/ 53 w 53"/>
                <a:gd name="T15" fmla="*/ 85 h 85"/>
                <a:gd name="T16" fmla="*/ 36 w 53"/>
                <a:gd name="T17" fmla="*/ 75 h 85"/>
                <a:gd name="T18" fmla="*/ 27 w 53"/>
                <a:gd name="T19" fmla="*/ 49 h 85"/>
                <a:gd name="T20" fmla="*/ 17 w 53"/>
                <a:gd name="T21" fmla="*/ 65 h 85"/>
                <a:gd name="T22" fmla="*/ 0 w 53"/>
                <a:gd name="T23" fmla="*/ 55 h 85"/>
                <a:gd name="T24" fmla="*/ 17 w 53"/>
                <a:gd name="T25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5">
                  <a:moveTo>
                    <a:pt x="17" y="36"/>
                  </a:moveTo>
                  <a:lnTo>
                    <a:pt x="0" y="0"/>
                  </a:lnTo>
                  <a:lnTo>
                    <a:pt x="17" y="6"/>
                  </a:lnTo>
                  <a:lnTo>
                    <a:pt x="27" y="33"/>
                  </a:lnTo>
                  <a:lnTo>
                    <a:pt x="36" y="19"/>
                  </a:lnTo>
                  <a:lnTo>
                    <a:pt x="53" y="26"/>
                  </a:lnTo>
                  <a:lnTo>
                    <a:pt x="36" y="46"/>
                  </a:lnTo>
                  <a:lnTo>
                    <a:pt x="53" y="85"/>
                  </a:lnTo>
                  <a:lnTo>
                    <a:pt x="36" y="75"/>
                  </a:lnTo>
                  <a:lnTo>
                    <a:pt x="27" y="49"/>
                  </a:lnTo>
                  <a:lnTo>
                    <a:pt x="17" y="65"/>
                  </a:lnTo>
                  <a:lnTo>
                    <a:pt x="0" y="55"/>
                  </a:lnTo>
                  <a:lnTo>
                    <a:pt x="17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761"/>
            <p:cNvSpPr/>
            <p:nvPr/>
          </p:nvSpPr>
          <p:spPr bwMode="auto">
            <a:xfrm>
              <a:off x="7796213" y="4376739"/>
              <a:ext cx="52388" cy="130175"/>
            </a:xfrm>
            <a:custGeom>
              <a:avLst/>
              <a:gdLst>
                <a:gd name="T0" fmla="*/ 8 w 10"/>
                <a:gd name="T1" fmla="*/ 21 h 25"/>
                <a:gd name="T2" fmla="*/ 10 w 10"/>
                <a:gd name="T3" fmla="*/ 22 h 25"/>
                <a:gd name="T4" fmla="*/ 10 w 10"/>
                <a:gd name="T5" fmla="*/ 25 h 25"/>
                <a:gd name="T6" fmla="*/ 6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6 h 25"/>
                <a:gd name="T16" fmla="*/ 0 w 10"/>
                <a:gd name="T17" fmla="*/ 4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2 h 25"/>
                <a:gd name="T30" fmla="*/ 6 w 10"/>
                <a:gd name="T31" fmla="*/ 9 h 25"/>
                <a:gd name="T32" fmla="*/ 6 w 10"/>
                <a:gd name="T33" fmla="*/ 18 h 25"/>
                <a:gd name="T34" fmla="*/ 6 w 10"/>
                <a:gd name="T35" fmla="*/ 19 h 25"/>
                <a:gd name="T36" fmla="*/ 8 w 10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1"/>
                  </a:moveTo>
                  <a:cubicBezTo>
                    <a:pt x="8" y="21"/>
                    <a:pt x="9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762"/>
            <p:cNvSpPr/>
            <p:nvPr/>
          </p:nvSpPr>
          <p:spPr bwMode="auto">
            <a:xfrm>
              <a:off x="7894638" y="4433889"/>
              <a:ext cx="57150" cy="130175"/>
            </a:xfrm>
            <a:custGeom>
              <a:avLst/>
              <a:gdLst>
                <a:gd name="T0" fmla="*/ 8 w 11"/>
                <a:gd name="T1" fmla="*/ 21 h 25"/>
                <a:gd name="T2" fmla="*/ 11 w 11"/>
                <a:gd name="T3" fmla="*/ 22 h 25"/>
                <a:gd name="T4" fmla="*/ 11 w 11"/>
                <a:gd name="T5" fmla="*/ 25 h 25"/>
                <a:gd name="T6" fmla="*/ 7 w 11"/>
                <a:gd name="T7" fmla="*/ 24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7 h 25"/>
                <a:gd name="T14" fmla="*/ 0 w 11"/>
                <a:gd name="T15" fmla="*/ 6 h 25"/>
                <a:gd name="T16" fmla="*/ 0 w 11"/>
                <a:gd name="T17" fmla="*/ 4 h 25"/>
                <a:gd name="T18" fmla="*/ 2 w 11"/>
                <a:gd name="T19" fmla="*/ 3 h 25"/>
                <a:gd name="T20" fmla="*/ 3 w 11"/>
                <a:gd name="T21" fmla="*/ 0 h 25"/>
                <a:gd name="T22" fmla="*/ 6 w 11"/>
                <a:gd name="T23" fmla="*/ 2 h 25"/>
                <a:gd name="T24" fmla="*/ 6 w 11"/>
                <a:gd name="T25" fmla="*/ 6 h 25"/>
                <a:gd name="T26" fmla="*/ 10 w 11"/>
                <a:gd name="T27" fmla="*/ 8 h 25"/>
                <a:gd name="T28" fmla="*/ 10 w 11"/>
                <a:gd name="T29" fmla="*/ 12 h 25"/>
                <a:gd name="T30" fmla="*/ 6 w 11"/>
                <a:gd name="T31" fmla="*/ 9 h 25"/>
                <a:gd name="T32" fmla="*/ 6 w 11"/>
                <a:gd name="T33" fmla="*/ 18 h 25"/>
                <a:gd name="T34" fmla="*/ 7 w 11"/>
                <a:gd name="T35" fmla="*/ 19 h 25"/>
                <a:gd name="T36" fmla="*/ 8 w 11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1"/>
                  </a:moveTo>
                  <a:cubicBezTo>
                    <a:pt x="9" y="21"/>
                    <a:pt x="10" y="21"/>
                    <a:pt x="11" y="2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5"/>
                    <a:pt x="7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763"/>
            <p:cNvSpPr>
              <a:spLocks noEditPoints="1"/>
            </p:cNvSpPr>
            <p:nvPr/>
          </p:nvSpPr>
          <p:spPr bwMode="auto">
            <a:xfrm>
              <a:off x="7962901" y="4495801"/>
              <a:ext cx="73025" cy="114300"/>
            </a:xfrm>
            <a:custGeom>
              <a:avLst/>
              <a:gdLst>
                <a:gd name="T0" fmla="*/ 7 w 14"/>
                <a:gd name="T1" fmla="*/ 20 h 22"/>
                <a:gd name="T2" fmla="*/ 2 w 14"/>
                <a:gd name="T3" fmla="*/ 14 h 22"/>
                <a:gd name="T4" fmla="*/ 0 w 14"/>
                <a:gd name="T5" fmla="*/ 6 h 22"/>
                <a:gd name="T6" fmla="*/ 2 w 14"/>
                <a:gd name="T7" fmla="*/ 1 h 22"/>
                <a:gd name="T8" fmla="*/ 7 w 14"/>
                <a:gd name="T9" fmla="*/ 1 h 22"/>
                <a:gd name="T10" fmla="*/ 12 w 14"/>
                <a:gd name="T11" fmla="*/ 6 h 22"/>
                <a:gd name="T12" fmla="*/ 14 w 14"/>
                <a:gd name="T13" fmla="*/ 13 h 22"/>
                <a:gd name="T14" fmla="*/ 14 w 14"/>
                <a:gd name="T15" fmla="*/ 15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6 h 22"/>
                <a:gd name="T22" fmla="*/ 10 w 14"/>
                <a:gd name="T23" fmla="*/ 17 h 22"/>
                <a:gd name="T24" fmla="*/ 13 w 14"/>
                <a:gd name="T25" fmla="*/ 18 h 22"/>
                <a:gd name="T26" fmla="*/ 13 w 14"/>
                <a:gd name="T27" fmla="*/ 22 h 22"/>
                <a:gd name="T28" fmla="*/ 10 w 14"/>
                <a:gd name="T29" fmla="*/ 21 h 22"/>
                <a:gd name="T30" fmla="*/ 7 w 14"/>
                <a:gd name="T31" fmla="*/ 20 h 22"/>
                <a:gd name="T32" fmla="*/ 7 w 14"/>
                <a:gd name="T33" fmla="*/ 5 h 22"/>
                <a:gd name="T34" fmla="*/ 5 w 14"/>
                <a:gd name="T35" fmla="*/ 4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7" y="20"/>
                  </a:moveTo>
                  <a:cubicBezTo>
                    <a:pt x="5" y="18"/>
                    <a:pt x="3" y="16"/>
                    <a:pt x="2" y="14"/>
                  </a:cubicBezTo>
                  <a:cubicBezTo>
                    <a:pt x="0" y="12"/>
                    <a:pt x="0" y="9"/>
                    <a:pt x="0" y="6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6"/>
                  </a:cubicBezTo>
                  <a:cubicBezTo>
                    <a:pt x="13" y="8"/>
                    <a:pt x="14" y="11"/>
                    <a:pt x="14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5" y="14"/>
                  </a:cubicBezTo>
                  <a:cubicBezTo>
                    <a:pt x="6" y="15"/>
                    <a:pt x="6" y="16"/>
                    <a:pt x="8" y="16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1"/>
                    <a:pt x="9" y="20"/>
                    <a:pt x="7" y="20"/>
                  </a:cubicBezTo>
                  <a:close/>
                  <a:moveTo>
                    <a:pt x="7" y="5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8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764"/>
            <p:cNvSpPr/>
            <p:nvPr/>
          </p:nvSpPr>
          <p:spPr bwMode="auto">
            <a:xfrm>
              <a:off x="8040688" y="4527551"/>
              <a:ext cx="84138" cy="139700"/>
            </a:xfrm>
            <a:custGeom>
              <a:avLst/>
              <a:gdLst>
                <a:gd name="T0" fmla="*/ 16 w 53"/>
                <a:gd name="T1" fmla="*/ 39 h 88"/>
                <a:gd name="T2" fmla="*/ 0 w 53"/>
                <a:gd name="T3" fmla="*/ 0 h 88"/>
                <a:gd name="T4" fmla="*/ 16 w 53"/>
                <a:gd name="T5" fmla="*/ 10 h 88"/>
                <a:gd name="T6" fmla="*/ 26 w 53"/>
                <a:gd name="T7" fmla="*/ 32 h 88"/>
                <a:gd name="T8" fmla="*/ 36 w 53"/>
                <a:gd name="T9" fmla="*/ 23 h 88"/>
                <a:gd name="T10" fmla="*/ 53 w 53"/>
                <a:gd name="T11" fmla="*/ 29 h 88"/>
                <a:gd name="T12" fmla="*/ 36 w 53"/>
                <a:gd name="T13" fmla="*/ 49 h 88"/>
                <a:gd name="T14" fmla="*/ 53 w 53"/>
                <a:gd name="T15" fmla="*/ 88 h 88"/>
                <a:gd name="T16" fmla="*/ 36 w 53"/>
                <a:gd name="T17" fmla="*/ 78 h 88"/>
                <a:gd name="T18" fmla="*/ 26 w 53"/>
                <a:gd name="T19" fmla="*/ 52 h 88"/>
                <a:gd name="T20" fmla="*/ 16 w 53"/>
                <a:gd name="T21" fmla="*/ 65 h 88"/>
                <a:gd name="T22" fmla="*/ 0 w 53"/>
                <a:gd name="T23" fmla="*/ 59 h 88"/>
                <a:gd name="T24" fmla="*/ 16 w 53"/>
                <a:gd name="T25" fmla="*/ 3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8">
                  <a:moveTo>
                    <a:pt x="16" y="39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6" y="32"/>
                  </a:lnTo>
                  <a:lnTo>
                    <a:pt x="36" y="23"/>
                  </a:lnTo>
                  <a:lnTo>
                    <a:pt x="53" y="29"/>
                  </a:lnTo>
                  <a:lnTo>
                    <a:pt x="36" y="49"/>
                  </a:lnTo>
                  <a:lnTo>
                    <a:pt x="53" y="88"/>
                  </a:lnTo>
                  <a:lnTo>
                    <a:pt x="36" y="78"/>
                  </a:lnTo>
                  <a:lnTo>
                    <a:pt x="26" y="52"/>
                  </a:lnTo>
                  <a:lnTo>
                    <a:pt x="16" y="65"/>
                  </a:lnTo>
                  <a:lnTo>
                    <a:pt x="0" y="5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765"/>
            <p:cNvSpPr/>
            <p:nvPr/>
          </p:nvSpPr>
          <p:spPr bwMode="auto">
            <a:xfrm>
              <a:off x="8129588" y="4568826"/>
              <a:ext cx="52388" cy="130175"/>
            </a:xfrm>
            <a:custGeom>
              <a:avLst/>
              <a:gdLst>
                <a:gd name="T0" fmla="*/ 7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6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6 w 10"/>
                <a:gd name="T35" fmla="*/ 19 h 25"/>
                <a:gd name="T36" fmla="*/ 7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7" y="20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6" y="24"/>
                  </a:cubicBezTo>
                  <a:cubicBezTo>
                    <a:pt x="5" y="23"/>
                    <a:pt x="3" y="21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766"/>
            <p:cNvSpPr/>
            <p:nvPr/>
          </p:nvSpPr>
          <p:spPr bwMode="auto">
            <a:xfrm>
              <a:off x="7229476" y="4251326"/>
              <a:ext cx="57150" cy="130175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4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7 h 25"/>
                <a:gd name="T14" fmla="*/ 0 w 11"/>
                <a:gd name="T15" fmla="*/ 5 h 25"/>
                <a:gd name="T16" fmla="*/ 0 w 11"/>
                <a:gd name="T17" fmla="*/ 3 h 25"/>
                <a:gd name="T18" fmla="*/ 3 w 11"/>
                <a:gd name="T19" fmla="*/ 3 h 25"/>
                <a:gd name="T20" fmla="*/ 4 w 11"/>
                <a:gd name="T21" fmla="*/ 0 h 25"/>
                <a:gd name="T22" fmla="*/ 6 w 11"/>
                <a:gd name="T23" fmla="*/ 2 h 25"/>
                <a:gd name="T24" fmla="*/ 6 w 11"/>
                <a:gd name="T25" fmla="*/ 5 h 25"/>
                <a:gd name="T26" fmla="*/ 11 w 11"/>
                <a:gd name="T27" fmla="*/ 8 h 25"/>
                <a:gd name="T28" fmla="*/ 11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7" y="24"/>
                  </a:cubicBezTo>
                  <a:cubicBezTo>
                    <a:pt x="5" y="23"/>
                    <a:pt x="4" y="21"/>
                    <a:pt x="3" y="20"/>
                  </a:cubicBezTo>
                  <a:cubicBezTo>
                    <a:pt x="3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7" y="19"/>
                    <a:pt x="7" y="19"/>
                  </a:cubicBezTo>
                  <a:cubicBezTo>
                    <a:pt x="7" y="20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767"/>
            <p:cNvSpPr>
              <a:spLocks noEditPoints="1"/>
            </p:cNvSpPr>
            <p:nvPr/>
          </p:nvSpPr>
          <p:spPr bwMode="auto">
            <a:xfrm>
              <a:off x="7296151" y="4313239"/>
              <a:ext cx="73025" cy="109538"/>
            </a:xfrm>
            <a:custGeom>
              <a:avLst/>
              <a:gdLst>
                <a:gd name="T0" fmla="*/ 8 w 14"/>
                <a:gd name="T1" fmla="*/ 20 h 21"/>
                <a:gd name="T2" fmla="*/ 2 w 14"/>
                <a:gd name="T3" fmla="*/ 14 h 21"/>
                <a:gd name="T4" fmla="*/ 0 w 14"/>
                <a:gd name="T5" fmla="*/ 6 h 21"/>
                <a:gd name="T6" fmla="*/ 2 w 14"/>
                <a:gd name="T7" fmla="*/ 0 h 21"/>
                <a:gd name="T8" fmla="*/ 7 w 14"/>
                <a:gd name="T9" fmla="*/ 1 h 21"/>
                <a:gd name="T10" fmla="*/ 12 w 14"/>
                <a:gd name="T11" fmla="*/ 6 h 21"/>
                <a:gd name="T12" fmla="*/ 14 w 14"/>
                <a:gd name="T13" fmla="*/ 13 h 21"/>
                <a:gd name="T14" fmla="*/ 14 w 14"/>
                <a:gd name="T15" fmla="*/ 15 h 21"/>
                <a:gd name="T16" fmla="*/ 4 w 14"/>
                <a:gd name="T17" fmla="*/ 10 h 21"/>
                <a:gd name="T18" fmla="*/ 5 w 14"/>
                <a:gd name="T19" fmla="*/ 13 h 21"/>
                <a:gd name="T20" fmla="*/ 8 w 14"/>
                <a:gd name="T21" fmla="*/ 16 h 21"/>
                <a:gd name="T22" fmla="*/ 11 w 14"/>
                <a:gd name="T23" fmla="*/ 17 h 21"/>
                <a:gd name="T24" fmla="*/ 13 w 14"/>
                <a:gd name="T25" fmla="*/ 18 h 21"/>
                <a:gd name="T26" fmla="*/ 13 w 14"/>
                <a:gd name="T27" fmla="*/ 21 h 21"/>
                <a:gd name="T28" fmla="*/ 11 w 14"/>
                <a:gd name="T29" fmla="*/ 21 h 21"/>
                <a:gd name="T30" fmla="*/ 8 w 14"/>
                <a:gd name="T31" fmla="*/ 20 h 21"/>
                <a:gd name="T32" fmla="*/ 7 w 14"/>
                <a:gd name="T33" fmla="*/ 4 h 21"/>
                <a:gd name="T34" fmla="*/ 5 w 14"/>
                <a:gd name="T35" fmla="*/ 4 h 21"/>
                <a:gd name="T36" fmla="*/ 4 w 14"/>
                <a:gd name="T37" fmla="*/ 6 h 21"/>
                <a:gd name="T38" fmla="*/ 10 w 14"/>
                <a:gd name="T39" fmla="*/ 10 h 21"/>
                <a:gd name="T40" fmla="*/ 9 w 14"/>
                <a:gd name="T41" fmla="*/ 7 h 21"/>
                <a:gd name="T42" fmla="*/ 7 w 14"/>
                <a:gd name="T4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1">
                  <a:moveTo>
                    <a:pt x="8" y="20"/>
                  </a:moveTo>
                  <a:cubicBezTo>
                    <a:pt x="5" y="18"/>
                    <a:pt x="3" y="16"/>
                    <a:pt x="2" y="14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6"/>
                  </a:cubicBezTo>
                  <a:cubicBezTo>
                    <a:pt x="13" y="8"/>
                    <a:pt x="14" y="10"/>
                    <a:pt x="14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5" y="12"/>
                    <a:pt x="5" y="13"/>
                  </a:cubicBezTo>
                  <a:cubicBezTo>
                    <a:pt x="6" y="14"/>
                    <a:pt x="7" y="15"/>
                    <a:pt x="8" y="16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7"/>
                    <a:pt x="12" y="18"/>
                    <a:pt x="13" y="1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1"/>
                    <a:pt x="9" y="20"/>
                    <a:pt x="8" y="20"/>
                  </a:cubicBezTo>
                  <a:close/>
                  <a:moveTo>
                    <a:pt x="7" y="4"/>
                  </a:move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768"/>
            <p:cNvSpPr/>
            <p:nvPr/>
          </p:nvSpPr>
          <p:spPr bwMode="auto">
            <a:xfrm>
              <a:off x="7375526" y="4344989"/>
              <a:ext cx="82550" cy="139700"/>
            </a:xfrm>
            <a:custGeom>
              <a:avLst/>
              <a:gdLst>
                <a:gd name="T0" fmla="*/ 16 w 52"/>
                <a:gd name="T1" fmla="*/ 39 h 88"/>
                <a:gd name="T2" fmla="*/ 3 w 52"/>
                <a:gd name="T3" fmla="*/ 0 h 88"/>
                <a:gd name="T4" fmla="*/ 16 w 52"/>
                <a:gd name="T5" fmla="*/ 10 h 88"/>
                <a:gd name="T6" fmla="*/ 26 w 52"/>
                <a:gd name="T7" fmla="*/ 33 h 88"/>
                <a:gd name="T8" fmla="*/ 36 w 52"/>
                <a:gd name="T9" fmla="*/ 20 h 88"/>
                <a:gd name="T10" fmla="*/ 52 w 52"/>
                <a:gd name="T11" fmla="*/ 30 h 88"/>
                <a:gd name="T12" fmla="*/ 36 w 52"/>
                <a:gd name="T13" fmla="*/ 49 h 88"/>
                <a:gd name="T14" fmla="*/ 52 w 52"/>
                <a:gd name="T15" fmla="*/ 88 h 88"/>
                <a:gd name="T16" fmla="*/ 36 w 52"/>
                <a:gd name="T17" fmla="*/ 79 h 88"/>
                <a:gd name="T18" fmla="*/ 26 w 52"/>
                <a:gd name="T19" fmla="*/ 52 h 88"/>
                <a:gd name="T20" fmla="*/ 16 w 52"/>
                <a:gd name="T21" fmla="*/ 66 h 88"/>
                <a:gd name="T22" fmla="*/ 0 w 52"/>
                <a:gd name="T23" fmla="*/ 59 h 88"/>
                <a:gd name="T24" fmla="*/ 16 w 52"/>
                <a:gd name="T25" fmla="*/ 3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8">
                  <a:moveTo>
                    <a:pt x="16" y="39"/>
                  </a:moveTo>
                  <a:lnTo>
                    <a:pt x="3" y="0"/>
                  </a:lnTo>
                  <a:lnTo>
                    <a:pt x="16" y="10"/>
                  </a:lnTo>
                  <a:lnTo>
                    <a:pt x="26" y="33"/>
                  </a:lnTo>
                  <a:lnTo>
                    <a:pt x="36" y="20"/>
                  </a:lnTo>
                  <a:lnTo>
                    <a:pt x="52" y="30"/>
                  </a:lnTo>
                  <a:lnTo>
                    <a:pt x="36" y="49"/>
                  </a:lnTo>
                  <a:lnTo>
                    <a:pt x="52" y="88"/>
                  </a:lnTo>
                  <a:lnTo>
                    <a:pt x="36" y="79"/>
                  </a:lnTo>
                  <a:lnTo>
                    <a:pt x="26" y="52"/>
                  </a:lnTo>
                  <a:lnTo>
                    <a:pt x="16" y="66"/>
                  </a:lnTo>
                  <a:lnTo>
                    <a:pt x="0" y="5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769"/>
            <p:cNvSpPr/>
            <p:nvPr/>
          </p:nvSpPr>
          <p:spPr bwMode="auto">
            <a:xfrm>
              <a:off x="7462838" y="4386264"/>
              <a:ext cx="52388" cy="130175"/>
            </a:xfrm>
            <a:custGeom>
              <a:avLst/>
              <a:gdLst>
                <a:gd name="T0" fmla="*/ 8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7 w 10"/>
                <a:gd name="T7" fmla="*/ 23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6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1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7 w 10"/>
                <a:gd name="T35" fmla="*/ 19 h 25"/>
                <a:gd name="T36" fmla="*/ 8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0"/>
                  </a:moveTo>
                  <a:cubicBezTo>
                    <a:pt x="9" y="21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770"/>
            <p:cNvSpPr/>
            <p:nvPr/>
          </p:nvSpPr>
          <p:spPr bwMode="auto">
            <a:xfrm>
              <a:off x="7562851" y="4443414"/>
              <a:ext cx="57150" cy="130175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3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6 h 25"/>
                <a:gd name="T14" fmla="*/ 0 w 11"/>
                <a:gd name="T15" fmla="*/ 5 h 25"/>
                <a:gd name="T16" fmla="*/ 0 w 11"/>
                <a:gd name="T17" fmla="*/ 3 h 25"/>
                <a:gd name="T18" fmla="*/ 2 w 11"/>
                <a:gd name="T19" fmla="*/ 3 h 25"/>
                <a:gd name="T20" fmla="*/ 4 w 11"/>
                <a:gd name="T21" fmla="*/ 0 h 25"/>
                <a:gd name="T22" fmla="*/ 6 w 11"/>
                <a:gd name="T23" fmla="*/ 2 h 25"/>
                <a:gd name="T24" fmla="*/ 6 w 11"/>
                <a:gd name="T25" fmla="*/ 5 h 25"/>
                <a:gd name="T26" fmla="*/ 11 w 11"/>
                <a:gd name="T27" fmla="*/ 8 h 25"/>
                <a:gd name="T28" fmla="*/ 11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3" y="19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771"/>
            <p:cNvSpPr>
              <a:spLocks noEditPoints="1"/>
            </p:cNvSpPr>
            <p:nvPr/>
          </p:nvSpPr>
          <p:spPr bwMode="auto">
            <a:xfrm>
              <a:off x="7629526" y="4500564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5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4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0 w 14"/>
                <a:gd name="T23" fmla="*/ 18 h 22"/>
                <a:gd name="T24" fmla="*/ 13 w 14"/>
                <a:gd name="T25" fmla="*/ 19 h 22"/>
                <a:gd name="T26" fmla="*/ 13 w 14"/>
                <a:gd name="T27" fmla="*/ 22 h 22"/>
                <a:gd name="T28" fmla="*/ 11 w 14"/>
                <a:gd name="T29" fmla="*/ 22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1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9"/>
                    <a:pt x="3" y="17"/>
                    <a:pt x="2" y="15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5"/>
                    <a:pt x="12" y="7"/>
                  </a:cubicBezTo>
                  <a:cubicBezTo>
                    <a:pt x="13" y="9"/>
                    <a:pt x="14" y="11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3"/>
                    <a:pt x="5" y="14"/>
                  </a:cubicBezTo>
                  <a:cubicBezTo>
                    <a:pt x="6" y="15"/>
                    <a:pt x="7" y="16"/>
                    <a:pt x="8" y="17"/>
                  </a:cubicBezTo>
                  <a:cubicBezTo>
                    <a:pt x="9" y="17"/>
                    <a:pt x="10" y="18"/>
                    <a:pt x="10" y="18"/>
                  </a:cubicBezTo>
                  <a:cubicBezTo>
                    <a:pt x="11" y="18"/>
                    <a:pt x="12" y="18"/>
                    <a:pt x="13" y="1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7"/>
                    <a:pt x="8" y="6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772"/>
            <p:cNvSpPr/>
            <p:nvPr/>
          </p:nvSpPr>
          <p:spPr bwMode="auto">
            <a:xfrm>
              <a:off x="7707313" y="4537076"/>
              <a:ext cx="84138" cy="141288"/>
            </a:xfrm>
            <a:custGeom>
              <a:avLst/>
              <a:gdLst>
                <a:gd name="T0" fmla="*/ 17 w 53"/>
                <a:gd name="T1" fmla="*/ 36 h 89"/>
                <a:gd name="T2" fmla="*/ 0 w 53"/>
                <a:gd name="T3" fmla="*/ 0 h 89"/>
                <a:gd name="T4" fmla="*/ 17 w 53"/>
                <a:gd name="T5" fmla="*/ 10 h 89"/>
                <a:gd name="T6" fmla="*/ 27 w 53"/>
                <a:gd name="T7" fmla="*/ 33 h 89"/>
                <a:gd name="T8" fmla="*/ 36 w 53"/>
                <a:gd name="T9" fmla="*/ 20 h 89"/>
                <a:gd name="T10" fmla="*/ 53 w 53"/>
                <a:gd name="T11" fmla="*/ 30 h 89"/>
                <a:gd name="T12" fmla="*/ 36 w 53"/>
                <a:gd name="T13" fmla="*/ 49 h 89"/>
                <a:gd name="T14" fmla="*/ 53 w 53"/>
                <a:gd name="T15" fmla="*/ 89 h 89"/>
                <a:gd name="T16" fmla="*/ 36 w 53"/>
                <a:gd name="T17" fmla="*/ 79 h 89"/>
                <a:gd name="T18" fmla="*/ 27 w 53"/>
                <a:gd name="T19" fmla="*/ 53 h 89"/>
                <a:gd name="T20" fmla="*/ 17 w 53"/>
                <a:gd name="T21" fmla="*/ 66 h 89"/>
                <a:gd name="T22" fmla="*/ 0 w 53"/>
                <a:gd name="T23" fmla="*/ 56 h 89"/>
                <a:gd name="T24" fmla="*/ 17 w 53"/>
                <a:gd name="T25" fmla="*/ 36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9">
                  <a:moveTo>
                    <a:pt x="17" y="36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27" y="33"/>
                  </a:lnTo>
                  <a:lnTo>
                    <a:pt x="36" y="20"/>
                  </a:lnTo>
                  <a:lnTo>
                    <a:pt x="53" y="30"/>
                  </a:lnTo>
                  <a:lnTo>
                    <a:pt x="36" y="49"/>
                  </a:lnTo>
                  <a:lnTo>
                    <a:pt x="53" y="89"/>
                  </a:lnTo>
                  <a:lnTo>
                    <a:pt x="36" y="79"/>
                  </a:lnTo>
                  <a:lnTo>
                    <a:pt x="27" y="53"/>
                  </a:lnTo>
                  <a:lnTo>
                    <a:pt x="17" y="66"/>
                  </a:lnTo>
                  <a:lnTo>
                    <a:pt x="0" y="56"/>
                  </a:lnTo>
                  <a:lnTo>
                    <a:pt x="17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773"/>
            <p:cNvSpPr/>
            <p:nvPr/>
          </p:nvSpPr>
          <p:spPr bwMode="auto">
            <a:xfrm>
              <a:off x="7796213" y="4578351"/>
              <a:ext cx="52388" cy="130175"/>
            </a:xfrm>
            <a:custGeom>
              <a:avLst/>
              <a:gdLst>
                <a:gd name="T0" fmla="*/ 8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6 w 10"/>
                <a:gd name="T7" fmla="*/ 23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6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1 h 25"/>
                <a:gd name="T24" fmla="*/ 6 w 10"/>
                <a:gd name="T25" fmla="*/ 5 h 25"/>
                <a:gd name="T26" fmla="*/ 10 w 10"/>
                <a:gd name="T27" fmla="*/ 7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6 w 10"/>
                <a:gd name="T35" fmla="*/ 19 h 25"/>
                <a:gd name="T36" fmla="*/ 8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0"/>
                  </a:moveTo>
                  <a:cubicBezTo>
                    <a:pt x="8" y="20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6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774"/>
            <p:cNvSpPr/>
            <p:nvPr/>
          </p:nvSpPr>
          <p:spPr bwMode="auto">
            <a:xfrm>
              <a:off x="7894638" y="4635501"/>
              <a:ext cx="57150" cy="130175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3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6 h 25"/>
                <a:gd name="T14" fmla="*/ 0 w 11"/>
                <a:gd name="T15" fmla="*/ 5 h 25"/>
                <a:gd name="T16" fmla="*/ 0 w 11"/>
                <a:gd name="T17" fmla="*/ 3 h 25"/>
                <a:gd name="T18" fmla="*/ 2 w 11"/>
                <a:gd name="T19" fmla="*/ 3 h 25"/>
                <a:gd name="T20" fmla="*/ 3 w 11"/>
                <a:gd name="T21" fmla="*/ 0 h 25"/>
                <a:gd name="T22" fmla="*/ 6 w 11"/>
                <a:gd name="T23" fmla="*/ 1 h 25"/>
                <a:gd name="T24" fmla="*/ 6 w 11"/>
                <a:gd name="T25" fmla="*/ 5 h 25"/>
                <a:gd name="T26" fmla="*/ 10 w 11"/>
                <a:gd name="T27" fmla="*/ 8 h 25"/>
                <a:gd name="T28" fmla="*/ 10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775"/>
            <p:cNvSpPr>
              <a:spLocks noEditPoints="1"/>
            </p:cNvSpPr>
            <p:nvPr/>
          </p:nvSpPr>
          <p:spPr bwMode="auto">
            <a:xfrm>
              <a:off x="7962901" y="4694239"/>
              <a:ext cx="73025" cy="114300"/>
            </a:xfrm>
            <a:custGeom>
              <a:avLst/>
              <a:gdLst>
                <a:gd name="T0" fmla="*/ 7 w 14"/>
                <a:gd name="T1" fmla="*/ 20 h 22"/>
                <a:gd name="T2" fmla="*/ 2 w 14"/>
                <a:gd name="T3" fmla="*/ 15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4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0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0 w 14"/>
                <a:gd name="T29" fmla="*/ 22 h 22"/>
                <a:gd name="T30" fmla="*/ 7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1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7" y="20"/>
                  </a:moveTo>
                  <a:cubicBezTo>
                    <a:pt x="5" y="19"/>
                    <a:pt x="3" y="17"/>
                    <a:pt x="2" y="15"/>
                  </a:cubicBezTo>
                  <a:cubicBezTo>
                    <a:pt x="0" y="12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11" y="5"/>
                    <a:pt x="12" y="7"/>
                  </a:cubicBezTo>
                  <a:cubicBezTo>
                    <a:pt x="13" y="9"/>
                    <a:pt x="14" y="11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3"/>
                    <a:pt x="5" y="14"/>
                  </a:cubicBezTo>
                  <a:cubicBezTo>
                    <a:pt x="6" y="15"/>
                    <a:pt x="6" y="16"/>
                    <a:pt x="8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10" y="21"/>
                    <a:pt x="9" y="21"/>
                    <a:pt x="7" y="20"/>
                  </a:cubicBezTo>
                  <a:close/>
                  <a:moveTo>
                    <a:pt x="7" y="5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8" y="6"/>
                    <a:pt x="8" y="6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776"/>
            <p:cNvSpPr/>
            <p:nvPr/>
          </p:nvSpPr>
          <p:spPr bwMode="auto">
            <a:xfrm>
              <a:off x="8040688" y="4729164"/>
              <a:ext cx="84138" cy="136525"/>
            </a:xfrm>
            <a:custGeom>
              <a:avLst/>
              <a:gdLst>
                <a:gd name="T0" fmla="*/ 16 w 53"/>
                <a:gd name="T1" fmla="*/ 36 h 86"/>
                <a:gd name="T2" fmla="*/ 0 w 53"/>
                <a:gd name="T3" fmla="*/ 0 h 86"/>
                <a:gd name="T4" fmla="*/ 16 w 53"/>
                <a:gd name="T5" fmla="*/ 10 h 86"/>
                <a:gd name="T6" fmla="*/ 26 w 53"/>
                <a:gd name="T7" fmla="*/ 33 h 86"/>
                <a:gd name="T8" fmla="*/ 36 w 53"/>
                <a:gd name="T9" fmla="*/ 20 h 86"/>
                <a:gd name="T10" fmla="*/ 53 w 53"/>
                <a:gd name="T11" fmla="*/ 30 h 86"/>
                <a:gd name="T12" fmla="*/ 36 w 53"/>
                <a:gd name="T13" fmla="*/ 46 h 86"/>
                <a:gd name="T14" fmla="*/ 53 w 53"/>
                <a:gd name="T15" fmla="*/ 86 h 86"/>
                <a:gd name="T16" fmla="*/ 36 w 53"/>
                <a:gd name="T17" fmla="*/ 79 h 86"/>
                <a:gd name="T18" fmla="*/ 26 w 53"/>
                <a:gd name="T19" fmla="*/ 53 h 86"/>
                <a:gd name="T20" fmla="*/ 16 w 53"/>
                <a:gd name="T21" fmla="*/ 66 h 86"/>
                <a:gd name="T22" fmla="*/ 0 w 53"/>
                <a:gd name="T23" fmla="*/ 56 h 86"/>
                <a:gd name="T24" fmla="*/ 16 w 53"/>
                <a:gd name="T25" fmla="*/ 3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6">
                  <a:moveTo>
                    <a:pt x="16" y="36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6" y="33"/>
                  </a:lnTo>
                  <a:lnTo>
                    <a:pt x="36" y="20"/>
                  </a:lnTo>
                  <a:lnTo>
                    <a:pt x="53" y="30"/>
                  </a:lnTo>
                  <a:lnTo>
                    <a:pt x="36" y="46"/>
                  </a:lnTo>
                  <a:lnTo>
                    <a:pt x="53" y="86"/>
                  </a:lnTo>
                  <a:lnTo>
                    <a:pt x="36" y="79"/>
                  </a:lnTo>
                  <a:lnTo>
                    <a:pt x="26" y="53"/>
                  </a:lnTo>
                  <a:lnTo>
                    <a:pt x="16" y="66"/>
                  </a:lnTo>
                  <a:lnTo>
                    <a:pt x="0" y="56"/>
                  </a:lnTo>
                  <a:lnTo>
                    <a:pt x="16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777"/>
            <p:cNvSpPr/>
            <p:nvPr/>
          </p:nvSpPr>
          <p:spPr bwMode="auto">
            <a:xfrm>
              <a:off x="8129588" y="4772026"/>
              <a:ext cx="52388" cy="123825"/>
            </a:xfrm>
            <a:custGeom>
              <a:avLst/>
              <a:gdLst>
                <a:gd name="T0" fmla="*/ 7 w 10"/>
                <a:gd name="T1" fmla="*/ 20 h 24"/>
                <a:gd name="T2" fmla="*/ 10 w 10"/>
                <a:gd name="T3" fmla="*/ 21 h 24"/>
                <a:gd name="T4" fmla="*/ 10 w 10"/>
                <a:gd name="T5" fmla="*/ 24 h 24"/>
                <a:gd name="T6" fmla="*/ 6 w 10"/>
                <a:gd name="T7" fmla="*/ 23 h 24"/>
                <a:gd name="T8" fmla="*/ 3 w 10"/>
                <a:gd name="T9" fmla="*/ 19 h 24"/>
                <a:gd name="T10" fmla="*/ 2 w 10"/>
                <a:gd name="T11" fmla="*/ 14 h 24"/>
                <a:gd name="T12" fmla="*/ 2 w 10"/>
                <a:gd name="T13" fmla="*/ 6 h 24"/>
                <a:gd name="T14" fmla="*/ 0 w 10"/>
                <a:gd name="T15" fmla="*/ 5 h 24"/>
                <a:gd name="T16" fmla="*/ 0 w 10"/>
                <a:gd name="T17" fmla="*/ 3 h 24"/>
                <a:gd name="T18" fmla="*/ 2 w 10"/>
                <a:gd name="T19" fmla="*/ 3 h 24"/>
                <a:gd name="T20" fmla="*/ 3 w 10"/>
                <a:gd name="T21" fmla="*/ 0 h 24"/>
                <a:gd name="T22" fmla="*/ 6 w 10"/>
                <a:gd name="T23" fmla="*/ 1 h 24"/>
                <a:gd name="T24" fmla="*/ 6 w 10"/>
                <a:gd name="T25" fmla="*/ 5 h 24"/>
                <a:gd name="T26" fmla="*/ 10 w 10"/>
                <a:gd name="T27" fmla="*/ 7 h 24"/>
                <a:gd name="T28" fmla="*/ 10 w 10"/>
                <a:gd name="T29" fmla="*/ 11 h 24"/>
                <a:gd name="T30" fmla="*/ 6 w 10"/>
                <a:gd name="T31" fmla="*/ 8 h 24"/>
                <a:gd name="T32" fmla="*/ 6 w 10"/>
                <a:gd name="T33" fmla="*/ 17 h 24"/>
                <a:gd name="T34" fmla="*/ 6 w 10"/>
                <a:gd name="T35" fmla="*/ 19 h 24"/>
                <a:gd name="T36" fmla="*/ 7 w 10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7" y="20"/>
                  </a:moveTo>
                  <a:cubicBezTo>
                    <a:pt x="8" y="20"/>
                    <a:pt x="9" y="21"/>
                    <a:pt x="10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2"/>
                    <a:pt x="3" y="21"/>
                    <a:pt x="3" y="19"/>
                  </a:cubicBezTo>
                  <a:cubicBezTo>
                    <a:pt x="2" y="18"/>
                    <a:pt x="2" y="16"/>
                    <a:pt x="2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7" y="19"/>
                    <a:pt x="7" y="20"/>
                    <a:pt x="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778"/>
            <p:cNvSpPr/>
            <p:nvPr/>
          </p:nvSpPr>
          <p:spPr bwMode="auto">
            <a:xfrm>
              <a:off x="7229476" y="4454526"/>
              <a:ext cx="57150" cy="123825"/>
            </a:xfrm>
            <a:custGeom>
              <a:avLst/>
              <a:gdLst>
                <a:gd name="T0" fmla="*/ 8 w 11"/>
                <a:gd name="T1" fmla="*/ 20 h 24"/>
                <a:gd name="T2" fmla="*/ 11 w 11"/>
                <a:gd name="T3" fmla="*/ 21 h 24"/>
                <a:gd name="T4" fmla="*/ 11 w 11"/>
                <a:gd name="T5" fmla="*/ 24 h 24"/>
                <a:gd name="T6" fmla="*/ 7 w 11"/>
                <a:gd name="T7" fmla="*/ 23 h 24"/>
                <a:gd name="T8" fmla="*/ 3 w 11"/>
                <a:gd name="T9" fmla="*/ 20 h 24"/>
                <a:gd name="T10" fmla="*/ 2 w 11"/>
                <a:gd name="T11" fmla="*/ 15 h 24"/>
                <a:gd name="T12" fmla="*/ 2 w 11"/>
                <a:gd name="T13" fmla="*/ 6 h 24"/>
                <a:gd name="T14" fmla="*/ 0 w 11"/>
                <a:gd name="T15" fmla="*/ 5 h 24"/>
                <a:gd name="T16" fmla="*/ 0 w 11"/>
                <a:gd name="T17" fmla="*/ 3 h 24"/>
                <a:gd name="T18" fmla="*/ 3 w 11"/>
                <a:gd name="T19" fmla="*/ 3 h 24"/>
                <a:gd name="T20" fmla="*/ 4 w 11"/>
                <a:gd name="T21" fmla="*/ 0 h 24"/>
                <a:gd name="T22" fmla="*/ 6 w 11"/>
                <a:gd name="T23" fmla="*/ 1 h 24"/>
                <a:gd name="T24" fmla="*/ 6 w 11"/>
                <a:gd name="T25" fmla="*/ 5 h 24"/>
                <a:gd name="T26" fmla="*/ 11 w 11"/>
                <a:gd name="T27" fmla="*/ 7 h 24"/>
                <a:gd name="T28" fmla="*/ 11 w 11"/>
                <a:gd name="T29" fmla="*/ 11 h 24"/>
                <a:gd name="T30" fmla="*/ 6 w 11"/>
                <a:gd name="T31" fmla="*/ 9 h 24"/>
                <a:gd name="T32" fmla="*/ 6 w 11"/>
                <a:gd name="T33" fmla="*/ 17 h 24"/>
                <a:gd name="T34" fmla="*/ 7 w 11"/>
                <a:gd name="T35" fmla="*/ 19 h 24"/>
                <a:gd name="T36" fmla="*/ 8 w 11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8" y="20"/>
                  </a:moveTo>
                  <a:cubicBezTo>
                    <a:pt x="9" y="20"/>
                    <a:pt x="10" y="21"/>
                    <a:pt x="11" y="2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9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3" y="18"/>
                    <a:pt x="2" y="16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7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779"/>
            <p:cNvSpPr>
              <a:spLocks noEditPoints="1"/>
            </p:cNvSpPr>
            <p:nvPr/>
          </p:nvSpPr>
          <p:spPr bwMode="auto">
            <a:xfrm>
              <a:off x="7296151" y="4511676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4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3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1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1 w 14"/>
                <a:gd name="T29" fmla="*/ 21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9"/>
                    <a:pt x="3" y="17"/>
                    <a:pt x="2" y="14"/>
                  </a:cubicBezTo>
                  <a:cubicBezTo>
                    <a:pt x="1" y="12"/>
                    <a:pt x="0" y="9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11" y="4"/>
                    <a:pt x="12" y="7"/>
                  </a:cubicBezTo>
                  <a:cubicBezTo>
                    <a:pt x="13" y="9"/>
                    <a:pt x="14" y="11"/>
                    <a:pt x="14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5" y="13"/>
                    <a:pt x="5" y="14"/>
                  </a:cubicBezTo>
                  <a:cubicBezTo>
                    <a:pt x="6" y="15"/>
                    <a:pt x="7" y="16"/>
                    <a:pt x="8" y="17"/>
                  </a:cubicBezTo>
                  <a:cubicBezTo>
                    <a:pt x="9" y="17"/>
                    <a:pt x="10" y="18"/>
                    <a:pt x="11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2" y="22"/>
                    <a:pt x="11" y="21"/>
                  </a:cubicBezTo>
                  <a:cubicBezTo>
                    <a:pt x="10" y="21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780"/>
            <p:cNvSpPr/>
            <p:nvPr/>
          </p:nvSpPr>
          <p:spPr bwMode="auto">
            <a:xfrm>
              <a:off x="7375526" y="4548189"/>
              <a:ext cx="82550" cy="134938"/>
            </a:xfrm>
            <a:custGeom>
              <a:avLst/>
              <a:gdLst>
                <a:gd name="T0" fmla="*/ 16 w 52"/>
                <a:gd name="T1" fmla="*/ 36 h 85"/>
                <a:gd name="T2" fmla="*/ 3 w 52"/>
                <a:gd name="T3" fmla="*/ 0 h 85"/>
                <a:gd name="T4" fmla="*/ 16 w 52"/>
                <a:gd name="T5" fmla="*/ 6 h 85"/>
                <a:gd name="T6" fmla="*/ 26 w 52"/>
                <a:gd name="T7" fmla="*/ 33 h 85"/>
                <a:gd name="T8" fmla="*/ 36 w 52"/>
                <a:gd name="T9" fmla="*/ 19 h 85"/>
                <a:gd name="T10" fmla="*/ 52 w 52"/>
                <a:gd name="T11" fmla="*/ 29 h 85"/>
                <a:gd name="T12" fmla="*/ 36 w 52"/>
                <a:gd name="T13" fmla="*/ 46 h 85"/>
                <a:gd name="T14" fmla="*/ 52 w 52"/>
                <a:gd name="T15" fmla="*/ 85 h 85"/>
                <a:gd name="T16" fmla="*/ 36 w 52"/>
                <a:gd name="T17" fmla="*/ 75 h 85"/>
                <a:gd name="T18" fmla="*/ 26 w 52"/>
                <a:gd name="T19" fmla="*/ 52 h 85"/>
                <a:gd name="T20" fmla="*/ 16 w 52"/>
                <a:gd name="T21" fmla="*/ 65 h 85"/>
                <a:gd name="T22" fmla="*/ 0 w 52"/>
                <a:gd name="T23" fmla="*/ 55 h 85"/>
                <a:gd name="T24" fmla="*/ 16 w 52"/>
                <a:gd name="T25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5">
                  <a:moveTo>
                    <a:pt x="16" y="36"/>
                  </a:moveTo>
                  <a:lnTo>
                    <a:pt x="3" y="0"/>
                  </a:lnTo>
                  <a:lnTo>
                    <a:pt x="16" y="6"/>
                  </a:lnTo>
                  <a:lnTo>
                    <a:pt x="26" y="33"/>
                  </a:lnTo>
                  <a:lnTo>
                    <a:pt x="36" y="19"/>
                  </a:lnTo>
                  <a:lnTo>
                    <a:pt x="52" y="29"/>
                  </a:lnTo>
                  <a:lnTo>
                    <a:pt x="36" y="46"/>
                  </a:lnTo>
                  <a:lnTo>
                    <a:pt x="52" y="85"/>
                  </a:lnTo>
                  <a:lnTo>
                    <a:pt x="36" y="75"/>
                  </a:lnTo>
                  <a:lnTo>
                    <a:pt x="26" y="52"/>
                  </a:lnTo>
                  <a:lnTo>
                    <a:pt x="16" y="65"/>
                  </a:lnTo>
                  <a:lnTo>
                    <a:pt x="0" y="55"/>
                  </a:lnTo>
                  <a:lnTo>
                    <a:pt x="16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781"/>
            <p:cNvSpPr/>
            <p:nvPr/>
          </p:nvSpPr>
          <p:spPr bwMode="auto">
            <a:xfrm>
              <a:off x="7462838" y="4584701"/>
              <a:ext cx="52388" cy="130175"/>
            </a:xfrm>
            <a:custGeom>
              <a:avLst/>
              <a:gdLst>
                <a:gd name="T0" fmla="*/ 8 w 10"/>
                <a:gd name="T1" fmla="*/ 21 h 25"/>
                <a:gd name="T2" fmla="*/ 10 w 10"/>
                <a:gd name="T3" fmla="*/ 22 h 25"/>
                <a:gd name="T4" fmla="*/ 10 w 10"/>
                <a:gd name="T5" fmla="*/ 25 h 25"/>
                <a:gd name="T6" fmla="*/ 7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6 h 25"/>
                <a:gd name="T16" fmla="*/ 0 w 10"/>
                <a:gd name="T17" fmla="*/ 4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6 h 25"/>
                <a:gd name="T26" fmla="*/ 10 w 10"/>
                <a:gd name="T27" fmla="*/ 8 h 25"/>
                <a:gd name="T28" fmla="*/ 10 w 10"/>
                <a:gd name="T29" fmla="*/ 12 h 25"/>
                <a:gd name="T30" fmla="*/ 6 w 10"/>
                <a:gd name="T31" fmla="*/ 9 h 25"/>
                <a:gd name="T32" fmla="*/ 6 w 10"/>
                <a:gd name="T33" fmla="*/ 18 h 25"/>
                <a:gd name="T34" fmla="*/ 7 w 10"/>
                <a:gd name="T35" fmla="*/ 19 h 25"/>
                <a:gd name="T36" fmla="*/ 8 w 10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1"/>
                  </a:moveTo>
                  <a:cubicBezTo>
                    <a:pt x="9" y="21"/>
                    <a:pt x="9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7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782"/>
            <p:cNvSpPr/>
            <p:nvPr/>
          </p:nvSpPr>
          <p:spPr bwMode="auto">
            <a:xfrm>
              <a:off x="7562851" y="4646614"/>
              <a:ext cx="57150" cy="125413"/>
            </a:xfrm>
            <a:custGeom>
              <a:avLst/>
              <a:gdLst>
                <a:gd name="T0" fmla="*/ 8 w 11"/>
                <a:gd name="T1" fmla="*/ 20 h 24"/>
                <a:gd name="T2" fmla="*/ 11 w 11"/>
                <a:gd name="T3" fmla="*/ 21 h 24"/>
                <a:gd name="T4" fmla="*/ 11 w 11"/>
                <a:gd name="T5" fmla="*/ 24 h 24"/>
                <a:gd name="T6" fmla="*/ 7 w 11"/>
                <a:gd name="T7" fmla="*/ 23 h 24"/>
                <a:gd name="T8" fmla="*/ 3 w 11"/>
                <a:gd name="T9" fmla="*/ 19 h 24"/>
                <a:gd name="T10" fmla="*/ 2 w 11"/>
                <a:gd name="T11" fmla="*/ 14 h 24"/>
                <a:gd name="T12" fmla="*/ 2 w 11"/>
                <a:gd name="T13" fmla="*/ 6 h 24"/>
                <a:gd name="T14" fmla="*/ 0 w 11"/>
                <a:gd name="T15" fmla="*/ 5 h 24"/>
                <a:gd name="T16" fmla="*/ 0 w 11"/>
                <a:gd name="T17" fmla="*/ 3 h 24"/>
                <a:gd name="T18" fmla="*/ 2 w 11"/>
                <a:gd name="T19" fmla="*/ 3 h 24"/>
                <a:gd name="T20" fmla="*/ 4 w 11"/>
                <a:gd name="T21" fmla="*/ 0 h 24"/>
                <a:gd name="T22" fmla="*/ 6 w 11"/>
                <a:gd name="T23" fmla="*/ 1 h 24"/>
                <a:gd name="T24" fmla="*/ 6 w 11"/>
                <a:gd name="T25" fmla="*/ 5 h 24"/>
                <a:gd name="T26" fmla="*/ 11 w 11"/>
                <a:gd name="T27" fmla="*/ 7 h 24"/>
                <a:gd name="T28" fmla="*/ 11 w 11"/>
                <a:gd name="T29" fmla="*/ 11 h 24"/>
                <a:gd name="T30" fmla="*/ 6 w 11"/>
                <a:gd name="T31" fmla="*/ 8 h 24"/>
                <a:gd name="T32" fmla="*/ 6 w 11"/>
                <a:gd name="T33" fmla="*/ 17 h 24"/>
                <a:gd name="T34" fmla="*/ 7 w 11"/>
                <a:gd name="T35" fmla="*/ 19 h 24"/>
                <a:gd name="T36" fmla="*/ 8 w 11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4">
                  <a:moveTo>
                    <a:pt x="8" y="20"/>
                  </a:moveTo>
                  <a:cubicBezTo>
                    <a:pt x="9" y="20"/>
                    <a:pt x="10" y="21"/>
                    <a:pt x="11" y="21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4"/>
                    <a:pt x="8" y="24"/>
                    <a:pt x="7" y="23"/>
                  </a:cubicBezTo>
                  <a:cubicBezTo>
                    <a:pt x="5" y="22"/>
                    <a:pt x="4" y="21"/>
                    <a:pt x="3" y="19"/>
                  </a:cubicBezTo>
                  <a:cubicBezTo>
                    <a:pt x="3" y="18"/>
                    <a:pt x="2" y="16"/>
                    <a:pt x="2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8"/>
                    <a:pt x="7" y="19"/>
                  </a:cubicBezTo>
                  <a:cubicBezTo>
                    <a:pt x="7" y="19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783"/>
            <p:cNvSpPr>
              <a:spLocks noEditPoints="1"/>
            </p:cNvSpPr>
            <p:nvPr/>
          </p:nvSpPr>
          <p:spPr bwMode="auto">
            <a:xfrm>
              <a:off x="7629526" y="4703764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4 h 22"/>
                <a:gd name="T4" fmla="*/ 0 w 14"/>
                <a:gd name="T5" fmla="*/ 6 h 22"/>
                <a:gd name="T6" fmla="*/ 2 w 14"/>
                <a:gd name="T7" fmla="*/ 1 h 22"/>
                <a:gd name="T8" fmla="*/ 7 w 14"/>
                <a:gd name="T9" fmla="*/ 1 h 22"/>
                <a:gd name="T10" fmla="*/ 12 w 14"/>
                <a:gd name="T11" fmla="*/ 6 h 22"/>
                <a:gd name="T12" fmla="*/ 14 w 14"/>
                <a:gd name="T13" fmla="*/ 13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6 h 22"/>
                <a:gd name="T22" fmla="*/ 10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1 w 14"/>
                <a:gd name="T29" fmla="*/ 21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8"/>
                    <a:pt x="3" y="17"/>
                    <a:pt x="2" y="14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3"/>
                    <a:pt x="11" y="4"/>
                    <a:pt x="12" y="6"/>
                  </a:cubicBezTo>
                  <a:cubicBezTo>
                    <a:pt x="13" y="8"/>
                    <a:pt x="14" y="11"/>
                    <a:pt x="14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3"/>
                    <a:pt x="5" y="14"/>
                  </a:cubicBezTo>
                  <a:cubicBezTo>
                    <a:pt x="6" y="15"/>
                    <a:pt x="7" y="16"/>
                    <a:pt x="8" y="16"/>
                  </a:cubicBezTo>
                  <a:cubicBezTo>
                    <a:pt x="9" y="17"/>
                    <a:pt x="10" y="17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1" y="21"/>
                  </a:cubicBezTo>
                  <a:cubicBezTo>
                    <a:pt x="10" y="21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4"/>
                    <a:pt x="6" y="4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784"/>
            <p:cNvSpPr/>
            <p:nvPr/>
          </p:nvSpPr>
          <p:spPr bwMode="auto">
            <a:xfrm>
              <a:off x="7707313" y="4740276"/>
              <a:ext cx="84138" cy="134938"/>
            </a:xfrm>
            <a:custGeom>
              <a:avLst/>
              <a:gdLst>
                <a:gd name="T0" fmla="*/ 17 w 53"/>
                <a:gd name="T1" fmla="*/ 36 h 85"/>
                <a:gd name="T2" fmla="*/ 0 w 53"/>
                <a:gd name="T3" fmla="*/ 0 h 85"/>
                <a:gd name="T4" fmla="*/ 17 w 53"/>
                <a:gd name="T5" fmla="*/ 7 h 85"/>
                <a:gd name="T6" fmla="*/ 27 w 53"/>
                <a:gd name="T7" fmla="*/ 33 h 85"/>
                <a:gd name="T8" fmla="*/ 36 w 53"/>
                <a:gd name="T9" fmla="*/ 20 h 85"/>
                <a:gd name="T10" fmla="*/ 53 w 53"/>
                <a:gd name="T11" fmla="*/ 26 h 85"/>
                <a:gd name="T12" fmla="*/ 36 w 53"/>
                <a:gd name="T13" fmla="*/ 46 h 85"/>
                <a:gd name="T14" fmla="*/ 53 w 53"/>
                <a:gd name="T15" fmla="*/ 85 h 85"/>
                <a:gd name="T16" fmla="*/ 36 w 53"/>
                <a:gd name="T17" fmla="*/ 75 h 85"/>
                <a:gd name="T18" fmla="*/ 27 w 53"/>
                <a:gd name="T19" fmla="*/ 49 h 85"/>
                <a:gd name="T20" fmla="*/ 17 w 53"/>
                <a:gd name="T21" fmla="*/ 66 h 85"/>
                <a:gd name="T22" fmla="*/ 0 w 53"/>
                <a:gd name="T23" fmla="*/ 56 h 85"/>
                <a:gd name="T24" fmla="*/ 17 w 53"/>
                <a:gd name="T25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5">
                  <a:moveTo>
                    <a:pt x="17" y="36"/>
                  </a:moveTo>
                  <a:lnTo>
                    <a:pt x="0" y="0"/>
                  </a:lnTo>
                  <a:lnTo>
                    <a:pt x="17" y="7"/>
                  </a:lnTo>
                  <a:lnTo>
                    <a:pt x="27" y="33"/>
                  </a:lnTo>
                  <a:lnTo>
                    <a:pt x="36" y="20"/>
                  </a:lnTo>
                  <a:lnTo>
                    <a:pt x="53" y="26"/>
                  </a:lnTo>
                  <a:lnTo>
                    <a:pt x="36" y="46"/>
                  </a:lnTo>
                  <a:lnTo>
                    <a:pt x="53" y="85"/>
                  </a:lnTo>
                  <a:lnTo>
                    <a:pt x="36" y="75"/>
                  </a:lnTo>
                  <a:lnTo>
                    <a:pt x="27" y="49"/>
                  </a:lnTo>
                  <a:lnTo>
                    <a:pt x="17" y="66"/>
                  </a:lnTo>
                  <a:lnTo>
                    <a:pt x="0" y="56"/>
                  </a:lnTo>
                  <a:lnTo>
                    <a:pt x="17" y="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785"/>
            <p:cNvSpPr/>
            <p:nvPr/>
          </p:nvSpPr>
          <p:spPr bwMode="auto">
            <a:xfrm>
              <a:off x="7796213" y="4776789"/>
              <a:ext cx="52388" cy="130175"/>
            </a:xfrm>
            <a:custGeom>
              <a:avLst/>
              <a:gdLst>
                <a:gd name="T0" fmla="*/ 8 w 10"/>
                <a:gd name="T1" fmla="*/ 21 h 25"/>
                <a:gd name="T2" fmla="*/ 10 w 10"/>
                <a:gd name="T3" fmla="*/ 22 h 25"/>
                <a:gd name="T4" fmla="*/ 10 w 10"/>
                <a:gd name="T5" fmla="*/ 25 h 25"/>
                <a:gd name="T6" fmla="*/ 6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6 h 25"/>
                <a:gd name="T16" fmla="*/ 0 w 10"/>
                <a:gd name="T17" fmla="*/ 4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2 h 25"/>
                <a:gd name="T30" fmla="*/ 6 w 10"/>
                <a:gd name="T31" fmla="*/ 9 h 25"/>
                <a:gd name="T32" fmla="*/ 6 w 10"/>
                <a:gd name="T33" fmla="*/ 18 h 25"/>
                <a:gd name="T34" fmla="*/ 6 w 10"/>
                <a:gd name="T35" fmla="*/ 19 h 25"/>
                <a:gd name="T36" fmla="*/ 8 w 10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1"/>
                  </a:moveTo>
                  <a:cubicBezTo>
                    <a:pt x="8" y="21"/>
                    <a:pt x="9" y="21"/>
                    <a:pt x="10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5"/>
                    <a:pt x="6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786"/>
            <p:cNvSpPr/>
            <p:nvPr/>
          </p:nvSpPr>
          <p:spPr bwMode="auto">
            <a:xfrm>
              <a:off x="7894638" y="4833939"/>
              <a:ext cx="57150" cy="130175"/>
            </a:xfrm>
            <a:custGeom>
              <a:avLst/>
              <a:gdLst>
                <a:gd name="T0" fmla="*/ 8 w 11"/>
                <a:gd name="T1" fmla="*/ 21 h 25"/>
                <a:gd name="T2" fmla="*/ 11 w 11"/>
                <a:gd name="T3" fmla="*/ 22 h 25"/>
                <a:gd name="T4" fmla="*/ 11 w 11"/>
                <a:gd name="T5" fmla="*/ 25 h 25"/>
                <a:gd name="T6" fmla="*/ 7 w 11"/>
                <a:gd name="T7" fmla="*/ 24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7 h 25"/>
                <a:gd name="T14" fmla="*/ 0 w 11"/>
                <a:gd name="T15" fmla="*/ 6 h 25"/>
                <a:gd name="T16" fmla="*/ 0 w 11"/>
                <a:gd name="T17" fmla="*/ 4 h 25"/>
                <a:gd name="T18" fmla="*/ 2 w 11"/>
                <a:gd name="T19" fmla="*/ 3 h 25"/>
                <a:gd name="T20" fmla="*/ 3 w 11"/>
                <a:gd name="T21" fmla="*/ 0 h 25"/>
                <a:gd name="T22" fmla="*/ 6 w 11"/>
                <a:gd name="T23" fmla="*/ 2 h 25"/>
                <a:gd name="T24" fmla="*/ 6 w 11"/>
                <a:gd name="T25" fmla="*/ 6 h 25"/>
                <a:gd name="T26" fmla="*/ 10 w 11"/>
                <a:gd name="T27" fmla="*/ 8 h 25"/>
                <a:gd name="T28" fmla="*/ 10 w 11"/>
                <a:gd name="T29" fmla="*/ 12 h 25"/>
                <a:gd name="T30" fmla="*/ 6 w 11"/>
                <a:gd name="T31" fmla="*/ 9 h 25"/>
                <a:gd name="T32" fmla="*/ 6 w 11"/>
                <a:gd name="T33" fmla="*/ 18 h 25"/>
                <a:gd name="T34" fmla="*/ 7 w 11"/>
                <a:gd name="T35" fmla="*/ 19 h 25"/>
                <a:gd name="T36" fmla="*/ 8 w 11"/>
                <a:gd name="T37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1"/>
                  </a:moveTo>
                  <a:cubicBezTo>
                    <a:pt x="9" y="21"/>
                    <a:pt x="10" y="21"/>
                    <a:pt x="11" y="22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5"/>
                    <a:pt x="7" y="24"/>
                  </a:cubicBezTo>
                  <a:cubicBezTo>
                    <a:pt x="5" y="23"/>
                    <a:pt x="4" y="22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8" y="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787"/>
            <p:cNvSpPr>
              <a:spLocks noEditPoints="1"/>
            </p:cNvSpPr>
            <p:nvPr/>
          </p:nvSpPr>
          <p:spPr bwMode="auto">
            <a:xfrm>
              <a:off x="7962901" y="4895851"/>
              <a:ext cx="73025" cy="114300"/>
            </a:xfrm>
            <a:custGeom>
              <a:avLst/>
              <a:gdLst>
                <a:gd name="T0" fmla="*/ 7 w 14"/>
                <a:gd name="T1" fmla="*/ 20 h 22"/>
                <a:gd name="T2" fmla="*/ 2 w 14"/>
                <a:gd name="T3" fmla="*/ 14 h 22"/>
                <a:gd name="T4" fmla="*/ 0 w 14"/>
                <a:gd name="T5" fmla="*/ 6 h 22"/>
                <a:gd name="T6" fmla="*/ 2 w 14"/>
                <a:gd name="T7" fmla="*/ 1 h 22"/>
                <a:gd name="T8" fmla="*/ 7 w 14"/>
                <a:gd name="T9" fmla="*/ 1 h 22"/>
                <a:gd name="T10" fmla="*/ 12 w 14"/>
                <a:gd name="T11" fmla="*/ 6 h 22"/>
                <a:gd name="T12" fmla="*/ 14 w 14"/>
                <a:gd name="T13" fmla="*/ 13 h 22"/>
                <a:gd name="T14" fmla="*/ 14 w 14"/>
                <a:gd name="T15" fmla="*/ 15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6 h 22"/>
                <a:gd name="T22" fmla="*/ 10 w 14"/>
                <a:gd name="T23" fmla="*/ 17 h 22"/>
                <a:gd name="T24" fmla="*/ 13 w 14"/>
                <a:gd name="T25" fmla="*/ 18 h 22"/>
                <a:gd name="T26" fmla="*/ 13 w 14"/>
                <a:gd name="T27" fmla="*/ 22 h 22"/>
                <a:gd name="T28" fmla="*/ 10 w 14"/>
                <a:gd name="T29" fmla="*/ 21 h 22"/>
                <a:gd name="T30" fmla="*/ 7 w 14"/>
                <a:gd name="T31" fmla="*/ 20 h 22"/>
                <a:gd name="T32" fmla="*/ 7 w 14"/>
                <a:gd name="T33" fmla="*/ 5 h 22"/>
                <a:gd name="T34" fmla="*/ 5 w 14"/>
                <a:gd name="T35" fmla="*/ 4 h 22"/>
                <a:gd name="T36" fmla="*/ 4 w 14"/>
                <a:gd name="T37" fmla="*/ 7 h 22"/>
                <a:gd name="T38" fmla="*/ 10 w 14"/>
                <a:gd name="T39" fmla="*/ 10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7" y="20"/>
                  </a:moveTo>
                  <a:cubicBezTo>
                    <a:pt x="5" y="18"/>
                    <a:pt x="3" y="16"/>
                    <a:pt x="2" y="14"/>
                  </a:cubicBezTo>
                  <a:cubicBezTo>
                    <a:pt x="0" y="12"/>
                    <a:pt x="0" y="9"/>
                    <a:pt x="0" y="6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6"/>
                  </a:cubicBezTo>
                  <a:cubicBezTo>
                    <a:pt x="13" y="8"/>
                    <a:pt x="14" y="11"/>
                    <a:pt x="14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4" y="12"/>
                    <a:pt x="5" y="14"/>
                  </a:cubicBezTo>
                  <a:cubicBezTo>
                    <a:pt x="6" y="15"/>
                    <a:pt x="6" y="16"/>
                    <a:pt x="8" y="16"/>
                  </a:cubicBezTo>
                  <a:cubicBezTo>
                    <a:pt x="9" y="17"/>
                    <a:pt x="9" y="17"/>
                    <a:pt x="10" y="17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1"/>
                    <a:pt x="9" y="20"/>
                    <a:pt x="7" y="20"/>
                  </a:cubicBezTo>
                  <a:close/>
                  <a:moveTo>
                    <a:pt x="7" y="5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8" y="6"/>
                    <a:pt x="8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788"/>
            <p:cNvSpPr/>
            <p:nvPr/>
          </p:nvSpPr>
          <p:spPr bwMode="auto">
            <a:xfrm>
              <a:off x="8040688" y="4927601"/>
              <a:ext cx="84138" cy="139700"/>
            </a:xfrm>
            <a:custGeom>
              <a:avLst/>
              <a:gdLst>
                <a:gd name="T0" fmla="*/ 16 w 53"/>
                <a:gd name="T1" fmla="*/ 39 h 88"/>
                <a:gd name="T2" fmla="*/ 0 w 53"/>
                <a:gd name="T3" fmla="*/ 0 h 88"/>
                <a:gd name="T4" fmla="*/ 16 w 53"/>
                <a:gd name="T5" fmla="*/ 10 h 88"/>
                <a:gd name="T6" fmla="*/ 26 w 53"/>
                <a:gd name="T7" fmla="*/ 33 h 88"/>
                <a:gd name="T8" fmla="*/ 36 w 53"/>
                <a:gd name="T9" fmla="*/ 23 h 88"/>
                <a:gd name="T10" fmla="*/ 53 w 53"/>
                <a:gd name="T11" fmla="*/ 29 h 88"/>
                <a:gd name="T12" fmla="*/ 36 w 53"/>
                <a:gd name="T13" fmla="*/ 49 h 88"/>
                <a:gd name="T14" fmla="*/ 53 w 53"/>
                <a:gd name="T15" fmla="*/ 88 h 88"/>
                <a:gd name="T16" fmla="*/ 36 w 53"/>
                <a:gd name="T17" fmla="*/ 79 h 88"/>
                <a:gd name="T18" fmla="*/ 26 w 53"/>
                <a:gd name="T19" fmla="*/ 52 h 88"/>
                <a:gd name="T20" fmla="*/ 16 w 53"/>
                <a:gd name="T21" fmla="*/ 65 h 88"/>
                <a:gd name="T22" fmla="*/ 0 w 53"/>
                <a:gd name="T23" fmla="*/ 59 h 88"/>
                <a:gd name="T24" fmla="*/ 16 w 53"/>
                <a:gd name="T25" fmla="*/ 3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8">
                  <a:moveTo>
                    <a:pt x="16" y="39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6" y="33"/>
                  </a:lnTo>
                  <a:lnTo>
                    <a:pt x="36" y="23"/>
                  </a:lnTo>
                  <a:lnTo>
                    <a:pt x="53" y="29"/>
                  </a:lnTo>
                  <a:lnTo>
                    <a:pt x="36" y="49"/>
                  </a:lnTo>
                  <a:lnTo>
                    <a:pt x="53" y="88"/>
                  </a:lnTo>
                  <a:lnTo>
                    <a:pt x="36" y="79"/>
                  </a:lnTo>
                  <a:lnTo>
                    <a:pt x="26" y="52"/>
                  </a:lnTo>
                  <a:lnTo>
                    <a:pt x="16" y="65"/>
                  </a:lnTo>
                  <a:lnTo>
                    <a:pt x="0" y="59"/>
                  </a:lnTo>
                  <a:lnTo>
                    <a:pt x="16" y="3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789"/>
            <p:cNvSpPr/>
            <p:nvPr/>
          </p:nvSpPr>
          <p:spPr bwMode="auto">
            <a:xfrm>
              <a:off x="8129588" y="4968876"/>
              <a:ext cx="52388" cy="130175"/>
            </a:xfrm>
            <a:custGeom>
              <a:avLst/>
              <a:gdLst>
                <a:gd name="T0" fmla="*/ 7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6 w 10"/>
                <a:gd name="T7" fmla="*/ 24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7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2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6 w 10"/>
                <a:gd name="T35" fmla="*/ 19 h 25"/>
                <a:gd name="T36" fmla="*/ 7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7" y="20"/>
                  </a:moveTo>
                  <a:cubicBezTo>
                    <a:pt x="8" y="21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6" y="24"/>
                  </a:cubicBezTo>
                  <a:cubicBezTo>
                    <a:pt x="5" y="23"/>
                    <a:pt x="3" y="21"/>
                    <a:pt x="3" y="20"/>
                  </a:cubicBezTo>
                  <a:cubicBezTo>
                    <a:pt x="2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6" y="19"/>
                  </a:cubicBezTo>
                  <a:cubicBezTo>
                    <a:pt x="7" y="20"/>
                    <a:pt x="7" y="20"/>
                    <a:pt x="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790"/>
            <p:cNvSpPr/>
            <p:nvPr/>
          </p:nvSpPr>
          <p:spPr bwMode="auto">
            <a:xfrm>
              <a:off x="7229476" y="4651376"/>
              <a:ext cx="57150" cy="130175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4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7 h 25"/>
                <a:gd name="T14" fmla="*/ 0 w 11"/>
                <a:gd name="T15" fmla="*/ 5 h 25"/>
                <a:gd name="T16" fmla="*/ 0 w 11"/>
                <a:gd name="T17" fmla="*/ 3 h 25"/>
                <a:gd name="T18" fmla="*/ 3 w 11"/>
                <a:gd name="T19" fmla="*/ 3 h 25"/>
                <a:gd name="T20" fmla="*/ 4 w 11"/>
                <a:gd name="T21" fmla="*/ 0 h 25"/>
                <a:gd name="T22" fmla="*/ 6 w 11"/>
                <a:gd name="T23" fmla="*/ 2 h 25"/>
                <a:gd name="T24" fmla="*/ 6 w 11"/>
                <a:gd name="T25" fmla="*/ 5 h 25"/>
                <a:gd name="T26" fmla="*/ 11 w 11"/>
                <a:gd name="T27" fmla="*/ 8 h 25"/>
                <a:gd name="T28" fmla="*/ 11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9" y="24"/>
                    <a:pt x="7" y="24"/>
                  </a:cubicBezTo>
                  <a:cubicBezTo>
                    <a:pt x="5" y="23"/>
                    <a:pt x="4" y="21"/>
                    <a:pt x="3" y="20"/>
                  </a:cubicBezTo>
                  <a:cubicBezTo>
                    <a:pt x="3" y="19"/>
                    <a:pt x="2" y="17"/>
                    <a:pt x="2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7" y="19"/>
                    <a:pt x="7" y="19"/>
                  </a:cubicBezTo>
                  <a:cubicBezTo>
                    <a:pt x="7" y="20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791"/>
            <p:cNvSpPr>
              <a:spLocks noEditPoints="1"/>
            </p:cNvSpPr>
            <p:nvPr/>
          </p:nvSpPr>
          <p:spPr bwMode="auto">
            <a:xfrm>
              <a:off x="7296151" y="4714876"/>
              <a:ext cx="73025" cy="107950"/>
            </a:xfrm>
            <a:custGeom>
              <a:avLst/>
              <a:gdLst>
                <a:gd name="T0" fmla="*/ 8 w 14"/>
                <a:gd name="T1" fmla="*/ 20 h 21"/>
                <a:gd name="T2" fmla="*/ 2 w 14"/>
                <a:gd name="T3" fmla="*/ 14 h 21"/>
                <a:gd name="T4" fmla="*/ 0 w 14"/>
                <a:gd name="T5" fmla="*/ 6 h 21"/>
                <a:gd name="T6" fmla="*/ 2 w 14"/>
                <a:gd name="T7" fmla="*/ 0 h 21"/>
                <a:gd name="T8" fmla="*/ 7 w 14"/>
                <a:gd name="T9" fmla="*/ 1 h 21"/>
                <a:gd name="T10" fmla="*/ 12 w 14"/>
                <a:gd name="T11" fmla="*/ 6 h 21"/>
                <a:gd name="T12" fmla="*/ 14 w 14"/>
                <a:gd name="T13" fmla="*/ 13 h 21"/>
                <a:gd name="T14" fmla="*/ 14 w 14"/>
                <a:gd name="T15" fmla="*/ 15 h 21"/>
                <a:gd name="T16" fmla="*/ 4 w 14"/>
                <a:gd name="T17" fmla="*/ 10 h 21"/>
                <a:gd name="T18" fmla="*/ 5 w 14"/>
                <a:gd name="T19" fmla="*/ 13 h 21"/>
                <a:gd name="T20" fmla="*/ 8 w 14"/>
                <a:gd name="T21" fmla="*/ 16 h 21"/>
                <a:gd name="T22" fmla="*/ 11 w 14"/>
                <a:gd name="T23" fmla="*/ 17 h 21"/>
                <a:gd name="T24" fmla="*/ 13 w 14"/>
                <a:gd name="T25" fmla="*/ 18 h 21"/>
                <a:gd name="T26" fmla="*/ 13 w 14"/>
                <a:gd name="T27" fmla="*/ 21 h 21"/>
                <a:gd name="T28" fmla="*/ 11 w 14"/>
                <a:gd name="T29" fmla="*/ 21 h 21"/>
                <a:gd name="T30" fmla="*/ 8 w 14"/>
                <a:gd name="T31" fmla="*/ 20 h 21"/>
                <a:gd name="T32" fmla="*/ 7 w 14"/>
                <a:gd name="T33" fmla="*/ 4 h 21"/>
                <a:gd name="T34" fmla="*/ 5 w 14"/>
                <a:gd name="T35" fmla="*/ 4 h 21"/>
                <a:gd name="T36" fmla="*/ 4 w 14"/>
                <a:gd name="T37" fmla="*/ 6 h 21"/>
                <a:gd name="T38" fmla="*/ 10 w 14"/>
                <a:gd name="T39" fmla="*/ 10 h 21"/>
                <a:gd name="T40" fmla="*/ 9 w 14"/>
                <a:gd name="T41" fmla="*/ 7 h 21"/>
                <a:gd name="T42" fmla="*/ 7 w 14"/>
                <a:gd name="T43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1">
                  <a:moveTo>
                    <a:pt x="8" y="20"/>
                  </a:moveTo>
                  <a:cubicBezTo>
                    <a:pt x="5" y="18"/>
                    <a:pt x="3" y="16"/>
                    <a:pt x="2" y="14"/>
                  </a:cubicBezTo>
                  <a:cubicBezTo>
                    <a:pt x="1" y="12"/>
                    <a:pt x="0" y="9"/>
                    <a:pt x="0" y="6"/>
                  </a:cubicBezTo>
                  <a:cubicBezTo>
                    <a:pt x="0" y="3"/>
                    <a:pt x="1" y="1"/>
                    <a:pt x="2" y="0"/>
                  </a:cubicBezTo>
                  <a:cubicBezTo>
                    <a:pt x="3" y="0"/>
                    <a:pt x="5" y="0"/>
                    <a:pt x="7" y="1"/>
                  </a:cubicBezTo>
                  <a:cubicBezTo>
                    <a:pt x="9" y="2"/>
                    <a:pt x="11" y="4"/>
                    <a:pt x="12" y="6"/>
                  </a:cubicBezTo>
                  <a:cubicBezTo>
                    <a:pt x="13" y="8"/>
                    <a:pt x="14" y="10"/>
                    <a:pt x="14" y="13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5" y="12"/>
                    <a:pt x="5" y="13"/>
                  </a:cubicBezTo>
                  <a:cubicBezTo>
                    <a:pt x="6" y="15"/>
                    <a:pt x="7" y="15"/>
                    <a:pt x="8" y="16"/>
                  </a:cubicBezTo>
                  <a:cubicBezTo>
                    <a:pt x="9" y="17"/>
                    <a:pt x="10" y="17"/>
                    <a:pt x="11" y="17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1" y="21"/>
                  </a:cubicBezTo>
                  <a:cubicBezTo>
                    <a:pt x="10" y="21"/>
                    <a:pt x="9" y="20"/>
                    <a:pt x="8" y="20"/>
                  </a:cubicBezTo>
                  <a:close/>
                  <a:moveTo>
                    <a:pt x="7" y="4"/>
                  </a:moveTo>
                  <a:cubicBezTo>
                    <a:pt x="6" y="4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6"/>
                    <a:pt x="8" y="5"/>
                    <a:pt x="7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792"/>
            <p:cNvSpPr/>
            <p:nvPr/>
          </p:nvSpPr>
          <p:spPr bwMode="auto">
            <a:xfrm>
              <a:off x="7375526" y="4745039"/>
              <a:ext cx="82550" cy="141288"/>
            </a:xfrm>
            <a:custGeom>
              <a:avLst/>
              <a:gdLst>
                <a:gd name="T0" fmla="*/ 16 w 52"/>
                <a:gd name="T1" fmla="*/ 40 h 89"/>
                <a:gd name="T2" fmla="*/ 3 w 52"/>
                <a:gd name="T3" fmla="*/ 0 h 89"/>
                <a:gd name="T4" fmla="*/ 16 w 52"/>
                <a:gd name="T5" fmla="*/ 10 h 89"/>
                <a:gd name="T6" fmla="*/ 26 w 52"/>
                <a:gd name="T7" fmla="*/ 33 h 89"/>
                <a:gd name="T8" fmla="*/ 36 w 52"/>
                <a:gd name="T9" fmla="*/ 20 h 89"/>
                <a:gd name="T10" fmla="*/ 52 w 52"/>
                <a:gd name="T11" fmla="*/ 30 h 89"/>
                <a:gd name="T12" fmla="*/ 36 w 52"/>
                <a:gd name="T13" fmla="*/ 49 h 89"/>
                <a:gd name="T14" fmla="*/ 52 w 52"/>
                <a:gd name="T15" fmla="*/ 89 h 89"/>
                <a:gd name="T16" fmla="*/ 36 w 52"/>
                <a:gd name="T17" fmla="*/ 79 h 89"/>
                <a:gd name="T18" fmla="*/ 26 w 52"/>
                <a:gd name="T19" fmla="*/ 53 h 89"/>
                <a:gd name="T20" fmla="*/ 16 w 52"/>
                <a:gd name="T21" fmla="*/ 66 h 89"/>
                <a:gd name="T22" fmla="*/ 0 w 52"/>
                <a:gd name="T23" fmla="*/ 59 h 89"/>
                <a:gd name="T24" fmla="*/ 16 w 52"/>
                <a:gd name="T25" fmla="*/ 4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9">
                  <a:moveTo>
                    <a:pt x="16" y="40"/>
                  </a:moveTo>
                  <a:lnTo>
                    <a:pt x="3" y="0"/>
                  </a:lnTo>
                  <a:lnTo>
                    <a:pt x="16" y="10"/>
                  </a:lnTo>
                  <a:lnTo>
                    <a:pt x="26" y="33"/>
                  </a:lnTo>
                  <a:lnTo>
                    <a:pt x="36" y="20"/>
                  </a:lnTo>
                  <a:lnTo>
                    <a:pt x="52" y="30"/>
                  </a:lnTo>
                  <a:lnTo>
                    <a:pt x="36" y="49"/>
                  </a:lnTo>
                  <a:lnTo>
                    <a:pt x="52" y="89"/>
                  </a:lnTo>
                  <a:lnTo>
                    <a:pt x="36" y="79"/>
                  </a:lnTo>
                  <a:lnTo>
                    <a:pt x="26" y="53"/>
                  </a:lnTo>
                  <a:lnTo>
                    <a:pt x="16" y="66"/>
                  </a:lnTo>
                  <a:lnTo>
                    <a:pt x="0" y="59"/>
                  </a:lnTo>
                  <a:lnTo>
                    <a:pt x="16" y="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793"/>
            <p:cNvSpPr/>
            <p:nvPr/>
          </p:nvSpPr>
          <p:spPr bwMode="auto">
            <a:xfrm>
              <a:off x="7462838" y="4786314"/>
              <a:ext cx="52388" cy="130175"/>
            </a:xfrm>
            <a:custGeom>
              <a:avLst/>
              <a:gdLst>
                <a:gd name="T0" fmla="*/ 8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7 w 10"/>
                <a:gd name="T7" fmla="*/ 23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6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1 h 25"/>
                <a:gd name="T24" fmla="*/ 6 w 10"/>
                <a:gd name="T25" fmla="*/ 5 h 25"/>
                <a:gd name="T26" fmla="*/ 10 w 10"/>
                <a:gd name="T27" fmla="*/ 8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7 w 10"/>
                <a:gd name="T35" fmla="*/ 19 h 25"/>
                <a:gd name="T36" fmla="*/ 8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0"/>
                  </a:moveTo>
                  <a:cubicBezTo>
                    <a:pt x="9" y="21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794"/>
            <p:cNvSpPr/>
            <p:nvPr/>
          </p:nvSpPr>
          <p:spPr bwMode="auto">
            <a:xfrm>
              <a:off x="7562851" y="4845051"/>
              <a:ext cx="57150" cy="128588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3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6 h 25"/>
                <a:gd name="T14" fmla="*/ 0 w 11"/>
                <a:gd name="T15" fmla="*/ 5 h 25"/>
                <a:gd name="T16" fmla="*/ 0 w 11"/>
                <a:gd name="T17" fmla="*/ 3 h 25"/>
                <a:gd name="T18" fmla="*/ 2 w 11"/>
                <a:gd name="T19" fmla="*/ 3 h 25"/>
                <a:gd name="T20" fmla="*/ 4 w 11"/>
                <a:gd name="T21" fmla="*/ 0 h 25"/>
                <a:gd name="T22" fmla="*/ 6 w 11"/>
                <a:gd name="T23" fmla="*/ 2 h 25"/>
                <a:gd name="T24" fmla="*/ 6 w 11"/>
                <a:gd name="T25" fmla="*/ 5 h 25"/>
                <a:gd name="T26" fmla="*/ 11 w 11"/>
                <a:gd name="T27" fmla="*/ 8 h 25"/>
                <a:gd name="T28" fmla="*/ 11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4"/>
                    <a:pt x="7" y="23"/>
                  </a:cubicBezTo>
                  <a:cubicBezTo>
                    <a:pt x="5" y="23"/>
                    <a:pt x="4" y="21"/>
                    <a:pt x="3" y="20"/>
                  </a:cubicBezTo>
                  <a:cubicBezTo>
                    <a:pt x="3" y="19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8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795"/>
            <p:cNvSpPr>
              <a:spLocks noEditPoints="1"/>
            </p:cNvSpPr>
            <p:nvPr/>
          </p:nvSpPr>
          <p:spPr bwMode="auto">
            <a:xfrm>
              <a:off x="7629526" y="4902201"/>
              <a:ext cx="73025" cy="114300"/>
            </a:xfrm>
            <a:custGeom>
              <a:avLst/>
              <a:gdLst>
                <a:gd name="T0" fmla="*/ 8 w 14"/>
                <a:gd name="T1" fmla="*/ 20 h 22"/>
                <a:gd name="T2" fmla="*/ 2 w 14"/>
                <a:gd name="T3" fmla="*/ 15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4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0 w 14"/>
                <a:gd name="T23" fmla="*/ 18 h 22"/>
                <a:gd name="T24" fmla="*/ 13 w 14"/>
                <a:gd name="T25" fmla="*/ 19 h 22"/>
                <a:gd name="T26" fmla="*/ 13 w 14"/>
                <a:gd name="T27" fmla="*/ 22 h 22"/>
                <a:gd name="T28" fmla="*/ 11 w 14"/>
                <a:gd name="T29" fmla="*/ 22 h 22"/>
                <a:gd name="T30" fmla="*/ 8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1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8" y="20"/>
                  </a:moveTo>
                  <a:cubicBezTo>
                    <a:pt x="5" y="19"/>
                    <a:pt x="3" y="17"/>
                    <a:pt x="2" y="15"/>
                  </a:cubicBezTo>
                  <a:cubicBezTo>
                    <a:pt x="1" y="12"/>
                    <a:pt x="0" y="10"/>
                    <a:pt x="0" y="7"/>
                  </a:cubicBezTo>
                  <a:cubicBezTo>
                    <a:pt x="0" y="4"/>
                    <a:pt x="1" y="2"/>
                    <a:pt x="2" y="1"/>
                  </a:cubicBezTo>
                  <a:cubicBezTo>
                    <a:pt x="3" y="0"/>
                    <a:pt x="5" y="1"/>
                    <a:pt x="7" y="2"/>
                  </a:cubicBezTo>
                  <a:cubicBezTo>
                    <a:pt x="9" y="3"/>
                    <a:pt x="11" y="5"/>
                    <a:pt x="12" y="7"/>
                  </a:cubicBezTo>
                  <a:cubicBezTo>
                    <a:pt x="13" y="9"/>
                    <a:pt x="14" y="11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3"/>
                    <a:pt x="5" y="14"/>
                  </a:cubicBezTo>
                  <a:cubicBezTo>
                    <a:pt x="6" y="15"/>
                    <a:pt x="7" y="16"/>
                    <a:pt x="8" y="17"/>
                  </a:cubicBezTo>
                  <a:cubicBezTo>
                    <a:pt x="9" y="17"/>
                    <a:pt x="10" y="18"/>
                    <a:pt x="10" y="18"/>
                  </a:cubicBezTo>
                  <a:cubicBezTo>
                    <a:pt x="11" y="18"/>
                    <a:pt x="12" y="19"/>
                    <a:pt x="13" y="1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1" y="22"/>
                  </a:cubicBezTo>
                  <a:cubicBezTo>
                    <a:pt x="10" y="22"/>
                    <a:pt x="9" y="21"/>
                    <a:pt x="8" y="20"/>
                  </a:cubicBezTo>
                  <a:close/>
                  <a:moveTo>
                    <a:pt x="7" y="5"/>
                  </a:moveTo>
                  <a:cubicBezTo>
                    <a:pt x="6" y="5"/>
                    <a:pt x="6" y="5"/>
                    <a:pt x="5" y="5"/>
                  </a:cubicBezTo>
                  <a:cubicBezTo>
                    <a:pt x="5" y="5"/>
                    <a:pt x="4" y="6"/>
                    <a:pt x="4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9" y="7"/>
                    <a:pt x="8" y="6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796"/>
            <p:cNvSpPr/>
            <p:nvPr/>
          </p:nvSpPr>
          <p:spPr bwMode="auto">
            <a:xfrm>
              <a:off x="7707313" y="4937126"/>
              <a:ext cx="84138" cy="141288"/>
            </a:xfrm>
            <a:custGeom>
              <a:avLst/>
              <a:gdLst>
                <a:gd name="T0" fmla="*/ 17 w 53"/>
                <a:gd name="T1" fmla="*/ 37 h 89"/>
                <a:gd name="T2" fmla="*/ 0 w 53"/>
                <a:gd name="T3" fmla="*/ 0 h 89"/>
                <a:gd name="T4" fmla="*/ 17 w 53"/>
                <a:gd name="T5" fmla="*/ 10 h 89"/>
                <a:gd name="T6" fmla="*/ 27 w 53"/>
                <a:gd name="T7" fmla="*/ 33 h 89"/>
                <a:gd name="T8" fmla="*/ 36 w 53"/>
                <a:gd name="T9" fmla="*/ 20 h 89"/>
                <a:gd name="T10" fmla="*/ 53 w 53"/>
                <a:gd name="T11" fmla="*/ 30 h 89"/>
                <a:gd name="T12" fmla="*/ 36 w 53"/>
                <a:gd name="T13" fmla="*/ 50 h 89"/>
                <a:gd name="T14" fmla="*/ 53 w 53"/>
                <a:gd name="T15" fmla="*/ 89 h 89"/>
                <a:gd name="T16" fmla="*/ 36 w 53"/>
                <a:gd name="T17" fmla="*/ 79 h 89"/>
                <a:gd name="T18" fmla="*/ 27 w 53"/>
                <a:gd name="T19" fmla="*/ 53 h 89"/>
                <a:gd name="T20" fmla="*/ 17 w 53"/>
                <a:gd name="T21" fmla="*/ 66 h 89"/>
                <a:gd name="T22" fmla="*/ 0 w 53"/>
                <a:gd name="T23" fmla="*/ 56 h 89"/>
                <a:gd name="T24" fmla="*/ 17 w 5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9">
                  <a:moveTo>
                    <a:pt x="17" y="37"/>
                  </a:moveTo>
                  <a:lnTo>
                    <a:pt x="0" y="0"/>
                  </a:lnTo>
                  <a:lnTo>
                    <a:pt x="17" y="10"/>
                  </a:lnTo>
                  <a:lnTo>
                    <a:pt x="27" y="33"/>
                  </a:lnTo>
                  <a:lnTo>
                    <a:pt x="36" y="20"/>
                  </a:lnTo>
                  <a:lnTo>
                    <a:pt x="53" y="30"/>
                  </a:lnTo>
                  <a:lnTo>
                    <a:pt x="36" y="50"/>
                  </a:lnTo>
                  <a:lnTo>
                    <a:pt x="53" y="89"/>
                  </a:lnTo>
                  <a:lnTo>
                    <a:pt x="36" y="79"/>
                  </a:lnTo>
                  <a:lnTo>
                    <a:pt x="27" y="53"/>
                  </a:lnTo>
                  <a:lnTo>
                    <a:pt x="17" y="66"/>
                  </a:lnTo>
                  <a:lnTo>
                    <a:pt x="0" y="56"/>
                  </a:lnTo>
                  <a:lnTo>
                    <a:pt x="17" y="3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797"/>
            <p:cNvSpPr/>
            <p:nvPr/>
          </p:nvSpPr>
          <p:spPr bwMode="auto">
            <a:xfrm>
              <a:off x="7796213" y="4979989"/>
              <a:ext cx="52388" cy="130175"/>
            </a:xfrm>
            <a:custGeom>
              <a:avLst/>
              <a:gdLst>
                <a:gd name="T0" fmla="*/ 8 w 10"/>
                <a:gd name="T1" fmla="*/ 20 h 25"/>
                <a:gd name="T2" fmla="*/ 10 w 10"/>
                <a:gd name="T3" fmla="*/ 21 h 25"/>
                <a:gd name="T4" fmla="*/ 10 w 10"/>
                <a:gd name="T5" fmla="*/ 25 h 25"/>
                <a:gd name="T6" fmla="*/ 6 w 10"/>
                <a:gd name="T7" fmla="*/ 23 h 25"/>
                <a:gd name="T8" fmla="*/ 3 w 10"/>
                <a:gd name="T9" fmla="*/ 20 h 25"/>
                <a:gd name="T10" fmla="*/ 2 w 10"/>
                <a:gd name="T11" fmla="*/ 15 h 25"/>
                <a:gd name="T12" fmla="*/ 2 w 10"/>
                <a:gd name="T13" fmla="*/ 6 h 25"/>
                <a:gd name="T14" fmla="*/ 0 w 10"/>
                <a:gd name="T15" fmla="*/ 5 h 25"/>
                <a:gd name="T16" fmla="*/ 0 w 10"/>
                <a:gd name="T17" fmla="*/ 3 h 25"/>
                <a:gd name="T18" fmla="*/ 2 w 10"/>
                <a:gd name="T19" fmla="*/ 3 h 25"/>
                <a:gd name="T20" fmla="*/ 3 w 10"/>
                <a:gd name="T21" fmla="*/ 0 h 25"/>
                <a:gd name="T22" fmla="*/ 6 w 10"/>
                <a:gd name="T23" fmla="*/ 1 h 25"/>
                <a:gd name="T24" fmla="*/ 6 w 10"/>
                <a:gd name="T25" fmla="*/ 5 h 25"/>
                <a:gd name="T26" fmla="*/ 10 w 10"/>
                <a:gd name="T27" fmla="*/ 7 h 25"/>
                <a:gd name="T28" fmla="*/ 10 w 10"/>
                <a:gd name="T29" fmla="*/ 11 h 25"/>
                <a:gd name="T30" fmla="*/ 6 w 10"/>
                <a:gd name="T31" fmla="*/ 9 h 25"/>
                <a:gd name="T32" fmla="*/ 6 w 10"/>
                <a:gd name="T33" fmla="*/ 17 h 25"/>
                <a:gd name="T34" fmla="*/ 6 w 10"/>
                <a:gd name="T35" fmla="*/ 19 h 25"/>
                <a:gd name="T36" fmla="*/ 8 w 10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5">
                  <a:moveTo>
                    <a:pt x="8" y="20"/>
                  </a:moveTo>
                  <a:cubicBezTo>
                    <a:pt x="8" y="20"/>
                    <a:pt x="9" y="21"/>
                    <a:pt x="10" y="21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4"/>
                    <a:pt x="6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798"/>
            <p:cNvSpPr/>
            <p:nvPr/>
          </p:nvSpPr>
          <p:spPr bwMode="auto">
            <a:xfrm>
              <a:off x="7894638" y="5037139"/>
              <a:ext cx="57150" cy="130175"/>
            </a:xfrm>
            <a:custGeom>
              <a:avLst/>
              <a:gdLst>
                <a:gd name="T0" fmla="*/ 8 w 11"/>
                <a:gd name="T1" fmla="*/ 20 h 25"/>
                <a:gd name="T2" fmla="*/ 11 w 11"/>
                <a:gd name="T3" fmla="*/ 21 h 25"/>
                <a:gd name="T4" fmla="*/ 11 w 11"/>
                <a:gd name="T5" fmla="*/ 25 h 25"/>
                <a:gd name="T6" fmla="*/ 7 w 11"/>
                <a:gd name="T7" fmla="*/ 23 h 25"/>
                <a:gd name="T8" fmla="*/ 3 w 11"/>
                <a:gd name="T9" fmla="*/ 20 h 25"/>
                <a:gd name="T10" fmla="*/ 2 w 11"/>
                <a:gd name="T11" fmla="*/ 15 h 25"/>
                <a:gd name="T12" fmla="*/ 2 w 11"/>
                <a:gd name="T13" fmla="*/ 6 h 25"/>
                <a:gd name="T14" fmla="*/ 0 w 11"/>
                <a:gd name="T15" fmla="*/ 5 h 25"/>
                <a:gd name="T16" fmla="*/ 0 w 11"/>
                <a:gd name="T17" fmla="*/ 3 h 25"/>
                <a:gd name="T18" fmla="*/ 2 w 11"/>
                <a:gd name="T19" fmla="*/ 3 h 25"/>
                <a:gd name="T20" fmla="*/ 3 w 11"/>
                <a:gd name="T21" fmla="*/ 0 h 25"/>
                <a:gd name="T22" fmla="*/ 6 w 11"/>
                <a:gd name="T23" fmla="*/ 1 h 25"/>
                <a:gd name="T24" fmla="*/ 6 w 11"/>
                <a:gd name="T25" fmla="*/ 5 h 25"/>
                <a:gd name="T26" fmla="*/ 10 w 11"/>
                <a:gd name="T27" fmla="*/ 8 h 25"/>
                <a:gd name="T28" fmla="*/ 10 w 11"/>
                <a:gd name="T29" fmla="*/ 11 h 25"/>
                <a:gd name="T30" fmla="*/ 6 w 11"/>
                <a:gd name="T31" fmla="*/ 9 h 25"/>
                <a:gd name="T32" fmla="*/ 6 w 11"/>
                <a:gd name="T33" fmla="*/ 17 h 25"/>
                <a:gd name="T34" fmla="*/ 7 w 11"/>
                <a:gd name="T35" fmla="*/ 19 h 25"/>
                <a:gd name="T36" fmla="*/ 8 w 11"/>
                <a:gd name="T37" fmla="*/ 2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" h="25">
                  <a:moveTo>
                    <a:pt x="8" y="20"/>
                  </a:moveTo>
                  <a:cubicBezTo>
                    <a:pt x="9" y="21"/>
                    <a:pt x="10" y="21"/>
                    <a:pt x="11" y="21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8" y="24"/>
                    <a:pt x="7" y="23"/>
                  </a:cubicBezTo>
                  <a:cubicBezTo>
                    <a:pt x="5" y="22"/>
                    <a:pt x="4" y="21"/>
                    <a:pt x="3" y="20"/>
                  </a:cubicBezTo>
                  <a:cubicBezTo>
                    <a:pt x="2" y="18"/>
                    <a:pt x="2" y="17"/>
                    <a:pt x="2" y="1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7" y="19"/>
                  </a:cubicBezTo>
                  <a:cubicBezTo>
                    <a:pt x="7" y="19"/>
                    <a:pt x="7" y="20"/>
                    <a:pt x="8" y="20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799"/>
            <p:cNvSpPr>
              <a:spLocks noEditPoints="1"/>
            </p:cNvSpPr>
            <p:nvPr/>
          </p:nvSpPr>
          <p:spPr bwMode="auto">
            <a:xfrm>
              <a:off x="7962901" y="5094289"/>
              <a:ext cx="73025" cy="114300"/>
            </a:xfrm>
            <a:custGeom>
              <a:avLst/>
              <a:gdLst>
                <a:gd name="T0" fmla="*/ 7 w 14"/>
                <a:gd name="T1" fmla="*/ 20 h 22"/>
                <a:gd name="T2" fmla="*/ 2 w 14"/>
                <a:gd name="T3" fmla="*/ 15 h 22"/>
                <a:gd name="T4" fmla="*/ 0 w 14"/>
                <a:gd name="T5" fmla="*/ 7 h 22"/>
                <a:gd name="T6" fmla="*/ 2 w 14"/>
                <a:gd name="T7" fmla="*/ 1 h 22"/>
                <a:gd name="T8" fmla="*/ 7 w 14"/>
                <a:gd name="T9" fmla="*/ 2 h 22"/>
                <a:gd name="T10" fmla="*/ 12 w 14"/>
                <a:gd name="T11" fmla="*/ 7 h 22"/>
                <a:gd name="T12" fmla="*/ 14 w 14"/>
                <a:gd name="T13" fmla="*/ 14 h 22"/>
                <a:gd name="T14" fmla="*/ 14 w 14"/>
                <a:gd name="T15" fmla="*/ 16 h 22"/>
                <a:gd name="T16" fmla="*/ 4 w 14"/>
                <a:gd name="T17" fmla="*/ 10 h 22"/>
                <a:gd name="T18" fmla="*/ 5 w 14"/>
                <a:gd name="T19" fmla="*/ 14 h 22"/>
                <a:gd name="T20" fmla="*/ 8 w 14"/>
                <a:gd name="T21" fmla="*/ 17 h 22"/>
                <a:gd name="T22" fmla="*/ 10 w 14"/>
                <a:gd name="T23" fmla="*/ 18 h 22"/>
                <a:gd name="T24" fmla="*/ 13 w 14"/>
                <a:gd name="T25" fmla="*/ 18 h 22"/>
                <a:gd name="T26" fmla="*/ 13 w 14"/>
                <a:gd name="T27" fmla="*/ 22 h 22"/>
                <a:gd name="T28" fmla="*/ 10 w 14"/>
                <a:gd name="T29" fmla="*/ 22 h 22"/>
                <a:gd name="T30" fmla="*/ 7 w 14"/>
                <a:gd name="T31" fmla="*/ 20 h 22"/>
                <a:gd name="T32" fmla="*/ 7 w 14"/>
                <a:gd name="T33" fmla="*/ 5 h 22"/>
                <a:gd name="T34" fmla="*/ 5 w 14"/>
                <a:gd name="T35" fmla="*/ 5 h 22"/>
                <a:gd name="T36" fmla="*/ 4 w 14"/>
                <a:gd name="T37" fmla="*/ 7 h 22"/>
                <a:gd name="T38" fmla="*/ 10 w 14"/>
                <a:gd name="T39" fmla="*/ 11 h 22"/>
                <a:gd name="T40" fmla="*/ 9 w 14"/>
                <a:gd name="T41" fmla="*/ 7 h 22"/>
                <a:gd name="T42" fmla="*/ 7 w 14"/>
                <a:gd name="T43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" h="22">
                  <a:moveTo>
                    <a:pt x="7" y="20"/>
                  </a:moveTo>
                  <a:cubicBezTo>
                    <a:pt x="5" y="19"/>
                    <a:pt x="3" y="17"/>
                    <a:pt x="2" y="15"/>
                  </a:cubicBezTo>
                  <a:cubicBezTo>
                    <a:pt x="0" y="12"/>
                    <a:pt x="0" y="10"/>
                    <a:pt x="0" y="7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9" y="3"/>
                    <a:pt x="11" y="5"/>
                    <a:pt x="12" y="7"/>
                  </a:cubicBezTo>
                  <a:cubicBezTo>
                    <a:pt x="13" y="9"/>
                    <a:pt x="14" y="11"/>
                    <a:pt x="14" y="14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2"/>
                    <a:pt x="4" y="13"/>
                    <a:pt x="5" y="14"/>
                  </a:cubicBezTo>
                  <a:cubicBezTo>
                    <a:pt x="6" y="15"/>
                    <a:pt x="6" y="16"/>
                    <a:pt x="8" y="17"/>
                  </a:cubicBezTo>
                  <a:cubicBezTo>
                    <a:pt x="9" y="17"/>
                    <a:pt x="9" y="18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2" y="22"/>
                    <a:pt x="11" y="22"/>
                    <a:pt x="10" y="22"/>
                  </a:cubicBezTo>
                  <a:cubicBezTo>
                    <a:pt x="10" y="21"/>
                    <a:pt x="9" y="21"/>
                    <a:pt x="7" y="20"/>
                  </a:cubicBezTo>
                  <a:close/>
                  <a:moveTo>
                    <a:pt x="7" y="5"/>
                  </a:moveTo>
                  <a:cubicBezTo>
                    <a:pt x="6" y="5"/>
                    <a:pt x="5" y="5"/>
                    <a:pt x="5" y="5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9"/>
                    <a:pt x="10" y="8"/>
                    <a:pt x="9" y="7"/>
                  </a:cubicBezTo>
                  <a:cubicBezTo>
                    <a:pt x="8" y="6"/>
                    <a:pt x="8" y="6"/>
                    <a:pt x="7" y="5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800"/>
            <p:cNvSpPr/>
            <p:nvPr/>
          </p:nvSpPr>
          <p:spPr bwMode="auto">
            <a:xfrm>
              <a:off x="8040688" y="5130801"/>
              <a:ext cx="84138" cy="134938"/>
            </a:xfrm>
            <a:custGeom>
              <a:avLst/>
              <a:gdLst>
                <a:gd name="T0" fmla="*/ 16 w 53"/>
                <a:gd name="T1" fmla="*/ 36 h 85"/>
                <a:gd name="T2" fmla="*/ 0 w 53"/>
                <a:gd name="T3" fmla="*/ 0 h 85"/>
                <a:gd name="T4" fmla="*/ 16 w 53"/>
                <a:gd name="T5" fmla="*/ 10 h 85"/>
                <a:gd name="T6" fmla="*/ 26 w 53"/>
                <a:gd name="T7" fmla="*/ 32 h 85"/>
                <a:gd name="T8" fmla="*/ 36 w 53"/>
                <a:gd name="T9" fmla="*/ 19 h 85"/>
                <a:gd name="T10" fmla="*/ 53 w 53"/>
                <a:gd name="T11" fmla="*/ 29 h 85"/>
                <a:gd name="T12" fmla="*/ 36 w 53"/>
                <a:gd name="T13" fmla="*/ 46 h 85"/>
                <a:gd name="T14" fmla="*/ 53 w 53"/>
                <a:gd name="T15" fmla="*/ 85 h 85"/>
                <a:gd name="T16" fmla="*/ 36 w 53"/>
                <a:gd name="T17" fmla="*/ 78 h 85"/>
                <a:gd name="T18" fmla="*/ 26 w 53"/>
                <a:gd name="T19" fmla="*/ 52 h 85"/>
                <a:gd name="T20" fmla="*/ 16 w 53"/>
                <a:gd name="T21" fmla="*/ 65 h 85"/>
                <a:gd name="T22" fmla="*/ 0 w 53"/>
                <a:gd name="T23" fmla="*/ 55 h 85"/>
                <a:gd name="T24" fmla="*/ 16 w 53"/>
                <a:gd name="T25" fmla="*/ 3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3" h="85">
                  <a:moveTo>
                    <a:pt x="16" y="36"/>
                  </a:moveTo>
                  <a:lnTo>
                    <a:pt x="0" y="0"/>
                  </a:lnTo>
                  <a:lnTo>
                    <a:pt x="16" y="10"/>
                  </a:lnTo>
                  <a:lnTo>
                    <a:pt x="26" y="32"/>
                  </a:lnTo>
                  <a:lnTo>
                    <a:pt x="36" y="19"/>
                  </a:lnTo>
                  <a:lnTo>
                    <a:pt x="53" y="29"/>
                  </a:lnTo>
                  <a:lnTo>
                    <a:pt x="36" y="46"/>
                  </a:lnTo>
                  <a:lnTo>
                    <a:pt x="53" y="85"/>
                  </a:lnTo>
                  <a:lnTo>
                    <a:pt x="36" y="78"/>
                  </a:lnTo>
                  <a:lnTo>
                    <a:pt x="26" y="52"/>
                  </a:lnTo>
                  <a:lnTo>
                    <a:pt x="16" y="65"/>
                  </a:lnTo>
                  <a:lnTo>
                    <a:pt x="0" y="55"/>
                  </a:lnTo>
                  <a:lnTo>
                    <a:pt x="16" y="36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801"/>
            <p:cNvSpPr/>
            <p:nvPr/>
          </p:nvSpPr>
          <p:spPr bwMode="auto">
            <a:xfrm>
              <a:off x="8129588" y="5172076"/>
              <a:ext cx="52388" cy="123825"/>
            </a:xfrm>
            <a:custGeom>
              <a:avLst/>
              <a:gdLst>
                <a:gd name="T0" fmla="*/ 7 w 10"/>
                <a:gd name="T1" fmla="*/ 20 h 24"/>
                <a:gd name="T2" fmla="*/ 10 w 10"/>
                <a:gd name="T3" fmla="*/ 21 h 24"/>
                <a:gd name="T4" fmla="*/ 10 w 10"/>
                <a:gd name="T5" fmla="*/ 24 h 24"/>
                <a:gd name="T6" fmla="*/ 6 w 10"/>
                <a:gd name="T7" fmla="*/ 23 h 24"/>
                <a:gd name="T8" fmla="*/ 3 w 10"/>
                <a:gd name="T9" fmla="*/ 19 h 24"/>
                <a:gd name="T10" fmla="*/ 2 w 10"/>
                <a:gd name="T11" fmla="*/ 14 h 24"/>
                <a:gd name="T12" fmla="*/ 2 w 10"/>
                <a:gd name="T13" fmla="*/ 6 h 24"/>
                <a:gd name="T14" fmla="*/ 0 w 10"/>
                <a:gd name="T15" fmla="*/ 5 h 24"/>
                <a:gd name="T16" fmla="*/ 0 w 10"/>
                <a:gd name="T17" fmla="*/ 3 h 24"/>
                <a:gd name="T18" fmla="*/ 2 w 10"/>
                <a:gd name="T19" fmla="*/ 3 h 24"/>
                <a:gd name="T20" fmla="*/ 3 w 10"/>
                <a:gd name="T21" fmla="*/ 0 h 24"/>
                <a:gd name="T22" fmla="*/ 6 w 10"/>
                <a:gd name="T23" fmla="*/ 1 h 24"/>
                <a:gd name="T24" fmla="*/ 6 w 10"/>
                <a:gd name="T25" fmla="*/ 5 h 24"/>
                <a:gd name="T26" fmla="*/ 10 w 10"/>
                <a:gd name="T27" fmla="*/ 7 h 24"/>
                <a:gd name="T28" fmla="*/ 10 w 10"/>
                <a:gd name="T29" fmla="*/ 11 h 24"/>
                <a:gd name="T30" fmla="*/ 6 w 10"/>
                <a:gd name="T31" fmla="*/ 8 h 24"/>
                <a:gd name="T32" fmla="*/ 6 w 10"/>
                <a:gd name="T33" fmla="*/ 17 h 24"/>
                <a:gd name="T34" fmla="*/ 6 w 10"/>
                <a:gd name="T35" fmla="*/ 19 h 24"/>
                <a:gd name="T36" fmla="*/ 7 w 10"/>
                <a:gd name="T3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" h="24">
                  <a:moveTo>
                    <a:pt x="7" y="20"/>
                  </a:moveTo>
                  <a:cubicBezTo>
                    <a:pt x="8" y="20"/>
                    <a:pt x="9" y="21"/>
                    <a:pt x="10" y="2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4"/>
                    <a:pt x="8" y="24"/>
                    <a:pt x="6" y="23"/>
                  </a:cubicBezTo>
                  <a:cubicBezTo>
                    <a:pt x="5" y="22"/>
                    <a:pt x="3" y="21"/>
                    <a:pt x="3" y="19"/>
                  </a:cubicBezTo>
                  <a:cubicBezTo>
                    <a:pt x="2" y="18"/>
                    <a:pt x="2" y="16"/>
                    <a:pt x="2" y="14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9"/>
                  </a:cubicBezTo>
                  <a:cubicBezTo>
                    <a:pt x="7" y="19"/>
                    <a:pt x="7" y="20"/>
                    <a:pt x="7" y="20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802"/>
            <p:cNvSpPr/>
            <p:nvPr/>
          </p:nvSpPr>
          <p:spPr bwMode="auto">
            <a:xfrm>
              <a:off x="7707313" y="5229226"/>
              <a:ext cx="488950" cy="722313"/>
            </a:xfrm>
            <a:custGeom>
              <a:avLst/>
              <a:gdLst>
                <a:gd name="T0" fmla="*/ 8 w 94"/>
                <a:gd name="T1" fmla="*/ 27 h 139"/>
                <a:gd name="T2" fmla="*/ 8 w 94"/>
                <a:gd name="T3" fmla="*/ 25 h 139"/>
                <a:gd name="T4" fmla="*/ 0 w 94"/>
                <a:gd name="T5" fmla="*/ 17 h 139"/>
                <a:gd name="T6" fmla="*/ 0 w 94"/>
                <a:gd name="T7" fmla="*/ 16 h 139"/>
                <a:gd name="T8" fmla="*/ 20 w 94"/>
                <a:gd name="T9" fmla="*/ 5 h 139"/>
                <a:gd name="T10" fmla="*/ 21 w 94"/>
                <a:gd name="T11" fmla="*/ 4 h 139"/>
                <a:gd name="T12" fmla="*/ 46 w 94"/>
                <a:gd name="T13" fmla="*/ 5 h 139"/>
                <a:gd name="T14" fmla="*/ 94 w 94"/>
                <a:gd name="T15" fmla="*/ 82 h 139"/>
                <a:gd name="T16" fmla="*/ 81 w 94"/>
                <a:gd name="T17" fmla="*/ 109 h 139"/>
                <a:gd name="T18" fmla="*/ 81 w 94"/>
                <a:gd name="T19" fmla="*/ 109 h 139"/>
                <a:gd name="T20" fmla="*/ 60 w 94"/>
                <a:gd name="T21" fmla="*/ 122 h 139"/>
                <a:gd name="T22" fmla="*/ 59 w 94"/>
                <a:gd name="T23" fmla="*/ 121 h 139"/>
                <a:gd name="T24" fmla="*/ 55 w 94"/>
                <a:gd name="T25" fmla="*/ 112 h 139"/>
                <a:gd name="T26" fmla="*/ 59 w 94"/>
                <a:gd name="T27" fmla="*/ 110 h 139"/>
                <a:gd name="T28" fmla="*/ 51 w 94"/>
                <a:gd name="T29" fmla="*/ 106 h 139"/>
                <a:gd name="T30" fmla="*/ 49 w 94"/>
                <a:gd name="T31" fmla="*/ 105 h 139"/>
                <a:gd name="T32" fmla="*/ 49 w 94"/>
                <a:gd name="T33" fmla="*/ 105 h 139"/>
                <a:gd name="T34" fmla="*/ 47 w 94"/>
                <a:gd name="T35" fmla="*/ 124 h 139"/>
                <a:gd name="T36" fmla="*/ 46 w 94"/>
                <a:gd name="T37" fmla="*/ 127 h 139"/>
                <a:gd name="T38" fmla="*/ 26 w 94"/>
                <a:gd name="T39" fmla="*/ 139 h 139"/>
                <a:gd name="T40" fmla="*/ 25 w 94"/>
                <a:gd name="T41" fmla="*/ 138 h 139"/>
                <a:gd name="T42" fmla="*/ 23 w 94"/>
                <a:gd name="T43" fmla="*/ 133 h 139"/>
                <a:gd name="T44" fmla="*/ 24 w 94"/>
                <a:gd name="T45" fmla="*/ 109 h 139"/>
                <a:gd name="T46" fmla="*/ 35 w 94"/>
                <a:gd name="T47" fmla="*/ 109 h 139"/>
                <a:gd name="T48" fmla="*/ 15 w 94"/>
                <a:gd name="T49" fmla="*/ 63 h 139"/>
                <a:gd name="T50" fmla="*/ 15 w 94"/>
                <a:gd name="T51" fmla="*/ 63 h 139"/>
                <a:gd name="T52" fmla="*/ 8 w 94"/>
                <a:gd name="T53" fmla="*/ 2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4" h="139">
                  <a:moveTo>
                    <a:pt x="8" y="27"/>
                  </a:moveTo>
                  <a:cubicBezTo>
                    <a:pt x="8" y="26"/>
                    <a:pt x="8" y="26"/>
                    <a:pt x="8" y="2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8" y="0"/>
                    <a:pt x="36" y="0"/>
                    <a:pt x="46" y="5"/>
                  </a:cubicBezTo>
                  <a:cubicBezTo>
                    <a:pt x="72" y="16"/>
                    <a:pt x="94" y="52"/>
                    <a:pt x="94" y="82"/>
                  </a:cubicBezTo>
                  <a:cubicBezTo>
                    <a:pt x="94" y="95"/>
                    <a:pt x="89" y="105"/>
                    <a:pt x="81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1" y="109"/>
                    <a:pt x="63" y="120"/>
                    <a:pt x="60" y="122"/>
                  </a:cubicBezTo>
                  <a:cubicBezTo>
                    <a:pt x="59" y="122"/>
                    <a:pt x="59" y="122"/>
                    <a:pt x="59" y="121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6" y="109"/>
                    <a:pt x="53" y="108"/>
                    <a:pt x="51" y="106"/>
                  </a:cubicBezTo>
                  <a:cubicBezTo>
                    <a:pt x="50" y="106"/>
                    <a:pt x="49" y="106"/>
                    <a:pt x="49" y="105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6" y="109"/>
                    <a:pt x="46" y="117"/>
                    <a:pt x="47" y="124"/>
                  </a:cubicBezTo>
                  <a:cubicBezTo>
                    <a:pt x="47" y="126"/>
                    <a:pt x="47" y="127"/>
                    <a:pt x="46" y="127"/>
                  </a:cubicBezTo>
                  <a:cubicBezTo>
                    <a:pt x="26" y="139"/>
                    <a:pt x="26" y="139"/>
                    <a:pt x="26" y="139"/>
                  </a:cubicBezTo>
                  <a:cubicBezTo>
                    <a:pt x="26" y="139"/>
                    <a:pt x="25" y="139"/>
                    <a:pt x="25" y="13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0" y="51"/>
                    <a:pt x="7" y="39"/>
                    <a:pt x="8" y="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803"/>
            <p:cNvSpPr>
              <a:spLocks noEditPoints="1"/>
            </p:cNvSpPr>
            <p:nvPr/>
          </p:nvSpPr>
          <p:spPr bwMode="auto">
            <a:xfrm>
              <a:off x="7693026" y="5218114"/>
              <a:ext cx="514350" cy="744538"/>
            </a:xfrm>
            <a:custGeom>
              <a:avLst/>
              <a:gdLst>
                <a:gd name="T0" fmla="*/ 29 w 99"/>
                <a:gd name="T1" fmla="*/ 143 h 143"/>
                <a:gd name="T2" fmla="*/ 28 w 99"/>
                <a:gd name="T3" fmla="*/ 143 h 143"/>
                <a:gd name="T4" fmla="*/ 26 w 99"/>
                <a:gd name="T5" fmla="*/ 141 h 143"/>
                <a:gd name="T6" fmla="*/ 24 w 99"/>
                <a:gd name="T7" fmla="*/ 135 h 143"/>
                <a:gd name="T8" fmla="*/ 25 w 99"/>
                <a:gd name="T9" fmla="*/ 109 h 143"/>
                <a:gd name="T10" fmla="*/ 34 w 99"/>
                <a:gd name="T11" fmla="*/ 109 h 143"/>
                <a:gd name="T12" fmla="*/ 16 w 99"/>
                <a:gd name="T13" fmla="*/ 66 h 143"/>
                <a:gd name="T14" fmla="*/ 9 w 99"/>
                <a:gd name="T15" fmla="*/ 29 h 143"/>
                <a:gd name="T16" fmla="*/ 9 w 99"/>
                <a:gd name="T17" fmla="*/ 28 h 143"/>
                <a:gd name="T18" fmla="*/ 1 w 99"/>
                <a:gd name="T19" fmla="*/ 20 h 143"/>
                <a:gd name="T20" fmla="*/ 0 w 99"/>
                <a:gd name="T21" fmla="*/ 18 h 143"/>
                <a:gd name="T22" fmla="*/ 2 w 99"/>
                <a:gd name="T23" fmla="*/ 16 h 143"/>
                <a:gd name="T24" fmla="*/ 22 w 99"/>
                <a:gd name="T25" fmla="*/ 5 h 143"/>
                <a:gd name="T26" fmla="*/ 23 w 99"/>
                <a:gd name="T27" fmla="*/ 4 h 143"/>
                <a:gd name="T28" fmla="*/ 50 w 99"/>
                <a:gd name="T29" fmla="*/ 5 h 143"/>
                <a:gd name="T30" fmla="*/ 99 w 99"/>
                <a:gd name="T31" fmla="*/ 84 h 143"/>
                <a:gd name="T32" fmla="*/ 86 w 99"/>
                <a:gd name="T33" fmla="*/ 113 h 143"/>
                <a:gd name="T34" fmla="*/ 74 w 99"/>
                <a:gd name="T35" fmla="*/ 120 h 143"/>
                <a:gd name="T36" fmla="*/ 64 w 99"/>
                <a:gd name="T37" fmla="*/ 126 h 143"/>
                <a:gd name="T38" fmla="*/ 62 w 99"/>
                <a:gd name="T39" fmla="*/ 126 h 143"/>
                <a:gd name="T40" fmla="*/ 60 w 99"/>
                <a:gd name="T41" fmla="*/ 124 h 143"/>
                <a:gd name="T42" fmla="*/ 55 w 99"/>
                <a:gd name="T43" fmla="*/ 113 h 143"/>
                <a:gd name="T44" fmla="*/ 57 w 99"/>
                <a:gd name="T45" fmla="*/ 112 h 143"/>
                <a:gd name="T46" fmla="*/ 53 w 99"/>
                <a:gd name="T47" fmla="*/ 111 h 143"/>
                <a:gd name="T48" fmla="*/ 52 w 99"/>
                <a:gd name="T49" fmla="*/ 126 h 143"/>
                <a:gd name="T50" fmla="*/ 50 w 99"/>
                <a:gd name="T51" fmla="*/ 131 h 143"/>
                <a:gd name="T52" fmla="*/ 30 w 99"/>
                <a:gd name="T53" fmla="*/ 143 h 143"/>
                <a:gd name="T54" fmla="*/ 29 w 99"/>
                <a:gd name="T55" fmla="*/ 143 h 143"/>
                <a:gd name="T56" fmla="*/ 28 w 99"/>
                <a:gd name="T57" fmla="*/ 134 h 143"/>
                <a:gd name="T58" fmla="*/ 29 w 99"/>
                <a:gd name="T59" fmla="*/ 138 h 143"/>
                <a:gd name="T60" fmla="*/ 48 w 99"/>
                <a:gd name="T61" fmla="*/ 127 h 143"/>
                <a:gd name="T62" fmla="*/ 48 w 99"/>
                <a:gd name="T63" fmla="*/ 127 h 143"/>
                <a:gd name="T64" fmla="*/ 50 w 99"/>
                <a:gd name="T65" fmla="*/ 106 h 143"/>
                <a:gd name="T66" fmla="*/ 51 w 99"/>
                <a:gd name="T67" fmla="*/ 104 h 143"/>
                <a:gd name="T68" fmla="*/ 53 w 99"/>
                <a:gd name="T69" fmla="*/ 105 h 143"/>
                <a:gd name="T70" fmla="*/ 55 w 99"/>
                <a:gd name="T71" fmla="*/ 106 h 143"/>
                <a:gd name="T72" fmla="*/ 63 w 99"/>
                <a:gd name="T73" fmla="*/ 110 h 143"/>
                <a:gd name="T74" fmla="*/ 67 w 99"/>
                <a:gd name="T75" fmla="*/ 112 h 143"/>
                <a:gd name="T76" fmla="*/ 61 w 99"/>
                <a:gd name="T77" fmla="*/ 115 h 143"/>
                <a:gd name="T78" fmla="*/ 63 w 99"/>
                <a:gd name="T79" fmla="*/ 121 h 143"/>
                <a:gd name="T80" fmla="*/ 72 w 99"/>
                <a:gd name="T81" fmla="*/ 116 h 143"/>
                <a:gd name="T82" fmla="*/ 83 w 99"/>
                <a:gd name="T83" fmla="*/ 109 h 143"/>
                <a:gd name="T84" fmla="*/ 94 w 99"/>
                <a:gd name="T85" fmla="*/ 84 h 143"/>
                <a:gd name="T86" fmla="*/ 48 w 99"/>
                <a:gd name="T87" fmla="*/ 9 h 143"/>
                <a:gd name="T88" fmla="*/ 25 w 99"/>
                <a:gd name="T89" fmla="*/ 8 h 143"/>
                <a:gd name="T90" fmla="*/ 25 w 99"/>
                <a:gd name="T91" fmla="*/ 8 h 143"/>
                <a:gd name="T92" fmla="*/ 24 w 99"/>
                <a:gd name="T93" fmla="*/ 9 h 143"/>
                <a:gd name="T94" fmla="*/ 6 w 99"/>
                <a:gd name="T95" fmla="*/ 19 h 143"/>
                <a:gd name="T96" fmla="*/ 14 w 99"/>
                <a:gd name="T97" fmla="*/ 26 h 143"/>
                <a:gd name="T98" fmla="*/ 13 w 99"/>
                <a:gd name="T99" fmla="*/ 27 h 143"/>
                <a:gd name="T100" fmla="*/ 13 w 99"/>
                <a:gd name="T101" fmla="*/ 30 h 143"/>
                <a:gd name="T102" fmla="*/ 13 w 99"/>
                <a:gd name="T103" fmla="*/ 30 h 143"/>
                <a:gd name="T104" fmla="*/ 20 w 99"/>
                <a:gd name="T105" fmla="*/ 64 h 143"/>
                <a:gd name="T106" fmla="*/ 41 w 99"/>
                <a:gd name="T107" fmla="*/ 113 h 143"/>
                <a:gd name="T108" fmla="*/ 29 w 99"/>
                <a:gd name="T109" fmla="*/ 113 h 143"/>
                <a:gd name="T110" fmla="*/ 28 w 99"/>
                <a:gd name="T111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9" h="143">
                  <a:moveTo>
                    <a:pt x="29" y="143"/>
                  </a:moveTo>
                  <a:cubicBezTo>
                    <a:pt x="28" y="143"/>
                    <a:pt x="28" y="143"/>
                    <a:pt x="28" y="143"/>
                  </a:cubicBezTo>
                  <a:cubicBezTo>
                    <a:pt x="27" y="143"/>
                    <a:pt x="26" y="142"/>
                    <a:pt x="26" y="141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5" y="109"/>
                    <a:pt x="25" y="109"/>
                    <a:pt x="25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0" y="53"/>
                    <a:pt x="8" y="40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7"/>
                    <a:pt x="1" y="16"/>
                    <a:pt x="2" y="1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31" y="0"/>
                    <a:pt x="40" y="0"/>
                    <a:pt x="50" y="5"/>
                  </a:cubicBezTo>
                  <a:cubicBezTo>
                    <a:pt x="76" y="16"/>
                    <a:pt x="99" y="53"/>
                    <a:pt x="99" y="84"/>
                  </a:cubicBezTo>
                  <a:cubicBezTo>
                    <a:pt x="99" y="97"/>
                    <a:pt x="94" y="108"/>
                    <a:pt x="86" y="113"/>
                  </a:cubicBezTo>
                  <a:cubicBezTo>
                    <a:pt x="85" y="113"/>
                    <a:pt x="80" y="116"/>
                    <a:pt x="74" y="120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3" y="126"/>
                    <a:pt x="62" y="126"/>
                    <a:pt x="62" y="126"/>
                  </a:cubicBezTo>
                  <a:cubicBezTo>
                    <a:pt x="61" y="126"/>
                    <a:pt x="60" y="125"/>
                    <a:pt x="60" y="124"/>
                  </a:cubicBezTo>
                  <a:cubicBezTo>
                    <a:pt x="55" y="113"/>
                    <a:pt x="55" y="113"/>
                    <a:pt x="55" y="113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5" y="112"/>
                    <a:pt x="54" y="111"/>
                    <a:pt x="53" y="111"/>
                  </a:cubicBezTo>
                  <a:cubicBezTo>
                    <a:pt x="52" y="113"/>
                    <a:pt x="52" y="118"/>
                    <a:pt x="52" y="126"/>
                  </a:cubicBezTo>
                  <a:cubicBezTo>
                    <a:pt x="53" y="129"/>
                    <a:pt x="51" y="131"/>
                    <a:pt x="50" y="131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29" y="143"/>
                    <a:pt x="29" y="143"/>
                  </a:cubicBezTo>
                  <a:close/>
                  <a:moveTo>
                    <a:pt x="28" y="134"/>
                  </a:moveTo>
                  <a:cubicBezTo>
                    <a:pt x="29" y="138"/>
                    <a:pt x="29" y="138"/>
                    <a:pt x="29" y="138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8" y="127"/>
                    <a:pt x="48" y="127"/>
                    <a:pt x="48" y="127"/>
                  </a:cubicBezTo>
                  <a:cubicBezTo>
                    <a:pt x="47" y="117"/>
                    <a:pt x="48" y="110"/>
                    <a:pt x="50" y="106"/>
                  </a:cubicBezTo>
                  <a:cubicBezTo>
                    <a:pt x="51" y="104"/>
                    <a:pt x="51" y="104"/>
                    <a:pt x="51" y="104"/>
                  </a:cubicBezTo>
                  <a:cubicBezTo>
                    <a:pt x="53" y="105"/>
                    <a:pt x="53" y="105"/>
                    <a:pt x="53" y="105"/>
                  </a:cubicBezTo>
                  <a:cubicBezTo>
                    <a:pt x="53" y="106"/>
                    <a:pt x="54" y="106"/>
                    <a:pt x="55" y="106"/>
                  </a:cubicBezTo>
                  <a:cubicBezTo>
                    <a:pt x="57" y="108"/>
                    <a:pt x="60" y="109"/>
                    <a:pt x="63" y="110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1" y="115"/>
                    <a:pt x="61" y="115"/>
                    <a:pt x="61" y="115"/>
                  </a:cubicBezTo>
                  <a:cubicBezTo>
                    <a:pt x="63" y="121"/>
                    <a:pt x="63" y="121"/>
                    <a:pt x="63" y="121"/>
                  </a:cubicBezTo>
                  <a:cubicBezTo>
                    <a:pt x="72" y="116"/>
                    <a:pt x="72" y="116"/>
                    <a:pt x="72" y="116"/>
                  </a:cubicBezTo>
                  <a:cubicBezTo>
                    <a:pt x="78" y="112"/>
                    <a:pt x="83" y="109"/>
                    <a:pt x="83" y="109"/>
                  </a:cubicBezTo>
                  <a:cubicBezTo>
                    <a:pt x="90" y="105"/>
                    <a:pt x="94" y="96"/>
                    <a:pt x="94" y="84"/>
                  </a:cubicBezTo>
                  <a:cubicBezTo>
                    <a:pt x="94" y="55"/>
                    <a:pt x="73" y="20"/>
                    <a:pt x="48" y="9"/>
                  </a:cubicBezTo>
                  <a:cubicBezTo>
                    <a:pt x="39" y="5"/>
                    <a:pt x="32" y="5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40"/>
                    <a:pt x="15" y="52"/>
                    <a:pt x="20" y="64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29" y="113"/>
                    <a:pt x="29" y="113"/>
                    <a:pt x="29" y="113"/>
                  </a:cubicBezTo>
                  <a:lnTo>
                    <a:pt x="28" y="134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804"/>
            <p:cNvSpPr/>
            <p:nvPr/>
          </p:nvSpPr>
          <p:spPr bwMode="auto">
            <a:xfrm>
              <a:off x="7707313" y="5229226"/>
              <a:ext cx="395288" cy="342900"/>
            </a:xfrm>
            <a:custGeom>
              <a:avLst/>
              <a:gdLst>
                <a:gd name="T0" fmla="*/ 16 w 76"/>
                <a:gd name="T1" fmla="*/ 66 h 66"/>
                <a:gd name="T2" fmla="*/ 15 w 76"/>
                <a:gd name="T3" fmla="*/ 63 h 66"/>
                <a:gd name="T4" fmla="*/ 15 w 76"/>
                <a:gd name="T5" fmla="*/ 63 h 66"/>
                <a:gd name="T6" fmla="*/ 8 w 76"/>
                <a:gd name="T7" fmla="*/ 27 h 66"/>
                <a:gd name="T8" fmla="*/ 8 w 76"/>
                <a:gd name="T9" fmla="*/ 25 h 66"/>
                <a:gd name="T10" fmla="*/ 0 w 76"/>
                <a:gd name="T11" fmla="*/ 17 h 66"/>
                <a:gd name="T12" fmla="*/ 0 w 76"/>
                <a:gd name="T13" fmla="*/ 16 h 66"/>
                <a:gd name="T14" fmla="*/ 20 w 76"/>
                <a:gd name="T15" fmla="*/ 5 h 66"/>
                <a:gd name="T16" fmla="*/ 21 w 76"/>
                <a:gd name="T17" fmla="*/ 4 h 66"/>
                <a:gd name="T18" fmla="*/ 46 w 76"/>
                <a:gd name="T19" fmla="*/ 5 h 66"/>
                <a:gd name="T20" fmla="*/ 76 w 76"/>
                <a:gd name="T21" fmla="*/ 31 h 66"/>
                <a:gd name="T22" fmla="*/ 16 w 76"/>
                <a:gd name="T2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" h="66">
                  <a:moveTo>
                    <a:pt x="16" y="66"/>
                  </a:move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0" y="51"/>
                    <a:pt x="7" y="39"/>
                    <a:pt x="8" y="27"/>
                  </a:cubicBezTo>
                  <a:cubicBezTo>
                    <a:pt x="8" y="27"/>
                    <a:pt x="8" y="26"/>
                    <a:pt x="8" y="2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8" y="0"/>
                    <a:pt x="36" y="1"/>
                    <a:pt x="46" y="5"/>
                  </a:cubicBezTo>
                  <a:cubicBezTo>
                    <a:pt x="57" y="10"/>
                    <a:pt x="68" y="20"/>
                    <a:pt x="76" y="31"/>
                  </a:cubicBezTo>
                  <a:lnTo>
                    <a:pt x="16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805"/>
            <p:cNvSpPr>
              <a:spLocks noEditPoints="1"/>
            </p:cNvSpPr>
            <p:nvPr/>
          </p:nvSpPr>
          <p:spPr bwMode="auto">
            <a:xfrm>
              <a:off x="7693026" y="5218114"/>
              <a:ext cx="425450" cy="369888"/>
            </a:xfrm>
            <a:custGeom>
              <a:avLst/>
              <a:gdLst>
                <a:gd name="T0" fmla="*/ 18 w 82"/>
                <a:gd name="T1" fmla="*/ 71 h 71"/>
                <a:gd name="T2" fmla="*/ 16 w 82"/>
                <a:gd name="T3" fmla="*/ 66 h 71"/>
                <a:gd name="T4" fmla="*/ 9 w 82"/>
                <a:gd name="T5" fmla="*/ 29 h 71"/>
                <a:gd name="T6" fmla="*/ 9 w 82"/>
                <a:gd name="T7" fmla="*/ 28 h 71"/>
                <a:gd name="T8" fmla="*/ 1 w 82"/>
                <a:gd name="T9" fmla="*/ 21 h 71"/>
                <a:gd name="T10" fmla="*/ 0 w 82"/>
                <a:gd name="T11" fmla="*/ 18 h 71"/>
                <a:gd name="T12" fmla="*/ 2 w 82"/>
                <a:gd name="T13" fmla="*/ 16 h 71"/>
                <a:gd name="T14" fmla="*/ 22 w 82"/>
                <a:gd name="T15" fmla="*/ 5 h 71"/>
                <a:gd name="T16" fmla="*/ 23 w 82"/>
                <a:gd name="T17" fmla="*/ 4 h 71"/>
                <a:gd name="T18" fmla="*/ 50 w 82"/>
                <a:gd name="T19" fmla="*/ 5 h 71"/>
                <a:gd name="T20" fmla="*/ 81 w 82"/>
                <a:gd name="T21" fmla="*/ 32 h 71"/>
                <a:gd name="T22" fmla="*/ 82 w 82"/>
                <a:gd name="T23" fmla="*/ 34 h 71"/>
                <a:gd name="T24" fmla="*/ 18 w 82"/>
                <a:gd name="T25" fmla="*/ 71 h 71"/>
                <a:gd name="T26" fmla="*/ 6 w 82"/>
                <a:gd name="T27" fmla="*/ 19 h 71"/>
                <a:gd name="T28" fmla="*/ 14 w 82"/>
                <a:gd name="T29" fmla="*/ 26 h 71"/>
                <a:gd name="T30" fmla="*/ 13 w 82"/>
                <a:gd name="T31" fmla="*/ 27 h 71"/>
                <a:gd name="T32" fmla="*/ 13 w 82"/>
                <a:gd name="T33" fmla="*/ 30 h 71"/>
                <a:gd name="T34" fmla="*/ 20 w 82"/>
                <a:gd name="T35" fmla="*/ 64 h 71"/>
                <a:gd name="T36" fmla="*/ 20 w 82"/>
                <a:gd name="T37" fmla="*/ 65 h 71"/>
                <a:gd name="T38" fmla="*/ 75 w 82"/>
                <a:gd name="T39" fmla="*/ 33 h 71"/>
                <a:gd name="T40" fmla="*/ 48 w 82"/>
                <a:gd name="T41" fmla="*/ 9 h 71"/>
                <a:gd name="T42" fmla="*/ 25 w 82"/>
                <a:gd name="T43" fmla="*/ 8 h 71"/>
                <a:gd name="T44" fmla="*/ 25 w 82"/>
                <a:gd name="T45" fmla="*/ 8 h 71"/>
                <a:gd name="T46" fmla="*/ 24 w 82"/>
                <a:gd name="T47" fmla="*/ 9 h 71"/>
                <a:gd name="T48" fmla="*/ 6 w 82"/>
                <a:gd name="T4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2" h="71">
                  <a:moveTo>
                    <a:pt x="18" y="71"/>
                  </a:moveTo>
                  <a:cubicBezTo>
                    <a:pt x="16" y="66"/>
                    <a:pt x="16" y="66"/>
                    <a:pt x="16" y="66"/>
                  </a:cubicBezTo>
                  <a:cubicBezTo>
                    <a:pt x="10" y="53"/>
                    <a:pt x="8" y="41"/>
                    <a:pt x="9" y="29"/>
                  </a:cubicBezTo>
                  <a:cubicBezTo>
                    <a:pt x="9" y="29"/>
                    <a:pt x="9" y="28"/>
                    <a:pt x="9" y="28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7"/>
                    <a:pt x="1" y="17"/>
                    <a:pt x="2" y="1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31" y="0"/>
                    <a:pt x="40" y="0"/>
                    <a:pt x="50" y="5"/>
                  </a:cubicBezTo>
                  <a:cubicBezTo>
                    <a:pt x="61" y="10"/>
                    <a:pt x="72" y="19"/>
                    <a:pt x="81" y="32"/>
                  </a:cubicBezTo>
                  <a:cubicBezTo>
                    <a:pt x="82" y="34"/>
                    <a:pt x="82" y="34"/>
                    <a:pt x="82" y="34"/>
                  </a:cubicBezTo>
                  <a:lnTo>
                    <a:pt x="18" y="71"/>
                  </a:lnTo>
                  <a:close/>
                  <a:moveTo>
                    <a:pt x="6" y="19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9"/>
                    <a:pt x="13" y="30"/>
                  </a:cubicBezTo>
                  <a:cubicBezTo>
                    <a:pt x="12" y="40"/>
                    <a:pt x="15" y="52"/>
                    <a:pt x="20" y="64"/>
                  </a:cubicBezTo>
                  <a:cubicBezTo>
                    <a:pt x="20" y="65"/>
                    <a:pt x="20" y="65"/>
                    <a:pt x="20" y="65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67" y="22"/>
                    <a:pt x="58" y="13"/>
                    <a:pt x="48" y="9"/>
                  </a:cubicBezTo>
                  <a:cubicBezTo>
                    <a:pt x="39" y="5"/>
                    <a:pt x="31" y="5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9"/>
                  </a:cubicBezTo>
                  <a:lnTo>
                    <a:pt x="6" y="19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806"/>
            <p:cNvSpPr/>
            <p:nvPr/>
          </p:nvSpPr>
          <p:spPr bwMode="auto">
            <a:xfrm>
              <a:off x="7634288" y="5270501"/>
              <a:ext cx="454025" cy="687388"/>
            </a:xfrm>
            <a:custGeom>
              <a:avLst/>
              <a:gdLst>
                <a:gd name="T0" fmla="*/ 8 w 87"/>
                <a:gd name="T1" fmla="*/ 67 h 132"/>
                <a:gd name="T2" fmla="*/ 8 w 87"/>
                <a:gd name="T3" fmla="*/ 67 h 132"/>
                <a:gd name="T4" fmla="*/ 1 w 87"/>
                <a:gd name="T5" fmla="*/ 31 h 132"/>
                <a:gd name="T6" fmla="*/ 39 w 87"/>
                <a:gd name="T7" fmla="*/ 9 h 132"/>
                <a:gd name="T8" fmla="*/ 87 w 87"/>
                <a:gd name="T9" fmla="*/ 86 h 132"/>
                <a:gd name="T10" fmla="*/ 44 w 87"/>
                <a:gd name="T11" fmla="*/ 110 h 132"/>
                <a:gd name="T12" fmla="*/ 42 w 87"/>
                <a:gd name="T13" fmla="*/ 109 h 132"/>
                <a:gd name="T14" fmla="*/ 42 w 87"/>
                <a:gd name="T15" fmla="*/ 109 h 132"/>
                <a:gd name="T16" fmla="*/ 40 w 87"/>
                <a:gd name="T17" fmla="*/ 128 h 132"/>
                <a:gd name="T18" fmla="*/ 34 w 87"/>
                <a:gd name="T19" fmla="*/ 127 h 132"/>
                <a:gd name="T20" fmla="*/ 8 w 87"/>
                <a:gd name="T21" fmla="*/ 6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32">
                  <a:moveTo>
                    <a:pt x="8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3" y="55"/>
                    <a:pt x="0" y="43"/>
                    <a:pt x="1" y="31"/>
                  </a:cubicBezTo>
                  <a:cubicBezTo>
                    <a:pt x="3" y="9"/>
                    <a:pt x="19" y="0"/>
                    <a:pt x="39" y="9"/>
                  </a:cubicBezTo>
                  <a:cubicBezTo>
                    <a:pt x="65" y="20"/>
                    <a:pt x="87" y="56"/>
                    <a:pt x="87" y="86"/>
                  </a:cubicBezTo>
                  <a:cubicBezTo>
                    <a:pt x="87" y="113"/>
                    <a:pt x="68" y="124"/>
                    <a:pt x="44" y="110"/>
                  </a:cubicBezTo>
                  <a:cubicBezTo>
                    <a:pt x="43" y="110"/>
                    <a:pt x="42" y="110"/>
                    <a:pt x="42" y="109"/>
                  </a:cubicBezTo>
                  <a:cubicBezTo>
                    <a:pt x="42" y="109"/>
                    <a:pt x="42" y="109"/>
                    <a:pt x="42" y="109"/>
                  </a:cubicBezTo>
                  <a:cubicBezTo>
                    <a:pt x="40" y="113"/>
                    <a:pt x="40" y="121"/>
                    <a:pt x="40" y="128"/>
                  </a:cubicBezTo>
                  <a:cubicBezTo>
                    <a:pt x="41" y="132"/>
                    <a:pt x="36" y="132"/>
                    <a:pt x="34" y="127"/>
                  </a:cubicBezTo>
                  <a:lnTo>
                    <a:pt x="8" y="67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807"/>
            <p:cNvSpPr>
              <a:spLocks noEditPoints="1"/>
            </p:cNvSpPr>
            <p:nvPr/>
          </p:nvSpPr>
          <p:spPr bwMode="auto">
            <a:xfrm>
              <a:off x="7624763" y="5281614"/>
              <a:ext cx="473075" cy="681038"/>
            </a:xfrm>
            <a:custGeom>
              <a:avLst/>
              <a:gdLst>
                <a:gd name="T0" fmla="*/ 41 w 91"/>
                <a:gd name="T1" fmla="*/ 131 h 131"/>
                <a:gd name="T2" fmla="*/ 34 w 91"/>
                <a:gd name="T3" fmla="*/ 126 h 131"/>
                <a:gd name="T4" fmla="*/ 8 w 91"/>
                <a:gd name="T5" fmla="*/ 66 h 131"/>
                <a:gd name="T6" fmla="*/ 1 w 91"/>
                <a:gd name="T7" fmla="*/ 29 h 131"/>
                <a:gd name="T8" fmla="*/ 14 w 91"/>
                <a:gd name="T9" fmla="*/ 4 h 131"/>
                <a:gd name="T10" fmla="*/ 42 w 91"/>
                <a:gd name="T11" fmla="*/ 5 h 131"/>
                <a:gd name="T12" fmla="*/ 91 w 91"/>
                <a:gd name="T13" fmla="*/ 84 h 131"/>
                <a:gd name="T14" fmla="*/ 77 w 91"/>
                <a:gd name="T15" fmla="*/ 113 h 131"/>
                <a:gd name="T16" fmla="*/ 45 w 91"/>
                <a:gd name="T17" fmla="*/ 111 h 131"/>
                <a:gd name="T18" fmla="*/ 45 w 91"/>
                <a:gd name="T19" fmla="*/ 126 h 131"/>
                <a:gd name="T20" fmla="*/ 42 w 91"/>
                <a:gd name="T21" fmla="*/ 131 h 131"/>
                <a:gd name="T22" fmla="*/ 41 w 91"/>
                <a:gd name="T23" fmla="*/ 131 h 131"/>
                <a:gd name="T24" fmla="*/ 12 w 91"/>
                <a:gd name="T25" fmla="*/ 64 h 131"/>
                <a:gd name="T26" fmla="*/ 39 w 91"/>
                <a:gd name="T27" fmla="*/ 125 h 131"/>
                <a:gd name="T28" fmla="*/ 40 w 91"/>
                <a:gd name="T29" fmla="*/ 127 h 131"/>
                <a:gd name="T30" fmla="*/ 42 w 91"/>
                <a:gd name="T31" fmla="*/ 106 h 131"/>
                <a:gd name="T32" fmla="*/ 43 w 91"/>
                <a:gd name="T33" fmla="*/ 104 h 131"/>
                <a:gd name="T34" fmla="*/ 45 w 91"/>
                <a:gd name="T35" fmla="*/ 105 h 131"/>
                <a:gd name="T36" fmla="*/ 47 w 91"/>
                <a:gd name="T37" fmla="*/ 106 h 131"/>
                <a:gd name="T38" fmla="*/ 75 w 91"/>
                <a:gd name="T39" fmla="*/ 109 h 131"/>
                <a:gd name="T40" fmla="*/ 86 w 91"/>
                <a:gd name="T41" fmla="*/ 84 h 131"/>
                <a:gd name="T42" fmla="*/ 40 w 91"/>
                <a:gd name="T43" fmla="*/ 9 h 131"/>
                <a:gd name="T44" fmla="*/ 16 w 91"/>
                <a:gd name="T45" fmla="*/ 8 h 131"/>
                <a:gd name="T46" fmla="*/ 5 w 91"/>
                <a:gd name="T47" fmla="*/ 30 h 131"/>
                <a:gd name="T48" fmla="*/ 12 w 91"/>
                <a:gd name="T49" fmla="*/ 6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1" h="131">
                  <a:moveTo>
                    <a:pt x="41" y="131"/>
                  </a:moveTo>
                  <a:cubicBezTo>
                    <a:pt x="38" y="131"/>
                    <a:pt x="36" y="129"/>
                    <a:pt x="34" y="12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2" y="53"/>
                    <a:pt x="0" y="40"/>
                    <a:pt x="1" y="29"/>
                  </a:cubicBezTo>
                  <a:cubicBezTo>
                    <a:pt x="2" y="18"/>
                    <a:pt x="7" y="9"/>
                    <a:pt x="14" y="4"/>
                  </a:cubicBezTo>
                  <a:cubicBezTo>
                    <a:pt x="22" y="0"/>
                    <a:pt x="32" y="0"/>
                    <a:pt x="42" y="5"/>
                  </a:cubicBezTo>
                  <a:cubicBezTo>
                    <a:pt x="68" y="16"/>
                    <a:pt x="91" y="53"/>
                    <a:pt x="91" y="84"/>
                  </a:cubicBezTo>
                  <a:cubicBezTo>
                    <a:pt x="91" y="98"/>
                    <a:pt x="86" y="108"/>
                    <a:pt x="77" y="113"/>
                  </a:cubicBezTo>
                  <a:cubicBezTo>
                    <a:pt x="69" y="118"/>
                    <a:pt x="57" y="117"/>
                    <a:pt x="45" y="111"/>
                  </a:cubicBezTo>
                  <a:cubicBezTo>
                    <a:pt x="44" y="113"/>
                    <a:pt x="44" y="118"/>
                    <a:pt x="45" y="126"/>
                  </a:cubicBezTo>
                  <a:cubicBezTo>
                    <a:pt x="45" y="129"/>
                    <a:pt x="43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lose/>
                  <a:moveTo>
                    <a:pt x="12" y="64"/>
                  </a:moveTo>
                  <a:cubicBezTo>
                    <a:pt x="39" y="125"/>
                    <a:pt x="39" y="125"/>
                    <a:pt x="39" y="125"/>
                  </a:cubicBezTo>
                  <a:cubicBezTo>
                    <a:pt x="39" y="126"/>
                    <a:pt x="40" y="126"/>
                    <a:pt x="40" y="127"/>
                  </a:cubicBezTo>
                  <a:cubicBezTo>
                    <a:pt x="39" y="117"/>
                    <a:pt x="40" y="110"/>
                    <a:pt x="42" y="106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6"/>
                    <a:pt x="46" y="106"/>
                    <a:pt x="47" y="106"/>
                  </a:cubicBezTo>
                  <a:cubicBezTo>
                    <a:pt x="58" y="113"/>
                    <a:pt x="68" y="114"/>
                    <a:pt x="75" y="109"/>
                  </a:cubicBezTo>
                  <a:cubicBezTo>
                    <a:pt x="82" y="105"/>
                    <a:pt x="86" y="96"/>
                    <a:pt x="86" y="84"/>
                  </a:cubicBezTo>
                  <a:cubicBezTo>
                    <a:pt x="86" y="55"/>
                    <a:pt x="65" y="20"/>
                    <a:pt x="40" y="9"/>
                  </a:cubicBezTo>
                  <a:cubicBezTo>
                    <a:pt x="31" y="5"/>
                    <a:pt x="23" y="5"/>
                    <a:pt x="16" y="8"/>
                  </a:cubicBezTo>
                  <a:cubicBezTo>
                    <a:pt x="10" y="12"/>
                    <a:pt x="6" y="20"/>
                    <a:pt x="5" y="30"/>
                  </a:cubicBezTo>
                  <a:cubicBezTo>
                    <a:pt x="4" y="40"/>
                    <a:pt x="7" y="52"/>
                    <a:pt x="12" y="64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09"/>
            <p:cNvSpPr/>
            <p:nvPr/>
          </p:nvSpPr>
          <p:spPr bwMode="auto">
            <a:xfrm>
              <a:off x="7942263" y="5597525"/>
              <a:ext cx="73025" cy="115887"/>
            </a:xfrm>
            <a:custGeom>
              <a:avLst/>
              <a:gdLst>
                <a:gd name="T0" fmla="*/ 0 w 14"/>
                <a:gd name="T1" fmla="*/ 7 h 22"/>
                <a:gd name="T2" fmla="*/ 7 w 14"/>
                <a:gd name="T3" fmla="*/ 19 h 22"/>
                <a:gd name="T4" fmla="*/ 14 w 14"/>
                <a:gd name="T5" fmla="*/ 15 h 22"/>
                <a:gd name="T6" fmla="*/ 7 w 14"/>
                <a:gd name="T7" fmla="*/ 2 h 22"/>
                <a:gd name="T8" fmla="*/ 0 w 14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2">
                  <a:moveTo>
                    <a:pt x="0" y="7"/>
                  </a:moveTo>
                  <a:cubicBezTo>
                    <a:pt x="0" y="11"/>
                    <a:pt x="3" y="17"/>
                    <a:pt x="7" y="19"/>
                  </a:cubicBezTo>
                  <a:cubicBezTo>
                    <a:pt x="11" y="22"/>
                    <a:pt x="14" y="20"/>
                    <a:pt x="14" y="15"/>
                  </a:cubicBezTo>
                  <a:cubicBezTo>
                    <a:pt x="14" y="10"/>
                    <a:pt x="11" y="5"/>
                    <a:pt x="7" y="2"/>
                  </a:cubicBezTo>
                  <a:cubicBezTo>
                    <a:pt x="3" y="0"/>
                    <a:pt x="0" y="2"/>
                    <a:pt x="0" y="7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10"/>
            <p:cNvSpPr>
              <a:spLocks noEditPoints="1"/>
            </p:cNvSpPr>
            <p:nvPr/>
          </p:nvSpPr>
          <p:spPr bwMode="auto">
            <a:xfrm>
              <a:off x="7926388" y="5592763"/>
              <a:ext cx="104775" cy="125412"/>
            </a:xfrm>
            <a:custGeom>
              <a:avLst/>
              <a:gdLst>
                <a:gd name="T0" fmla="*/ 13 w 20"/>
                <a:gd name="T1" fmla="*/ 24 h 24"/>
                <a:gd name="T2" fmla="*/ 9 w 20"/>
                <a:gd name="T3" fmla="*/ 22 h 24"/>
                <a:gd name="T4" fmla="*/ 0 w 20"/>
                <a:gd name="T5" fmla="*/ 8 h 24"/>
                <a:gd name="T6" fmla="*/ 4 w 20"/>
                <a:gd name="T7" fmla="*/ 1 h 24"/>
                <a:gd name="T8" fmla="*/ 11 w 20"/>
                <a:gd name="T9" fmla="*/ 1 h 24"/>
                <a:gd name="T10" fmla="*/ 20 w 20"/>
                <a:gd name="T11" fmla="*/ 16 h 24"/>
                <a:gd name="T12" fmla="*/ 16 w 20"/>
                <a:gd name="T13" fmla="*/ 23 h 24"/>
                <a:gd name="T14" fmla="*/ 13 w 20"/>
                <a:gd name="T15" fmla="*/ 24 h 24"/>
                <a:gd name="T16" fmla="*/ 7 w 20"/>
                <a:gd name="T17" fmla="*/ 5 h 24"/>
                <a:gd name="T18" fmla="*/ 6 w 20"/>
                <a:gd name="T19" fmla="*/ 5 h 24"/>
                <a:gd name="T20" fmla="*/ 5 w 20"/>
                <a:gd name="T21" fmla="*/ 8 h 24"/>
                <a:gd name="T22" fmla="*/ 11 w 20"/>
                <a:gd name="T23" fmla="*/ 18 h 24"/>
                <a:gd name="T24" fmla="*/ 14 w 20"/>
                <a:gd name="T25" fmla="*/ 19 h 24"/>
                <a:gd name="T26" fmla="*/ 15 w 20"/>
                <a:gd name="T27" fmla="*/ 16 h 24"/>
                <a:gd name="T28" fmla="*/ 9 w 20"/>
                <a:gd name="T29" fmla="*/ 5 h 24"/>
                <a:gd name="T30" fmla="*/ 7 w 20"/>
                <a:gd name="T3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24">
                  <a:moveTo>
                    <a:pt x="13" y="24"/>
                  </a:moveTo>
                  <a:cubicBezTo>
                    <a:pt x="12" y="24"/>
                    <a:pt x="10" y="23"/>
                    <a:pt x="9" y="22"/>
                  </a:cubicBezTo>
                  <a:cubicBezTo>
                    <a:pt x="4" y="20"/>
                    <a:pt x="0" y="13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6" y="0"/>
                    <a:pt x="8" y="0"/>
                    <a:pt x="11" y="1"/>
                  </a:cubicBezTo>
                  <a:cubicBezTo>
                    <a:pt x="16" y="4"/>
                    <a:pt x="20" y="11"/>
                    <a:pt x="20" y="16"/>
                  </a:cubicBezTo>
                  <a:cubicBezTo>
                    <a:pt x="20" y="19"/>
                    <a:pt x="18" y="22"/>
                    <a:pt x="16" y="23"/>
                  </a:cubicBezTo>
                  <a:cubicBezTo>
                    <a:pt x="15" y="23"/>
                    <a:pt x="14" y="24"/>
                    <a:pt x="13" y="24"/>
                  </a:cubicBezTo>
                  <a:close/>
                  <a:moveTo>
                    <a:pt x="7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5" y="12"/>
                    <a:pt x="8" y="16"/>
                    <a:pt x="11" y="18"/>
                  </a:cubicBezTo>
                  <a:cubicBezTo>
                    <a:pt x="12" y="19"/>
                    <a:pt x="13" y="19"/>
                    <a:pt x="14" y="19"/>
                  </a:cubicBezTo>
                  <a:cubicBezTo>
                    <a:pt x="15" y="19"/>
                    <a:pt x="15" y="18"/>
                    <a:pt x="15" y="16"/>
                  </a:cubicBezTo>
                  <a:cubicBezTo>
                    <a:pt x="15" y="12"/>
                    <a:pt x="12" y="7"/>
                    <a:pt x="9" y="5"/>
                  </a:cubicBezTo>
                  <a:cubicBezTo>
                    <a:pt x="8" y="5"/>
                    <a:pt x="7" y="5"/>
                    <a:pt x="7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11"/>
            <p:cNvSpPr/>
            <p:nvPr/>
          </p:nvSpPr>
          <p:spPr bwMode="auto">
            <a:xfrm>
              <a:off x="7821613" y="5530850"/>
              <a:ext cx="79375" cy="114300"/>
            </a:xfrm>
            <a:custGeom>
              <a:avLst/>
              <a:gdLst>
                <a:gd name="T0" fmla="*/ 0 w 15"/>
                <a:gd name="T1" fmla="*/ 7 h 22"/>
                <a:gd name="T2" fmla="*/ 8 w 15"/>
                <a:gd name="T3" fmla="*/ 20 h 22"/>
                <a:gd name="T4" fmla="*/ 15 w 15"/>
                <a:gd name="T5" fmla="*/ 15 h 22"/>
                <a:gd name="T6" fmla="*/ 8 w 15"/>
                <a:gd name="T7" fmla="*/ 3 h 22"/>
                <a:gd name="T8" fmla="*/ 0 w 15"/>
                <a:gd name="T9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2">
                  <a:moveTo>
                    <a:pt x="0" y="7"/>
                  </a:moveTo>
                  <a:cubicBezTo>
                    <a:pt x="0" y="12"/>
                    <a:pt x="4" y="17"/>
                    <a:pt x="8" y="20"/>
                  </a:cubicBezTo>
                  <a:cubicBezTo>
                    <a:pt x="12" y="22"/>
                    <a:pt x="15" y="20"/>
                    <a:pt x="15" y="15"/>
                  </a:cubicBezTo>
                  <a:cubicBezTo>
                    <a:pt x="15" y="11"/>
                    <a:pt x="12" y="5"/>
                    <a:pt x="8" y="3"/>
                  </a:cubicBezTo>
                  <a:cubicBezTo>
                    <a:pt x="4" y="0"/>
                    <a:pt x="0" y="2"/>
                    <a:pt x="0" y="7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12"/>
            <p:cNvSpPr>
              <a:spLocks noEditPoints="1"/>
            </p:cNvSpPr>
            <p:nvPr/>
          </p:nvSpPr>
          <p:spPr bwMode="auto">
            <a:xfrm>
              <a:off x="7812088" y="5526088"/>
              <a:ext cx="98425" cy="123825"/>
            </a:xfrm>
            <a:custGeom>
              <a:avLst/>
              <a:gdLst>
                <a:gd name="T0" fmla="*/ 13 w 19"/>
                <a:gd name="T1" fmla="*/ 24 h 24"/>
                <a:gd name="T2" fmla="*/ 9 w 19"/>
                <a:gd name="T3" fmla="*/ 23 h 24"/>
                <a:gd name="T4" fmla="*/ 0 w 19"/>
                <a:gd name="T5" fmla="*/ 8 h 24"/>
                <a:gd name="T6" fmla="*/ 3 w 19"/>
                <a:gd name="T7" fmla="*/ 1 h 24"/>
                <a:gd name="T8" fmla="*/ 11 w 19"/>
                <a:gd name="T9" fmla="*/ 2 h 24"/>
                <a:gd name="T10" fmla="*/ 19 w 19"/>
                <a:gd name="T11" fmla="*/ 16 h 24"/>
                <a:gd name="T12" fmla="*/ 16 w 19"/>
                <a:gd name="T13" fmla="*/ 23 h 24"/>
                <a:gd name="T14" fmla="*/ 13 w 19"/>
                <a:gd name="T15" fmla="*/ 24 h 24"/>
                <a:gd name="T16" fmla="*/ 6 w 19"/>
                <a:gd name="T17" fmla="*/ 5 h 24"/>
                <a:gd name="T18" fmla="*/ 6 w 19"/>
                <a:gd name="T19" fmla="*/ 5 h 24"/>
                <a:gd name="T20" fmla="*/ 5 w 19"/>
                <a:gd name="T21" fmla="*/ 8 h 24"/>
                <a:gd name="T22" fmla="*/ 11 w 19"/>
                <a:gd name="T23" fmla="*/ 19 h 24"/>
                <a:gd name="T24" fmla="*/ 14 w 19"/>
                <a:gd name="T25" fmla="*/ 19 h 24"/>
                <a:gd name="T26" fmla="*/ 15 w 19"/>
                <a:gd name="T27" fmla="*/ 16 h 24"/>
                <a:gd name="T28" fmla="*/ 9 w 19"/>
                <a:gd name="T29" fmla="*/ 6 h 24"/>
                <a:gd name="T30" fmla="*/ 6 w 19"/>
                <a:gd name="T3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4">
                  <a:moveTo>
                    <a:pt x="13" y="24"/>
                  </a:moveTo>
                  <a:cubicBezTo>
                    <a:pt x="12" y="24"/>
                    <a:pt x="10" y="23"/>
                    <a:pt x="9" y="23"/>
                  </a:cubicBezTo>
                  <a:cubicBezTo>
                    <a:pt x="4" y="20"/>
                    <a:pt x="0" y="13"/>
                    <a:pt x="0" y="8"/>
                  </a:cubicBezTo>
                  <a:cubicBezTo>
                    <a:pt x="0" y="5"/>
                    <a:pt x="1" y="2"/>
                    <a:pt x="3" y="1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16" y="4"/>
                    <a:pt x="19" y="11"/>
                    <a:pt x="19" y="16"/>
                  </a:cubicBezTo>
                  <a:cubicBezTo>
                    <a:pt x="19" y="19"/>
                    <a:pt x="18" y="22"/>
                    <a:pt x="16" y="23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6"/>
                    <a:pt x="5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12" y="19"/>
                    <a:pt x="13" y="19"/>
                    <a:pt x="14" y="19"/>
                  </a:cubicBezTo>
                  <a:cubicBezTo>
                    <a:pt x="14" y="19"/>
                    <a:pt x="15" y="18"/>
                    <a:pt x="15" y="16"/>
                  </a:cubicBezTo>
                  <a:cubicBezTo>
                    <a:pt x="15" y="12"/>
                    <a:pt x="12" y="8"/>
                    <a:pt x="9" y="6"/>
                  </a:cubicBezTo>
                  <a:cubicBezTo>
                    <a:pt x="8" y="5"/>
                    <a:pt x="7" y="5"/>
                    <a:pt x="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13"/>
            <p:cNvSpPr/>
            <p:nvPr/>
          </p:nvSpPr>
          <p:spPr bwMode="auto">
            <a:xfrm>
              <a:off x="7707313" y="5468938"/>
              <a:ext cx="79375" cy="107950"/>
            </a:xfrm>
            <a:custGeom>
              <a:avLst/>
              <a:gdLst>
                <a:gd name="T0" fmla="*/ 0 w 15"/>
                <a:gd name="T1" fmla="*/ 6 h 21"/>
                <a:gd name="T2" fmla="*/ 8 w 15"/>
                <a:gd name="T3" fmla="*/ 19 h 21"/>
                <a:gd name="T4" fmla="*/ 15 w 15"/>
                <a:gd name="T5" fmla="*/ 15 h 21"/>
                <a:gd name="T6" fmla="*/ 8 w 15"/>
                <a:gd name="T7" fmla="*/ 2 h 21"/>
                <a:gd name="T8" fmla="*/ 0 w 15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1">
                  <a:moveTo>
                    <a:pt x="0" y="6"/>
                  </a:moveTo>
                  <a:cubicBezTo>
                    <a:pt x="0" y="11"/>
                    <a:pt x="4" y="17"/>
                    <a:pt x="8" y="19"/>
                  </a:cubicBezTo>
                  <a:cubicBezTo>
                    <a:pt x="12" y="21"/>
                    <a:pt x="15" y="19"/>
                    <a:pt x="15" y="15"/>
                  </a:cubicBezTo>
                  <a:cubicBezTo>
                    <a:pt x="15" y="10"/>
                    <a:pt x="12" y="4"/>
                    <a:pt x="8" y="2"/>
                  </a:cubicBezTo>
                  <a:cubicBezTo>
                    <a:pt x="4" y="0"/>
                    <a:pt x="0" y="1"/>
                    <a:pt x="0" y="6"/>
                  </a:cubicBez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14"/>
            <p:cNvSpPr>
              <a:spLocks noEditPoints="1"/>
            </p:cNvSpPr>
            <p:nvPr/>
          </p:nvSpPr>
          <p:spPr bwMode="auto">
            <a:xfrm>
              <a:off x="7697788" y="5457825"/>
              <a:ext cx="98425" cy="125412"/>
            </a:xfrm>
            <a:custGeom>
              <a:avLst/>
              <a:gdLst>
                <a:gd name="T0" fmla="*/ 13 w 19"/>
                <a:gd name="T1" fmla="*/ 24 h 24"/>
                <a:gd name="T2" fmla="*/ 9 w 19"/>
                <a:gd name="T3" fmla="*/ 23 h 24"/>
                <a:gd name="T4" fmla="*/ 0 w 19"/>
                <a:gd name="T5" fmla="*/ 8 h 24"/>
                <a:gd name="T6" fmla="*/ 3 w 19"/>
                <a:gd name="T7" fmla="*/ 1 h 24"/>
                <a:gd name="T8" fmla="*/ 11 w 19"/>
                <a:gd name="T9" fmla="*/ 2 h 24"/>
                <a:gd name="T10" fmla="*/ 19 w 19"/>
                <a:gd name="T11" fmla="*/ 17 h 24"/>
                <a:gd name="T12" fmla="*/ 16 w 19"/>
                <a:gd name="T13" fmla="*/ 23 h 24"/>
                <a:gd name="T14" fmla="*/ 13 w 19"/>
                <a:gd name="T15" fmla="*/ 24 h 24"/>
                <a:gd name="T16" fmla="*/ 6 w 19"/>
                <a:gd name="T17" fmla="*/ 5 h 24"/>
                <a:gd name="T18" fmla="*/ 6 w 19"/>
                <a:gd name="T19" fmla="*/ 5 h 24"/>
                <a:gd name="T20" fmla="*/ 5 w 19"/>
                <a:gd name="T21" fmla="*/ 8 h 24"/>
                <a:gd name="T22" fmla="*/ 11 w 19"/>
                <a:gd name="T23" fmla="*/ 19 h 24"/>
                <a:gd name="T24" fmla="*/ 14 w 19"/>
                <a:gd name="T25" fmla="*/ 19 h 24"/>
                <a:gd name="T26" fmla="*/ 15 w 19"/>
                <a:gd name="T27" fmla="*/ 17 h 24"/>
                <a:gd name="T28" fmla="*/ 9 w 19"/>
                <a:gd name="T29" fmla="*/ 6 h 24"/>
                <a:gd name="T30" fmla="*/ 6 w 19"/>
                <a:gd name="T3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4">
                  <a:moveTo>
                    <a:pt x="13" y="24"/>
                  </a:moveTo>
                  <a:cubicBezTo>
                    <a:pt x="12" y="24"/>
                    <a:pt x="10" y="24"/>
                    <a:pt x="9" y="23"/>
                  </a:cubicBezTo>
                  <a:cubicBezTo>
                    <a:pt x="4" y="20"/>
                    <a:pt x="0" y="14"/>
                    <a:pt x="0" y="8"/>
                  </a:cubicBezTo>
                  <a:cubicBezTo>
                    <a:pt x="0" y="5"/>
                    <a:pt x="1" y="3"/>
                    <a:pt x="3" y="1"/>
                  </a:cubicBezTo>
                  <a:cubicBezTo>
                    <a:pt x="5" y="0"/>
                    <a:pt x="8" y="0"/>
                    <a:pt x="11" y="2"/>
                  </a:cubicBezTo>
                  <a:cubicBezTo>
                    <a:pt x="16" y="5"/>
                    <a:pt x="19" y="11"/>
                    <a:pt x="19" y="17"/>
                  </a:cubicBezTo>
                  <a:cubicBezTo>
                    <a:pt x="19" y="20"/>
                    <a:pt x="18" y="22"/>
                    <a:pt x="16" y="23"/>
                  </a:cubicBezTo>
                  <a:cubicBezTo>
                    <a:pt x="15" y="24"/>
                    <a:pt x="14" y="24"/>
                    <a:pt x="13" y="24"/>
                  </a:cubicBezTo>
                  <a:close/>
                  <a:moveTo>
                    <a:pt x="6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5" y="6"/>
                    <a:pt x="5" y="7"/>
                    <a:pt x="5" y="8"/>
                  </a:cubicBezTo>
                  <a:cubicBezTo>
                    <a:pt x="5" y="12"/>
                    <a:pt x="7" y="17"/>
                    <a:pt x="11" y="19"/>
                  </a:cubicBezTo>
                  <a:cubicBezTo>
                    <a:pt x="12" y="20"/>
                    <a:pt x="13" y="20"/>
                    <a:pt x="14" y="19"/>
                  </a:cubicBezTo>
                  <a:cubicBezTo>
                    <a:pt x="14" y="19"/>
                    <a:pt x="15" y="18"/>
                    <a:pt x="15" y="17"/>
                  </a:cubicBezTo>
                  <a:cubicBezTo>
                    <a:pt x="15" y="13"/>
                    <a:pt x="12" y="8"/>
                    <a:pt x="9" y="6"/>
                  </a:cubicBezTo>
                  <a:cubicBezTo>
                    <a:pt x="8" y="5"/>
                    <a:pt x="7" y="5"/>
                    <a:pt x="6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15"/>
            <p:cNvSpPr/>
            <p:nvPr/>
          </p:nvSpPr>
          <p:spPr bwMode="auto">
            <a:xfrm>
              <a:off x="8081963" y="5681663"/>
              <a:ext cx="109538" cy="61912"/>
            </a:xfrm>
            <a:custGeom>
              <a:avLst/>
              <a:gdLst>
                <a:gd name="T0" fmla="*/ 69 w 69"/>
                <a:gd name="T1" fmla="*/ 0 h 39"/>
                <a:gd name="T2" fmla="*/ 0 w 69"/>
                <a:gd name="T3" fmla="*/ 39 h 39"/>
                <a:gd name="T4" fmla="*/ 69 w 6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9">
                  <a:moveTo>
                    <a:pt x="69" y="0"/>
                  </a:moveTo>
                  <a:lnTo>
                    <a:pt x="0" y="3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16"/>
            <p:cNvSpPr/>
            <p:nvPr/>
          </p:nvSpPr>
          <p:spPr bwMode="auto">
            <a:xfrm>
              <a:off x="8077201" y="5670550"/>
              <a:ext cx="119063" cy="84137"/>
            </a:xfrm>
            <a:custGeom>
              <a:avLst/>
              <a:gdLst>
                <a:gd name="T0" fmla="*/ 7 w 75"/>
                <a:gd name="T1" fmla="*/ 53 h 53"/>
                <a:gd name="T2" fmla="*/ 0 w 75"/>
                <a:gd name="T3" fmla="*/ 40 h 53"/>
                <a:gd name="T4" fmla="*/ 69 w 75"/>
                <a:gd name="T5" fmla="*/ 0 h 53"/>
                <a:gd name="T6" fmla="*/ 75 w 75"/>
                <a:gd name="T7" fmla="*/ 13 h 53"/>
                <a:gd name="T8" fmla="*/ 7 w 75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53">
                  <a:moveTo>
                    <a:pt x="7" y="53"/>
                  </a:moveTo>
                  <a:lnTo>
                    <a:pt x="0" y="40"/>
                  </a:lnTo>
                  <a:lnTo>
                    <a:pt x="69" y="0"/>
                  </a:lnTo>
                  <a:lnTo>
                    <a:pt x="75" y="13"/>
                  </a:lnTo>
                  <a:lnTo>
                    <a:pt x="7" y="53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817"/>
            <p:cNvSpPr/>
            <p:nvPr/>
          </p:nvSpPr>
          <p:spPr bwMode="auto">
            <a:xfrm>
              <a:off x="7827963" y="5249863"/>
              <a:ext cx="109538" cy="61912"/>
            </a:xfrm>
            <a:custGeom>
              <a:avLst/>
              <a:gdLst>
                <a:gd name="T0" fmla="*/ 69 w 69"/>
                <a:gd name="T1" fmla="*/ 0 h 39"/>
                <a:gd name="T2" fmla="*/ 0 w 69"/>
                <a:gd name="T3" fmla="*/ 39 h 39"/>
                <a:gd name="T4" fmla="*/ 69 w 69"/>
                <a:gd name="T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39">
                  <a:moveTo>
                    <a:pt x="69" y="0"/>
                  </a:moveTo>
                  <a:lnTo>
                    <a:pt x="0" y="39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rgbClr val="FEAF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18"/>
            <p:cNvSpPr/>
            <p:nvPr/>
          </p:nvSpPr>
          <p:spPr bwMode="auto">
            <a:xfrm>
              <a:off x="7821613" y="5238750"/>
              <a:ext cx="120650" cy="84137"/>
            </a:xfrm>
            <a:custGeom>
              <a:avLst/>
              <a:gdLst>
                <a:gd name="T0" fmla="*/ 10 w 76"/>
                <a:gd name="T1" fmla="*/ 53 h 53"/>
                <a:gd name="T2" fmla="*/ 0 w 76"/>
                <a:gd name="T3" fmla="*/ 40 h 53"/>
                <a:gd name="T4" fmla="*/ 69 w 76"/>
                <a:gd name="T5" fmla="*/ 0 h 53"/>
                <a:gd name="T6" fmla="*/ 76 w 76"/>
                <a:gd name="T7" fmla="*/ 14 h 53"/>
                <a:gd name="T8" fmla="*/ 10 w 76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53">
                  <a:moveTo>
                    <a:pt x="10" y="53"/>
                  </a:moveTo>
                  <a:lnTo>
                    <a:pt x="0" y="40"/>
                  </a:lnTo>
                  <a:lnTo>
                    <a:pt x="69" y="0"/>
                  </a:lnTo>
                  <a:lnTo>
                    <a:pt x="76" y="14"/>
                  </a:lnTo>
                  <a:lnTo>
                    <a:pt x="10" y="53"/>
                  </a:lnTo>
                  <a:close/>
                </a:path>
              </a:pathLst>
            </a:custGeom>
            <a:solidFill>
              <a:srgbClr val="1500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25"/>
            <p:cNvSpPr>
              <a:spLocks noEditPoints="1"/>
            </p:cNvSpPr>
            <p:nvPr/>
          </p:nvSpPr>
          <p:spPr bwMode="auto">
            <a:xfrm>
              <a:off x="9950451" y="6024563"/>
              <a:ext cx="182563" cy="25400"/>
            </a:xfrm>
            <a:custGeom>
              <a:avLst/>
              <a:gdLst>
                <a:gd name="T0" fmla="*/ 115 w 115"/>
                <a:gd name="T1" fmla="*/ 16 h 16"/>
                <a:gd name="T2" fmla="*/ 75 w 115"/>
                <a:gd name="T3" fmla="*/ 16 h 16"/>
                <a:gd name="T4" fmla="*/ 75 w 115"/>
                <a:gd name="T5" fmla="*/ 0 h 16"/>
                <a:gd name="T6" fmla="*/ 115 w 115"/>
                <a:gd name="T7" fmla="*/ 0 h 16"/>
                <a:gd name="T8" fmla="*/ 115 w 115"/>
                <a:gd name="T9" fmla="*/ 16 h 16"/>
                <a:gd name="T10" fmla="*/ 39 w 115"/>
                <a:gd name="T11" fmla="*/ 16 h 16"/>
                <a:gd name="T12" fmla="*/ 0 w 115"/>
                <a:gd name="T13" fmla="*/ 16 h 16"/>
                <a:gd name="T14" fmla="*/ 0 w 115"/>
                <a:gd name="T15" fmla="*/ 0 h 16"/>
                <a:gd name="T16" fmla="*/ 39 w 115"/>
                <a:gd name="T17" fmla="*/ 0 h 16"/>
                <a:gd name="T18" fmla="*/ 39 w 115"/>
                <a:gd name="T1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5" h="16">
                  <a:moveTo>
                    <a:pt x="115" y="16"/>
                  </a:moveTo>
                  <a:lnTo>
                    <a:pt x="75" y="16"/>
                  </a:lnTo>
                  <a:lnTo>
                    <a:pt x="75" y="0"/>
                  </a:lnTo>
                  <a:lnTo>
                    <a:pt x="115" y="0"/>
                  </a:lnTo>
                  <a:lnTo>
                    <a:pt x="115" y="16"/>
                  </a:lnTo>
                  <a:close/>
                  <a:moveTo>
                    <a:pt x="39" y="16"/>
                  </a:moveTo>
                  <a:lnTo>
                    <a:pt x="0" y="16"/>
                  </a:lnTo>
                  <a:lnTo>
                    <a:pt x="0" y="0"/>
                  </a:lnTo>
                  <a:lnTo>
                    <a:pt x="39" y="0"/>
                  </a:lnTo>
                  <a:lnTo>
                    <a:pt x="39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1035" name="直接连接符 1034"/>
          <p:cNvCxnSpPr/>
          <p:nvPr/>
        </p:nvCxnSpPr>
        <p:spPr>
          <a:xfrm>
            <a:off x="1422400" y="-17272"/>
            <a:ext cx="0" cy="12745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直接连接符 1040"/>
          <p:cNvCxnSpPr/>
          <p:nvPr/>
        </p:nvCxnSpPr>
        <p:spPr>
          <a:xfrm flipH="1">
            <a:off x="7791450" y="5846987"/>
            <a:ext cx="44005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2" name="文本框 901"/>
          <p:cNvSpPr txBox="1"/>
          <p:nvPr/>
        </p:nvSpPr>
        <p:spPr>
          <a:xfrm>
            <a:off x="10403076" y="674767"/>
            <a:ext cx="129362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20000"/>
                    <a:lumOff val="80000"/>
                  </a:schemeClr>
                </a:solidFill>
              </a:rPr>
              <a:t>GO PAPERLESS</a:t>
            </a:r>
            <a:endParaRPr lang="zh-CN" altLang="en-US" sz="14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00000">
            <a:off x="5074524" y="3916418"/>
            <a:ext cx="1132788" cy="1129396"/>
          </a:xfrm>
          <a:prstGeom prst="rect">
            <a:avLst/>
          </a:prstGeom>
          <a:effectLst>
            <a:outerShdw blurRad="381000" dist="127000" dir="5400000" sx="99000" sy="99000" algn="t" rotWithShape="0">
              <a:schemeClr val="accent1">
                <a:alpha val="30000"/>
              </a:schemeClr>
            </a:outerShdw>
          </a:effectLst>
        </p:spPr>
      </p:pic>
      <p:sp>
        <p:nvSpPr>
          <p:cNvPr id="25" name="Freeform 5"/>
          <p:cNvSpPr>
            <a:spLocks noEditPoints="1"/>
          </p:cNvSpPr>
          <p:nvPr/>
        </p:nvSpPr>
        <p:spPr bwMode="auto">
          <a:xfrm>
            <a:off x="5524500" y="2820988"/>
            <a:ext cx="1774825" cy="1776413"/>
          </a:xfrm>
          <a:custGeom>
            <a:avLst/>
            <a:gdLst>
              <a:gd name="T0" fmla="*/ 955 w 1118"/>
              <a:gd name="T1" fmla="*/ 7 h 1119"/>
              <a:gd name="T2" fmla="*/ 949 w 1118"/>
              <a:gd name="T3" fmla="*/ 17 h 1119"/>
              <a:gd name="T4" fmla="*/ 868 w 1118"/>
              <a:gd name="T5" fmla="*/ 155 h 1119"/>
              <a:gd name="T6" fmla="*/ 735 w 1118"/>
              <a:gd name="T7" fmla="*/ 282 h 1119"/>
              <a:gd name="T8" fmla="*/ 675 w 1118"/>
              <a:gd name="T9" fmla="*/ 359 h 1119"/>
              <a:gd name="T10" fmla="*/ 641 w 1118"/>
              <a:gd name="T11" fmla="*/ 355 h 1119"/>
              <a:gd name="T12" fmla="*/ 571 w 1118"/>
              <a:gd name="T13" fmla="*/ 331 h 1119"/>
              <a:gd name="T14" fmla="*/ 518 w 1118"/>
              <a:gd name="T15" fmla="*/ 338 h 1119"/>
              <a:gd name="T16" fmla="*/ 50 w 1118"/>
              <a:gd name="T17" fmla="*/ 883 h 1119"/>
              <a:gd name="T18" fmla="*/ 22 w 1118"/>
              <a:gd name="T19" fmla="*/ 1105 h 1119"/>
              <a:gd name="T20" fmla="*/ 51 w 1118"/>
              <a:gd name="T21" fmla="*/ 997 h 1119"/>
              <a:gd name="T22" fmla="*/ 110 w 1118"/>
              <a:gd name="T23" fmla="*/ 806 h 1119"/>
              <a:gd name="T24" fmla="*/ 111 w 1118"/>
              <a:gd name="T25" fmla="*/ 800 h 1119"/>
              <a:gd name="T26" fmla="*/ 113 w 1118"/>
              <a:gd name="T27" fmla="*/ 795 h 1119"/>
              <a:gd name="T28" fmla="*/ 114 w 1118"/>
              <a:gd name="T29" fmla="*/ 792 h 1119"/>
              <a:gd name="T30" fmla="*/ 127 w 1118"/>
              <a:gd name="T31" fmla="*/ 755 h 1119"/>
              <a:gd name="T32" fmla="*/ 219 w 1118"/>
              <a:gd name="T33" fmla="*/ 599 h 1119"/>
              <a:gd name="T34" fmla="*/ 402 w 1118"/>
              <a:gd name="T35" fmla="*/ 413 h 1119"/>
              <a:gd name="T36" fmla="*/ 450 w 1118"/>
              <a:gd name="T37" fmla="*/ 385 h 1119"/>
              <a:gd name="T38" fmla="*/ 563 w 1118"/>
              <a:gd name="T39" fmla="*/ 348 h 1119"/>
              <a:gd name="T40" fmla="*/ 610 w 1118"/>
              <a:gd name="T41" fmla="*/ 352 h 1119"/>
              <a:gd name="T42" fmla="*/ 646 w 1118"/>
              <a:gd name="T43" fmla="*/ 390 h 1119"/>
              <a:gd name="T44" fmla="*/ 613 w 1118"/>
              <a:gd name="T45" fmla="*/ 456 h 1119"/>
              <a:gd name="T46" fmla="*/ 516 w 1118"/>
              <a:gd name="T47" fmla="*/ 691 h 1119"/>
              <a:gd name="T48" fmla="*/ 545 w 1118"/>
              <a:gd name="T49" fmla="*/ 746 h 1119"/>
              <a:gd name="T50" fmla="*/ 663 w 1118"/>
              <a:gd name="T51" fmla="*/ 609 h 1119"/>
              <a:gd name="T52" fmla="*/ 685 w 1118"/>
              <a:gd name="T53" fmla="*/ 532 h 1119"/>
              <a:gd name="T54" fmla="*/ 685 w 1118"/>
              <a:gd name="T55" fmla="*/ 474 h 1119"/>
              <a:gd name="T56" fmla="*/ 674 w 1118"/>
              <a:gd name="T57" fmla="*/ 396 h 1119"/>
              <a:gd name="T58" fmla="*/ 712 w 1118"/>
              <a:gd name="T59" fmla="*/ 343 h 1119"/>
              <a:gd name="T60" fmla="*/ 785 w 1118"/>
              <a:gd name="T61" fmla="*/ 253 h 1119"/>
              <a:gd name="T62" fmla="*/ 820 w 1118"/>
              <a:gd name="T63" fmla="*/ 219 h 1119"/>
              <a:gd name="T64" fmla="*/ 968 w 1118"/>
              <a:gd name="T65" fmla="*/ 101 h 1119"/>
              <a:gd name="T66" fmla="*/ 1014 w 1118"/>
              <a:gd name="T67" fmla="*/ 144 h 1119"/>
              <a:gd name="T68" fmla="*/ 1117 w 1118"/>
              <a:gd name="T69" fmla="*/ 9 h 1119"/>
              <a:gd name="T70" fmla="*/ 671 w 1118"/>
              <a:gd name="T71" fmla="*/ 513 h 1119"/>
              <a:gd name="T72" fmla="*/ 555 w 1118"/>
              <a:gd name="T73" fmla="*/ 728 h 1119"/>
              <a:gd name="T74" fmla="*/ 617 w 1118"/>
              <a:gd name="T75" fmla="*/ 508 h 1119"/>
              <a:gd name="T76" fmla="*/ 657 w 1118"/>
              <a:gd name="T77" fmla="*/ 422 h 1119"/>
              <a:gd name="T78" fmla="*/ 662 w 1118"/>
              <a:gd name="T79" fmla="*/ 430 h 1119"/>
              <a:gd name="T80" fmla="*/ 671 w 1118"/>
              <a:gd name="T81" fmla="*/ 466 h 1119"/>
              <a:gd name="T82" fmla="*/ 1013 w 1118"/>
              <a:gd name="T83" fmla="*/ 71 h 1119"/>
              <a:gd name="T84" fmla="*/ 1033 w 1118"/>
              <a:gd name="T85" fmla="*/ 52 h 1119"/>
              <a:gd name="T86" fmla="*/ 1002 w 1118"/>
              <a:gd name="T87" fmla="*/ 65 h 1119"/>
              <a:gd name="T88" fmla="*/ 986 w 1118"/>
              <a:gd name="T89" fmla="*/ 35 h 1119"/>
              <a:gd name="T90" fmla="*/ 1088 w 1118"/>
              <a:gd name="T91" fmla="*/ 9 h 1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118" h="1119">
                <a:moveTo>
                  <a:pt x="1107" y="4"/>
                </a:moveTo>
                <a:cubicBezTo>
                  <a:pt x="1082" y="0"/>
                  <a:pt x="1057" y="0"/>
                  <a:pt x="1031" y="2"/>
                </a:cubicBezTo>
                <a:cubicBezTo>
                  <a:pt x="1006" y="3"/>
                  <a:pt x="980" y="5"/>
                  <a:pt x="955" y="7"/>
                </a:cubicBezTo>
                <a:cubicBezTo>
                  <a:pt x="953" y="7"/>
                  <a:pt x="947" y="7"/>
                  <a:pt x="948" y="10"/>
                </a:cubicBezTo>
                <a:cubicBezTo>
                  <a:pt x="949" y="12"/>
                  <a:pt x="950" y="13"/>
                  <a:pt x="950" y="15"/>
                </a:cubicBezTo>
                <a:cubicBezTo>
                  <a:pt x="949" y="15"/>
                  <a:pt x="948" y="16"/>
                  <a:pt x="949" y="17"/>
                </a:cubicBezTo>
                <a:cubicBezTo>
                  <a:pt x="960" y="37"/>
                  <a:pt x="970" y="56"/>
                  <a:pt x="980" y="76"/>
                </a:cubicBezTo>
                <a:cubicBezTo>
                  <a:pt x="966" y="85"/>
                  <a:pt x="952" y="93"/>
                  <a:pt x="939" y="103"/>
                </a:cubicBezTo>
                <a:cubicBezTo>
                  <a:pt x="914" y="119"/>
                  <a:pt x="891" y="137"/>
                  <a:pt x="868" y="155"/>
                </a:cubicBezTo>
                <a:cubicBezTo>
                  <a:pt x="849" y="170"/>
                  <a:pt x="830" y="185"/>
                  <a:pt x="812" y="201"/>
                </a:cubicBezTo>
                <a:cubicBezTo>
                  <a:pt x="805" y="206"/>
                  <a:pt x="799" y="212"/>
                  <a:pt x="793" y="218"/>
                </a:cubicBezTo>
                <a:cubicBezTo>
                  <a:pt x="773" y="238"/>
                  <a:pt x="753" y="260"/>
                  <a:pt x="735" y="282"/>
                </a:cubicBezTo>
                <a:cubicBezTo>
                  <a:pt x="732" y="287"/>
                  <a:pt x="728" y="291"/>
                  <a:pt x="725" y="295"/>
                </a:cubicBezTo>
                <a:cubicBezTo>
                  <a:pt x="713" y="309"/>
                  <a:pt x="702" y="323"/>
                  <a:pt x="691" y="338"/>
                </a:cubicBezTo>
                <a:cubicBezTo>
                  <a:pt x="686" y="345"/>
                  <a:pt x="680" y="352"/>
                  <a:pt x="675" y="359"/>
                </a:cubicBezTo>
                <a:cubicBezTo>
                  <a:pt x="674" y="361"/>
                  <a:pt x="660" y="376"/>
                  <a:pt x="660" y="377"/>
                </a:cubicBezTo>
                <a:cubicBezTo>
                  <a:pt x="659" y="375"/>
                  <a:pt x="657" y="373"/>
                  <a:pt x="656" y="371"/>
                </a:cubicBezTo>
                <a:cubicBezTo>
                  <a:pt x="651" y="366"/>
                  <a:pt x="646" y="360"/>
                  <a:pt x="641" y="355"/>
                </a:cubicBezTo>
                <a:cubicBezTo>
                  <a:pt x="636" y="351"/>
                  <a:pt x="631" y="344"/>
                  <a:pt x="625" y="342"/>
                </a:cubicBezTo>
                <a:cubicBezTo>
                  <a:pt x="613" y="338"/>
                  <a:pt x="602" y="333"/>
                  <a:pt x="589" y="331"/>
                </a:cubicBezTo>
                <a:cubicBezTo>
                  <a:pt x="583" y="330"/>
                  <a:pt x="577" y="330"/>
                  <a:pt x="571" y="331"/>
                </a:cubicBezTo>
                <a:cubicBezTo>
                  <a:pt x="569" y="331"/>
                  <a:pt x="566" y="331"/>
                  <a:pt x="564" y="331"/>
                </a:cubicBezTo>
                <a:cubicBezTo>
                  <a:pt x="556" y="331"/>
                  <a:pt x="547" y="333"/>
                  <a:pt x="539" y="334"/>
                </a:cubicBezTo>
                <a:cubicBezTo>
                  <a:pt x="532" y="335"/>
                  <a:pt x="525" y="336"/>
                  <a:pt x="518" y="338"/>
                </a:cubicBezTo>
                <a:cubicBezTo>
                  <a:pt x="473" y="348"/>
                  <a:pt x="428" y="367"/>
                  <a:pt x="388" y="392"/>
                </a:cubicBezTo>
                <a:cubicBezTo>
                  <a:pt x="331" y="428"/>
                  <a:pt x="280" y="476"/>
                  <a:pt x="236" y="528"/>
                </a:cubicBezTo>
                <a:cubicBezTo>
                  <a:pt x="149" y="631"/>
                  <a:pt x="88" y="754"/>
                  <a:pt x="50" y="883"/>
                </a:cubicBezTo>
                <a:cubicBezTo>
                  <a:pt x="29" y="954"/>
                  <a:pt x="14" y="1027"/>
                  <a:pt x="5" y="1101"/>
                </a:cubicBezTo>
                <a:cubicBezTo>
                  <a:pt x="4" y="1105"/>
                  <a:pt x="0" y="1119"/>
                  <a:pt x="9" y="1118"/>
                </a:cubicBezTo>
                <a:cubicBezTo>
                  <a:pt x="14" y="1117"/>
                  <a:pt x="20" y="1109"/>
                  <a:pt x="22" y="1105"/>
                </a:cubicBezTo>
                <a:cubicBezTo>
                  <a:pt x="26" y="1096"/>
                  <a:pt x="28" y="1087"/>
                  <a:pt x="29" y="1078"/>
                </a:cubicBezTo>
                <a:cubicBezTo>
                  <a:pt x="32" y="1064"/>
                  <a:pt x="36" y="1050"/>
                  <a:pt x="41" y="1038"/>
                </a:cubicBezTo>
                <a:cubicBezTo>
                  <a:pt x="46" y="1025"/>
                  <a:pt x="48" y="1010"/>
                  <a:pt x="51" y="997"/>
                </a:cubicBezTo>
                <a:cubicBezTo>
                  <a:pt x="58" y="969"/>
                  <a:pt x="67" y="940"/>
                  <a:pt x="76" y="912"/>
                </a:cubicBezTo>
                <a:cubicBezTo>
                  <a:pt x="76" y="911"/>
                  <a:pt x="77" y="909"/>
                  <a:pt x="77" y="907"/>
                </a:cubicBezTo>
                <a:cubicBezTo>
                  <a:pt x="88" y="874"/>
                  <a:pt x="99" y="840"/>
                  <a:pt x="110" y="806"/>
                </a:cubicBezTo>
                <a:cubicBezTo>
                  <a:pt x="111" y="806"/>
                  <a:pt x="111" y="805"/>
                  <a:pt x="112" y="804"/>
                </a:cubicBezTo>
                <a:cubicBezTo>
                  <a:pt x="112" y="804"/>
                  <a:pt x="112" y="804"/>
                  <a:pt x="112" y="803"/>
                </a:cubicBezTo>
                <a:cubicBezTo>
                  <a:pt x="112" y="802"/>
                  <a:pt x="112" y="801"/>
                  <a:pt x="111" y="800"/>
                </a:cubicBezTo>
                <a:cubicBezTo>
                  <a:pt x="111" y="800"/>
                  <a:pt x="111" y="800"/>
                  <a:pt x="111" y="799"/>
                </a:cubicBezTo>
                <a:cubicBezTo>
                  <a:pt x="111" y="799"/>
                  <a:pt x="111" y="799"/>
                  <a:pt x="112" y="799"/>
                </a:cubicBezTo>
                <a:cubicBezTo>
                  <a:pt x="112" y="798"/>
                  <a:pt x="113" y="796"/>
                  <a:pt x="113" y="795"/>
                </a:cubicBezTo>
                <a:cubicBezTo>
                  <a:pt x="113" y="795"/>
                  <a:pt x="114" y="795"/>
                  <a:pt x="114" y="795"/>
                </a:cubicBezTo>
                <a:cubicBezTo>
                  <a:pt x="115" y="794"/>
                  <a:pt x="115" y="793"/>
                  <a:pt x="114" y="792"/>
                </a:cubicBezTo>
                <a:cubicBezTo>
                  <a:pt x="114" y="792"/>
                  <a:pt x="114" y="792"/>
                  <a:pt x="114" y="792"/>
                </a:cubicBezTo>
                <a:cubicBezTo>
                  <a:pt x="115" y="792"/>
                  <a:pt x="115" y="791"/>
                  <a:pt x="115" y="791"/>
                </a:cubicBezTo>
                <a:cubicBezTo>
                  <a:pt x="116" y="790"/>
                  <a:pt x="116" y="789"/>
                  <a:pt x="115" y="788"/>
                </a:cubicBezTo>
                <a:cubicBezTo>
                  <a:pt x="118" y="776"/>
                  <a:pt x="122" y="765"/>
                  <a:pt x="127" y="755"/>
                </a:cubicBezTo>
                <a:cubicBezTo>
                  <a:pt x="129" y="751"/>
                  <a:pt x="131" y="748"/>
                  <a:pt x="133" y="744"/>
                </a:cubicBezTo>
                <a:cubicBezTo>
                  <a:pt x="135" y="740"/>
                  <a:pt x="138" y="735"/>
                  <a:pt x="141" y="731"/>
                </a:cubicBezTo>
                <a:cubicBezTo>
                  <a:pt x="166" y="686"/>
                  <a:pt x="192" y="643"/>
                  <a:pt x="219" y="599"/>
                </a:cubicBezTo>
                <a:cubicBezTo>
                  <a:pt x="229" y="583"/>
                  <a:pt x="240" y="567"/>
                  <a:pt x="253" y="553"/>
                </a:cubicBezTo>
                <a:cubicBezTo>
                  <a:pt x="278" y="527"/>
                  <a:pt x="303" y="500"/>
                  <a:pt x="329" y="474"/>
                </a:cubicBezTo>
                <a:cubicBezTo>
                  <a:pt x="351" y="451"/>
                  <a:pt x="375" y="430"/>
                  <a:pt x="402" y="413"/>
                </a:cubicBezTo>
                <a:cubicBezTo>
                  <a:pt x="411" y="407"/>
                  <a:pt x="420" y="401"/>
                  <a:pt x="429" y="396"/>
                </a:cubicBezTo>
                <a:cubicBezTo>
                  <a:pt x="432" y="393"/>
                  <a:pt x="436" y="390"/>
                  <a:pt x="440" y="389"/>
                </a:cubicBezTo>
                <a:cubicBezTo>
                  <a:pt x="444" y="388"/>
                  <a:pt x="447" y="387"/>
                  <a:pt x="450" y="385"/>
                </a:cubicBezTo>
                <a:cubicBezTo>
                  <a:pt x="458" y="382"/>
                  <a:pt x="466" y="378"/>
                  <a:pt x="474" y="374"/>
                </a:cubicBezTo>
                <a:cubicBezTo>
                  <a:pt x="491" y="368"/>
                  <a:pt x="507" y="362"/>
                  <a:pt x="525" y="357"/>
                </a:cubicBezTo>
                <a:cubicBezTo>
                  <a:pt x="537" y="353"/>
                  <a:pt x="550" y="350"/>
                  <a:pt x="563" y="348"/>
                </a:cubicBezTo>
                <a:cubicBezTo>
                  <a:pt x="569" y="347"/>
                  <a:pt x="576" y="345"/>
                  <a:pt x="582" y="345"/>
                </a:cubicBezTo>
                <a:cubicBezTo>
                  <a:pt x="588" y="345"/>
                  <a:pt x="594" y="346"/>
                  <a:pt x="600" y="348"/>
                </a:cubicBezTo>
                <a:cubicBezTo>
                  <a:pt x="603" y="349"/>
                  <a:pt x="606" y="350"/>
                  <a:pt x="610" y="352"/>
                </a:cubicBezTo>
                <a:cubicBezTo>
                  <a:pt x="618" y="356"/>
                  <a:pt x="626" y="363"/>
                  <a:pt x="632" y="371"/>
                </a:cubicBezTo>
                <a:cubicBezTo>
                  <a:pt x="634" y="374"/>
                  <a:pt x="637" y="377"/>
                  <a:pt x="639" y="380"/>
                </a:cubicBezTo>
                <a:cubicBezTo>
                  <a:pt x="641" y="382"/>
                  <a:pt x="646" y="387"/>
                  <a:pt x="646" y="390"/>
                </a:cubicBezTo>
                <a:cubicBezTo>
                  <a:pt x="645" y="391"/>
                  <a:pt x="644" y="392"/>
                  <a:pt x="643" y="393"/>
                </a:cubicBezTo>
                <a:cubicBezTo>
                  <a:pt x="640" y="400"/>
                  <a:pt x="637" y="407"/>
                  <a:pt x="633" y="414"/>
                </a:cubicBezTo>
                <a:cubicBezTo>
                  <a:pt x="626" y="428"/>
                  <a:pt x="620" y="442"/>
                  <a:pt x="613" y="456"/>
                </a:cubicBezTo>
                <a:cubicBezTo>
                  <a:pt x="600" y="484"/>
                  <a:pt x="586" y="512"/>
                  <a:pt x="573" y="540"/>
                </a:cubicBezTo>
                <a:cubicBezTo>
                  <a:pt x="570" y="546"/>
                  <a:pt x="570" y="546"/>
                  <a:pt x="570" y="546"/>
                </a:cubicBezTo>
                <a:cubicBezTo>
                  <a:pt x="548" y="593"/>
                  <a:pt x="526" y="640"/>
                  <a:pt x="516" y="691"/>
                </a:cubicBezTo>
                <a:cubicBezTo>
                  <a:pt x="514" y="701"/>
                  <a:pt x="513" y="712"/>
                  <a:pt x="515" y="722"/>
                </a:cubicBezTo>
                <a:cubicBezTo>
                  <a:pt x="517" y="731"/>
                  <a:pt x="524" y="742"/>
                  <a:pt x="533" y="745"/>
                </a:cubicBezTo>
                <a:cubicBezTo>
                  <a:pt x="536" y="746"/>
                  <a:pt x="542" y="746"/>
                  <a:pt x="545" y="746"/>
                </a:cubicBezTo>
                <a:cubicBezTo>
                  <a:pt x="551" y="745"/>
                  <a:pt x="557" y="742"/>
                  <a:pt x="562" y="739"/>
                </a:cubicBezTo>
                <a:cubicBezTo>
                  <a:pt x="578" y="730"/>
                  <a:pt x="592" y="718"/>
                  <a:pt x="604" y="705"/>
                </a:cubicBezTo>
                <a:cubicBezTo>
                  <a:pt x="630" y="677"/>
                  <a:pt x="651" y="646"/>
                  <a:pt x="663" y="609"/>
                </a:cubicBezTo>
                <a:cubicBezTo>
                  <a:pt x="669" y="589"/>
                  <a:pt x="675" y="568"/>
                  <a:pt x="680" y="547"/>
                </a:cubicBezTo>
                <a:cubicBezTo>
                  <a:pt x="680" y="544"/>
                  <a:pt x="681" y="541"/>
                  <a:pt x="682" y="539"/>
                </a:cubicBezTo>
                <a:cubicBezTo>
                  <a:pt x="683" y="536"/>
                  <a:pt x="684" y="534"/>
                  <a:pt x="685" y="532"/>
                </a:cubicBezTo>
                <a:cubicBezTo>
                  <a:pt x="686" y="529"/>
                  <a:pt x="685" y="525"/>
                  <a:pt x="686" y="522"/>
                </a:cubicBezTo>
                <a:cubicBezTo>
                  <a:pt x="686" y="519"/>
                  <a:pt x="686" y="516"/>
                  <a:pt x="686" y="512"/>
                </a:cubicBezTo>
                <a:cubicBezTo>
                  <a:pt x="686" y="500"/>
                  <a:pt x="686" y="487"/>
                  <a:pt x="685" y="474"/>
                </a:cubicBezTo>
                <a:cubicBezTo>
                  <a:pt x="684" y="460"/>
                  <a:pt x="683" y="445"/>
                  <a:pt x="680" y="430"/>
                </a:cubicBezTo>
                <a:cubicBezTo>
                  <a:pt x="679" y="420"/>
                  <a:pt x="677" y="410"/>
                  <a:pt x="674" y="400"/>
                </a:cubicBezTo>
                <a:cubicBezTo>
                  <a:pt x="674" y="399"/>
                  <a:pt x="674" y="397"/>
                  <a:pt x="674" y="396"/>
                </a:cubicBezTo>
                <a:cubicBezTo>
                  <a:pt x="674" y="393"/>
                  <a:pt x="678" y="389"/>
                  <a:pt x="680" y="387"/>
                </a:cubicBezTo>
                <a:cubicBezTo>
                  <a:pt x="687" y="377"/>
                  <a:pt x="694" y="367"/>
                  <a:pt x="701" y="358"/>
                </a:cubicBezTo>
                <a:cubicBezTo>
                  <a:pt x="705" y="353"/>
                  <a:pt x="708" y="348"/>
                  <a:pt x="712" y="343"/>
                </a:cubicBezTo>
                <a:cubicBezTo>
                  <a:pt x="716" y="338"/>
                  <a:pt x="720" y="334"/>
                  <a:pt x="723" y="329"/>
                </a:cubicBezTo>
                <a:cubicBezTo>
                  <a:pt x="738" y="310"/>
                  <a:pt x="752" y="291"/>
                  <a:pt x="767" y="273"/>
                </a:cubicBezTo>
                <a:cubicBezTo>
                  <a:pt x="773" y="266"/>
                  <a:pt x="778" y="259"/>
                  <a:pt x="785" y="253"/>
                </a:cubicBezTo>
                <a:cubicBezTo>
                  <a:pt x="789" y="249"/>
                  <a:pt x="795" y="245"/>
                  <a:pt x="798" y="240"/>
                </a:cubicBezTo>
                <a:cubicBezTo>
                  <a:pt x="800" y="238"/>
                  <a:pt x="801" y="236"/>
                  <a:pt x="803" y="234"/>
                </a:cubicBezTo>
                <a:cubicBezTo>
                  <a:pt x="809" y="229"/>
                  <a:pt x="814" y="224"/>
                  <a:pt x="820" y="219"/>
                </a:cubicBezTo>
                <a:cubicBezTo>
                  <a:pt x="830" y="209"/>
                  <a:pt x="842" y="199"/>
                  <a:pt x="853" y="190"/>
                </a:cubicBezTo>
                <a:cubicBezTo>
                  <a:pt x="875" y="170"/>
                  <a:pt x="899" y="152"/>
                  <a:pt x="922" y="134"/>
                </a:cubicBezTo>
                <a:cubicBezTo>
                  <a:pt x="937" y="123"/>
                  <a:pt x="953" y="112"/>
                  <a:pt x="968" y="101"/>
                </a:cubicBezTo>
                <a:cubicBezTo>
                  <a:pt x="974" y="97"/>
                  <a:pt x="980" y="93"/>
                  <a:pt x="987" y="89"/>
                </a:cubicBezTo>
                <a:cubicBezTo>
                  <a:pt x="987" y="89"/>
                  <a:pt x="987" y="89"/>
                  <a:pt x="987" y="89"/>
                </a:cubicBezTo>
                <a:cubicBezTo>
                  <a:pt x="996" y="107"/>
                  <a:pt x="1005" y="125"/>
                  <a:pt x="1014" y="144"/>
                </a:cubicBezTo>
                <a:cubicBezTo>
                  <a:pt x="1015" y="147"/>
                  <a:pt x="1025" y="148"/>
                  <a:pt x="1028" y="148"/>
                </a:cubicBezTo>
                <a:cubicBezTo>
                  <a:pt x="1032" y="148"/>
                  <a:pt x="1038" y="149"/>
                  <a:pt x="1040" y="146"/>
                </a:cubicBezTo>
                <a:cubicBezTo>
                  <a:pt x="1068" y="101"/>
                  <a:pt x="1093" y="55"/>
                  <a:pt x="1117" y="9"/>
                </a:cubicBezTo>
                <a:cubicBezTo>
                  <a:pt x="1118" y="6"/>
                  <a:pt x="1108" y="4"/>
                  <a:pt x="1107" y="4"/>
                </a:cubicBezTo>
                <a:close/>
                <a:moveTo>
                  <a:pt x="671" y="466"/>
                </a:moveTo>
                <a:cubicBezTo>
                  <a:pt x="673" y="481"/>
                  <a:pt x="673" y="497"/>
                  <a:pt x="671" y="513"/>
                </a:cubicBezTo>
                <a:cubicBezTo>
                  <a:pt x="669" y="527"/>
                  <a:pt x="667" y="541"/>
                  <a:pt x="663" y="554"/>
                </a:cubicBezTo>
                <a:cubicBezTo>
                  <a:pt x="653" y="590"/>
                  <a:pt x="644" y="628"/>
                  <a:pt x="621" y="659"/>
                </a:cubicBezTo>
                <a:cubicBezTo>
                  <a:pt x="603" y="686"/>
                  <a:pt x="583" y="711"/>
                  <a:pt x="555" y="728"/>
                </a:cubicBezTo>
                <a:cubicBezTo>
                  <a:pt x="547" y="733"/>
                  <a:pt x="546" y="730"/>
                  <a:pt x="544" y="723"/>
                </a:cubicBezTo>
                <a:cubicBezTo>
                  <a:pt x="541" y="704"/>
                  <a:pt x="544" y="686"/>
                  <a:pt x="550" y="667"/>
                </a:cubicBezTo>
                <a:cubicBezTo>
                  <a:pt x="569" y="613"/>
                  <a:pt x="593" y="560"/>
                  <a:pt x="617" y="508"/>
                </a:cubicBezTo>
                <a:cubicBezTo>
                  <a:pt x="629" y="482"/>
                  <a:pt x="638" y="455"/>
                  <a:pt x="652" y="430"/>
                </a:cubicBezTo>
                <a:cubicBezTo>
                  <a:pt x="654" y="427"/>
                  <a:pt x="654" y="425"/>
                  <a:pt x="656" y="423"/>
                </a:cubicBezTo>
                <a:cubicBezTo>
                  <a:pt x="656" y="422"/>
                  <a:pt x="657" y="422"/>
                  <a:pt x="657" y="422"/>
                </a:cubicBezTo>
                <a:cubicBezTo>
                  <a:pt x="658" y="421"/>
                  <a:pt x="658" y="419"/>
                  <a:pt x="659" y="418"/>
                </a:cubicBezTo>
                <a:cubicBezTo>
                  <a:pt x="658" y="418"/>
                  <a:pt x="660" y="423"/>
                  <a:pt x="660" y="423"/>
                </a:cubicBezTo>
                <a:cubicBezTo>
                  <a:pt x="662" y="430"/>
                  <a:pt x="662" y="430"/>
                  <a:pt x="662" y="430"/>
                </a:cubicBezTo>
                <a:cubicBezTo>
                  <a:pt x="662" y="431"/>
                  <a:pt x="663" y="431"/>
                  <a:pt x="663" y="432"/>
                </a:cubicBezTo>
                <a:cubicBezTo>
                  <a:pt x="664" y="435"/>
                  <a:pt x="665" y="439"/>
                  <a:pt x="666" y="443"/>
                </a:cubicBezTo>
                <a:cubicBezTo>
                  <a:pt x="669" y="450"/>
                  <a:pt x="670" y="458"/>
                  <a:pt x="671" y="466"/>
                </a:cubicBezTo>
                <a:close/>
                <a:moveTo>
                  <a:pt x="1028" y="119"/>
                </a:moveTo>
                <a:cubicBezTo>
                  <a:pt x="1020" y="104"/>
                  <a:pt x="1013" y="90"/>
                  <a:pt x="1006" y="76"/>
                </a:cubicBezTo>
                <a:cubicBezTo>
                  <a:pt x="1008" y="74"/>
                  <a:pt x="1011" y="73"/>
                  <a:pt x="1013" y="71"/>
                </a:cubicBezTo>
                <a:cubicBezTo>
                  <a:pt x="1017" y="68"/>
                  <a:pt x="1022" y="65"/>
                  <a:pt x="1026" y="62"/>
                </a:cubicBezTo>
                <a:cubicBezTo>
                  <a:pt x="1029" y="60"/>
                  <a:pt x="1031" y="58"/>
                  <a:pt x="1033" y="56"/>
                </a:cubicBezTo>
                <a:cubicBezTo>
                  <a:pt x="1035" y="55"/>
                  <a:pt x="1035" y="53"/>
                  <a:pt x="1033" y="52"/>
                </a:cubicBezTo>
                <a:cubicBezTo>
                  <a:pt x="1029" y="49"/>
                  <a:pt x="1025" y="53"/>
                  <a:pt x="1022" y="54"/>
                </a:cubicBezTo>
                <a:cubicBezTo>
                  <a:pt x="1016" y="57"/>
                  <a:pt x="1011" y="60"/>
                  <a:pt x="1006" y="63"/>
                </a:cubicBezTo>
                <a:cubicBezTo>
                  <a:pt x="1005" y="63"/>
                  <a:pt x="1004" y="64"/>
                  <a:pt x="1002" y="65"/>
                </a:cubicBezTo>
                <a:cubicBezTo>
                  <a:pt x="1002" y="65"/>
                  <a:pt x="1001" y="65"/>
                  <a:pt x="1001" y="65"/>
                </a:cubicBezTo>
                <a:cubicBezTo>
                  <a:pt x="996" y="56"/>
                  <a:pt x="991" y="47"/>
                  <a:pt x="986" y="37"/>
                </a:cubicBezTo>
                <a:cubicBezTo>
                  <a:pt x="987" y="37"/>
                  <a:pt x="987" y="36"/>
                  <a:pt x="986" y="35"/>
                </a:cubicBezTo>
                <a:cubicBezTo>
                  <a:pt x="983" y="28"/>
                  <a:pt x="980" y="21"/>
                  <a:pt x="976" y="14"/>
                </a:cubicBezTo>
                <a:cubicBezTo>
                  <a:pt x="996" y="13"/>
                  <a:pt x="1016" y="11"/>
                  <a:pt x="1037" y="10"/>
                </a:cubicBezTo>
                <a:cubicBezTo>
                  <a:pt x="1053" y="9"/>
                  <a:pt x="1071" y="8"/>
                  <a:pt x="1088" y="9"/>
                </a:cubicBezTo>
                <a:cubicBezTo>
                  <a:pt x="1069" y="46"/>
                  <a:pt x="1049" y="83"/>
                  <a:pt x="1028" y="119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9000">
              <a:schemeClr val="accent1">
                <a:lumMod val="5000"/>
                <a:lumOff val="9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1+"/>
          <p:cNvSpPr/>
          <p:nvPr>
            <p:custDataLst>
              <p:tags r:id="rId1"/>
            </p:custDataLst>
          </p:nvPr>
        </p:nvSpPr>
        <p:spPr>
          <a:xfrm>
            <a:off x="0" y="990600"/>
            <a:ext cx="12192000" cy="3292642"/>
          </a:xfrm>
          <a:prstGeom prst="rect">
            <a:avLst/>
          </a:prstGeom>
          <a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  <a:prstDash val="dash"/>
          </a:ln>
          <a:effectLst>
            <a:outerShdw blurRad="317500" dist="127000" dir="5400000" sx="98000" sy="98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769140" y="4769494"/>
            <a:ext cx="5129462" cy="1472609"/>
          </a:xfrm>
          <a:prstGeom prst="roundRect">
            <a:avLst>
              <a:gd name="adj" fmla="val 3280"/>
            </a:avLst>
          </a:prstGeom>
          <a:solidFill>
            <a:schemeClr val="bg1">
              <a:alpha val="95000"/>
            </a:schemeClr>
          </a:solidFill>
          <a:ln>
            <a:solidFill>
              <a:schemeClr val="tx1">
                <a:lumMod val="60000"/>
                <a:lumOff val="40000"/>
              </a:schemeClr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矩形: 圆角 18"/>
          <p:cNvSpPr/>
          <p:nvPr/>
        </p:nvSpPr>
        <p:spPr>
          <a:xfrm>
            <a:off x="6304660" y="4769494"/>
            <a:ext cx="5129462" cy="1472609"/>
          </a:xfrm>
          <a:prstGeom prst="roundRect">
            <a:avLst>
              <a:gd name="adj" fmla="val 3280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Rectangle 1"/>
          <p:cNvSpPr/>
          <p:nvPr>
            <p:custDataLst>
              <p:tags r:id="rId2"/>
            </p:custDataLst>
          </p:nvPr>
        </p:nvSpPr>
        <p:spPr>
          <a:xfrm>
            <a:off x="0" y="990600"/>
            <a:ext cx="12192000" cy="3292642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  <a:lumOff val="10000"/>
                  <a:alpha val="90000"/>
                </a:schemeClr>
              </a:gs>
              <a:gs pos="100000">
                <a:schemeClr val="accent1">
                  <a:alpha val="90000"/>
                </a:schemeClr>
              </a:gs>
            </a:gsLst>
            <a:lin ang="5400000" scaled="1"/>
          </a:gradFill>
          <a:ln w="6350">
            <a:noFill/>
            <a:prstDash val="dash"/>
          </a:ln>
          <a:effectLst>
            <a:outerShdw blurRad="317500" dist="127000" dir="5400000" sx="98000" sy="98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>
            <p:custDataLst>
              <p:tags r:id="rId3"/>
            </p:custDataLst>
          </p:nvPr>
        </p:nvSpPr>
        <p:spPr>
          <a:xfrm>
            <a:off x="927776" y="458113"/>
            <a:ext cx="444610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rPr>
              <a:t>背景与意义</a:t>
            </a:r>
          </a:p>
        </p:txBody>
      </p:sp>
      <p:sp>
        <p:nvSpPr>
          <p:cNvPr id="62" name="矩形: 圆角 61"/>
          <p:cNvSpPr/>
          <p:nvPr/>
        </p:nvSpPr>
        <p:spPr>
          <a:xfrm>
            <a:off x="4410996" y="3237877"/>
            <a:ext cx="3481720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489220" y="3237877"/>
            <a:ext cx="3562185" cy="370279"/>
          </a:xfrm>
          <a:prstGeom prst="roundRect">
            <a:avLst>
              <a:gd name="adj" fmla="val 11721"/>
            </a:avLst>
          </a:prstGeom>
          <a:solidFill>
            <a:schemeClr val="bg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240543" y="1647825"/>
            <a:ext cx="0" cy="2339975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34096" y="1647825"/>
            <a:ext cx="0" cy="2339975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5000"/>
                    <a:lumOff val="95000"/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0403076" y="674767"/>
            <a:ext cx="129362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20000"/>
                    <a:lumOff val="80000"/>
                  </a:schemeClr>
                </a:solidFill>
              </a:rPr>
              <a:t>GO PAPERLESS</a:t>
            </a:r>
            <a:endParaRPr lang="zh-CN" altLang="en-US" sz="14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284522" y="1675304"/>
            <a:ext cx="3412178" cy="3370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物流业改革的重要目标</a:t>
            </a:r>
            <a:endParaRPr lang="en-US" altLang="zh-CN" kern="100">
              <a:solidFill>
                <a:schemeClr val="bg1"/>
              </a:solidFill>
              <a:latin typeface="+mj-ea"/>
              <a:ea typeface="+mj-ea"/>
              <a:cs typeface="OPPOSans R" panose="00020600040101010101" charset="-122"/>
            </a:endParaRPr>
          </a:p>
        </p:txBody>
      </p:sp>
      <p:sp>
        <p:nvSpPr>
          <p:cNvPr id="23" name="TextBox 8"/>
          <p:cNvSpPr txBox="1"/>
          <p:nvPr>
            <p:custDataLst>
              <p:tags r:id="rId4"/>
            </p:custDataLst>
          </p:nvPr>
        </p:nvSpPr>
        <p:spPr>
          <a:xfrm>
            <a:off x="4413250" y="1675304"/>
            <a:ext cx="3336407" cy="3370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“提效</a:t>
            </a:r>
            <a:r>
              <a:rPr lang="en-US" altLang="zh-CN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+</a:t>
            </a:r>
            <a:r>
              <a:rPr lang="zh-CN" altLang="zh-CN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降本”</a:t>
            </a: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，新模式应运而生</a:t>
            </a:r>
            <a:endParaRPr lang="zh-CN" altLang="zh-CN" sz="1600" kern="10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26" name="TextBox 7"/>
          <p:cNvSpPr txBox="1"/>
          <p:nvPr>
            <p:custDataLst>
              <p:tags r:id="rId5"/>
            </p:custDataLst>
          </p:nvPr>
        </p:nvSpPr>
        <p:spPr>
          <a:xfrm>
            <a:off x="482600" y="1675304"/>
            <a:ext cx="3336407" cy="33708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物流业</a:t>
            </a:r>
            <a:r>
              <a:rPr lang="zh-CN" altLang="zh-CN" kern="100">
                <a:solidFill>
                  <a:schemeClr val="bg1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‘供给侧改革’</a:t>
            </a:r>
            <a:r>
              <a:rPr lang="zh-CN" altLang="en-US" kern="100">
                <a:solidFill>
                  <a:schemeClr val="bg1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的意义</a:t>
            </a:r>
            <a:endParaRPr lang="zh-CN" altLang="zh-CN" sz="1600" kern="100" dirty="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0" name="TextBox 7"/>
          <p:cNvSpPr txBox="1"/>
          <p:nvPr>
            <p:custDataLst>
              <p:tags r:id="rId6"/>
            </p:custDataLst>
          </p:nvPr>
        </p:nvSpPr>
        <p:spPr>
          <a:xfrm>
            <a:off x="544668" y="3258604"/>
            <a:ext cx="3336407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1200"/>
              </a:spcAft>
              <a:defRPr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r>
              <a:rPr lang="zh-CN" altLang="zh-CN"/>
              <a:t>推动</a:t>
            </a:r>
            <a:r>
              <a:rPr lang="zh-CN" altLang="zh-CN" dirty="0"/>
              <a:t>物流业乃至中国经济的转型</a:t>
            </a:r>
            <a:r>
              <a:rPr lang="zh-CN" altLang="zh-CN"/>
              <a:t>升级。</a:t>
            </a:r>
            <a:endParaRPr lang="zh-CN" altLang="zh-CN" dirty="0"/>
          </a:p>
        </p:txBody>
      </p:sp>
      <p:sp>
        <p:nvSpPr>
          <p:cNvPr id="34" name="TextBox 8"/>
          <p:cNvSpPr txBox="1"/>
          <p:nvPr>
            <p:custDataLst>
              <p:tags r:id="rId7"/>
            </p:custDataLst>
          </p:nvPr>
        </p:nvSpPr>
        <p:spPr>
          <a:xfrm>
            <a:off x="4457542" y="3285471"/>
            <a:ext cx="3336407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互联网</a:t>
            </a:r>
            <a:r>
              <a:rPr lang="en-US" altLang="zh-CN" sz="1600" kern="100" dirty="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+</a:t>
            </a: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物流模式形成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82600" y="2111188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413250" y="2111188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284522" y="2111188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: 圆角 51"/>
          <p:cNvSpPr/>
          <p:nvPr/>
        </p:nvSpPr>
        <p:spPr>
          <a:xfrm>
            <a:off x="8284522" y="3237877"/>
            <a:ext cx="1461456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5" name="TextBox 65"/>
          <p:cNvSpPr txBox="1"/>
          <p:nvPr/>
        </p:nvSpPr>
        <p:spPr>
          <a:xfrm>
            <a:off x="8395426" y="3236848"/>
            <a:ext cx="1239649" cy="37233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提高风控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1" name="TextBox 13"/>
          <p:cNvSpPr txBox="1"/>
          <p:nvPr>
            <p:custDataLst>
              <p:tags r:id="rId8"/>
            </p:custDataLst>
          </p:nvPr>
        </p:nvSpPr>
        <p:spPr>
          <a:xfrm>
            <a:off x="6513321" y="5443009"/>
            <a:ext cx="4712141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业务应用 </a:t>
            </a: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“长”到“短”</a:t>
            </a:r>
            <a:r>
              <a:rPr lang="zh-CN" altLang="en-US" sz="1600" kern="100">
                <a:solidFill>
                  <a:schemeClr val="tx1">
                    <a:lumMod val="75000"/>
                    <a:lumOff val="25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，</a:t>
            </a: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传统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模式与新业态</a:t>
            </a: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相结合</a:t>
            </a:r>
            <a:endParaRPr lang="zh-CN" altLang="zh-CN" sz="16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7" name="TextBox 12"/>
          <p:cNvSpPr txBox="1"/>
          <p:nvPr>
            <p:custDataLst>
              <p:tags r:id="rId9"/>
            </p:custDataLst>
          </p:nvPr>
        </p:nvSpPr>
        <p:spPr>
          <a:xfrm>
            <a:off x="1074054" y="5443009"/>
            <a:ext cx="4519633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长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链条的业务</a:t>
            </a: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形态，且</a:t>
            </a:r>
            <a:r>
              <a:rPr lang="zh-CN" altLang="zh-CN" sz="16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线下</a:t>
            </a:r>
            <a:r>
              <a:rPr lang="zh-CN" altLang="zh-CN" sz="16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业务复杂</a:t>
            </a:r>
            <a:endParaRPr lang="zh-CN" altLang="zh-CN" sz="16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44" name="任意多边形: 形状 43"/>
          <p:cNvSpPr/>
          <p:nvPr/>
        </p:nvSpPr>
        <p:spPr>
          <a:xfrm>
            <a:off x="761013" y="4616711"/>
            <a:ext cx="1783084" cy="349982"/>
          </a:xfrm>
          <a:custGeom>
            <a:avLst/>
            <a:gdLst>
              <a:gd name="connsiteX0" fmla="*/ 0 w 2474914"/>
              <a:gd name="connsiteY0" fmla="*/ 0 h 485774"/>
              <a:gd name="connsiteX1" fmla="*/ 2474914 w 2474914"/>
              <a:gd name="connsiteY1" fmla="*/ 0 h 485774"/>
              <a:gd name="connsiteX2" fmla="*/ 2235311 w 2474914"/>
              <a:gd name="connsiteY2" fmla="*/ 485774 h 485774"/>
              <a:gd name="connsiteX3" fmla="*/ 0 w 2474914"/>
              <a:gd name="connsiteY3" fmla="*/ 485774 h 48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914" h="485774">
                <a:moveTo>
                  <a:pt x="0" y="0"/>
                </a:moveTo>
                <a:lnTo>
                  <a:pt x="2474914" y="0"/>
                </a:lnTo>
                <a:lnTo>
                  <a:pt x="2235311" y="485774"/>
                </a:lnTo>
                <a:lnTo>
                  <a:pt x="0" y="485774"/>
                </a:ln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5" name="文本框 2"/>
          <p:cNvSpPr txBox="1"/>
          <p:nvPr/>
        </p:nvSpPr>
        <p:spPr>
          <a:xfrm>
            <a:off x="845237" y="4634081"/>
            <a:ext cx="1181459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一般场景</a:t>
            </a:r>
          </a:p>
        </p:txBody>
      </p:sp>
      <p:sp>
        <p:nvSpPr>
          <p:cNvPr id="46" name="平行四边形 45"/>
          <p:cNvSpPr/>
          <p:nvPr/>
        </p:nvSpPr>
        <p:spPr>
          <a:xfrm>
            <a:off x="609689" y="4588796"/>
            <a:ext cx="1983237" cy="349982"/>
          </a:xfrm>
          <a:prstGeom prst="parallelogram">
            <a:avLst>
              <a:gd name="adj" fmla="val 49324"/>
            </a:avLst>
          </a:prstGeom>
          <a:noFill/>
          <a:ln w="6350">
            <a:gradFill flip="none" rotWithShape="1">
              <a:gsLst>
                <a:gs pos="70000">
                  <a:schemeClr val="tx1">
                    <a:lumMod val="60000"/>
                    <a:lumOff val="40000"/>
                    <a:alpha val="0"/>
                  </a:schemeClr>
                </a:gs>
                <a:gs pos="100000">
                  <a:schemeClr val="tx1">
                    <a:lumMod val="60000"/>
                    <a:lumOff val="40000"/>
                  </a:schemeClr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8" name="任意多边形: 形状 47"/>
          <p:cNvSpPr/>
          <p:nvPr/>
        </p:nvSpPr>
        <p:spPr>
          <a:xfrm>
            <a:off x="6302183" y="4616711"/>
            <a:ext cx="1783084" cy="349982"/>
          </a:xfrm>
          <a:custGeom>
            <a:avLst/>
            <a:gdLst>
              <a:gd name="connsiteX0" fmla="*/ 0 w 2474914"/>
              <a:gd name="connsiteY0" fmla="*/ 0 h 485774"/>
              <a:gd name="connsiteX1" fmla="*/ 2474914 w 2474914"/>
              <a:gd name="connsiteY1" fmla="*/ 0 h 485774"/>
              <a:gd name="connsiteX2" fmla="*/ 2235311 w 2474914"/>
              <a:gd name="connsiteY2" fmla="*/ 485774 h 485774"/>
              <a:gd name="connsiteX3" fmla="*/ 0 w 2474914"/>
              <a:gd name="connsiteY3" fmla="*/ 485774 h 485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914" h="485774">
                <a:moveTo>
                  <a:pt x="0" y="0"/>
                </a:moveTo>
                <a:lnTo>
                  <a:pt x="2474914" y="0"/>
                </a:lnTo>
                <a:lnTo>
                  <a:pt x="2235311" y="485774"/>
                </a:lnTo>
                <a:lnTo>
                  <a:pt x="0" y="4857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9" name="文本框 2"/>
          <p:cNvSpPr txBox="1"/>
          <p:nvPr/>
        </p:nvSpPr>
        <p:spPr>
          <a:xfrm>
            <a:off x="6386407" y="4634081"/>
            <a:ext cx="1181459" cy="3370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bg1"/>
                </a:solidFill>
                <a:latin typeface="+mj-ea"/>
                <a:ea typeface="+mj-ea"/>
                <a:cs typeface="OPPOSans R" panose="00020600040101010101" charset="-122"/>
              </a:rPr>
              <a:t>探索创新</a:t>
            </a:r>
          </a:p>
        </p:txBody>
      </p:sp>
      <p:sp>
        <p:nvSpPr>
          <p:cNvPr id="50" name="平行四边形 49"/>
          <p:cNvSpPr/>
          <p:nvPr/>
        </p:nvSpPr>
        <p:spPr>
          <a:xfrm>
            <a:off x="6150859" y="4588796"/>
            <a:ext cx="1983237" cy="349982"/>
          </a:xfrm>
          <a:prstGeom prst="parallelogram">
            <a:avLst>
              <a:gd name="adj" fmla="val 49324"/>
            </a:avLst>
          </a:prstGeom>
          <a:noFill/>
          <a:ln w="6350">
            <a:gradFill flip="none" rotWithShape="1">
              <a:gsLst>
                <a:gs pos="7000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189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3" name="矩形: 圆角 52"/>
          <p:cNvSpPr/>
          <p:nvPr/>
        </p:nvSpPr>
        <p:spPr>
          <a:xfrm>
            <a:off x="10227622" y="2776701"/>
            <a:ext cx="1461456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7" name="TextBox 65"/>
          <p:cNvSpPr txBox="1"/>
          <p:nvPr/>
        </p:nvSpPr>
        <p:spPr>
          <a:xfrm>
            <a:off x="10309657" y="2775672"/>
            <a:ext cx="1297387" cy="37233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全程无纸化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17" name="连接符: 曲线 16"/>
          <p:cNvCxnSpPr>
            <a:stCxn id="3" idx="3"/>
            <a:endCxn id="53" idx="1"/>
          </p:cNvCxnSpPr>
          <p:nvPr/>
        </p:nvCxnSpPr>
        <p:spPr>
          <a:xfrm>
            <a:off x="9745978" y="2481750"/>
            <a:ext cx="481644" cy="480091"/>
          </a:xfrm>
          <a:prstGeom prst="curved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连接符: 曲线 21"/>
          <p:cNvCxnSpPr>
            <a:stCxn id="52" idx="3"/>
            <a:endCxn id="53" idx="1"/>
          </p:cNvCxnSpPr>
          <p:nvPr/>
        </p:nvCxnSpPr>
        <p:spPr>
          <a:xfrm flipV="1">
            <a:off x="9745978" y="2961841"/>
            <a:ext cx="481644" cy="461176"/>
          </a:xfrm>
          <a:prstGeom prst="curvedConnector3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/>
          <p:cNvCxnSpPr>
            <a:stCxn id="51" idx="3"/>
            <a:endCxn id="53" idx="1"/>
          </p:cNvCxnSpPr>
          <p:nvPr/>
        </p:nvCxnSpPr>
        <p:spPr>
          <a:xfrm>
            <a:off x="9745978" y="2952383"/>
            <a:ext cx="481644" cy="9458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: 圆角 50"/>
          <p:cNvSpPr/>
          <p:nvPr/>
        </p:nvSpPr>
        <p:spPr>
          <a:xfrm>
            <a:off x="8284522" y="2767243"/>
            <a:ext cx="1461456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7" name="TextBox 65"/>
          <p:cNvSpPr txBox="1"/>
          <p:nvPr/>
        </p:nvSpPr>
        <p:spPr>
          <a:xfrm>
            <a:off x="8366557" y="2766214"/>
            <a:ext cx="1297387" cy="37233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降低物流成本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8284522" y="2296610"/>
            <a:ext cx="1461456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9" name="TextBox 65"/>
          <p:cNvSpPr txBox="1"/>
          <p:nvPr/>
        </p:nvSpPr>
        <p:spPr>
          <a:xfrm>
            <a:off x="8370417" y="2295581"/>
            <a:ext cx="1289667" cy="372337"/>
          </a:xfrm>
          <a:prstGeom prst="rect">
            <a:avLst/>
          </a:prstGeom>
          <a:noFill/>
        </p:spPr>
        <p:txBody>
          <a:bodyPr wrap="square" lIns="0" tIns="36000" rIns="0" bIns="3600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优化物流管理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3" name="矩形: 圆角 62"/>
          <p:cNvSpPr/>
          <p:nvPr/>
        </p:nvSpPr>
        <p:spPr>
          <a:xfrm>
            <a:off x="4410996" y="2773057"/>
            <a:ext cx="3481720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TextBox 8"/>
          <p:cNvSpPr txBox="1"/>
          <p:nvPr>
            <p:custDataLst>
              <p:tags r:id="rId10"/>
            </p:custDataLst>
          </p:nvPr>
        </p:nvSpPr>
        <p:spPr>
          <a:xfrm>
            <a:off x="4457542" y="2795705"/>
            <a:ext cx="3336407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“无纸化”概念逐渐被传统行业青睐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4" name="矩形: 圆角 63"/>
          <p:cNvSpPr/>
          <p:nvPr/>
        </p:nvSpPr>
        <p:spPr>
          <a:xfrm>
            <a:off x="4410996" y="2308237"/>
            <a:ext cx="3481720" cy="370279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TextBox 8"/>
          <p:cNvSpPr txBox="1"/>
          <p:nvPr>
            <p:custDataLst>
              <p:tags r:id="rId11"/>
            </p:custDataLst>
          </p:nvPr>
        </p:nvSpPr>
        <p:spPr>
          <a:xfrm>
            <a:off x="4457542" y="2332297"/>
            <a:ext cx="3336407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en-US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支付</a:t>
            </a:r>
            <a:r>
              <a:rPr lang="zh-CN" altLang="en-US" sz="1600" kern="100" dirty="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及网</a:t>
            </a:r>
            <a:r>
              <a:rPr lang="zh-CN" altLang="en-US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购软件</a:t>
            </a: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普及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67" name="矩形: 圆角 66"/>
          <p:cNvSpPr/>
          <p:nvPr/>
        </p:nvSpPr>
        <p:spPr>
          <a:xfrm>
            <a:off x="489220" y="2308237"/>
            <a:ext cx="3562185" cy="814954"/>
          </a:xfrm>
          <a:prstGeom prst="roundRect">
            <a:avLst>
              <a:gd name="adj" fmla="val 11721"/>
            </a:avLst>
          </a:prstGeom>
          <a:solidFill>
            <a:schemeClr val="bg1">
              <a:alpha val="95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TextBox 7"/>
          <p:cNvSpPr txBox="1"/>
          <p:nvPr>
            <p:custDataLst>
              <p:tags r:id="rId12"/>
            </p:custDataLst>
          </p:nvPr>
        </p:nvSpPr>
        <p:spPr>
          <a:xfrm>
            <a:off x="544669" y="2380919"/>
            <a:ext cx="3336407" cy="6197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推动</a:t>
            </a:r>
            <a:r>
              <a:rPr lang="zh-CN" altLang="zh-CN" sz="1600" kern="100" dirty="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互联网、大数据、云计算等信息技术与物流</a:t>
            </a:r>
            <a:r>
              <a:rPr lang="zh-CN" altLang="zh-CN" sz="1600" kern="100">
                <a:solidFill>
                  <a:schemeClr val="accent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深度融合</a:t>
            </a:r>
            <a:endParaRPr lang="zh-CN" altLang="zh-CN" sz="1600" kern="100" dirty="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82599" y="412631"/>
            <a:ext cx="334645" cy="4298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4" name="文本框 32"/>
          <p:cNvSpPr txBox="1"/>
          <p:nvPr/>
        </p:nvSpPr>
        <p:spPr>
          <a:xfrm>
            <a:off x="482599" y="558046"/>
            <a:ext cx="33464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阿里巴巴普惠体 L" panose="00020600040101010101" pitchFamily="18" charset="-122"/>
                <a:cs typeface="Arial" panose="020B0604020202020204" pitchFamily="34" charset="0"/>
              </a:rPr>
              <a:t>01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阿里巴巴普惠体 L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482599" y="299601"/>
            <a:ext cx="334645" cy="819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482599" y="225941"/>
            <a:ext cx="334645" cy="4572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100000">
              <a:schemeClr val="accent1">
                <a:lumMod val="20000"/>
                <a:lumOff val="8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 flipH="1">
            <a:off x="9214390" y="0"/>
            <a:ext cx="297760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 w="6350">
            <a:noFill/>
            <a:prstDash val="dash"/>
          </a:ln>
          <a:effectLst>
            <a:outerShdw blurRad="317500" dist="127000" dir="5400000" sx="98000" sy="98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 rot="5400000">
            <a:off x="8118269" y="2784272"/>
            <a:ext cx="6858000" cy="1289456"/>
          </a:xfrm>
          <a:prstGeom prst="rect">
            <a:avLst/>
          </a:prstGeom>
          <a:noFill/>
        </p:spPr>
        <p:txBody>
          <a:bodyPr vert="eaVert" wrap="none" lIns="0" tIns="0" rIns="0" bIns="0" rtlCol="0">
            <a:prstTxWarp prst="textPlain">
              <a:avLst/>
            </a:prstTxWarp>
            <a:spAutoFit/>
          </a:bodyPr>
          <a:lstStyle/>
          <a:p>
            <a:pPr algn="dist"/>
            <a:r>
              <a:rPr lang="en-US" altLang="zh-CN" sz="6600">
                <a:gradFill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GO PAPERLESS</a:t>
            </a:r>
            <a:endParaRPr lang="zh-CN" altLang="en-US" sz="660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15" name="矩形: 圆角 14"/>
          <p:cNvSpPr/>
          <p:nvPr/>
        </p:nvSpPr>
        <p:spPr>
          <a:xfrm>
            <a:off x="6181675" y="1395752"/>
            <a:ext cx="5515025" cy="4938494"/>
          </a:xfrm>
          <a:prstGeom prst="roundRect">
            <a:avLst>
              <a:gd name="adj" fmla="val 2753"/>
            </a:avLst>
          </a:prstGeom>
          <a:solidFill>
            <a:schemeClr val="bg1">
              <a:alpha val="97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482599" y="1395751"/>
            <a:ext cx="5515025" cy="2420438"/>
          </a:xfrm>
          <a:prstGeom prst="roundRect">
            <a:avLst>
              <a:gd name="adj" fmla="val 3280"/>
            </a:avLst>
          </a:prstGeom>
          <a:solidFill>
            <a:schemeClr val="bg1">
              <a:alpha val="97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4" name="矩形: 圆角 13"/>
          <p:cNvSpPr/>
          <p:nvPr/>
        </p:nvSpPr>
        <p:spPr>
          <a:xfrm>
            <a:off x="482599" y="3924421"/>
            <a:ext cx="5515025" cy="2412879"/>
          </a:xfrm>
          <a:prstGeom prst="roundRect">
            <a:avLst>
              <a:gd name="adj" fmla="val 3280"/>
            </a:avLst>
          </a:prstGeom>
          <a:solidFill>
            <a:schemeClr val="bg1">
              <a:alpha val="97000"/>
            </a:schemeClr>
          </a:solidFill>
          <a:ln>
            <a:solidFill>
              <a:schemeClr val="accent1"/>
            </a:solidFill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4" name="图表 93"/>
          <p:cNvGraphicFramePr/>
          <p:nvPr/>
        </p:nvGraphicFramePr>
        <p:xfrm>
          <a:off x="770861" y="2345891"/>
          <a:ext cx="1998697" cy="1332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36850" y="458113"/>
            <a:ext cx="4446105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defRPr>
            </a:lvl1pPr>
          </a:lstStyle>
          <a:p>
            <a:r>
              <a:rPr lang="zh-CN" altLang="en-US"/>
              <a:t>三个维度考虑应用效果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482600" y="1011587"/>
            <a:ext cx="6041993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sz="1400" kern="1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在应用成果对比及总结方面从以下三个维度考虑，即成本、质量及工时</a:t>
            </a:r>
            <a:r>
              <a:rPr lang="zh-CN" altLang="zh-CN" sz="1400" kern="1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投入。</a:t>
            </a:r>
            <a:endParaRPr lang="zh-CN" altLang="zh-CN" sz="1400" kern="1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913586" y="1549118"/>
            <a:ext cx="2243582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zh-CN" sz="2000" kern="100">
                <a:solidFill>
                  <a:schemeClr val="accent1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降低成本</a:t>
            </a:r>
            <a:endParaRPr lang="en-US" altLang="zh-CN" sz="2000" kern="100" dirty="0">
              <a:solidFill>
                <a:schemeClr val="accent1"/>
              </a:solidFill>
              <a:effectLst/>
              <a:latin typeface="+mj-ea"/>
              <a:ea typeface="+mj-ea"/>
              <a:cs typeface="OPPOSans R" panose="00020600040101010101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59498" y="1972648"/>
            <a:ext cx="5094111" cy="2247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通过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电子纸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显示方式，代替纸张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，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指导排序作业，降低纸张及耗材成本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投入。</a:t>
            </a:r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H="1">
            <a:off x="659498" y="1936905"/>
            <a:ext cx="509411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文本框 86"/>
          <p:cNvSpPr txBox="1"/>
          <p:nvPr/>
        </p:nvSpPr>
        <p:spPr>
          <a:xfrm>
            <a:off x="1022384" y="2775817"/>
            <a:ext cx="819088" cy="57708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105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传统成本</a:t>
            </a:r>
            <a:endParaRPr lang="en-US" altLang="zh-CN" sz="1050" kern="100">
              <a:solidFill>
                <a:schemeClr val="tx1">
                  <a:lumMod val="60000"/>
                  <a:lumOff val="40000"/>
                </a:schemeClr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algn="ctr"/>
            <a:r>
              <a:rPr lang="zh-CN" altLang="en-US" sz="105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合计</a:t>
            </a:r>
            <a:r>
              <a:rPr lang="en-US" altLang="zh-CN" sz="1600" kern="100">
                <a:solidFill>
                  <a:schemeClr val="tx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67</a:t>
            </a:r>
          </a:p>
          <a:p>
            <a:pPr algn="ctr"/>
            <a:r>
              <a:rPr lang="zh-CN" altLang="zh-CN" sz="105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万元</a:t>
            </a:r>
            <a:r>
              <a:rPr lang="en-US" altLang="zh-CN" sz="105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/</a:t>
            </a:r>
            <a:r>
              <a:rPr lang="zh-CN" altLang="zh-CN" sz="105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</a:t>
            </a:r>
            <a:endParaRPr lang="en-US" altLang="zh-CN" sz="1050" kern="10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3958084" y="3068474"/>
            <a:ext cx="1262598" cy="3885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kern="100">
                <a:solidFill>
                  <a:schemeClr val="accent2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不计</a:t>
            </a:r>
            <a:r>
              <a:rPr lang="zh-CN" altLang="zh-CN" sz="11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设备设施投入</a:t>
            </a:r>
            <a:endParaRPr lang="en-US" altLang="zh-CN" sz="1100" kern="100">
              <a:solidFill>
                <a:schemeClr val="accent2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（</a:t>
            </a:r>
            <a:r>
              <a:rPr lang="zh-CN" altLang="zh-CN" sz="9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电脑、打印机、</a:t>
            </a:r>
            <a:r>
              <a:rPr lang="en-US" altLang="zh-CN" sz="9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PAD </a:t>
            </a:r>
            <a:r>
              <a:rPr lang="zh-CN" altLang="en-US" sz="9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）</a:t>
            </a:r>
            <a:endParaRPr lang="zh-CN" altLang="en-US" sz="900"/>
          </a:p>
        </p:txBody>
      </p:sp>
      <p:sp>
        <p:nvSpPr>
          <p:cNvPr id="91" name="文本框 90"/>
          <p:cNvSpPr txBox="1"/>
          <p:nvPr/>
        </p:nvSpPr>
        <p:spPr>
          <a:xfrm>
            <a:off x="3958084" y="2660158"/>
            <a:ext cx="1262598" cy="3213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电子纸</a:t>
            </a:r>
            <a:r>
              <a:rPr lang="zh-CN" altLang="en-US" sz="1400" kern="10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  <a:cs typeface="OPPOSans R" panose="00020600040101010101" charset="-122"/>
              </a:rPr>
              <a:t>成本为</a:t>
            </a:r>
            <a:r>
              <a:rPr lang="en-US" altLang="zh-CN" kern="100">
                <a:solidFill>
                  <a:schemeClr val="accent2"/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0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3101519" y="2463696"/>
            <a:ext cx="678140" cy="1196173"/>
          </a:xfrm>
          <a:custGeom>
            <a:avLst/>
            <a:gdLst/>
            <a:ahLst/>
            <a:cxnLst/>
            <a:rect l="l" t="t" r="r" b="b"/>
            <a:pathLst>
              <a:path w="678140" h="1196173">
                <a:moveTo>
                  <a:pt x="340138" y="177184"/>
                </a:moveTo>
                <a:cubicBezTo>
                  <a:pt x="318790" y="177184"/>
                  <a:pt x="304677" y="185368"/>
                  <a:pt x="297798" y="201734"/>
                </a:cubicBezTo>
                <a:cubicBezTo>
                  <a:pt x="290920" y="218100"/>
                  <a:pt x="287480" y="255933"/>
                  <a:pt x="287480" y="315232"/>
                </a:cubicBezTo>
                <a:lnTo>
                  <a:pt x="287480" y="877383"/>
                </a:lnTo>
                <a:cubicBezTo>
                  <a:pt x="287480" y="944272"/>
                  <a:pt x="290682" y="984596"/>
                  <a:pt x="297087" y="998353"/>
                </a:cubicBezTo>
                <a:cubicBezTo>
                  <a:pt x="303491" y="1012110"/>
                  <a:pt x="317367" y="1018989"/>
                  <a:pt x="338714" y="1018989"/>
                </a:cubicBezTo>
                <a:cubicBezTo>
                  <a:pt x="360062" y="1018989"/>
                  <a:pt x="374056" y="1010924"/>
                  <a:pt x="380698" y="994795"/>
                </a:cubicBezTo>
                <a:cubicBezTo>
                  <a:pt x="387339" y="978666"/>
                  <a:pt x="390660" y="942375"/>
                  <a:pt x="390660" y="885923"/>
                </a:cubicBezTo>
                <a:lnTo>
                  <a:pt x="390660" y="315232"/>
                </a:lnTo>
                <a:cubicBezTo>
                  <a:pt x="390660" y="254035"/>
                  <a:pt x="387695" y="215728"/>
                  <a:pt x="381765" y="200311"/>
                </a:cubicBezTo>
                <a:cubicBezTo>
                  <a:pt x="375835" y="184893"/>
                  <a:pt x="361960" y="177184"/>
                  <a:pt x="340138" y="177184"/>
                </a:cubicBezTo>
                <a:close/>
                <a:moveTo>
                  <a:pt x="333733" y="0"/>
                </a:moveTo>
                <a:cubicBezTo>
                  <a:pt x="396827" y="0"/>
                  <a:pt x="453280" y="11029"/>
                  <a:pt x="503090" y="33088"/>
                </a:cubicBezTo>
                <a:cubicBezTo>
                  <a:pt x="552901" y="55148"/>
                  <a:pt x="590141" y="82069"/>
                  <a:pt x="614809" y="113853"/>
                </a:cubicBezTo>
                <a:cubicBezTo>
                  <a:pt x="639477" y="145637"/>
                  <a:pt x="656200" y="181454"/>
                  <a:pt x="664976" y="221303"/>
                </a:cubicBezTo>
                <a:cubicBezTo>
                  <a:pt x="673752" y="261151"/>
                  <a:pt x="678140" y="324720"/>
                  <a:pt x="678140" y="412007"/>
                </a:cubicBezTo>
                <a:lnTo>
                  <a:pt x="678140" y="796263"/>
                </a:lnTo>
                <a:cubicBezTo>
                  <a:pt x="678140" y="883551"/>
                  <a:pt x="673396" y="947119"/>
                  <a:pt x="663909" y="986968"/>
                </a:cubicBezTo>
                <a:cubicBezTo>
                  <a:pt x="654421" y="1026816"/>
                  <a:pt x="634734" y="1064056"/>
                  <a:pt x="604847" y="1098686"/>
                </a:cubicBezTo>
                <a:cubicBezTo>
                  <a:pt x="574960" y="1133317"/>
                  <a:pt x="538907" y="1158222"/>
                  <a:pt x="496686" y="1173403"/>
                </a:cubicBezTo>
                <a:cubicBezTo>
                  <a:pt x="454466" y="1188583"/>
                  <a:pt x="407264" y="1196173"/>
                  <a:pt x="355081" y="1196173"/>
                </a:cubicBezTo>
                <a:cubicBezTo>
                  <a:pt x="286294" y="1196173"/>
                  <a:pt x="229130" y="1188227"/>
                  <a:pt x="183589" y="1172335"/>
                </a:cubicBezTo>
                <a:cubicBezTo>
                  <a:pt x="138048" y="1156443"/>
                  <a:pt x="101757" y="1131656"/>
                  <a:pt x="74716" y="1097975"/>
                </a:cubicBezTo>
                <a:cubicBezTo>
                  <a:pt x="47676" y="1064293"/>
                  <a:pt x="28463" y="1028832"/>
                  <a:pt x="17078" y="991593"/>
                </a:cubicBezTo>
                <a:cubicBezTo>
                  <a:pt x="5693" y="954353"/>
                  <a:pt x="0" y="895173"/>
                  <a:pt x="0" y="814052"/>
                </a:cubicBezTo>
                <a:lnTo>
                  <a:pt x="0" y="412007"/>
                </a:lnTo>
                <a:cubicBezTo>
                  <a:pt x="0" y="306218"/>
                  <a:pt x="9132" y="226995"/>
                  <a:pt x="27396" y="174338"/>
                </a:cubicBezTo>
                <a:cubicBezTo>
                  <a:pt x="45660" y="121681"/>
                  <a:pt x="81951" y="79460"/>
                  <a:pt x="136269" y="47676"/>
                </a:cubicBezTo>
                <a:cubicBezTo>
                  <a:pt x="190586" y="15892"/>
                  <a:pt x="256408" y="0"/>
                  <a:pt x="333733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n-US" altLang="zh-CN" sz="11500" kern="100">
              <a:solidFill>
                <a:schemeClr val="accent1">
                  <a:alpha val="70000"/>
                </a:schemeClr>
              </a:solidFill>
              <a:latin typeface="Impact" panose="020B0806030902050204" pitchFamily="34" charset="0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913586" y="4312809"/>
            <a:ext cx="2243582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kern="100">
                <a:solidFill>
                  <a:schemeClr val="accent1"/>
                </a:solidFill>
                <a:latin typeface="+mj-ea"/>
                <a:ea typeface="+mj-ea"/>
                <a:cs typeface="OPPOSans R" panose="00020600040101010101" charset="-122"/>
              </a:rPr>
              <a:t>提升质量</a:t>
            </a:r>
            <a:endParaRPr lang="en-US" altLang="zh-CN" sz="2000" kern="100" dirty="0">
              <a:solidFill>
                <a:schemeClr val="accent1"/>
              </a:solidFill>
              <a:effectLst/>
              <a:latin typeface="+mj-ea"/>
              <a:ea typeface="+mj-ea"/>
              <a:cs typeface="OPPOSans R" panose="00020600040101010101" charset="-122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 flipH="1">
            <a:off x="659498" y="4687335"/>
            <a:ext cx="2370157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670081" y="4859869"/>
            <a:ext cx="2342782" cy="82227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利用</a:t>
            </a:r>
            <a:r>
              <a:rPr lang="zh-CN" altLang="en-US" sz="14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电子纸</a:t>
            </a:r>
            <a:r>
              <a:rPr lang="zh-CN" altLang="zh-CN" sz="14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的直观</a:t>
            </a:r>
            <a:r>
              <a:rPr lang="zh-CN" altLang="zh-CN" sz="1400" kern="100" dirty="0">
                <a:solidFill>
                  <a:schemeClr val="accent2"/>
                </a:solidFill>
                <a:latin typeface="+mj-ea"/>
                <a:ea typeface="+mj-ea"/>
                <a:cs typeface="OPPOSans R" panose="00020600040101010101" charset="-122"/>
              </a:rPr>
              <a:t>颜色区分</a:t>
            </a:r>
            <a:r>
              <a:rPr lang="zh-CN" altLang="zh-CN" sz="14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零件，指导员工备货，提高备货相符率，</a:t>
            </a:r>
            <a:r>
              <a:rPr lang="zh-CN" altLang="zh-CN" sz="1400" kern="100" dirty="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降低错漏备发生</a:t>
            </a:r>
            <a:r>
              <a:rPr lang="zh-CN" altLang="zh-CN" sz="1400" kern="100">
                <a:solidFill>
                  <a:schemeClr val="accent2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rPr>
              <a:t>比例</a:t>
            </a: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。</a:t>
            </a:r>
            <a:endParaRPr lang="zh-CN" altLang="zh-CN" sz="14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07" name="图表 106"/>
          <p:cNvGraphicFramePr/>
          <p:nvPr/>
        </p:nvGraphicFramePr>
        <p:xfrm>
          <a:off x="3100578" y="3925647"/>
          <a:ext cx="2977609" cy="2137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9" name="文本框 108"/>
          <p:cNvSpPr txBox="1"/>
          <p:nvPr/>
        </p:nvSpPr>
        <p:spPr>
          <a:xfrm>
            <a:off x="2109782" y="4422744"/>
            <a:ext cx="168236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100" kern="100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优化比例</a:t>
            </a:r>
            <a:r>
              <a:rPr lang="en-US" altLang="zh-CN" sz="1600" kern="100">
                <a:solidFill>
                  <a:srgbClr val="F5A623"/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90%</a:t>
            </a:r>
            <a:endParaRPr lang="zh-CN" altLang="en-US" sz="1400" kern="100">
              <a:solidFill>
                <a:srgbClr val="F5A623"/>
              </a:solidFill>
              <a:latin typeface="Impact" panose="020B0806030902050204" pitchFamily="34" charset="0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2097372" y="1662802"/>
            <a:ext cx="1682365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zh-CN" sz="1100" kern="100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优化比例</a:t>
            </a:r>
            <a:r>
              <a:rPr lang="en-US" altLang="zh-CN" sz="1600" kern="100">
                <a:solidFill>
                  <a:schemeClr val="accent2"/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100%</a:t>
            </a:r>
            <a:endParaRPr lang="zh-CN" altLang="en-US" sz="1400" kern="100">
              <a:solidFill>
                <a:schemeClr val="accent2"/>
              </a:solidFill>
              <a:latin typeface="Impact" panose="020B0806030902050204" pitchFamily="34" charset="0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6723198" y="1549118"/>
            <a:ext cx="1854200" cy="37452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30000"/>
              </a:lnSpc>
              <a:spcAft>
                <a:spcPts val="1200"/>
              </a:spcAft>
            </a:pPr>
            <a:r>
              <a:rPr lang="zh-CN" altLang="en-US" sz="2000" kern="100">
                <a:solidFill>
                  <a:schemeClr val="accent1"/>
                </a:solidFill>
                <a:latin typeface="+mj-ea"/>
                <a:ea typeface="+mj-ea"/>
                <a:cs typeface="OPPOSans R" panose="00020600040101010101" charset="-122"/>
              </a:rPr>
              <a:t>优化工时</a:t>
            </a:r>
            <a:endParaRPr lang="en-US" altLang="zh-CN" sz="2000" kern="100" dirty="0">
              <a:solidFill>
                <a:schemeClr val="accent1"/>
              </a:solidFill>
              <a:effectLst/>
              <a:latin typeface="+mj-ea"/>
              <a:ea typeface="+mj-ea"/>
              <a:cs typeface="OPPOSans R" panose="00020600040101010101" charset="-122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 flipH="1">
            <a:off x="6438391" y="1936905"/>
            <a:ext cx="5087565" cy="0"/>
          </a:xfrm>
          <a:prstGeom prst="line">
            <a:avLst/>
          </a:prstGeom>
          <a:ln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7807478" y="1662802"/>
            <a:ext cx="2370157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zh-CN" altLang="en-US" sz="1100" kern="100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全年累计优化工时</a:t>
            </a:r>
            <a:r>
              <a:rPr lang="en-US" altLang="zh-CN" sz="1600" kern="100">
                <a:solidFill>
                  <a:schemeClr val="accent2"/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2202.4</a:t>
            </a:r>
            <a:r>
              <a:rPr lang="zh-CN" altLang="en-US" sz="1100" kern="100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小时</a:t>
            </a:r>
            <a:endParaRPr lang="zh-CN" altLang="en-US" sz="1100">
              <a:solidFill>
                <a:schemeClr val="accent1"/>
              </a:solidFill>
            </a:endParaRPr>
          </a:p>
        </p:txBody>
      </p:sp>
      <p:graphicFrame>
        <p:nvGraphicFramePr>
          <p:cNvPr id="116" name="图表 115"/>
          <p:cNvGraphicFramePr/>
          <p:nvPr/>
        </p:nvGraphicFramePr>
        <p:xfrm>
          <a:off x="8436285" y="1951133"/>
          <a:ext cx="3055805" cy="1420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8" name="文本框 117"/>
          <p:cNvSpPr txBox="1"/>
          <p:nvPr/>
        </p:nvSpPr>
        <p:spPr>
          <a:xfrm>
            <a:off x="6488040" y="2536222"/>
            <a:ext cx="1815007" cy="6814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1200"/>
              </a:spcAft>
              <a:defRPr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+mj-ea"/>
                <a:ea typeface="+mj-ea"/>
                <a:cs typeface="OPPOSans R" panose="00020600040101010101" charset="-122"/>
              </a:defRPr>
            </a:lvl1pPr>
          </a:lstStyle>
          <a:p>
            <a:pPr algn="l">
              <a:spcAft>
                <a:spcPts val="0"/>
              </a:spcAft>
            </a:pPr>
            <a:r>
              <a:rPr lang="en-US" altLang="zh-CN" sz="1800">
                <a:latin typeface="Impact" panose="020B0806030902050204" pitchFamily="34" charset="0"/>
                <a:ea typeface="OPPOSans R" panose="00020600040101010101" charset="-122"/>
              </a:rPr>
              <a:t>660</a:t>
            </a:r>
            <a:r>
              <a:rPr lang="zh-CN" altLang="zh-CN" sz="1400">
                <a:latin typeface="OPPOSans R" panose="00020600040101010101" charset="-122"/>
                <a:ea typeface="OPPOSans R" panose="00020600040101010101" charset="-122"/>
              </a:rPr>
              <a:t>小时</a:t>
            </a:r>
            <a:r>
              <a:rPr lang="en-US" altLang="zh-CN" sz="1400">
                <a:latin typeface="OPPOSans R" panose="00020600040101010101" charset="-122"/>
                <a:ea typeface="OPPOSans R" panose="00020600040101010101" charset="-122"/>
              </a:rPr>
              <a:t>/</a:t>
            </a:r>
            <a:r>
              <a:rPr lang="zh-CN" altLang="en-US" sz="1400">
                <a:latin typeface="OPPOSans R" panose="00020600040101010101" charset="-122"/>
                <a:ea typeface="OPPOSans R" panose="00020600040101010101" charset="-122"/>
              </a:rPr>
              <a:t>年</a:t>
            </a:r>
            <a:r>
              <a:rPr lang="zh-CN" altLang="en-US" sz="1800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</a:rPr>
              <a:t>↓</a:t>
            </a:r>
            <a:endParaRPr lang="en-US" altLang="zh-CN" sz="1800">
              <a:latin typeface="OPPOSans R" panose="00020600040101010101" charset="-122"/>
              <a:ea typeface="OPPOSans R" panose="00020600040101010101" charset="-122"/>
            </a:endParaRPr>
          </a:p>
          <a:p>
            <a:pPr algn="l">
              <a:spcAft>
                <a:spcPts val="0"/>
              </a:spcAft>
            </a:pPr>
            <a:r>
              <a:rPr lang="zh-CN" altLang="zh-CN" sz="1400">
                <a:latin typeface="OPPOSans R" panose="00020600040101010101" charset="-122"/>
                <a:ea typeface="OPPOSans R" panose="00020600040101010101" charset="-122"/>
              </a:rPr>
              <a:t>比例</a:t>
            </a:r>
            <a:r>
              <a:rPr lang="en-US" altLang="zh-CN" sz="1800">
                <a:latin typeface="Impact" panose="020B0806030902050204" pitchFamily="34" charset="0"/>
                <a:ea typeface="OPPOSans R" panose="00020600040101010101" charset="-122"/>
              </a:rPr>
              <a:t>56.89%</a:t>
            </a:r>
            <a:endParaRPr lang="zh-CN" altLang="zh-CN" sz="1800" dirty="0">
              <a:latin typeface="Impact" panose="020B0806030902050204" pitchFamily="34" charset="0"/>
              <a:ea typeface="OPPOSans R" panose="00020600040101010101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6488040" y="2138316"/>
            <a:ext cx="2462908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 dirty="0">
                <a:solidFill>
                  <a:schemeClr val="accent1"/>
                </a:solidFill>
                <a:effectLst/>
                <a:latin typeface="+mn-ea"/>
                <a:cs typeface="OPPOSans R" panose="00020600040101010101" charset="-122"/>
              </a:rPr>
              <a:t>培训</a:t>
            </a:r>
            <a:r>
              <a:rPr lang="zh-CN" altLang="zh-CN" sz="1600" kern="100">
                <a:solidFill>
                  <a:schemeClr val="accent1"/>
                </a:solidFill>
                <a:effectLst/>
                <a:latin typeface="+mn-ea"/>
                <a:cs typeface="OPPOSans R" panose="00020600040101010101" charset="-122"/>
              </a:rPr>
              <a:t>时间优化</a:t>
            </a:r>
            <a:endParaRPr lang="en-US" altLang="zh-CN" sz="1600" kern="100">
              <a:solidFill>
                <a:schemeClr val="accent1"/>
              </a:solidFill>
              <a:effectLst/>
              <a:latin typeface="+mn-ea"/>
              <a:cs typeface="OPPOSans R" panose="00020600040101010101" charset="-122"/>
            </a:endParaRPr>
          </a:p>
        </p:txBody>
      </p:sp>
      <p:sp>
        <p:nvSpPr>
          <p:cNvPr id="125" name="文本框 124"/>
          <p:cNvSpPr txBox="1"/>
          <p:nvPr/>
        </p:nvSpPr>
        <p:spPr>
          <a:xfrm>
            <a:off x="6488040" y="3558179"/>
            <a:ext cx="2462908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ct val="130000"/>
              </a:lnSpc>
              <a:spcAft>
                <a:spcPts val="1200"/>
              </a:spcAft>
              <a:defRPr sz="1200" kern="100">
                <a:solidFill>
                  <a:schemeClr val="accent1"/>
                </a:solidFill>
                <a:effectLst/>
                <a:latin typeface="+mj-ea"/>
                <a:ea typeface="+mj-ea"/>
                <a:cs typeface="OPPOSans R" panose="00020600040101010101" charset="-122"/>
              </a:defRPr>
            </a:lvl1pPr>
          </a:lstStyle>
          <a:p>
            <a:pPr algn="l"/>
            <a:r>
              <a:rPr lang="zh-CN" altLang="zh-CN" sz="1600" dirty="0">
                <a:latin typeface="+mn-ea"/>
                <a:ea typeface="+mn-ea"/>
              </a:rPr>
              <a:t>补件</a:t>
            </a:r>
            <a:r>
              <a:rPr lang="zh-CN" altLang="zh-CN" sz="1600">
                <a:latin typeface="+mn-ea"/>
                <a:ea typeface="+mn-ea"/>
              </a:rPr>
              <a:t>工时优化</a:t>
            </a:r>
            <a:endParaRPr lang="zh-CN" altLang="zh-CN" sz="1600" dirty="0">
              <a:latin typeface="+mn-ea"/>
              <a:ea typeface="+mn-ea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6488040" y="3988816"/>
            <a:ext cx="3055805" cy="68146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kern="100">
                <a:solidFill>
                  <a:schemeClr val="tx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83.8</a:t>
            </a: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小时</a:t>
            </a:r>
            <a:r>
              <a:rPr lang="en-US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/</a:t>
            </a:r>
            <a:r>
              <a:rPr lang="zh-CN" altLang="en-US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年</a:t>
            </a:r>
            <a:r>
              <a:rPr lang="zh-CN" altLang="en-US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</a:rPr>
              <a:t>↓ </a:t>
            </a:r>
            <a:endParaRPr lang="en-US" altLang="zh-CN" kern="10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优化比例</a:t>
            </a:r>
            <a:r>
              <a:rPr lang="en-US" altLang="zh-CN" kern="100">
                <a:solidFill>
                  <a:schemeClr val="tx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91%</a:t>
            </a:r>
            <a:endParaRPr lang="zh-CN" altLang="zh-CN" kern="100" dirty="0">
              <a:solidFill>
                <a:schemeClr val="tx1">
                  <a:lumMod val="60000"/>
                  <a:lumOff val="40000"/>
                </a:schemeClr>
              </a:solidFill>
              <a:latin typeface="Impact" panose="020B0806030902050204" pitchFamily="34" charset="0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28" name="图表 127"/>
          <p:cNvGraphicFramePr/>
          <p:nvPr/>
        </p:nvGraphicFramePr>
        <p:xfrm>
          <a:off x="8436285" y="3385614"/>
          <a:ext cx="3055805" cy="14969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6488040" y="5017444"/>
            <a:ext cx="2462908" cy="2996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zh-CN" sz="1600" kern="100" dirty="0">
                <a:solidFill>
                  <a:schemeClr val="accent1"/>
                </a:solidFill>
                <a:latin typeface="+mn-ea"/>
                <a:cs typeface="OPPOSans R" panose="00020600040101010101" charset="-122"/>
              </a:rPr>
              <a:t>操作工时</a:t>
            </a:r>
            <a:r>
              <a:rPr lang="zh-CN" altLang="zh-CN" sz="1600" kern="100">
                <a:solidFill>
                  <a:schemeClr val="accent1"/>
                </a:solidFill>
                <a:latin typeface="+mn-ea"/>
                <a:cs typeface="OPPOSans R" panose="00020600040101010101" charset="-122"/>
              </a:rPr>
              <a:t>优化：</a:t>
            </a:r>
            <a:endParaRPr lang="zh-CN" altLang="zh-CN" sz="1600" kern="100" dirty="0">
              <a:solidFill>
                <a:schemeClr val="accent1"/>
              </a:solidFill>
              <a:effectLst/>
              <a:latin typeface="+mn-ea"/>
              <a:cs typeface="OPPOSans R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488040" y="5387392"/>
            <a:ext cx="2462908" cy="61100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减少操作</a:t>
            </a:r>
            <a:r>
              <a:rPr lang="zh-CN" altLang="zh-CN" sz="14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环节</a:t>
            </a:r>
            <a:r>
              <a:rPr lang="zh-CN" altLang="en-US" sz="11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（打印拿取等</a:t>
            </a:r>
            <a:r>
              <a:rPr lang="zh-CN" altLang="en-US" sz="11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步骤）</a:t>
            </a:r>
            <a:endParaRPr lang="en-US" altLang="zh-CN" sz="1100" kern="10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kern="100">
                <a:solidFill>
                  <a:schemeClr val="tx1">
                    <a:lumMod val="60000"/>
                    <a:lumOff val="40000"/>
                  </a:schemeClr>
                </a:solidFill>
                <a:latin typeface="Impact" panose="020B0806030902050204" pitchFamily="34" charset="0"/>
                <a:ea typeface="OPPOSans R" panose="00020600040101010101" charset="-122"/>
                <a:cs typeface="OPPOSans R" panose="00020600040101010101" charset="-122"/>
              </a:rPr>
              <a:t>1458.6</a:t>
            </a:r>
            <a:r>
              <a:rPr lang="zh-CN" altLang="zh-CN" sz="14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小时</a:t>
            </a:r>
            <a:r>
              <a:rPr lang="zh-CN" altLang="en-US">
                <a:solidFill>
                  <a:schemeClr val="accent1"/>
                </a:solidFill>
                <a:latin typeface="OPPOSans R" panose="00020600040101010101" charset="-122"/>
                <a:ea typeface="OPPOSans R" panose="00020600040101010101" charset="-122"/>
              </a:rPr>
              <a:t>↓ </a:t>
            </a:r>
            <a:endParaRPr lang="zh-CN" altLang="zh-CN" sz="14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438391" y="3407089"/>
            <a:ext cx="5087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438391" y="4862834"/>
            <a:ext cx="508756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486493" y="1669101"/>
            <a:ext cx="195262" cy="190500"/>
            <a:chOff x="6486493" y="1683742"/>
            <a:chExt cx="195262" cy="190500"/>
          </a:xfrm>
        </p:grpSpPr>
        <p:sp>
          <p:nvSpPr>
            <p:cNvPr id="21" name="任意多边形: 形状 20"/>
            <p:cNvSpPr/>
            <p:nvPr/>
          </p:nvSpPr>
          <p:spPr>
            <a:xfrm>
              <a:off x="6486493" y="1683742"/>
              <a:ext cx="190500" cy="190500"/>
            </a:xfrm>
            <a:custGeom>
              <a:avLst/>
              <a:gdLst>
                <a:gd name="connsiteX0" fmla="*/ 180975 w 190500"/>
                <a:gd name="connsiteY0" fmla="*/ 0 h 190500"/>
                <a:gd name="connsiteX1" fmla="*/ 190500 w 190500"/>
                <a:gd name="connsiteY1" fmla="*/ 0 h 190500"/>
                <a:gd name="connsiteX2" fmla="*/ 190500 w 190500"/>
                <a:gd name="connsiteY2" fmla="*/ 190500 h 190500"/>
                <a:gd name="connsiteX3" fmla="*/ 180975 w 190500"/>
                <a:gd name="connsiteY3" fmla="*/ 190500 h 190500"/>
                <a:gd name="connsiteX4" fmla="*/ 9525 w 190500"/>
                <a:gd name="connsiteY4" fmla="*/ 190500 h 190500"/>
                <a:gd name="connsiteX5" fmla="*/ 0 w 190500"/>
                <a:gd name="connsiteY5" fmla="*/ 190500 h 190500"/>
                <a:gd name="connsiteX6" fmla="*/ 0 w 190500"/>
                <a:gd name="connsiteY6" fmla="*/ 0 h 190500"/>
                <a:gd name="connsiteX7" fmla="*/ 9525 w 190500"/>
                <a:gd name="connsiteY7" fmla="*/ 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90500">
                  <a:moveTo>
                    <a:pt x="180975" y="0"/>
                  </a:moveTo>
                  <a:cubicBezTo>
                    <a:pt x="186236" y="0"/>
                    <a:pt x="190500" y="0"/>
                    <a:pt x="190500" y="0"/>
                  </a:cubicBezTo>
                  <a:lnTo>
                    <a:pt x="190500" y="190500"/>
                  </a:lnTo>
                  <a:cubicBezTo>
                    <a:pt x="190500" y="190500"/>
                    <a:pt x="186236" y="190500"/>
                    <a:pt x="180975" y="190500"/>
                  </a:cubicBezTo>
                  <a:lnTo>
                    <a:pt x="9525" y="190500"/>
                  </a:lnTo>
                  <a:cubicBezTo>
                    <a:pt x="4264" y="190500"/>
                    <a:pt x="0" y="190500"/>
                    <a:pt x="0" y="190500"/>
                  </a:cubicBezTo>
                  <a:lnTo>
                    <a:pt x="0" y="0"/>
                  </a:lnTo>
                  <a:cubicBezTo>
                    <a:pt x="0" y="0"/>
                    <a:pt x="4264" y="0"/>
                    <a:pt x="9525" y="0"/>
                  </a:cubicBezTo>
                  <a:close/>
                </a:path>
              </a:pathLst>
            </a:custGeom>
            <a:solidFill>
              <a:srgbClr val="F5A623"/>
            </a:solidFill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486493" y="1731367"/>
              <a:ext cx="190500" cy="4762"/>
            </a:xfrm>
            <a:custGeom>
              <a:avLst/>
              <a:gdLst>
                <a:gd name="connsiteX0" fmla="*/ 0 w 190500"/>
                <a:gd name="connsiteY0" fmla="*/ 0 h 4762"/>
                <a:gd name="connsiteX1" fmla="*/ 190500 w 19050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0" h="4762">
                  <a:moveTo>
                    <a:pt x="0" y="0"/>
                  </a:moveTo>
                  <a:lnTo>
                    <a:pt x="19050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6676993" y="1717079"/>
              <a:ext cx="4762" cy="57150"/>
            </a:xfrm>
            <a:custGeom>
              <a:avLst/>
              <a:gdLst>
                <a:gd name="connsiteX0" fmla="*/ 0 w 4762"/>
                <a:gd name="connsiteY0" fmla="*/ 0 h 57150"/>
                <a:gd name="connsiteX1" fmla="*/ 0 w 4762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6524593" y="1769467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6572218" y="1769467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6619843" y="1769467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6524593" y="1802804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6572218" y="1802804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6619843" y="1802804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524593" y="1836142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6572218" y="1836142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32" name="任意多边形: 形状 31"/>
            <p:cNvSpPr/>
            <p:nvPr/>
          </p:nvSpPr>
          <p:spPr>
            <a:xfrm>
              <a:off x="6619843" y="1836142"/>
              <a:ext cx="19050" cy="4762"/>
            </a:xfrm>
            <a:custGeom>
              <a:avLst/>
              <a:gdLst>
                <a:gd name="connsiteX0" fmla="*/ 0 w 19050"/>
                <a:gd name="connsiteY0" fmla="*/ 0 h 4762"/>
                <a:gd name="connsiteX1" fmla="*/ 19050 w 19050"/>
                <a:gd name="connsiteY1" fmla="*/ 0 h 4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9050" h="4762">
                  <a:moveTo>
                    <a:pt x="0" y="0"/>
                  </a:moveTo>
                  <a:lnTo>
                    <a:pt x="19050" y="0"/>
                  </a:lnTo>
                </a:path>
              </a:pathLst>
            </a:custGeom>
            <a:noFill/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6486493" y="1717079"/>
              <a:ext cx="4762" cy="57150"/>
            </a:xfrm>
            <a:custGeom>
              <a:avLst/>
              <a:gdLst>
                <a:gd name="connsiteX0" fmla="*/ 0 w 4762"/>
                <a:gd name="connsiteY0" fmla="*/ 0 h 57150"/>
                <a:gd name="connsiteX1" fmla="*/ 0 w 4762"/>
                <a:gd name="connsiteY1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57150">
                  <a:moveTo>
                    <a:pt x="0" y="0"/>
                  </a:moveTo>
                  <a:lnTo>
                    <a:pt x="0" y="57150"/>
                  </a:lnTo>
                </a:path>
              </a:pathLst>
            </a:custGeom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sp>
        <p:nvSpPr>
          <p:cNvPr id="42" name="任意多边形: 形状 41"/>
          <p:cNvSpPr/>
          <p:nvPr/>
        </p:nvSpPr>
        <p:spPr>
          <a:xfrm>
            <a:off x="678548" y="1662409"/>
            <a:ext cx="190500" cy="190500"/>
          </a:xfrm>
          <a:custGeom>
            <a:avLst/>
            <a:gdLst>
              <a:gd name="connsiteX0" fmla="*/ 95250 w 190500"/>
              <a:gd name="connsiteY0" fmla="*/ 190500 h 190500"/>
              <a:gd name="connsiteX1" fmla="*/ 190500 w 190500"/>
              <a:gd name="connsiteY1" fmla="*/ 95250 h 190500"/>
              <a:gd name="connsiteX2" fmla="*/ 95250 w 190500"/>
              <a:gd name="connsiteY2" fmla="*/ 0 h 190500"/>
              <a:gd name="connsiteX3" fmla="*/ 0 w 190500"/>
              <a:gd name="connsiteY3" fmla="*/ 95250 h 190500"/>
              <a:gd name="connsiteX4" fmla="*/ 95250 w 190500"/>
              <a:gd name="connsiteY4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55" y="190500"/>
                  <a:pt x="190500" y="147855"/>
                  <a:pt x="190500" y="95250"/>
                </a:cubicBezTo>
                <a:cubicBezTo>
                  <a:pt x="190500" y="42645"/>
                  <a:pt x="147855" y="0"/>
                  <a:pt x="95250" y="0"/>
                </a:cubicBezTo>
                <a:cubicBezTo>
                  <a:pt x="42645" y="0"/>
                  <a:pt x="0" y="42645"/>
                  <a:pt x="0" y="95250"/>
                </a:cubicBezTo>
                <a:cubicBezTo>
                  <a:pt x="0" y="147855"/>
                  <a:pt x="42645" y="190500"/>
                  <a:pt x="95250" y="190500"/>
                </a:cubicBezTo>
                <a:close/>
              </a:path>
            </a:pathLst>
          </a:custGeom>
          <a:solidFill>
            <a:srgbClr val="F5A623"/>
          </a:solidFill>
          <a:ln w="19050" cap="flat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43" name="任意多边形: 形状 42"/>
          <p:cNvSpPr/>
          <p:nvPr/>
        </p:nvSpPr>
        <p:spPr>
          <a:xfrm>
            <a:off x="745223" y="1748134"/>
            <a:ext cx="57150" cy="4762"/>
          </a:xfrm>
          <a:custGeom>
            <a:avLst/>
            <a:gdLst>
              <a:gd name="connsiteX0" fmla="*/ 0 w 57150"/>
              <a:gd name="connsiteY0" fmla="*/ 0 h 4762"/>
              <a:gd name="connsiteX1" fmla="*/ 57150 w 57150"/>
              <a:gd name="connsiteY1" fmla="*/ 0 h 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4762">
                <a:moveTo>
                  <a:pt x="0" y="0"/>
                </a:moveTo>
                <a:lnTo>
                  <a:pt x="57150" y="0"/>
                </a:lnTo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44" name="任意多边形: 形状 43"/>
          <p:cNvSpPr/>
          <p:nvPr/>
        </p:nvSpPr>
        <p:spPr>
          <a:xfrm>
            <a:off x="745223" y="1776709"/>
            <a:ext cx="57150" cy="4762"/>
          </a:xfrm>
          <a:custGeom>
            <a:avLst/>
            <a:gdLst>
              <a:gd name="connsiteX0" fmla="*/ 0 w 57150"/>
              <a:gd name="connsiteY0" fmla="*/ 0 h 4762"/>
              <a:gd name="connsiteX1" fmla="*/ 57150 w 57150"/>
              <a:gd name="connsiteY1" fmla="*/ 0 h 4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150" h="4762">
                <a:moveTo>
                  <a:pt x="0" y="0"/>
                </a:moveTo>
                <a:lnTo>
                  <a:pt x="57150" y="0"/>
                </a:lnTo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46" name="任意多边形: 形状 45"/>
          <p:cNvSpPr/>
          <p:nvPr/>
        </p:nvSpPr>
        <p:spPr>
          <a:xfrm>
            <a:off x="773837" y="1748134"/>
            <a:ext cx="4762" cy="57150"/>
          </a:xfrm>
          <a:custGeom>
            <a:avLst/>
            <a:gdLst>
              <a:gd name="connsiteX0" fmla="*/ 0 w 4762"/>
              <a:gd name="connsiteY0" fmla="*/ 0 h 57150"/>
              <a:gd name="connsiteX1" fmla="*/ 0 w 4762"/>
              <a:gd name="connsiteY1" fmla="*/ 5715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762" h="57150">
                <a:moveTo>
                  <a:pt x="0" y="0"/>
                </a:moveTo>
                <a:lnTo>
                  <a:pt x="0" y="57150"/>
                </a:lnTo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000"/>
          </a:p>
        </p:txBody>
      </p:sp>
      <p:sp>
        <p:nvSpPr>
          <p:cNvPr id="47" name="任意多边形: 形状 46"/>
          <p:cNvSpPr/>
          <p:nvPr/>
        </p:nvSpPr>
        <p:spPr>
          <a:xfrm>
            <a:off x="745223" y="1714796"/>
            <a:ext cx="57150" cy="28575"/>
          </a:xfrm>
          <a:custGeom>
            <a:avLst/>
            <a:gdLst>
              <a:gd name="connsiteX0" fmla="*/ 57150 w 57150"/>
              <a:gd name="connsiteY0" fmla="*/ 0 h 28575"/>
              <a:gd name="connsiteX1" fmla="*/ 28575 w 57150"/>
              <a:gd name="connsiteY1" fmla="*/ 28575 h 28575"/>
              <a:gd name="connsiteX2" fmla="*/ 0 w 57150"/>
              <a:gd name="connsiteY2" fmla="*/ 0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150" h="28575">
                <a:moveTo>
                  <a:pt x="57150" y="0"/>
                </a:moveTo>
                <a:lnTo>
                  <a:pt x="28575" y="28575"/>
                </a:lnTo>
                <a:lnTo>
                  <a:pt x="0" y="0"/>
                </a:lnTo>
              </a:path>
            </a:pathLst>
          </a:custGeom>
          <a:noFill/>
          <a:ln w="19050" cap="rnd">
            <a:solidFill>
              <a:schemeClr val="accent1"/>
            </a:solidFill>
            <a:prstDash val="solid"/>
            <a:round/>
          </a:ln>
        </p:spPr>
        <p:txBody>
          <a:bodyPr rtlCol="0" anchor="ctr"/>
          <a:lstStyle/>
          <a:p>
            <a:endParaRPr lang="zh-CN" altLang="en-US" sz="2000"/>
          </a:p>
        </p:txBody>
      </p:sp>
      <p:grpSp>
        <p:nvGrpSpPr>
          <p:cNvPr id="56" name="组合 55"/>
          <p:cNvGrpSpPr/>
          <p:nvPr/>
        </p:nvGrpSpPr>
        <p:grpSpPr>
          <a:xfrm>
            <a:off x="686273" y="4454138"/>
            <a:ext cx="180975" cy="171450"/>
            <a:chOff x="23812" y="28575"/>
            <a:chExt cx="180975" cy="171450"/>
          </a:xfrm>
        </p:grpSpPr>
        <p:sp>
          <p:nvSpPr>
            <p:cNvPr id="54" name="任意多边形: 形状 53"/>
            <p:cNvSpPr/>
            <p:nvPr/>
          </p:nvSpPr>
          <p:spPr>
            <a:xfrm>
              <a:off x="23812" y="28575"/>
              <a:ext cx="180975" cy="171450"/>
            </a:xfrm>
            <a:custGeom>
              <a:avLst/>
              <a:gdLst>
                <a:gd name="connsiteX0" fmla="*/ 0 w 180975"/>
                <a:gd name="connsiteY0" fmla="*/ 9525 h 171450"/>
                <a:gd name="connsiteX1" fmla="*/ 9525 w 180975"/>
                <a:gd name="connsiteY1" fmla="*/ 0 h 171450"/>
                <a:gd name="connsiteX2" fmla="*/ 66675 w 180975"/>
                <a:gd name="connsiteY2" fmla="*/ 0 h 171450"/>
                <a:gd name="connsiteX3" fmla="*/ 90488 w 180975"/>
                <a:gd name="connsiteY3" fmla="*/ 28575 h 171450"/>
                <a:gd name="connsiteX4" fmla="*/ 171450 w 180975"/>
                <a:gd name="connsiteY4" fmla="*/ 28575 h 171450"/>
                <a:gd name="connsiteX5" fmla="*/ 180975 w 180975"/>
                <a:gd name="connsiteY5" fmla="*/ 38100 h 171450"/>
                <a:gd name="connsiteX6" fmla="*/ 180975 w 180975"/>
                <a:gd name="connsiteY6" fmla="*/ 161925 h 171450"/>
                <a:gd name="connsiteX7" fmla="*/ 171450 w 180975"/>
                <a:gd name="connsiteY7" fmla="*/ 171450 h 171450"/>
                <a:gd name="connsiteX8" fmla="*/ 9525 w 180975"/>
                <a:gd name="connsiteY8" fmla="*/ 171450 h 171450"/>
                <a:gd name="connsiteX9" fmla="*/ 0 w 180975"/>
                <a:gd name="connsiteY9" fmla="*/ 161925 h 171450"/>
                <a:gd name="connsiteX10" fmla="*/ 0 w 180975"/>
                <a:gd name="connsiteY10" fmla="*/ 9525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975" h="171450">
                  <a:moveTo>
                    <a:pt x="0" y="9525"/>
                  </a:moveTo>
                  <a:cubicBezTo>
                    <a:pt x="0" y="4264"/>
                    <a:pt x="4264" y="0"/>
                    <a:pt x="9525" y="0"/>
                  </a:cubicBezTo>
                  <a:lnTo>
                    <a:pt x="66675" y="0"/>
                  </a:lnTo>
                  <a:lnTo>
                    <a:pt x="90488" y="28575"/>
                  </a:lnTo>
                  <a:lnTo>
                    <a:pt x="171450" y="28575"/>
                  </a:lnTo>
                  <a:cubicBezTo>
                    <a:pt x="176711" y="28575"/>
                    <a:pt x="180975" y="32839"/>
                    <a:pt x="180975" y="38100"/>
                  </a:cubicBezTo>
                  <a:lnTo>
                    <a:pt x="180975" y="161925"/>
                  </a:lnTo>
                  <a:cubicBezTo>
                    <a:pt x="180975" y="167186"/>
                    <a:pt x="176711" y="171450"/>
                    <a:pt x="171450" y="171450"/>
                  </a:cubicBezTo>
                  <a:lnTo>
                    <a:pt x="9525" y="171450"/>
                  </a:lnTo>
                  <a:cubicBezTo>
                    <a:pt x="4264" y="171450"/>
                    <a:pt x="0" y="167186"/>
                    <a:pt x="0" y="161925"/>
                  </a:cubicBezTo>
                  <a:lnTo>
                    <a:pt x="0" y="9525"/>
                  </a:lnTo>
                  <a:close/>
                </a:path>
              </a:pathLst>
            </a:custGeom>
            <a:solidFill>
              <a:srgbClr val="F5A623"/>
            </a:solidFill>
            <a:ln w="1905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55" name="任意多边形: 形状 54"/>
            <p:cNvSpPr/>
            <p:nvPr/>
          </p:nvSpPr>
          <p:spPr>
            <a:xfrm>
              <a:off x="80962" y="100012"/>
              <a:ext cx="66675" cy="57150"/>
            </a:xfrm>
            <a:custGeom>
              <a:avLst/>
              <a:gdLst>
                <a:gd name="connsiteX0" fmla="*/ 13335 w 66675"/>
                <a:gd name="connsiteY0" fmla="*/ 0 h 57150"/>
                <a:gd name="connsiteX1" fmla="*/ 53340 w 66675"/>
                <a:gd name="connsiteY1" fmla="*/ 0 h 57150"/>
                <a:gd name="connsiteX2" fmla="*/ 66675 w 66675"/>
                <a:gd name="connsiteY2" fmla="*/ 16809 h 57150"/>
                <a:gd name="connsiteX3" fmla="*/ 33338 w 66675"/>
                <a:gd name="connsiteY3" fmla="*/ 57150 h 57150"/>
                <a:gd name="connsiteX4" fmla="*/ 0 w 66675"/>
                <a:gd name="connsiteY4" fmla="*/ 16809 h 57150"/>
                <a:gd name="connsiteX5" fmla="*/ 13335 w 66675"/>
                <a:gd name="connsiteY5" fmla="*/ 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6675" h="57150">
                  <a:moveTo>
                    <a:pt x="13335" y="0"/>
                  </a:moveTo>
                  <a:lnTo>
                    <a:pt x="53340" y="0"/>
                  </a:lnTo>
                  <a:lnTo>
                    <a:pt x="66675" y="16809"/>
                  </a:lnTo>
                  <a:lnTo>
                    <a:pt x="33338" y="57150"/>
                  </a:lnTo>
                  <a:lnTo>
                    <a:pt x="0" y="16809"/>
                  </a:lnTo>
                  <a:lnTo>
                    <a:pt x="13335" y="0"/>
                  </a:lnTo>
                  <a:close/>
                </a:path>
              </a:pathLst>
            </a:custGeom>
            <a:solidFill>
              <a:srgbClr val="F5A623"/>
            </a:solidFill>
            <a:ln w="1905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6488040" y="2437950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6488040" y="3866700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6488040" y="5333550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图形 7"/>
          <p:cNvSpPr/>
          <p:nvPr/>
        </p:nvSpPr>
        <p:spPr>
          <a:xfrm>
            <a:off x="9900448" y="4842513"/>
            <a:ext cx="1513526" cy="1513208"/>
          </a:xfrm>
          <a:custGeom>
            <a:avLst/>
            <a:gdLst>
              <a:gd name="connsiteX0" fmla="*/ 1429150 w 1429149"/>
              <a:gd name="connsiteY0" fmla="*/ 565547 h 1428849"/>
              <a:gd name="connsiteX1" fmla="*/ 890590 w 1429149"/>
              <a:gd name="connsiteY1" fmla="*/ 565547 h 1428849"/>
              <a:gd name="connsiteX2" fmla="*/ 1108475 w 1429149"/>
              <a:gd name="connsiteY2" fmla="*/ 341709 h 1428849"/>
              <a:gd name="connsiteX3" fmla="*/ 324250 w 1429149"/>
              <a:gd name="connsiteY3" fmla="*/ 333772 h 1428849"/>
              <a:gd name="connsiteX4" fmla="*/ 318890 w 1429149"/>
              <a:gd name="connsiteY4" fmla="*/ 1105494 h 1428849"/>
              <a:gd name="connsiteX5" fmla="*/ 324250 w 1429149"/>
              <a:gd name="connsiteY5" fmla="*/ 1110853 h 1428849"/>
              <a:gd name="connsiteX6" fmla="*/ 1108475 w 1429149"/>
              <a:gd name="connsiteY6" fmla="*/ 1110853 h 1428849"/>
              <a:gd name="connsiteX7" fmla="*/ 1270003 w 1429149"/>
              <a:gd name="connsiteY7" fmla="*/ 722313 h 1428849"/>
              <a:gd name="connsiteX8" fmla="*/ 1429150 w 1429149"/>
              <a:gd name="connsiteY8" fmla="*/ 722313 h 1428849"/>
              <a:gd name="connsiteX9" fmla="*/ 1219600 w 1429149"/>
              <a:gd name="connsiteY9" fmla="*/ 1221978 h 1428849"/>
              <a:gd name="connsiteX10" fmla="*/ 209950 w 1429149"/>
              <a:gd name="connsiteY10" fmla="*/ 1221978 h 1428849"/>
              <a:gd name="connsiteX11" fmla="*/ 207965 w 1429149"/>
              <a:gd name="connsiteY11" fmla="*/ 223044 h 1428849"/>
              <a:gd name="connsiteX12" fmla="*/ 1212059 w 1429149"/>
              <a:gd name="connsiteY12" fmla="*/ 223044 h 1428849"/>
              <a:gd name="connsiteX13" fmla="*/ 1429150 w 1429149"/>
              <a:gd name="connsiteY13" fmla="*/ 0 h 1428849"/>
              <a:gd name="connsiteX14" fmla="*/ 1429150 w 1429149"/>
              <a:gd name="connsiteY14" fmla="*/ 565547 h 1428849"/>
              <a:gd name="connsiteX15" fmla="*/ 754462 w 1429149"/>
              <a:gd name="connsiteY15" fmla="*/ 396875 h 1428849"/>
              <a:gd name="connsiteX16" fmla="*/ 754462 w 1429149"/>
              <a:gd name="connsiteY16" fmla="*/ 734219 h 1428849"/>
              <a:gd name="connsiteX17" fmla="*/ 1032275 w 1429149"/>
              <a:gd name="connsiteY17" fmla="*/ 899319 h 1428849"/>
              <a:gd name="connsiteX18" fmla="*/ 975125 w 1429149"/>
              <a:gd name="connsiteY18" fmla="*/ 995362 h 1428849"/>
              <a:gd name="connsiteX19" fmla="*/ 635400 w 1429149"/>
              <a:gd name="connsiteY19" fmla="*/ 793750 h 1428849"/>
              <a:gd name="connsiteX20" fmla="*/ 635400 w 1429149"/>
              <a:gd name="connsiteY20" fmla="*/ 396875 h 1428849"/>
              <a:gd name="connsiteX21" fmla="*/ 754462 w 1429149"/>
              <a:gd name="connsiteY21" fmla="*/ 396875 h 1428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429149" h="1428849">
                <a:moveTo>
                  <a:pt x="1429150" y="565547"/>
                </a:moveTo>
                <a:lnTo>
                  <a:pt x="890590" y="565547"/>
                </a:lnTo>
                <a:lnTo>
                  <a:pt x="1108475" y="341709"/>
                </a:lnTo>
                <a:cubicBezTo>
                  <a:pt x="891781" y="127000"/>
                  <a:pt x="540943" y="119063"/>
                  <a:pt x="324250" y="333772"/>
                </a:cubicBezTo>
                <a:cubicBezTo>
                  <a:pt x="109664" y="545397"/>
                  <a:pt x="107265" y="890909"/>
                  <a:pt x="318890" y="1105494"/>
                </a:cubicBezTo>
                <a:cubicBezTo>
                  <a:pt x="320664" y="1107293"/>
                  <a:pt x="322451" y="1109079"/>
                  <a:pt x="324250" y="1110853"/>
                </a:cubicBezTo>
                <a:cubicBezTo>
                  <a:pt x="540943" y="1325563"/>
                  <a:pt x="891781" y="1325563"/>
                  <a:pt x="1108475" y="1110853"/>
                </a:cubicBezTo>
                <a:cubicBezTo>
                  <a:pt x="1216425" y="1003697"/>
                  <a:pt x="1270400" y="879475"/>
                  <a:pt x="1270003" y="722313"/>
                </a:cubicBezTo>
                <a:lnTo>
                  <a:pt x="1429150" y="722313"/>
                </a:lnTo>
                <a:cubicBezTo>
                  <a:pt x="1429150" y="879475"/>
                  <a:pt x="1359300" y="1083469"/>
                  <a:pt x="1219600" y="1221978"/>
                </a:cubicBezTo>
                <a:cubicBezTo>
                  <a:pt x="940993" y="1497806"/>
                  <a:pt x="488556" y="1497806"/>
                  <a:pt x="209950" y="1221978"/>
                </a:cubicBezTo>
                <a:cubicBezTo>
                  <a:pt x="-68657" y="946150"/>
                  <a:pt x="-70641" y="498872"/>
                  <a:pt x="207965" y="223044"/>
                </a:cubicBezTo>
                <a:cubicBezTo>
                  <a:pt x="486175" y="-52784"/>
                  <a:pt x="933850" y="-52784"/>
                  <a:pt x="1212059" y="223044"/>
                </a:cubicBezTo>
                <a:lnTo>
                  <a:pt x="1429150" y="0"/>
                </a:lnTo>
                <a:lnTo>
                  <a:pt x="1429150" y="565547"/>
                </a:lnTo>
                <a:close/>
                <a:moveTo>
                  <a:pt x="754462" y="396875"/>
                </a:moveTo>
                <a:lnTo>
                  <a:pt x="754462" y="734219"/>
                </a:lnTo>
                <a:lnTo>
                  <a:pt x="1032275" y="899319"/>
                </a:lnTo>
                <a:lnTo>
                  <a:pt x="975125" y="995362"/>
                </a:lnTo>
                <a:lnTo>
                  <a:pt x="635400" y="793750"/>
                </a:lnTo>
                <a:lnTo>
                  <a:pt x="635400" y="396875"/>
                </a:lnTo>
                <a:lnTo>
                  <a:pt x="754462" y="396875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  <a:alpha val="20000"/>
            </a:schemeClr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482599" y="412631"/>
            <a:ext cx="334645" cy="42989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3" name="文本框 32"/>
          <p:cNvSpPr txBox="1"/>
          <p:nvPr/>
        </p:nvSpPr>
        <p:spPr>
          <a:xfrm>
            <a:off x="482599" y="558046"/>
            <a:ext cx="33464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ea typeface="阿里巴巴普惠体 L" panose="00020600040101010101" pitchFamily="18" charset="-122"/>
                <a:cs typeface="Arial" panose="020B0604020202020204" pitchFamily="34" charset="0"/>
              </a:rPr>
              <a:t>02</a:t>
            </a:r>
            <a:endParaRPr lang="zh-CN" altLang="en-US" sz="1000">
              <a:solidFill>
                <a:schemeClr val="bg1"/>
              </a:solidFill>
              <a:latin typeface="Arial" panose="020B0604020202020204" pitchFamily="34" charset="0"/>
              <a:ea typeface="阿里巴巴普惠体 L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82599" y="299601"/>
            <a:ext cx="334645" cy="8191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482599" y="225941"/>
            <a:ext cx="334645" cy="45720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88000">
              <a:schemeClr val="accent1">
                <a:lumMod val="5000"/>
                <a:lumOff val="95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085418" y="1006366"/>
          <a:ext cx="6611279" cy="5330934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5205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36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80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391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8100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4098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592479">
                <a:tc gridSpan="14">
                  <a:txBody>
                    <a:bodyPr/>
                    <a:lstStyle/>
                    <a:p>
                      <a:pPr algn="ctr">
                        <a:tabLst>
                          <a:tab pos="2603500" algn="l"/>
                        </a:tabLst>
                      </a:pPr>
                      <a:r>
                        <a:rPr lang="zh-CN" altLang="en-US" sz="20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无纸化</a:t>
                      </a:r>
                      <a:r>
                        <a:rPr lang="zh-CN" sz="2000" b="0" kern="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系统二期推广计划</a:t>
                      </a:r>
                      <a:endParaRPr lang="zh-CN" sz="2000" b="0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序号</a:t>
                      </a:r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j-ea"/>
                          <a:ea typeface="+mj-ea"/>
                        </a:rPr>
                        <a:t>工作任务</a:t>
                      </a:r>
                      <a:endParaRPr lang="zh-CN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anchor="ctr"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负责人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  <a:r>
                        <a:rPr lang="zh-CN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r>
                        <a:rPr lang="zh-CN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r>
                        <a:rPr lang="zh-CN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月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二期方案研讨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李顺</a:t>
                      </a:r>
                      <a:endParaRPr lang="en-US" alt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实地考察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刘大峰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修改方案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马自强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提报系统升级并跟踪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李顺、刘大峰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4910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5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设备采购</a:t>
                      </a:r>
                      <a:r>
                        <a:rPr lang="zh-CN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、安装</a:t>
                      </a:r>
                      <a:endParaRPr lang="en-US" altLang="zh-CN" sz="1000" b="0" ker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</a:endParaRPr>
                    </a:p>
                    <a:p>
                      <a:pPr algn="ctr"/>
                      <a:r>
                        <a:rPr lang="zh-CN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及</a:t>
                      </a:r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权限准备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刘大峰</a:t>
                      </a:r>
                      <a:endParaRPr lang="en-US" alt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endParaRPr>
                    </a:p>
                    <a:p>
                      <a:pPr algn="ctr"/>
                      <a:r>
                        <a:rPr lang="zh-CN" altLang="en-US" sz="900" b="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马自强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单点测试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张蔷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问题收集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孙有，陶白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数据准备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马自强、孙有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操作培训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陶白、李顺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测试数据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张蔷、孙有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局部点位试运行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马自强、孙有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15653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全面推进</a:t>
                      </a:r>
                      <a:endParaRPr lang="zh-CN" sz="10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李顺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34910"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13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j-ea"/>
                          <a:ea typeface="+mj-ea"/>
                        </a:rPr>
                        <a:t>协调问题解决及跟踪</a:t>
                      </a:r>
                      <a:endParaRPr lang="zh-CN" sz="10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j-ea"/>
                        <a:ea typeface="+mj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900" b="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马自强、刘大峰</a:t>
                      </a:r>
                      <a:endParaRPr lang="zh-CN" sz="9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9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kern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rPr>
                        <a:t> </a:t>
                      </a:r>
                      <a:endParaRPr lang="zh-CN" sz="1100" b="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ea"/>
                        <a:ea typeface="+mn-ea"/>
                        <a:cs typeface="OPPOSans R" panose="00020600040101010101" charset="-122"/>
                      </a:endParaRPr>
                    </a:p>
                  </a:txBody>
                  <a:tcPr marL="39931" marR="39931" marT="0" marB="0" anchor="ctr">
                    <a:lnL w="3175" cap="flat" cmpd="sng" algn="ctr">
                      <a:noFill/>
                      <a:prstDash val="lgDash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47" name="矩形 46"/>
          <p:cNvSpPr/>
          <p:nvPr/>
        </p:nvSpPr>
        <p:spPr>
          <a:xfrm flipH="1">
            <a:off x="0" y="0"/>
            <a:ext cx="5085418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  <a:lumOff val="10000"/>
                </a:schemeClr>
              </a:gs>
              <a:gs pos="100000">
                <a:schemeClr val="accent1"/>
              </a:gs>
            </a:gsLst>
            <a:lin ang="5400000" scaled="1"/>
          </a:gradFill>
          <a:ln w="6350">
            <a:noFill/>
            <a:prstDash val="dash"/>
          </a:ln>
          <a:effectLst>
            <a:outerShdw blurRad="317500" dist="127000" dir="5400000" sx="98000" sy="98000" algn="t" rotWithShape="0">
              <a:schemeClr val="accent2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 rot="5400000">
            <a:off x="951456" y="2784272"/>
            <a:ext cx="6858000" cy="1289456"/>
          </a:xfrm>
          <a:prstGeom prst="rect">
            <a:avLst/>
          </a:prstGeom>
          <a:noFill/>
        </p:spPr>
        <p:txBody>
          <a:bodyPr vert="eaVert" wrap="none" lIns="0" tIns="0" rIns="0" bIns="0" rtlCol="0">
            <a:prstTxWarp prst="textPlain">
              <a:avLst/>
            </a:prstTxWarp>
            <a:spAutoFit/>
          </a:bodyPr>
          <a:lstStyle/>
          <a:p>
            <a:pPr algn="dist"/>
            <a:r>
              <a:rPr lang="en-US" altLang="zh-CN" sz="6600">
                <a:gradFill>
                  <a:gsLst>
                    <a:gs pos="0">
                      <a:schemeClr val="bg1">
                        <a:alpha val="50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+mj-lt"/>
              </a:rPr>
              <a:t>GO PAPERLESS</a:t>
            </a:r>
            <a:endParaRPr lang="zh-CN" altLang="en-US" sz="6600">
              <a:gradFill>
                <a:gsLst>
                  <a:gs pos="0">
                    <a:schemeClr val="bg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2500" y="458113"/>
            <a:ext cx="396318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OPPOSans B" panose="00020600040101010101" charset="-122"/>
                <a:ea typeface="OPPOSans B" panose="00020600040101010101" charset="-122"/>
                <a:cs typeface="OPPOSans R" panose="00020600040101010101" charset="-122"/>
              </a:defRPr>
            </a:lvl1pPr>
          </a:lstStyle>
          <a:p>
            <a:r>
              <a:rPr lang="zh-CN" altLang="zh-CN" dirty="0">
                <a:solidFill>
                  <a:schemeClr val="bg1"/>
                </a:solidFill>
              </a:rPr>
              <a:t>下一步应用及完善策划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82600" y="990600"/>
            <a:ext cx="4446104" cy="26212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sz="1400" kern="100">
                <a:solidFill>
                  <a:schemeClr val="bg1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主要目的：</a:t>
            </a:r>
            <a:r>
              <a:rPr lang="zh-CN" altLang="zh-CN" sz="1400" kern="10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降低成本、提升质量</a:t>
            </a:r>
            <a:r>
              <a:rPr lang="zh-CN" altLang="en-US" sz="1400" kern="10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、</a:t>
            </a:r>
            <a:r>
              <a:rPr lang="zh-CN" altLang="zh-CN" sz="1400" kern="100">
                <a:solidFill>
                  <a:schemeClr val="bg1"/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优化工时</a:t>
            </a:r>
            <a:endParaRPr lang="en-US" altLang="zh-CN" sz="1400" kern="100">
              <a:solidFill>
                <a:schemeClr val="bg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8150224" y="2119664"/>
            <a:ext cx="1435100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/>
          <p:cNvSpPr/>
          <p:nvPr/>
        </p:nvSpPr>
        <p:spPr>
          <a:xfrm>
            <a:off x="8191501" y="2453584"/>
            <a:ext cx="355600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: 圆角 54"/>
          <p:cNvSpPr/>
          <p:nvPr/>
        </p:nvSpPr>
        <p:spPr>
          <a:xfrm>
            <a:off x="8439943" y="2787504"/>
            <a:ext cx="1145381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/>
          <p:cNvSpPr/>
          <p:nvPr/>
        </p:nvSpPr>
        <p:spPr>
          <a:xfrm>
            <a:off x="8191501" y="3455344"/>
            <a:ext cx="762793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: 圆角 56"/>
          <p:cNvSpPr/>
          <p:nvPr/>
        </p:nvSpPr>
        <p:spPr>
          <a:xfrm>
            <a:off x="9103952" y="4791024"/>
            <a:ext cx="1388638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: 圆角 57"/>
          <p:cNvSpPr/>
          <p:nvPr/>
        </p:nvSpPr>
        <p:spPr>
          <a:xfrm>
            <a:off x="8191501" y="3827364"/>
            <a:ext cx="1072355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: 圆角 58"/>
          <p:cNvSpPr/>
          <p:nvPr/>
        </p:nvSpPr>
        <p:spPr>
          <a:xfrm>
            <a:off x="8191501" y="4135884"/>
            <a:ext cx="3311524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: 圆角 59"/>
          <p:cNvSpPr/>
          <p:nvPr/>
        </p:nvSpPr>
        <p:spPr>
          <a:xfrm>
            <a:off x="9136569" y="4457104"/>
            <a:ext cx="1080000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: 圆角 60"/>
          <p:cNvSpPr/>
          <p:nvPr/>
        </p:nvSpPr>
        <p:spPr>
          <a:xfrm>
            <a:off x="11075194" y="6126700"/>
            <a:ext cx="496093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: 圆角 61"/>
          <p:cNvSpPr/>
          <p:nvPr/>
        </p:nvSpPr>
        <p:spPr>
          <a:xfrm>
            <a:off x="9857221" y="5741984"/>
            <a:ext cx="1296000" cy="36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: 圆角 62"/>
          <p:cNvSpPr/>
          <p:nvPr/>
        </p:nvSpPr>
        <p:spPr>
          <a:xfrm>
            <a:off x="8747375" y="3096024"/>
            <a:ext cx="1145381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/>
          <p:cNvSpPr/>
          <p:nvPr/>
        </p:nvSpPr>
        <p:spPr>
          <a:xfrm>
            <a:off x="9136569" y="5124944"/>
            <a:ext cx="1080000" cy="3600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/>
          <p:cNvSpPr/>
          <p:nvPr/>
        </p:nvSpPr>
        <p:spPr>
          <a:xfrm>
            <a:off x="9522250" y="5433464"/>
            <a:ext cx="1388638" cy="36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: 圆角 47"/>
          <p:cNvSpPr/>
          <p:nvPr/>
        </p:nvSpPr>
        <p:spPr>
          <a:xfrm>
            <a:off x="479425" y="1436356"/>
            <a:ext cx="2085764" cy="2393641"/>
          </a:xfrm>
          <a:prstGeom prst="roundRect">
            <a:avLst>
              <a:gd name="adj" fmla="val 3501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矩形: 圆角 43"/>
          <p:cNvSpPr/>
          <p:nvPr/>
        </p:nvSpPr>
        <p:spPr>
          <a:xfrm>
            <a:off x="2668443" y="1436356"/>
            <a:ext cx="2085764" cy="2393641"/>
          </a:xfrm>
          <a:prstGeom prst="roundRect">
            <a:avLst>
              <a:gd name="adj" fmla="val 3501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矩形: 圆角 44"/>
          <p:cNvSpPr/>
          <p:nvPr/>
        </p:nvSpPr>
        <p:spPr>
          <a:xfrm>
            <a:off x="479425" y="3943658"/>
            <a:ext cx="2085764" cy="2393641"/>
          </a:xfrm>
          <a:prstGeom prst="roundRect">
            <a:avLst>
              <a:gd name="adj" fmla="val 3501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矩形: 圆角 45"/>
          <p:cNvSpPr/>
          <p:nvPr/>
        </p:nvSpPr>
        <p:spPr>
          <a:xfrm>
            <a:off x="2668443" y="3943658"/>
            <a:ext cx="2085764" cy="2393641"/>
          </a:xfrm>
          <a:prstGeom prst="roundRect">
            <a:avLst>
              <a:gd name="adj" fmla="val 3501"/>
            </a:avLst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81000" dist="190500" dir="5400000" sx="98000" sy="98000" algn="t" rotWithShape="0">
              <a:schemeClr val="accent1">
                <a:lumMod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7641" y="1672671"/>
            <a:ext cx="1099562" cy="357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OPPOSans R" panose="00020600040101010101" charset="-122"/>
              </a:rPr>
              <a:t>材质升级</a:t>
            </a:r>
            <a:endParaRPr lang="en-US" altLang="zh-CN" kern="10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67641" y="2319919"/>
            <a:ext cx="1909332" cy="109882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30000"/>
              </a:lnSpc>
              <a:spcAft>
                <a:spcPts val="600"/>
              </a:spcAft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全面升级电子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纸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防护材质</a:t>
            </a:r>
            <a:r>
              <a:rPr lang="zh-CN" altLang="en-US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（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聚氨酯</a:t>
            </a:r>
            <a:r>
              <a:rPr lang="zh-CN" altLang="en-US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）</a:t>
            </a:r>
            <a:endParaRPr lang="en-US" altLang="zh-CN" sz="1200" kern="100">
              <a:solidFill>
                <a:schemeClr val="tx1">
                  <a:lumMod val="60000"/>
                  <a:lumOff val="40000"/>
                </a:schemeClr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marL="107950" indent="-107950" algn="just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有效保护设备</a:t>
            </a:r>
            <a:endParaRPr lang="en-US" altLang="zh-CN" sz="1200" kern="100">
              <a:solidFill>
                <a:schemeClr val="tx1">
                  <a:lumMod val="60000"/>
                  <a:lumOff val="40000"/>
                </a:schemeClr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marL="107950" indent="-107950" algn="just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减少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器具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损伤。</a:t>
            </a:r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756659" y="2319919"/>
            <a:ext cx="1909332" cy="116518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lvl="0" algn="just">
              <a:lnSpc>
                <a:spcPct val="130000"/>
              </a:lnSpc>
              <a:spcAft>
                <a:spcPts val="600"/>
              </a:spcAft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优化</a:t>
            </a:r>
            <a:r>
              <a:rPr lang="zh-CN" altLang="en-US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电子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纸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显示界面</a:t>
            </a:r>
            <a:r>
              <a:rPr lang="zh-CN" altLang="en-US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，提升操作便捷性</a:t>
            </a:r>
            <a:endParaRPr lang="en-US" altLang="zh-CN" sz="1200" kern="10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marL="107950" lvl="0" indent="-107950" algn="just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单个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器具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显示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全部零件</a:t>
            </a:r>
            <a:endParaRPr lang="en-US" altLang="zh-CN" sz="1200" kern="10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  <a:p>
            <a:pPr marL="107950" lvl="0" indent="-107950" algn="just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多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个</a:t>
            </a:r>
            <a:r>
              <a:rPr lang="zh-CN" altLang="en-US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器具</a:t>
            </a:r>
            <a:r>
              <a:rPr lang="zh-CN" altLang="zh-CN" sz="1200" kern="1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显示</a:t>
            </a:r>
            <a:r>
              <a:rPr lang="zh-CN" altLang="zh-CN" sz="1200" kern="100">
                <a:solidFill>
                  <a:schemeClr val="tx1">
                    <a:lumMod val="60000"/>
                    <a:lumOff val="40000"/>
                  </a:schemeClr>
                </a:solidFill>
                <a:effectLst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单个零件</a:t>
            </a:r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67641" y="4877046"/>
            <a:ext cx="1909332" cy="1002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20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针对</a:t>
            </a:r>
            <a:r>
              <a:rPr lang="zh-CN" altLang="en-US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现场</a:t>
            </a:r>
            <a:r>
              <a:rPr lang="zh-CN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的复杂形势进行模拟实验，在满足现有生产的条件下优化操作步骤，尽量将操作变得</a:t>
            </a:r>
            <a:r>
              <a:rPr lang="zh-CN" altLang="zh-CN" sz="1200" dirty="0">
                <a:solidFill>
                  <a:schemeClr val="accent2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轻量化、极</a:t>
            </a:r>
            <a:r>
              <a:rPr lang="zh-CN" altLang="zh-CN" sz="1200">
                <a:solidFill>
                  <a:schemeClr val="accent2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简化</a:t>
            </a:r>
            <a:r>
              <a:rPr lang="zh-CN" altLang="zh-CN" sz="120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。</a:t>
            </a:r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56659" y="4877046"/>
            <a:ext cx="1909332" cy="100200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spcAft>
                <a:spcPts val="1200"/>
              </a:spcAft>
            </a:pPr>
            <a:r>
              <a:rPr lang="zh-CN" altLang="zh-CN" sz="120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使</a:t>
            </a:r>
            <a:r>
              <a:rPr lang="zh-CN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绿色物流、智慧物流的管理理念深入基层，融入基层让</a:t>
            </a:r>
            <a:r>
              <a:rPr lang="zh-CN" altLang="zh-CN" sz="1200" dirty="0">
                <a:solidFill>
                  <a:schemeClr val="accent2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全员参与</a:t>
            </a:r>
            <a:r>
              <a:rPr lang="zh-CN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effectLst/>
                <a:ea typeface="OPPOSans R" panose="00020600040101010101" charset="-122"/>
                <a:cs typeface="OPPOSans R" panose="00020600040101010101" charset="-122"/>
              </a:rPr>
              <a:t>到降本增效，节能减排的工作中来</a:t>
            </a:r>
            <a:endParaRPr lang="zh-CN" altLang="zh-CN" sz="1200" kern="100" dirty="0">
              <a:solidFill>
                <a:schemeClr val="tx1">
                  <a:lumMod val="60000"/>
                  <a:lumOff val="40000"/>
                </a:schemeClr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756659" y="1672671"/>
            <a:ext cx="1099562" cy="357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OPPOSans R" panose="00020600040101010101" charset="-122"/>
              </a:rPr>
              <a:t>界面优化</a:t>
            </a:r>
            <a:endParaRPr lang="en-US" altLang="zh-CN" kern="10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67641" y="4283081"/>
            <a:ext cx="1099562" cy="357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accent1"/>
                </a:solidFill>
                <a:effectLst/>
                <a:latin typeface="+mj-ea"/>
                <a:ea typeface="+mj-ea"/>
                <a:cs typeface="OPPOSans R" panose="00020600040101010101" charset="-122"/>
              </a:rPr>
              <a:t>步骤简化</a:t>
            </a:r>
            <a:endParaRPr lang="en-US" altLang="zh-CN" kern="10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756659" y="4283081"/>
            <a:ext cx="1099562" cy="3574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  <a:spcAft>
                <a:spcPts val="1200"/>
              </a:spcAft>
            </a:pPr>
            <a:r>
              <a:rPr lang="zh-CN" altLang="en-US" kern="100">
                <a:solidFill>
                  <a:schemeClr val="accent1"/>
                </a:solidFill>
                <a:latin typeface="+mj-ea"/>
                <a:ea typeface="+mj-ea"/>
                <a:cs typeface="OPPOSans R" panose="00020600040101010101" charset="-122"/>
              </a:rPr>
              <a:t>使用宣教</a:t>
            </a:r>
            <a:endParaRPr lang="en-US" altLang="zh-CN" kern="100">
              <a:solidFill>
                <a:schemeClr val="accent1"/>
              </a:solidFill>
              <a:effectLst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7641" y="2066717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756659" y="2066717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567641" y="4701138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756659" y="4701138"/>
            <a:ext cx="445176" cy="0"/>
          </a:xfrm>
          <a:prstGeom prst="lin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926856" y="1468321"/>
            <a:ext cx="405560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accent1">
                    <a:alpha val="10000"/>
                  </a:schemeClr>
                </a:solidFill>
                <a:latin typeface="+mj-lt"/>
              </a:rPr>
              <a:t>1</a:t>
            </a:r>
            <a:endParaRPr lang="zh-CN" altLang="en-US" sz="6600">
              <a:solidFill>
                <a:schemeClr val="accent1"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043842" y="1409627"/>
            <a:ext cx="55624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accent1">
                    <a:alpha val="10000"/>
                  </a:schemeClr>
                </a:solidFill>
                <a:latin typeface="+mj-lt"/>
              </a:rPr>
              <a:t>2</a:t>
            </a:r>
            <a:endParaRPr lang="zh-CN" altLang="en-US" sz="6600">
              <a:solidFill>
                <a:schemeClr val="accent1"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851515" y="3929102"/>
            <a:ext cx="55624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accent1">
                    <a:alpha val="10000"/>
                  </a:schemeClr>
                </a:solidFill>
                <a:latin typeface="+mj-lt"/>
              </a:rPr>
              <a:t>3</a:t>
            </a:r>
            <a:endParaRPr lang="zh-CN" altLang="en-US" sz="6600">
              <a:solidFill>
                <a:schemeClr val="accent1"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945136" y="3929102"/>
            <a:ext cx="556243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>
                <a:solidFill>
                  <a:schemeClr val="accent1">
                    <a:alpha val="10000"/>
                  </a:schemeClr>
                </a:solidFill>
                <a:latin typeface="+mj-lt"/>
              </a:rPr>
              <a:t>4</a:t>
            </a:r>
            <a:endParaRPr lang="zh-CN" altLang="en-US" sz="6600">
              <a:solidFill>
                <a:schemeClr val="accent1">
                  <a:alpha val="10000"/>
                </a:schemeClr>
              </a:solidFill>
              <a:latin typeface="+mj-lt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403076" y="674767"/>
            <a:ext cx="1293624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>
                <a:solidFill>
                  <a:schemeClr val="tx1">
                    <a:lumMod val="20000"/>
                    <a:lumOff val="80000"/>
                  </a:schemeClr>
                </a:solidFill>
              </a:rPr>
              <a:t>GO PAPERLESS</a:t>
            </a:r>
            <a:endParaRPr lang="zh-CN" altLang="en-US" sz="140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82599" y="412631"/>
            <a:ext cx="334645" cy="429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8" name="文本框 32"/>
          <p:cNvSpPr txBox="1"/>
          <p:nvPr/>
        </p:nvSpPr>
        <p:spPr>
          <a:xfrm>
            <a:off x="482599" y="558046"/>
            <a:ext cx="334645" cy="254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000">
                <a:solidFill>
                  <a:schemeClr val="accent1"/>
                </a:solidFill>
                <a:latin typeface="Arial" panose="020B0604020202020204" pitchFamily="34" charset="0"/>
                <a:ea typeface="阿里巴巴普惠体 L" panose="00020600040101010101" pitchFamily="18" charset="-122"/>
                <a:cs typeface="Arial" panose="020B0604020202020204" pitchFamily="34" charset="0"/>
              </a:rPr>
              <a:t>03</a:t>
            </a:r>
            <a:endParaRPr lang="zh-CN" altLang="en-US" sz="1000">
              <a:solidFill>
                <a:schemeClr val="accent1"/>
              </a:solidFill>
              <a:latin typeface="Arial" panose="020B0604020202020204" pitchFamily="34" charset="0"/>
              <a:ea typeface="阿里巴巴普惠体 L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82599" y="299601"/>
            <a:ext cx="334645" cy="81915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82599" y="225941"/>
            <a:ext cx="334645" cy="45720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2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76300" y="431165"/>
            <a:ext cx="10439400" cy="5995670"/>
            <a:chOff x="1360" y="877"/>
            <a:chExt cx="16440" cy="9442"/>
          </a:xfrm>
          <a:effectLst>
            <a:outerShdw blurRad="381000" dist="190500" dir="5400000" sx="99000" sy="99000" algn="t" rotWithShape="0">
              <a:schemeClr val="accent1">
                <a:alpha val="20000"/>
              </a:schemeClr>
            </a:outerShdw>
          </a:effectLst>
        </p:grpSpPr>
        <p:pic>
          <p:nvPicPr>
            <p:cNvPr id="2" name="图片 1" descr="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0" y="877"/>
              <a:ext cx="8040" cy="4523"/>
            </a:xfrm>
            <a:prstGeom prst="rect">
              <a:avLst/>
            </a:prstGeom>
          </p:spPr>
        </p:pic>
        <p:pic>
          <p:nvPicPr>
            <p:cNvPr id="3" name="图片 2" descr="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60" y="877"/>
              <a:ext cx="8040" cy="4523"/>
            </a:xfrm>
            <a:prstGeom prst="rect">
              <a:avLst/>
            </a:prstGeom>
          </p:spPr>
        </p:pic>
        <p:pic>
          <p:nvPicPr>
            <p:cNvPr id="4" name="图片 3" descr="3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0" y="5797"/>
              <a:ext cx="8040" cy="4523"/>
            </a:xfrm>
            <a:prstGeom prst="rect">
              <a:avLst/>
            </a:prstGeom>
          </p:spPr>
        </p:pic>
        <p:pic>
          <p:nvPicPr>
            <p:cNvPr id="5" name="图片 4" descr="4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60" y="5797"/>
              <a:ext cx="8040" cy="452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Moderate&quot;,&quot;Name&quot;:&quot;适中&quot;,&quot;Kind&quot;:&quot;Syste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Rectangle 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Rectangle 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EFORENAME" val="TextBox 13"/>
</p:tagLst>
</file>

<file path=ppt/theme/theme1.xml><?xml version="1.0" encoding="utf-8"?>
<a:theme xmlns:a="http://schemas.openxmlformats.org/drawingml/2006/main" name="Office 主题​​">
  <a:themeElements>
    <a:clrScheme name="B08-茏绿">
      <a:dk1>
        <a:srgbClr val="363636"/>
      </a:dk1>
      <a:lt1>
        <a:srgbClr val="FFFFFF"/>
      </a:lt1>
      <a:dk2>
        <a:srgbClr val="243444"/>
      </a:dk2>
      <a:lt2>
        <a:srgbClr val="FFFFFF"/>
      </a:lt2>
      <a:accent1>
        <a:srgbClr val="09968A"/>
      </a:accent1>
      <a:accent2>
        <a:srgbClr val="F5A623"/>
      </a:accent2>
      <a:accent3>
        <a:srgbClr val="C00000"/>
      </a:accent3>
      <a:accent4>
        <a:srgbClr val="F5A623"/>
      </a:accent4>
      <a:accent5>
        <a:srgbClr val="09968A"/>
      </a:accent5>
      <a:accent6>
        <a:srgbClr val="F5A623"/>
      </a:accent6>
      <a:hlink>
        <a:srgbClr val="F33B48"/>
      </a:hlink>
      <a:folHlink>
        <a:srgbClr val="FFC000"/>
      </a:folHlink>
    </a:clrScheme>
    <a:fontScheme name="自定义 4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ajorFont>
      <a:minorFont>
        <a:latin typeface="OPPOSans R"/>
        <a:ea typeface=""/>
        <a:cs typeface=""/>
        <a:font script="Jpan" typeface="ＭＳ Ｐゴシック"/>
        <a:font script="Hang" typeface="맑은 고딕"/>
        <a:font script="Hans" typeface="OPPOSans R"/>
        <a:font script="Hant" typeface="新細明體"/>
        <a:font script="Arab" typeface="OPPOSans R"/>
        <a:font script="Hebr" typeface="OPPOSans R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OPPOSans R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713</Words>
  <Application>Microsoft Office PowerPoint</Application>
  <PresentationFormat>宽屏</PresentationFormat>
  <Paragraphs>282</Paragraphs>
  <Slides>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OPPOSans R</vt:lpstr>
      <vt:lpstr>OPPOSans B</vt:lpstr>
      <vt:lpstr>Impact</vt:lpstr>
      <vt:lpstr>等线</vt:lpstr>
      <vt:lpstr>Arial</vt:lpstr>
      <vt:lpstr>字制区喜脉体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王东大大</dc:creator>
  <cp:lastModifiedBy>Win user</cp:lastModifiedBy>
  <cp:revision>59</cp:revision>
  <dcterms:created xsi:type="dcterms:W3CDTF">2022-04-27T09:13:00Z</dcterms:created>
  <dcterms:modified xsi:type="dcterms:W3CDTF">2022-07-21T14:43:03Z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5730C0614187489D959A504577280C4C</vt:lpwstr>
  </property>
  <property fmtid="{D5CDD505-2E9C-101B-9397-08002B2CF9AE}" pid="3" name="KSOProductBuildVer">
    <vt:lpwstr>2052-11.1.0.11000</vt:lpwstr>
  </property>
</Properties>
</file>