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dp" ContentType="image/vnd.ms-photo"/>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theme/themeOverride1.xml" ContentType="application/vnd.openxmlformats-officedocument.themeOverride+xml"/>
  <Override PartName="/ppt/notesSlides/notesSlide1.xml" ContentType="application/vnd.openxmlformats-officedocument.presentationml.notesSlide+xml"/>
  <Override PartName="/ppt/theme/themeOverride2.xml" ContentType="application/vnd.openxmlformats-officedocument.themeOverr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theme/themeOverride3.xml" ContentType="application/vnd.openxmlformats-officedocument.themeOverride+xml"/>
  <Override PartName="/ppt/notesSlides/notesSlide4.xml" ContentType="application/vnd.openxmlformats-officedocument.presentationml.notesSlide+xml"/>
  <Override PartName="/ppt/theme/themeOverride4.xml" ContentType="application/vnd.openxmlformats-officedocument.themeOverride+xml"/>
  <Override PartName="/ppt/notesSlides/notesSlide5.xml" ContentType="application/vnd.openxmlformats-officedocument.presentationml.notesSlide+xml"/>
  <Override PartName="/ppt/theme/themeOverride5.xml" ContentType="application/vnd.openxmlformats-officedocument.themeOverride+xml"/>
  <Override PartName="/ppt/notesSlides/notesSlide6.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7.xml" ContentType="application/vnd.openxmlformats-officedocument.presentationml.notesSlide+xml"/>
  <Override PartName="/ppt/notesSlides/notesSlide8.xml" ContentType="application/vnd.openxmlformats-officedocument.presentationml.notesSlide+xml"/>
  <Override PartName="/ppt/theme/themeOverride6.xml" ContentType="application/vnd.openxmlformats-officedocument.themeOverr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5"/>
  </p:notesMasterIdLst>
  <p:sldIdLst>
    <p:sldId id="3390" r:id="rId2"/>
    <p:sldId id="3392" r:id="rId3"/>
    <p:sldId id="3417" r:id="rId4"/>
    <p:sldId id="3399" r:id="rId5"/>
    <p:sldId id="3401" r:id="rId6"/>
    <p:sldId id="3400" r:id="rId7"/>
    <p:sldId id="3416" r:id="rId8"/>
    <p:sldId id="3415" r:id="rId9"/>
    <p:sldId id="3404" r:id="rId10"/>
    <p:sldId id="3414" r:id="rId11"/>
    <p:sldId id="3420" r:id="rId12"/>
    <p:sldId id="1126" r:id="rId13"/>
    <p:sldId id="261" r:id="rId14"/>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504" userDrawn="1">
          <p15:clr>
            <a:srgbClr val="A4A3A4"/>
          </p15:clr>
        </p15:guide>
        <p15:guide id="3" pos="529" userDrawn="1">
          <p15:clr>
            <a:srgbClr val="A4A3A4"/>
          </p15:clr>
        </p15:guide>
        <p15:guide id="13" orient="horz" pos="2205"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w h" initials="wh" lastIdx="1" clrIdx="0">
    <p:extLst>
      <p:ext uri="{19B8F6BF-5375-455C-9EA6-DF929625EA0E}">
        <p15:presenceInfo xmlns:p15="http://schemas.microsoft.com/office/powerpoint/2012/main" userId="87954754a510249e"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45FE6"/>
    <a:srgbClr val="BA68BB"/>
    <a:srgbClr val="EF9EDC"/>
    <a:srgbClr val="B598F0"/>
    <a:srgbClr val="CEBBF5"/>
    <a:srgbClr val="BBBCEC"/>
    <a:srgbClr val="302A4F"/>
    <a:srgbClr val="8385F4"/>
    <a:srgbClr val="D1CBEF"/>
    <a:srgbClr val="A99DED"/>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中度样式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880" autoAdjust="0"/>
    <p:restoredTop sz="94694" autoAdjust="0"/>
  </p:normalViewPr>
  <p:slideViewPr>
    <p:cSldViewPr snapToGrid="0">
      <p:cViewPr>
        <p:scale>
          <a:sx n="33" d="100"/>
          <a:sy n="33" d="100"/>
        </p:scale>
        <p:origin x="1276" y="624"/>
      </p:cViewPr>
      <p:guideLst>
        <p:guide orient="horz" pos="504"/>
        <p:guide pos="529"/>
        <p:guide orient="horz" pos="2205"/>
      </p:guideLst>
    </p:cSldViewPr>
  </p:slideViewPr>
  <p:notesTextViewPr>
    <p:cViewPr>
      <p:scale>
        <a:sx n="300" d="100"/>
        <a:sy n="300" d="100"/>
      </p:scale>
      <p:origin x="0" y="0"/>
    </p:cViewPr>
  </p:notesTextViewPr>
  <p:sorterViewPr>
    <p:cViewPr>
      <p:scale>
        <a:sx n="125" d="100"/>
        <a:sy n="125"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commentAuthors" Target="commentAuthors.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系列 1</c:v>
                </c:pt>
              </c:strCache>
            </c:strRef>
          </c:tx>
          <c:spPr>
            <a:solidFill>
              <a:schemeClr val="bg1"/>
            </a:solidFill>
            <a:ln>
              <a:noFill/>
            </a:ln>
            <a:effectLst/>
          </c:spPr>
          <c:invertIfNegative val="0"/>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extLst>
            <c:ext xmlns:c16="http://schemas.microsoft.com/office/drawing/2014/chart" uri="{C3380CC4-5D6E-409C-BE32-E72D297353CC}">
              <c16:uniqueId val="{00000000-248A-455B-B5D6-EE163421C61F}"/>
            </c:ext>
          </c:extLst>
        </c:ser>
        <c:ser>
          <c:idx val="1"/>
          <c:order val="1"/>
          <c:tx>
            <c:strRef>
              <c:f>Sheet1!$C$1</c:f>
              <c:strCache>
                <c:ptCount val="1"/>
                <c:pt idx="0">
                  <c:v>系列 2</c:v>
                </c:pt>
              </c:strCache>
            </c:strRef>
          </c:tx>
          <c:spPr>
            <a:solidFill>
              <a:schemeClr val="accent3"/>
            </a:solidFill>
            <a:ln>
              <a:noFill/>
            </a:ln>
            <a:effectLst/>
          </c:spPr>
          <c:invertIfNegative val="0"/>
          <c:cat>
            <c:strRef>
              <c:f>Sheet1!$A$2:$A$5</c:f>
              <c:strCache>
                <c:ptCount val="4"/>
                <c:pt idx="0">
                  <c:v>类别 1</c:v>
                </c:pt>
                <c:pt idx="1">
                  <c:v>类别 2</c:v>
                </c:pt>
                <c:pt idx="2">
                  <c:v>类别 3</c:v>
                </c:pt>
                <c:pt idx="3">
                  <c:v>类别 4</c:v>
                </c:pt>
              </c:strCache>
            </c:strRef>
          </c:cat>
          <c:val>
            <c:numRef>
              <c:f>Sheet1!$C$2:$C$5</c:f>
              <c:numCache>
                <c:formatCode>General</c:formatCode>
                <c:ptCount val="4"/>
                <c:pt idx="0">
                  <c:v>2.4</c:v>
                </c:pt>
                <c:pt idx="1">
                  <c:v>4.4000000000000004</c:v>
                </c:pt>
                <c:pt idx="2">
                  <c:v>1.8</c:v>
                </c:pt>
                <c:pt idx="3">
                  <c:v>2.8</c:v>
                </c:pt>
              </c:numCache>
            </c:numRef>
          </c:val>
          <c:extLst>
            <c:ext xmlns:c16="http://schemas.microsoft.com/office/drawing/2014/chart" uri="{C3380CC4-5D6E-409C-BE32-E72D297353CC}">
              <c16:uniqueId val="{00000001-248A-455B-B5D6-EE163421C61F}"/>
            </c:ext>
          </c:extLst>
        </c:ser>
        <c:dLbls>
          <c:showLegendKey val="0"/>
          <c:showVal val="0"/>
          <c:showCatName val="0"/>
          <c:showSerName val="0"/>
          <c:showPercent val="0"/>
          <c:showBubbleSize val="0"/>
        </c:dLbls>
        <c:gapWidth val="219"/>
        <c:overlap val="-27"/>
        <c:axId val="834456415"/>
        <c:axId val="834453503"/>
      </c:barChart>
      <c:catAx>
        <c:axId val="834456415"/>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2"/>
                </a:solidFill>
                <a:latin typeface="+mn-lt"/>
                <a:ea typeface="+mn-ea"/>
                <a:cs typeface="+mn-cs"/>
              </a:defRPr>
            </a:pPr>
            <a:endParaRPr lang="zh-CN"/>
          </a:p>
        </c:txPr>
        <c:crossAx val="834453503"/>
        <c:crosses val="autoZero"/>
        <c:auto val="1"/>
        <c:lblAlgn val="ctr"/>
        <c:lblOffset val="100"/>
        <c:noMultiLvlLbl val="0"/>
      </c:catAx>
      <c:valAx>
        <c:axId val="834453503"/>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2"/>
                </a:solidFill>
                <a:latin typeface="+mn-lt"/>
                <a:ea typeface="+mn-ea"/>
                <a:cs typeface="+mn-cs"/>
              </a:defRPr>
            </a:pPr>
            <a:endParaRPr lang="zh-CN"/>
          </a:p>
        </c:txPr>
        <c:crossAx val="834456415"/>
        <c:crosses val="autoZero"/>
        <c:crossBetween val="between"/>
        <c:majorUnit val="1"/>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A1A117E-47A6-43C9-9825-7A63559BBDE3}" type="datetimeFigureOut">
              <a:rPr lang="zh-CN" altLang="en-US" smtClean="0"/>
              <a:t>2022/7/24</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E07903C-8E1F-4D0A-AD40-D488CDD7F472}" type="slidenum">
              <a:rPr lang="zh-CN" altLang="en-US" smtClean="0"/>
              <a:t>‹#›</a:t>
            </a:fld>
            <a:endParaRPr lang="zh-CN" altLang="en-US"/>
          </a:p>
        </p:txBody>
      </p:sp>
    </p:spTree>
    <p:extLst>
      <p:ext uri="{BB962C8B-B14F-4D97-AF65-F5344CB8AC3E}">
        <p14:creationId xmlns:p14="http://schemas.microsoft.com/office/powerpoint/2010/main" val="67400715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E07903C-8E1F-4D0A-AD40-D488CDD7F472}" type="slidenum">
              <a:rPr lang="zh-CN" altLang="en-US" smtClean="0"/>
              <a:t>1</a:t>
            </a:fld>
            <a:endParaRPr lang="zh-CN" altLang="en-US"/>
          </a:p>
        </p:txBody>
      </p:sp>
    </p:spTree>
    <p:extLst>
      <p:ext uri="{BB962C8B-B14F-4D97-AF65-F5344CB8AC3E}">
        <p14:creationId xmlns:p14="http://schemas.microsoft.com/office/powerpoint/2010/main" val="35851632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E07903C-8E1F-4D0A-AD40-D488CDD7F472}" type="slidenum">
              <a:rPr lang="zh-CN" altLang="en-US" smtClean="0"/>
              <a:t>10</a:t>
            </a:fld>
            <a:endParaRPr lang="zh-CN" altLang="en-US"/>
          </a:p>
        </p:txBody>
      </p:sp>
    </p:spTree>
    <p:extLst>
      <p:ext uri="{BB962C8B-B14F-4D97-AF65-F5344CB8AC3E}">
        <p14:creationId xmlns:p14="http://schemas.microsoft.com/office/powerpoint/2010/main" val="236118222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E07903C-8E1F-4D0A-AD40-D488CDD7F472}" type="slidenum">
              <a:rPr lang="zh-CN" altLang="en-US" smtClean="0"/>
              <a:t>11</a:t>
            </a:fld>
            <a:endParaRPr lang="zh-CN" altLang="en-US"/>
          </a:p>
        </p:txBody>
      </p:sp>
    </p:spTree>
    <p:extLst>
      <p:ext uri="{BB962C8B-B14F-4D97-AF65-F5344CB8AC3E}">
        <p14:creationId xmlns:p14="http://schemas.microsoft.com/office/powerpoint/2010/main" val="41885855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E07903C-8E1F-4D0A-AD40-D488CDD7F472}" type="slidenum">
              <a:rPr lang="zh-CN" altLang="en-US" smtClean="0"/>
              <a:t>12</a:t>
            </a:fld>
            <a:endParaRPr lang="zh-CN" altLang="en-US"/>
          </a:p>
        </p:txBody>
      </p:sp>
    </p:spTree>
    <p:extLst>
      <p:ext uri="{BB962C8B-B14F-4D97-AF65-F5344CB8AC3E}">
        <p14:creationId xmlns:p14="http://schemas.microsoft.com/office/powerpoint/2010/main" val="346308330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E07903C-8E1F-4D0A-AD40-D488CDD7F472}" type="slidenum">
              <a:rPr lang="zh-CN" altLang="en-US" smtClean="0"/>
              <a:t>13</a:t>
            </a:fld>
            <a:endParaRPr lang="zh-CN" altLang="en-US"/>
          </a:p>
        </p:txBody>
      </p:sp>
    </p:spTree>
    <p:extLst>
      <p:ext uri="{BB962C8B-B14F-4D97-AF65-F5344CB8AC3E}">
        <p14:creationId xmlns:p14="http://schemas.microsoft.com/office/powerpoint/2010/main" val="291443034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5E07903C-8E1F-4D0A-AD40-D488CDD7F472}" type="slidenum">
              <a:rPr lang="zh-CN" altLang="en-US" smtClean="0"/>
              <a:t>2</a:t>
            </a:fld>
            <a:endParaRPr lang="zh-CN" altLang="en-US"/>
          </a:p>
        </p:txBody>
      </p:sp>
    </p:spTree>
    <p:extLst>
      <p:ext uri="{BB962C8B-B14F-4D97-AF65-F5344CB8AC3E}">
        <p14:creationId xmlns:p14="http://schemas.microsoft.com/office/powerpoint/2010/main" val="173317041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E07903C-8E1F-4D0A-AD40-D488CDD7F472}" type="slidenum">
              <a:rPr lang="zh-CN" altLang="en-US" smtClean="0"/>
              <a:t>3</a:t>
            </a:fld>
            <a:endParaRPr lang="zh-CN" altLang="en-US"/>
          </a:p>
        </p:txBody>
      </p:sp>
    </p:spTree>
    <p:extLst>
      <p:ext uri="{BB962C8B-B14F-4D97-AF65-F5344CB8AC3E}">
        <p14:creationId xmlns:p14="http://schemas.microsoft.com/office/powerpoint/2010/main" val="272144575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E07903C-8E1F-4D0A-AD40-D488CDD7F472}" type="slidenum">
              <a:rPr lang="zh-CN" altLang="en-US" smtClean="0"/>
              <a:t>4</a:t>
            </a:fld>
            <a:endParaRPr lang="zh-CN" altLang="en-US"/>
          </a:p>
        </p:txBody>
      </p:sp>
    </p:spTree>
    <p:extLst>
      <p:ext uri="{BB962C8B-B14F-4D97-AF65-F5344CB8AC3E}">
        <p14:creationId xmlns:p14="http://schemas.microsoft.com/office/powerpoint/2010/main" val="179550263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E07903C-8E1F-4D0A-AD40-D488CDD7F472}" type="slidenum">
              <a:rPr lang="zh-CN" altLang="en-US" smtClean="0"/>
              <a:t>5</a:t>
            </a:fld>
            <a:endParaRPr lang="zh-CN" altLang="en-US"/>
          </a:p>
        </p:txBody>
      </p:sp>
    </p:spTree>
    <p:extLst>
      <p:ext uri="{BB962C8B-B14F-4D97-AF65-F5344CB8AC3E}">
        <p14:creationId xmlns:p14="http://schemas.microsoft.com/office/powerpoint/2010/main" val="75525104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5E07903C-8E1F-4D0A-AD40-D488CDD7F472}" type="slidenum">
              <a:rPr lang="zh-CN" altLang="en-US" smtClean="0"/>
              <a:t>6</a:t>
            </a:fld>
            <a:endParaRPr lang="zh-CN" altLang="en-US"/>
          </a:p>
        </p:txBody>
      </p:sp>
    </p:spTree>
    <p:extLst>
      <p:ext uri="{BB962C8B-B14F-4D97-AF65-F5344CB8AC3E}">
        <p14:creationId xmlns:p14="http://schemas.microsoft.com/office/powerpoint/2010/main" val="95763536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5E07903C-8E1F-4D0A-AD40-D488CDD7F472}" type="slidenum">
              <a:rPr lang="zh-CN" altLang="en-US" smtClean="0"/>
              <a:t>7</a:t>
            </a:fld>
            <a:endParaRPr lang="zh-CN" altLang="en-US"/>
          </a:p>
        </p:txBody>
      </p:sp>
    </p:spTree>
    <p:extLst>
      <p:ext uri="{BB962C8B-B14F-4D97-AF65-F5344CB8AC3E}">
        <p14:creationId xmlns:p14="http://schemas.microsoft.com/office/powerpoint/2010/main" val="53369967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5E07903C-8E1F-4D0A-AD40-D488CDD7F472}" type="slidenum">
              <a:rPr lang="zh-CN" altLang="en-US" smtClean="0"/>
              <a:t>8</a:t>
            </a:fld>
            <a:endParaRPr lang="zh-CN" altLang="en-US"/>
          </a:p>
        </p:txBody>
      </p:sp>
    </p:spTree>
    <p:extLst>
      <p:ext uri="{BB962C8B-B14F-4D97-AF65-F5344CB8AC3E}">
        <p14:creationId xmlns:p14="http://schemas.microsoft.com/office/powerpoint/2010/main" val="154392765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5E07903C-8E1F-4D0A-AD40-D488CDD7F472}" type="slidenum">
              <a:rPr lang="zh-CN" altLang="en-US" smtClean="0"/>
              <a:t>9</a:t>
            </a:fld>
            <a:endParaRPr lang="zh-CN" altLang="en-US"/>
          </a:p>
        </p:txBody>
      </p:sp>
    </p:spTree>
    <p:extLst>
      <p:ext uri="{BB962C8B-B14F-4D97-AF65-F5344CB8AC3E}">
        <p14:creationId xmlns:p14="http://schemas.microsoft.com/office/powerpoint/2010/main" val="420458479"/>
      </p:ext>
    </p:extLst>
  </p:cSld>
  <p:clrMapOvr>
    <a:masterClrMapping/>
  </p:clrMapOvr>
</p:notes>
</file>

<file path=ppt/slideLayouts/_rels/slideLayout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Master" Target="../slideMasters/slideMaster1.xml"/><Relationship Id="rId5" Type="http://schemas.microsoft.com/office/2007/relationships/hdphoto" Target="../media/hdphoto2.wdp"/><Relationship Id="rId4" Type="http://schemas.openxmlformats.org/officeDocument/2006/relationships/image" Target="../media/image2.png"/></Relationships>
</file>

<file path=ppt/slideLayouts/_rels/slideLayout2.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空白">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id="{A50F1304-743D-DBB5-7019-6C04D9F208E5}"/>
              </a:ext>
            </a:extLst>
          </p:cNvPr>
          <p:cNvSpPr/>
          <p:nvPr userDrawn="1"/>
        </p:nvSpPr>
        <p:spPr>
          <a:xfrm>
            <a:off x="6618" y="1"/>
            <a:ext cx="12192000" cy="6858000"/>
          </a:xfrm>
          <a:prstGeom prst="rect">
            <a:avLst/>
          </a:prstGeom>
          <a:gradFill flip="none" rotWithShape="1">
            <a:gsLst>
              <a:gs pos="0">
                <a:srgbClr val="EF9EDC">
                  <a:lumMod val="20000"/>
                  <a:lumOff val="80000"/>
                </a:srgbClr>
              </a:gs>
              <a:gs pos="100000">
                <a:schemeClr val="bg1">
                  <a:alpha val="48000"/>
                </a:schemeClr>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5" name="图片 4">
            <a:extLst>
              <a:ext uri="{FF2B5EF4-FFF2-40B4-BE49-F238E27FC236}">
                <a16:creationId xmlns:a16="http://schemas.microsoft.com/office/drawing/2014/main" id="{EC785219-ADD6-58C8-91FE-EF4504113C23}"/>
              </a:ext>
            </a:extLst>
          </p:cNvPr>
          <p:cNvPicPr>
            <a:picLocks noChangeAspect="1"/>
          </p:cNvPicPr>
          <p:nvPr userDrawn="1"/>
        </p:nvPicPr>
        <p:blipFill>
          <a:blip r:embed="rId2" cstate="email">
            <a:duotone>
              <a:schemeClr val="accent4">
                <a:shade val="45000"/>
                <a:satMod val="135000"/>
              </a:schemeClr>
              <a:prstClr val="white"/>
            </a:duotone>
            <a:extLst>
              <a:ext uri="{BEBA8EAE-BF5A-486C-A8C5-ECC9F3942E4B}">
                <a14:imgProps xmlns:a14="http://schemas.microsoft.com/office/drawing/2010/main">
                  <a14:imgLayer r:embed="rId3">
                    <a14:imgEffect>
                      <a14:artisticFilmGrain grainSize="15"/>
                    </a14:imgEffect>
                  </a14:imgLayer>
                </a14:imgProps>
              </a:ext>
              <a:ext uri="{28A0092B-C50C-407E-A947-70E740481C1C}">
                <a14:useLocalDpi xmlns:a14="http://schemas.microsoft.com/office/drawing/2010/main"/>
              </a:ext>
            </a:extLst>
          </a:blip>
          <a:srcRect/>
          <a:stretch>
            <a:fillRect/>
          </a:stretch>
        </p:blipFill>
        <p:spPr>
          <a:xfrm>
            <a:off x="7748328" y="2645138"/>
            <a:ext cx="4443672" cy="4212863"/>
          </a:xfrm>
          <a:custGeom>
            <a:avLst/>
            <a:gdLst>
              <a:gd name="connsiteX0" fmla="*/ 0 w 4443672"/>
              <a:gd name="connsiteY0" fmla="*/ 0 h 4212863"/>
              <a:gd name="connsiteX1" fmla="*/ 4443672 w 4443672"/>
              <a:gd name="connsiteY1" fmla="*/ 0 h 4212863"/>
              <a:gd name="connsiteX2" fmla="*/ 4443672 w 4443672"/>
              <a:gd name="connsiteY2" fmla="*/ 4212863 h 4212863"/>
              <a:gd name="connsiteX3" fmla="*/ 0 w 4443672"/>
              <a:gd name="connsiteY3" fmla="*/ 4212863 h 4212863"/>
            </a:gdLst>
            <a:ahLst/>
            <a:cxnLst>
              <a:cxn ang="0">
                <a:pos x="connsiteX0" y="connsiteY0"/>
              </a:cxn>
              <a:cxn ang="0">
                <a:pos x="connsiteX1" y="connsiteY1"/>
              </a:cxn>
              <a:cxn ang="0">
                <a:pos x="connsiteX2" y="connsiteY2"/>
              </a:cxn>
              <a:cxn ang="0">
                <a:pos x="connsiteX3" y="connsiteY3"/>
              </a:cxn>
            </a:cxnLst>
            <a:rect l="l" t="t" r="r" b="b"/>
            <a:pathLst>
              <a:path w="4443672" h="4212863">
                <a:moveTo>
                  <a:pt x="0" y="0"/>
                </a:moveTo>
                <a:lnTo>
                  <a:pt x="4443672" y="0"/>
                </a:lnTo>
                <a:lnTo>
                  <a:pt x="4443672" y="4212863"/>
                </a:lnTo>
                <a:lnTo>
                  <a:pt x="0" y="4212863"/>
                </a:lnTo>
                <a:close/>
              </a:path>
            </a:pathLst>
          </a:custGeom>
        </p:spPr>
      </p:pic>
      <p:sp>
        <p:nvSpPr>
          <p:cNvPr id="6" name="任意多边形: 形状 5">
            <a:extLst>
              <a:ext uri="{FF2B5EF4-FFF2-40B4-BE49-F238E27FC236}">
                <a16:creationId xmlns:a16="http://schemas.microsoft.com/office/drawing/2014/main" id="{B6E8425D-5712-64B2-3D2B-D34B3F8D4264}"/>
              </a:ext>
            </a:extLst>
          </p:cNvPr>
          <p:cNvSpPr/>
          <p:nvPr userDrawn="1"/>
        </p:nvSpPr>
        <p:spPr>
          <a:xfrm rot="19800000">
            <a:off x="10217619" y="5095894"/>
            <a:ext cx="2647797" cy="1984186"/>
          </a:xfrm>
          <a:custGeom>
            <a:avLst/>
            <a:gdLst>
              <a:gd name="connsiteX0" fmla="*/ 2647797 w 2647797"/>
              <a:gd name="connsiteY0" fmla="*/ 0 h 1984186"/>
              <a:gd name="connsiteX1" fmla="*/ 1502227 w 2647797"/>
              <a:gd name="connsiteY1" fmla="*/ 1984186 h 1984186"/>
              <a:gd name="connsiteX2" fmla="*/ 0 w 2647797"/>
              <a:gd name="connsiteY2" fmla="*/ 1116875 h 1984186"/>
              <a:gd name="connsiteX3" fmla="*/ 119225 w 2647797"/>
              <a:gd name="connsiteY3" fmla="*/ 1003585 h 1984186"/>
              <a:gd name="connsiteX4" fmla="*/ 2507649 w 2647797"/>
              <a:gd name="connsiteY4" fmla="*/ 4531 h 19841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47797" h="1984186">
                <a:moveTo>
                  <a:pt x="2647797" y="0"/>
                </a:moveTo>
                <a:lnTo>
                  <a:pt x="1502227" y="1984186"/>
                </a:lnTo>
                <a:lnTo>
                  <a:pt x="0" y="1116875"/>
                </a:lnTo>
                <a:lnTo>
                  <a:pt x="119225" y="1003585"/>
                </a:lnTo>
                <a:cubicBezTo>
                  <a:pt x="780997" y="415634"/>
                  <a:pt x="1622969" y="62893"/>
                  <a:pt x="2507649" y="4531"/>
                </a:cubicBezTo>
                <a:close/>
              </a:path>
            </a:pathLst>
          </a:custGeom>
          <a:ln w="19050">
            <a:solidFill>
              <a:schemeClr val="bg1"/>
            </a:solidFill>
          </a:ln>
        </p:spPr>
        <p:style>
          <a:lnRef idx="1">
            <a:schemeClr val="accent1"/>
          </a:lnRef>
          <a:fillRef idx="0">
            <a:schemeClr val="accent1"/>
          </a:fillRef>
          <a:effectRef idx="0">
            <a:schemeClr val="accent1"/>
          </a:effectRef>
          <a:fontRef idx="minor">
            <a:schemeClr val="tx1"/>
          </a:fontRef>
        </p:style>
        <p:txBody>
          <a:bodyPr wrap="square" rtlCol="0" anchor="ctr">
            <a:noAutofit/>
          </a:bodyPr>
          <a:lstStyle/>
          <a:p>
            <a:pPr algn="ctr"/>
            <a:endParaRPr lang="zh-CN" altLang="en-US"/>
          </a:p>
        </p:txBody>
      </p:sp>
      <p:sp>
        <p:nvSpPr>
          <p:cNvPr id="12" name="文本占位符 11">
            <a:extLst>
              <a:ext uri="{FF2B5EF4-FFF2-40B4-BE49-F238E27FC236}">
                <a16:creationId xmlns:a16="http://schemas.microsoft.com/office/drawing/2014/main" id="{BD9187C4-76DB-A903-E4F1-9F3837454781}"/>
              </a:ext>
            </a:extLst>
          </p:cNvPr>
          <p:cNvSpPr>
            <a:spLocks noGrp="1"/>
          </p:cNvSpPr>
          <p:nvPr>
            <p:ph type="body" sz="quarter" idx="10"/>
          </p:nvPr>
        </p:nvSpPr>
        <p:spPr>
          <a:xfrm>
            <a:off x="1017637" y="762803"/>
            <a:ext cx="5091599" cy="707886"/>
          </a:xfrm>
          <a:prstGeom prst="rect">
            <a:avLst/>
          </a:prstGeom>
        </p:spPr>
        <p:txBody>
          <a:bodyPr wrap="none" lIns="0" tIns="0" rIns="0" bIns="0" anchor="ctr" anchorCtr="0"/>
          <a:lstStyle>
            <a:lvl1pPr marL="0" indent="0" algn="l" defTabSz="914400" rtl="0" eaLnBrk="1" latinLnBrk="0" hangingPunct="1">
              <a:buNone/>
              <a:defRPr lang="zh-CN" altLang="en-US" sz="4000" kern="1200" dirty="0">
                <a:ln>
                  <a:gradFill flip="none" rotWithShape="1">
                    <a:gsLst>
                      <a:gs pos="0">
                        <a:schemeClr val="bg1">
                          <a:alpha val="56000"/>
                        </a:schemeClr>
                      </a:gs>
                      <a:gs pos="100000">
                        <a:schemeClr val="bg1">
                          <a:alpha val="52000"/>
                        </a:schemeClr>
                      </a:gs>
                    </a:gsLst>
                    <a:path path="circle">
                      <a:fillToRect l="100000" t="100000"/>
                    </a:path>
                    <a:tileRect r="-100000" b="-100000"/>
                  </a:gradFill>
                </a:ln>
                <a:gradFill flip="none" rotWithShape="1">
                  <a:gsLst>
                    <a:gs pos="1361">
                      <a:srgbClr val="EF9EDC"/>
                    </a:gs>
                    <a:gs pos="22000">
                      <a:srgbClr val="645FE6"/>
                    </a:gs>
                    <a:gs pos="69000">
                      <a:srgbClr val="BA68BB"/>
                    </a:gs>
                    <a:gs pos="100000">
                      <a:srgbClr val="EF9EDC"/>
                    </a:gs>
                  </a:gsLst>
                  <a:path path="circle">
                    <a:fillToRect t="100000" r="100000"/>
                  </a:path>
                  <a:tileRect l="-100000" b="-100000"/>
                </a:gradFill>
                <a:latin typeface="思源宋体 CN Heavy" panose="02020900000000000000" pitchFamily="18" charset="-122"/>
                <a:ea typeface="思源宋体 CN Heavy" panose="02020900000000000000" pitchFamily="18" charset="-122"/>
                <a:cs typeface="+mn-cs"/>
              </a:defRPr>
            </a:lvl1pPr>
          </a:lstStyle>
          <a:p>
            <a:pPr lvl="0"/>
            <a:r>
              <a:rPr lang="zh-CN" altLang="en-US" dirty="0"/>
              <a:t>单击此处编辑</a:t>
            </a:r>
          </a:p>
        </p:txBody>
      </p:sp>
      <p:cxnSp>
        <p:nvCxnSpPr>
          <p:cNvPr id="8" name="直接连接符 7">
            <a:extLst>
              <a:ext uri="{FF2B5EF4-FFF2-40B4-BE49-F238E27FC236}">
                <a16:creationId xmlns:a16="http://schemas.microsoft.com/office/drawing/2014/main" id="{35064D25-9E70-5F66-E0F7-20355676C54D}"/>
              </a:ext>
            </a:extLst>
          </p:cNvPr>
          <p:cNvCxnSpPr>
            <a:cxnSpLocks/>
          </p:cNvCxnSpPr>
          <p:nvPr userDrawn="1"/>
        </p:nvCxnSpPr>
        <p:spPr>
          <a:xfrm>
            <a:off x="872880" y="812773"/>
            <a:ext cx="0" cy="576263"/>
          </a:xfrm>
          <a:prstGeom prst="line">
            <a:avLst/>
          </a:prstGeom>
          <a:ln w="63500" cap="rnd">
            <a:gradFill>
              <a:gsLst>
                <a:gs pos="0">
                  <a:schemeClr val="accent3"/>
                </a:gs>
                <a:gs pos="100000">
                  <a:schemeClr val="accent4"/>
                </a:gs>
              </a:gsLst>
              <a:lin ang="5400000" scaled="1"/>
            </a:gradFill>
          </a:ln>
        </p:spPr>
        <p:style>
          <a:lnRef idx="1">
            <a:schemeClr val="accent1"/>
          </a:lnRef>
          <a:fillRef idx="0">
            <a:schemeClr val="accent1"/>
          </a:fillRef>
          <a:effectRef idx="0">
            <a:schemeClr val="accent1"/>
          </a:effectRef>
          <a:fontRef idx="minor">
            <a:schemeClr val="tx1"/>
          </a:fontRef>
        </p:style>
      </p:cxnSp>
      <p:pic>
        <p:nvPicPr>
          <p:cNvPr id="9" name="图片 8">
            <a:extLst>
              <a:ext uri="{FF2B5EF4-FFF2-40B4-BE49-F238E27FC236}">
                <a16:creationId xmlns:a16="http://schemas.microsoft.com/office/drawing/2014/main" id="{FA525552-3EDC-DF6E-EFA6-6B0476517685}"/>
              </a:ext>
            </a:extLst>
          </p:cNvPr>
          <p:cNvPicPr>
            <a:picLocks noChangeAspect="1"/>
          </p:cNvPicPr>
          <p:nvPr userDrawn="1"/>
        </p:nvPicPr>
        <p:blipFill>
          <a:blip r:embed="rId4" cstate="email">
            <a:alphaModFix amt="50000"/>
            <a:extLst>
              <a:ext uri="{BEBA8EAE-BF5A-486C-A8C5-ECC9F3942E4B}">
                <a14:imgProps xmlns:a14="http://schemas.microsoft.com/office/drawing/2010/main">
                  <a14:imgLayer r:embed="rId5">
                    <a14:imgEffect>
                      <a14:artisticFilmGrain grainSize="15"/>
                    </a14:imgEffect>
                  </a14:imgLayer>
                </a14:imgProps>
              </a:ext>
              <a:ext uri="{28A0092B-C50C-407E-A947-70E740481C1C}">
                <a14:useLocalDpi xmlns:a14="http://schemas.microsoft.com/office/drawing/2010/main"/>
              </a:ext>
            </a:extLst>
          </a:blip>
          <a:srcRect/>
          <a:stretch>
            <a:fillRect/>
          </a:stretch>
        </p:blipFill>
        <p:spPr>
          <a:xfrm>
            <a:off x="0" y="0"/>
            <a:ext cx="3937801" cy="2689654"/>
          </a:xfrm>
          <a:custGeom>
            <a:avLst/>
            <a:gdLst>
              <a:gd name="connsiteX0" fmla="*/ 0 w 3937801"/>
              <a:gd name="connsiteY0" fmla="*/ 0 h 2689654"/>
              <a:gd name="connsiteX1" fmla="*/ 3937801 w 3937801"/>
              <a:gd name="connsiteY1" fmla="*/ 0 h 2689654"/>
              <a:gd name="connsiteX2" fmla="*/ 3937801 w 3937801"/>
              <a:gd name="connsiteY2" fmla="*/ 2689654 h 2689654"/>
              <a:gd name="connsiteX3" fmla="*/ 0 w 3937801"/>
              <a:gd name="connsiteY3" fmla="*/ 2689654 h 2689654"/>
            </a:gdLst>
            <a:ahLst/>
            <a:cxnLst>
              <a:cxn ang="0">
                <a:pos x="connsiteX0" y="connsiteY0"/>
              </a:cxn>
              <a:cxn ang="0">
                <a:pos x="connsiteX1" y="connsiteY1"/>
              </a:cxn>
              <a:cxn ang="0">
                <a:pos x="connsiteX2" y="connsiteY2"/>
              </a:cxn>
              <a:cxn ang="0">
                <a:pos x="connsiteX3" y="connsiteY3"/>
              </a:cxn>
            </a:cxnLst>
            <a:rect l="l" t="t" r="r" b="b"/>
            <a:pathLst>
              <a:path w="3937801" h="2689654">
                <a:moveTo>
                  <a:pt x="0" y="0"/>
                </a:moveTo>
                <a:lnTo>
                  <a:pt x="3937801" y="0"/>
                </a:lnTo>
                <a:lnTo>
                  <a:pt x="3937801" y="2689654"/>
                </a:lnTo>
                <a:lnTo>
                  <a:pt x="0" y="2689654"/>
                </a:lnTo>
                <a:close/>
              </a:path>
            </a:pathLst>
          </a:custGeom>
        </p:spPr>
      </p:pic>
    </p:spTree>
    <p:extLst>
      <p:ext uri="{BB962C8B-B14F-4D97-AF65-F5344CB8AC3E}">
        <p14:creationId xmlns:p14="http://schemas.microsoft.com/office/powerpoint/2010/main" val="223029838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空白">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id="{A50F1304-743D-DBB5-7019-6C04D9F208E5}"/>
              </a:ext>
            </a:extLst>
          </p:cNvPr>
          <p:cNvSpPr/>
          <p:nvPr userDrawn="1"/>
        </p:nvSpPr>
        <p:spPr>
          <a:xfrm>
            <a:off x="6618" y="1"/>
            <a:ext cx="12192000" cy="6858000"/>
          </a:xfrm>
          <a:prstGeom prst="rect">
            <a:avLst/>
          </a:prstGeom>
          <a:gradFill flip="none" rotWithShape="1">
            <a:gsLst>
              <a:gs pos="0">
                <a:srgbClr val="EF9EDC">
                  <a:lumMod val="20000"/>
                  <a:lumOff val="80000"/>
                </a:srgbClr>
              </a:gs>
              <a:gs pos="100000">
                <a:schemeClr val="bg1">
                  <a:alpha val="48000"/>
                </a:schemeClr>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4" name="图片 3">
            <a:extLst>
              <a:ext uri="{FF2B5EF4-FFF2-40B4-BE49-F238E27FC236}">
                <a16:creationId xmlns:a16="http://schemas.microsoft.com/office/drawing/2014/main" id="{EDE9372A-D47B-AB81-1873-8196FF303E0A}"/>
              </a:ext>
            </a:extLst>
          </p:cNvPr>
          <p:cNvPicPr>
            <a:picLocks noChangeAspect="1"/>
          </p:cNvPicPr>
          <p:nvPr userDrawn="1"/>
        </p:nvPicPr>
        <p:blipFill>
          <a:blip r:embed="rId2" cstate="email">
            <a:alphaModFix amt="50000"/>
            <a:extLst>
              <a:ext uri="{BEBA8EAE-BF5A-486C-A8C5-ECC9F3942E4B}">
                <a14:imgProps xmlns:a14="http://schemas.microsoft.com/office/drawing/2010/main">
                  <a14:imgLayer r:embed="rId3">
                    <a14:imgEffect>
                      <a14:artisticFilmGrain grainSize="15"/>
                    </a14:imgEffect>
                  </a14:imgLayer>
                </a14:imgProps>
              </a:ext>
              <a:ext uri="{28A0092B-C50C-407E-A947-70E740481C1C}">
                <a14:useLocalDpi xmlns:a14="http://schemas.microsoft.com/office/drawing/2010/main"/>
              </a:ext>
            </a:extLst>
          </a:blip>
          <a:srcRect/>
          <a:stretch>
            <a:fillRect/>
          </a:stretch>
        </p:blipFill>
        <p:spPr>
          <a:xfrm>
            <a:off x="0" y="0"/>
            <a:ext cx="3937801" cy="2689654"/>
          </a:xfrm>
          <a:custGeom>
            <a:avLst/>
            <a:gdLst>
              <a:gd name="connsiteX0" fmla="*/ 0 w 3937801"/>
              <a:gd name="connsiteY0" fmla="*/ 0 h 2689654"/>
              <a:gd name="connsiteX1" fmla="*/ 3937801 w 3937801"/>
              <a:gd name="connsiteY1" fmla="*/ 0 h 2689654"/>
              <a:gd name="connsiteX2" fmla="*/ 3937801 w 3937801"/>
              <a:gd name="connsiteY2" fmla="*/ 2689654 h 2689654"/>
              <a:gd name="connsiteX3" fmla="*/ 0 w 3937801"/>
              <a:gd name="connsiteY3" fmla="*/ 2689654 h 2689654"/>
            </a:gdLst>
            <a:ahLst/>
            <a:cxnLst>
              <a:cxn ang="0">
                <a:pos x="connsiteX0" y="connsiteY0"/>
              </a:cxn>
              <a:cxn ang="0">
                <a:pos x="connsiteX1" y="connsiteY1"/>
              </a:cxn>
              <a:cxn ang="0">
                <a:pos x="connsiteX2" y="connsiteY2"/>
              </a:cxn>
              <a:cxn ang="0">
                <a:pos x="connsiteX3" y="connsiteY3"/>
              </a:cxn>
            </a:cxnLst>
            <a:rect l="l" t="t" r="r" b="b"/>
            <a:pathLst>
              <a:path w="3937801" h="2689654">
                <a:moveTo>
                  <a:pt x="0" y="0"/>
                </a:moveTo>
                <a:lnTo>
                  <a:pt x="3937801" y="0"/>
                </a:lnTo>
                <a:lnTo>
                  <a:pt x="3937801" y="2689654"/>
                </a:lnTo>
                <a:lnTo>
                  <a:pt x="0" y="2689654"/>
                </a:lnTo>
                <a:close/>
              </a:path>
            </a:pathLst>
          </a:custGeom>
        </p:spPr>
      </p:pic>
      <p:sp>
        <p:nvSpPr>
          <p:cNvPr id="6" name="任意多边形: 形状 5">
            <a:extLst>
              <a:ext uri="{FF2B5EF4-FFF2-40B4-BE49-F238E27FC236}">
                <a16:creationId xmlns:a16="http://schemas.microsoft.com/office/drawing/2014/main" id="{B6E8425D-5712-64B2-3D2B-D34B3F8D4264}"/>
              </a:ext>
            </a:extLst>
          </p:cNvPr>
          <p:cNvSpPr/>
          <p:nvPr userDrawn="1"/>
        </p:nvSpPr>
        <p:spPr>
          <a:xfrm rot="19800000">
            <a:off x="10217619" y="5095894"/>
            <a:ext cx="2647797" cy="1984186"/>
          </a:xfrm>
          <a:custGeom>
            <a:avLst/>
            <a:gdLst>
              <a:gd name="connsiteX0" fmla="*/ 2647797 w 2647797"/>
              <a:gd name="connsiteY0" fmla="*/ 0 h 1984186"/>
              <a:gd name="connsiteX1" fmla="*/ 1502227 w 2647797"/>
              <a:gd name="connsiteY1" fmla="*/ 1984186 h 1984186"/>
              <a:gd name="connsiteX2" fmla="*/ 0 w 2647797"/>
              <a:gd name="connsiteY2" fmla="*/ 1116875 h 1984186"/>
              <a:gd name="connsiteX3" fmla="*/ 119225 w 2647797"/>
              <a:gd name="connsiteY3" fmla="*/ 1003585 h 1984186"/>
              <a:gd name="connsiteX4" fmla="*/ 2507649 w 2647797"/>
              <a:gd name="connsiteY4" fmla="*/ 4531 h 19841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47797" h="1984186">
                <a:moveTo>
                  <a:pt x="2647797" y="0"/>
                </a:moveTo>
                <a:lnTo>
                  <a:pt x="1502227" y="1984186"/>
                </a:lnTo>
                <a:lnTo>
                  <a:pt x="0" y="1116875"/>
                </a:lnTo>
                <a:lnTo>
                  <a:pt x="119225" y="1003585"/>
                </a:lnTo>
                <a:cubicBezTo>
                  <a:pt x="780997" y="415634"/>
                  <a:pt x="1622969" y="62893"/>
                  <a:pt x="2507649" y="4531"/>
                </a:cubicBezTo>
                <a:close/>
              </a:path>
            </a:pathLst>
          </a:custGeom>
          <a:ln w="19050">
            <a:solidFill>
              <a:schemeClr val="bg1"/>
            </a:solidFill>
          </a:ln>
        </p:spPr>
        <p:style>
          <a:lnRef idx="1">
            <a:schemeClr val="accent1"/>
          </a:lnRef>
          <a:fillRef idx="0">
            <a:schemeClr val="accent1"/>
          </a:fillRef>
          <a:effectRef idx="0">
            <a:schemeClr val="accent1"/>
          </a:effectRef>
          <a:fontRef idx="minor">
            <a:schemeClr val="tx1"/>
          </a:fontRef>
        </p:style>
        <p:txBody>
          <a:bodyPr wrap="square" rtlCol="0" anchor="ctr">
            <a:noAutofit/>
          </a:bodyPr>
          <a:lstStyle/>
          <a:p>
            <a:pPr algn="ctr"/>
            <a:endParaRPr lang="zh-CN" altLang="en-US"/>
          </a:p>
        </p:txBody>
      </p:sp>
      <p:sp>
        <p:nvSpPr>
          <p:cNvPr id="7" name="文本占位符 11">
            <a:extLst>
              <a:ext uri="{FF2B5EF4-FFF2-40B4-BE49-F238E27FC236}">
                <a16:creationId xmlns:a16="http://schemas.microsoft.com/office/drawing/2014/main" id="{23FC6625-368B-C917-73B7-9A265330A564}"/>
              </a:ext>
            </a:extLst>
          </p:cNvPr>
          <p:cNvSpPr>
            <a:spLocks noGrp="1"/>
          </p:cNvSpPr>
          <p:nvPr>
            <p:ph type="body" sz="quarter" idx="10"/>
          </p:nvPr>
        </p:nvSpPr>
        <p:spPr>
          <a:xfrm>
            <a:off x="1017637" y="762803"/>
            <a:ext cx="5091599" cy="707886"/>
          </a:xfrm>
          <a:prstGeom prst="rect">
            <a:avLst/>
          </a:prstGeom>
        </p:spPr>
        <p:txBody>
          <a:bodyPr wrap="none" lIns="0" tIns="0" rIns="0" bIns="0" anchor="ctr" anchorCtr="0"/>
          <a:lstStyle>
            <a:lvl1pPr marL="0" indent="0" algn="l" defTabSz="914400" rtl="0" eaLnBrk="1" latinLnBrk="0" hangingPunct="1">
              <a:buNone/>
              <a:defRPr lang="zh-CN" altLang="en-US" sz="4000" kern="1200" dirty="0">
                <a:ln>
                  <a:gradFill flip="none" rotWithShape="1">
                    <a:gsLst>
                      <a:gs pos="0">
                        <a:schemeClr val="bg1">
                          <a:alpha val="56000"/>
                        </a:schemeClr>
                      </a:gs>
                      <a:gs pos="100000">
                        <a:schemeClr val="bg1">
                          <a:alpha val="52000"/>
                        </a:schemeClr>
                      </a:gs>
                    </a:gsLst>
                    <a:path path="circle">
                      <a:fillToRect l="100000" t="100000"/>
                    </a:path>
                    <a:tileRect r="-100000" b="-100000"/>
                  </a:gradFill>
                </a:ln>
                <a:gradFill flip="none" rotWithShape="1">
                  <a:gsLst>
                    <a:gs pos="1361">
                      <a:srgbClr val="EF9EDC"/>
                    </a:gs>
                    <a:gs pos="22000">
                      <a:srgbClr val="645FE6"/>
                    </a:gs>
                    <a:gs pos="69000">
                      <a:srgbClr val="BA68BB"/>
                    </a:gs>
                    <a:gs pos="100000">
                      <a:srgbClr val="EF9EDC"/>
                    </a:gs>
                  </a:gsLst>
                  <a:path path="circle">
                    <a:fillToRect t="100000" r="100000"/>
                  </a:path>
                  <a:tileRect l="-100000" b="-100000"/>
                </a:gradFill>
                <a:latin typeface="思源宋体 CN Heavy" panose="02020900000000000000" pitchFamily="18" charset="-122"/>
                <a:ea typeface="思源宋体 CN Heavy" panose="02020900000000000000" pitchFamily="18" charset="-122"/>
                <a:cs typeface="+mn-cs"/>
              </a:defRPr>
            </a:lvl1pPr>
          </a:lstStyle>
          <a:p>
            <a:pPr lvl="0"/>
            <a:r>
              <a:rPr lang="zh-CN" altLang="en-US" dirty="0"/>
              <a:t>单击此处编辑</a:t>
            </a:r>
          </a:p>
        </p:txBody>
      </p:sp>
      <p:cxnSp>
        <p:nvCxnSpPr>
          <p:cNvPr id="8" name="直接连接符 7">
            <a:extLst>
              <a:ext uri="{FF2B5EF4-FFF2-40B4-BE49-F238E27FC236}">
                <a16:creationId xmlns:a16="http://schemas.microsoft.com/office/drawing/2014/main" id="{55D50A08-28BF-CBAE-65AD-197FA5F7A607}"/>
              </a:ext>
            </a:extLst>
          </p:cNvPr>
          <p:cNvCxnSpPr>
            <a:cxnSpLocks/>
          </p:cNvCxnSpPr>
          <p:nvPr userDrawn="1"/>
        </p:nvCxnSpPr>
        <p:spPr>
          <a:xfrm>
            <a:off x="872880" y="812773"/>
            <a:ext cx="0" cy="576263"/>
          </a:xfrm>
          <a:prstGeom prst="line">
            <a:avLst/>
          </a:prstGeom>
          <a:ln w="63500" cap="rnd">
            <a:gradFill>
              <a:gsLst>
                <a:gs pos="0">
                  <a:schemeClr val="accent3"/>
                </a:gs>
                <a:gs pos="100000">
                  <a:schemeClr val="accent4"/>
                </a:gs>
              </a:gsLst>
              <a:lin ang="5400000" scaled="1"/>
            </a:gra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1667685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240365454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1_样式1">
    <p:spTree>
      <p:nvGrpSpPr>
        <p:cNvPr id="1" name=""/>
        <p:cNvGrpSpPr/>
        <p:nvPr/>
      </p:nvGrpSpPr>
      <p:grpSpPr>
        <a:xfrm>
          <a:off x="0" y="0"/>
          <a:ext cx="0" cy="0"/>
          <a:chOff x="0" y="0"/>
          <a:chExt cx="0" cy="0"/>
        </a:xfrm>
      </p:grpSpPr>
      <p:pic>
        <p:nvPicPr>
          <p:cNvPr id="9" name="图片 8" descr="形状&#10;&#10;描述已自动生成">
            <a:extLst>
              <a:ext uri="{FF2B5EF4-FFF2-40B4-BE49-F238E27FC236}">
                <a16:creationId xmlns:a16="http://schemas.microsoft.com/office/drawing/2014/main" id="{6ECF15C3-1CAB-516B-AF5B-883C8F9F1572}"/>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3" name="矩形 7">
            <a:extLst>
              <a:ext uri="{FF2B5EF4-FFF2-40B4-BE49-F238E27FC236}">
                <a16:creationId xmlns:a16="http://schemas.microsoft.com/office/drawing/2014/main" id="{DC3D6BA6-8CB6-3801-6855-D03DBC317307}"/>
              </a:ext>
            </a:extLst>
          </p:cNvPr>
          <p:cNvSpPr/>
          <p:nvPr userDrawn="1"/>
        </p:nvSpPr>
        <p:spPr>
          <a:xfrm flipH="1" flipV="1">
            <a:off x="3911466" y="5285195"/>
            <a:ext cx="6860356"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任意多边形: 形状 3">
            <a:extLst>
              <a:ext uri="{FF2B5EF4-FFF2-40B4-BE49-F238E27FC236}">
                <a16:creationId xmlns:a16="http://schemas.microsoft.com/office/drawing/2014/main" id="{1C276870-802D-4D86-4A7F-CD3EBEA914FF}"/>
              </a:ext>
            </a:extLst>
          </p:cNvPr>
          <p:cNvSpPr/>
          <p:nvPr userDrawn="1"/>
        </p:nvSpPr>
        <p:spPr>
          <a:xfrm>
            <a:off x="5687024" y="5250403"/>
            <a:ext cx="4497794" cy="211445"/>
          </a:xfrm>
          <a:custGeom>
            <a:avLst/>
            <a:gdLst/>
            <a:ahLst/>
            <a:cxnLst/>
            <a:rect l="l" t="t" r="r" b="b"/>
            <a:pathLst>
              <a:path w="6223844" h="292589">
                <a:moveTo>
                  <a:pt x="2540184" y="228581"/>
                </a:moveTo>
                <a:cubicBezTo>
                  <a:pt x="2553400" y="232312"/>
                  <a:pt x="2567236" y="236602"/>
                  <a:pt x="2581694" y="241451"/>
                </a:cubicBezTo>
                <a:cubicBezTo>
                  <a:pt x="2596151" y="246299"/>
                  <a:pt x="2609964" y="251266"/>
                  <a:pt x="2623135" y="256352"/>
                </a:cubicBezTo>
                <a:cubicBezTo>
                  <a:pt x="2636305" y="261438"/>
                  <a:pt x="2647568" y="266202"/>
                  <a:pt x="2656923" y="270644"/>
                </a:cubicBezTo>
                <a:lnTo>
                  <a:pt x="2648388" y="283141"/>
                </a:lnTo>
                <a:cubicBezTo>
                  <a:pt x="2639532" y="278591"/>
                  <a:pt x="2628593" y="273669"/>
                  <a:pt x="2615572" y="268375"/>
                </a:cubicBezTo>
                <a:cubicBezTo>
                  <a:pt x="2602550" y="263080"/>
                  <a:pt x="2588766" y="257887"/>
                  <a:pt x="2574220" y="252796"/>
                </a:cubicBezTo>
                <a:cubicBezTo>
                  <a:pt x="2559674" y="247705"/>
                  <a:pt x="2545688" y="243189"/>
                  <a:pt x="2532260" y="239249"/>
                </a:cubicBezTo>
                <a:close/>
                <a:moveTo>
                  <a:pt x="1523981" y="209379"/>
                </a:moveTo>
                <a:lnTo>
                  <a:pt x="1523981" y="223419"/>
                </a:lnTo>
                <a:cubicBezTo>
                  <a:pt x="1532224" y="222943"/>
                  <a:pt x="1540656" y="222371"/>
                  <a:pt x="1549280" y="221704"/>
                </a:cubicBezTo>
                <a:cubicBezTo>
                  <a:pt x="1557903" y="221038"/>
                  <a:pt x="1566640" y="220390"/>
                  <a:pt x="1575492" y="219761"/>
                </a:cubicBezTo>
                <a:lnTo>
                  <a:pt x="1575492" y="209379"/>
                </a:lnTo>
                <a:close/>
                <a:moveTo>
                  <a:pt x="4692834" y="202673"/>
                </a:moveTo>
                <a:lnTo>
                  <a:pt x="4692834" y="238659"/>
                </a:lnTo>
                <a:cubicBezTo>
                  <a:pt x="4705858" y="237891"/>
                  <a:pt x="4719739" y="236989"/>
                  <a:pt x="4734478" y="235954"/>
                </a:cubicBezTo>
                <a:cubicBezTo>
                  <a:pt x="4749216" y="234919"/>
                  <a:pt x="4764392" y="233788"/>
                  <a:pt x="4780007" y="232563"/>
                </a:cubicBezTo>
                <a:lnTo>
                  <a:pt x="4780007" y="202673"/>
                </a:lnTo>
                <a:close/>
                <a:moveTo>
                  <a:pt x="406280" y="197492"/>
                </a:moveTo>
                <a:cubicBezTo>
                  <a:pt x="414096" y="205870"/>
                  <a:pt x="423380" y="213504"/>
                  <a:pt x="434131" y="220396"/>
                </a:cubicBezTo>
                <a:cubicBezTo>
                  <a:pt x="444881" y="227288"/>
                  <a:pt x="456832" y="233474"/>
                  <a:pt x="469983" y="238956"/>
                </a:cubicBezTo>
                <a:cubicBezTo>
                  <a:pt x="483318" y="233474"/>
                  <a:pt x="495586" y="227288"/>
                  <a:pt x="506787" y="220396"/>
                </a:cubicBezTo>
                <a:cubicBezTo>
                  <a:pt x="517989" y="213504"/>
                  <a:pt x="527666" y="205870"/>
                  <a:pt x="535820" y="197492"/>
                </a:cubicBezTo>
                <a:close/>
                <a:moveTo>
                  <a:pt x="4929435" y="188055"/>
                </a:moveTo>
                <a:lnTo>
                  <a:pt x="4942236" y="192628"/>
                </a:lnTo>
                <a:cubicBezTo>
                  <a:pt x="4938598" y="205105"/>
                  <a:pt x="4933988" y="218342"/>
                  <a:pt x="4928406" y="232340"/>
                </a:cubicBezTo>
                <a:cubicBezTo>
                  <a:pt x="4922825" y="246339"/>
                  <a:pt x="4916158" y="258504"/>
                  <a:pt x="4908404" y="268836"/>
                </a:cubicBezTo>
                <a:lnTo>
                  <a:pt x="4895298" y="261842"/>
                </a:lnTo>
                <a:cubicBezTo>
                  <a:pt x="4903235" y="251812"/>
                  <a:pt x="4910068" y="240010"/>
                  <a:pt x="4915796" y="226435"/>
                </a:cubicBezTo>
                <a:cubicBezTo>
                  <a:pt x="4921524" y="212860"/>
                  <a:pt x="4926070" y="200067"/>
                  <a:pt x="4929435" y="188055"/>
                </a:cubicBezTo>
                <a:close/>
                <a:moveTo>
                  <a:pt x="2520372" y="186824"/>
                </a:moveTo>
                <a:lnTo>
                  <a:pt x="2535308" y="186824"/>
                </a:lnTo>
                <a:cubicBezTo>
                  <a:pt x="2532034" y="206613"/>
                  <a:pt x="2525610" y="222982"/>
                  <a:pt x="2516038" y="235930"/>
                </a:cubicBezTo>
                <a:cubicBezTo>
                  <a:pt x="2506464" y="248879"/>
                  <a:pt x="2492048" y="259152"/>
                  <a:pt x="2472790" y="266749"/>
                </a:cubicBezTo>
                <a:cubicBezTo>
                  <a:pt x="2453531" y="274347"/>
                  <a:pt x="2427736" y="280014"/>
                  <a:pt x="2395404" y="283750"/>
                </a:cubicBezTo>
                <a:cubicBezTo>
                  <a:pt x="2394890" y="281820"/>
                  <a:pt x="2394014" y="279661"/>
                  <a:pt x="2392776" y="277273"/>
                </a:cubicBezTo>
                <a:cubicBezTo>
                  <a:pt x="2391537" y="274886"/>
                  <a:pt x="2390280" y="272879"/>
                  <a:pt x="2389003" y="271253"/>
                </a:cubicBezTo>
                <a:cubicBezTo>
                  <a:pt x="2420208" y="268106"/>
                  <a:pt x="2444904" y="263225"/>
                  <a:pt x="2463092" y="256612"/>
                </a:cubicBezTo>
                <a:cubicBezTo>
                  <a:pt x="2481281" y="249998"/>
                  <a:pt x="2494711" y="241031"/>
                  <a:pt x="2503382" y="229710"/>
                </a:cubicBezTo>
                <a:cubicBezTo>
                  <a:pt x="2512054" y="218389"/>
                  <a:pt x="2517718" y="204094"/>
                  <a:pt x="2520372" y="186824"/>
                </a:cubicBezTo>
                <a:close/>
                <a:moveTo>
                  <a:pt x="4966620" y="185921"/>
                </a:moveTo>
                <a:lnTo>
                  <a:pt x="4981251" y="185921"/>
                </a:lnTo>
                <a:lnTo>
                  <a:pt x="4981251" y="252695"/>
                </a:lnTo>
                <a:cubicBezTo>
                  <a:pt x="4981004" y="256716"/>
                  <a:pt x="4982337" y="259422"/>
                  <a:pt x="4985252" y="260813"/>
                </a:cubicBezTo>
                <a:cubicBezTo>
                  <a:pt x="4988166" y="262204"/>
                  <a:pt x="4994148" y="262852"/>
                  <a:pt x="5003197" y="262757"/>
                </a:cubicBezTo>
                <a:lnTo>
                  <a:pt x="5070252" y="262757"/>
                </a:lnTo>
                <a:cubicBezTo>
                  <a:pt x="5075559" y="262915"/>
                  <a:pt x="5079578" y="261989"/>
                  <a:pt x="5082310" y="259979"/>
                </a:cubicBezTo>
                <a:cubicBezTo>
                  <a:pt x="5085042" y="257969"/>
                  <a:pt x="5086960" y="253926"/>
                  <a:pt x="5088067" y="247851"/>
                </a:cubicBezTo>
                <a:cubicBezTo>
                  <a:pt x="5089173" y="241775"/>
                  <a:pt x="5089940" y="232718"/>
                  <a:pt x="5090370" y="220680"/>
                </a:cubicBezTo>
                <a:cubicBezTo>
                  <a:pt x="5092420" y="222065"/>
                  <a:pt x="5094720" y="223259"/>
                  <a:pt x="5097266" y="224263"/>
                </a:cubicBezTo>
                <a:cubicBezTo>
                  <a:pt x="5099812" y="225266"/>
                  <a:pt x="5102187" y="226003"/>
                  <a:pt x="5104390" y="226473"/>
                </a:cubicBezTo>
                <a:cubicBezTo>
                  <a:pt x="5103546" y="246291"/>
                  <a:pt x="5100892" y="259685"/>
                  <a:pt x="5096428" y="266656"/>
                </a:cubicBezTo>
                <a:cubicBezTo>
                  <a:pt x="5091964" y="273627"/>
                  <a:pt x="5083442" y="276887"/>
                  <a:pt x="5070862" y="276435"/>
                </a:cubicBezTo>
                <a:lnTo>
                  <a:pt x="5003197" y="276435"/>
                </a:lnTo>
                <a:cubicBezTo>
                  <a:pt x="4989138" y="276645"/>
                  <a:pt x="4979460" y="275086"/>
                  <a:pt x="4974164" y="271758"/>
                </a:cubicBezTo>
                <a:cubicBezTo>
                  <a:pt x="4968869" y="268430"/>
                  <a:pt x="4966354" y="262076"/>
                  <a:pt x="4966620" y="252695"/>
                </a:cubicBezTo>
                <a:close/>
                <a:moveTo>
                  <a:pt x="5119020" y="183786"/>
                </a:moveTo>
                <a:cubicBezTo>
                  <a:pt x="5128426" y="195932"/>
                  <a:pt x="5137277" y="208916"/>
                  <a:pt x="5145576" y="222738"/>
                </a:cubicBezTo>
                <a:cubicBezTo>
                  <a:pt x="5153876" y="236560"/>
                  <a:pt x="5160060" y="248782"/>
                  <a:pt x="5164132" y="259403"/>
                </a:cubicBezTo>
                <a:lnTo>
                  <a:pt x="5150110" y="265797"/>
                </a:lnTo>
                <a:cubicBezTo>
                  <a:pt x="5146212" y="255009"/>
                  <a:pt x="5140217" y="242599"/>
                  <a:pt x="5132128" y="228568"/>
                </a:cubicBezTo>
                <a:cubicBezTo>
                  <a:pt x="5124037" y="214537"/>
                  <a:pt x="5115300" y="201439"/>
                  <a:pt x="5105914" y="189275"/>
                </a:cubicBezTo>
                <a:close/>
                <a:moveTo>
                  <a:pt x="1523981" y="168536"/>
                </a:moveTo>
                <a:lnTo>
                  <a:pt x="1523981" y="179242"/>
                </a:lnTo>
                <a:lnTo>
                  <a:pt x="1575492" y="179242"/>
                </a:lnTo>
                <a:lnTo>
                  <a:pt x="1575492" y="168536"/>
                </a:lnTo>
                <a:close/>
                <a:moveTo>
                  <a:pt x="5003502" y="163967"/>
                </a:moveTo>
                <a:cubicBezTo>
                  <a:pt x="5015764" y="170288"/>
                  <a:pt x="5027968" y="177466"/>
                  <a:pt x="5040116" y="185501"/>
                </a:cubicBezTo>
                <a:cubicBezTo>
                  <a:pt x="5052263" y="193537"/>
                  <a:pt x="5062106" y="201096"/>
                  <a:pt x="5069644" y="208179"/>
                </a:cubicBezTo>
                <a:lnTo>
                  <a:pt x="5059585" y="218546"/>
                </a:lnTo>
                <a:cubicBezTo>
                  <a:pt x="5052194" y="211564"/>
                  <a:pt x="5042440" y="203878"/>
                  <a:pt x="5030324" y="195487"/>
                </a:cubicBezTo>
                <a:cubicBezTo>
                  <a:pt x="5018208" y="187096"/>
                  <a:pt x="5006016" y="179638"/>
                  <a:pt x="4993748" y="173114"/>
                </a:cubicBezTo>
                <a:close/>
                <a:moveTo>
                  <a:pt x="3111075" y="162764"/>
                </a:moveTo>
                <a:lnTo>
                  <a:pt x="3111075" y="218237"/>
                </a:lnTo>
                <a:cubicBezTo>
                  <a:pt x="3120555" y="216720"/>
                  <a:pt x="3130474" y="215107"/>
                  <a:pt x="3140831" y="213399"/>
                </a:cubicBezTo>
                <a:cubicBezTo>
                  <a:pt x="3151188" y="211690"/>
                  <a:pt x="3161792" y="209849"/>
                  <a:pt x="3172644" y="207874"/>
                </a:cubicBezTo>
                <a:lnTo>
                  <a:pt x="3172644" y="162764"/>
                </a:lnTo>
                <a:close/>
                <a:moveTo>
                  <a:pt x="2432590" y="159735"/>
                </a:moveTo>
                <a:lnTo>
                  <a:pt x="2620651" y="159735"/>
                </a:lnTo>
                <a:lnTo>
                  <a:pt x="2620651" y="243212"/>
                </a:lnTo>
                <a:lnTo>
                  <a:pt x="2606021" y="243212"/>
                </a:lnTo>
                <a:lnTo>
                  <a:pt x="2606021" y="172803"/>
                </a:lnTo>
                <a:lnTo>
                  <a:pt x="2446610" y="172803"/>
                </a:lnTo>
                <a:lnTo>
                  <a:pt x="2446610" y="244736"/>
                </a:lnTo>
                <a:lnTo>
                  <a:pt x="2432590" y="244736"/>
                </a:lnTo>
                <a:close/>
                <a:moveTo>
                  <a:pt x="4692834" y="157868"/>
                </a:moveTo>
                <a:lnTo>
                  <a:pt x="4692834" y="190215"/>
                </a:lnTo>
                <a:lnTo>
                  <a:pt x="4780007" y="190215"/>
                </a:lnTo>
                <a:lnTo>
                  <a:pt x="4780007" y="157868"/>
                </a:lnTo>
                <a:close/>
                <a:moveTo>
                  <a:pt x="6079674" y="138684"/>
                </a:moveTo>
                <a:lnTo>
                  <a:pt x="6094305" y="138684"/>
                </a:lnTo>
                <a:lnTo>
                  <a:pt x="6094305" y="172517"/>
                </a:lnTo>
                <a:lnTo>
                  <a:pt x="6214396" y="172517"/>
                </a:lnTo>
                <a:lnTo>
                  <a:pt x="6214396" y="186233"/>
                </a:lnTo>
                <a:lnTo>
                  <a:pt x="6107411" y="186233"/>
                </a:lnTo>
                <a:cubicBezTo>
                  <a:pt x="6120835" y="203531"/>
                  <a:pt x="6137954" y="218847"/>
                  <a:pt x="6158770" y="232182"/>
                </a:cubicBezTo>
                <a:cubicBezTo>
                  <a:pt x="6179585" y="245517"/>
                  <a:pt x="6201276" y="255499"/>
                  <a:pt x="6223844" y="262128"/>
                </a:cubicBezTo>
                <a:cubicBezTo>
                  <a:pt x="6222124" y="263862"/>
                  <a:pt x="6220384" y="265881"/>
                  <a:pt x="6218625" y="268186"/>
                </a:cubicBezTo>
                <a:cubicBezTo>
                  <a:pt x="6216866" y="270491"/>
                  <a:pt x="6215355" y="272739"/>
                  <a:pt x="6214091" y="274930"/>
                </a:cubicBezTo>
                <a:cubicBezTo>
                  <a:pt x="6191364" y="266961"/>
                  <a:pt x="6169304" y="255696"/>
                  <a:pt x="6147912" y="241135"/>
                </a:cubicBezTo>
                <a:cubicBezTo>
                  <a:pt x="6126518" y="226575"/>
                  <a:pt x="6108649" y="209900"/>
                  <a:pt x="6094305" y="191110"/>
                </a:cubicBezTo>
                <a:lnTo>
                  <a:pt x="6094305" y="283160"/>
                </a:lnTo>
                <a:lnTo>
                  <a:pt x="6079674" y="283160"/>
                </a:lnTo>
                <a:lnTo>
                  <a:pt x="6079674" y="188062"/>
                </a:lnTo>
                <a:cubicBezTo>
                  <a:pt x="6070156" y="200745"/>
                  <a:pt x="6058780" y="212768"/>
                  <a:pt x="6045548" y="224130"/>
                </a:cubicBezTo>
                <a:cubicBezTo>
                  <a:pt x="6032316" y="235492"/>
                  <a:pt x="6018253" y="245686"/>
                  <a:pt x="6003362" y="254712"/>
                </a:cubicBezTo>
                <a:cubicBezTo>
                  <a:pt x="5988470" y="263737"/>
                  <a:pt x="5973775" y="271086"/>
                  <a:pt x="5959278" y="276759"/>
                </a:cubicBezTo>
                <a:cubicBezTo>
                  <a:pt x="5958020" y="274854"/>
                  <a:pt x="5956497" y="272796"/>
                  <a:pt x="5954706" y="270587"/>
                </a:cubicBezTo>
                <a:cubicBezTo>
                  <a:pt x="5952916" y="268377"/>
                  <a:pt x="5951087" y="266472"/>
                  <a:pt x="5949220" y="264872"/>
                </a:cubicBezTo>
                <a:cubicBezTo>
                  <a:pt x="5963092" y="260012"/>
                  <a:pt x="5977139" y="253577"/>
                  <a:pt x="5991361" y="245568"/>
                </a:cubicBezTo>
                <a:cubicBezTo>
                  <a:pt x="6005584" y="237558"/>
                  <a:pt x="6019044" y="228482"/>
                  <a:pt x="6031742" y="218339"/>
                </a:cubicBezTo>
                <a:cubicBezTo>
                  <a:pt x="6044440" y="208196"/>
                  <a:pt x="6055439" y="197494"/>
                  <a:pt x="6064739" y="186233"/>
                </a:cubicBezTo>
                <a:lnTo>
                  <a:pt x="5955621" y="186233"/>
                </a:lnTo>
                <a:lnTo>
                  <a:pt x="5955621" y="172517"/>
                </a:lnTo>
                <a:lnTo>
                  <a:pt x="6079674" y="172517"/>
                </a:lnTo>
                <a:close/>
                <a:moveTo>
                  <a:pt x="3488114" y="138361"/>
                </a:moveTo>
                <a:cubicBezTo>
                  <a:pt x="3480656" y="138234"/>
                  <a:pt x="3472474" y="140622"/>
                  <a:pt x="3463567" y="145526"/>
                </a:cubicBezTo>
                <a:cubicBezTo>
                  <a:pt x="3454661" y="150430"/>
                  <a:pt x="3445869" y="158612"/>
                  <a:pt x="3437192" y="170071"/>
                </a:cubicBezTo>
                <a:cubicBezTo>
                  <a:pt x="3438526" y="194743"/>
                  <a:pt x="3443633" y="214155"/>
                  <a:pt x="3452514" y="228307"/>
                </a:cubicBezTo>
                <a:cubicBezTo>
                  <a:pt x="3461395" y="242460"/>
                  <a:pt x="3474278" y="249676"/>
                  <a:pt x="3491163" y="249955"/>
                </a:cubicBezTo>
                <a:cubicBezTo>
                  <a:pt x="3503455" y="249638"/>
                  <a:pt x="3513479" y="244327"/>
                  <a:pt x="3521235" y="234024"/>
                </a:cubicBezTo>
                <a:cubicBezTo>
                  <a:pt x="3528992" y="223721"/>
                  <a:pt x="3532994" y="210331"/>
                  <a:pt x="3533242" y="193853"/>
                </a:cubicBezTo>
                <a:cubicBezTo>
                  <a:pt x="3533343" y="177401"/>
                  <a:pt x="3529786" y="164113"/>
                  <a:pt x="3522570" y="153987"/>
                </a:cubicBezTo>
                <a:cubicBezTo>
                  <a:pt x="3515353" y="143862"/>
                  <a:pt x="3503868" y="138653"/>
                  <a:pt x="3488114" y="138361"/>
                </a:cubicBezTo>
                <a:close/>
                <a:moveTo>
                  <a:pt x="1523981" y="126778"/>
                </a:moveTo>
                <a:lnTo>
                  <a:pt x="1523981" y="138399"/>
                </a:lnTo>
                <a:lnTo>
                  <a:pt x="1575492" y="138399"/>
                </a:lnTo>
                <a:lnTo>
                  <a:pt x="1575492" y="126778"/>
                </a:lnTo>
                <a:close/>
                <a:moveTo>
                  <a:pt x="398050" y="124035"/>
                </a:moveTo>
                <a:lnTo>
                  <a:pt x="398050" y="149676"/>
                </a:lnTo>
                <a:lnTo>
                  <a:pt x="549536" y="149676"/>
                </a:lnTo>
                <a:lnTo>
                  <a:pt x="549536" y="124035"/>
                </a:lnTo>
                <a:close/>
                <a:moveTo>
                  <a:pt x="4692834" y="113672"/>
                </a:moveTo>
                <a:lnTo>
                  <a:pt x="4692834" y="145714"/>
                </a:lnTo>
                <a:lnTo>
                  <a:pt x="4780007" y="145714"/>
                </a:lnTo>
                <a:lnTo>
                  <a:pt x="4780007" y="113672"/>
                </a:lnTo>
                <a:close/>
                <a:moveTo>
                  <a:pt x="4189228" y="111252"/>
                </a:moveTo>
                <a:lnTo>
                  <a:pt x="4251102" y="111252"/>
                </a:lnTo>
                <a:lnTo>
                  <a:pt x="4251102" y="229834"/>
                </a:lnTo>
                <a:cubicBezTo>
                  <a:pt x="4254202" y="231726"/>
                  <a:pt x="4257682" y="234343"/>
                  <a:pt x="4261542" y="237684"/>
                </a:cubicBezTo>
                <a:cubicBezTo>
                  <a:pt x="4265403" y="241024"/>
                  <a:pt x="4270254" y="244708"/>
                  <a:pt x="4276096" y="248734"/>
                </a:cubicBezTo>
                <a:cubicBezTo>
                  <a:pt x="4285863" y="255409"/>
                  <a:pt x="4297191" y="259816"/>
                  <a:pt x="4310082" y="261957"/>
                </a:cubicBezTo>
                <a:cubicBezTo>
                  <a:pt x="4322972" y="264097"/>
                  <a:pt x="4338263" y="265075"/>
                  <a:pt x="4355954" y="264891"/>
                </a:cubicBezTo>
                <a:cubicBezTo>
                  <a:pt x="4375677" y="264846"/>
                  <a:pt x="4395362" y="264325"/>
                  <a:pt x="4415009" y="263328"/>
                </a:cubicBezTo>
                <a:cubicBezTo>
                  <a:pt x="4434656" y="262331"/>
                  <a:pt x="4452055" y="261125"/>
                  <a:pt x="4467206" y="259708"/>
                </a:cubicBezTo>
                <a:cubicBezTo>
                  <a:pt x="4466088" y="261975"/>
                  <a:pt x="4465047" y="264677"/>
                  <a:pt x="4464082" y="267814"/>
                </a:cubicBezTo>
                <a:cubicBezTo>
                  <a:pt x="4463116" y="270951"/>
                  <a:pt x="4462532" y="273725"/>
                  <a:pt x="4462329" y="276138"/>
                </a:cubicBezTo>
                <a:cubicBezTo>
                  <a:pt x="4455012" y="276559"/>
                  <a:pt x="4444822" y="277001"/>
                  <a:pt x="4431759" y="277467"/>
                </a:cubicBezTo>
                <a:cubicBezTo>
                  <a:pt x="4418696" y="277932"/>
                  <a:pt x="4405210" y="278330"/>
                  <a:pt x="4391300" y="278660"/>
                </a:cubicBezTo>
                <a:cubicBezTo>
                  <a:pt x="4377390" y="278991"/>
                  <a:pt x="4365506" y="279163"/>
                  <a:pt x="4355650" y="279178"/>
                </a:cubicBezTo>
                <a:cubicBezTo>
                  <a:pt x="4336612" y="279343"/>
                  <a:pt x="4320280" y="278177"/>
                  <a:pt x="4306652" y="275681"/>
                </a:cubicBezTo>
                <a:cubicBezTo>
                  <a:pt x="4293026" y="273185"/>
                  <a:pt x="4281113" y="268369"/>
                  <a:pt x="4270915" y="261233"/>
                </a:cubicBezTo>
                <a:cubicBezTo>
                  <a:pt x="4264934" y="256673"/>
                  <a:pt x="4259523" y="252303"/>
                  <a:pt x="4254684" y="248124"/>
                </a:cubicBezTo>
                <a:cubicBezTo>
                  <a:pt x="4249846" y="243946"/>
                  <a:pt x="4245807" y="241710"/>
                  <a:pt x="4242568" y="241418"/>
                </a:cubicBezTo>
                <a:cubicBezTo>
                  <a:pt x="4236593" y="241647"/>
                  <a:pt x="4229646" y="245532"/>
                  <a:pt x="4221728" y="253073"/>
                </a:cubicBezTo>
                <a:cubicBezTo>
                  <a:pt x="4213810" y="260614"/>
                  <a:pt x="4205110" y="270433"/>
                  <a:pt x="4195630" y="282531"/>
                </a:cubicBezTo>
                <a:lnTo>
                  <a:pt x="4184656" y="269450"/>
                </a:lnTo>
                <a:cubicBezTo>
                  <a:pt x="4194442" y="258489"/>
                  <a:pt x="4203751" y="249334"/>
                  <a:pt x="4212584" y="241988"/>
                </a:cubicBezTo>
                <a:cubicBezTo>
                  <a:pt x="4221416" y="234641"/>
                  <a:pt x="4229583" y="229980"/>
                  <a:pt x="4237082" y="228005"/>
                </a:cubicBezTo>
                <a:lnTo>
                  <a:pt x="4237082" y="125273"/>
                </a:lnTo>
                <a:lnTo>
                  <a:pt x="4189228" y="125273"/>
                </a:lnTo>
                <a:close/>
                <a:moveTo>
                  <a:pt x="81344" y="103309"/>
                </a:moveTo>
                <a:lnTo>
                  <a:pt x="81344" y="183204"/>
                </a:lnTo>
                <a:lnTo>
                  <a:pt x="167335" y="183204"/>
                </a:lnTo>
                <a:lnTo>
                  <a:pt x="167335" y="103309"/>
                </a:lnTo>
                <a:close/>
                <a:moveTo>
                  <a:pt x="4656563" y="100603"/>
                </a:moveTo>
                <a:lnTo>
                  <a:pt x="4815059" y="100603"/>
                </a:lnTo>
                <a:lnTo>
                  <a:pt x="4815059" y="113672"/>
                </a:lnTo>
                <a:lnTo>
                  <a:pt x="4794028" y="113672"/>
                </a:lnTo>
                <a:lnTo>
                  <a:pt x="4794028" y="231648"/>
                </a:lnTo>
                <a:lnTo>
                  <a:pt x="4816582" y="229819"/>
                </a:lnTo>
                <a:lnTo>
                  <a:pt x="4816278" y="242621"/>
                </a:lnTo>
                <a:lnTo>
                  <a:pt x="4794028" y="244450"/>
                </a:lnTo>
                <a:lnTo>
                  <a:pt x="4794028" y="283160"/>
                </a:lnTo>
                <a:lnTo>
                  <a:pt x="4780007" y="283160"/>
                </a:lnTo>
                <a:lnTo>
                  <a:pt x="4780007" y="245669"/>
                </a:lnTo>
                <a:cubicBezTo>
                  <a:pt x="4755515" y="247523"/>
                  <a:pt x="4732109" y="249301"/>
                  <a:pt x="4709788" y="251003"/>
                </a:cubicBezTo>
                <a:cubicBezTo>
                  <a:pt x="4687468" y="252705"/>
                  <a:pt x="4667796" y="254178"/>
                  <a:pt x="4650772" y="255423"/>
                </a:cubicBezTo>
                <a:lnTo>
                  <a:pt x="4648334" y="241707"/>
                </a:lnTo>
                <a:lnTo>
                  <a:pt x="4678814" y="239878"/>
                </a:lnTo>
                <a:lnTo>
                  <a:pt x="4678814" y="113672"/>
                </a:lnTo>
                <a:lnTo>
                  <a:pt x="4656563" y="113672"/>
                </a:lnTo>
                <a:close/>
                <a:moveTo>
                  <a:pt x="3111075" y="98756"/>
                </a:moveTo>
                <a:lnTo>
                  <a:pt x="3111075" y="149352"/>
                </a:lnTo>
                <a:lnTo>
                  <a:pt x="3172644" y="149352"/>
                </a:lnTo>
                <a:lnTo>
                  <a:pt x="3172644" y="98756"/>
                </a:lnTo>
                <a:close/>
                <a:moveTo>
                  <a:pt x="1411510" y="98146"/>
                </a:moveTo>
                <a:cubicBezTo>
                  <a:pt x="1409827" y="102889"/>
                  <a:pt x="1408087" y="107576"/>
                  <a:pt x="1406290" y="112205"/>
                </a:cubicBezTo>
                <a:cubicBezTo>
                  <a:pt x="1404493" y="116834"/>
                  <a:pt x="1402677" y="121292"/>
                  <a:pt x="1400842" y="125578"/>
                </a:cubicBezTo>
                <a:lnTo>
                  <a:pt x="1411510" y="125578"/>
                </a:lnTo>
                <a:close/>
                <a:moveTo>
                  <a:pt x="2191798" y="97822"/>
                </a:moveTo>
                <a:cubicBezTo>
                  <a:pt x="2190909" y="108795"/>
                  <a:pt x="2189791" y="119406"/>
                  <a:pt x="2188445" y="129655"/>
                </a:cubicBezTo>
                <a:cubicBezTo>
                  <a:pt x="2187099" y="139904"/>
                  <a:pt x="2185372" y="149829"/>
                  <a:pt x="2183264" y="159430"/>
                </a:cubicBezTo>
                <a:lnTo>
                  <a:pt x="2280190" y="159430"/>
                </a:lnTo>
                <a:lnTo>
                  <a:pt x="2280190" y="97822"/>
                </a:lnTo>
                <a:close/>
                <a:moveTo>
                  <a:pt x="2094567" y="97822"/>
                </a:moveTo>
                <a:lnTo>
                  <a:pt x="2094567" y="159430"/>
                </a:lnTo>
                <a:lnTo>
                  <a:pt x="2168328" y="159430"/>
                </a:lnTo>
                <a:cubicBezTo>
                  <a:pt x="2170424" y="149962"/>
                  <a:pt x="2172100" y="140076"/>
                  <a:pt x="2173358" y="129770"/>
                </a:cubicBezTo>
                <a:cubicBezTo>
                  <a:pt x="2174615" y="119464"/>
                  <a:pt x="2175682" y="108814"/>
                  <a:pt x="2176558" y="97822"/>
                </a:cubicBezTo>
                <a:close/>
                <a:moveTo>
                  <a:pt x="1754715" y="96317"/>
                </a:moveTo>
                <a:lnTo>
                  <a:pt x="1798301" y="96317"/>
                </a:lnTo>
                <a:lnTo>
                  <a:pt x="1798301" y="289865"/>
                </a:lnTo>
                <a:lnTo>
                  <a:pt x="1694669" y="289865"/>
                </a:lnTo>
                <a:lnTo>
                  <a:pt x="1694669" y="250241"/>
                </a:lnTo>
                <a:lnTo>
                  <a:pt x="1754715" y="250241"/>
                </a:lnTo>
                <a:close/>
                <a:moveTo>
                  <a:pt x="5036724" y="93555"/>
                </a:moveTo>
                <a:lnTo>
                  <a:pt x="5036724" y="140227"/>
                </a:lnTo>
                <a:lnTo>
                  <a:pt x="5119630" y="140227"/>
                </a:lnTo>
                <a:lnTo>
                  <a:pt x="5119630" y="93555"/>
                </a:lnTo>
                <a:close/>
                <a:moveTo>
                  <a:pt x="4938274" y="93555"/>
                </a:moveTo>
                <a:lnTo>
                  <a:pt x="4938274" y="140227"/>
                </a:lnTo>
                <a:lnTo>
                  <a:pt x="5022704" y="140227"/>
                </a:lnTo>
                <a:lnTo>
                  <a:pt x="5022704" y="93555"/>
                </a:lnTo>
                <a:close/>
                <a:moveTo>
                  <a:pt x="1468508" y="91459"/>
                </a:moveTo>
                <a:lnTo>
                  <a:pt x="1636148" y="91459"/>
                </a:lnTo>
                <a:lnTo>
                  <a:pt x="1636148" y="126778"/>
                </a:lnTo>
                <a:lnTo>
                  <a:pt x="1616336" y="126778"/>
                </a:lnTo>
                <a:lnTo>
                  <a:pt x="1616336" y="216412"/>
                </a:lnTo>
                <a:lnTo>
                  <a:pt x="1639500" y="214579"/>
                </a:lnTo>
                <a:lnTo>
                  <a:pt x="1639500" y="250694"/>
                </a:lnTo>
                <a:lnTo>
                  <a:pt x="1616336" y="252832"/>
                </a:lnTo>
                <a:lnTo>
                  <a:pt x="1616336" y="289560"/>
                </a:lnTo>
                <a:lnTo>
                  <a:pt x="1575492" y="289560"/>
                </a:lnTo>
                <a:lnTo>
                  <a:pt x="1575492" y="256642"/>
                </a:lnTo>
                <a:cubicBezTo>
                  <a:pt x="1556004" y="258337"/>
                  <a:pt x="1537297" y="259976"/>
                  <a:pt x="1519371" y="261557"/>
                </a:cubicBezTo>
                <a:cubicBezTo>
                  <a:pt x="1501445" y="263138"/>
                  <a:pt x="1485100" y="264548"/>
                  <a:pt x="1470336" y="265786"/>
                </a:cubicBezTo>
                <a:lnTo>
                  <a:pt x="1463936" y="227381"/>
                </a:lnTo>
                <a:lnTo>
                  <a:pt x="1483443" y="226162"/>
                </a:lnTo>
                <a:lnTo>
                  <a:pt x="1483443" y="126778"/>
                </a:lnTo>
                <a:lnTo>
                  <a:pt x="1468508" y="126778"/>
                </a:lnTo>
                <a:close/>
                <a:moveTo>
                  <a:pt x="3965734" y="91440"/>
                </a:moveTo>
                <a:lnTo>
                  <a:pt x="3980364" y="91440"/>
                </a:lnTo>
                <a:lnTo>
                  <a:pt x="3980364" y="283160"/>
                </a:lnTo>
                <a:lnTo>
                  <a:pt x="3965734" y="283160"/>
                </a:lnTo>
                <a:close/>
                <a:moveTo>
                  <a:pt x="67361" y="89631"/>
                </a:moveTo>
                <a:lnTo>
                  <a:pt x="181623" y="89631"/>
                </a:lnTo>
                <a:lnTo>
                  <a:pt x="181623" y="196577"/>
                </a:lnTo>
                <a:lnTo>
                  <a:pt x="67361" y="196577"/>
                </a:lnTo>
                <a:close/>
                <a:moveTo>
                  <a:pt x="398050" y="87764"/>
                </a:moveTo>
                <a:lnTo>
                  <a:pt x="398050" y="112491"/>
                </a:lnTo>
                <a:lnTo>
                  <a:pt x="549536" y="112491"/>
                </a:lnTo>
                <a:lnTo>
                  <a:pt x="549536" y="87764"/>
                </a:lnTo>
                <a:close/>
                <a:moveTo>
                  <a:pt x="2939777" y="84125"/>
                </a:moveTo>
                <a:cubicBezTo>
                  <a:pt x="2948896" y="89370"/>
                  <a:pt x="2957786" y="95492"/>
                  <a:pt x="2966447" y="102489"/>
                </a:cubicBezTo>
                <a:cubicBezTo>
                  <a:pt x="2975108" y="109487"/>
                  <a:pt x="2981865" y="116066"/>
                  <a:pt x="2986716" y="122225"/>
                </a:cubicBezTo>
                <a:lnTo>
                  <a:pt x="2976658" y="131369"/>
                </a:lnTo>
                <a:cubicBezTo>
                  <a:pt x="2971534" y="125216"/>
                  <a:pt x="2964714" y="118549"/>
                  <a:pt x="2956198" y="111367"/>
                </a:cubicBezTo>
                <a:cubicBezTo>
                  <a:pt x="2947683" y="104185"/>
                  <a:pt x="2938958" y="97746"/>
                  <a:pt x="2930024" y="92050"/>
                </a:cubicBezTo>
                <a:close/>
                <a:moveTo>
                  <a:pt x="2902896" y="79858"/>
                </a:moveTo>
                <a:lnTo>
                  <a:pt x="2916917" y="79858"/>
                </a:lnTo>
                <a:lnTo>
                  <a:pt x="2916917" y="123444"/>
                </a:lnTo>
                <a:cubicBezTo>
                  <a:pt x="2916924" y="126175"/>
                  <a:pt x="2916910" y="128867"/>
                  <a:pt x="2916879" y="131522"/>
                </a:cubicBezTo>
                <a:cubicBezTo>
                  <a:pt x="2916847" y="134176"/>
                  <a:pt x="2916758" y="136868"/>
                  <a:pt x="2916612" y="139599"/>
                </a:cubicBezTo>
                <a:lnTo>
                  <a:pt x="3001956" y="139599"/>
                </a:lnTo>
                <a:lnTo>
                  <a:pt x="3001956" y="153315"/>
                </a:lnTo>
                <a:lnTo>
                  <a:pt x="2918746" y="153315"/>
                </a:lnTo>
                <a:cubicBezTo>
                  <a:pt x="2925712" y="181274"/>
                  <a:pt x="2936240" y="205442"/>
                  <a:pt x="2950331" y="225819"/>
                </a:cubicBezTo>
                <a:cubicBezTo>
                  <a:pt x="2964422" y="246196"/>
                  <a:pt x="2982341" y="261449"/>
                  <a:pt x="3004090" y="271577"/>
                </a:cubicBezTo>
                <a:cubicBezTo>
                  <a:pt x="3002204" y="273012"/>
                  <a:pt x="3000337" y="274790"/>
                  <a:pt x="2998489" y="276911"/>
                </a:cubicBezTo>
                <a:cubicBezTo>
                  <a:pt x="2996641" y="279032"/>
                  <a:pt x="2995155" y="281115"/>
                  <a:pt x="2994032" y="283160"/>
                </a:cubicBezTo>
                <a:cubicBezTo>
                  <a:pt x="2974251" y="273127"/>
                  <a:pt x="2957576" y="258979"/>
                  <a:pt x="2944006" y="240716"/>
                </a:cubicBezTo>
                <a:cubicBezTo>
                  <a:pt x="2930436" y="222454"/>
                  <a:pt x="2919781" y="200838"/>
                  <a:pt x="2912040" y="175870"/>
                </a:cubicBezTo>
                <a:cubicBezTo>
                  <a:pt x="2908313" y="194666"/>
                  <a:pt x="2900223" y="213386"/>
                  <a:pt x="2887770" y="232029"/>
                </a:cubicBezTo>
                <a:cubicBezTo>
                  <a:pt x="2875318" y="250673"/>
                  <a:pt x="2856180" y="268021"/>
                  <a:pt x="2830354" y="284074"/>
                </a:cubicBezTo>
                <a:cubicBezTo>
                  <a:pt x="2829078" y="282480"/>
                  <a:pt x="2827439" y="280791"/>
                  <a:pt x="2825439" y="279007"/>
                </a:cubicBezTo>
                <a:cubicBezTo>
                  <a:pt x="2823439" y="277222"/>
                  <a:pt x="2821419" y="275762"/>
                  <a:pt x="2819381" y="274625"/>
                </a:cubicBezTo>
                <a:cubicBezTo>
                  <a:pt x="2839110" y="262640"/>
                  <a:pt x="2854685" y="249831"/>
                  <a:pt x="2866106" y="236198"/>
                </a:cubicBezTo>
                <a:cubicBezTo>
                  <a:pt x="2877526" y="222565"/>
                  <a:pt x="2885899" y="208694"/>
                  <a:pt x="2891224" y="194587"/>
                </a:cubicBezTo>
                <a:cubicBezTo>
                  <a:pt x="2896548" y="180480"/>
                  <a:pt x="2899931" y="166722"/>
                  <a:pt x="2901372" y="153315"/>
                </a:cubicBezTo>
                <a:lnTo>
                  <a:pt x="2826392" y="153315"/>
                </a:lnTo>
                <a:lnTo>
                  <a:pt x="2826392" y="139599"/>
                </a:lnTo>
                <a:lnTo>
                  <a:pt x="2902592" y="139599"/>
                </a:lnTo>
                <a:cubicBezTo>
                  <a:pt x="2902737" y="136716"/>
                  <a:pt x="2902826" y="133947"/>
                  <a:pt x="2902858" y="131293"/>
                </a:cubicBezTo>
                <a:cubicBezTo>
                  <a:pt x="2902890" y="128639"/>
                  <a:pt x="2902902" y="126023"/>
                  <a:pt x="2902896" y="123444"/>
                </a:cubicBezTo>
                <a:close/>
                <a:moveTo>
                  <a:pt x="2497817" y="79229"/>
                </a:moveTo>
                <a:cubicBezTo>
                  <a:pt x="2497392" y="84246"/>
                  <a:pt x="2496718" y="89091"/>
                  <a:pt x="2495798" y="93765"/>
                </a:cubicBezTo>
                <a:cubicBezTo>
                  <a:pt x="2494877" y="98439"/>
                  <a:pt x="2493518" y="103055"/>
                  <a:pt x="2491721" y="107614"/>
                </a:cubicBezTo>
                <a:lnTo>
                  <a:pt x="2555729" y="107614"/>
                </a:lnTo>
                <a:lnTo>
                  <a:pt x="2555729" y="79229"/>
                </a:lnTo>
                <a:close/>
                <a:moveTo>
                  <a:pt x="2432894" y="79229"/>
                </a:moveTo>
                <a:cubicBezTo>
                  <a:pt x="2432133" y="84132"/>
                  <a:pt x="2431370" y="88977"/>
                  <a:pt x="2430608" y="93765"/>
                </a:cubicBezTo>
                <a:cubicBezTo>
                  <a:pt x="2429847" y="98553"/>
                  <a:pt x="2429084" y="103169"/>
                  <a:pt x="2428323" y="107614"/>
                </a:cubicBezTo>
                <a:lnTo>
                  <a:pt x="2476176" y="107614"/>
                </a:lnTo>
                <a:cubicBezTo>
                  <a:pt x="2478437" y="103055"/>
                  <a:pt x="2480164" y="98439"/>
                  <a:pt x="2481358" y="93765"/>
                </a:cubicBezTo>
                <a:cubicBezTo>
                  <a:pt x="2482552" y="89091"/>
                  <a:pt x="2483364" y="84246"/>
                  <a:pt x="2483796" y="79229"/>
                </a:cubicBezTo>
                <a:close/>
                <a:moveTo>
                  <a:pt x="2757507" y="78639"/>
                </a:moveTo>
                <a:cubicBezTo>
                  <a:pt x="2764663" y="83528"/>
                  <a:pt x="2771000" y="88532"/>
                  <a:pt x="2776518" y="93650"/>
                </a:cubicBezTo>
                <a:cubicBezTo>
                  <a:pt x="2782036" y="98768"/>
                  <a:pt x="2786774" y="103925"/>
                  <a:pt x="2790730" y="109119"/>
                </a:cubicBezTo>
                <a:cubicBezTo>
                  <a:pt x="2796534" y="105004"/>
                  <a:pt x="2801842" y="100813"/>
                  <a:pt x="2806656" y="96546"/>
                </a:cubicBezTo>
                <a:cubicBezTo>
                  <a:pt x="2811469" y="92279"/>
                  <a:pt x="2815711" y="87935"/>
                  <a:pt x="2819381" y="83516"/>
                </a:cubicBezTo>
                <a:lnTo>
                  <a:pt x="2831268" y="90526"/>
                </a:lnTo>
                <a:cubicBezTo>
                  <a:pt x="2826817" y="95555"/>
                  <a:pt x="2821775" y="100508"/>
                  <a:pt x="2816143" y="105385"/>
                </a:cubicBezTo>
                <a:cubicBezTo>
                  <a:pt x="2810510" y="110262"/>
                  <a:pt x="2804478" y="115062"/>
                  <a:pt x="2798045" y="119787"/>
                </a:cubicBezTo>
                <a:cubicBezTo>
                  <a:pt x="2805449" y="132290"/>
                  <a:pt x="2810300" y="145079"/>
                  <a:pt x="2812599" y="158154"/>
                </a:cubicBezTo>
                <a:cubicBezTo>
                  <a:pt x="2814898" y="171228"/>
                  <a:pt x="2815939" y="184550"/>
                  <a:pt x="2815724" y="198120"/>
                </a:cubicBezTo>
                <a:cubicBezTo>
                  <a:pt x="2815831" y="215856"/>
                  <a:pt x="2814854" y="231058"/>
                  <a:pt x="2812790" y="243726"/>
                </a:cubicBezTo>
                <a:cubicBezTo>
                  <a:pt x="2810726" y="256394"/>
                  <a:pt x="2806929" y="266186"/>
                  <a:pt x="2801398" y="273101"/>
                </a:cubicBezTo>
                <a:cubicBezTo>
                  <a:pt x="2799722" y="275095"/>
                  <a:pt x="2797664" y="276746"/>
                  <a:pt x="2795226" y="278054"/>
                </a:cubicBezTo>
                <a:cubicBezTo>
                  <a:pt x="2792787" y="279362"/>
                  <a:pt x="2789968" y="280251"/>
                  <a:pt x="2786768" y="280721"/>
                </a:cubicBezTo>
                <a:cubicBezTo>
                  <a:pt x="2782164" y="281464"/>
                  <a:pt x="2777198" y="281883"/>
                  <a:pt x="2771870" y="281979"/>
                </a:cubicBezTo>
                <a:cubicBezTo>
                  <a:pt x="2766543" y="282074"/>
                  <a:pt x="2761044" y="281959"/>
                  <a:pt x="2755373" y="281636"/>
                </a:cubicBezTo>
                <a:cubicBezTo>
                  <a:pt x="2755202" y="279445"/>
                  <a:pt x="2754630" y="277121"/>
                  <a:pt x="2753659" y="274663"/>
                </a:cubicBezTo>
                <a:cubicBezTo>
                  <a:pt x="2752687" y="272206"/>
                  <a:pt x="2751430" y="269958"/>
                  <a:pt x="2749886" y="267920"/>
                </a:cubicBezTo>
                <a:cubicBezTo>
                  <a:pt x="2756808" y="268377"/>
                  <a:pt x="2763006" y="268605"/>
                  <a:pt x="2768480" y="268605"/>
                </a:cubicBezTo>
                <a:cubicBezTo>
                  <a:pt x="2773953" y="268605"/>
                  <a:pt x="2778322" y="268377"/>
                  <a:pt x="2781586" y="267920"/>
                </a:cubicBezTo>
                <a:cubicBezTo>
                  <a:pt x="2783840" y="267774"/>
                  <a:pt x="2785732" y="267304"/>
                  <a:pt x="2787263" y="266510"/>
                </a:cubicBezTo>
                <a:cubicBezTo>
                  <a:pt x="2788793" y="265716"/>
                  <a:pt x="2790152" y="264560"/>
                  <a:pt x="2791340" y="263043"/>
                </a:cubicBezTo>
                <a:cubicBezTo>
                  <a:pt x="2795251" y="258198"/>
                  <a:pt x="2798020" y="250133"/>
                  <a:pt x="2799645" y="238849"/>
                </a:cubicBezTo>
                <a:cubicBezTo>
                  <a:pt x="2801271" y="227565"/>
                  <a:pt x="2802058" y="213786"/>
                  <a:pt x="2802008" y="197511"/>
                </a:cubicBezTo>
                <a:cubicBezTo>
                  <a:pt x="2801956" y="191466"/>
                  <a:pt x="2801754" y="185268"/>
                  <a:pt x="2801398" y="178918"/>
                </a:cubicBezTo>
                <a:cubicBezTo>
                  <a:pt x="2792787" y="188862"/>
                  <a:pt x="2782958" y="198311"/>
                  <a:pt x="2771908" y="207264"/>
                </a:cubicBezTo>
                <a:cubicBezTo>
                  <a:pt x="2760860" y="216218"/>
                  <a:pt x="2749963" y="223533"/>
                  <a:pt x="2739218" y="229210"/>
                </a:cubicBezTo>
                <a:cubicBezTo>
                  <a:pt x="2738247" y="227451"/>
                  <a:pt x="2736914" y="225483"/>
                  <a:pt x="2735218" y="223305"/>
                </a:cubicBezTo>
                <a:cubicBezTo>
                  <a:pt x="2733523" y="221126"/>
                  <a:pt x="2731808" y="219234"/>
                  <a:pt x="2730075" y="217628"/>
                </a:cubicBezTo>
                <a:cubicBezTo>
                  <a:pt x="2742806" y="212154"/>
                  <a:pt x="2755519" y="204356"/>
                  <a:pt x="2768213" y="194234"/>
                </a:cubicBezTo>
                <a:cubicBezTo>
                  <a:pt x="2780906" y="184112"/>
                  <a:pt x="2791257" y="173419"/>
                  <a:pt x="2799264" y="162154"/>
                </a:cubicBezTo>
                <a:cubicBezTo>
                  <a:pt x="2798210" y="156223"/>
                  <a:pt x="2796661" y="150407"/>
                  <a:pt x="2794616" y="144704"/>
                </a:cubicBezTo>
                <a:cubicBezTo>
                  <a:pt x="2792572" y="139002"/>
                  <a:pt x="2789955" y="133338"/>
                  <a:pt x="2786768" y="127712"/>
                </a:cubicBezTo>
                <a:cubicBezTo>
                  <a:pt x="2779287" y="132455"/>
                  <a:pt x="2771616" y="136989"/>
                  <a:pt x="2763755" y="141313"/>
                </a:cubicBezTo>
                <a:cubicBezTo>
                  <a:pt x="2755894" y="145638"/>
                  <a:pt x="2747918" y="149638"/>
                  <a:pt x="2739828" y="153315"/>
                </a:cubicBezTo>
                <a:cubicBezTo>
                  <a:pt x="2738704" y="151886"/>
                  <a:pt x="2737294" y="150324"/>
                  <a:pt x="2735599" y="148629"/>
                </a:cubicBezTo>
                <a:cubicBezTo>
                  <a:pt x="2733904" y="146933"/>
                  <a:pt x="2732266" y="145447"/>
                  <a:pt x="2730684" y="144171"/>
                </a:cubicBezTo>
                <a:cubicBezTo>
                  <a:pt x="2739111" y="140348"/>
                  <a:pt x="2747480" y="136183"/>
                  <a:pt x="2755792" y="131674"/>
                </a:cubicBezTo>
                <a:cubicBezTo>
                  <a:pt x="2764104" y="127166"/>
                  <a:pt x="2772093" y="122390"/>
                  <a:pt x="2779757" y="117348"/>
                </a:cubicBezTo>
                <a:cubicBezTo>
                  <a:pt x="2775820" y="112008"/>
                  <a:pt x="2771197" y="106763"/>
                  <a:pt x="2765889" y="101613"/>
                </a:cubicBezTo>
                <a:cubicBezTo>
                  <a:pt x="2760580" y="96463"/>
                  <a:pt x="2754433" y="91447"/>
                  <a:pt x="2747448" y="86564"/>
                </a:cubicBezTo>
                <a:close/>
                <a:moveTo>
                  <a:pt x="383724" y="75915"/>
                </a:moveTo>
                <a:lnTo>
                  <a:pt x="564471" y="75915"/>
                </a:lnTo>
                <a:lnTo>
                  <a:pt x="564471" y="161525"/>
                </a:lnTo>
                <a:lnTo>
                  <a:pt x="434321" y="161525"/>
                </a:lnTo>
                <a:cubicBezTo>
                  <a:pt x="431864" y="165520"/>
                  <a:pt x="429159" y="169514"/>
                  <a:pt x="426206" y="173508"/>
                </a:cubicBezTo>
                <a:cubicBezTo>
                  <a:pt x="423253" y="177503"/>
                  <a:pt x="420167" y="181344"/>
                  <a:pt x="416948" y="185033"/>
                </a:cubicBezTo>
                <a:lnTo>
                  <a:pt x="547402" y="185033"/>
                </a:lnTo>
                <a:lnTo>
                  <a:pt x="550450" y="184117"/>
                </a:lnTo>
                <a:lnTo>
                  <a:pt x="559594" y="190807"/>
                </a:lnTo>
                <a:cubicBezTo>
                  <a:pt x="551136" y="202197"/>
                  <a:pt x="540773" y="212392"/>
                  <a:pt x="528504" y="221390"/>
                </a:cubicBezTo>
                <a:cubicBezTo>
                  <a:pt x="516236" y="230388"/>
                  <a:pt x="502520" y="238377"/>
                  <a:pt x="487356" y="245358"/>
                </a:cubicBezTo>
                <a:cubicBezTo>
                  <a:pt x="504978" y="251291"/>
                  <a:pt x="523837" y="256118"/>
                  <a:pt x="543935" y="259840"/>
                </a:cubicBezTo>
                <a:cubicBezTo>
                  <a:pt x="564033" y="263562"/>
                  <a:pt x="584797" y="266255"/>
                  <a:pt x="606228" y="267920"/>
                </a:cubicBezTo>
                <a:cubicBezTo>
                  <a:pt x="604539" y="269831"/>
                  <a:pt x="602965" y="272028"/>
                  <a:pt x="601504" y="274511"/>
                </a:cubicBezTo>
                <a:cubicBezTo>
                  <a:pt x="600043" y="276994"/>
                  <a:pt x="598774" y="279267"/>
                  <a:pt x="597694" y="281331"/>
                </a:cubicBezTo>
                <a:cubicBezTo>
                  <a:pt x="574561" y="279223"/>
                  <a:pt x="552171" y="275819"/>
                  <a:pt x="530524" y="271120"/>
                </a:cubicBezTo>
                <a:cubicBezTo>
                  <a:pt x="508877" y="266420"/>
                  <a:pt x="488696" y="260272"/>
                  <a:pt x="469983" y="252675"/>
                </a:cubicBezTo>
                <a:cubicBezTo>
                  <a:pt x="448736" y="260856"/>
                  <a:pt x="426460" y="267436"/>
                  <a:pt x="403155" y="272415"/>
                </a:cubicBezTo>
                <a:cubicBezTo>
                  <a:pt x="379851" y="277394"/>
                  <a:pt x="356813" y="281077"/>
                  <a:pt x="334042" y="283464"/>
                </a:cubicBezTo>
                <a:cubicBezTo>
                  <a:pt x="333540" y="281255"/>
                  <a:pt x="332715" y="278892"/>
                  <a:pt x="331566" y="276378"/>
                </a:cubicBezTo>
                <a:cubicBezTo>
                  <a:pt x="330416" y="273863"/>
                  <a:pt x="329210" y="271653"/>
                  <a:pt x="327946" y="269748"/>
                </a:cubicBezTo>
                <a:cubicBezTo>
                  <a:pt x="348857" y="267957"/>
                  <a:pt x="369977" y="265061"/>
                  <a:pt x="391306" y="261060"/>
                </a:cubicBezTo>
                <a:cubicBezTo>
                  <a:pt x="412636" y="257058"/>
                  <a:pt x="433070" y="251723"/>
                  <a:pt x="452609" y="245053"/>
                </a:cubicBezTo>
                <a:cubicBezTo>
                  <a:pt x="441592" y="239718"/>
                  <a:pt x="431394" y="233773"/>
                  <a:pt x="422015" y="227218"/>
                </a:cubicBezTo>
                <a:cubicBezTo>
                  <a:pt x="412636" y="220663"/>
                  <a:pt x="404343" y="213498"/>
                  <a:pt x="397136" y="205723"/>
                </a:cubicBezTo>
                <a:cubicBezTo>
                  <a:pt x="390709" y="211529"/>
                  <a:pt x="384131" y="216991"/>
                  <a:pt x="377400" y="222111"/>
                </a:cubicBezTo>
                <a:cubicBezTo>
                  <a:pt x="370669" y="227230"/>
                  <a:pt x="363938" y="231931"/>
                  <a:pt x="357207" y="236212"/>
                </a:cubicBezTo>
                <a:cubicBezTo>
                  <a:pt x="356045" y="234878"/>
                  <a:pt x="354406" y="233201"/>
                  <a:pt x="352292" y="231181"/>
                </a:cubicBezTo>
                <a:cubicBezTo>
                  <a:pt x="350177" y="229161"/>
                  <a:pt x="348158" y="227484"/>
                  <a:pt x="346234" y="226151"/>
                </a:cubicBezTo>
                <a:cubicBezTo>
                  <a:pt x="360166" y="218276"/>
                  <a:pt x="373450" y="208804"/>
                  <a:pt x="386087" y="197734"/>
                </a:cubicBezTo>
                <a:cubicBezTo>
                  <a:pt x="398723" y="186664"/>
                  <a:pt x="409417" y="174594"/>
                  <a:pt x="418167" y="161525"/>
                </a:cubicBezTo>
                <a:lnTo>
                  <a:pt x="383724" y="161525"/>
                </a:lnTo>
                <a:close/>
                <a:moveTo>
                  <a:pt x="5735174" y="71343"/>
                </a:moveTo>
                <a:lnTo>
                  <a:pt x="5861970" y="71343"/>
                </a:lnTo>
                <a:lnTo>
                  <a:pt x="5861970" y="84716"/>
                </a:lnTo>
                <a:lnTo>
                  <a:pt x="5802535" y="84716"/>
                </a:lnTo>
                <a:lnTo>
                  <a:pt x="5802535" y="135351"/>
                </a:lnTo>
                <a:lnTo>
                  <a:pt x="5854960" y="135351"/>
                </a:lnTo>
                <a:lnTo>
                  <a:pt x="5854960" y="148419"/>
                </a:lnTo>
                <a:lnTo>
                  <a:pt x="5802535" y="148419"/>
                </a:lnTo>
                <a:lnTo>
                  <a:pt x="5802535" y="204845"/>
                </a:lnTo>
                <a:lnTo>
                  <a:pt x="5865324" y="204845"/>
                </a:lnTo>
                <a:lnTo>
                  <a:pt x="5865324" y="217913"/>
                </a:lnTo>
                <a:lnTo>
                  <a:pt x="5732126" y="217913"/>
                </a:lnTo>
                <a:lnTo>
                  <a:pt x="5732126" y="204845"/>
                </a:lnTo>
                <a:lnTo>
                  <a:pt x="5788514" y="204845"/>
                </a:lnTo>
                <a:lnTo>
                  <a:pt x="5788514" y="148419"/>
                </a:lnTo>
                <a:lnTo>
                  <a:pt x="5740356" y="148419"/>
                </a:lnTo>
                <a:lnTo>
                  <a:pt x="5740356" y="135351"/>
                </a:lnTo>
                <a:lnTo>
                  <a:pt x="5788514" y="135351"/>
                </a:lnTo>
                <a:lnTo>
                  <a:pt x="5788514" y="84716"/>
                </a:lnTo>
                <a:lnTo>
                  <a:pt x="5735174" y="84716"/>
                </a:lnTo>
                <a:close/>
                <a:moveTo>
                  <a:pt x="3243358" y="56998"/>
                </a:moveTo>
                <a:cubicBezTo>
                  <a:pt x="3247117" y="81738"/>
                  <a:pt x="3251943" y="105029"/>
                  <a:pt x="3257836" y="126873"/>
                </a:cubicBezTo>
                <a:cubicBezTo>
                  <a:pt x="3263729" y="148717"/>
                  <a:pt x="3270993" y="168809"/>
                  <a:pt x="3279629" y="187148"/>
                </a:cubicBezTo>
                <a:cubicBezTo>
                  <a:pt x="3289433" y="169304"/>
                  <a:pt x="3298019" y="149518"/>
                  <a:pt x="3305384" y="127788"/>
                </a:cubicBezTo>
                <a:cubicBezTo>
                  <a:pt x="3312750" y="106058"/>
                  <a:pt x="3318592" y="82462"/>
                  <a:pt x="3322910" y="56998"/>
                </a:cubicBezTo>
                <a:close/>
                <a:moveTo>
                  <a:pt x="3684858" y="49359"/>
                </a:moveTo>
                <a:cubicBezTo>
                  <a:pt x="3672566" y="49689"/>
                  <a:pt x="3662542" y="55051"/>
                  <a:pt x="3654785" y="65443"/>
                </a:cubicBezTo>
                <a:cubicBezTo>
                  <a:pt x="3647029" y="75835"/>
                  <a:pt x="3643027" y="89276"/>
                  <a:pt x="3642779" y="105766"/>
                </a:cubicBezTo>
                <a:cubicBezTo>
                  <a:pt x="3642709" y="122085"/>
                  <a:pt x="3646280" y="135336"/>
                  <a:pt x="3653490" y="145518"/>
                </a:cubicBezTo>
                <a:cubicBezTo>
                  <a:pt x="3660700" y="155701"/>
                  <a:pt x="3671969" y="160947"/>
                  <a:pt x="3687298" y="161259"/>
                </a:cubicBezTo>
                <a:cubicBezTo>
                  <a:pt x="3695613" y="161348"/>
                  <a:pt x="3704214" y="158807"/>
                  <a:pt x="3713102" y="153636"/>
                </a:cubicBezTo>
                <a:cubicBezTo>
                  <a:pt x="3721989" y="148465"/>
                  <a:pt x="3730666" y="140131"/>
                  <a:pt x="3739134" y="128634"/>
                </a:cubicBezTo>
                <a:cubicBezTo>
                  <a:pt x="3738245" y="104121"/>
                  <a:pt x="3733315" y="84849"/>
                  <a:pt x="3724345" y="70817"/>
                </a:cubicBezTo>
                <a:cubicBezTo>
                  <a:pt x="3715376" y="56785"/>
                  <a:pt x="3702213" y="49632"/>
                  <a:pt x="3684858" y="49359"/>
                </a:cubicBezTo>
                <a:close/>
                <a:moveTo>
                  <a:pt x="6121737" y="46025"/>
                </a:moveTo>
                <a:lnTo>
                  <a:pt x="6121737" y="118263"/>
                </a:lnTo>
                <a:lnTo>
                  <a:pt x="6196412" y="118263"/>
                </a:lnTo>
                <a:lnTo>
                  <a:pt x="6196412" y="46025"/>
                </a:lnTo>
                <a:close/>
                <a:moveTo>
                  <a:pt x="2128704" y="45397"/>
                </a:moveTo>
                <a:cubicBezTo>
                  <a:pt x="2123529" y="51969"/>
                  <a:pt x="2118030" y="58503"/>
                  <a:pt x="2112207" y="64999"/>
                </a:cubicBezTo>
                <a:cubicBezTo>
                  <a:pt x="2106384" y="71495"/>
                  <a:pt x="2100199" y="77877"/>
                  <a:pt x="2093652" y="84144"/>
                </a:cubicBezTo>
                <a:lnTo>
                  <a:pt x="2184788" y="84144"/>
                </a:lnTo>
                <a:cubicBezTo>
                  <a:pt x="2190045" y="78678"/>
                  <a:pt x="2195227" y="72525"/>
                  <a:pt x="2200332" y="65686"/>
                </a:cubicBezTo>
                <a:cubicBezTo>
                  <a:pt x="2205438" y="58846"/>
                  <a:pt x="2210010" y="52083"/>
                  <a:pt x="2214048" y="45397"/>
                </a:cubicBezTo>
                <a:close/>
                <a:moveTo>
                  <a:pt x="3329311" y="42063"/>
                </a:moveTo>
                <a:lnTo>
                  <a:pt x="3338456" y="44806"/>
                </a:lnTo>
                <a:cubicBezTo>
                  <a:pt x="3333839" y="76956"/>
                  <a:pt x="3327222" y="106153"/>
                  <a:pt x="3318605" y="132398"/>
                </a:cubicBezTo>
                <a:cubicBezTo>
                  <a:pt x="3309988" y="158642"/>
                  <a:pt x="3299638" y="181972"/>
                  <a:pt x="3287554" y="202388"/>
                </a:cubicBezTo>
                <a:cubicBezTo>
                  <a:pt x="3295606" y="216764"/>
                  <a:pt x="3304877" y="229616"/>
                  <a:pt x="3315367" y="240945"/>
                </a:cubicBezTo>
                <a:cubicBezTo>
                  <a:pt x="3325857" y="252273"/>
                  <a:pt x="3337719" y="261773"/>
                  <a:pt x="3350952" y="269444"/>
                </a:cubicBezTo>
                <a:cubicBezTo>
                  <a:pt x="3349060" y="270866"/>
                  <a:pt x="3347130" y="272593"/>
                  <a:pt x="3345161" y="274625"/>
                </a:cubicBezTo>
                <a:cubicBezTo>
                  <a:pt x="3343192" y="276657"/>
                  <a:pt x="3341567" y="278689"/>
                  <a:pt x="3340284" y="280721"/>
                </a:cubicBezTo>
                <a:cubicBezTo>
                  <a:pt x="3327673" y="272949"/>
                  <a:pt x="3316320" y="263652"/>
                  <a:pt x="3306223" y="252832"/>
                </a:cubicBezTo>
                <a:cubicBezTo>
                  <a:pt x="3296126" y="242012"/>
                  <a:pt x="3287058" y="229667"/>
                  <a:pt x="3279019" y="215799"/>
                </a:cubicBezTo>
                <a:cubicBezTo>
                  <a:pt x="3269545" y="230131"/>
                  <a:pt x="3259461" y="242920"/>
                  <a:pt x="3248768" y="254166"/>
                </a:cubicBezTo>
                <a:cubicBezTo>
                  <a:pt x="3238075" y="265411"/>
                  <a:pt x="3226924" y="275076"/>
                  <a:pt x="3215316" y="283160"/>
                </a:cubicBezTo>
                <a:cubicBezTo>
                  <a:pt x="3214053" y="281242"/>
                  <a:pt x="3212541" y="279210"/>
                  <a:pt x="3210782" y="277064"/>
                </a:cubicBezTo>
                <a:cubicBezTo>
                  <a:pt x="3209023" y="274917"/>
                  <a:pt x="3207284" y="273190"/>
                  <a:pt x="3205563" y="271882"/>
                </a:cubicBezTo>
                <a:cubicBezTo>
                  <a:pt x="3217494" y="264072"/>
                  <a:pt x="3228988" y="254242"/>
                  <a:pt x="3240043" y="242393"/>
                </a:cubicBezTo>
                <a:cubicBezTo>
                  <a:pt x="3251098" y="230544"/>
                  <a:pt x="3261449" y="216904"/>
                  <a:pt x="3271094" y="201473"/>
                </a:cubicBezTo>
                <a:cubicBezTo>
                  <a:pt x="3261246" y="181604"/>
                  <a:pt x="3252978" y="159544"/>
                  <a:pt x="3246292" y="135294"/>
                </a:cubicBezTo>
                <a:cubicBezTo>
                  <a:pt x="3239605" y="111043"/>
                  <a:pt x="3234157" y="84944"/>
                  <a:pt x="3229947" y="56998"/>
                </a:cubicBezTo>
                <a:lnTo>
                  <a:pt x="3211964" y="56998"/>
                </a:lnTo>
                <a:lnTo>
                  <a:pt x="3211964" y="42977"/>
                </a:lnTo>
                <a:lnTo>
                  <a:pt x="3326873" y="42977"/>
                </a:lnTo>
                <a:close/>
                <a:moveTo>
                  <a:pt x="2569750" y="40825"/>
                </a:moveTo>
                <a:lnTo>
                  <a:pt x="2569750" y="67380"/>
                </a:lnTo>
                <a:lnTo>
                  <a:pt x="2623090" y="67380"/>
                </a:lnTo>
                <a:lnTo>
                  <a:pt x="2623090" y="40825"/>
                </a:lnTo>
                <a:close/>
                <a:moveTo>
                  <a:pt x="2498122" y="40825"/>
                </a:moveTo>
                <a:lnTo>
                  <a:pt x="2498122" y="65854"/>
                </a:lnTo>
                <a:lnTo>
                  <a:pt x="2498122" y="67380"/>
                </a:lnTo>
                <a:lnTo>
                  <a:pt x="2555729" y="67380"/>
                </a:lnTo>
                <a:lnTo>
                  <a:pt x="2555729" y="40825"/>
                </a:lnTo>
                <a:close/>
                <a:moveTo>
                  <a:pt x="1229525" y="40520"/>
                </a:moveTo>
                <a:lnTo>
                  <a:pt x="1229525" y="61894"/>
                </a:lnTo>
                <a:lnTo>
                  <a:pt x="1247547" y="61894"/>
                </a:lnTo>
                <a:lnTo>
                  <a:pt x="1247547" y="40520"/>
                </a:lnTo>
                <a:close/>
                <a:moveTo>
                  <a:pt x="1184720" y="40520"/>
                </a:moveTo>
                <a:lnTo>
                  <a:pt x="1184720" y="61894"/>
                </a:lnTo>
                <a:lnTo>
                  <a:pt x="1202131" y="61894"/>
                </a:lnTo>
                <a:lnTo>
                  <a:pt x="1202131" y="40520"/>
                </a:lnTo>
                <a:close/>
                <a:moveTo>
                  <a:pt x="1140219" y="40520"/>
                </a:moveTo>
                <a:lnTo>
                  <a:pt x="1140219" y="61894"/>
                </a:lnTo>
                <a:lnTo>
                  <a:pt x="1157326" y="61894"/>
                </a:lnTo>
                <a:lnTo>
                  <a:pt x="1157326" y="40520"/>
                </a:lnTo>
                <a:close/>
                <a:moveTo>
                  <a:pt x="1522762" y="39301"/>
                </a:moveTo>
                <a:lnTo>
                  <a:pt x="1522762" y="51531"/>
                </a:lnTo>
                <a:lnTo>
                  <a:pt x="1577016" y="51531"/>
                </a:lnTo>
                <a:lnTo>
                  <a:pt x="1577016" y="39301"/>
                </a:lnTo>
                <a:close/>
                <a:moveTo>
                  <a:pt x="3111075" y="36272"/>
                </a:moveTo>
                <a:lnTo>
                  <a:pt x="3111075" y="85649"/>
                </a:lnTo>
                <a:lnTo>
                  <a:pt x="3172644" y="85649"/>
                </a:lnTo>
                <a:lnTo>
                  <a:pt x="3172644" y="36272"/>
                </a:lnTo>
                <a:close/>
                <a:moveTo>
                  <a:pt x="14593" y="35338"/>
                </a:moveTo>
                <a:lnTo>
                  <a:pt x="14593" y="252394"/>
                </a:lnTo>
                <a:lnTo>
                  <a:pt x="235306" y="252394"/>
                </a:lnTo>
                <a:lnTo>
                  <a:pt x="235306" y="35338"/>
                </a:lnTo>
                <a:close/>
                <a:moveTo>
                  <a:pt x="3685163" y="34767"/>
                </a:moveTo>
                <a:cubicBezTo>
                  <a:pt x="3706957" y="34867"/>
                  <a:pt x="3724266" y="43651"/>
                  <a:pt x="3737091" y="61120"/>
                </a:cubicBezTo>
                <a:cubicBezTo>
                  <a:pt x="3749917" y="78588"/>
                  <a:pt x="3756478" y="104142"/>
                  <a:pt x="3756774" y="137781"/>
                </a:cubicBezTo>
                <a:cubicBezTo>
                  <a:pt x="3756562" y="168808"/>
                  <a:pt x="3752824" y="193652"/>
                  <a:pt x="3745560" y="212313"/>
                </a:cubicBezTo>
                <a:cubicBezTo>
                  <a:pt x="3738297" y="230975"/>
                  <a:pt x="3728780" y="244437"/>
                  <a:pt x="3717010" y="252702"/>
                </a:cubicBezTo>
                <a:cubicBezTo>
                  <a:pt x="3705240" y="260966"/>
                  <a:pt x="3692490" y="265017"/>
                  <a:pt x="3678760" y="264853"/>
                </a:cubicBezTo>
                <a:cubicBezTo>
                  <a:pt x="3667986" y="264745"/>
                  <a:pt x="3658586" y="262756"/>
                  <a:pt x="3650560" y="258884"/>
                </a:cubicBezTo>
                <a:cubicBezTo>
                  <a:pt x="3642534" y="255011"/>
                  <a:pt x="3635582" y="249901"/>
                  <a:pt x="3629701" y="243552"/>
                </a:cubicBezTo>
                <a:lnTo>
                  <a:pt x="3640346" y="231963"/>
                </a:lnTo>
                <a:cubicBezTo>
                  <a:pt x="3645406" y="237770"/>
                  <a:pt x="3651210" y="242167"/>
                  <a:pt x="3657759" y="245153"/>
                </a:cubicBezTo>
                <a:cubicBezTo>
                  <a:pt x="3664308" y="248139"/>
                  <a:pt x="3671410" y="249638"/>
                  <a:pt x="3679065" y="249651"/>
                </a:cubicBezTo>
                <a:cubicBezTo>
                  <a:pt x="3694940" y="250133"/>
                  <a:pt x="3708623" y="242460"/>
                  <a:pt x="3720115" y="226632"/>
                </a:cubicBezTo>
                <a:cubicBezTo>
                  <a:pt x="3731606" y="210805"/>
                  <a:pt x="3738048" y="183932"/>
                  <a:pt x="3739439" y="146014"/>
                </a:cubicBezTo>
                <a:cubicBezTo>
                  <a:pt x="3732070" y="154978"/>
                  <a:pt x="3723786" y="162109"/>
                  <a:pt x="3714588" y="167409"/>
                </a:cubicBezTo>
                <a:cubicBezTo>
                  <a:pt x="3705390" y="172708"/>
                  <a:pt x="3695582" y="175420"/>
                  <a:pt x="3685163" y="175546"/>
                </a:cubicBezTo>
                <a:cubicBezTo>
                  <a:pt x="3666387" y="175459"/>
                  <a:pt x="3651733" y="169470"/>
                  <a:pt x="3641201" y="157578"/>
                </a:cubicBezTo>
                <a:cubicBezTo>
                  <a:pt x="3630669" y="145687"/>
                  <a:pt x="3625315" y="128416"/>
                  <a:pt x="3625139" y="105766"/>
                </a:cubicBezTo>
                <a:cubicBezTo>
                  <a:pt x="3625620" y="84533"/>
                  <a:pt x="3631584" y="67478"/>
                  <a:pt x="3643030" y="54602"/>
                </a:cubicBezTo>
                <a:cubicBezTo>
                  <a:pt x="3654477" y="41726"/>
                  <a:pt x="3668522" y="35114"/>
                  <a:pt x="3685163" y="34767"/>
                </a:cubicBezTo>
                <a:close/>
                <a:moveTo>
                  <a:pt x="3499396" y="34767"/>
                </a:moveTo>
                <a:cubicBezTo>
                  <a:pt x="3509712" y="34855"/>
                  <a:pt x="3518731" y="36807"/>
                  <a:pt x="3526451" y="40622"/>
                </a:cubicBezTo>
                <a:cubicBezTo>
                  <a:pt x="3534172" y="44437"/>
                  <a:pt x="3540896" y="49585"/>
                  <a:pt x="3546624" y="56067"/>
                </a:cubicBezTo>
                <a:lnTo>
                  <a:pt x="3535979" y="67656"/>
                </a:lnTo>
                <a:cubicBezTo>
                  <a:pt x="3531192" y="61849"/>
                  <a:pt x="3525681" y="57453"/>
                  <a:pt x="3519443" y="54467"/>
                </a:cubicBezTo>
                <a:cubicBezTo>
                  <a:pt x="3513206" y="51481"/>
                  <a:pt x="3506625" y="49981"/>
                  <a:pt x="3499700" y="49969"/>
                </a:cubicBezTo>
                <a:cubicBezTo>
                  <a:pt x="3482466" y="49480"/>
                  <a:pt x="3467919" y="57090"/>
                  <a:pt x="3456058" y="72796"/>
                </a:cubicBezTo>
                <a:cubicBezTo>
                  <a:pt x="3444198" y="88503"/>
                  <a:pt x="3437808" y="115236"/>
                  <a:pt x="3436887" y="152997"/>
                </a:cubicBezTo>
                <a:cubicBezTo>
                  <a:pt x="3444306" y="143925"/>
                  <a:pt x="3452641" y="136857"/>
                  <a:pt x="3461890" y="131792"/>
                </a:cubicBezTo>
                <a:cubicBezTo>
                  <a:pt x="3471140" y="126728"/>
                  <a:pt x="3480694" y="124155"/>
                  <a:pt x="3490553" y="124073"/>
                </a:cubicBezTo>
                <a:cubicBezTo>
                  <a:pt x="3509608" y="124122"/>
                  <a:pt x="3524390" y="130035"/>
                  <a:pt x="3534896" y="141813"/>
                </a:cubicBezTo>
                <a:cubicBezTo>
                  <a:pt x="3545403" y="153590"/>
                  <a:pt x="3550731" y="170937"/>
                  <a:pt x="3550882" y="193853"/>
                </a:cubicBezTo>
                <a:cubicBezTo>
                  <a:pt x="3550401" y="215087"/>
                  <a:pt x="3544437" y="232141"/>
                  <a:pt x="3532990" y="245017"/>
                </a:cubicBezTo>
                <a:cubicBezTo>
                  <a:pt x="3521544" y="257893"/>
                  <a:pt x="3507500" y="264505"/>
                  <a:pt x="3490858" y="264853"/>
                </a:cubicBezTo>
                <a:cubicBezTo>
                  <a:pt x="3469077" y="264740"/>
                  <a:pt x="3451818" y="255448"/>
                  <a:pt x="3439082" y="236976"/>
                </a:cubicBezTo>
                <a:cubicBezTo>
                  <a:pt x="3426346" y="218503"/>
                  <a:pt x="3419835" y="191527"/>
                  <a:pt x="3419551" y="156046"/>
                </a:cubicBezTo>
                <a:cubicBezTo>
                  <a:pt x="3419763" y="126338"/>
                  <a:pt x="3423569" y="102581"/>
                  <a:pt x="3430968" y="84776"/>
                </a:cubicBezTo>
                <a:cubicBezTo>
                  <a:pt x="3438368" y="66971"/>
                  <a:pt x="3448088" y="54145"/>
                  <a:pt x="3460129" y="46296"/>
                </a:cubicBezTo>
                <a:cubicBezTo>
                  <a:pt x="3472170" y="38448"/>
                  <a:pt x="3485259" y="34605"/>
                  <a:pt x="3499396" y="34767"/>
                </a:cubicBezTo>
                <a:close/>
                <a:moveTo>
                  <a:pt x="5036724" y="34424"/>
                </a:moveTo>
                <a:lnTo>
                  <a:pt x="5036724" y="80487"/>
                </a:lnTo>
                <a:lnTo>
                  <a:pt x="5119630" y="80487"/>
                </a:lnTo>
                <a:lnTo>
                  <a:pt x="5119630" y="34424"/>
                </a:lnTo>
                <a:close/>
                <a:moveTo>
                  <a:pt x="4938274" y="34424"/>
                </a:moveTo>
                <a:lnTo>
                  <a:pt x="4938274" y="80487"/>
                </a:lnTo>
                <a:lnTo>
                  <a:pt x="5022704" y="80487"/>
                </a:lnTo>
                <a:lnTo>
                  <a:pt x="5022704" y="34424"/>
                </a:lnTo>
                <a:close/>
                <a:moveTo>
                  <a:pt x="6107716" y="32614"/>
                </a:moveTo>
                <a:lnTo>
                  <a:pt x="6210738" y="32614"/>
                </a:lnTo>
                <a:lnTo>
                  <a:pt x="6210738" y="131369"/>
                </a:lnTo>
                <a:lnTo>
                  <a:pt x="6107716" y="131369"/>
                </a:lnTo>
                <a:close/>
                <a:moveTo>
                  <a:pt x="4399522" y="30766"/>
                </a:moveTo>
                <a:lnTo>
                  <a:pt x="4399522" y="83230"/>
                </a:lnTo>
                <a:lnTo>
                  <a:pt x="4440708" y="83230"/>
                </a:lnTo>
                <a:lnTo>
                  <a:pt x="4440708" y="30766"/>
                </a:lnTo>
                <a:close/>
                <a:moveTo>
                  <a:pt x="4347400" y="30766"/>
                </a:moveTo>
                <a:lnTo>
                  <a:pt x="4347400" y="83230"/>
                </a:lnTo>
                <a:lnTo>
                  <a:pt x="4387977" y="83230"/>
                </a:lnTo>
                <a:lnTo>
                  <a:pt x="4387977" y="30766"/>
                </a:lnTo>
                <a:close/>
                <a:moveTo>
                  <a:pt x="4297108" y="30766"/>
                </a:moveTo>
                <a:lnTo>
                  <a:pt x="4297108" y="83230"/>
                </a:lnTo>
                <a:lnTo>
                  <a:pt x="4335856" y="83230"/>
                </a:lnTo>
                <a:lnTo>
                  <a:pt x="4335856" y="30766"/>
                </a:lnTo>
                <a:close/>
                <a:moveTo>
                  <a:pt x="4689482" y="29852"/>
                </a:moveTo>
                <a:lnTo>
                  <a:pt x="4689482" y="67075"/>
                </a:lnTo>
                <a:lnTo>
                  <a:pt x="4780922" y="67075"/>
                </a:lnTo>
                <a:lnTo>
                  <a:pt x="4780922" y="29852"/>
                </a:lnTo>
                <a:close/>
                <a:moveTo>
                  <a:pt x="5705608" y="25318"/>
                </a:moveTo>
                <a:lnTo>
                  <a:pt x="5868982" y="25318"/>
                </a:lnTo>
                <a:lnTo>
                  <a:pt x="5868982" y="39301"/>
                </a:lnTo>
                <a:lnTo>
                  <a:pt x="5719630" y="39301"/>
                </a:lnTo>
                <a:lnTo>
                  <a:pt x="5719630" y="254527"/>
                </a:lnTo>
                <a:lnTo>
                  <a:pt x="5873553" y="254527"/>
                </a:lnTo>
                <a:lnTo>
                  <a:pt x="5873553" y="268205"/>
                </a:lnTo>
                <a:lnTo>
                  <a:pt x="5705608" y="268205"/>
                </a:lnTo>
                <a:close/>
                <a:moveTo>
                  <a:pt x="3074194" y="22556"/>
                </a:moveTo>
                <a:lnTo>
                  <a:pt x="3211354" y="22556"/>
                </a:lnTo>
                <a:lnTo>
                  <a:pt x="3211354" y="36272"/>
                </a:lnTo>
                <a:lnTo>
                  <a:pt x="3186970" y="36272"/>
                </a:lnTo>
                <a:lnTo>
                  <a:pt x="3186970" y="205436"/>
                </a:lnTo>
                <a:lnTo>
                  <a:pt x="3213792" y="200559"/>
                </a:lnTo>
                <a:lnTo>
                  <a:pt x="3214707" y="213665"/>
                </a:lnTo>
                <a:lnTo>
                  <a:pt x="3186970" y="218847"/>
                </a:lnTo>
                <a:lnTo>
                  <a:pt x="3186970" y="282855"/>
                </a:lnTo>
                <a:lnTo>
                  <a:pt x="3172644" y="282855"/>
                </a:lnTo>
                <a:lnTo>
                  <a:pt x="3172644" y="221590"/>
                </a:lnTo>
                <a:cubicBezTo>
                  <a:pt x="3154686" y="224943"/>
                  <a:pt x="3137414" y="228067"/>
                  <a:pt x="3120828" y="230963"/>
                </a:cubicBezTo>
                <a:cubicBezTo>
                  <a:pt x="3104242" y="233858"/>
                  <a:pt x="3089104" y="236525"/>
                  <a:pt x="3075413" y="238964"/>
                </a:cubicBezTo>
                <a:lnTo>
                  <a:pt x="3072060" y="224638"/>
                </a:lnTo>
                <a:lnTo>
                  <a:pt x="3096749" y="220676"/>
                </a:lnTo>
                <a:lnTo>
                  <a:pt x="3096749" y="36272"/>
                </a:lnTo>
                <a:lnTo>
                  <a:pt x="3074194" y="36272"/>
                </a:lnTo>
                <a:close/>
                <a:moveTo>
                  <a:pt x="4923949" y="20746"/>
                </a:moveTo>
                <a:lnTo>
                  <a:pt x="5133956" y="20746"/>
                </a:lnTo>
                <a:lnTo>
                  <a:pt x="5133956" y="153601"/>
                </a:lnTo>
                <a:lnTo>
                  <a:pt x="4923949" y="153601"/>
                </a:lnTo>
                <a:close/>
                <a:moveTo>
                  <a:pt x="0" y="20746"/>
                </a:moveTo>
                <a:lnTo>
                  <a:pt x="250203" y="20746"/>
                </a:lnTo>
                <a:lnTo>
                  <a:pt x="250203" y="282836"/>
                </a:lnTo>
                <a:lnTo>
                  <a:pt x="235306" y="282836"/>
                </a:lnTo>
                <a:lnTo>
                  <a:pt x="235306" y="266377"/>
                </a:lnTo>
                <a:lnTo>
                  <a:pt x="14593" y="266377"/>
                </a:lnTo>
                <a:lnTo>
                  <a:pt x="14593" y="282836"/>
                </a:lnTo>
                <a:lnTo>
                  <a:pt x="0" y="282836"/>
                </a:lnTo>
                <a:close/>
                <a:moveTo>
                  <a:pt x="4283736" y="18003"/>
                </a:moveTo>
                <a:lnTo>
                  <a:pt x="4454386" y="18003"/>
                </a:lnTo>
                <a:lnTo>
                  <a:pt x="4454386" y="95993"/>
                </a:lnTo>
                <a:lnTo>
                  <a:pt x="4350756" y="95993"/>
                </a:lnTo>
                <a:lnTo>
                  <a:pt x="4357468" y="97825"/>
                </a:lnTo>
                <a:cubicBezTo>
                  <a:pt x="4355485" y="102397"/>
                  <a:pt x="4353274" y="106835"/>
                  <a:pt x="4350836" y="111140"/>
                </a:cubicBezTo>
                <a:cubicBezTo>
                  <a:pt x="4348396" y="115445"/>
                  <a:pt x="4345732" y="119654"/>
                  <a:pt x="4342844" y="123768"/>
                </a:cubicBezTo>
                <a:lnTo>
                  <a:pt x="4429724" y="123768"/>
                </a:lnTo>
                <a:lnTo>
                  <a:pt x="4432470" y="122853"/>
                </a:lnTo>
                <a:lnTo>
                  <a:pt x="4441315" y="128023"/>
                </a:lnTo>
                <a:cubicBezTo>
                  <a:pt x="4432554" y="151091"/>
                  <a:pt x="4420220" y="170651"/>
                  <a:pt x="4404316" y="186700"/>
                </a:cubicBezTo>
                <a:cubicBezTo>
                  <a:pt x="4388412" y="202750"/>
                  <a:pt x="4370258" y="215854"/>
                  <a:pt x="4349855" y="226013"/>
                </a:cubicBezTo>
                <a:cubicBezTo>
                  <a:pt x="4329452" y="236171"/>
                  <a:pt x="4308122" y="243947"/>
                  <a:pt x="4285863" y="249341"/>
                </a:cubicBezTo>
                <a:cubicBezTo>
                  <a:pt x="4284907" y="247449"/>
                  <a:pt x="4283702" y="245441"/>
                  <a:pt x="4282248" y="243320"/>
                </a:cubicBezTo>
                <a:cubicBezTo>
                  <a:pt x="4280794" y="241198"/>
                  <a:pt x="4279358" y="239344"/>
                  <a:pt x="4277941" y="237756"/>
                </a:cubicBezTo>
                <a:cubicBezTo>
                  <a:pt x="4293723" y="234275"/>
                  <a:pt x="4309148" y="229498"/>
                  <a:pt x="4324218" y="223426"/>
                </a:cubicBezTo>
                <a:cubicBezTo>
                  <a:pt x="4339286" y="217353"/>
                  <a:pt x="4353421" y="209833"/>
                  <a:pt x="4366622" y="200864"/>
                </a:cubicBezTo>
                <a:cubicBezTo>
                  <a:pt x="4360470" y="195363"/>
                  <a:pt x="4353410" y="189367"/>
                  <a:pt x="4345440" y="182876"/>
                </a:cubicBezTo>
                <a:cubicBezTo>
                  <a:pt x="4337471" y="176384"/>
                  <a:pt x="4329802" y="170388"/>
                  <a:pt x="4322432" y="164887"/>
                </a:cubicBezTo>
                <a:lnTo>
                  <a:pt x="4332196" y="156960"/>
                </a:lnTo>
                <a:cubicBezTo>
                  <a:pt x="4339876" y="162486"/>
                  <a:pt x="4347870" y="168508"/>
                  <a:pt x="4356178" y="175025"/>
                </a:cubicBezTo>
                <a:cubicBezTo>
                  <a:pt x="4364487" y="181542"/>
                  <a:pt x="4371730" y="187411"/>
                  <a:pt x="4377910" y="192632"/>
                </a:cubicBezTo>
                <a:cubicBezTo>
                  <a:pt x="4387393" y="185150"/>
                  <a:pt x="4395910" y="176714"/>
                  <a:pt x="4403460" y="167326"/>
                </a:cubicBezTo>
                <a:cubicBezTo>
                  <a:pt x="4411010" y="157938"/>
                  <a:pt x="4417324" y="147673"/>
                  <a:pt x="4422402" y="136532"/>
                </a:cubicBezTo>
                <a:lnTo>
                  <a:pt x="4333111" y="136532"/>
                </a:lnTo>
                <a:cubicBezTo>
                  <a:pt x="4326346" y="144624"/>
                  <a:pt x="4319051" y="151993"/>
                  <a:pt x="4311224" y="158637"/>
                </a:cubicBezTo>
                <a:cubicBezTo>
                  <a:pt x="4303398" y="165281"/>
                  <a:pt x="4295349" y="171125"/>
                  <a:pt x="4287078" y="176168"/>
                </a:cubicBezTo>
                <a:cubicBezTo>
                  <a:pt x="4285762" y="174853"/>
                  <a:pt x="4283986" y="173291"/>
                  <a:pt x="4281750" y="171480"/>
                </a:cubicBezTo>
                <a:cubicBezTo>
                  <a:pt x="4279516" y="169670"/>
                  <a:pt x="4277432" y="168184"/>
                  <a:pt x="4275501" y="167022"/>
                </a:cubicBezTo>
                <a:cubicBezTo>
                  <a:pt x="4289993" y="158880"/>
                  <a:pt x="4303121" y="148798"/>
                  <a:pt x="4314884" y="136775"/>
                </a:cubicBezTo>
                <a:cubicBezTo>
                  <a:pt x="4326647" y="124752"/>
                  <a:pt x="4335966" y="111158"/>
                  <a:pt x="4342844" y="95993"/>
                </a:cubicBezTo>
                <a:lnTo>
                  <a:pt x="4283736" y="95993"/>
                </a:lnTo>
                <a:close/>
                <a:moveTo>
                  <a:pt x="4675766" y="17393"/>
                </a:moveTo>
                <a:lnTo>
                  <a:pt x="4795247" y="17393"/>
                </a:lnTo>
                <a:lnTo>
                  <a:pt x="4795247" y="79229"/>
                </a:lnTo>
                <a:lnTo>
                  <a:pt x="4675766" y="79229"/>
                </a:lnTo>
                <a:close/>
                <a:moveTo>
                  <a:pt x="4211479" y="17088"/>
                </a:moveTo>
                <a:cubicBezTo>
                  <a:pt x="4220604" y="24837"/>
                  <a:pt x="4229710" y="33300"/>
                  <a:pt x="4238798" y="42477"/>
                </a:cubicBezTo>
                <a:cubicBezTo>
                  <a:pt x="4247884" y="51655"/>
                  <a:pt x="4255240" y="59748"/>
                  <a:pt x="4260862" y="66759"/>
                </a:cubicBezTo>
                <a:lnTo>
                  <a:pt x="4249579" y="75909"/>
                </a:lnTo>
                <a:cubicBezTo>
                  <a:pt x="4244251" y="68747"/>
                  <a:pt x="4237076" y="60424"/>
                  <a:pt x="4228052" y="50939"/>
                </a:cubicBezTo>
                <a:cubicBezTo>
                  <a:pt x="4219029" y="41454"/>
                  <a:pt x="4209948" y="32602"/>
                  <a:pt x="4200810" y="24384"/>
                </a:cubicBezTo>
                <a:close/>
                <a:moveTo>
                  <a:pt x="1482528" y="8859"/>
                </a:moveTo>
                <a:lnTo>
                  <a:pt x="1619993" y="8859"/>
                </a:lnTo>
                <a:lnTo>
                  <a:pt x="1619993" y="81973"/>
                </a:lnTo>
                <a:lnTo>
                  <a:pt x="1482528" y="81973"/>
                </a:lnTo>
                <a:close/>
                <a:moveTo>
                  <a:pt x="6005608" y="7620"/>
                </a:moveTo>
                <a:lnTo>
                  <a:pt x="6020238" y="7620"/>
                </a:lnTo>
                <a:cubicBezTo>
                  <a:pt x="6019628" y="19203"/>
                  <a:pt x="6018714" y="30176"/>
                  <a:pt x="6017495" y="40539"/>
                </a:cubicBezTo>
                <a:lnTo>
                  <a:pt x="6080588" y="40539"/>
                </a:lnTo>
                <a:cubicBezTo>
                  <a:pt x="6080582" y="40704"/>
                  <a:pt x="6080519" y="41593"/>
                  <a:pt x="6080398" y="43206"/>
                </a:cubicBezTo>
                <a:cubicBezTo>
                  <a:pt x="6080277" y="44819"/>
                  <a:pt x="6080138" y="46165"/>
                  <a:pt x="6079979" y="47244"/>
                </a:cubicBezTo>
                <a:cubicBezTo>
                  <a:pt x="6077947" y="74372"/>
                  <a:pt x="6075839" y="94184"/>
                  <a:pt x="6073654" y="106680"/>
                </a:cubicBezTo>
                <a:cubicBezTo>
                  <a:pt x="6071470" y="119177"/>
                  <a:pt x="6068600" y="127102"/>
                  <a:pt x="6065044" y="130455"/>
                </a:cubicBezTo>
                <a:cubicBezTo>
                  <a:pt x="6062840" y="132557"/>
                  <a:pt x="6060542" y="134068"/>
                  <a:pt x="6058148" y="134989"/>
                </a:cubicBezTo>
                <a:cubicBezTo>
                  <a:pt x="6055754" y="135909"/>
                  <a:pt x="6052769" y="136430"/>
                  <a:pt x="6049194" y="136551"/>
                </a:cubicBezTo>
                <a:cubicBezTo>
                  <a:pt x="6046165" y="136849"/>
                  <a:pt x="6042012" y="136938"/>
                  <a:pt x="6036736" y="136818"/>
                </a:cubicBezTo>
                <a:cubicBezTo>
                  <a:pt x="6031458" y="136697"/>
                  <a:pt x="6025858" y="136405"/>
                  <a:pt x="6019933" y="135941"/>
                </a:cubicBezTo>
                <a:cubicBezTo>
                  <a:pt x="6019768" y="133890"/>
                  <a:pt x="6019336" y="131668"/>
                  <a:pt x="6018638" y="129274"/>
                </a:cubicBezTo>
                <a:cubicBezTo>
                  <a:pt x="6017940" y="126880"/>
                  <a:pt x="6017050" y="124733"/>
                  <a:pt x="6015971" y="122835"/>
                </a:cubicBezTo>
                <a:cubicBezTo>
                  <a:pt x="6022353" y="123419"/>
                  <a:pt x="6028106" y="123775"/>
                  <a:pt x="6033230" y="123902"/>
                </a:cubicBezTo>
                <a:cubicBezTo>
                  <a:pt x="6038354" y="124029"/>
                  <a:pt x="6042050" y="124079"/>
                  <a:pt x="6044317" y="124054"/>
                </a:cubicBezTo>
                <a:cubicBezTo>
                  <a:pt x="6046413" y="124225"/>
                  <a:pt x="6048166" y="124111"/>
                  <a:pt x="6049575" y="123711"/>
                </a:cubicBezTo>
                <a:cubicBezTo>
                  <a:pt x="6050984" y="123311"/>
                  <a:pt x="6052280" y="122511"/>
                  <a:pt x="6053462" y="121311"/>
                </a:cubicBezTo>
                <a:cubicBezTo>
                  <a:pt x="6055735" y="119038"/>
                  <a:pt x="6057818" y="112764"/>
                  <a:pt x="6059710" y="102489"/>
                </a:cubicBezTo>
                <a:cubicBezTo>
                  <a:pt x="6061602" y="92215"/>
                  <a:pt x="6063380" y="76035"/>
                  <a:pt x="6065044" y="53950"/>
                </a:cubicBezTo>
                <a:lnTo>
                  <a:pt x="6015666" y="53950"/>
                </a:lnTo>
                <a:cubicBezTo>
                  <a:pt x="6012606" y="75013"/>
                  <a:pt x="6006688" y="93237"/>
                  <a:pt x="5997912" y="108624"/>
                </a:cubicBezTo>
                <a:cubicBezTo>
                  <a:pt x="5989136" y="124010"/>
                  <a:pt x="5975750" y="136367"/>
                  <a:pt x="5957754" y="145695"/>
                </a:cubicBezTo>
                <a:cubicBezTo>
                  <a:pt x="5956618" y="144082"/>
                  <a:pt x="5955157" y="142279"/>
                  <a:pt x="5953372" y="140285"/>
                </a:cubicBezTo>
                <a:cubicBezTo>
                  <a:pt x="5951588" y="138291"/>
                  <a:pt x="5949899" y="136640"/>
                  <a:pt x="5948306" y="135332"/>
                </a:cubicBezTo>
                <a:cubicBezTo>
                  <a:pt x="5964669" y="127064"/>
                  <a:pt x="5976900" y="116091"/>
                  <a:pt x="5984996" y="102413"/>
                </a:cubicBezTo>
                <a:cubicBezTo>
                  <a:pt x="5993092" y="88735"/>
                  <a:pt x="5998540" y="72581"/>
                  <a:pt x="6001340" y="53950"/>
                </a:cubicBezTo>
                <a:lnTo>
                  <a:pt x="5953182" y="53950"/>
                </a:lnTo>
                <a:lnTo>
                  <a:pt x="5953182" y="40539"/>
                </a:lnTo>
                <a:lnTo>
                  <a:pt x="6003170" y="40539"/>
                </a:lnTo>
                <a:cubicBezTo>
                  <a:pt x="6003766" y="35357"/>
                  <a:pt x="6004248" y="30023"/>
                  <a:pt x="6004617" y="24537"/>
                </a:cubicBezTo>
                <a:cubicBezTo>
                  <a:pt x="6004986" y="19050"/>
                  <a:pt x="6005316" y="13412"/>
                  <a:pt x="6005608" y="7620"/>
                </a:cubicBezTo>
                <a:close/>
                <a:moveTo>
                  <a:pt x="4588898" y="7620"/>
                </a:moveTo>
                <a:lnTo>
                  <a:pt x="4603528" y="10668"/>
                </a:lnTo>
                <a:cubicBezTo>
                  <a:pt x="4601445" y="22302"/>
                  <a:pt x="4598905" y="33782"/>
                  <a:pt x="4595908" y="45111"/>
                </a:cubicBezTo>
                <a:lnTo>
                  <a:pt x="4650772" y="45111"/>
                </a:lnTo>
                <a:lnTo>
                  <a:pt x="4650772" y="59132"/>
                </a:lnTo>
                <a:lnTo>
                  <a:pt x="4592860" y="59132"/>
                </a:lnTo>
                <a:cubicBezTo>
                  <a:pt x="4589030" y="73525"/>
                  <a:pt x="4584878" y="87419"/>
                  <a:pt x="4580401" y="100811"/>
                </a:cubicBezTo>
                <a:cubicBezTo>
                  <a:pt x="4575924" y="114204"/>
                  <a:pt x="4571238" y="126727"/>
                  <a:pt x="4566342" y="138380"/>
                </a:cubicBezTo>
                <a:lnTo>
                  <a:pt x="4602918" y="138380"/>
                </a:lnTo>
                <a:lnTo>
                  <a:pt x="4602918" y="89291"/>
                </a:lnTo>
                <a:lnTo>
                  <a:pt x="4616634" y="89291"/>
                </a:lnTo>
                <a:lnTo>
                  <a:pt x="4616634" y="138380"/>
                </a:lnTo>
                <a:lnTo>
                  <a:pt x="4649858" y="138380"/>
                </a:lnTo>
                <a:lnTo>
                  <a:pt x="4649858" y="152096"/>
                </a:lnTo>
                <a:lnTo>
                  <a:pt x="4616634" y="152096"/>
                </a:lnTo>
                <a:lnTo>
                  <a:pt x="4616634" y="198730"/>
                </a:lnTo>
                <a:lnTo>
                  <a:pt x="4655648" y="190805"/>
                </a:lnTo>
                <a:lnTo>
                  <a:pt x="4656868" y="204216"/>
                </a:lnTo>
                <a:lnTo>
                  <a:pt x="4616634" y="212433"/>
                </a:lnTo>
                <a:lnTo>
                  <a:pt x="4616634" y="281940"/>
                </a:lnTo>
                <a:lnTo>
                  <a:pt x="4602918" y="281940"/>
                </a:lnTo>
                <a:lnTo>
                  <a:pt x="4602918" y="215483"/>
                </a:lnTo>
                <a:cubicBezTo>
                  <a:pt x="4591914" y="217783"/>
                  <a:pt x="4581462" y="219969"/>
                  <a:pt x="4571562" y="222040"/>
                </a:cubicBezTo>
                <a:cubicBezTo>
                  <a:pt x="4561662" y="224112"/>
                  <a:pt x="4552506" y="225993"/>
                  <a:pt x="4544092" y="227683"/>
                </a:cubicBezTo>
                <a:lnTo>
                  <a:pt x="4540130" y="213043"/>
                </a:lnTo>
                <a:cubicBezTo>
                  <a:pt x="4548728" y="211651"/>
                  <a:pt x="4558354" y="209936"/>
                  <a:pt x="4569009" y="207897"/>
                </a:cubicBezTo>
                <a:cubicBezTo>
                  <a:pt x="4579664" y="205858"/>
                  <a:pt x="4590968" y="203610"/>
                  <a:pt x="4602918" y="201154"/>
                </a:cubicBezTo>
                <a:lnTo>
                  <a:pt x="4602918" y="152096"/>
                </a:lnTo>
                <a:lnTo>
                  <a:pt x="4573353" y="152096"/>
                </a:lnTo>
                <a:cubicBezTo>
                  <a:pt x="4567949" y="152121"/>
                  <a:pt x="4563364" y="152528"/>
                  <a:pt x="4559598" y="153315"/>
                </a:cubicBezTo>
                <a:cubicBezTo>
                  <a:pt x="4555833" y="154103"/>
                  <a:pt x="4553306" y="155120"/>
                  <a:pt x="4552016" y="156365"/>
                </a:cubicBezTo>
                <a:cubicBezTo>
                  <a:pt x="4551540" y="154523"/>
                  <a:pt x="4550893" y="152185"/>
                  <a:pt x="4550074" y="149353"/>
                </a:cubicBezTo>
                <a:cubicBezTo>
                  <a:pt x="4549254" y="146520"/>
                  <a:pt x="4548378" y="144184"/>
                  <a:pt x="4547444" y="142342"/>
                </a:cubicBezTo>
                <a:cubicBezTo>
                  <a:pt x="4549546" y="141739"/>
                  <a:pt x="4551668" y="139134"/>
                  <a:pt x="4553808" y="134527"/>
                </a:cubicBezTo>
                <a:cubicBezTo>
                  <a:pt x="4555947" y="129921"/>
                  <a:pt x="4558297" y="124189"/>
                  <a:pt x="4560856" y="117332"/>
                </a:cubicBezTo>
                <a:cubicBezTo>
                  <a:pt x="4562634" y="113007"/>
                  <a:pt x="4565174" y="105673"/>
                  <a:pt x="4568476" y="95327"/>
                </a:cubicBezTo>
                <a:cubicBezTo>
                  <a:pt x="4571778" y="84982"/>
                  <a:pt x="4575232" y="72917"/>
                  <a:pt x="4578839" y="59132"/>
                </a:cubicBezTo>
                <a:lnTo>
                  <a:pt x="4541958" y="59132"/>
                </a:lnTo>
                <a:lnTo>
                  <a:pt x="4541958" y="45111"/>
                </a:lnTo>
                <a:lnTo>
                  <a:pt x="4581887" y="45111"/>
                </a:lnTo>
                <a:cubicBezTo>
                  <a:pt x="4583265" y="38996"/>
                  <a:pt x="4584548" y="32785"/>
                  <a:pt x="4585735" y="26480"/>
                </a:cubicBezTo>
                <a:cubicBezTo>
                  <a:pt x="4586922" y="20174"/>
                  <a:pt x="4587976" y="13888"/>
                  <a:pt x="4588898" y="7620"/>
                </a:cubicBezTo>
                <a:close/>
                <a:moveTo>
                  <a:pt x="5361718" y="7335"/>
                </a:moveTo>
                <a:lnTo>
                  <a:pt x="5376348" y="7335"/>
                </a:lnTo>
                <a:lnTo>
                  <a:pt x="5376348" y="45739"/>
                </a:lnTo>
                <a:lnTo>
                  <a:pt x="5444928" y="45739"/>
                </a:lnTo>
                <a:lnTo>
                  <a:pt x="5444928" y="58808"/>
                </a:lnTo>
                <a:lnTo>
                  <a:pt x="5376348" y="58808"/>
                </a:lnTo>
                <a:lnTo>
                  <a:pt x="5376348" y="99994"/>
                </a:lnTo>
                <a:lnTo>
                  <a:pt x="5406524" y="99994"/>
                </a:lnTo>
                <a:cubicBezTo>
                  <a:pt x="5422252" y="88376"/>
                  <a:pt x="5436972" y="76078"/>
                  <a:pt x="5450681" y="63100"/>
                </a:cubicBezTo>
                <a:cubicBezTo>
                  <a:pt x="5464391" y="50122"/>
                  <a:pt x="5476900" y="36613"/>
                  <a:pt x="5488210" y="22575"/>
                </a:cubicBezTo>
                <a:lnTo>
                  <a:pt x="5500402" y="29585"/>
                </a:lnTo>
                <a:cubicBezTo>
                  <a:pt x="5489880" y="42240"/>
                  <a:pt x="5478615" y="54465"/>
                  <a:pt x="5466607" y="66258"/>
                </a:cubicBezTo>
                <a:cubicBezTo>
                  <a:pt x="5454599" y="78051"/>
                  <a:pt x="5441886" y="89296"/>
                  <a:pt x="5428469" y="99994"/>
                </a:cubicBezTo>
                <a:lnTo>
                  <a:pt x="5515032" y="99994"/>
                </a:lnTo>
                <a:lnTo>
                  <a:pt x="5515032" y="113367"/>
                </a:lnTo>
                <a:lnTo>
                  <a:pt x="5410790" y="113367"/>
                </a:lnTo>
                <a:cubicBezTo>
                  <a:pt x="5402237" y="119641"/>
                  <a:pt x="5393436" y="125782"/>
                  <a:pt x="5384387" y="131789"/>
                </a:cubicBezTo>
                <a:cubicBezTo>
                  <a:pt x="5375339" y="137796"/>
                  <a:pt x="5366156" y="143555"/>
                  <a:pt x="5356841" y="149067"/>
                </a:cubicBezTo>
                <a:lnTo>
                  <a:pt x="5487600" y="149067"/>
                </a:lnTo>
                <a:lnTo>
                  <a:pt x="5487600" y="161830"/>
                </a:lnTo>
                <a:lnTo>
                  <a:pt x="5351050" y="161830"/>
                </a:lnTo>
                <a:cubicBezTo>
                  <a:pt x="5348726" y="167831"/>
                  <a:pt x="5346287" y="173832"/>
                  <a:pt x="5343735" y="179833"/>
                </a:cubicBezTo>
                <a:cubicBezTo>
                  <a:pt x="5341182" y="185834"/>
                  <a:pt x="5338744" y="191530"/>
                  <a:pt x="5336420" y="196920"/>
                </a:cubicBezTo>
                <a:lnTo>
                  <a:pt x="5469616" y="196920"/>
                </a:lnTo>
                <a:lnTo>
                  <a:pt x="5468703" y="204214"/>
                </a:lnTo>
                <a:cubicBezTo>
                  <a:pt x="5465591" y="225441"/>
                  <a:pt x="5462366" y="241446"/>
                  <a:pt x="5459025" y="252231"/>
                </a:cubicBezTo>
                <a:cubicBezTo>
                  <a:pt x="5455685" y="263016"/>
                  <a:pt x="5451698" y="270176"/>
                  <a:pt x="5447062" y="273710"/>
                </a:cubicBezTo>
                <a:cubicBezTo>
                  <a:pt x="5444280" y="276085"/>
                  <a:pt x="5441232" y="277718"/>
                  <a:pt x="5437918" y="278611"/>
                </a:cubicBezTo>
                <a:cubicBezTo>
                  <a:pt x="5434603" y="279504"/>
                  <a:pt x="5430336" y="279998"/>
                  <a:pt x="5425116" y="280093"/>
                </a:cubicBezTo>
                <a:cubicBezTo>
                  <a:pt x="5419884" y="280131"/>
                  <a:pt x="5412366" y="280055"/>
                  <a:pt x="5402561" y="279865"/>
                </a:cubicBezTo>
                <a:cubicBezTo>
                  <a:pt x="5392757" y="279675"/>
                  <a:pt x="5381886" y="279143"/>
                  <a:pt x="5369947" y="278269"/>
                </a:cubicBezTo>
                <a:cubicBezTo>
                  <a:pt x="5369795" y="276085"/>
                  <a:pt x="5369338" y="273767"/>
                  <a:pt x="5368576" y="271316"/>
                </a:cubicBezTo>
                <a:cubicBezTo>
                  <a:pt x="5367814" y="268865"/>
                  <a:pt x="5366747" y="266621"/>
                  <a:pt x="5365376" y="264584"/>
                </a:cubicBezTo>
                <a:cubicBezTo>
                  <a:pt x="5377491" y="265620"/>
                  <a:pt x="5388768" y="266294"/>
                  <a:pt x="5399208" y="266605"/>
                </a:cubicBezTo>
                <a:cubicBezTo>
                  <a:pt x="5409648" y="266916"/>
                  <a:pt x="5416963" y="267056"/>
                  <a:pt x="5421154" y="267024"/>
                </a:cubicBezTo>
                <a:cubicBezTo>
                  <a:pt x="5424906" y="267056"/>
                  <a:pt x="5427916" y="266916"/>
                  <a:pt x="5430184" y="266605"/>
                </a:cubicBezTo>
                <a:cubicBezTo>
                  <a:pt x="5432450" y="266294"/>
                  <a:pt x="5434317" y="265620"/>
                  <a:pt x="5435784" y="264584"/>
                </a:cubicBezTo>
                <a:cubicBezTo>
                  <a:pt x="5439385" y="262176"/>
                  <a:pt x="5442547" y="256699"/>
                  <a:pt x="5445271" y="248152"/>
                </a:cubicBezTo>
                <a:cubicBezTo>
                  <a:pt x="5447996" y="239606"/>
                  <a:pt x="5450624" y="226884"/>
                  <a:pt x="5453158" y="209989"/>
                </a:cubicBezTo>
                <a:lnTo>
                  <a:pt x="5315083" y="209989"/>
                </a:lnTo>
                <a:cubicBezTo>
                  <a:pt x="5318620" y="203129"/>
                  <a:pt x="5322214" y="195326"/>
                  <a:pt x="5325866" y="186578"/>
                </a:cubicBezTo>
                <a:cubicBezTo>
                  <a:pt x="5329517" y="177831"/>
                  <a:pt x="5333035" y="169176"/>
                  <a:pt x="5336420" y="160615"/>
                </a:cubicBezTo>
                <a:cubicBezTo>
                  <a:pt x="5322824" y="168088"/>
                  <a:pt x="5308943" y="175104"/>
                  <a:pt x="5294776" y="181663"/>
                </a:cubicBezTo>
                <a:cubicBezTo>
                  <a:pt x="5280609" y="188221"/>
                  <a:pt x="5266347" y="194320"/>
                  <a:pt x="5251990" y="199959"/>
                </a:cubicBezTo>
                <a:cubicBezTo>
                  <a:pt x="5251171" y="198154"/>
                  <a:pt x="5249990" y="195983"/>
                  <a:pt x="5248446" y="193448"/>
                </a:cubicBezTo>
                <a:cubicBezTo>
                  <a:pt x="5246904" y="190913"/>
                  <a:pt x="5245342" y="188816"/>
                  <a:pt x="5243760" y="187156"/>
                </a:cubicBezTo>
                <a:cubicBezTo>
                  <a:pt x="5269274" y="177960"/>
                  <a:pt x="5294141" y="167149"/>
                  <a:pt x="5318360" y="154724"/>
                </a:cubicBezTo>
                <a:cubicBezTo>
                  <a:pt x="5342579" y="142299"/>
                  <a:pt x="5365769" y="128513"/>
                  <a:pt x="5387930" y="113367"/>
                </a:cubicBezTo>
                <a:lnTo>
                  <a:pt x="5252294" y="113367"/>
                </a:lnTo>
                <a:lnTo>
                  <a:pt x="5252294" y="99994"/>
                </a:lnTo>
                <a:lnTo>
                  <a:pt x="5361718" y="99994"/>
                </a:lnTo>
                <a:lnTo>
                  <a:pt x="5361718" y="58808"/>
                </a:lnTo>
                <a:lnTo>
                  <a:pt x="5280031" y="58808"/>
                </a:lnTo>
                <a:lnTo>
                  <a:pt x="5280031" y="45739"/>
                </a:lnTo>
                <a:lnTo>
                  <a:pt x="5361718" y="45739"/>
                </a:lnTo>
                <a:close/>
                <a:moveTo>
                  <a:pt x="2812066" y="7316"/>
                </a:moveTo>
                <a:lnTo>
                  <a:pt x="2826696" y="7316"/>
                </a:lnTo>
                <a:lnTo>
                  <a:pt x="2826696" y="33224"/>
                </a:lnTo>
                <a:lnTo>
                  <a:pt x="2911735" y="33224"/>
                </a:lnTo>
                <a:lnTo>
                  <a:pt x="2911735" y="7316"/>
                </a:lnTo>
                <a:lnTo>
                  <a:pt x="2926061" y="7316"/>
                </a:lnTo>
                <a:lnTo>
                  <a:pt x="2926061" y="33224"/>
                </a:lnTo>
                <a:lnTo>
                  <a:pt x="3001651" y="33224"/>
                </a:lnTo>
                <a:lnTo>
                  <a:pt x="3001651" y="46940"/>
                </a:lnTo>
                <a:lnTo>
                  <a:pt x="2926061" y="46940"/>
                </a:lnTo>
                <a:lnTo>
                  <a:pt x="2926061" y="73762"/>
                </a:lnTo>
                <a:lnTo>
                  <a:pt x="2911735" y="73762"/>
                </a:lnTo>
                <a:lnTo>
                  <a:pt x="2911735" y="46940"/>
                </a:lnTo>
                <a:lnTo>
                  <a:pt x="2826696" y="46940"/>
                </a:lnTo>
                <a:lnTo>
                  <a:pt x="2826696" y="74676"/>
                </a:lnTo>
                <a:lnTo>
                  <a:pt x="2812066" y="74676"/>
                </a:lnTo>
                <a:lnTo>
                  <a:pt x="2812066" y="46940"/>
                </a:lnTo>
                <a:lnTo>
                  <a:pt x="2736476" y="46940"/>
                </a:lnTo>
                <a:lnTo>
                  <a:pt x="2736476" y="33224"/>
                </a:lnTo>
                <a:lnTo>
                  <a:pt x="2812066" y="33224"/>
                </a:lnTo>
                <a:close/>
                <a:moveTo>
                  <a:pt x="2484406" y="7030"/>
                </a:moveTo>
                <a:lnTo>
                  <a:pt x="2498122" y="7030"/>
                </a:lnTo>
                <a:lnTo>
                  <a:pt x="2498122" y="28671"/>
                </a:lnTo>
                <a:lnTo>
                  <a:pt x="2555729" y="28671"/>
                </a:lnTo>
                <a:lnTo>
                  <a:pt x="2555729" y="7030"/>
                </a:lnTo>
                <a:lnTo>
                  <a:pt x="2569750" y="7030"/>
                </a:lnTo>
                <a:lnTo>
                  <a:pt x="2569750" y="28671"/>
                </a:lnTo>
                <a:lnTo>
                  <a:pt x="2636806" y="28671"/>
                </a:lnTo>
                <a:lnTo>
                  <a:pt x="2636806" y="79229"/>
                </a:lnTo>
                <a:lnTo>
                  <a:pt x="2569750" y="79229"/>
                </a:lnTo>
                <a:lnTo>
                  <a:pt x="2569750" y="107614"/>
                </a:lnTo>
                <a:lnTo>
                  <a:pt x="2654484" y="107614"/>
                </a:lnTo>
                <a:cubicBezTo>
                  <a:pt x="2654472" y="107734"/>
                  <a:pt x="2654421" y="108481"/>
                  <a:pt x="2654332" y="109855"/>
                </a:cubicBezTo>
                <a:cubicBezTo>
                  <a:pt x="2654243" y="111228"/>
                  <a:pt x="2654192" y="112507"/>
                  <a:pt x="2654180" y="113690"/>
                </a:cubicBezTo>
                <a:cubicBezTo>
                  <a:pt x="2652865" y="123321"/>
                  <a:pt x="2651532" y="130648"/>
                  <a:pt x="2650179" y="135672"/>
                </a:cubicBezTo>
                <a:cubicBezTo>
                  <a:pt x="2648826" y="140696"/>
                  <a:pt x="2647112" y="144139"/>
                  <a:pt x="2645035" y="146000"/>
                </a:cubicBezTo>
                <a:cubicBezTo>
                  <a:pt x="2643258" y="147511"/>
                  <a:pt x="2641327" y="148603"/>
                  <a:pt x="2639244" y="149276"/>
                </a:cubicBezTo>
                <a:cubicBezTo>
                  <a:pt x="2637162" y="149949"/>
                  <a:pt x="2634622" y="150280"/>
                  <a:pt x="2631624" y="150267"/>
                </a:cubicBezTo>
                <a:cubicBezTo>
                  <a:pt x="2629218" y="150559"/>
                  <a:pt x="2625725" y="150661"/>
                  <a:pt x="2621147" y="150572"/>
                </a:cubicBezTo>
                <a:cubicBezTo>
                  <a:pt x="2616568" y="150483"/>
                  <a:pt x="2611628" y="150280"/>
                  <a:pt x="2606326" y="149962"/>
                </a:cubicBezTo>
                <a:cubicBezTo>
                  <a:pt x="2606161" y="148235"/>
                  <a:pt x="2605805" y="146355"/>
                  <a:pt x="2605259" y="144323"/>
                </a:cubicBezTo>
                <a:cubicBezTo>
                  <a:pt x="2604713" y="142291"/>
                  <a:pt x="2604052" y="140411"/>
                  <a:pt x="2603278" y="138683"/>
                </a:cubicBezTo>
                <a:cubicBezTo>
                  <a:pt x="2608580" y="139268"/>
                  <a:pt x="2613368" y="139624"/>
                  <a:pt x="2617642" y="139751"/>
                </a:cubicBezTo>
                <a:cubicBezTo>
                  <a:pt x="2621915" y="139878"/>
                  <a:pt x="2624950" y="139929"/>
                  <a:pt x="2626748" y="139904"/>
                </a:cubicBezTo>
                <a:cubicBezTo>
                  <a:pt x="2628557" y="139923"/>
                  <a:pt x="2630043" y="139808"/>
                  <a:pt x="2631205" y="139560"/>
                </a:cubicBezTo>
                <a:cubicBezTo>
                  <a:pt x="2632367" y="139313"/>
                  <a:pt x="2633320" y="138817"/>
                  <a:pt x="2634063" y="138073"/>
                </a:cubicBezTo>
                <a:cubicBezTo>
                  <a:pt x="2635110" y="137069"/>
                  <a:pt x="2636063" y="135111"/>
                  <a:pt x="2636920" y="132200"/>
                </a:cubicBezTo>
                <a:cubicBezTo>
                  <a:pt x="2637777" y="129289"/>
                  <a:pt x="2638654" y="125044"/>
                  <a:pt x="2639549" y="119463"/>
                </a:cubicBezTo>
                <a:lnTo>
                  <a:pt x="2569750" y="119463"/>
                </a:lnTo>
                <a:lnTo>
                  <a:pt x="2569750" y="151467"/>
                </a:lnTo>
                <a:lnTo>
                  <a:pt x="2555729" y="151467"/>
                </a:lnTo>
                <a:lnTo>
                  <a:pt x="2555729" y="119463"/>
                </a:lnTo>
                <a:lnTo>
                  <a:pt x="2486234" y="119463"/>
                </a:lnTo>
                <a:cubicBezTo>
                  <a:pt x="2480221" y="129674"/>
                  <a:pt x="2470455" y="139046"/>
                  <a:pt x="2456936" y="147581"/>
                </a:cubicBezTo>
                <a:cubicBezTo>
                  <a:pt x="2443416" y="156115"/>
                  <a:pt x="2424735" y="163811"/>
                  <a:pt x="2400891" y="170669"/>
                </a:cubicBezTo>
                <a:cubicBezTo>
                  <a:pt x="2400090" y="168745"/>
                  <a:pt x="2399024" y="166650"/>
                  <a:pt x="2397690" y="164383"/>
                </a:cubicBezTo>
                <a:cubicBezTo>
                  <a:pt x="2396357" y="162116"/>
                  <a:pt x="2394985" y="160249"/>
                  <a:pt x="2393576" y="158782"/>
                </a:cubicBezTo>
                <a:cubicBezTo>
                  <a:pt x="2413235" y="153429"/>
                  <a:pt x="2429084" y="147447"/>
                  <a:pt x="2441124" y="140837"/>
                </a:cubicBezTo>
                <a:cubicBezTo>
                  <a:pt x="2453164" y="134227"/>
                  <a:pt x="2462308" y="127102"/>
                  <a:pt x="2468556" y="119463"/>
                </a:cubicBezTo>
                <a:lnTo>
                  <a:pt x="2412168" y="119463"/>
                </a:lnTo>
                <a:cubicBezTo>
                  <a:pt x="2413737" y="112220"/>
                  <a:pt x="2415324" y="103883"/>
                  <a:pt x="2416931" y="94452"/>
                </a:cubicBezTo>
                <a:cubicBezTo>
                  <a:pt x="2418537" y="85021"/>
                  <a:pt x="2419896" y="75997"/>
                  <a:pt x="2421008" y="67380"/>
                </a:cubicBezTo>
                <a:lnTo>
                  <a:pt x="2484406" y="67380"/>
                </a:lnTo>
                <a:lnTo>
                  <a:pt x="2484406" y="65854"/>
                </a:lnTo>
                <a:lnTo>
                  <a:pt x="2484406" y="40825"/>
                </a:lnTo>
                <a:lnTo>
                  <a:pt x="2406377" y="40825"/>
                </a:lnTo>
                <a:lnTo>
                  <a:pt x="2406377" y="28671"/>
                </a:lnTo>
                <a:lnTo>
                  <a:pt x="2484406" y="28671"/>
                </a:lnTo>
                <a:close/>
                <a:moveTo>
                  <a:pt x="2136324" y="7030"/>
                </a:moveTo>
                <a:lnTo>
                  <a:pt x="2152479" y="9773"/>
                </a:lnTo>
                <a:cubicBezTo>
                  <a:pt x="2150358" y="13437"/>
                  <a:pt x="2148123" y="17158"/>
                  <a:pt x="2145773" y="20936"/>
                </a:cubicBezTo>
                <a:cubicBezTo>
                  <a:pt x="2143424" y="24715"/>
                  <a:pt x="2140884" y="28512"/>
                  <a:pt x="2138153" y="32328"/>
                </a:cubicBezTo>
                <a:lnTo>
                  <a:pt x="2222278" y="32328"/>
                </a:lnTo>
                <a:lnTo>
                  <a:pt x="2225021" y="31414"/>
                </a:lnTo>
                <a:lnTo>
                  <a:pt x="2234470" y="38103"/>
                </a:lnTo>
                <a:cubicBezTo>
                  <a:pt x="2230107" y="45844"/>
                  <a:pt x="2225040" y="53742"/>
                  <a:pt x="2219268" y="61799"/>
                </a:cubicBezTo>
                <a:cubicBezTo>
                  <a:pt x="2213496" y="69856"/>
                  <a:pt x="2207590" y="77304"/>
                  <a:pt x="2201551" y="84144"/>
                </a:cubicBezTo>
                <a:lnTo>
                  <a:pt x="2295125" y="84144"/>
                </a:lnTo>
                <a:lnTo>
                  <a:pt x="2295125" y="173108"/>
                </a:lnTo>
                <a:lnTo>
                  <a:pt x="2213743" y="173108"/>
                </a:lnTo>
                <a:lnTo>
                  <a:pt x="2213743" y="252999"/>
                </a:lnTo>
                <a:cubicBezTo>
                  <a:pt x="2213534" y="257154"/>
                  <a:pt x="2214639" y="259898"/>
                  <a:pt x="2217058" y="261232"/>
                </a:cubicBezTo>
                <a:cubicBezTo>
                  <a:pt x="2219478" y="262566"/>
                  <a:pt x="2224469" y="263176"/>
                  <a:pt x="2232031" y="263062"/>
                </a:cubicBezTo>
                <a:lnTo>
                  <a:pt x="2287200" y="263062"/>
                </a:lnTo>
                <a:cubicBezTo>
                  <a:pt x="2291906" y="263229"/>
                  <a:pt x="2295466" y="262251"/>
                  <a:pt x="2297880" y="260126"/>
                </a:cubicBezTo>
                <a:cubicBezTo>
                  <a:pt x="2300294" y="258000"/>
                  <a:pt x="2301979" y="253724"/>
                  <a:pt x="2302937" y="247296"/>
                </a:cubicBezTo>
                <a:cubicBezTo>
                  <a:pt x="2303895" y="240868"/>
                  <a:pt x="2304542" y="231283"/>
                  <a:pt x="2304879" y="218542"/>
                </a:cubicBezTo>
                <a:cubicBezTo>
                  <a:pt x="2306911" y="219787"/>
                  <a:pt x="2309171" y="220956"/>
                  <a:pt x="2311660" y="222049"/>
                </a:cubicBezTo>
                <a:cubicBezTo>
                  <a:pt x="2314150" y="223141"/>
                  <a:pt x="2316563" y="224005"/>
                  <a:pt x="2318900" y="224641"/>
                </a:cubicBezTo>
                <a:cubicBezTo>
                  <a:pt x="2318042" y="245217"/>
                  <a:pt x="2315566" y="259158"/>
                  <a:pt x="2311470" y="266466"/>
                </a:cubicBezTo>
                <a:cubicBezTo>
                  <a:pt x="2307374" y="273774"/>
                  <a:pt x="2299488" y="277198"/>
                  <a:pt x="2287810" y="276740"/>
                </a:cubicBezTo>
                <a:lnTo>
                  <a:pt x="2231422" y="276740"/>
                </a:lnTo>
                <a:cubicBezTo>
                  <a:pt x="2219008" y="276949"/>
                  <a:pt x="2210461" y="275390"/>
                  <a:pt x="2205781" y="272062"/>
                </a:cubicBezTo>
                <a:cubicBezTo>
                  <a:pt x="2201101" y="268735"/>
                  <a:pt x="2198878" y="262380"/>
                  <a:pt x="2199113" y="252999"/>
                </a:cubicBezTo>
                <a:lnTo>
                  <a:pt x="2199113" y="173108"/>
                </a:lnTo>
                <a:lnTo>
                  <a:pt x="2179606" y="173108"/>
                </a:lnTo>
                <a:cubicBezTo>
                  <a:pt x="2174897" y="189610"/>
                  <a:pt x="2167788" y="204683"/>
                  <a:pt x="2158281" y="218326"/>
                </a:cubicBezTo>
                <a:cubicBezTo>
                  <a:pt x="2148774" y="231969"/>
                  <a:pt x="2135863" y="243967"/>
                  <a:pt x="2119549" y="254318"/>
                </a:cubicBezTo>
                <a:cubicBezTo>
                  <a:pt x="2103235" y="264670"/>
                  <a:pt x="2082512" y="273160"/>
                  <a:pt x="2057381" y="279788"/>
                </a:cubicBezTo>
                <a:cubicBezTo>
                  <a:pt x="2056549" y="277840"/>
                  <a:pt x="2055317" y="275646"/>
                  <a:pt x="2053685" y="273207"/>
                </a:cubicBezTo>
                <a:cubicBezTo>
                  <a:pt x="2052054" y="270769"/>
                  <a:pt x="2050441" y="268805"/>
                  <a:pt x="2048847" y="267317"/>
                </a:cubicBezTo>
                <a:cubicBezTo>
                  <a:pt x="2072467" y="261494"/>
                  <a:pt x="2091978" y="254010"/>
                  <a:pt x="2107380" y="244864"/>
                </a:cubicBezTo>
                <a:cubicBezTo>
                  <a:pt x="2122781" y="235718"/>
                  <a:pt x="2135000" y="225114"/>
                  <a:pt x="2144035" y="213053"/>
                </a:cubicBezTo>
                <a:cubicBezTo>
                  <a:pt x="2153070" y="200992"/>
                  <a:pt x="2159847" y="187677"/>
                  <a:pt x="2164366" y="173108"/>
                </a:cubicBezTo>
                <a:lnTo>
                  <a:pt x="2079936" y="173108"/>
                </a:lnTo>
                <a:lnTo>
                  <a:pt x="2079936" y="96302"/>
                </a:lnTo>
                <a:cubicBezTo>
                  <a:pt x="2076291" y="99477"/>
                  <a:pt x="2072608" y="102500"/>
                  <a:pt x="2068887" y="105371"/>
                </a:cubicBezTo>
                <a:cubicBezTo>
                  <a:pt x="2065166" y="108242"/>
                  <a:pt x="2061331" y="111114"/>
                  <a:pt x="2057381" y="113986"/>
                </a:cubicBezTo>
                <a:cubicBezTo>
                  <a:pt x="2056086" y="112233"/>
                  <a:pt x="2054409" y="110403"/>
                  <a:pt x="2052352" y="108496"/>
                </a:cubicBezTo>
                <a:cubicBezTo>
                  <a:pt x="2050295" y="106590"/>
                  <a:pt x="2048313" y="105065"/>
                  <a:pt x="2046408" y="103922"/>
                </a:cubicBezTo>
                <a:cubicBezTo>
                  <a:pt x="2067662" y="89513"/>
                  <a:pt x="2085886" y="73633"/>
                  <a:pt x="2101082" y="56281"/>
                </a:cubicBezTo>
                <a:cubicBezTo>
                  <a:pt x="2116277" y="38928"/>
                  <a:pt x="2128025" y="22512"/>
                  <a:pt x="2136324" y="7030"/>
                </a:cubicBezTo>
                <a:close/>
                <a:moveTo>
                  <a:pt x="401403" y="7030"/>
                </a:moveTo>
                <a:lnTo>
                  <a:pt x="414509" y="11297"/>
                </a:lnTo>
                <a:cubicBezTo>
                  <a:pt x="412223" y="15894"/>
                  <a:pt x="409709" y="20492"/>
                  <a:pt x="406965" y="25089"/>
                </a:cubicBezTo>
                <a:cubicBezTo>
                  <a:pt x="404222" y="29687"/>
                  <a:pt x="401250" y="34132"/>
                  <a:pt x="398050" y="38424"/>
                </a:cubicBezTo>
                <a:lnTo>
                  <a:pt x="587026" y="38424"/>
                </a:lnTo>
                <a:lnTo>
                  <a:pt x="587026" y="51493"/>
                </a:lnTo>
                <a:lnTo>
                  <a:pt x="388601" y="51493"/>
                </a:lnTo>
                <a:cubicBezTo>
                  <a:pt x="381388" y="60522"/>
                  <a:pt x="373793" y="68935"/>
                  <a:pt x="365817" y="76730"/>
                </a:cubicBezTo>
                <a:cubicBezTo>
                  <a:pt x="357842" y="84526"/>
                  <a:pt x="349790" y="91562"/>
                  <a:pt x="341662" y="97838"/>
                </a:cubicBezTo>
                <a:cubicBezTo>
                  <a:pt x="340786" y="96171"/>
                  <a:pt x="339414" y="94086"/>
                  <a:pt x="337547" y="91581"/>
                </a:cubicBezTo>
                <a:cubicBezTo>
                  <a:pt x="335680" y="89077"/>
                  <a:pt x="334004" y="86994"/>
                  <a:pt x="332518" y="85333"/>
                </a:cubicBezTo>
                <a:cubicBezTo>
                  <a:pt x="346037" y="75867"/>
                  <a:pt x="358928" y="64343"/>
                  <a:pt x="371190" y="50760"/>
                </a:cubicBezTo>
                <a:cubicBezTo>
                  <a:pt x="383451" y="37176"/>
                  <a:pt x="393522" y="22600"/>
                  <a:pt x="401403" y="7030"/>
                </a:cubicBezTo>
                <a:close/>
                <a:moveTo>
                  <a:pt x="3976402" y="7011"/>
                </a:moveTo>
                <a:lnTo>
                  <a:pt x="3989203" y="13107"/>
                </a:lnTo>
                <a:cubicBezTo>
                  <a:pt x="3987019" y="17120"/>
                  <a:pt x="3984378" y="21286"/>
                  <a:pt x="3981278" y="25604"/>
                </a:cubicBezTo>
                <a:cubicBezTo>
                  <a:pt x="3998322" y="48578"/>
                  <a:pt x="4017804" y="68695"/>
                  <a:pt x="4039724" y="85954"/>
                </a:cubicBezTo>
                <a:cubicBezTo>
                  <a:pt x="4061644" y="103213"/>
                  <a:pt x="4086155" y="118758"/>
                  <a:pt x="4113257" y="132588"/>
                </a:cubicBezTo>
                <a:cubicBezTo>
                  <a:pt x="4111232" y="134043"/>
                  <a:pt x="4109263" y="135935"/>
                  <a:pt x="4107352" y="138265"/>
                </a:cubicBezTo>
                <a:cubicBezTo>
                  <a:pt x="4105440" y="140596"/>
                  <a:pt x="4103852" y="142869"/>
                  <a:pt x="4102589" y="145085"/>
                </a:cubicBezTo>
                <a:cubicBezTo>
                  <a:pt x="4076465" y="130842"/>
                  <a:pt x="4052742" y="115056"/>
                  <a:pt x="4031418" y="97727"/>
                </a:cubicBezTo>
                <a:cubicBezTo>
                  <a:pt x="4010095" y="80398"/>
                  <a:pt x="3990639" y="60116"/>
                  <a:pt x="3973049" y="36881"/>
                </a:cubicBezTo>
                <a:cubicBezTo>
                  <a:pt x="3956609" y="59055"/>
                  <a:pt x="3937292" y="79477"/>
                  <a:pt x="3915099" y="98146"/>
                </a:cubicBezTo>
                <a:cubicBezTo>
                  <a:pt x="3892906" y="116815"/>
                  <a:pt x="3869550" y="132360"/>
                  <a:pt x="3845033" y="144780"/>
                </a:cubicBezTo>
                <a:cubicBezTo>
                  <a:pt x="3843642" y="142717"/>
                  <a:pt x="3842004" y="140520"/>
                  <a:pt x="3840118" y="138189"/>
                </a:cubicBezTo>
                <a:cubicBezTo>
                  <a:pt x="3838232" y="135859"/>
                  <a:pt x="3836213" y="133890"/>
                  <a:pt x="3834060" y="132284"/>
                </a:cubicBezTo>
                <a:cubicBezTo>
                  <a:pt x="3863156" y="118491"/>
                  <a:pt x="3890232" y="100584"/>
                  <a:pt x="3915290" y="78563"/>
                </a:cubicBezTo>
                <a:cubicBezTo>
                  <a:pt x="3940346" y="56541"/>
                  <a:pt x="3960717" y="32690"/>
                  <a:pt x="3976402" y="7011"/>
                </a:cubicBezTo>
                <a:close/>
                <a:moveTo>
                  <a:pt x="5645868" y="6420"/>
                </a:moveTo>
                <a:lnTo>
                  <a:pt x="5659888" y="6420"/>
                </a:lnTo>
                <a:lnTo>
                  <a:pt x="5659888" y="72543"/>
                </a:lnTo>
                <a:lnTo>
                  <a:pt x="5696769" y="72543"/>
                </a:lnTo>
                <a:lnTo>
                  <a:pt x="5696769" y="86564"/>
                </a:lnTo>
                <a:lnTo>
                  <a:pt x="5659888" y="86564"/>
                </a:lnTo>
                <a:lnTo>
                  <a:pt x="5659888" y="101200"/>
                </a:lnTo>
                <a:cubicBezTo>
                  <a:pt x="5663354" y="105013"/>
                  <a:pt x="5667870" y="110191"/>
                  <a:pt x="5673435" y="116733"/>
                </a:cubicBezTo>
                <a:cubicBezTo>
                  <a:pt x="5679000" y="123275"/>
                  <a:pt x="5684328" y="129647"/>
                  <a:pt x="5689420" y="135848"/>
                </a:cubicBezTo>
                <a:cubicBezTo>
                  <a:pt x="5694512" y="142049"/>
                  <a:pt x="5698079" y="146545"/>
                  <a:pt x="5700122" y="149334"/>
                </a:cubicBezTo>
                <a:lnTo>
                  <a:pt x="5691892" y="161534"/>
                </a:lnTo>
                <a:cubicBezTo>
                  <a:pt x="5688711" y="156567"/>
                  <a:pt x="5684024" y="149814"/>
                  <a:pt x="5677834" y="141276"/>
                </a:cubicBezTo>
                <a:cubicBezTo>
                  <a:pt x="5671642" y="132737"/>
                  <a:pt x="5665660" y="124766"/>
                  <a:pt x="5659888" y="117360"/>
                </a:cubicBezTo>
                <a:lnTo>
                  <a:pt x="5659888" y="282226"/>
                </a:lnTo>
                <a:lnTo>
                  <a:pt x="5645868" y="282226"/>
                </a:lnTo>
                <a:lnTo>
                  <a:pt x="5645868" y="121629"/>
                </a:lnTo>
                <a:cubicBezTo>
                  <a:pt x="5640114" y="141018"/>
                  <a:pt x="5633409" y="159518"/>
                  <a:pt x="5625751" y="177128"/>
                </a:cubicBezTo>
                <a:cubicBezTo>
                  <a:pt x="5618092" y="194739"/>
                  <a:pt x="5610168" y="209351"/>
                  <a:pt x="5601976" y="220965"/>
                </a:cubicBezTo>
                <a:cubicBezTo>
                  <a:pt x="5600992" y="218755"/>
                  <a:pt x="5599684" y="216473"/>
                  <a:pt x="5598052" y="214116"/>
                </a:cubicBezTo>
                <a:cubicBezTo>
                  <a:pt x="5596420" y="211759"/>
                  <a:pt x="5594884" y="209783"/>
                  <a:pt x="5593442" y="208188"/>
                </a:cubicBezTo>
                <a:cubicBezTo>
                  <a:pt x="5600028" y="199353"/>
                  <a:pt x="5606567" y="188301"/>
                  <a:pt x="5613062" y="175032"/>
                </a:cubicBezTo>
                <a:cubicBezTo>
                  <a:pt x="5619557" y="161762"/>
                  <a:pt x="5625510" y="147460"/>
                  <a:pt x="5630921" y="132123"/>
                </a:cubicBezTo>
                <a:cubicBezTo>
                  <a:pt x="5636332" y="116787"/>
                  <a:pt x="5640704" y="101600"/>
                  <a:pt x="5644038" y="86564"/>
                </a:cubicBezTo>
                <a:lnTo>
                  <a:pt x="5597709" y="86564"/>
                </a:lnTo>
                <a:lnTo>
                  <a:pt x="5597709" y="72543"/>
                </a:lnTo>
                <a:lnTo>
                  <a:pt x="5645868" y="72543"/>
                </a:lnTo>
                <a:close/>
                <a:moveTo>
                  <a:pt x="1103376" y="6420"/>
                </a:moveTo>
                <a:lnTo>
                  <a:pt x="1286523" y="6420"/>
                </a:lnTo>
                <a:lnTo>
                  <a:pt x="1286523" y="96298"/>
                </a:lnTo>
                <a:lnTo>
                  <a:pt x="1182894" y="96298"/>
                </a:lnTo>
                <a:lnTo>
                  <a:pt x="1196939" y="100574"/>
                </a:lnTo>
                <a:cubicBezTo>
                  <a:pt x="1195704" y="103024"/>
                  <a:pt x="1194355" y="105455"/>
                  <a:pt x="1192891" y="107866"/>
                </a:cubicBezTo>
                <a:cubicBezTo>
                  <a:pt x="1191427" y="110278"/>
                  <a:pt x="1189926" y="112632"/>
                  <a:pt x="1188385" y="114929"/>
                </a:cubicBezTo>
                <a:lnTo>
                  <a:pt x="1244492" y="114929"/>
                </a:lnTo>
                <a:lnTo>
                  <a:pt x="1252114" y="113402"/>
                </a:lnTo>
                <a:lnTo>
                  <a:pt x="1280128" y="126498"/>
                </a:lnTo>
                <a:cubicBezTo>
                  <a:pt x="1267454" y="157603"/>
                  <a:pt x="1248715" y="182406"/>
                  <a:pt x="1223913" y="200908"/>
                </a:cubicBezTo>
                <a:cubicBezTo>
                  <a:pt x="1199111" y="219409"/>
                  <a:pt x="1170300" y="233320"/>
                  <a:pt x="1137478" y="242640"/>
                </a:cubicBezTo>
                <a:cubicBezTo>
                  <a:pt x="1144519" y="243529"/>
                  <a:pt x="1151954" y="244113"/>
                  <a:pt x="1159783" y="244393"/>
                </a:cubicBezTo>
                <a:cubicBezTo>
                  <a:pt x="1167612" y="244672"/>
                  <a:pt x="1175722" y="244799"/>
                  <a:pt x="1184111" y="244774"/>
                </a:cubicBezTo>
                <a:cubicBezTo>
                  <a:pt x="1194844" y="244770"/>
                  <a:pt x="1207194" y="244439"/>
                  <a:pt x="1221162" y="243780"/>
                </a:cubicBezTo>
                <a:cubicBezTo>
                  <a:pt x="1235130" y="243122"/>
                  <a:pt x="1249147" y="242158"/>
                  <a:pt x="1263212" y="240890"/>
                </a:cubicBezTo>
                <a:cubicBezTo>
                  <a:pt x="1277278" y="239621"/>
                  <a:pt x="1289823" y="238071"/>
                  <a:pt x="1300849" y="236238"/>
                </a:cubicBezTo>
                <a:cubicBezTo>
                  <a:pt x="1298074" y="242764"/>
                  <a:pt x="1295318" y="250583"/>
                  <a:pt x="1292581" y="259694"/>
                </a:cubicBezTo>
                <a:cubicBezTo>
                  <a:pt x="1289844" y="268806"/>
                  <a:pt x="1288231" y="276622"/>
                  <a:pt x="1287742" y="283144"/>
                </a:cubicBezTo>
                <a:cubicBezTo>
                  <a:pt x="1279873" y="283668"/>
                  <a:pt x="1269857" y="284210"/>
                  <a:pt x="1257694" y="284768"/>
                </a:cubicBezTo>
                <a:cubicBezTo>
                  <a:pt x="1245530" y="285326"/>
                  <a:pt x="1232755" y="285800"/>
                  <a:pt x="1219368" y="286189"/>
                </a:cubicBezTo>
                <a:cubicBezTo>
                  <a:pt x="1205982" y="286578"/>
                  <a:pt x="1193519" y="286781"/>
                  <a:pt x="1181980" y="286798"/>
                </a:cubicBezTo>
                <a:cubicBezTo>
                  <a:pt x="1161947" y="286900"/>
                  <a:pt x="1144792" y="285783"/>
                  <a:pt x="1130518" y="283448"/>
                </a:cubicBezTo>
                <a:cubicBezTo>
                  <a:pt x="1116243" y="281114"/>
                  <a:pt x="1103433" y="276952"/>
                  <a:pt x="1092086" y="270963"/>
                </a:cubicBezTo>
                <a:cubicBezTo>
                  <a:pt x="1084742" y="266909"/>
                  <a:pt x="1078314" y="263064"/>
                  <a:pt x="1072802" y="259429"/>
                </a:cubicBezTo>
                <a:cubicBezTo>
                  <a:pt x="1067289" y="255794"/>
                  <a:pt x="1062844" y="253852"/>
                  <a:pt x="1059466" y="253605"/>
                </a:cubicBezTo>
                <a:cubicBezTo>
                  <a:pt x="1056787" y="253776"/>
                  <a:pt x="1053882" y="255904"/>
                  <a:pt x="1050751" y="259989"/>
                </a:cubicBezTo>
                <a:cubicBezTo>
                  <a:pt x="1047620" y="264074"/>
                  <a:pt x="1044489" y="269090"/>
                  <a:pt x="1041359" y="275036"/>
                </a:cubicBezTo>
                <a:cubicBezTo>
                  <a:pt x="1038228" y="280983"/>
                  <a:pt x="1035323" y="286834"/>
                  <a:pt x="1032644" y="292589"/>
                </a:cubicBezTo>
                <a:lnTo>
                  <a:pt x="1002164" y="248732"/>
                </a:lnTo>
                <a:cubicBezTo>
                  <a:pt x="1009104" y="240929"/>
                  <a:pt x="1016178" y="234287"/>
                  <a:pt x="1023385" y="228806"/>
                </a:cubicBezTo>
                <a:cubicBezTo>
                  <a:pt x="1030593" y="223326"/>
                  <a:pt x="1037438" y="219198"/>
                  <a:pt x="1043921" y="216422"/>
                </a:cubicBezTo>
                <a:lnTo>
                  <a:pt x="1043921" y="140818"/>
                </a:lnTo>
                <a:lnTo>
                  <a:pt x="1012222" y="140818"/>
                </a:lnTo>
                <a:lnTo>
                  <a:pt x="1012222" y="100280"/>
                </a:lnTo>
                <a:lnTo>
                  <a:pt x="1086288" y="100280"/>
                </a:lnTo>
                <a:lnTo>
                  <a:pt x="1086288" y="224039"/>
                </a:lnTo>
                <a:cubicBezTo>
                  <a:pt x="1087973" y="225100"/>
                  <a:pt x="1089791" y="226180"/>
                  <a:pt x="1091743" y="227279"/>
                </a:cubicBezTo>
                <a:cubicBezTo>
                  <a:pt x="1093694" y="228378"/>
                  <a:pt x="1095741" y="229534"/>
                  <a:pt x="1097884" y="230748"/>
                </a:cubicBezTo>
                <a:cubicBezTo>
                  <a:pt x="1101562" y="232876"/>
                  <a:pt x="1105562" y="234718"/>
                  <a:pt x="1109883" y="236274"/>
                </a:cubicBezTo>
                <a:cubicBezTo>
                  <a:pt x="1114204" y="237831"/>
                  <a:pt x="1118734" y="239139"/>
                  <a:pt x="1123472" y="240200"/>
                </a:cubicBezTo>
                <a:cubicBezTo>
                  <a:pt x="1120808" y="235175"/>
                  <a:pt x="1117763" y="230055"/>
                  <a:pt x="1114338" y="224840"/>
                </a:cubicBezTo>
                <a:cubicBezTo>
                  <a:pt x="1110912" y="219624"/>
                  <a:pt x="1107563" y="215190"/>
                  <a:pt x="1104290" y="211537"/>
                </a:cubicBezTo>
                <a:cubicBezTo>
                  <a:pt x="1113740" y="209562"/>
                  <a:pt x="1122928" y="207186"/>
                  <a:pt x="1131854" y="204410"/>
                </a:cubicBezTo>
                <a:cubicBezTo>
                  <a:pt x="1140779" y="201634"/>
                  <a:pt x="1149371" y="198420"/>
                  <a:pt x="1157630" y="194767"/>
                </a:cubicBezTo>
                <a:cubicBezTo>
                  <a:pt x="1154391" y="191699"/>
                  <a:pt x="1151095" y="188687"/>
                  <a:pt x="1147742" y="185734"/>
                </a:cubicBezTo>
                <a:cubicBezTo>
                  <a:pt x="1144389" y="182780"/>
                  <a:pt x="1141171" y="179997"/>
                  <a:pt x="1138087" y="177386"/>
                </a:cubicBezTo>
                <a:lnTo>
                  <a:pt x="1168283" y="152993"/>
                </a:lnTo>
                <a:cubicBezTo>
                  <a:pt x="1172189" y="155953"/>
                  <a:pt x="1176478" y="159256"/>
                  <a:pt x="1181150" y="162903"/>
                </a:cubicBezTo>
                <a:cubicBezTo>
                  <a:pt x="1185822" y="166549"/>
                  <a:pt x="1190270" y="170157"/>
                  <a:pt x="1194495" y="173727"/>
                </a:cubicBezTo>
                <a:cubicBezTo>
                  <a:pt x="1199390" y="170056"/>
                  <a:pt x="1204015" y="166117"/>
                  <a:pt x="1208368" y="161912"/>
                </a:cubicBezTo>
                <a:cubicBezTo>
                  <a:pt x="1212721" y="157706"/>
                  <a:pt x="1216729" y="153310"/>
                  <a:pt x="1220394" y="148724"/>
                </a:cubicBezTo>
                <a:lnTo>
                  <a:pt x="1161283" y="148724"/>
                </a:lnTo>
                <a:cubicBezTo>
                  <a:pt x="1154677" y="155750"/>
                  <a:pt x="1147750" y="162204"/>
                  <a:pt x="1140502" y="168086"/>
                </a:cubicBezTo>
                <a:cubicBezTo>
                  <a:pt x="1133253" y="173969"/>
                  <a:pt x="1125953" y="179203"/>
                  <a:pt x="1118601" y="183790"/>
                </a:cubicBezTo>
                <a:cubicBezTo>
                  <a:pt x="1115105" y="179502"/>
                  <a:pt x="1110446" y="174356"/>
                  <a:pt x="1104624" y="168353"/>
                </a:cubicBezTo>
                <a:cubicBezTo>
                  <a:pt x="1098801" y="162350"/>
                  <a:pt x="1093605" y="157433"/>
                  <a:pt x="1089035" y="153603"/>
                </a:cubicBezTo>
                <a:cubicBezTo>
                  <a:pt x="1101983" y="147086"/>
                  <a:pt x="1114033" y="138874"/>
                  <a:pt x="1125186" y="128966"/>
                </a:cubicBezTo>
                <a:cubicBezTo>
                  <a:pt x="1136340" y="119058"/>
                  <a:pt x="1145729" y="108168"/>
                  <a:pt x="1153354" y="96298"/>
                </a:cubicBezTo>
                <a:lnTo>
                  <a:pt x="1103376" y="96298"/>
                </a:lnTo>
                <a:close/>
                <a:moveTo>
                  <a:pt x="1050932" y="3372"/>
                </a:moveTo>
                <a:cubicBezTo>
                  <a:pt x="1058583" y="11264"/>
                  <a:pt x="1066597" y="19918"/>
                  <a:pt x="1074974" y="29336"/>
                </a:cubicBezTo>
                <a:cubicBezTo>
                  <a:pt x="1083351" y="38753"/>
                  <a:pt x="1090072" y="47265"/>
                  <a:pt x="1095137" y="54871"/>
                </a:cubicBezTo>
                <a:lnTo>
                  <a:pt x="1059771" y="81379"/>
                </a:lnTo>
                <a:cubicBezTo>
                  <a:pt x="1055478" y="73626"/>
                  <a:pt x="1049357" y="64762"/>
                  <a:pt x="1041407" y="54787"/>
                </a:cubicBezTo>
                <a:cubicBezTo>
                  <a:pt x="1033456" y="44813"/>
                  <a:pt x="1025659" y="35490"/>
                  <a:pt x="1018013" y="26819"/>
                </a:cubicBezTo>
                <a:close/>
                <a:moveTo>
                  <a:pt x="851897" y="305"/>
                </a:moveTo>
                <a:lnTo>
                  <a:pt x="955529" y="305"/>
                </a:lnTo>
                <a:lnTo>
                  <a:pt x="955529" y="39929"/>
                </a:lnTo>
                <a:lnTo>
                  <a:pt x="895484" y="39929"/>
                </a:lnTo>
                <a:lnTo>
                  <a:pt x="895484" y="193853"/>
                </a:lnTo>
                <a:lnTo>
                  <a:pt x="851897" y="193853"/>
                </a:lnTo>
                <a:close/>
                <a:moveTo>
                  <a:pt x="1394746" y="0"/>
                </a:moveTo>
                <a:lnTo>
                  <a:pt x="1437113" y="7620"/>
                </a:lnTo>
                <a:cubicBezTo>
                  <a:pt x="1436345" y="11596"/>
                  <a:pt x="1435519" y="15609"/>
                  <a:pt x="1434637" y="19660"/>
                </a:cubicBezTo>
                <a:cubicBezTo>
                  <a:pt x="1433754" y="23711"/>
                  <a:pt x="1432852" y="27725"/>
                  <a:pt x="1431932" y="31700"/>
                </a:cubicBezTo>
                <a:lnTo>
                  <a:pt x="1470946" y="31700"/>
                </a:lnTo>
                <a:lnTo>
                  <a:pt x="1470946" y="73457"/>
                </a:lnTo>
                <a:lnTo>
                  <a:pt x="1420044" y="73457"/>
                </a:lnTo>
                <a:lnTo>
                  <a:pt x="1416082" y="84735"/>
                </a:lnTo>
                <a:lnTo>
                  <a:pt x="1451744" y="84735"/>
                </a:lnTo>
                <a:lnTo>
                  <a:pt x="1451744" y="125578"/>
                </a:lnTo>
                <a:lnTo>
                  <a:pt x="1465460" y="125578"/>
                </a:lnTo>
                <a:lnTo>
                  <a:pt x="1465460" y="165202"/>
                </a:lnTo>
                <a:lnTo>
                  <a:pt x="1451744" y="165202"/>
                </a:lnTo>
                <a:lnTo>
                  <a:pt x="1451744" y="188679"/>
                </a:lnTo>
                <a:lnTo>
                  <a:pt x="1469422" y="186244"/>
                </a:lnTo>
                <a:lnTo>
                  <a:pt x="1471556" y="224028"/>
                </a:lnTo>
                <a:lnTo>
                  <a:pt x="1451744" y="227686"/>
                </a:lnTo>
                <a:lnTo>
                  <a:pt x="1451744" y="289256"/>
                </a:lnTo>
                <a:lnTo>
                  <a:pt x="1411510" y="289256"/>
                </a:lnTo>
                <a:lnTo>
                  <a:pt x="1411510" y="235001"/>
                </a:lnTo>
                <a:cubicBezTo>
                  <a:pt x="1402182" y="236532"/>
                  <a:pt x="1393101" y="238043"/>
                  <a:pt x="1384268" y="239535"/>
                </a:cubicBezTo>
                <a:cubicBezTo>
                  <a:pt x="1375436" y="241027"/>
                  <a:pt x="1367041" y="242462"/>
                  <a:pt x="1359084" y="243840"/>
                </a:cubicBezTo>
                <a:lnTo>
                  <a:pt x="1350550" y="201464"/>
                </a:lnTo>
                <a:cubicBezTo>
                  <a:pt x="1358976" y="200551"/>
                  <a:pt x="1368336" y="199486"/>
                  <a:pt x="1378630" y="198268"/>
                </a:cubicBezTo>
                <a:cubicBezTo>
                  <a:pt x="1388923" y="197050"/>
                  <a:pt x="1399883" y="195680"/>
                  <a:pt x="1411510" y="194158"/>
                </a:cubicBezTo>
                <a:lnTo>
                  <a:pt x="1411510" y="165202"/>
                </a:lnTo>
                <a:lnTo>
                  <a:pt x="1388955" y="165202"/>
                </a:lnTo>
                <a:cubicBezTo>
                  <a:pt x="1384122" y="165215"/>
                  <a:pt x="1379309" y="165647"/>
                  <a:pt x="1374515" y="166499"/>
                </a:cubicBezTo>
                <a:cubicBezTo>
                  <a:pt x="1369721" y="167351"/>
                  <a:pt x="1366508" y="168547"/>
                  <a:pt x="1364876" y="170085"/>
                </a:cubicBezTo>
                <a:cubicBezTo>
                  <a:pt x="1363682" y="165847"/>
                  <a:pt x="1361802" y="159990"/>
                  <a:pt x="1359237" y="152516"/>
                </a:cubicBezTo>
                <a:cubicBezTo>
                  <a:pt x="1356671" y="145041"/>
                  <a:pt x="1354182" y="138500"/>
                  <a:pt x="1351769" y="132893"/>
                </a:cubicBezTo>
                <a:cubicBezTo>
                  <a:pt x="1355192" y="131820"/>
                  <a:pt x="1358176" y="129318"/>
                  <a:pt x="1360723" y="125388"/>
                </a:cubicBezTo>
                <a:cubicBezTo>
                  <a:pt x="1363269" y="121457"/>
                  <a:pt x="1365872" y="116136"/>
                  <a:pt x="1368533" y="109424"/>
                </a:cubicBezTo>
                <a:cubicBezTo>
                  <a:pt x="1369784" y="106458"/>
                  <a:pt x="1371397" y="101873"/>
                  <a:pt x="1373372" y="95670"/>
                </a:cubicBezTo>
                <a:cubicBezTo>
                  <a:pt x="1375347" y="89466"/>
                  <a:pt x="1377493" y="82061"/>
                  <a:pt x="1379811" y="73457"/>
                </a:cubicBezTo>
                <a:lnTo>
                  <a:pt x="1354208" y="73457"/>
                </a:lnTo>
                <a:lnTo>
                  <a:pt x="1354208" y="31700"/>
                </a:lnTo>
                <a:lnTo>
                  <a:pt x="1389564" y="31700"/>
                </a:lnTo>
                <a:cubicBezTo>
                  <a:pt x="1390638" y="26493"/>
                  <a:pt x="1391616" y="21209"/>
                  <a:pt x="1392498" y="15850"/>
                </a:cubicBezTo>
                <a:cubicBezTo>
                  <a:pt x="1393381" y="10491"/>
                  <a:pt x="1394130" y="5207"/>
                  <a:pt x="139474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grpSp>
        <p:nvGrpSpPr>
          <p:cNvPr id="5" name="组合 4">
            <a:extLst>
              <a:ext uri="{FF2B5EF4-FFF2-40B4-BE49-F238E27FC236}">
                <a16:creationId xmlns:a16="http://schemas.microsoft.com/office/drawing/2014/main" id="{13151D47-C5A2-DAF8-2004-E1EF4F3E30B3}"/>
              </a:ext>
            </a:extLst>
          </p:cNvPr>
          <p:cNvGrpSpPr/>
          <p:nvPr userDrawn="1"/>
        </p:nvGrpSpPr>
        <p:grpSpPr>
          <a:xfrm>
            <a:off x="-107358" y="5627230"/>
            <a:ext cx="5023430" cy="263942"/>
            <a:chOff x="-193197" y="5968476"/>
            <a:chExt cx="4166408" cy="218912"/>
          </a:xfrm>
        </p:grpSpPr>
        <p:sp>
          <p:nvSpPr>
            <p:cNvPr id="6" name="矩形 7">
              <a:extLst>
                <a:ext uri="{FF2B5EF4-FFF2-40B4-BE49-F238E27FC236}">
                  <a16:creationId xmlns:a16="http://schemas.microsoft.com/office/drawing/2014/main" id="{4B1646FE-050A-F5A2-A18E-C6A6D04EFB7F}"/>
                </a:ext>
              </a:extLst>
            </p:cNvPr>
            <p:cNvSpPr/>
            <p:nvPr/>
          </p:nvSpPr>
          <p:spPr>
            <a:xfrm flipH="1" flipV="1">
              <a:off x="-193197" y="5968476"/>
              <a:ext cx="4166408" cy="2189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文本框 6">
              <a:extLst>
                <a:ext uri="{FF2B5EF4-FFF2-40B4-BE49-F238E27FC236}">
                  <a16:creationId xmlns:a16="http://schemas.microsoft.com/office/drawing/2014/main" id="{D529B74E-7418-DB1B-BD52-C6DC316F090C}"/>
                </a:ext>
              </a:extLst>
            </p:cNvPr>
            <p:cNvSpPr txBox="1"/>
            <p:nvPr/>
          </p:nvSpPr>
          <p:spPr>
            <a:xfrm>
              <a:off x="2569299" y="6006434"/>
              <a:ext cx="1141393" cy="130301"/>
            </a:xfrm>
            <a:custGeom>
              <a:avLst/>
              <a:gdLst/>
              <a:ahLst/>
              <a:cxnLst/>
              <a:rect l="l" t="t" r="r" b="b"/>
              <a:pathLst>
                <a:path w="2052266" h="234286">
                  <a:moveTo>
                    <a:pt x="368641" y="144475"/>
                  </a:moveTo>
                  <a:cubicBezTo>
                    <a:pt x="374814" y="144618"/>
                    <a:pt x="379830" y="146730"/>
                    <a:pt x="383690" y="150813"/>
                  </a:cubicBezTo>
                  <a:cubicBezTo>
                    <a:pt x="387550" y="154895"/>
                    <a:pt x="389539" y="160088"/>
                    <a:pt x="389658" y="166392"/>
                  </a:cubicBezTo>
                  <a:cubicBezTo>
                    <a:pt x="389539" y="172707"/>
                    <a:pt x="387550" y="177907"/>
                    <a:pt x="383690" y="181994"/>
                  </a:cubicBezTo>
                  <a:cubicBezTo>
                    <a:pt x="379830" y="186080"/>
                    <a:pt x="374814" y="188194"/>
                    <a:pt x="368641" y="188337"/>
                  </a:cubicBezTo>
                  <a:cubicBezTo>
                    <a:pt x="362578" y="188194"/>
                    <a:pt x="357628" y="186080"/>
                    <a:pt x="353793" y="181996"/>
                  </a:cubicBezTo>
                  <a:cubicBezTo>
                    <a:pt x="349957" y="177911"/>
                    <a:pt x="347977" y="172714"/>
                    <a:pt x="347853" y="166406"/>
                  </a:cubicBezTo>
                  <a:cubicBezTo>
                    <a:pt x="347977" y="160095"/>
                    <a:pt x="349957" y="154898"/>
                    <a:pt x="353793" y="150814"/>
                  </a:cubicBezTo>
                  <a:cubicBezTo>
                    <a:pt x="357628" y="146731"/>
                    <a:pt x="362578" y="144618"/>
                    <a:pt x="368641" y="144475"/>
                  </a:cubicBezTo>
                  <a:close/>
                  <a:moveTo>
                    <a:pt x="693115" y="123659"/>
                  </a:moveTo>
                  <a:cubicBezTo>
                    <a:pt x="677769" y="125745"/>
                    <a:pt x="666942" y="128833"/>
                    <a:pt x="660632" y="132920"/>
                  </a:cubicBezTo>
                  <a:cubicBezTo>
                    <a:pt x="654322" y="137008"/>
                    <a:pt x="651272" y="141924"/>
                    <a:pt x="651481" y="147670"/>
                  </a:cubicBezTo>
                  <a:cubicBezTo>
                    <a:pt x="651572" y="152672"/>
                    <a:pt x="653164" y="156331"/>
                    <a:pt x="656257" y="158647"/>
                  </a:cubicBezTo>
                  <a:cubicBezTo>
                    <a:pt x="659350" y="160962"/>
                    <a:pt x="663401" y="162106"/>
                    <a:pt x="668409" y="162077"/>
                  </a:cubicBezTo>
                  <a:cubicBezTo>
                    <a:pt x="673142" y="162053"/>
                    <a:pt x="677460" y="160957"/>
                    <a:pt x="681363" y="158790"/>
                  </a:cubicBezTo>
                  <a:cubicBezTo>
                    <a:pt x="685266" y="156622"/>
                    <a:pt x="689183" y="153525"/>
                    <a:pt x="693115" y="149500"/>
                  </a:cubicBezTo>
                  <a:close/>
                  <a:moveTo>
                    <a:pt x="1837168" y="81581"/>
                  </a:moveTo>
                  <a:cubicBezTo>
                    <a:pt x="1832865" y="81576"/>
                    <a:pt x="1828662" y="82672"/>
                    <a:pt x="1824559" y="84868"/>
                  </a:cubicBezTo>
                  <a:cubicBezTo>
                    <a:pt x="1820456" y="87064"/>
                    <a:pt x="1816196" y="90390"/>
                    <a:pt x="1811779" y="94844"/>
                  </a:cubicBezTo>
                  <a:lnTo>
                    <a:pt x="1811779" y="151104"/>
                  </a:lnTo>
                  <a:cubicBezTo>
                    <a:pt x="1815925" y="154605"/>
                    <a:pt x="1819985" y="157091"/>
                    <a:pt x="1823959" y="158562"/>
                  </a:cubicBezTo>
                  <a:cubicBezTo>
                    <a:pt x="1827933" y="160034"/>
                    <a:pt x="1831650" y="160748"/>
                    <a:pt x="1835109" y="160705"/>
                  </a:cubicBezTo>
                  <a:cubicBezTo>
                    <a:pt x="1843058" y="160734"/>
                    <a:pt x="1849576" y="157362"/>
                    <a:pt x="1854666" y="150588"/>
                  </a:cubicBezTo>
                  <a:cubicBezTo>
                    <a:pt x="1859755" y="143814"/>
                    <a:pt x="1862385" y="133466"/>
                    <a:pt x="1862557" y="119542"/>
                  </a:cubicBezTo>
                  <a:cubicBezTo>
                    <a:pt x="1862600" y="107255"/>
                    <a:pt x="1860570" y="97870"/>
                    <a:pt x="1856467" y="91386"/>
                  </a:cubicBezTo>
                  <a:cubicBezTo>
                    <a:pt x="1852364" y="84902"/>
                    <a:pt x="1845931" y="81634"/>
                    <a:pt x="1837168" y="81581"/>
                  </a:cubicBezTo>
                  <a:close/>
                  <a:moveTo>
                    <a:pt x="1637143" y="81581"/>
                  </a:moveTo>
                  <a:cubicBezTo>
                    <a:pt x="1632840" y="81576"/>
                    <a:pt x="1628637" y="82672"/>
                    <a:pt x="1624534" y="84868"/>
                  </a:cubicBezTo>
                  <a:cubicBezTo>
                    <a:pt x="1620431" y="87064"/>
                    <a:pt x="1616171" y="90390"/>
                    <a:pt x="1611754" y="94844"/>
                  </a:cubicBezTo>
                  <a:lnTo>
                    <a:pt x="1611754" y="151104"/>
                  </a:lnTo>
                  <a:cubicBezTo>
                    <a:pt x="1615900" y="154605"/>
                    <a:pt x="1619960" y="157091"/>
                    <a:pt x="1623934" y="158562"/>
                  </a:cubicBezTo>
                  <a:cubicBezTo>
                    <a:pt x="1627908" y="160034"/>
                    <a:pt x="1631625" y="160748"/>
                    <a:pt x="1635084" y="160705"/>
                  </a:cubicBezTo>
                  <a:cubicBezTo>
                    <a:pt x="1643033" y="160734"/>
                    <a:pt x="1649551" y="157362"/>
                    <a:pt x="1654641" y="150588"/>
                  </a:cubicBezTo>
                  <a:cubicBezTo>
                    <a:pt x="1659730" y="143814"/>
                    <a:pt x="1662360" y="133466"/>
                    <a:pt x="1662532" y="119542"/>
                  </a:cubicBezTo>
                  <a:cubicBezTo>
                    <a:pt x="1662575" y="107255"/>
                    <a:pt x="1660545" y="97870"/>
                    <a:pt x="1656442" y="91386"/>
                  </a:cubicBezTo>
                  <a:cubicBezTo>
                    <a:pt x="1652339" y="84902"/>
                    <a:pt x="1645906" y="81634"/>
                    <a:pt x="1637143" y="81581"/>
                  </a:cubicBezTo>
                  <a:close/>
                  <a:moveTo>
                    <a:pt x="1079664" y="81581"/>
                  </a:moveTo>
                  <a:cubicBezTo>
                    <a:pt x="1072254" y="81619"/>
                    <a:pt x="1066031" y="84973"/>
                    <a:pt x="1060994" y="91643"/>
                  </a:cubicBezTo>
                  <a:cubicBezTo>
                    <a:pt x="1055957" y="98313"/>
                    <a:pt x="1053337" y="108070"/>
                    <a:pt x="1053132" y="120914"/>
                  </a:cubicBezTo>
                  <a:cubicBezTo>
                    <a:pt x="1053179" y="134178"/>
                    <a:pt x="1055486" y="144126"/>
                    <a:pt x="1060051" y="150758"/>
                  </a:cubicBezTo>
                  <a:cubicBezTo>
                    <a:pt x="1064616" y="157389"/>
                    <a:pt x="1071154" y="160705"/>
                    <a:pt x="1079664" y="160705"/>
                  </a:cubicBezTo>
                  <a:cubicBezTo>
                    <a:pt x="1084101" y="160753"/>
                    <a:pt x="1088265" y="159743"/>
                    <a:pt x="1092159" y="157675"/>
                  </a:cubicBezTo>
                  <a:cubicBezTo>
                    <a:pt x="1096052" y="155608"/>
                    <a:pt x="1099816" y="152196"/>
                    <a:pt x="1103452" y="147442"/>
                  </a:cubicBezTo>
                  <a:lnTo>
                    <a:pt x="1103452" y="91185"/>
                  </a:lnTo>
                  <a:cubicBezTo>
                    <a:pt x="1099559" y="87684"/>
                    <a:pt x="1095623" y="85197"/>
                    <a:pt x="1091644" y="83725"/>
                  </a:cubicBezTo>
                  <a:cubicBezTo>
                    <a:pt x="1087665" y="82253"/>
                    <a:pt x="1083672" y="81538"/>
                    <a:pt x="1079664" y="81581"/>
                  </a:cubicBezTo>
                  <a:close/>
                  <a:moveTo>
                    <a:pt x="879410" y="81353"/>
                  </a:moveTo>
                  <a:cubicBezTo>
                    <a:pt x="870671" y="81505"/>
                    <a:pt x="863962" y="85145"/>
                    <a:pt x="859283" y="92272"/>
                  </a:cubicBezTo>
                  <a:cubicBezTo>
                    <a:pt x="854603" y="99399"/>
                    <a:pt x="852240" y="109099"/>
                    <a:pt x="852192" y="121372"/>
                  </a:cubicBezTo>
                  <a:cubicBezTo>
                    <a:pt x="852240" y="133525"/>
                    <a:pt x="854603" y="143120"/>
                    <a:pt x="859283" y="150157"/>
                  </a:cubicBezTo>
                  <a:cubicBezTo>
                    <a:pt x="863962" y="157194"/>
                    <a:pt x="870671" y="160786"/>
                    <a:pt x="879410" y="160934"/>
                  </a:cubicBezTo>
                  <a:cubicBezTo>
                    <a:pt x="888149" y="160786"/>
                    <a:pt x="894858" y="157194"/>
                    <a:pt x="899537" y="150157"/>
                  </a:cubicBezTo>
                  <a:cubicBezTo>
                    <a:pt x="904217" y="143120"/>
                    <a:pt x="906580" y="133525"/>
                    <a:pt x="906628" y="121372"/>
                  </a:cubicBezTo>
                  <a:cubicBezTo>
                    <a:pt x="906580" y="109099"/>
                    <a:pt x="904217" y="99399"/>
                    <a:pt x="899537" y="92272"/>
                  </a:cubicBezTo>
                  <a:cubicBezTo>
                    <a:pt x="894858" y="85145"/>
                    <a:pt x="888149" y="81505"/>
                    <a:pt x="879410" y="81353"/>
                  </a:cubicBezTo>
                  <a:close/>
                  <a:moveTo>
                    <a:pt x="368641" y="57835"/>
                  </a:moveTo>
                  <a:cubicBezTo>
                    <a:pt x="374814" y="57964"/>
                    <a:pt x="379830" y="60048"/>
                    <a:pt x="383690" y="64089"/>
                  </a:cubicBezTo>
                  <a:cubicBezTo>
                    <a:pt x="387550" y="68130"/>
                    <a:pt x="389539" y="73356"/>
                    <a:pt x="389658" y="79767"/>
                  </a:cubicBezTo>
                  <a:cubicBezTo>
                    <a:pt x="389539" y="86068"/>
                    <a:pt x="387550" y="91227"/>
                    <a:pt x="383690" y="95244"/>
                  </a:cubicBezTo>
                  <a:cubicBezTo>
                    <a:pt x="379830" y="99261"/>
                    <a:pt x="374814" y="101336"/>
                    <a:pt x="368641" y="101469"/>
                  </a:cubicBezTo>
                  <a:cubicBezTo>
                    <a:pt x="362578" y="101336"/>
                    <a:pt x="357628" y="99261"/>
                    <a:pt x="353793" y="95244"/>
                  </a:cubicBezTo>
                  <a:cubicBezTo>
                    <a:pt x="349957" y="91227"/>
                    <a:pt x="347977" y="86068"/>
                    <a:pt x="347853" y="79767"/>
                  </a:cubicBezTo>
                  <a:cubicBezTo>
                    <a:pt x="347977" y="73356"/>
                    <a:pt x="349957" y="68130"/>
                    <a:pt x="353793" y="64089"/>
                  </a:cubicBezTo>
                  <a:cubicBezTo>
                    <a:pt x="357628" y="60048"/>
                    <a:pt x="362578" y="57964"/>
                    <a:pt x="368641" y="57835"/>
                  </a:cubicBezTo>
                  <a:close/>
                  <a:moveTo>
                    <a:pt x="1235507" y="57150"/>
                  </a:moveTo>
                  <a:lnTo>
                    <a:pt x="1268854" y="57150"/>
                  </a:lnTo>
                  <a:lnTo>
                    <a:pt x="1268854" y="185137"/>
                  </a:lnTo>
                  <a:lnTo>
                    <a:pt x="1235507" y="185137"/>
                  </a:lnTo>
                  <a:close/>
                  <a:moveTo>
                    <a:pt x="1846774" y="53949"/>
                  </a:moveTo>
                  <a:cubicBezTo>
                    <a:pt x="1862669" y="54205"/>
                    <a:pt x="1874991" y="60145"/>
                    <a:pt x="1883739" y="71768"/>
                  </a:cubicBezTo>
                  <a:cubicBezTo>
                    <a:pt x="1892488" y="83391"/>
                    <a:pt x="1896923" y="99164"/>
                    <a:pt x="1897047" y="119085"/>
                  </a:cubicBezTo>
                  <a:cubicBezTo>
                    <a:pt x="1896896" y="133762"/>
                    <a:pt x="1894279" y="146251"/>
                    <a:pt x="1889195" y="156552"/>
                  </a:cubicBezTo>
                  <a:cubicBezTo>
                    <a:pt x="1884111" y="166854"/>
                    <a:pt x="1877465" y="174716"/>
                    <a:pt x="1869257" y="180139"/>
                  </a:cubicBezTo>
                  <a:cubicBezTo>
                    <a:pt x="1861049" y="185563"/>
                    <a:pt x="1852182" y="188295"/>
                    <a:pt x="1842657" y="188337"/>
                  </a:cubicBezTo>
                  <a:cubicBezTo>
                    <a:pt x="1837044" y="188314"/>
                    <a:pt x="1831574" y="187105"/>
                    <a:pt x="1826246" y="184712"/>
                  </a:cubicBezTo>
                  <a:cubicBezTo>
                    <a:pt x="1820919" y="182319"/>
                    <a:pt x="1815792" y="178884"/>
                    <a:pt x="1810865" y="174407"/>
                  </a:cubicBezTo>
                  <a:lnTo>
                    <a:pt x="1811779" y="195424"/>
                  </a:lnTo>
                  <a:lnTo>
                    <a:pt x="1811779" y="234286"/>
                  </a:lnTo>
                  <a:lnTo>
                    <a:pt x="1778432" y="234286"/>
                  </a:lnTo>
                  <a:lnTo>
                    <a:pt x="1778432" y="57150"/>
                  </a:lnTo>
                  <a:lnTo>
                    <a:pt x="1805840" y="57150"/>
                  </a:lnTo>
                  <a:lnTo>
                    <a:pt x="1808125" y="70391"/>
                  </a:lnTo>
                  <a:lnTo>
                    <a:pt x="1809038" y="70391"/>
                  </a:lnTo>
                  <a:cubicBezTo>
                    <a:pt x="1814454" y="65710"/>
                    <a:pt x="1820371" y="61828"/>
                    <a:pt x="1826790" y="58745"/>
                  </a:cubicBezTo>
                  <a:cubicBezTo>
                    <a:pt x="1833208" y="55662"/>
                    <a:pt x="1839870" y="54063"/>
                    <a:pt x="1846774" y="53949"/>
                  </a:cubicBezTo>
                  <a:close/>
                  <a:moveTo>
                    <a:pt x="1646749" y="53949"/>
                  </a:moveTo>
                  <a:cubicBezTo>
                    <a:pt x="1662644" y="54205"/>
                    <a:pt x="1674966" y="60145"/>
                    <a:pt x="1683714" y="71768"/>
                  </a:cubicBezTo>
                  <a:cubicBezTo>
                    <a:pt x="1692463" y="83391"/>
                    <a:pt x="1696898" y="99164"/>
                    <a:pt x="1697022" y="119085"/>
                  </a:cubicBezTo>
                  <a:cubicBezTo>
                    <a:pt x="1696871" y="133762"/>
                    <a:pt x="1694254" y="146251"/>
                    <a:pt x="1689170" y="156552"/>
                  </a:cubicBezTo>
                  <a:cubicBezTo>
                    <a:pt x="1684086" y="166854"/>
                    <a:pt x="1677440" y="174716"/>
                    <a:pt x="1669232" y="180139"/>
                  </a:cubicBezTo>
                  <a:cubicBezTo>
                    <a:pt x="1661024" y="185563"/>
                    <a:pt x="1652157" y="188295"/>
                    <a:pt x="1642632" y="188337"/>
                  </a:cubicBezTo>
                  <a:cubicBezTo>
                    <a:pt x="1637019" y="188314"/>
                    <a:pt x="1631549" y="187105"/>
                    <a:pt x="1626221" y="184712"/>
                  </a:cubicBezTo>
                  <a:cubicBezTo>
                    <a:pt x="1620894" y="182319"/>
                    <a:pt x="1615767" y="178884"/>
                    <a:pt x="1610840" y="174407"/>
                  </a:cubicBezTo>
                  <a:lnTo>
                    <a:pt x="1611754" y="195424"/>
                  </a:lnTo>
                  <a:lnTo>
                    <a:pt x="1611754" y="234286"/>
                  </a:lnTo>
                  <a:lnTo>
                    <a:pt x="1578407" y="234286"/>
                  </a:lnTo>
                  <a:lnTo>
                    <a:pt x="1578407" y="57150"/>
                  </a:lnTo>
                  <a:lnTo>
                    <a:pt x="1605815" y="57150"/>
                  </a:lnTo>
                  <a:lnTo>
                    <a:pt x="1608100" y="70391"/>
                  </a:lnTo>
                  <a:lnTo>
                    <a:pt x="1609013" y="70391"/>
                  </a:lnTo>
                  <a:cubicBezTo>
                    <a:pt x="1614429" y="65710"/>
                    <a:pt x="1620346" y="61828"/>
                    <a:pt x="1626765" y="58745"/>
                  </a:cubicBezTo>
                  <a:cubicBezTo>
                    <a:pt x="1633183" y="55662"/>
                    <a:pt x="1639845" y="54063"/>
                    <a:pt x="1646749" y="53949"/>
                  </a:cubicBezTo>
                  <a:close/>
                  <a:moveTo>
                    <a:pt x="1441091" y="53949"/>
                  </a:moveTo>
                  <a:cubicBezTo>
                    <a:pt x="1454833" y="54077"/>
                    <a:pt x="1464876" y="58617"/>
                    <a:pt x="1471219" y="67569"/>
                  </a:cubicBezTo>
                  <a:cubicBezTo>
                    <a:pt x="1477563" y="76520"/>
                    <a:pt x="1480695" y="89116"/>
                    <a:pt x="1480614" y="105356"/>
                  </a:cubicBezTo>
                  <a:lnTo>
                    <a:pt x="1480614" y="185137"/>
                  </a:lnTo>
                  <a:lnTo>
                    <a:pt x="1447038" y="185137"/>
                  </a:lnTo>
                  <a:lnTo>
                    <a:pt x="1447038" y="109470"/>
                  </a:lnTo>
                  <a:cubicBezTo>
                    <a:pt x="1447071" y="99755"/>
                    <a:pt x="1445632" y="92840"/>
                    <a:pt x="1442721" y="88725"/>
                  </a:cubicBezTo>
                  <a:cubicBezTo>
                    <a:pt x="1439809" y="84610"/>
                    <a:pt x="1435224" y="82610"/>
                    <a:pt x="1428967" y="82724"/>
                  </a:cubicBezTo>
                  <a:cubicBezTo>
                    <a:pt x="1423849" y="82738"/>
                    <a:pt x="1419274" y="83967"/>
                    <a:pt x="1415243" y="86410"/>
                  </a:cubicBezTo>
                  <a:cubicBezTo>
                    <a:pt x="1411211" y="88853"/>
                    <a:pt x="1406865" y="92425"/>
                    <a:pt x="1402204" y="97126"/>
                  </a:cubicBezTo>
                  <a:lnTo>
                    <a:pt x="1402204" y="185137"/>
                  </a:lnTo>
                  <a:lnTo>
                    <a:pt x="1368857" y="185137"/>
                  </a:lnTo>
                  <a:lnTo>
                    <a:pt x="1368857" y="57150"/>
                  </a:lnTo>
                  <a:lnTo>
                    <a:pt x="1396265" y="57150"/>
                  </a:lnTo>
                  <a:lnTo>
                    <a:pt x="1398550" y="74046"/>
                  </a:lnTo>
                  <a:lnTo>
                    <a:pt x="1399463" y="74046"/>
                  </a:lnTo>
                  <a:cubicBezTo>
                    <a:pt x="1405013" y="68413"/>
                    <a:pt x="1411178" y="63693"/>
                    <a:pt x="1417959" y="59887"/>
                  </a:cubicBezTo>
                  <a:cubicBezTo>
                    <a:pt x="1424740" y="56081"/>
                    <a:pt x="1432451" y="54101"/>
                    <a:pt x="1441091" y="53949"/>
                  </a:cubicBezTo>
                  <a:close/>
                  <a:moveTo>
                    <a:pt x="1072345" y="53949"/>
                  </a:moveTo>
                  <a:cubicBezTo>
                    <a:pt x="1079355" y="53935"/>
                    <a:pt x="1085635" y="55219"/>
                    <a:pt x="1091186" y="57803"/>
                  </a:cubicBezTo>
                  <a:cubicBezTo>
                    <a:pt x="1096737" y="60386"/>
                    <a:pt x="1102044" y="64354"/>
                    <a:pt x="1107107" y="69706"/>
                  </a:cubicBezTo>
                  <a:lnTo>
                    <a:pt x="1108020" y="69706"/>
                  </a:lnTo>
                  <a:lnTo>
                    <a:pt x="1110761" y="57150"/>
                  </a:lnTo>
                  <a:lnTo>
                    <a:pt x="1137028" y="57150"/>
                  </a:lnTo>
                  <a:lnTo>
                    <a:pt x="1137028" y="234286"/>
                  </a:lnTo>
                  <a:lnTo>
                    <a:pt x="1103452" y="234286"/>
                  </a:lnTo>
                  <a:lnTo>
                    <a:pt x="1103452" y="193595"/>
                  </a:lnTo>
                  <a:lnTo>
                    <a:pt x="1104823" y="173037"/>
                  </a:lnTo>
                  <a:cubicBezTo>
                    <a:pt x="1100397" y="177571"/>
                    <a:pt x="1095241" y="181234"/>
                    <a:pt x="1089356" y="184027"/>
                  </a:cubicBezTo>
                  <a:cubicBezTo>
                    <a:pt x="1083472" y="186820"/>
                    <a:pt x="1077344" y="188256"/>
                    <a:pt x="1070973" y="188337"/>
                  </a:cubicBezTo>
                  <a:cubicBezTo>
                    <a:pt x="1054891" y="188162"/>
                    <a:pt x="1042198" y="182232"/>
                    <a:pt x="1032892" y="170547"/>
                  </a:cubicBezTo>
                  <a:cubicBezTo>
                    <a:pt x="1023586" y="158861"/>
                    <a:pt x="1018836" y="142469"/>
                    <a:pt x="1018642" y="121372"/>
                  </a:cubicBezTo>
                  <a:cubicBezTo>
                    <a:pt x="1018792" y="107366"/>
                    <a:pt x="1021384" y="95340"/>
                    <a:pt x="1026417" y="85294"/>
                  </a:cubicBezTo>
                  <a:cubicBezTo>
                    <a:pt x="1031450" y="75248"/>
                    <a:pt x="1038020" y="67526"/>
                    <a:pt x="1046127" y="62130"/>
                  </a:cubicBezTo>
                  <a:cubicBezTo>
                    <a:pt x="1054233" y="56734"/>
                    <a:pt x="1062973" y="54007"/>
                    <a:pt x="1072345" y="53949"/>
                  </a:cubicBezTo>
                  <a:close/>
                  <a:moveTo>
                    <a:pt x="879410" y="53949"/>
                  </a:moveTo>
                  <a:cubicBezTo>
                    <a:pt x="890247" y="53990"/>
                    <a:pt x="900303" y="56649"/>
                    <a:pt x="909578" y="61927"/>
                  </a:cubicBezTo>
                  <a:cubicBezTo>
                    <a:pt x="918852" y="67205"/>
                    <a:pt x="926347" y="74858"/>
                    <a:pt x="932064" y="84888"/>
                  </a:cubicBezTo>
                  <a:cubicBezTo>
                    <a:pt x="937781" y="94917"/>
                    <a:pt x="940723" y="107078"/>
                    <a:pt x="940889" y="121372"/>
                  </a:cubicBezTo>
                  <a:cubicBezTo>
                    <a:pt x="940723" y="135516"/>
                    <a:pt x="937781" y="147570"/>
                    <a:pt x="932064" y="157534"/>
                  </a:cubicBezTo>
                  <a:cubicBezTo>
                    <a:pt x="926347" y="167498"/>
                    <a:pt x="918852" y="175113"/>
                    <a:pt x="909578" y="180376"/>
                  </a:cubicBezTo>
                  <a:cubicBezTo>
                    <a:pt x="900303" y="185640"/>
                    <a:pt x="890247" y="188294"/>
                    <a:pt x="879410" y="188337"/>
                  </a:cubicBezTo>
                  <a:cubicBezTo>
                    <a:pt x="868572" y="188294"/>
                    <a:pt x="858516" y="185640"/>
                    <a:pt x="849242" y="180376"/>
                  </a:cubicBezTo>
                  <a:cubicBezTo>
                    <a:pt x="839968" y="175113"/>
                    <a:pt x="832473" y="167498"/>
                    <a:pt x="826756" y="157534"/>
                  </a:cubicBezTo>
                  <a:cubicBezTo>
                    <a:pt x="821039" y="147570"/>
                    <a:pt x="818097" y="135516"/>
                    <a:pt x="817931" y="121372"/>
                  </a:cubicBezTo>
                  <a:cubicBezTo>
                    <a:pt x="818097" y="107078"/>
                    <a:pt x="821039" y="94917"/>
                    <a:pt x="826756" y="84888"/>
                  </a:cubicBezTo>
                  <a:cubicBezTo>
                    <a:pt x="832473" y="74858"/>
                    <a:pt x="839968" y="67205"/>
                    <a:pt x="849242" y="61927"/>
                  </a:cubicBezTo>
                  <a:cubicBezTo>
                    <a:pt x="858516" y="56649"/>
                    <a:pt x="868572" y="53990"/>
                    <a:pt x="879410" y="53949"/>
                  </a:cubicBezTo>
                  <a:close/>
                  <a:moveTo>
                    <a:pt x="677560" y="53949"/>
                  </a:moveTo>
                  <a:cubicBezTo>
                    <a:pt x="693807" y="53987"/>
                    <a:pt x="706053" y="58764"/>
                    <a:pt x="714297" y="68282"/>
                  </a:cubicBezTo>
                  <a:cubicBezTo>
                    <a:pt x="722541" y="77801"/>
                    <a:pt x="726672" y="91835"/>
                    <a:pt x="726691" y="110385"/>
                  </a:cubicBezTo>
                  <a:lnTo>
                    <a:pt x="726691" y="185137"/>
                  </a:lnTo>
                  <a:lnTo>
                    <a:pt x="699282" y="185137"/>
                  </a:lnTo>
                  <a:lnTo>
                    <a:pt x="696770" y="171439"/>
                  </a:lnTo>
                  <a:lnTo>
                    <a:pt x="696085" y="171439"/>
                  </a:lnTo>
                  <a:cubicBezTo>
                    <a:pt x="690487" y="176339"/>
                    <a:pt x="684474" y="180355"/>
                    <a:pt x="678045" y="183485"/>
                  </a:cubicBezTo>
                  <a:cubicBezTo>
                    <a:pt x="671617" y="186615"/>
                    <a:pt x="664745" y="188233"/>
                    <a:pt x="657429" y="188337"/>
                  </a:cubicBezTo>
                  <a:cubicBezTo>
                    <a:pt x="645853" y="188115"/>
                    <a:pt x="636676" y="184507"/>
                    <a:pt x="629899" y="177514"/>
                  </a:cubicBezTo>
                  <a:cubicBezTo>
                    <a:pt x="623123" y="170521"/>
                    <a:pt x="619658" y="161480"/>
                    <a:pt x="619506" y="150390"/>
                  </a:cubicBezTo>
                  <a:cubicBezTo>
                    <a:pt x="619357" y="136759"/>
                    <a:pt x="625193" y="126130"/>
                    <a:pt x="637015" y="118500"/>
                  </a:cubicBezTo>
                  <a:cubicBezTo>
                    <a:pt x="648837" y="110871"/>
                    <a:pt x="667537" y="105727"/>
                    <a:pt x="693115" y="103070"/>
                  </a:cubicBezTo>
                  <a:cubicBezTo>
                    <a:pt x="692996" y="96645"/>
                    <a:pt x="691290" y="91378"/>
                    <a:pt x="687997" y="87268"/>
                  </a:cubicBezTo>
                  <a:cubicBezTo>
                    <a:pt x="684704" y="83158"/>
                    <a:pt x="679166" y="81033"/>
                    <a:pt x="671383" y="80895"/>
                  </a:cubicBezTo>
                  <a:cubicBezTo>
                    <a:pt x="665455" y="80972"/>
                    <a:pt x="659585" y="82134"/>
                    <a:pt x="653774" y="84381"/>
                  </a:cubicBezTo>
                  <a:cubicBezTo>
                    <a:pt x="647963" y="86629"/>
                    <a:pt x="642098" y="89506"/>
                    <a:pt x="636179" y="93011"/>
                  </a:cubicBezTo>
                  <a:lnTo>
                    <a:pt x="624074" y="70848"/>
                  </a:lnTo>
                  <a:cubicBezTo>
                    <a:pt x="631639" y="66047"/>
                    <a:pt x="639921" y="62061"/>
                    <a:pt x="648921" y="58887"/>
                  </a:cubicBezTo>
                  <a:cubicBezTo>
                    <a:pt x="657920" y="55714"/>
                    <a:pt x="667466" y="54068"/>
                    <a:pt x="677560" y="53949"/>
                  </a:cubicBezTo>
                  <a:close/>
                  <a:moveTo>
                    <a:pt x="167154" y="42948"/>
                  </a:moveTo>
                  <a:lnTo>
                    <a:pt x="167154" y="157962"/>
                  </a:lnTo>
                  <a:lnTo>
                    <a:pt x="177675" y="157962"/>
                  </a:lnTo>
                  <a:cubicBezTo>
                    <a:pt x="193617" y="158115"/>
                    <a:pt x="206101" y="153580"/>
                    <a:pt x="215125" y="144357"/>
                  </a:cubicBezTo>
                  <a:cubicBezTo>
                    <a:pt x="224150" y="135135"/>
                    <a:pt x="228743" y="120310"/>
                    <a:pt x="228905" y="99884"/>
                  </a:cubicBezTo>
                  <a:cubicBezTo>
                    <a:pt x="228743" y="79405"/>
                    <a:pt x="224150" y="64742"/>
                    <a:pt x="215125" y="55896"/>
                  </a:cubicBezTo>
                  <a:cubicBezTo>
                    <a:pt x="206101" y="47049"/>
                    <a:pt x="193617" y="42733"/>
                    <a:pt x="177675" y="42948"/>
                  </a:cubicBezTo>
                  <a:close/>
                  <a:moveTo>
                    <a:pt x="1988739" y="22860"/>
                  </a:moveTo>
                  <a:lnTo>
                    <a:pt x="2016833" y="22860"/>
                  </a:lnTo>
                  <a:lnTo>
                    <a:pt x="2016833" y="57150"/>
                  </a:lnTo>
                  <a:lnTo>
                    <a:pt x="2048380" y="57150"/>
                  </a:lnTo>
                  <a:lnTo>
                    <a:pt x="2048380" y="83639"/>
                  </a:lnTo>
                  <a:lnTo>
                    <a:pt x="2016833" y="83639"/>
                  </a:lnTo>
                  <a:lnTo>
                    <a:pt x="2016833" y="140352"/>
                  </a:lnTo>
                  <a:cubicBezTo>
                    <a:pt x="2016843" y="147651"/>
                    <a:pt x="2018309" y="153063"/>
                    <a:pt x="2021234" y="156589"/>
                  </a:cubicBezTo>
                  <a:cubicBezTo>
                    <a:pt x="2024158" y="160114"/>
                    <a:pt x="2028482" y="161867"/>
                    <a:pt x="2034207" y="161848"/>
                  </a:cubicBezTo>
                  <a:cubicBezTo>
                    <a:pt x="2036316" y="161820"/>
                    <a:pt x="2038498" y="161534"/>
                    <a:pt x="2040750" y="160991"/>
                  </a:cubicBezTo>
                  <a:cubicBezTo>
                    <a:pt x="2043003" y="160448"/>
                    <a:pt x="2045013" y="159819"/>
                    <a:pt x="2046780" y="159104"/>
                  </a:cubicBezTo>
                  <a:lnTo>
                    <a:pt x="2052266" y="183542"/>
                  </a:lnTo>
                  <a:cubicBezTo>
                    <a:pt x="2048842" y="184741"/>
                    <a:pt x="2044889" y="185825"/>
                    <a:pt x="2040407" y="186796"/>
                  </a:cubicBezTo>
                  <a:cubicBezTo>
                    <a:pt x="2035926" y="187766"/>
                    <a:pt x="2030887" y="188280"/>
                    <a:pt x="2025291" y="188337"/>
                  </a:cubicBezTo>
                  <a:cubicBezTo>
                    <a:pt x="2010246" y="188138"/>
                    <a:pt x="1999443" y="183741"/>
                    <a:pt x="1992880" y="175146"/>
                  </a:cubicBezTo>
                  <a:cubicBezTo>
                    <a:pt x="1986317" y="166551"/>
                    <a:pt x="1983110" y="154953"/>
                    <a:pt x="1983257" y="140352"/>
                  </a:cubicBezTo>
                  <a:lnTo>
                    <a:pt x="1983257" y="83639"/>
                  </a:lnTo>
                  <a:lnTo>
                    <a:pt x="1965198" y="83639"/>
                  </a:lnTo>
                  <a:lnTo>
                    <a:pt x="1965198" y="58748"/>
                  </a:lnTo>
                  <a:lnTo>
                    <a:pt x="1984856" y="57150"/>
                  </a:lnTo>
                  <a:close/>
                  <a:moveTo>
                    <a:pt x="133350" y="16002"/>
                  </a:moveTo>
                  <a:lnTo>
                    <a:pt x="179733" y="16002"/>
                  </a:lnTo>
                  <a:cubicBezTo>
                    <a:pt x="205831" y="15924"/>
                    <a:pt x="226235" y="22759"/>
                    <a:pt x="240946" y="36506"/>
                  </a:cubicBezTo>
                  <a:cubicBezTo>
                    <a:pt x="255656" y="50253"/>
                    <a:pt x="263139" y="71379"/>
                    <a:pt x="263395" y="99884"/>
                  </a:cubicBezTo>
                  <a:cubicBezTo>
                    <a:pt x="263101" y="128345"/>
                    <a:pt x="255694" y="149671"/>
                    <a:pt x="241174" y="163861"/>
                  </a:cubicBezTo>
                  <a:cubicBezTo>
                    <a:pt x="226654" y="178051"/>
                    <a:pt x="206784" y="185143"/>
                    <a:pt x="181563" y="185137"/>
                  </a:cubicBezTo>
                  <a:lnTo>
                    <a:pt x="133350" y="185137"/>
                  </a:lnTo>
                  <a:close/>
                  <a:moveTo>
                    <a:pt x="0" y="16002"/>
                  </a:moveTo>
                  <a:lnTo>
                    <a:pt x="33804" y="16002"/>
                  </a:lnTo>
                  <a:lnTo>
                    <a:pt x="33804" y="185137"/>
                  </a:lnTo>
                  <a:lnTo>
                    <a:pt x="0" y="185137"/>
                  </a:lnTo>
                  <a:close/>
                  <a:moveTo>
                    <a:pt x="483032" y="2743"/>
                  </a:moveTo>
                  <a:lnTo>
                    <a:pt x="516379" y="2743"/>
                  </a:lnTo>
                  <a:lnTo>
                    <a:pt x="516379" y="150876"/>
                  </a:lnTo>
                  <a:cubicBezTo>
                    <a:pt x="516465" y="154595"/>
                    <a:pt x="517208" y="157214"/>
                    <a:pt x="518608" y="158734"/>
                  </a:cubicBezTo>
                  <a:cubicBezTo>
                    <a:pt x="520008" y="160253"/>
                    <a:pt x="521551" y="160986"/>
                    <a:pt x="523237" y="160934"/>
                  </a:cubicBezTo>
                  <a:cubicBezTo>
                    <a:pt x="523885" y="160943"/>
                    <a:pt x="524532" y="160924"/>
                    <a:pt x="525180" y="160877"/>
                  </a:cubicBezTo>
                  <a:cubicBezTo>
                    <a:pt x="525828" y="160829"/>
                    <a:pt x="526704" y="160696"/>
                    <a:pt x="527809" y="160477"/>
                  </a:cubicBezTo>
                  <a:lnTo>
                    <a:pt x="531924" y="185366"/>
                  </a:lnTo>
                  <a:cubicBezTo>
                    <a:pt x="529985" y="186189"/>
                    <a:pt x="527576" y="186885"/>
                    <a:pt x="524694" y="187452"/>
                  </a:cubicBezTo>
                  <a:cubicBezTo>
                    <a:pt x="521813" y="188018"/>
                    <a:pt x="518432" y="188314"/>
                    <a:pt x="514552" y="188337"/>
                  </a:cubicBezTo>
                  <a:cubicBezTo>
                    <a:pt x="503046" y="188194"/>
                    <a:pt x="494880" y="184652"/>
                    <a:pt x="490055" y="177711"/>
                  </a:cubicBezTo>
                  <a:cubicBezTo>
                    <a:pt x="485230" y="170770"/>
                    <a:pt x="482889" y="161292"/>
                    <a:pt x="483032" y="149275"/>
                  </a:cubicBezTo>
                  <a:close/>
                  <a:moveTo>
                    <a:pt x="1252409" y="0"/>
                  </a:moveTo>
                  <a:cubicBezTo>
                    <a:pt x="1258234" y="76"/>
                    <a:pt x="1262974" y="1751"/>
                    <a:pt x="1266629" y="5025"/>
                  </a:cubicBezTo>
                  <a:cubicBezTo>
                    <a:pt x="1270284" y="8299"/>
                    <a:pt x="1272169" y="12715"/>
                    <a:pt x="1272283" y="18273"/>
                  </a:cubicBezTo>
                  <a:cubicBezTo>
                    <a:pt x="1272169" y="23632"/>
                    <a:pt x="1270284" y="27991"/>
                    <a:pt x="1266629" y="31350"/>
                  </a:cubicBezTo>
                  <a:cubicBezTo>
                    <a:pt x="1262974" y="34710"/>
                    <a:pt x="1258234" y="36442"/>
                    <a:pt x="1252409" y="36547"/>
                  </a:cubicBezTo>
                  <a:cubicBezTo>
                    <a:pt x="1246474" y="36442"/>
                    <a:pt x="1241668" y="34710"/>
                    <a:pt x="1237989" y="31350"/>
                  </a:cubicBezTo>
                  <a:cubicBezTo>
                    <a:pt x="1234310" y="27991"/>
                    <a:pt x="1232416" y="23632"/>
                    <a:pt x="1232306" y="18273"/>
                  </a:cubicBezTo>
                  <a:cubicBezTo>
                    <a:pt x="1232416" y="12715"/>
                    <a:pt x="1234310" y="8299"/>
                    <a:pt x="1237989" y="5025"/>
                  </a:cubicBezTo>
                  <a:cubicBezTo>
                    <a:pt x="1241668" y="1751"/>
                    <a:pt x="1246474" y="76"/>
                    <a:pt x="1252409" y="0"/>
                  </a:cubicBezTo>
                  <a:close/>
                </a:path>
              </a:pathLst>
            </a:custGeom>
            <a:solidFill>
              <a:srgbClr val="00FFFF"/>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dist"/>
              <a:endParaRPr lang="zh-CN" altLang="en-US" dirty="0">
                <a:solidFill>
                  <a:srgbClr val="00FFFF"/>
                </a:solidFill>
                <a:latin typeface="思源黑体 CN Bold" panose="020B0800000000000000" pitchFamily="34" charset="-122"/>
                <a:ea typeface="思源黑体 CN Bold" panose="020B0800000000000000" pitchFamily="34" charset="-122"/>
                <a:cs typeface="Arial" panose="020B0604020202020204" pitchFamily="34" charset="0"/>
              </a:endParaRPr>
            </a:p>
          </p:txBody>
        </p:sp>
      </p:grpSp>
      <p:pic>
        <p:nvPicPr>
          <p:cNvPr id="8" name="图片 7">
            <a:extLst>
              <a:ext uri="{FF2B5EF4-FFF2-40B4-BE49-F238E27FC236}">
                <a16:creationId xmlns:a16="http://schemas.microsoft.com/office/drawing/2014/main" id="{4B9AC1D7-B065-C8AA-AAB2-D6667E5EEA47}"/>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2996265" y="3580734"/>
            <a:ext cx="1830405" cy="1830403"/>
          </a:xfrm>
          <a:prstGeom prst="rect">
            <a:avLst/>
          </a:prstGeom>
          <a:noFill/>
          <a:ln w="38100" cap="sq">
            <a:gradFill>
              <a:gsLst>
                <a:gs pos="0">
                  <a:srgbClr val="00FFFF"/>
                </a:gs>
                <a:gs pos="100000">
                  <a:srgbClr val="00FFFF"/>
                </a:gs>
              </a:gsLst>
              <a:lin ang="5400000" scaled="1"/>
            </a:gradFill>
            <a:miter lim="800000"/>
          </a:ln>
        </p:spPr>
      </p:pic>
      <p:grpSp>
        <p:nvGrpSpPr>
          <p:cNvPr id="10" name="组合 9">
            <a:extLst>
              <a:ext uri="{FF2B5EF4-FFF2-40B4-BE49-F238E27FC236}">
                <a16:creationId xmlns:a16="http://schemas.microsoft.com/office/drawing/2014/main" id="{6D517FA5-2364-7CB3-25B9-B977DC0EAACA}"/>
              </a:ext>
            </a:extLst>
          </p:cNvPr>
          <p:cNvGrpSpPr/>
          <p:nvPr userDrawn="1"/>
        </p:nvGrpSpPr>
        <p:grpSpPr>
          <a:xfrm>
            <a:off x="2906867" y="3508800"/>
            <a:ext cx="2009205" cy="1986058"/>
            <a:chOff x="2906867" y="3508800"/>
            <a:chExt cx="2009205" cy="1986058"/>
          </a:xfrm>
        </p:grpSpPr>
        <p:cxnSp>
          <p:nvCxnSpPr>
            <p:cNvPr id="11" name="直接连接符 10">
              <a:extLst>
                <a:ext uri="{FF2B5EF4-FFF2-40B4-BE49-F238E27FC236}">
                  <a16:creationId xmlns:a16="http://schemas.microsoft.com/office/drawing/2014/main" id="{703C778B-0CB3-0B85-2CC6-6E74ABDD4914}"/>
                </a:ext>
              </a:extLst>
            </p:cNvPr>
            <p:cNvCxnSpPr>
              <a:cxnSpLocks/>
            </p:cNvCxnSpPr>
            <p:nvPr/>
          </p:nvCxnSpPr>
          <p:spPr>
            <a:xfrm flipH="1">
              <a:off x="2906867" y="3508800"/>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2" name="直接连接符 11">
              <a:extLst>
                <a:ext uri="{FF2B5EF4-FFF2-40B4-BE49-F238E27FC236}">
                  <a16:creationId xmlns:a16="http://schemas.microsoft.com/office/drawing/2014/main" id="{03D12D98-72B2-99DE-3F2A-C1437E89C8D5}"/>
                </a:ext>
              </a:extLst>
            </p:cNvPr>
            <p:cNvCxnSpPr>
              <a:cxnSpLocks/>
            </p:cNvCxnSpPr>
            <p:nvPr/>
          </p:nvCxnSpPr>
          <p:spPr>
            <a:xfrm rot="5400000" flipH="1">
              <a:off x="2821617" y="3594051"/>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nvGrpSpPr>
            <p:cNvPr id="13" name="组合 12">
              <a:extLst>
                <a:ext uri="{FF2B5EF4-FFF2-40B4-BE49-F238E27FC236}">
                  <a16:creationId xmlns:a16="http://schemas.microsoft.com/office/drawing/2014/main" id="{656FD5D5-DAFE-47AD-02B5-99759FB4ECC4}"/>
                </a:ext>
              </a:extLst>
            </p:cNvPr>
            <p:cNvGrpSpPr/>
            <p:nvPr/>
          </p:nvGrpSpPr>
          <p:grpSpPr>
            <a:xfrm flipH="1">
              <a:off x="4745571" y="3508800"/>
              <a:ext cx="170501" cy="170501"/>
              <a:chOff x="2968869" y="10878820"/>
              <a:chExt cx="276484" cy="276484"/>
            </a:xfrm>
          </p:grpSpPr>
          <p:cxnSp>
            <p:nvCxnSpPr>
              <p:cNvPr id="20" name="直接连接符 19">
                <a:extLst>
                  <a:ext uri="{FF2B5EF4-FFF2-40B4-BE49-F238E27FC236}">
                    <a16:creationId xmlns:a16="http://schemas.microsoft.com/office/drawing/2014/main" id="{E865A6A0-0E31-DC72-9617-9AB219BA4731}"/>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21" name="直接连接符 20">
                <a:extLst>
                  <a:ext uri="{FF2B5EF4-FFF2-40B4-BE49-F238E27FC236}">
                    <a16:creationId xmlns:a16="http://schemas.microsoft.com/office/drawing/2014/main" id="{E9C57624-A969-784C-6924-0D72D404999D}"/>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4" name="组合 13">
              <a:extLst>
                <a:ext uri="{FF2B5EF4-FFF2-40B4-BE49-F238E27FC236}">
                  <a16:creationId xmlns:a16="http://schemas.microsoft.com/office/drawing/2014/main" id="{3B87FF96-B0C0-7209-397C-48716F9465AE}"/>
                </a:ext>
              </a:extLst>
            </p:cNvPr>
            <p:cNvGrpSpPr/>
            <p:nvPr/>
          </p:nvGrpSpPr>
          <p:grpSpPr>
            <a:xfrm flipH="1" flipV="1">
              <a:off x="4745571" y="5324357"/>
              <a:ext cx="170501" cy="170501"/>
              <a:chOff x="2968869" y="10878820"/>
              <a:chExt cx="276484" cy="276484"/>
            </a:xfrm>
          </p:grpSpPr>
          <p:cxnSp>
            <p:nvCxnSpPr>
              <p:cNvPr id="18" name="直接连接符 17">
                <a:extLst>
                  <a:ext uri="{FF2B5EF4-FFF2-40B4-BE49-F238E27FC236}">
                    <a16:creationId xmlns:a16="http://schemas.microsoft.com/office/drawing/2014/main" id="{481740DB-4B06-A2A8-E5E8-CBA57B40227B}"/>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9" name="直接连接符 18">
                <a:extLst>
                  <a:ext uri="{FF2B5EF4-FFF2-40B4-BE49-F238E27FC236}">
                    <a16:creationId xmlns:a16="http://schemas.microsoft.com/office/drawing/2014/main" id="{4507B4C1-13E1-92F6-6DA0-86BE0D965C92}"/>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5" name="组合 14">
              <a:extLst>
                <a:ext uri="{FF2B5EF4-FFF2-40B4-BE49-F238E27FC236}">
                  <a16:creationId xmlns:a16="http://schemas.microsoft.com/office/drawing/2014/main" id="{7071B26E-C4D7-AEBE-DEAE-A0E050A89F95}"/>
                </a:ext>
              </a:extLst>
            </p:cNvPr>
            <p:cNvGrpSpPr/>
            <p:nvPr/>
          </p:nvGrpSpPr>
          <p:grpSpPr>
            <a:xfrm flipV="1">
              <a:off x="2906867" y="5324357"/>
              <a:ext cx="170501" cy="170501"/>
              <a:chOff x="2968869" y="10878820"/>
              <a:chExt cx="276484" cy="276484"/>
            </a:xfrm>
          </p:grpSpPr>
          <p:cxnSp>
            <p:nvCxnSpPr>
              <p:cNvPr id="16" name="直接连接符 15">
                <a:extLst>
                  <a:ext uri="{FF2B5EF4-FFF2-40B4-BE49-F238E27FC236}">
                    <a16:creationId xmlns:a16="http://schemas.microsoft.com/office/drawing/2014/main" id="{1653A8A4-FB63-CAA9-2C32-F59B31A6302A}"/>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 name="直接连接符 16">
                <a:extLst>
                  <a:ext uri="{FF2B5EF4-FFF2-40B4-BE49-F238E27FC236}">
                    <a16:creationId xmlns:a16="http://schemas.microsoft.com/office/drawing/2014/main" id="{25EF097E-8FE8-0E5B-4544-152560B0BB4C}"/>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grpSp>
        <p:nvGrpSpPr>
          <p:cNvPr id="22" name="组合 21">
            <a:extLst>
              <a:ext uri="{FF2B5EF4-FFF2-40B4-BE49-F238E27FC236}">
                <a16:creationId xmlns:a16="http://schemas.microsoft.com/office/drawing/2014/main" id="{876441C5-FC2A-6492-645B-BF6C8C00A034}"/>
              </a:ext>
            </a:extLst>
          </p:cNvPr>
          <p:cNvGrpSpPr/>
          <p:nvPr userDrawn="1"/>
        </p:nvGrpSpPr>
        <p:grpSpPr>
          <a:xfrm>
            <a:off x="5687024" y="3513604"/>
            <a:ext cx="2986750" cy="533098"/>
            <a:chOff x="4966041" y="1707044"/>
            <a:chExt cx="3859333" cy="688843"/>
          </a:xfrm>
          <a:solidFill>
            <a:srgbClr val="00FFFF"/>
          </a:solidFill>
        </p:grpSpPr>
        <p:sp>
          <p:nvSpPr>
            <p:cNvPr id="23" name="文本框 22">
              <a:extLst>
                <a:ext uri="{FF2B5EF4-FFF2-40B4-BE49-F238E27FC236}">
                  <a16:creationId xmlns:a16="http://schemas.microsoft.com/office/drawing/2014/main" id="{8D180EFA-DA8B-7513-405C-5D45EF7C2EE5}"/>
                </a:ext>
              </a:extLst>
            </p:cNvPr>
            <p:cNvSpPr txBox="1"/>
            <p:nvPr/>
          </p:nvSpPr>
          <p:spPr>
            <a:xfrm>
              <a:off x="4966041" y="1707044"/>
              <a:ext cx="3859333" cy="460282"/>
            </a:xfrm>
            <a:custGeom>
              <a:avLst/>
              <a:gdLst/>
              <a:ahLst/>
              <a:cxnLst/>
              <a:rect l="l" t="t" r="r" b="b"/>
              <a:pathLst>
                <a:path w="4100636" h="489061">
                  <a:moveTo>
                    <a:pt x="3611746" y="453228"/>
                  </a:moveTo>
                  <a:cubicBezTo>
                    <a:pt x="3618120" y="455632"/>
                    <a:pt x="3624758" y="458385"/>
                    <a:pt x="3631660" y="461486"/>
                  </a:cubicBezTo>
                  <a:cubicBezTo>
                    <a:pt x="3638563" y="464587"/>
                    <a:pt x="3645134" y="467728"/>
                    <a:pt x="3651373" y="470910"/>
                  </a:cubicBezTo>
                  <a:cubicBezTo>
                    <a:pt x="3657612" y="474092"/>
                    <a:pt x="3662923" y="477005"/>
                    <a:pt x="3667306" y="479650"/>
                  </a:cubicBezTo>
                  <a:lnTo>
                    <a:pt x="3660791" y="485623"/>
                  </a:lnTo>
                  <a:cubicBezTo>
                    <a:pt x="3656530" y="482915"/>
                    <a:pt x="3651318" y="479925"/>
                    <a:pt x="3645153" y="476654"/>
                  </a:cubicBezTo>
                  <a:cubicBezTo>
                    <a:pt x="3638989" y="473383"/>
                    <a:pt x="3632462" y="470153"/>
                    <a:pt x="3625574" y="466962"/>
                  </a:cubicBezTo>
                  <a:cubicBezTo>
                    <a:pt x="3618686" y="463772"/>
                    <a:pt x="3612026" y="460943"/>
                    <a:pt x="3605593" y="458476"/>
                  </a:cubicBezTo>
                  <a:close/>
                  <a:moveTo>
                    <a:pt x="3807361" y="451237"/>
                  </a:moveTo>
                  <a:cubicBezTo>
                    <a:pt x="3815273" y="453763"/>
                    <a:pt x="3823540" y="456654"/>
                    <a:pt x="3832162" y="459911"/>
                  </a:cubicBezTo>
                  <a:cubicBezTo>
                    <a:pt x="3840784" y="463167"/>
                    <a:pt x="3848984" y="466474"/>
                    <a:pt x="3856761" y="469831"/>
                  </a:cubicBezTo>
                  <a:cubicBezTo>
                    <a:pt x="3864538" y="473188"/>
                    <a:pt x="3871116" y="476280"/>
                    <a:pt x="3876494" y="479108"/>
                  </a:cubicBezTo>
                  <a:lnTo>
                    <a:pt x="3871608" y="486889"/>
                  </a:lnTo>
                  <a:cubicBezTo>
                    <a:pt x="3866348" y="483996"/>
                    <a:pt x="3859855" y="480794"/>
                    <a:pt x="3852129" y="477284"/>
                  </a:cubicBezTo>
                  <a:cubicBezTo>
                    <a:pt x="3844403" y="473774"/>
                    <a:pt x="3836235" y="470304"/>
                    <a:pt x="3827624" y="466875"/>
                  </a:cubicBezTo>
                  <a:cubicBezTo>
                    <a:pt x="3819013" y="463445"/>
                    <a:pt x="3810751" y="460405"/>
                    <a:pt x="3802837" y="457752"/>
                  </a:cubicBezTo>
                  <a:close/>
                  <a:moveTo>
                    <a:pt x="286169" y="438399"/>
                  </a:moveTo>
                  <a:lnTo>
                    <a:pt x="357654" y="438399"/>
                  </a:lnTo>
                  <a:lnTo>
                    <a:pt x="357654" y="446521"/>
                  </a:lnTo>
                  <a:lnTo>
                    <a:pt x="286169" y="446521"/>
                  </a:lnTo>
                  <a:close/>
                  <a:moveTo>
                    <a:pt x="4019559" y="436753"/>
                  </a:moveTo>
                  <a:lnTo>
                    <a:pt x="4027703" y="438744"/>
                  </a:lnTo>
                  <a:cubicBezTo>
                    <a:pt x="4024464" y="445643"/>
                    <a:pt x="4020717" y="452349"/>
                    <a:pt x="4016460" y="458864"/>
                  </a:cubicBezTo>
                  <a:cubicBezTo>
                    <a:pt x="4012204" y="465378"/>
                    <a:pt x="4007868" y="471043"/>
                    <a:pt x="4003452" y="475860"/>
                  </a:cubicBezTo>
                  <a:cubicBezTo>
                    <a:pt x="4002642" y="475267"/>
                    <a:pt x="4001503" y="474505"/>
                    <a:pt x="4000036" y="473574"/>
                  </a:cubicBezTo>
                  <a:cubicBezTo>
                    <a:pt x="3998570" y="472642"/>
                    <a:pt x="3997296" y="471835"/>
                    <a:pt x="3996214" y="471152"/>
                  </a:cubicBezTo>
                  <a:cubicBezTo>
                    <a:pt x="4000794" y="466539"/>
                    <a:pt x="4005115" y="461236"/>
                    <a:pt x="4009176" y="455243"/>
                  </a:cubicBezTo>
                  <a:cubicBezTo>
                    <a:pt x="4013236" y="449249"/>
                    <a:pt x="4016698" y="443086"/>
                    <a:pt x="4019559" y="436753"/>
                  </a:cubicBezTo>
                  <a:close/>
                  <a:moveTo>
                    <a:pt x="2038455" y="436567"/>
                  </a:moveTo>
                  <a:cubicBezTo>
                    <a:pt x="2043096" y="441541"/>
                    <a:pt x="2048608" y="446074"/>
                    <a:pt x="2054991" y="450166"/>
                  </a:cubicBezTo>
                  <a:cubicBezTo>
                    <a:pt x="2061374" y="454258"/>
                    <a:pt x="2068470" y="457932"/>
                    <a:pt x="2076278" y="461186"/>
                  </a:cubicBezTo>
                  <a:cubicBezTo>
                    <a:pt x="2084196" y="457932"/>
                    <a:pt x="2091480" y="454258"/>
                    <a:pt x="2098131" y="450166"/>
                  </a:cubicBezTo>
                  <a:cubicBezTo>
                    <a:pt x="2104782" y="446074"/>
                    <a:pt x="2110528" y="441541"/>
                    <a:pt x="2115369" y="436567"/>
                  </a:cubicBezTo>
                  <a:close/>
                  <a:moveTo>
                    <a:pt x="4078014" y="435667"/>
                  </a:moveTo>
                  <a:cubicBezTo>
                    <a:pt x="4082214" y="441483"/>
                    <a:pt x="4086392" y="447593"/>
                    <a:pt x="4090547" y="453998"/>
                  </a:cubicBezTo>
                  <a:cubicBezTo>
                    <a:pt x="4094702" y="460402"/>
                    <a:pt x="4098065" y="465879"/>
                    <a:pt x="4100636" y="470428"/>
                  </a:cubicBezTo>
                  <a:lnTo>
                    <a:pt x="4092673" y="474230"/>
                  </a:lnTo>
                  <a:cubicBezTo>
                    <a:pt x="4090192" y="469576"/>
                    <a:pt x="4086920" y="463948"/>
                    <a:pt x="4082855" y="457347"/>
                  </a:cubicBezTo>
                  <a:cubicBezTo>
                    <a:pt x="4078791" y="450746"/>
                    <a:pt x="4074704" y="444485"/>
                    <a:pt x="4070594" y="438563"/>
                  </a:cubicBezTo>
                  <a:close/>
                  <a:moveTo>
                    <a:pt x="3797046" y="421195"/>
                  </a:moveTo>
                  <a:lnTo>
                    <a:pt x="3805914" y="421195"/>
                  </a:lnTo>
                  <a:cubicBezTo>
                    <a:pt x="3804117" y="434059"/>
                    <a:pt x="3800511" y="444949"/>
                    <a:pt x="3795095" y="453865"/>
                  </a:cubicBezTo>
                  <a:cubicBezTo>
                    <a:pt x="3789680" y="462781"/>
                    <a:pt x="3781287" y="469997"/>
                    <a:pt x="3769920" y="475515"/>
                  </a:cubicBezTo>
                  <a:cubicBezTo>
                    <a:pt x="3758552" y="481032"/>
                    <a:pt x="3743042" y="485125"/>
                    <a:pt x="3723389" y="487794"/>
                  </a:cubicBezTo>
                  <a:cubicBezTo>
                    <a:pt x="3723004" y="486739"/>
                    <a:pt x="3722461" y="485547"/>
                    <a:pt x="3721760" y="484220"/>
                  </a:cubicBezTo>
                  <a:cubicBezTo>
                    <a:pt x="3721059" y="482893"/>
                    <a:pt x="3720335" y="481792"/>
                    <a:pt x="3719588" y="480917"/>
                  </a:cubicBezTo>
                  <a:cubicBezTo>
                    <a:pt x="3738454" y="478367"/>
                    <a:pt x="3753246" y="474600"/>
                    <a:pt x="3763961" y="469616"/>
                  </a:cubicBezTo>
                  <a:cubicBezTo>
                    <a:pt x="3774676" y="464633"/>
                    <a:pt x="3782496" y="458171"/>
                    <a:pt x="3787421" y="450232"/>
                  </a:cubicBezTo>
                  <a:cubicBezTo>
                    <a:pt x="3792345" y="442292"/>
                    <a:pt x="3795553" y="432614"/>
                    <a:pt x="3797046" y="421195"/>
                  </a:cubicBezTo>
                  <a:close/>
                  <a:moveTo>
                    <a:pt x="3969067" y="421195"/>
                  </a:moveTo>
                  <a:lnTo>
                    <a:pt x="3976125" y="426252"/>
                  </a:lnTo>
                  <a:cubicBezTo>
                    <a:pt x="3971959" y="435987"/>
                    <a:pt x="3967397" y="446073"/>
                    <a:pt x="3962439" y="456508"/>
                  </a:cubicBezTo>
                  <a:cubicBezTo>
                    <a:pt x="3957481" y="466943"/>
                    <a:pt x="3952693" y="476345"/>
                    <a:pt x="3948074" y="484715"/>
                  </a:cubicBezTo>
                  <a:lnTo>
                    <a:pt x="3940473" y="479662"/>
                  </a:lnTo>
                  <a:cubicBezTo>
                    <a:pt x="3943293" y="474923"/>
                    <a:pt x="3946381" y="469293"/>
                    <a:pt x="3949736" y="462771"/>
                  </a:cubicBezTo>
                  <a:cubicBezTo>
                    <a:pt x="3953092" y="456249"/>
                    <a:pt x="3956448" y="449386"/>
                    <a:pt x="3959804" y="442181"/>
                  </a:cubicBezTo>
                  <a:cubicBezTo>
                    <a:pt x="3963160" y="434977"/>
                    <a:pt x="3966248" y="427982"/>
                    <a:pt x="3969067" y="421195"/>
                  </a:cubicBezTo>
                  <a:close/>
                  <a:moveTo>
                    <a:pt x="699706" y="420110"/>
                  </a:moveTo>
                  <a:lnTo>
                    <a:pt x="705860" y="425901"/>
                  </a:lnTo>
                  <a:cubicBezTo>
                    <a:pt x="700932" y="435651"/>
                    <a:pt x="695495" y="445831"/>
                    <a:pt x="689549" y="456440"/>
                  </a:cubicBezTo>
                  <a:cubicBezTo>
                    <a:pt x="683603" y="467050"/>
                    <a:pt x="677940" y="476596"/>
                    <a:pt x="672560" y="485080"/>
                  </a:cubicBezTo>
                  <a:lnTo>
                    <a:pt x="665140" y="479108"/>
                  </a:lnTo>
                  <a:cubicBezTo>
                    <a:pt x="670291" y="471752"/>
                    <a:pt x="676006" y="462710"/>
                    <a:pt x="682288" y="451984"/>
                  </a:cubicBezTo>
                  <a:cubicBezTo>
                    <a:pt x="688569" y="441257"/>
                    <a:pt x="694375" y="430633"/>
                    <a:pt x="699706" y="420110"/>
                  </a:cubicBezTo>
                  <a:close/>
                  <a:moveTo>
                    <a:pt x="3091976" y="415947"/>
                  </a:moveTo>
                  <a:lnTo>
                    <a:pt x="3091976" y="448885"/>
                  </a:lnTo>
                  <a:cubicBezTo>
                    <a:pt x="3097606" y="447984"/>
                    <a:pt x="3103495" y="447026"/>
                    <a:pt x="3109644" y="446012"/>
                  </a:cubicBezTo>
                  <a:cubicBezTo>
                    <a:pt x="3115794" y="444997"/>
                    <a:pt x="3122090" y="443904"/>
                    <a:pt x="3128534" y="442732"/>
                  </a:cubicBezTo>
                  <a:lnTo>
                    <a:pt x="3128534" y="415947"/>
                  </a:lnTo>
                  <a:close/>
                  <a:moveTo>
                    <a:pt x="3597811" y="408165"/>
                  </a:moveTo>
                  <a:lnTo>
                    <a:pt x="3606679" y="408165"/>
                  </a:lnTo>
                  <a:lnTo>
                    <a:pt x="3606679" y="425901"/>
                  </a:lnTo>
                  <a:cubicBezTo>
                    <a:pt x="3606973" y="432261"/>
                    <a:pt x="3605802" y="439066"/>
                    <a:pt x="3603167" y="446317"/>
                  </a:cubicBezTo>
                  <a:cubicBezTo>
                    <a:pt x="3600532" y="453569"/>
                    <a:pt x="3594669" y="460750"/>
                    <a:pt x="3585579" y="467860"/>
                  </a:cubicBezTo>
                  <a:cubicBezTo>
                    <a:pt x="3576488" y="474971"/>
                    <a:pt x="3562408" y="481495"/>
                    <a:pt x="3543338" y="487432"/>
                  </a:cubicBezTo>
                  <a:cubicBezTo>
                    <a:pt x="3542659" y="486380"/>
                    <a:pt x="3541800" y="485181"/>
                    <a:pt x="3540759" y="483835"/>
                  </a:cubicBezTo>
                  <a:cubicBezTo>
                    <a:pt x="3539718" y="482489"/>
                    <a:pt x="3538768" y="481336"/>
                    <a:pt x="3537908" y="480374"/>
                  </a:cubicBezTo>
                  <a:cubicBezTo>
                    <a:pt x="3556253" y="475101"/>
                    <a:pt x="3569714" y="469279"/>
                    <a:pt x="3578293" y="462907"/>
                  </a:cubicBezTo>
                  <a:cubicBezTo>
                    <a:pt x="3586871" y="456535"/>
                    <a:pt x="3592343" y="450122"/>
                    <a:pt x="3594708" y="443670"/>
                  </a:cubicBezTo>
                  <a:cubicBezTo>
                    <a:pt x="3597073" y="437217"/>
                    <a:pt x="3598107" y="431234"/>
                    <a:pt x="3597811" y="425720"/>
                  </a:cubicBezTo>
                  <a:close/>
                  <a:moveTo>
                    <a:pt x="3743658" y="407441"/>
                  </a:moveTo>
                  <a:lnTo>
                    <a:pt x="3856406" y="407441"/>
                  </a:lnTo>
                  <a:lnTo>
                    <a:pt x="3856406" y="457029"/>
                  </a:lnTo>
                  <a:lnTo>
                    <a:pt x="3847538" y="457029"/>
                  </a:lnTo>
                  <a:lnTo>
                    <a:pt x="3847538" y="415585"/>
                  </a:lnTo>
                  <a:lnTo>
                    <a:pt x="3752164" y="415585"/>
                  </a:lnTo>
                  <a:lnTo>
                    <a:pt x="3752164" y="457933"/>
                  </a:lnTo>
                  <a:lnTo>
                    <a:pt x="3743658" y="457933"/>
                  </a:lnTo>
                  <a:close/>
                  <a:moveTo>
                    <a:pt x="1445476" y="405264"/>
                  </a:moveTo>
                  <a:lnTo>
                    <a:pt x="1451810" y="411601"/>
                  </a:lnTo>
                  <a:cubicBezTo>
                    <a:pt x="1447625" y="412775"/>
                    <a:pt x="1443010" y="413869"/>
                    <a:pt x="1437965" y="414883"/>
                  </a:cubicBezTo>
                  <a:cubicBezTo>
                    <a:pt x="1432921" y="415898"/>
                    <a:pt x="1427582" y="416856"/>
                    <a:pt x="1421949" y="417757"/>
                  </a:cubicBezTo>
                  <a:lnTo>
                    <a:pt x="1421949" y="436228"/>
                  </a:lnTo>
                  <a:lnTo>
                    <a:pt x="1476061" y="436228"/>
                  </a:lnTo>
                  <a:lnTo>
                    <a:pt x="1476061" y="443806"/>
                  </a:lnTo>
                  <a:lnTo>
                    <a:pt x="1431903" y="443806"/>
                  </a:lnTo>
                  <a:cubicBezTo>
                    <a:pt x="1441279" y="449477"/>
                    <a:pt x="1450532" y="455373"/>
                    <a:pt x="1459660" y="461496"/>
                  </a:cubicBezTo>
                  <a:cubicBezTo>
                    <a:pt x="1468788" y="467619"/>
                    <a:pt x="1476366" y="473064"/>
                    <a:pt x="1482395" y="477829"/>
                  </a:cubicBezTo>
                  <a:lnTo>
                    <a:pt x="1476604" y="483983"/>
                  </a:lnTo>
                  <a:cubicBezTo>
                    <a:pt x="1470334" y="478712"/>
                    <a:pt x="1462197" y="472649"/>
                    <a:pt x="1452195" y="465795"/>
                  </a:cubicBezTo>
                  <a:cubicBezTo>
                    <a:pt x="1442192" y="458940"/>
                    <a:pt x="1432110" y="452515"/>
                    <a:pt x="1421949" y="446521"/>
                  </a:cubicBezTo>
                  <a:lnTo>
                    <a:pt x="1421949" y="487602"/>
                  </a:lnTo>
                  <a:lnTo>
                    <a:pt x="1413443" y="487602"/>
                  </a:lnTo>
                  <a:lnTo>
                    <a:pt x="1413443" y="447245"/>
                  </a:lnTo>
                  <a:cubicBezTo>
                    <a:pt x="1405307" y="455592"/>
                    <a:pt x="1395700" y="463148"/>
                    <a:pt x="1384623" y="469912"/>
                  </a:cubicBezTo>
                  <a:cubicBezTo>
                    <a:pt x="1373546" y="476676"/>
                    <a:pt x="1362582" y="481969"/>
                    <a:pt x="1351731" y="485792"/>
                  </a:cubicBezTo>
                  <a:cubicBezTo>
                    <a:pt x="1350969" y="484672"/>
                    <a:pt x="1350049" y="483474"/>
                    <a:pt x="1348971" y="482195"/>
                  </a:cubicBezTo>
                  <a:cubicBezTo>
                    <a:pt x="1347893" y="480917"/>
                    <a:pt x="1346882" y="479764"/>
                    <a:pt x="1345940" y="478734"/>
                  </a:cubicBezTo>
                  <a:cubicBezTo>
                    <a:pt x="1356704" y="475447"/>
                    <a:pt x="1367525" y="470711"/>
                    <a:pt x="1378402" y="464528"/>
                  </a:cubicBezTo>
                  <a:cubicBezTo>
                    <a:pt x="1389279" y="458344"/>
                    <a:pt x="1398607" y="451437"/>
                    <a:pt x="1406385" y="443806"/>
                  </a:cubicBezTo>
                  <a:lnTo>
                    <a:pt x="1360599" y="443806"/>
                  </a:lnTo>
                  <a:lnTo>
                    <a:pt x="1360599" y="436228"/>
                  </a:lnTo>
                  <a:lnTo>
                    <a:pt x="1413443" y="436228"/>
                  </a:lnTo>
                  <a:lnTo>
                    <a:pt x="1413443" y="419024"/>
                  </a:lnTo>
                  <a:cubicBezTo>
                    <a:pt x="1407724" y="419665"/>
                    <a:pt x="1402015" y="420283"/>
                    <a:pt x="1396319" y="420879"/>
                  </a:cubicBezTo>
                  <a:cubicBezTo>
                    <a:pt x="1390622" y="421474"/>
                    <a:pt x="1385049" y="422002"/>
                    <a:pt x="1379601" y="422462"/>
                  </a:cubicBezTo>
                  <a:cubicBezTo>
                    <a:pt x="1379416" y="421512"/>
                    <a:pt x="1379107" y="420426"/>
                    <a:pt x="1378673" y="419205"/>
                  </a:cubicBezTo>
                  <a:cubicBezTo>
                    <a:pt x="1378240" y="417983"/>
                    <a:pt x="1377704" y="416897"/>
                    <a:pt x="1377067" y="415947"/>
                  </a:cubicBezTo>
                  <a:cubicBezTo>
                    <a:pt x="1385258" y="415158"/>
                    <a:pt x="1393610" y="414221"/>
                    <a:pt x="1402122" y="413137"/>
                  </a:cubicBezTo>
                  <a:cubicBezTo>
                    <a:pt x="1410635" y="412053"/>
                    <a:pt x="1418665" y="410848"/>
                    <a:pt x="1426212" y="409522"/>
                  </a:cubicBezTo>
                  <a:cubicBezTo>
                    <a:pt x="1433759" y="408197"/>
                    <a:pt x="1440181" y="406777"/>
                    <a:pt x="1445476" y="405264"/>
                  </a:cubicBezTo>
                  <a:close/>
                  <a:moveTo>
                    <a:pt x="2720348" y="399829"/>
                  </a:moveTo>
                  <a:lnTo>
                    <a:pt x="2720348" y="440571"/>
                  </a:lnTo>
                  <a:lnTo>
                    <a:pt x="2755660" y="440571"/>
                  </a:lnTo>
                  <a:lnTo>
                    <a:pt x="2755660" y="399829"/>
                  </a:lnTo>
                  <a:close/>
                  <a:moveTo>
                    <a:pt x="4019378" y="397838"/>
                  </a:moveTo>
                  <a:lnTo>
                    <a:pt x="4019378" y="417406"/>
                  </a:lnTo>
                  <a:lnTo>
                    <a:pt x="4082358" y="417406"/>
                  </a:lnTo>
                  <a:lnTo>
                    <a:pt x="4082358" y="397838"/>
                  </a:lnTo>
                  <a:close/>
                  <a:moveTo>
                    <a:pt x="243278" y="397307"/>
                  </a:moveTo>
                  <a:lnTo>
                    <a:pt x="243278" y="456124"/>
                  </a:lnTo>
                  <a:lnTo>
                    <a:pt x="269338" y="456124"/>
                  </a:lnTo>
                  <a:lnTo>
                    <a:pt x="269338" y="397307"/>
                  </a:lnTo>
                  <a:close/>
                  <a:moveTo>
                    <a:pt x="2033568" y="392952"/>
                  </a:moveTo>
                  <a:lnTo>
                    <a:pt x="2033568" y="408177"/>
                  </a:lnTo>
                  <a:lnTo>
                    <a:pt x="2123513" y="408177"/>
                  </a:lnTo>
                  <a:lnTo>
                    <a:pt x="2123513" y="392952"/>
                  </a:lnTo>
                  <a:close/>
                  <a:moveTo>
                    <a:pt x="2712407" y="392070"/>
                  </a:moveTo>
                  <a:lnTo>
                    <a:pt x="2763782" y="392070"/>
                  </a:lnTo>
                  <a:lnTo>
                    <a:pt x="2763782" y="448511"/>
                  </a:lnTo>
                  <a:lnTo>
                    <a:pt x="2720348" y="448511"/>
                  </a:lnTo>
                  <a:lnTo>
                    <a:pt x="2720348" y="461546"/>
                  </a:lnTo>
                  <a:lnTo>
                    <a:pt x="2712407" y="461546"/>
                  </a:lnTo>
                  <a:close/>
                  <a:moveTo>
                    <a:pt x="3396472" y="391697"/>
                  </a:moveTo>
                  <a:lnTo>
                    <a:pt x="3404978" y="391697"/>
                  </a:lnTo>
                  <a:lnTo>
                    <a:pt x="3404978" y="467706"/>
                  </a:lnTo>
                  <a:cubicBezTo>
                    <a:pt x="3404902" y="470187"/>
                    <a:pt x="3405370" y="471876"/>
                    <a:pt x="3406380" y="472773"/>
                  </a:cubicBezTo>
                  <a:cubicBezTo>
                    <a:pt x="3407391" y="473671"/>
                    <a:pt x="3409397" y="474093"/>
                    <a:pt x="3412398" y="474040"/>
                  </a:cubicBezTo>
                  <a:lnTo>
                    <a:pt x="3434658" y="474040"/>
                  </a:lnTo>
                  <a:cubicBezTo>
                    <a:pt x="3436618" y="474135"/>
                    <a:pt x="3438106" y="473483"/>
                    <a:pt x="3439122" y="472083"/>
                  </a:cubicBezTo>
                  <a:cubicBezTo>
                    <a:pt x="3440137" y="470683"/>
                    <a:pt x="3440861" y="467966"/>
                    <a:pt x="3441293" y="463932"/>
                  </a:cubicBezTo>
                  <a:cubicBezTo>
                    <a:pt x="3441726" y="459898"/>
                    <a:pt x="3442047" y="453978"/>
                    <a:pt x="3442259" y="446170"/>
                  </a:cubicBezTo>
                  <a:cubicBezTo>
                    <a:pt x="3443307" y="446996"/>
                    <a:pt x="3444558" y="447742"/>
                    <a:pt x="3446014" y="448410"/>
                  </a:cubicBezTo>
                  <a:cubicBezTo>
                    <a:pt x="3447469" y="449077"/>
                    <a:pt x="3448811" y="449597"/>
                    <a:pt x="3450040" y="449971"/>
                  </a:cubicBezTo>
                  <a:cubicBezTo>
                    <a:pt x="3449750" y="462397"/>
                    <a:pt x="3448612" y="470933"/>
                    <a:pt x="3446625" y="475578"/>
                  </a:cubicBezTo>
                  <a:cubicBezTo>
                    <a:pt x="3444638" y="480224"/>
                    <a:pt x="3440830" y="482425"/>
                    <a:pt x="3435201" y="482184"/>
                  </a:cubicBezTo>
                  <a:lnTo>
                    <a:pt x="3411674" y="482184"/>
                  </a:lnTo>
                  <a:cubicBezTo>
                    <a:pt x="3405894" y="482305"/>
                    <a:pt x="3401890" y="481340"/>
                    <a:pt x="3399662" y="479288"/>
                  </a:cubicBezTo>
                  <a:cubicBezTo>
                    <a:pt x="3397433" y="477237"/>
                    <a:pt x="3396370" y="473377"/>
                    <a:pt x="3396472" y="467706"/>
                  </a:cubicBezTo>
                  <a:close/>
                  <a:moveTo>
                    <a:pt x="2641646" y="380838"/>
                  </a:moveTo>
                  <a:lnTo>
                    <a:pt x="2679809" y="380838"/>
                  </a:lnTo>
                  <a:lnTo>
                    <a:pt x="2679809" y="461184"/>
                  </a:lnTo>
                  <a:lnTo>
                    <a:pt x="2700621" y="447075"/>
                  </a:lnTo>
                  <a:cubicBezTo>
                    <a:pt x="2700915" y="448304"/>
                    <a:pt x="2701323" y="449601"/>
                    <a:pt x="2701843" y="450966"/>
                  </a:cubicBezTo>
                  <a:cubicBezTo>
                    <a:pt x="2702363" y="452331"/>
                    <a:pt x="2702861" y="453447"/>
                    <a:pt x="2703336" y="454314"/>
                  </a:cubicBezTo>
                  <a:cubicBezTo>
                    <a:pt x="2693716" y="461201"/>
                    <a:pt x="2686468" y="466429"/>
                    <a:pt x="2681592" y="469998"/>
                  </a:cubicBezTo>
                  <a:cubicBezTo>
                    <a:pt x="2676715" y="473568"/>
                    <a:pt x="2673326" y="476141"/>
                    <a:pt x="2671424" y="477720"/>
                  </a:cubicBezTo>
                  <a:cubicBezTo>
                    <a:pt x="2669522" y="479298"/>
                    <a:pt x="2668223" y="480545"/>
                    <a:pt x="2667526" y="481460"/>
                  </a:cubicBezTo>
                  <a:cubicBezTo>
                    <a:pt x="2667013" y="480487"/>
                    <a:pt x="2666228" y="479356"/>
                    <a:pt x="2665173" y="478067"/>
                  </a:cubicBezTo>
                  <a:cubicBezTo>
                    <a:pt x="2664117" y="476777"/>
                    <a:pt x="2663152" y="475737"/>
                    <a:pt x="2662277" y="474945"/>
                  </a:cubicBezTo>
                  <a:cubicBezTo>
                    <a:pt x="2664008" y="473833"/>
                    <a:pt x="2665931" y="471850"/>
                    <a:pt x="2668046" y="468995"/>
                  </a:cubicBezTo>
                  <a:cubicBezTo>
                    <a:pt x="2670161" y="466141"/>
                    <a:pt x="2671315" y="462575"/>
                    <a:pt x="2671507" y="458295"/>
                  </a:cubicBezTo>
                  <a:lnTo>
                    <a:pt x="2671507" y="389344"/>
                  </a:lnTo>
                  <a:lnTo>
                    <a:pt x="2641646" y="389344"/>
                  </a:lnTo>
                  <a:close/>
                  <a:moveTo>
                    <a:pt x="1830046" y="380646"/>
                  </a:moveTo>
                  <a:lnTo>
                    <a:pt x="1830046" y="428084"/>
                  </a:lnTo>
                  <a:lnTo>
                    <a:pt x="1881104" y="428084"/>
                  </a:lnTo>
                  <a:lnTo>
                    <a:pt x="1881104" y="380646"/>
                  </a:lnTo>
                  <a:close/>
                  <a:moveTo>
                    <a:pt x="3091976" y="377942"/>
                  </a:moveTo>
                  <a:lnTo>
                    <a:pt x="3091976" y="407984"/>
                  </a:lnTo>
                  <a:lnTo>
                    <a:pt x="3128534" y="407984"/>
                  </a:lnTo>
                  <a:lnTo>
                    <a:pt x="3128534" y="377942"/>
                  </a:lnTo>
                  <a:close/>
                  <a:moveTo>
                    <a:pt x="2430523" y="377219"/>
                  </a:moveTo>
                  <a:lnTo>
                    <a:pt x="2469070" y="377219"/>
                  </a:lnTo>
                  <a:lnTo>
                    <a:pt x="2469070" y="385181"/>
                  </a:lnTo>
                  <a:lnTo>
                    <a:pt x="2453144" y="385181"/>
                  </a:lnTo>
                  <a:lnTo>
                    <a:pt x="2453144" y="413956"/>
                  </a:lnTo>
                  <a:lnTo>
                    <a:pt x="2474318" y="413956"/>
                  </a:lnTo>
                  <a:lnTo>
                    <a:pt x="2474318" y="421919"/>
                  </a:lnTo>
                  <a:lnTo>
                    <a:pt x="2453144" y="421919"/>
                  </a:lnTo>
                  <a:lnTo>
                    <a:pt x="2453144" y="466448"/>
                  </a:lnTo>
                  <a:lnTo>
                    <a:pt x="2472871" y="454140"/>
                  </a:lnTo>
                  <a:cubicBezTo>
                    <a:pt x="2473244" y="455199"/>
                    <a:pt x="2473674" y="456383"/>
                    <a:pt x="2474160" y="457692"/>
                  </a:cubicBezTo>
                  <a:cubicBezTo>
                    <a:pt x="2474647" y="459000"/>
                    <a:pt x="2475122" y="460049"/>
                    <a:pt x="2475585" y="460837"/>
                  </a:cubicBezTo>
                  <a:cubicBezTo>
                    <a:pt x="2466550" y="466832"/>
                    <a:pt x="2459727" y="471389"/>
                    <a:pt x="2455115" y="474508"/>
                  </a:cubicBezTo>
                  <a:cubicBezTo>
                    <a:pt x="2450504" y="477627"/>
                    <a:pt x="2447300" y="479890"/>
                    <a:pt x="2445503" y="481299"/>
                  </a:cubicBezTo>
                  <a:cubicBezTo>
                    <a:pt x="2443707" y="482707"/>
                    <a:pt x="2442514" y="483844"/>
                    <a:pt x="2441924" y="484709"/>
                  </a:cubicBezTo>
                  <a:lnTo>
                    <a:pt x="2441924" y="483987"/>
                  </a:lnTo>
                  <a:cubicBezTo>
                    <a:pt x="2441773" y="484318"/>
                    <a:pt x="2441713" y="484559"/>
                    <a:pt x="2441743" y="484709"/>
                  </a:cubicBezTo>
                  <a:cubicBezTo>
                    <a:pt x="2441245" y="483754"/>
                    <a:pt x="2440522" y="482687"/>
                    <a:pt x="2439571" y="481506"/>
                  </a:cubicBezTo>
                  <a:cubicBezTo>
                    <a:pt x="2438621" y="480326"/>
                    <a:pt x="2437716" y="479348"/>
                    <a:pt x="2436857" y="478574"/>
                  </a:cubicBezTo>
                  <a:cubicBezTo>
                    <a:pt x="2438399" y="477481"/>
                    <a:pt x="2440156" y="475596"/>
                    <a:pt x="2442128" y="472919"/>
                  </a:cubicBezTo>
                  <a:cubicBezTo>
                    <a:pt x="2444100" y="470242"/>
                    <a:pt x="2445178" y="466818"/>
                    <a:pt x="2445362" y="462647"/>
                  </a:cubicBezTo>
                  <a:lnTo>
                    <a:pt x="2445362" y="421919"/>
                  </a:lnTo>
                  <a:lnTo>
                    <a:pt x="2423103" y="421919"/>
                  </a:lnTo>
                  <a:lnTo>
                    <a:pt x="2423103" y="413956"/>
                  </a:lnTo>
                  <a:lnTo>
                    <a:pt x="2445362" y="413956"/>
                  </a:lnTo>
                  <a:lnTo>
                    <a:pt x="2445362" y="385181"/>
                  </a:lnTo>
                  <a:lnTo>
                    <a:pt x="2430523" y="385181"/>
                  </a:lnTo>
                  <a:close/>
                  <a:moveTo>
                    <a:pt x="664597" y="375047"/>
                  </a:moveTo>
                  <a:cubicBezTo>
                    <a:pt x="670347" y="377777"/>
                    <a:pt x="676312" y="380868"/>
                    <a:pt x="682491" y="384322"/>
                  </a:cubicBezTo>
                  <a:cubicBezTo>
                    <a:pt x="688671" y="387775"/>
                    <a:pt x="693685" y="390958"/>
                    <a:pt x="697535" y="393868"/>
                  </a:cubicBezTo>
                  <a:lnTo>
                    <a:pt x="692829" y="401107"/>
                  </a:lnTo>
                  <a:cubicBezTo>
                    <a:pt x="688916" y="398091"/>
                    <a:pt x="683894" y="394758"/>
                    <a:pt x="677763" y="391108"/>
                  </a:cubicBezTo>
                  <a:cubicBezTo>
                    <a:pt x="671633" y="387459"/>
                    <a:pt x="665615" y="384216"/>
                    <a:pt x="659711" y="381381"/>
                  </a:cubicBezTo>
                  <a:close/>
                  <a:moveTo>
                    <a:pt x="3941016" y="374496"/>
                  </a:moveTo>
                  <a:cubicBezTo>
                    <a:pt x="3946298" y="377335"/>
                    <a:pt x="3951840" y="380490"/>
                    <a:pt x="3957643" y="383962"/>
                  </a:cubicBezTo>
                  <a:cubicBezTo>
                    <a:pt x="3963446" y="387434"/>
                    <a:pt x="3968219" y="390496"/>
                    <a:pt x="3971963" y="393148"/>
                  </a:cubicBezTo>
                  <a:lnTo>
                    <a:pt x="3966896" y="400194"/>
                  </a:lnTo>
                  <a:cubicBezTo>
                    <a:pt x="3963178" y="397355"/>
                    <a:pt x="3958442" y="394085"/>
                    <a:pt x="3952689" y="390385"/>
                  </a:cubicBezTo>
                  <a:cubicBezTo>
                    <a:pt x="3946936" y="386685"/>
                    <a:pt x="3941295" y="383321"/>
                    <a:pt x="3935768" y="380294"/>
                  </a:cubicBezTo>
                  <a:close/>
                  <a:moveTo>
                    <a:pt x="1821744" y="372525"/>
                  </a:moveTo>
                  <a:lnTo>
                    <a:pt x="1889587" y="372525"/>
                  </a:lnTo>
                  <a:lnTo>
                    <a:pt x="1889587" y="436024"/>
                  </a:lnTo>
                  <a:lnTo>
                    <a:pt x="1821744" y="436024"/>
                  </a:lnTo>
                  <a:close/>
                  <a:moveTo>
                    <a:pt x="4019378" y="371597"/>
                  </a:moveTo>
                  <a:lnTo>
                    <a:pt x="4019378" y="390803"/>
                  </a:lnTo>
                  <a:lnTo>
                    <a:pt x="4082358" y="390803"/>
                  </a:lnTo>
                  <a:lnTo>
                    <a:pt x="4082358" y="371597"/>
                  </a:lnTo>
                  <a:close/>
                  <a:moveTo>
                    <a:pt x="2551233" y="371597"/>
                  </a:moveTo>
                  <a:lnTo>
                    <a:pt x="2551233" y="388631"/>
                  </a:lnTo>
                  <a:lnTo>
                    <a:pt x="2569150" y="388631"/>
                  </a:lnTo>
                  <a:lnTo>
                    <a:pt x="2569150" y="371597"/>
                  </a:lnTo>
                  <a:close/>
                  <a:moveTo>
                    <a:pt x="2033568" y="371416"/>
                  </a:moveTo>
                  <a:lnTo>
                    <a:pt x="2033568" y="386098"/>
                  </a:lnTo>
                  <a:lnTo>
                    <a:pt x="2123513" y="386098"/>
                  </a:lnTo>
                  <a:lnTo>
                    <a:pt x="2123513" y="371416"/>
                  </a:lnTo>
                  <a:close/>
                  <a:moveTo>
                    <a:pt x="3770261" y="371065"/>
                  </a:moveTo>
                  <a:lnTo>
                    <a:pt x="3771347" y="378847"/>
                  </a:lnTo>
                  <a:cubicBezTo>
                    <a:pt x="3762366" y="381781"/>
                    <a:pt x="3753499" y="384646"/>
                    <a:pt x="3744744" y="387444"/>
                  </a:cubicBezTo>
                  <a:cubicBezTo>
                    <a:pt x="3735989" y="390241"/>
                    <a:pt x="3728026" y="392745"/>
                    <a:pt x="3720855" y="394954"/>
                  </a:cubicBezTo>
                  <a:lnTo>
                    <a:pt x="3718322" y="386810"/>
                  </a:lnTo>
                  <a:cubicBezTo>
                    <a:pt x="3724954" y="384865"/>
                    <a:pt x="3732773" y="382512"/>
                    <a:pt x="3741780" y="379752"/>
                  </a:cubicBezTo>
                  <a:cubicBezTo>
                    <a:pt x="3750788" y="376992"/>
                    <a:pt x="3760281" y="374097"/>
                    <a:pt x="3770261" y="371065"/>
                  </a:cubicBezTo>
                  <a:close/>
                  <a:moveTo>
                    <a:pt x="2984316" y="369256"/>
                  </a:moveTo>
                  <a:cubicBezTo>
                    <a:pt x="2989730" y="372370"/>
                    <a:pt x="2995008" y="376004"/>
                    <a:pt x="3000151" y="380159"/>
                  </a:cubicBezTo>
                  <a:cubicBezTo>
                    <a:pt x="3005294" y="384314"/>
                    <a:pt x="3009306" y="388220"/>
                    <a:pt x="3012186" y="391878"/>
                  </a:cubicBezTo>
                  <a:lnTo>
                    <a:pt x="3006214" y="397307"/>
                  </a:lnTo>
                  <a:cubicBezTo>
                    <a:pt x="3003171" y="393653"/>
                    <a:pt x="2999122" y="389694"/>
                    <a:pt x="2994066" y="385430"/>
                  </a:cubicBezTo>
                  <a:cubicBezTo>
                    <a:pt x="2989010" y="381166"/>
                    <a:pt x="2983829" y="377343"/>
                    <a:pt x="2978524" y="373961"/>
                  </a:cubicBezTo>
                  <a:close/>
                  <a:moveTo>
                    <a:pt x="2962418" y="366722"/>
                  </a:moveTo>
                  <a:lnTo>
                    <a:pt x="2970743" y="366722"/>
                  </a:lnTo>
                  <a:lnTo>
                    <a:pt x="2970743" y="392601"/>
                  </a:lnTo>
                  <a:cubicBezTo>
                    <a:pt x="2970746" y="394223"/>
                    <a:pt x="2970739" y="395821"/>
                    <a:pt x="2970720" y="397397"/>
                  </a:cubicBezTo>
                  <a:cubicBezTo>
                    <a:pt x="2970701" y="398973"/>
                    <a:pt x="2970648" y="400572"/>
                    <a:pt x="2970562" y="402193"/>
                  </a:cubicBezTo>
                  <a:lnTo>
                    <a:pt x="3021234" y="402193"/>
                  </a:lnTo>
                  <a:lnTo>
                    <a:pt x="3021234" y="410337"/>
                  </a:lnTo>
                  <a:lnTo>
                    <a:pt x="2971828" y="410337"/>
                  </a:lnTo>
                  <a:cubicBezTo>
                    <a:pt x="2975964" y="426938"/>
                    <a:pt x="2982216" y="441287"/>
                    <a:pt x="2990582" y="453386"/>
                  </a:cubicBezTo>
                  <a:cubicBezTo>
                    <a:pt x="2998948" y="465485"/>
                    <a:pt x="3009588" y="474542"/>
                    <a:pt x="3022502" y="480555"/>
                  </a:cubicBezTo>
                  <a:cubicBezTo>
                    <a:pt x="3021382" y="481407"/>
                    <a:pt x="3020273" y="482463"/>
                    <a:pt x="3019176" y="483722"/>
                  </a:cubicBezTo>
                  <a:cubicBezTo>
                    <a:pt x="3018079" y="484982"/>
                    <a:pt x="3017196" y="486218"/>
                    <a:pt x="3016529" y="487432"/>
                  </a:cubicBezTo>
                  <a:cubicBezTo>
                    <a:pt x="3004785" y="481475"/>
                    <a:pt x="2994884" y="473075"/>
                    <a:pt x="2986826" y="462232"/>
                  </a:cubicBezTo>
                  <a:cubicBezTo>
                    <a:pt x="2978770" y="451388"/>
                    <a:pt x="2972443" y="438554"/>
                    <a:pt x="2967847" y="423729"/>
                  </a:cubicBezTo>
                  <a:cubicBezTo>
                    <a:pt x="2965634" y="434889"/>
                    <a:pt x="2960830" y="446004"/>
                    <a:pt x="2953437" y="457074"/>
                  </a:cubicBezTo>
                  <a:cubicBezTo>
                    <a:pt x="2946043" y="468143"/>
                    <a:pt x="2934680" y="478444"/>
                    <a:pt x="2919346" y="487975"/>
                  </a:cubicBezTo>
                  <a:cubicBezTo>
                    <a:pt x="2918588" y="487029"/>
                    <a:pt x="2917615" y="486026"/>
                    <a:pt x="2916427" y="484967"/>
                  </a:cubicBezTo>
                  <a:cubicBezTo>
                    <a:pt x="2915240" y="483907"/>
                    <a:pt x="2914041" y="483040"/>
                    <a:pt x="2912830" y="482365"/>
                  </a:cubicBezTo>
                  <a:cubicBezTo>
                    <a:pt x="2924545" y="475249"/>
                    <a:pt x="2933792" y="467643"/>
                    <a:pt x="2940573" y="459549"/>
                  </a:cubicBezTo>
                  <a:cubicBezTo>
                    <a:pt x="2947354" y="451454"/>
                    <a:pt x="2952326" y="443219"/>
                    <a:pt x="2955487" y="434842"/>
                  </a:cubicBezTo>
                  <a:cubicBezTo>
                    <a:pt x="2958648" y="426466"/>
                    <a:pt x="2960657" y="418298"/>
                    <a:pt x="2961513" y="410337"/>
                  </a:cubicBezTo>
                  <a:lnTo>
                    <a:pt x="2916993" y="410337"/>
                  </a:lnTo>
                  <a:lnTo>
                    <a:pt x="2916993" y="402193"/>
                  </a:lnTo>
                  <a:lnTo>
                    <a:pt x="2962237" y="402193"/>
                  </a:lnTo>
                  <a:cubicBezTo>
                    <a:pt x="2962324" y="400481"/>
                    <a:pt x="2962376" y="398838"/>
                    <a:pt x="2962395" y="397262"/>
                  </a:cubicBezTo>
                  <a:cubicBezTo>
                    <a:pt x="2962414" y="395686"/>
                    <a:pt x="2962421" y="394132"/>
                    <a:pt x="2962418" y="392601"/>
                  </a:cubicBezTo>
                  <a:close/>
                  <a:moveTo>
                    <a:pt x="2876092" y="365998"/>
                  </a:moveTo>
                  <a:cubicBezTo>
                    <a:pt x="2880342" y="368901"/>
                    <a:pt x="2884104" y="371872"/>
                    <a:pt x="2887381" y="374911"/>
                  </a:cubicBezTo>
                  <a:cubicBezTo>
                    <a:pt x="2890658" y="377950"/>
                    <a:pt x="2893470" y="381011"/>
                    <a:pt x="2895819" y="384096"/>
                  </a:cubicBezTo>
                  <a:cubicBezTo>
                    <a:pt x="2899265" y="381652"/>
                    <a:pt x="2902417" y="379164"/>
                    <a:pt x="2905275" y="376630"/>
                  </a:cubicBezTo>
                  <a:cubicBezTo>
                    <a:pt x="2908133" y="374097"/>
                    <a:pt x="2910651" y="371518"/>
                    <a:pt x="2912830" y="368894"/>
                  </a:cubicBezTo>
                  <a:lnTo>
                    <a:pt x="2919888" y="373056"/>
                  </a:lnTo>
                  <a:cubicBezTo>
                    <a:pt x="2917246" y="376042"/>
                    <a:pt x="2914252" y="378983"/>
                    <a:pt x="2910908" y="381879"/>
                  </a:cubicBezTo>
                  <a:cubicBezTo>
                    <a:pt x="2907563" y="384774"/>
                    <a:pt x="2903982" y="387625"/>
                    <a:pt x="2900162" y="390430"/>
                  </a:cubicBezTo>
                  <a:cubicBezTo>
                    <a:pt x="2904558" y="397853"/>
                    <a:pt x="2907439" y="405447"/>
                    <a:pt x="2908804" y="413210"/>
                  </a:cubicBezTo>
                  <a:cubicBezTo>
                    <a:pt x="2910169" y="420973"/>
                    <a:pt x="2910787" y="428883"/>
                    <a:pt x="2910659" y="436940"/>
                  </a:cubicBezTo>
                  <a:cubicBezTo>
                    <a:pt x="2910723" y="447471"/>
                    <a:pt x="2910142" y="456497"/>
                    <a:pt x="2908917" y="464019"/>
                  </a:cubicBezTo>
                  <a:cubicBezTo>
                    <a:pt x="2907692" y="471540"/>
                    <a:pt x="2905437" y="477354"/>
                    <a:pt x="2902153" y="481460"/>
                  </a:cubicBezTo>
                  <a:cubicBezTo>
                    <a:pt x="2901158" y="482644"/>
                    <a:pt x="2899936" y="483624"/>
                    <a:pt x="2898488" y="484401"/>
                  </a:cubicBezTo>
                  <a:cubicBezTo>
                    <a:pt x="2897040" y="485178"/>
                    <a:pt x="2895366" y="485706"/>
                    <a:pt x="2893466" y="485985"/>
                  </a:cubicBezTo>
                  <a:cubicBezTo>
                    <a:pt x="2890733" y="486426"/>
                    <a:pt x="2887784" y="486674"/>
                    <a:pt x="2884621" y="486731"/>
                  </a:cubicBezTo>
                  <a:cubicBezTo>
                    <a:pt x="2881458" y="486788"/>
                    <a:pt x="2878193" y="486720"/>
                    <a:pt x="2874826" y="486527"/>
                  </a:cubicBezTo>
                  <a:cubicBezTo>
                    <a:pt x="2874724" y="485227"/>
                    <a:pt x="2874384" y="483847"/>
                    <a:pt x="2873808" y="482388"/>
                  </a:cubicBezTo>
                  <a:cubicBezTo>
                    <a:pt x="2873231" y="480929"/>
                    <a:pt x="2872484" y="479594"/>
                    <a:pt x="2871568" y="478384"/>
                  </a:cubicBezTo>
                  <a:cubicBezTo>
                    <a:pt x="2875678" y="478655"/>
                    <a:pt x="2879358" y="478791"/>
                    <a:pt x="2882608" y="478791"/>
                  </a:cubicBezTo>
                  <a:cubicBezTo>
                    <a:pt x="2885858" y="478791"/>
                    <a:pt x="2888452" y="478655"/>
                    <a:pt x="2890390" y="478384"/>
                  </a:cubicBezTo>
                  <a:cubicBezTo>
                    <a:pt x="2891728" y="478297"/>
                    <a:pt x="2892852" y="478018"/>
                    <a:pt x="2893760" y="477547"/>
                  </a:cubicBezTo>
                  <a:cubicBezTo>
                    <a:pt x="2894669" y="477075"/>
                    <a:pt x="2895476" y="476389"/>
                    <a:pt x="2896181" y="475488"/>
                  </a:cubicBezTo>
                  <a:cubicBezTo>
                    <a:pt x="2898504" y="472611"/>
                    <a:pt x="2900147" y="467823"/>
                    <a:pt x="2901112" y="461123"/>
                  </a:cubicBezTo>
                  <a:cubicBezTo>
                    <a:pt x="2902078" y="454423"/>
                    <a:pt x="2902545" y="446242"/>
                    <a:pt x="2902515" y="436578"/>
                  </a:cubicBezTo>
                  <a:cubicBezTo>
                    <a:pt x="2902485" y="432989"/>
                    <a:pt x="2902364" y="429309"/>
                    <a:pt x="2902153" y="425539"/>
                  </a:cubicBezTo>
                  <a:cubicBezTo>
                    <a:pt x="2897040" y="431443"/>
                    <a:pt x="2891204" y="437053"/>
                    <a:pt x="2884644" y="442370"/>
                  </a:cubicBezTo>
                  <a:cubicBezTo>
                    <a:pt x="2878084" y="447686"/>
                    <a:pt x="2871614" y="452029"/>
                    <a:pt x="2865234" y="455400"/>
                  </a:cubicBezTo>
                  <a:cubicBezTo>
                    <a:pt x="2864657" y="454355"/>
                    <a:pt x="2863866" y="453187"/>
                    <a:pt x="2862859" y="451893"/>
                  </a:cubicBezTo>
                  <a:cubicBezTo>
                    <a:pt x="2861852" y="450600"/>
                    <a:pt x="2860834" y="449477"/>
                    <a:pt x="2859805" y="448523"/>
                  </a:cubicBezTo>
                  <a:cubicBezTo>
                    <a:pt x="2867364" y="445273"/>
                    <a:pt x="2874912" y="440643"/>
                    <a:pt x="2882450" y="434633"/>
                  </a:cubicBezTo>
                  <a:cubicBezTo>
                    <a:pt x="2889986" y="428623"/>
                    <a:pt x="2896132" y="422274"/>
                    <a:pt x="2900886" y="415585"/>
                  </a:cubicBezTo>
                  <a:cubicBezTo>
                    <a:pt x="2900260" y="412064"/>
                    <a:pt x="2899340" y="408610"/>
                    <a:pt x="2898126" y="405224"/>
                  </a:cubicBezTo>
                  <a:cubicBezTo>
                    <a:pt x="2896912" y="401839"/>
                    <a:pt x="2895359" y="398476"/>
                    <a:pt x="2893466" y="395135"/>
                  </a:cubicBezTo>
                  <a:cubicBezTo>
                    <a:pt x="2889025" y="397951"/>
                    <a:pt x="2884470" y="400644"/>
                    <a:pt x="2879802" y="403211"/>
                  </a:cubicBezTo>
                  <a:cubicBezTo>
                    <a:pt x="2875135" y="405779"/>
                    <a:pt x="2870399" y="408154"/>
                    <a:pt x="2865596" y="410337"/>
                  </a:cubicBezTo>
                  <a:cubicBezTo>
                    <a:pt x="2864929" y="409489"/>
                    <a:pt x="2864092" y="408561"/>
                    <a:pt x="2863085" y="407555"/>
                  </a:cubicBezTo>
                  <a:cubicBezTo>
                    <a:pt x="2862078" y="406548"/>
                    <a:pt x="2861106" y="405666"/>
                    <a:pt x="2860167" y="404908"/>
                  </a:cubicBezTo>
                  <a:cubicBezTo>
                    <a:pt x="2865170" y="402638"/>
                    <a:pt x="2870139" y="400165"/>
                    <a:pt x="2875075" y="397488"/>
                  </a:cubicBezTo>
                  <a:cubicBezTo>
                    <a:pt x="2880010" y="394811"/>
                    <a:pt x="2884753" y="391976"/>
                    <a:pt x="2889304" y="388982"/>
                  </a:cubicBezTo>
                  <a:cubicBezTo>
                    <a:pt x="2886966" y="385811"/>
                    <a:pt x="2884222" y="382697"/>
                    <a:pt x="2881069" y="379639"/>
                  </a:cubicBezTo>
                  <a:cubicBezTo>
                    <a:pt x="2877918" y="376581"/>
                    <a:pt x="2874268" y="373603"/>
                    <a:pt x="2870120" y="370703"/>
                  </a:cubicBezTo>
                  <a:close/>
                  <a:moveTo>
                    <a:pt x="2025063" y="364381"/>
                  </a:moveTo>
                  <a:lnTo>
                    <a:pt x="2132381" y="364381"/>
                  </a:lnTo>
                  <a:lnTo>
                    <a:pt x="2132381" y="415212"/>
                  </a:lnTo>
                  <a:lnTo>
                    <a:pt x="2055104" y="415212"/>
                  </a:lnTo>
                  <a:cubicBezTo>
                    <a:pt x="2053645" y="417584"/>
                    <a:pt x="2052039" y="419955"/>
                    <a:pt x="2050286" y="422327"/>
                  </a:cubicBezTo>
                  <a:cubicBezTo>
                    <a:pt x="2048533" y="424698"/>
                    <a:pt x="2046700" y="426979"/>
                    <a:pt x="2044789" y="429170"/>
                  </a:cubicBezTo>
                  <a:lnTo>
                    <a:pt x="2122246" y="429170"/>
                  </a:lnTo>
                  <a:lnTo>
                    <a:pt x="2124056" y="428626"/>
                  </a:lnTo>
                  <a:lnTo>
                    <a:pt x="2129485" y="432598"/>
                  </a:lnTo>
                  <a:cubicBezTo>
                    <a:pt x="2124463" y="439361"/>
                    <a:pt x="2118310" y="445414"/>
                    <a:pt x="2111026" y="450756"/>
                  </a:cubicBezTo>
                  <a:cubicBezTo>
                    <a:pt x="2103741" y="456099"/>
                    <a:pt x="2095598" y="460843"/>
                    <a:pt x="2086594" y="464988"/>
                  </a:cubicBezTo>
                  <a:cubicBezTo>
                    <a:pt x="2097057" y="468510"/>
                    <a:pt x="2108255" y="471376"/>
                    <a:pt x="2120188" y="473586"/>
                  </a:cubicBezTo>
                  <a:cubicBezTo>
                    <a:pt x="2132121" y="475796"/>
                    <a:pt x="2144449" y="477395"/>
                    <a:pt x="2157174" y="478384"/>
                  </a:cubicBezTo>
                  <a:cubicBezTo>
                    <a:pt x="2156171" y="479518"/>
                    <a:pt x="2155236" y="480823"/>
                    <a:pt x="2154369" y="482297"/>
                  </a:cubicBezTo>
                  <a:cubicBezTo>
                    <a:pt x="2153502" y="483771"/>
                    <a:pt x="2152748" y="485121"/>
                    <a:pt x="2152107" y="486346"/>
                  </a:cubicBezTo>
                  <a:cubicBezTo>
                    <a:pt x="2138372" y="485095"/>
                    <a:pt x="2125078" y="483074"/>
                    <a:pt x="2112225" y="480284"/>
                  </a:cubicBezTo>
                  <a:cubicBezTo>
                    <a:pt x="2099372" y="477493"/>
                    <a:pt x="2087390" y="473843"/>
                    <a:pt x="2076278" y="469332"/>
                  </a:cubicBezTo>
                  <a:cubicBezTo>
                    <a:pt x="2063663" y="474190"/>
                    <a:pt x="2050437" y="478096"/>
                    <a:pt x="2036600" y="481053"/>
                  </a:cubicBezTo>
                  <a:cubicBezTo>
                    <a:pt x="2022763" y="484009"/>
                    <a:pt x="2009084" y="486196"/>
                    <a:pt x="1995564" y="487613"/>
                  </a:cubicBezTo>
                  <a:cubicBezTo>
                    <a:pt x="1995266" y="486301"/>
                    <a:pt x="1994776" y="484899"/>
                    <a:pt x="1994093" y="483406"/>
                  </a:cubicBezTo>
                  <a:cubicBezTo>
                    <a:pt x="1993411" y="481913"/>
                    <a:pt x="1992695" y="480601"/>
                    <a:pt x="1991944" y="479469"/>
                  </a:cubicBezTo>
                  <a:cubicBezTo>
                    <a:pt x="2004360" y="478406"/>
                    <a:pt x="2016900" y="476686"/>
                    <a:pt x="2029564" y="474310"/>
                  </a:cubicBezTo>
                  <a:cubicBezTo>
                    <a:pt x="2042229" y="471935"/>
                    <a:pt x="2054362" y="468767"/>
                    <a:pt x="2065963" y="464807"/>
                  </a:cubicBezTo>
                  <a:cubicBezTo>
                    <a:pt x="2059421" y="461639"/>
                    <a:pt x="2053366" y="458109"/>
                    <a:pt x="2047798" y="454217"/>
                  </a:cubicBezTo>
                  <a:cubicBezTo>
                    <a:pt x="2042229" y="450325"/>
                    <a:pt x="2037305" y="446071"/>
                    <a:pt x="2033025" y="441455"/>
                  </a:cubicBezTo>
                  <a:cubicBezTo>
                    <a:pt x="2029210" y="444902"/>
                    <a:pt x="2025304" y="448145"/>
                    <a:pt x="2021307" y="451185"/>
                  </a:cubicBezTo>
                  <a:cubicBezTo>
                    <a:pt x="2017311" y="454224"/>
                    <a:pt x="2013314" y="457015"/>
                    <a:pt x="2009318" y="459557"/>
                  </a:cubicBezTo>
                  <a:cubicBezTo>
                    <a:pt x="2008628" y="458765"/>
                    <a:pt x="2007655" y="457769"/>
                    <a:pt x="2006400" y="456570"/>
                  </a:cubicBezTo>
                  <a:cubicBezTo>
                    <a:pt x="2005144" y="455371"/>
                    <a:pt x="2003945" y="454375"/>
                    <a:pt x="2002803" y="453583"/>
                  </a:cubicBezTo>
                  <a:cubicBezTo>
                    <a:pt x="2011075" y="448908"/>
                    <a:pt x="2018962" y="443284"/>
                    <a:pt x="2026465" y="436711"/>
                  </a:cubicBezTo>
                  <a:cubicBezTo>
                    <a:pt x="2033968" y="430138"/>
                    <a:pt x="2040317" y="422972"/>
                    <a:pt x="2045513" y="415212"/>
                  </a:cubicBezTo>
                  <a:lnTo>
                    <a:pt x="2025063" y="415212"/>
                  </a:lnTo>
                  <a:close/>
                  <a:moveTo>
                    <a:pt x="2704263" y="362752"/>
                  </a:moveTo>
                  <a:lnTo>
                    <a:pt x="2774106" y="362752"/>
                  </a:lnTo>
                  <a:lnTo>
                    <a:pt x="2774106" y="370692"/>
                  </a:lnTo>
                  <a:lnTo>
                    <a:pt x="2704263" y="370692"/>
                  </a:lnTo>
                  <a:close/>
                  <a:moveTo>
                    <a:pt x="709841" y="358397"/>
                  </a:moveTo>
                  <a:lnTo>
                    <a:pt x="819693" y="358397"/>
                  </a:lnTo>
                  <a:lnTo>
                    <a:pt x="819693" y="366722"/>
                  </a:lnTo>
                  <a:lnTo>
                    <a:pt x="768658" y="366722"/>
                  </a:lnTo>
                  <a:lnTo>
                    <a:pt x="768658" y="412509"/>
                  </a:lnTo>
                  <a:lnTo>
                    <a:pt x="813178" y="412509"/>
                  </a:lnTo>
                  <a:lnTo>
                    <a:pt x="813178" y="420834"/>
                  </a:lnTo>
                  <a:lnTo>
                    <a:pt x="768658" y="420834"/>
                  </a:lnTo>
                  <a:lnTo>
                    <a:pt x="768658" y="473135"/>
                  </a:lnTo>
                  <a:lnTo>
                    <a:pt x="823855" y="473135"/>
                  </a:lnTo>
                  <a:lnTo>
                    <a:pt x="823855" y="481460"/>
                  </a:lnTo>
                  <a:lnTo>
                    <a:pt x="704050" y="481460"/>
                  </a:lnTo>
                  <a:lnTo>
                    <a:pt x="704050" y="473135"/>
                  </a:lnTo>
                  <a:lnTo>
                    <a:pt x="759609" y="473135"/>
                  </a:lnTo>
                  <a:lnTo>
                    <a:pt x="759609" y="420834"/>
                  </a:lnTo>
                  <a:lnTo>
                    <a:pt x="716718" y="420834"/>
                  </a:lnTo>
                  <a:lnTo>
                    <a:pt x="716718" y="412509"/>
                  </a:lnTo>
                  <a:lnTo>
                    <a:pt x="759609" y="412509"/>
                  </a:lnTo>
                  <a:lnTo>
                    <a:pt x="759609" y="366722"/>
                  </a:lnTo>
                  <a:lnTo>
                    <a:pt x="709841" y="366722"/>
                  </a:lnTo>
                  <a:close/>
                  <a:moveTo>
                    <a:pt x="1182129" y="357854"/>
                  </a:moveTo>
                  <a:lnTo>
                    <a:pt x="1182129" y="386629"/>
                  </a:lnTo>
                  <a:lnTo>
                    <a:pt x="1197150" y="386629"/>
                  </a:lnTo>
                  <a:cubicBezTo>
                    <a:pt x="1208762" y="377761"/>
                    <a:pt x="1219560" y="368170"/>
                    <a:pt x="1229544" y="357854"/>
                  </a:cubicBezTo>
                  <a:close/>
                  <a:moveTo>
                    <a:pt x="3170520" y="353149"/>
                  </a:moveTo>
                  <a:cubicBezTo>
                    <a:pt x="3172752" y="367838"/>
                    <a:pt x="3175617" y="381668"/>
                    <a:pt x="3179116" y="394637"/>
                  </a:cubicBezTo>
                  <a:cubicBezTo>
                    <a:pt x="3182615" y="407607"/>
                    <a:pt x="3186928" y="419537"/>
                    <a:pt x="3192056" y="430425"/>
                  </a:cubicBezTo>
                  <a:cubicBezTo>
                    <a:pt x="3197877" y="419831"/>
                    <a:pt x="3202975" y="408082"/>
                    <a:pt x="3207348" y="395180"/>
                  </a:cubicBezTo>
                  <a:cubicBezTo>
                    <a:pt x="3211722" y="382278"/>
                    <a:pt x="3215190" y="368268"/>
                    <a:pt x="3217754" y="353149"/>
                  </a:cubicBezTo>
                  <a:close/>
                  <a:moveTo>
                    <a:pt x="2551233" y="346622"/>
                  </a:moveTo>
                  <a:lnTo>
                    <a:pt x="2551233" y="364200"/>
                  </a:lnTo>
                  <a:lnTo>
                    <a:pt x="2569150" y="364200"/>
                  </a:lnTo>
                  <a:lnTo>
                    <a:pt x="2569150" y="346622"/>
                  </a:lnTo>
                  <a:close/>
                  <a:moveTo>
                    <a:pt x="4046162" y="344455"/>
                  </a:moveTo>
                  <a:lnTo>
                    <a:pt x="4055392" y="346810"/>
                  </a:lnTo>
                  <a:cubicBezTo>
                    <a:pt x="4054299" y="349742"/>
                    <a:pt x="4053183" y="352708"/>
                    <a:pt x="4052044" y="355708"/>
                  </a:cubicBezTo>
                  <a:cubicBezTo>
                    <a:pt x="4050906" y="358709"/>
                    <a:pt x="4049790" y="361539"/>
                    <a:pt x="4048696" y="364200"/>
                  </a:cubicBezTo>
                  <a:lnTo>
                    <a:pt x="4090682" y="364200"/>
                  </a:lnTo>
                  <a:lnTo>
                    <a:pt x="4090682" y="424804"/>
                  </a:lnTo>
                  <a:lnTo>
                    <a:pt x="4054306" y="424804"/>
                  </a:lnTo>
                  <a:lnTo>
                    <a:pt x="4054306" y="477127"/>
                  </a:lnTo>
                  <a:cubicBezTo>
                    <a:pt x="4054344" y="479706"/>
                    <a:pt x="4053998" y="481687"/>
                    <a:pt x="4053266" y="483067"/>
                  </a:cubicBezTo>
                  <a:cubicBezTo>
                    <a:pt x="4052534" y="484448"/>
                    <a:pt x="4051192" y="485478"/>
                    <a:pt x="4049239" y="486158"/>
                  </a:cubicBezTo>
                  <a:cubicBezTo>
                    <a:pt x="4047196" y="486854"/>
                    <a:pt x="4044225" y="487267"/>
                    <a:pt x="4040326" y="487399"/>
                  </a:cubicBezTo>
                  <a:cubicBezTo>
                    <a:pt x="4036428" y="487530"/>
                    <a:pt x="4031376" y="487538"/>
                    <a:pt x="4025170" y="487421"/>
                  </a:cubicBezTo>
                  <a:cubicBezTo>
                    <a:pt x="4024887" y="486305"/>
                    <a:pt x="4024502" y="485064"/>
                    <a:pt x="4024016" y="483700"/>
                  </a:cubicBezTo>
                  <a:cubicBezTo>
                    <a:pt x="4023529" y="482335"/>
                    <a:pt x="4023009" y="481049"/>
                    <a:pt x="4022455" y="479843"/>
                  </a:cubicBezTo>
                  <a:cubicBezTo>
                    <a:pt x="4027518" y="480008"/>
                    <a:pt x="4031870" y="480084"/>
                    <a:pt x="4035508" y="480069"/>
                  </a:cubicBezTo>
                  <a:cubicBezTo>
                    <a:pt x="4039146" y="480054"/>
                    <a:pt x="4041552" y="480039"/>
                    <a:pt x="4042724" y="480024"/>
                  </a:cubicBezTo>
                  <a:cubicBezTo>
                    <a:pt x="4043968" y="479948"/>
                    <a:pt x="4044828" y="479692"/>
                    <a:pt x="4045303" y="479254"/>
                  </a:cubicBezTo>
                  <a:cubicBezTo>
                    <a:pt x="4045778" y="478817"/>
                    <a:pt x="4046004" y="478108"/>
                    <a:pt x="4045982" y="477127"/>
                  </a:cubicBezTo>
                  <a:lnTo>
                    <a:pt x="4045982" y="424804"/>
                  </a:lnTo>
                  <a:lnTo>
                    <a:pt x="4011234" y="424804"/>
                  </a:lnTo>
                  <a:lnTo>
                    <a:pt x="4011234" y="364200"/>
                  </a:lnTo>
                  <a:lnTo>
                    <a:pt x="4040552" y="364200"/>
                  </a:lnTo>
                  <a:cubicBezTo>
                    <a:pt x="4041578" y="361113"/>
                    <a:pt x="4042604" y="357776"/>
                    <a:pt x="4043629" y="354191"/>
                  </a:cubicBezTo>
                  <a:cubicBezTo>
                    <a:pt x="4044654" y="350606"/>
                    <a:pt x="4045499" y="347361"/>
                    <a:pt x="4046162" y="344455"/>
                  </a:cubicBezTo>
                  <a:close/>
                  <a:moveTo>
                    <a:pt x="3221555" y="344281"/>
                  </a:moveTo>
                  <a:lnTo>
                    <a:pt x="3226984" y="345910"/>
                  </a:lnTo>
                  <a:cubicBezTo>
                    <a:pt x="3224243" y="364999"/>
                    <a:pt x="3220314" y="382335"/>
                    <a:pt x="3215198" y="397918"/>
                  </a:cubicBezTo>
                  <a:cubicBezTo>
                    <a:pt x="3210082" y="413500"/>
                    <a:pt x="3203936" y="427352"/>
                    <a:pt x="3196761" y="439474"/>
                  </a:cubicBezTo>
                  <a:cubicBezTo>
                    <a:pt x="3201542" y="448010"/>
                    <a:pt x="3207046" y="455641"/>
                    <a:pt x="3213275" y="462367"/>
                  </a:cubicBezTo>
                  <a:cubicBezTo>
                    <a:pt x="3219504" y="469094"/>
                    <a:pt x="3226547" y="474734"/>
                    <a:pt x="3234404" y="479288"/>
                  </a:cubicBezTo>
                  <a:cubicBezTo>
                    <a:pt x="3233280" y="480133"/>
                    <a:pt x="3232134" y="481159"/>
                    <a:pt x="3230966" y="482365"/>
                  </a:cubicBezTo>
                  <a:cubicBezTo>
                    <a:pt x="3229796" y="483572"/>
                    <a:pt x="3228832" y="484778"/>
                    <a:pt x="3228070" y="485985"/>
                  </a:cubicBezTo>
                  <a:cubicBezTo>
                    <a:pt x="3220582" y="481370"/>
                    <a:pt x="3213840" y="475850"/>
                    <a:pt x="3207846" y="469425"/>
                  </a:cubicBezTo>
                  <a:cubicBezTo>
                    <a:pt x="3201851" y="463001"/>
                    <a:pt x="3196467" y="455671"/>
                    <a:pt x="3191694" y="447437"/>
                  </a:cubicBezTo>
                  <a:cubicBezTo>
                    <a:pt x="3186069" y="455946"/>
                    <a:pt x="3180081" y="463540"/>
                    <a:pt x="3173732" y="470217"/>
                  </a:cubicBezTo>
                  <a:cubicBezTo>
                    <a:pt x="3167383" y="476894"/>
                    <a:pt x="3160762" y="482633"/>
                    <a:pt x="3153870" y="487432"/>
                  </a:cubicBezTo>
                  <a:cubicBezTo>
                    <a:pt x="3153120" y="486294"/>
                    <a:pt x="3152222" y="485087"/>
                    <a:pt x="3151178" y="483813"/>
                  </a:cubicBezTo>
                  <a:cubicBezTo>
                    <a:pt x="3150134" y="482538"/>
                    <a:pt x="3149101" y="481513"/>
                    <a:pt x="3148079" y="480736"/>
                  </a:cubicBezTo>
                  <a:cubicBezTo>
                    <a:pt x="3155163" y="476099"/>
                    <a:pt x="3161988" y="470262"/>
                    <a:pt x="3168552" y="463227"/>
                  </a:cubicBezTo>
                  <a:cubicBezTo>
                    <a:pt x="3175116" y="456192"/>
                    <a:pt x="3181262" y="448093"/>
                    <a:pt x="3186988" y="438931"/>
                  </a:cubicBezTo>
                  <a:cubicBezTo>
                    <a:pt x="3181141" y="427134"/>
                    <a:pt x="3176232" y="414036"/>
                    <a:pt x="3172262" y="399637"/>
                  </a:cubicBezTo>
                  <a:cubicBezTo>
                    <a:pt x="3168292" y="385238"/>
                    <a:pt x="3165057" y="369742"/>
                    <a:pt x="3162557" y="353149"/>
                  </a:cubicBezTo>
                  <a:lnTo>
                    <a:pt x="3151879" y="353149"/>
                  </a:lnTo>
                  <a:lnTo>
                    <a:pt x="3151879" y="344824"/>
                  </a:lnTo>
                  <a:lnTo>
                    <a:pt x="3220107" y="344824"/>
                  </a:lnTo>
                  <a:close/>
                  <a:moveTo>
                    <a:pt x="3091976" y="340843"/>
                  </a:moveTo>
                  <a:lnTo>
                    <a:pt x="3091976" y="370161"/>
                  </a:lnTo>
                  <a:lnTo>
                    <a:pt x="3128534" y="370161"/>
                  </a:lnTo>
                  <a:lnTo>
                    <a:pt x="3128534" y="340843"/>
                  </a:lnTo>
                  <a:close/>
                  <a:moveTo>
                    <a:pt x="69628" y="340843"/>
                  </a:moveTo>
                  <a:lnTo>
                    <a:pt x="155410" y="340843"/>
                  </a:lnTo>
                  <a:lnTo>
                    <a:pt x="155410" y="487613"/>
                  </a:lnTo>
                  <a:lnTo>
                    <a:pt x="146904" y="487613"/>
                  </a:lnTo>
                  <a:lnTo>
                    <a:pt x="146904" y="472411"/>
                  </a:lnTo>
                  <a:lnTo>
                    <a:pt x="68361" y="472411"/>
                  </a:lnTo>
                  <a:lnTo>
                    <a:pt x="68361" y="464087"/>
                  </a:lnTo>
                  <a:lnTo>
                    <a:pt x="146904" y="464087"/>
                  </a:lnTo>
                  <a:lnTo>
                    <a:pt x="146904" y="407441"/>
                  </a:lnTo>
                  <a:lnTo>
                    <a:pt x="73971" y="407441"/>
                  </a:lnTo>
                  <a:lnTo>
                    <a:pt x="73971" y="398936"/>
                  </a:lnTo>
                  <a:lnTo>
                    <a:pt x="146904" y="398936"/>
                  </a:lnTo>
                  <a:lnTo>
                    <a:pt x="146904" y="348986"/>
                  </a:lnTo>
                  <a:lnTo>
                    <a:pt x="69628" y="348986"/>
                  </a:lnTo>
                  <a:close/>
                  <a:moveTo>
                    <a:pt x="1790412" y="340288"/>
                  </a:moveTo>
                  <a:lnTo>
                    <a:pt x="1790412" y="469165"/>
                  </a:lnTo>
                  <a:lnTo>
                    <a:pt x="1921461" y="469165"/>
                  </a:lnTo>
                  <a:lnTo>
                    <a:pt x="1921461" y="340288"/>
                  </a:lnTo>
                  <a:close/>
                  <a:moveTo>
                    <a:pt x="2477576" y="337585"/>
                  </a:moveTo>
                  <a:lnTo>
                    <a:pt x="2512323" y="337585"/>
                  </a:lnTo>
                  <a:cubicBezTo>
                    <a:pt x="2508979" y="346132"/>
                    <a:pt x="2505307" y="355143"/>
                    <a:pt x="2501306" y="364618"/>
                  </a:cubicBezTo>
                  <a:cubicBezTo>
                    <a:pt x="2497306" y="374093"/>
                    <a:pt x="2493498" y="382697"/>
                    <a:pt x="2489882" y="390430"/>
                  </a:cubicBezTo>
                  <a:lnTo>
                    <a:pt x="2507075" y="390430"/>
                  </a:lnTo>
                  <a:lnTo>
                    <a:pt x="2508704" y="390249"/>
                  </a:lnTo>
                  <a:lnTo>
                    <a:pt x="2513409" y="391697"/>
                  </a:lnTo>
                  <a:cubicBezTo>
                    <a:pt x="2512225" y="403984"/>
                    <a:pt x="2510521" y="415107"/>
                    <a:pt x="2508297" y="425066"/>
                  </a:cubicBezTo>
                  <a:cubicBezTo>
                    <a:pt x="2506072" y="435024"/>
                    <a:pt x="2503372" y="443931"/>
                    <a:pt x="2500198" y="451786"/>
                  </a:cubicBezTo>
                  <a:cubicBezTo>
                    <a:pt x="2508289" y="462376"/>
                    <a:pt x="2517760" y="469435"/>
                    <a:pt x="2528611" y="472965"/>
                  </a:cubicBezTo>
                  <a:cubicBezTo>
                    <a:pt x="2539462" y="476494"/>
                    <a:pt x="2550924" y="478123"/>
                    <a:pt x="2562996" y="477852"/>
                  </a:cubicBezTo>
                  <a:lnTo>
                    <a:pt x="2586704" y="477852"/>
                  </a:lnTo>
                  <a:cubicBezTo>
                    <a:pt x="2585969" y="478908"/>
                    <a:pt x="2585313" y="480179"/>
                    <a:pt x="2584736" y="481664"/>
                  </a:cubicBezTo>
                  <a:cubicBezTo>
                    <a:pt x="2584159" y="483149"/>
                    <a:pt x="2583729" y="484465"/>
                    <a:pt x="2583446" y="485611"/>
                  </a:cubicBezTo>
                  <a:lnTo>
                    <a:pt x="2562453" y="485611"/>
                  </a:lnTo>
                  <a:cubicBezTo>
                    <a:pt x="2549521" y="485883"/>
                    <a:pt x="2537426" y="484257"/>
                    <a:pt x="2526168" y="480732"/>
                  </a:cubicBezTo>
                  <a:cubicBezTo>
                    <a:pt x="2514910" y="477207"/>
                    <a:pt x="2504986" y="470153"/>
                    <a:pt x="2496398" y="459570"/>
                  </a:cubicBezTo>
                  <a:cubicBezTo>
                    <a:pt x="2493404" y="465622"/>
                    <a:pt x="2490026" y="470937"/>
                    <a:pt x="2486263" y="475515"/>
                  </a:cubicBezTo>
                  <a:cubicBezTo>
                    <a:pt x="2482500" y="480093"/>
                    <a:pt x="2478398" y="484001"/>
                    <a:pt x="2473957" y="487240"/>
                  </a:cubicBezTo>
                  <a:cubicBezTo>
                    <a:pt x="2473266" y="486272"/>
                    <a:pt x="2472339" y="485225"/>
                    <a:pt x="2471174" y="484101"/>
                  </a:cubicBezTo>
                  <a:cubicBezTo>
                    <a:pt x="2470009" y="482976"/>
                    <a:pt x="2468946" y="482156"/>
                    <a:pt x="2467984" y="481641"/>
                  </a:cubicBezTo>
                  <a:cubicBezTo>
                    <a:pt x="2472690" y="478219"/>
                    <a:pt x="2476988" y="474082"/>
                    <a:pt x="2480879" y="469230"/>
                  </a:cubicBezTo>
                  <a:cubicBezTo>
                    <a:pt x="2484770" y="464378"/>
                    <a:pt x="2488254" y="458744"/>
                    <a:pt x="2491330" y="452329"/>
                  </a:cubicBezTo>
                  <a:cubicBezTo>
                    <a:pt x="2488616" y="447993"/>
                    <a:pt x="2486127" y="443090"/>
                    <a:pt x="2483865" y="437622"/>
                  </a:cubicBezTo>
                  <a:cubicBezTo>
                    <a:pt x="2481603" y="432154"/>
                    <a:pt x="2479567" y="426075"/>
                    <a:pt x="2477757" y="419386"/>
                  </a:cubicBezTo>
                  <a:lnTo>
                    <a:pt x="2484453" y="416490"/>
                  </a:lnTo>
                  <a:cubicBezTo>
                    <a:pt x="2485901" y="421818"/>
                    <a:pt x="2487484" y="426728"/>
                    <a:pt x="2489204" y="431219"/>
                  </a:cubicBezTo>
                  <a:cubicBezTo>
                    <a:pt x="2490923" y="435710"/>
                    <a:pt x="2492778" y="439851"/>
                    <a:pt x="2494769" y="443641"/>
                  </a:cubicBezTo>
                  <a:cubicBezTo>
                    <a:pt x="2497204" y="437396"/>
                    <a:pt x="2499256" y="430473"/>
                    <a:pt x="2500922" y="422871"/>
                  </a:cubicBezTo>
                  <a:cubicBezTo>
                    <a:pt x="2502588" y="415269"/>
                    <a:pt x="2503916" y="406989"/>
                    <a:pt x="2504903" y="398031"/>
                  </a:cubicBezTo>
                  <a:lnTo>
                    <a:pt x="2478119" y="398031"/>
                  </a:lnTo>
                  <a:cubicBezTo>
                    <a:pt x="2481562" y="391086"/>
                    <a:pt x="2485309" y="382851"/>
                    <a:pt x="2489362" y="373328"/>
                  </a:cubicBezTo>
                  <a:cubicBezTo>
                    <a:pt x="2493416" y="363804"/>
                    <a:pt x="2497208" y="354484"/>
                    <a:pt x="2500741" y="345367"/>
                  </a:cubicBezTo>
                  <a:lnTo>
                    <a:pt x="2477576" y="345367"/>
                  </a:lnTo>
                  <a:close/>
                  <a:moveTo>
                    <a:pt x="359283" y="334520"/>
                  </a:moveTo>
                  <a:lnTo>
                    <a:pt x="365255" y="335424"/>
                  </a:lnTo>
                  <a:cubicBezTo>
                    <a:pt x="364761" y="341434"/>
                    <a:pt x="364120" y="348299"/>
                    <a:pt x="363331" y="356017"/>
                  </a:cubicBezTo>
                  <a:cubicBezTo>
                    <a:pt x="362543" y="363735"/>
                    <a:pt x="361674" y="371676"/>
                    <a:pt x="360724" y="379840"/>
                  </a:cubicBezTo>
                  <a:cubicBezTo>
                    <a:pt x="359775" y="388004"/>
                    <a:pt x="358812" y="395761"/>
                    <a:pt x="357835" y="403109"/>
                  </a:cubicBezTo>
                  <a:lnTo>
                    <a:pt x="381724" y="403109"/>
                  </a:lnTo>
                  <a:cubicBezTo>
                    <a:pt x="381720" y="403215"/>
                    <a:pt x="381682" y="403816"/>
                    <a:pt x="381611" y="404914"/>
                  </a:cubicBezTo>
                  <a:cubicBezTo>
                    <a:pt x="381539" y="406012"/>
                    <a:pt x="381456" y="406974"/>
                    <a:pt x="381362" y="407801"/>
                  </a:cubicBezTo>
                  <a:cubicBezTo>
                    <a:pt x="379930" y="424093"/>
                    <a:pt x="378471" y="437319"/>
                    <a:pt x="376985" y="447478"/>
                  </a:cubicBezTo>
                  <a:cubicBezTo>
                    <a:pt x="375499" y="457638"/>
                    <a:pt x="373893" y="465434"/>
                    <a:pt x="372166" y="470867"/>
                  </a:cubicBezTo>
                  <a:cubicBezTo>
                    <a:pt x="370439" y="476300"/>
                    <a:pt x="368497" y="480072"/>
                    <a:pt x="366341" y="482185"/>
                  </a:cubicBezTo>
                  <a:cubicBezTo>
                    <a:pt x="364856" y="483609"/>
                    <a:pt x="363257" y="484639"/>
                    <a:pt x="361545" y="485275"/>
                  </a:cubicBezTo>
                  <a:cubicBezTo>
                    <a:pt x="359833" y="485910"/>
                    <a:pt x="357692" y="486263"/>
                    <a:pt x="355121" y="486335"/>
                  </a:cubicBezTo>
                  <a:cubicBezTo>
                    <a:pt x="352881" y="486512"/>
                    <a:pt x="349850" y="486565"/>
                    <a:pt x="346027" y="486494"/>
                  </a:cubicBezTo>
                  <a:cubicBezTo>
                    <a:pt x="342203" y="486422"/>
                    <a:pt x="337996" y="486248"/>
                    <a:pt x="333404" y="485973"/>
                  </a:cubicBezTo>
                  <a:cubicBezTo>
                    <a:pt x="333317" y="484669"/>
                    <a:pt x="333083" y="483263"/>
                    <a:pt x="332702" y="481756"/>
                  </a:cubicBezTo>
                  <a:cubicBezTo>
                    <a:pt x="332321" y="480248"/>
                    <a:pt x="331771" y="478886"/>
                    <a:pt x="331051" y="477670"/>
                  </a:cubicBezTo>
                  <a:cubicBezTo>
                    <a:pt x="335775" y="478191"/>
                    <a:pt x="340081" y="478508"/>
                    <a:pt x="343968" y="478621"/>
                  </a:cubicBezTo>
                  <a:cubicBezTo>
                    <a:pt x="347855" y="478734"/>
                    <a:pt x="350668" y="478779"/>
                    <a:pt x="352406" y="478757"/>
                  </a:cubicBezTo>
                  <a:cubicBezTo>
                    <a:pt x="354016" y="478776"/>
                    <a:pt x="355366" y="478647"/>
                    <a:pt x="356455" y="478372"/>
                  </a:cubicBezTo>
                  <a:cubicBezTo>
                    <a:pt x="357545" y="478097"/>
                    <a:pt x="358487" y="477561"/>
                    <a:pt x="359283" y="476765"/>
                  </a:cubicBezTo>
                  <a:cubicBezTo>
                    <a:pt x="361088" y="475104"/>
                    <a:pt x="362766" y="471865"/>
                    <a:pt x="364317" y="467047"/>
                  </a:cubicBezTo>
                  <a:cubicBezTo>
                    <a:pt x="365867" y="462229"/>
                    <a:pt x="367317" y="455289"/>
                    <a:pt x="368667" y="446228"/>
                  </a:cubicBezTo>
                  <a:cubicBezTo>
                    <a:pt x="370016" y="437166"/>
                    <a:pt x="371292" y="425440"/>
                    <a:pt x="372494" y="411050"/>
                  </a:cubicBezTo>
                  <a:lnTo>
                    <a:pt x="298837" y="411050"/>
                  </a:lnTo>
                  <a:lnTo>
                    <a:pt x="298837" y="410869"/>
                  </a:lnTo>
                  <a:lnTo>
                    <a:pt x="296485" y="410869"/>
                  </a:lnTo>
                  <a:cubicBezTo>
                    <a:pt x="297216" y="406192"/>
                    <a:pt x="297945" y="400756"/>
                    <a:pt x="298670" y="394561"/>
                  </a:cubicBezTo>
                  <a:cubicBezTo>
                    <a:pt x="299395" y="388366"/>
                    <a:pt x="300070" y="381990"/>
                    <a:pt x="300694" y="375431"/>
                  </a:cubicBezTo>
                  <a:cubicBezTo>
                    <a:pt x="301318" y="368873"/>
                    <a:pt x="301846" y="362710"/>
                    <a:pt x="302276" y="356941"/>
                  </a:cubicBezTo>
                  <a:lnTo>
                    <a:pt x="310239" y="357665"/>
                  </a:lnTo>
                  <a:cubicBezTo>
                    <a:pt x="309677" y="364910"/>
                    <a:pt x="308991" y="372596"/>
                    <a:pt x="308180" y="380724"/>
                  </a:cubicBezTo>
                  <a:cubicBezTo>
                    <a:pt x="307370" y="388852"/>
                    <a:pt x="306548" y="396313"/>
                    <a:pt x="305714" y="403109"/>
                  </a:cubicBezTo>
                  <a:lnTo>
                    <a:pt x="349510" y="403109"/>
                  </a:lnTo>
                  <a:cubicBezTo>
                    <a:pt x="350364" y="396678"/>
                    <a:pt x="351211" y="389862"/>
                    <a:pt x="352051" y="382662"/>
                  </a:cubicBezTo>
                  <a:cubicBezTo>
                    <a:pt x="352891" y="375461"/>
                    <a:pt x="353671" y="368432"/>
                    <a:pt x="354390" y="361574"/>
                  </a:cubicBezTo>
                  <a:cubicBezTo>
                    <a:pt x="355109" y="354717"/>
                    <a:pt x="355715" y="348587"/>
                    <a:pt x="356206" y="343184"/>
                  </a:cubicBezTo>
                  <a:lnTo>
                    <a:pt x="293589" y="343184"/>
                  </a:lnTo>
                  <a:lnTo>
                    <a:pt x="293589" y="335063"/>
                  </a:lnTo>
                  <a:lnTo>
                    <a:pt x="357835" y="335063"/>
                  </a:lnTo>
                  <a:close/>
                  <a:moveTo>
                    <a:pt x="223009" y="334146"/>
                  </a:moveTo>
                  <a:lnTo>
                    <a:pt x="283274" y="334146"/>
                  </a:lnTo>
                  <a:lnTo>
                    <a:pt x="283274" y="342290"/>
                  </a:lnTo>
                  <a:lnTo>
                    <a:pt x="255584" y="342290"/>
                  </a:lnTo>
                  <a:cubicBezTo>
                    <a:pt x="253967" y="350642"/>
                    <a:pt x="252135" y="358778"/>
                    <a:pt x="250087" y="366699"/>
                  </a:cubicBezTo>
                  <a:cubicBezTo>
                    <a:pt x="248040" y="374621"/>
                    <a:pt x="245710" y="382169"/>
                    <a:pt x="243097" y="389344"/>
                  </a:cubicBezTo>
                  <a:lnTo>
                    <a:pt x="277301" y="389344"/>
                  </a:lnTo>
                  <a:lnTo>
                    <a:pt x="277301" y="464087"/>
                  </a:lnTo>
                  <a:lnTo>
                    <a:pt x="243278" y="464087"/>
                  </a:lnTo>
                  <a:lnTo>
                    <a:pt x="243278" y="479478"/>
                  </a:lnTo>
                  <a:lnTo>
                    <a:pt x="235315" y="479478"/>
                  </a:lnTo>
                  <a:lnTo>
                    <a:pt x="235315" y="407801"/>
                  </a:lnTo>
                  <a:cubicBezTo>
                    <a:pt x="232058" y="414463"/>
                    <a:pt x="228438" y="420496"/>
                    <a:pt x="224457" y="425902"/>
                  </a:cubicBezTo>
                  <a:cubicBezTo>
                    <a:pt x="224042" y="424902"/>
                    <a:pt x="223333" y="423596"/>
                    <a:pt x="222330" y="421985"/>
                  </a:cubicBezTo>
                  <a:cubicBezTo>
                    <a:pt x="221327" y="420374"/>
                    <a:pt x="220347" y="419023"/>
                    <a:pt x="219389" y="417932"/>
                  </a:cubicBezTo>
                  <a:cubicBezTo>
                    <a:pt x="226142" y="408734"/>
                    <a:pt x="231775" y="397599"/>
                    <a:pt x="236288" y="384527"/>
                  </a:cubicBezTo>
                  <a:cubicBezTo>
                    <a:pt x="240801" y="371455"/>
                    <a:pt x="244398" y="357376"/>
                    <a:pt x="247079" y="342290"/>
                  </a:cubicBezTo>
                  <a:lnTo>
                    <a:pt x="223009" y="342290"/>
                  </a:lnTo>
                  <a:close/>
                  <a:moveTo>
                    <a:pt x="2699196" y="333253"/>
                  </a:moveTo>
                  <a:lnTo>
                    <a:pt x="2797986" y="333253"/>
                  </a:lnTo>
                  <a:lnTo>
                    <a:pt x="2797986" y="474401"/>
                  </a:lnTo>
                  <a:cubicBezTo>
                    <a:pt x="2798008" y="477783"/>
                    <a:pt x="2797512" y="480340"/>
                    <a:pt x="2796497" y="482071"/>
                  </a:cubicBezTo>
                  <a:cubicBezTo>
                    <a:pt x="2795482" y="483801"/>
                    <a:pt x="2793812" y="485046"/>
                    <a:pt x="2791488" y="485804"/>
                  </a:cubicBezTo>
                  <a:cubicBezTo>
                    <a:pt x="2789061" y="486584"/>
                    <a:pt x="2785501" y="487059"/>
                    <a:pt x="2780808" y="487229"/>
                  </a:cubicBezTo>
                  <a:cubicBezTo>
                    <a:pt x="2776114" y="487398"/>
                    <a:pt x="2770198" y="487466"/>
                    <a:pt x="2763060" y="487432"/>
                  </a:cubicBezTo>
                  <a:cubicBezTo>
                    <a:pt x="2762687" y="486192"/>
                    <a:pt x="2762214" y="484737"/>
                    <a:pt x="2761638" y="483066"/>
                  </a:cubicBezTo>
                  <a:cubicBezTo>
                    <a:pt x="2761063" y="481396"/>
                    <a:pt x="2760454" y="479895"/>
                    <a:pt x="2759811" y="478565"/>
                  </a:cubicBezTo>
                  <a:cubicBezTo>
                    <a:pt x="2765827" y="478734"/>
                    <a:pt x="2771166" y="478802"/>
                    <a:pt x="2775829" y="478768"/>
                  </a:cubicBezTo>
                  <a:cubicBezTo>
                    <a:pt x="2780492" y="478734"/>
                    <a:pt x="2783660" y="478666"/>
                    <a:pt x="2785336" y="478565"/>
                  </a:cubicBezTo>
                  <a:cubicBezTo>
                    <a:pt x="2786944" y="478508"/>
                    <a:pt x="2788076" y="478169"/>
                    <a:pt x="2788732" y="477546"/>
                  </a:cubicBezTo>
                  <a:cubicBezTo>
                    <a:pt x="2789389" y="476924"/>
                    <a:pt x="2789706" y="475815"/>
                    <a:pt x="2789684" y="474220"/>
                  </a:cubicBezTo>
                  <a:lnTo>
                    <a:pt x="2789684" y="341374"/>
                  </a:lnTo>
                  <a:lnTo>
                    <a:pt x="2699196" y="341374"/>
                  </a:lnTo>
                  <a:close/>
                  <a:moveTo>
                    <a:pt x="3070079" y="332699"/>
                  </a:moveTo>
                  <a:lnTo>
                    <a:pt x="3151517" y="332699"/>
                  </a:lnTo>
                  <a:lnTo>
                    <a:pt x="3151517" y="340843"/>
                  </a:lnTo>
                  <a:lnTo>
                    <a:pt x="3137040" y="340843"/>
                  </a:lnTo>
                  <a:lnTo>
                    <a:pt x="3137040" y="441284"/>
                  </a:lnTo>
                  <a:lnTo>
                    <a:pt x="3152965" y="438388"/>
                  </a:lnTo>
                  <a:lnTo>
                    <a:pt x="3153508" y="446170"/>
                  </a:lnTo>
                  <a:lnTo>
                    <a:pt x="3137040" y="449247"/>
                  </a:lnTo>
                  <a:lnTo>
                    <a:pt x="3137040" y="487251"/>
                  </a:lnTo>
                  <a:lnTo>
                    <a:pt x="3128534" y="487251"/>
                  </a:lnTo>
                  <a:lnTo>
                    <a:pt x="3128534" y="450875"/>
                  </a:lnTo>
                  <a:cubicBezTo>
                    <a:pt x="3117871" y="452866"/>
                    <a:pt x="3107616" y="454721"/>
                    <a:pt x="3097768" y="456440"/>
                  </a:cubicBezTo>
                  <a:cubicBezTo>
                    <a:pt x="3087920" y="458160"/>
                    <a:pt x="3078932" y="459743"/>
                    <a:pt x="3070802" y="461191"/>
                  </a:cubicBezTo>
                  <a:lnTo>
                    <a:pt x="3068812" y="452685"/>
                  </a:lnTo>
                  <a:lnTo>
                    <a:pt x="3083471" y="450332"/>
                  </a:lnTo>
                  <a:lnTo>
                    <a:pt x="3083471" y="340843"/>
                  </a:lnTo>
                  <a:lnTo>
                    <a:pt x="3070079" y="340843"/>
                  </a:lnTo>
                  <a:close/>
                  <a:moveTo>
                    <a:pt x="3989698" y="331986"/>
                  </a:moveTo>
                  <a:lnTo>
                    <a:pt x="4098646" y="331986"/>
                  </a:lnTo>
                  <a:lnTo>
                    <a:pt x="4098646" y="340107"/>
                  </a:lnTo>
                  <a:lnTo>
                    <a:pt x="3998204" y="340107"/>
                  </a:lnTo>
                  <a:lnTo>
                    <a:pt x="3998204" y="381381"/>
                  </a:lnTo>
                  <a:cubicBezTo>
                    <a:pt x="3998300" y="391916"/>
                    <a:pt x="3997788" y="403345"/>
                    <a:pt x="3996669" y="415668"/>
                  </a:cubicBezTo>
                  <a:cubicBezTo>
                    <a:pt x="3995551" y="427991"/>
                    <a:pt x="3993257" y="440263"/>
                    <a:pt x="3989786" y="452484"/>
                  </a:cubicBezTo>
                  <a:cubicBezTo>
                    <a:pt x="3986315" y="464704"/>
                    <a:pt x="3981098" y="475929"/>
                    <a:pt x="3974134" y="486158"/>
                  </a:cubicBezTo>
                  <a:cubicBezTo>
                    <a:pt x="3973320" y="485391"/>
                    <a:pt x="3972189" y="484579"/>
                    <a:pt x="3970741" y="483722"/>
                  </a:cubicBezTo>
                  <a:cubicBezTo>
                    <a:pt x="3969293" y="482865"/>
                    <a:pt x="3968072" y="482234"/>
                    <a:pt x="3967076" y="481828"/>
                  </a:cubicBezTo>
                  <a:cubicBezTo>
                    <a:pt x="3973851" y="471795"/>
                    <a:pt x="3978862" y="460929"/>
                    <a:pt x="3982111" y="449229"/>
                  </a:cubicBezTo>
                  <a:cubicBezTo>
                    <a:pt x="3985360" y="437529"/>
                    <a:pt x="3987462" y="425819"/>
                    <a:pt x="3988418" y="414099"/>
                  </a:cubicBezTo>
                  <a:cubicBezTo>
                    <a:pt x="3989374" y="402379"/>
                    <a:pt x="3989801" y="391473"/>
                    <a:pt x="3989698" y="381381"/>
                  </a:cubicBezTo>
                  <a:close/>
                  <a:moveTo>
                    <a:pt x="1781748" y="331624"/>
                  </a:moveTo>
                  <a:lnTo>
                    <a:pt x="1930306" y="331624"/>
                  </a:lnTo>
                  <a:lnTo>
                    <a:pt x="1930306" y="487240"/>
                  </a:lnTo>
                  <a:lnTo>
                    <a:pt x="1921461" y="487240"/>
                  </a:lnTo>
                  <a:lnTo>
                    <a:pt x="1921461" y="477467"/>
                  </a:lnTo>
                  <a:lnTo>
                    <a:pt x="1790412" y="477467"/>
                  </a:lnTo>
                  <a:lnTo>
                    <a:pt x="1790412" y="487240"/>
                  </a:lnTo>
                  <a:lnTo>
                    <a:pt x="1781748" y="487240"/>
                  </a:lnTo>
                  <a:close/>
                  <a:moveTo>
                    <a:pt x="3730266" y="331251"/>
                  </a:moveTo>
                  <a:cubicBezTo>
                    <a:pt x="3737200" y="333615"/>
                    <a:pt x="3744235" y="336488"/>
                    <a:pt x="3751372" y="339870"/>
                  </a:cubicBezTo>
                  <a:cubicBezTo>
                    <a:pt x="3758510" y="343252"/>
                    <a:pt x="3764323" y="346532"/>
                    <a:pt x="3768814" y="349710"/>
                  </a:cubicBezTo>
                  <a:lnTo>
                    <a:pt x="3764108" y="356949"/>
                  </a:lnTo>
                  <a:cubicBezTo>
                    <a:pt x="3759708" y="353590"/>
                    <a:pt x="3753940" y="350129"/>
                    <a:pt x="3746802" y="346566"/>
                  </a:cubicBezTo>
                  <a:cubicBezTo>
                    <a:pt x="3739665" y="343003"/>
                    <a:pt x="3732585" y="339949"/>
                    <a:pt x="3725560" y="337404"/>
                  </a:cubicBezTo>
                  <a:close/>
                  <a:moveTo>
                    <a:pt x="2659562" y="330357"/>
                  </a:moveTo>
                  <a:cubicBezTo>
                    <a:pt x="2664712" y="334573"/>
                    <a:pt x="2669836" y="339154"/>
                    <a:pt x="2674935" y="344100"/>
                  </a:cubicBezTo>
                  <a:cubicBezTo>
                    <a:pt x="2680034" y="349046"/>
                    <a:pt x="2684074" y="353452"/>
                    <a:pt x="2687053" y="357317"/>
                  </a:cubicBezTo>
                  <a:lnTo>
                    <a:pt x="2681258" y="363654"/>
                  </a:lnTo>
                  <a:cubicBezTo>
                    <a:pt x="2678292" y="359772"/>
                    <a:pt x="2674286" y="355267"/>
                    <a:pt x="2669238" y="350140"/>
                  </a:cubicBezTo>
                  <a:cubicBezTo>
                    <a:pt x="2664190" y="345014"/>
                    <a:pt x="2659095" y="340287"/>
                    <a:pt x="2653952" y="335960"/>
                  </a:cubicBezTo>
                  <a:close/>
                  <a:moveTo>
                    <a:pt x="3412579" y="328717"/>
                  </a:moveTo>
                  <a:cubicBezTo>
                    <a:pt x="3417265" y="332944"/>
                    <a:pt x="3421963" y="337521"/>
                    <a:pt x="3426672" y="342449"/>
                  </a:cubicBezTo>
                  <a:cubicBezTo>
                    <a:pt x="3431381" y="347377"/>
                    <a:pt x="3435129" y="351727"/>
                    <a:pt x="3437915" y="355502"/>
                  </a:cubicBezTo>
                  <a:lnTo>
                    <a:pt x="3431762" y="360569"/>
                  </a:lnTo>
                  <a:cubicBezTo>
                    <a:pt x="3428987" y="356689"/>
                    <a:pt x="3425262" y="352187"/>
                    <a:pt x="3420587" y="347064"/>
                  </a:cubicBezTo>
                  <a:cubicBezTo>
                    <a:pt x="3415912" y="341940"/>
                    <a:pt x="3411191" y="337212"/>
                    <a:pt x="3406425" y="332880"/>
                  </a:cubicBezTo>
                  <a:close/>
                  <a:moveTo>
                    <a:pt x="3949884" y="326014"/>
                  </a:moveTo>
                  <a:cubicBezTo>
                    <a:pt x="3955162" y="329135"/>
                    <a:pt x="3960667" y="332570"/>
                    <a:pt x="3966398" y="336319"/>
                  </a:cubicBezTo>
                  <a:cubicBezTo>
                    <a:pt x="3972129" y="340068"/>
                    <a:pt x="3976819" y="343324"/>
                    <a:pt x="3980468" y="346085"/>
                  </a:cubicBezTo>
                  <a:lnTo>
                    <a:pt x="3975220" y="353150"/>
                  </a:lnTo>
                  <a:cubicBezTo>
                    <a:pt x="3971578" y="350119"/>
                    <a:pt x="3966918" y="346627"/>
                    <a:pt x="3961240" y="342673"/>
                  </a:cubicBezTo>
                  <a:cubicBezTo>
                    <a:pt x="3955562" y="338718"/>
                    <a:pt x="3950088" y="335096"/>
                    <a:pt x="3944816" y="331805"/>
                  </a:cubicBezTo>
                  <a:close/>
                  <a:moveTo>
                    <a:pt x="2253548" y="326003"/>
                  </a:moveTo>
                  <a:cubicBezTo>
                    <a:pt x="2257447" y="330787"/>
                    <a:pt x="2261096" y="335968"/>
                    <a:pt x="2264497" y="341544"/>
                  </a:cubicBezTo>
                  <a:cubicBezTo>
                    <a:pt x="2267898" y="347120"/>
                    <a:pt x="2270462" y="352074"/>
                    <a:pt x="2272189" y="356406"/>
                  </a:cubicBezTo>
                  <a:lnTo>
                    <a:pt x="2264588" y="360750"/>
                  </a:lnTo>
                  <a:cubicBezTo>
                    <a:pt x="2262861" y="356248"/>
                    <a:pt x="2260342" y="351181"/>
                    <a:pt x="2257032" y="345548"/>
                  </a:cubicBezTo>
                  <a:cubicBezTo>
                    <a:pt x="2253722" y="339915"/>
                    <a:pt x="2250208" y="334667"/>
                    <a:pt x="2246490" y="329803"/>
                  </a:cubicBezTo>
                  <a:close/>
                  <a:moveTo>
                    <a:pt x="481898" y="326003"/>
                  </a:moveTo>
                  <a:cubicBezTo>
                    <a:pt x="485797" y="330787"/>
                    <a:pt x="489446" y="335968"/>
                    <a:pt x="492847" y="341544"/>
                  </a:cubicBezTo>
                  <a:cubicBezTo>
                    <a:pt x="496248" y="347120"/>
                    <a:pt x="498812" y="352074"/>
                    <a:pt x="500539" y="356406"/>
                  </a:cubicBezTo>
                  <a:lnTo>
                    <a:pt x="492938" y="360750"/>
                  </a:lnTo>
                  <a:cubicBezTo>
                    <a:pt x="491211" y="356248"/>
                    <a:pt x="488692" y="351181"/>
                    <a:pt x="485382" y="345548"/>
                  </a:cubicBezTo>
                  <a:cubicBezTo>
                    <a:pt x="482072" y="339915"/>
                    <a:pt x="478558" y="334667"/>
                    <a:pt x="474840" y="329803"/>
                  </a:cubicBezTo>
                  <a:close/>
                  <a:moveTo>
                    <a:pt x="3651742" y="325641"/>
                  </a:moveTo>
                  <a:lnTo>
                    <a:pt x="3658800" y="332699"/>
                  </a:lnTo>
                  <a:cubicBezTo>
                    <a:pt x="3651870" y="334146"/>
                    <a:pt x="3644058" y="335504"/>
                    <a:pt x="3635364" y="336771"/>
                  </a:cubicBezTo>
                  <a:cubicBezTo>
                    <a:pt x="3626669" y="338037"/>
                    <a:pt x="3617410" y="339214"/>
                    <a:pt x="3607584" y="340300"/>
                  </a:cubicBezTo>
                  <a:cubicBezTo>
                    <a:pt x="3607218" y="343757"/>
                    <a:pt x="3606819" y="347384"/>
                    <a:pt x="3606385" y="351181"/>
                  </a:cubicBezTo>
                  <a:cubicBezTo>
                    <a:pt x="3605952" y="354977"/>
                    <a:pt x="3605506" y="358831"/>
                    <a:pt x="3605050" y="362741"/>
                  </a:cubicBezTo>
                  <a:lnTo>
                    <a:pt x="3670020" y="362741"/>
                  </a:lnTo>
                  <a:lnTo>
                    <a:pt x="3670020" y="370884"/>
                  </a:lnTo>
                  <a:lnTo>
                    <a:pt x="3603964" y="370884"/>
                  </a:lnTo>
                  <a:cubicBezTo>
                    <a:pt x="3603504" y="374704"/>
                    <a:pt x="3603022" y="378376"/>
                    <a:pt x="3602516" y="381901"/>
                  </a:cubicBezTo>
                  <a:cubicBezTo>
                    <a:pt x="3602012" y="385427"/>
                    <a:pt x="3601529" y="388692"/>
                    <a:pt x="3601069" y="391697"/>
                  </a:cubicBezTo>
                  <a:lnTo>
                    <a:pt x="3654276" y="391697"/>
                  </a:lnTo>
                  <a:lnTo>
                    <a:pt x="3654276" y="453590"/>
                  </a:lnTo>
                  <a:lnTo>
                    <a:pt x="3645408" y="453590"/>
                  </a:lnTo>
                  <a:lnTo>
                    <a:pt x="3645408" y="399840"/>
                  </a:lnTo>
                  <a:lnTo>
                    <a:pt x="3559988" y="399840"/>
                  </a:lnTo>
                  <a:lnTo>
                    <a:pt x="3559988" y="453228"/>
                  </a:lnTo>
                  <a:lnTo>
                    <a:pt x="3551301" y="453228"/>
                  </a:lnTo>
                  <a:lnTo>
                    <a:pt x="3551301" y="391697"/>
                  </a:lnTo>
                  <a:lnTo>
                    <a:pt x="3592563" y="391697"/>
                  </a:lnTo>
                  <a:cubicBezTo>
                    <a:pt x="3593027" y="388692"/>
                    <a:pt x="3593502" y="385427"/>
                    <a:pt x="3593988" y="381901"/>
                  </a:cubicBezTo>
                  <a:cubicBezTo>
                    <a:pt x="3594475" y="378376"/>
                    <a:pt x="3594904" y="374704"/>
                    <a:pt x="3595278" y="370884"/>
                  </a:cubicBezTo>
                  <a:lnTo>
                    <a:pt x="3535375" y="370884"/>
                  </a:lnTo>
                  <a:lnTo>
                    <a:pt x="3535375" y="362741"/>
                  </a:lnTo>
                  <a:lnTo>
                    <a:pt x="3596183" y="362741"/>
                  </a:lnTo>
                  <a:cubicBezTo>
                    <a:pt x="3596635" y="359008"/>
                    <a:pt x="3597042" y="355298"/>
                    <a:pt x="3597404" y="351611"/>
                  </a:cubicBezTo>
                  <a:cubicBezTo>
                    <a:pt x="3597766" y="347923"/>
                    <a:pt x="3598083" y="344394"/>
                    <a:pt x="3598354" y="341024"/>
                  </a:cubicBezTo>
                  <a:cubicBezTo>
                    <a:pt x="3587805" y="341932"/>
                    <a:pt x="3577142" y="342739"/>
                    <a:pt x="3566367" y="343444"/>
                  </a:cubicBezTo>
                  <a:cubicBezTo>
                    <a:pt x="3555591" y="344149"/>
                    <a:pt x="3545020" y="344730"/>
                    <a:pt x="3534651" y="345186"/>
                  </a:cubicBezTo>
                  <a:lnTo>
                    <a:pt x="3534651" y="387896"/>
                  </a:lnTo>
                  <a:cubicBezTo>
                    <a:pt x="3534732" y="397580"/>
                    <a:pt x="3534309" y="408153"/>
                    <a:pt x="3533384" y="419614"/>
                  </a:cubicBezTo>
                  <a:cubicBezTo>
                    <a:pt x="3532459" y="431074"/>
                    <a:pt x="3530549" y="442505"/>
                    <a:pt x="3527654" y="453905"/>
                  </a:cubicBezTo>
                  <a:cubicBezTo>
                    <a:pt x="3524758" y="465305"/>
                    <a:pt x="3520394" y="475757"/>
                    <a:pt x="3514563" y="485261"/>
                  </a:cubicBezTo>
                  <a:cubicBezTo>
                    <a:pt x="3513752" y="484571"/>
                    <a:pt x="3512614" y="483779"/>
                    <a:pt x="3511147" y="482885"/>
                  </a:cubicBezTo>
                  <a:cubicBezTo>
                    <a:pt x="3509680" y="481992"/>
                    <a:pt x="3508406" y="481336"/>
                    <a:pt x="3507324" y="480917"/>
                  </a:cubicBezTo>
                  <a:cubicBezTo>
                    <a:pt x="3512968" y="471618"/>
                    <a:pt x="3517142" y="461542"/>
                    <a:pt x="3519844" y="450688"/>
                  </a:cubicBezTo>
                  <a:cubicBezTo>
                    <a:pt x="3522547" y="439834"/>
                    <a:pt x="3524294" y="428980"/>
                    <a:pt x="3525086" y="418126"/>
                  </a:cubicBezTo>
                  <a:cubicBezTo>
                    <a:pt x="3525878" y="407272"/>
                    <a:pt x="3526232" y="397195"/>
                    <a:pt x="3526145" y="387896"/>
                  </a:cubicBezTo>
                  <a:lnTo>
                    <a:pt x="3526145" y="337947"/>
                  </a:lnTo>
                  <a:cubicBezTo>
                    <a:pt x="3540853" y="337343"/>
                    <a:pt x="3556078" y="336480"/>
                    <a:pt x="3571818" y="335360"/>
                  </a:cubicBezTo>
                  <a:cubicBezTo>
                    <a:pt x="3587558" y="334239"/>
                    <a:pt x="3602434" y="332867"/>
                    <a:pt x="3616445" y="331244"/>
                  </a:cubicBezTo>
                  <a:cubicBezTo>
                    <a:pt x="3630456" y="329621"/>
                    <a:pt x="3642222" y="327753"/>
                    <a:pt x="3651742" y="325641"/>
                  </a:cubicBezTo>
                  <a:close/>
                  <a:moveTo>
                    <a:pt x="673646" y="325641"/>
                  </a:moveTo>
                  <a:cubicBezTo>
                    <a:pt x="679679" y="328370"/>
                    <a:pt x="685937" y="331507"/>
                    <a:pt x="692422" y="335051"/>
                  </a:cubicBezTo>
                  <a:cubicBezTo>
                    <a:pt x="698907" y="338595"/>
                    <a:pt x="704171" y="341913"/>
                    <a:pt x="708212" y="345005"/>
                  </a:cubicBezTo>
                  <a:lnTo>
                    <a:pt x="703145" y="352244"/>
                  </a:lnTo>
                  <a:cubicBezTo>
                    <a:pt x="699133" y="349051"/>
                    <a:pt x="693945" y="345574"/>
                    <a:pt x="687581" y="341815"/>
                  </a:cubicBezTo>
                  <a:cubicBezTo>
                    <a:pt x="681217" y="338056"/>
                    <a:pt x="674943" y="334716"/>
                    <a:pt x="668760" y="331794"/>
                  </a:cubicBezTo>
                  <a:close/>
                  <a:moveTo>
                    <a:pt x="3376746" y="325460"/>
                  </a:moveTo>
                  <a:lnTo>
                    <a:pt x="3385251" y="325460"/>
                  </a:lnTo>
                  <a:cubicBezTo>
                    <a:pt x="3385259" y="332261"/>
                    <a:pt x="3385198" y="339153"/>
                    <a:pt x="3385070" y="346136"/>
                  </a:cubicBezTo>
                  <a:cubicBezTo>
                    <a:pt x="3384942" y="353119"/>
                    <a:pt x="3384701" y="360101"/>
                    <a:pt x="3384346" y="367084"/>
                  </a:cubicBezTo>
                  <a:lnTo>
                    <a:pt x="3450945" y="367084"/>
                  </a:lnTo>
                  <a:lnTo>
                    <a:pt x="3450945" y="375590"/>
                  </a:lnTo>
                  <a:lnTo>
                    <a:pt x="3383804" y="375590"/>
                  </a:lnTo>
                  <a:cubicBezTo>
                    <a:pt x="3382822" y="390474"/>
                    <a:pt x="3380824" y="404843"/>
                    <a:pt x="3377812" y="418695"/>
                  </a:cubicBezTo>
                  <a:cubicBezTo>
                    <a:pt x="3374798" y="432548"/>
                    <a:pt x="3370147" y="445254"/>
                    <a:pt x="3363856" y="456814"/>
                  </a:cubicBezTo>
                  <a:cubicBezTo>
                    <a:pt x="3357566" y="468374"/>
                    <a:pt x="3349013" y="478158"/>
                    <a:pt x="3338198" y="486166"/>
                  </a:cubicBezTo>
                  <a:cubicBezTo>
                    <a:pt x="3337425" y="485144"/>
                    <a:pt x="3336437" y="484111"/>
                    <a:pt x="3335234" y="483066"/>
                  </a:cubicBezTo>
                  <a:cubicBezTo>
                    <a:pt x="3334032" y="482022"/>
                    <a:pt x="3332908" y="481125"/>
                    <a:pt x="3331864" y="480374"/>
                  </a:cubicBezTo>
                  <a:cubicBezTo>
                    <a:pt x="3342206" y="472907"/>
                    <a:pt x="3350397" y="463691"/>
                    <a:pt x="3356436" y="452725"/>
                  </a:cubicBezTo>
                  <a:cubicBezTo>
                    <a:pt x="3362476" y="441760"/>
                    <a:pt x="3366926" y="429688"/>
                    <a:pt x="3369788" y="416510"/>
                  </a:cubicBezTo>
                  <a:cubicBezTo>
                    <a:pt x="3372650" y="403333"/>
                    <a:pt x="3374487" y="389692"/>
                    <a:pt x="3375298" y="375590"/>
                  </a:cubicBezTo>
                  <a:lnTo>
                    <a:pt x="3332406" y="375590"/>
                  </a:lnTo>
                  <a:lnTo>
                    <a:pt x="3332406" y="367084"/>
                  </a:lnTo>
                  <a:lnTo>
                    <a:pt x="3375840" y="367084"/>
                  </a:lnTo>
                  <a:cubicBezTo>
                    <a:pt x="3376195" y="360090"/>
                    <a:pt x="3376436" y="353085"/>
                    <a:pt x="3376565" y="346068"/>
                  </a:cubicBezTo>
                  <a:cubicBezTo>
                    <a:pt x="3376693" y="339052"/>
                    <a:pt x="3376753" y="332182"/>
                    <a:pt x="3376746" y="325460"/>
                  </a:cubicBezTo>
                  <a:close/>
                  <a:moveTo>
                    <a:pt x="2334444" y="324374"/>
                  </a:moveTo>
                  <a:lnTo>
                    <a:pt x="2343493" y="327993"/>
                  </a:lnTo>
                  <a:cubicBezTo>
                    <a:pt x="2340378" y="333811"/>
                    <a:pt x="2337015" y="339821"/>
                    <a:pt x="2333403" y="346023"/>
                  </a:cubicBezTo>
                  <a:cubicBezTo>
                    <a:pt x="2329791" y="352225"/>
                    <a:pt x="2326157" y="357918"/>
                    <a:pt x="2322500" y="363102"/>
                  </a:cubicBezTo>
                  <a:lnTo>
                    <a:pt x="2361952" y="363102"/>
                  </a:lnTo>
                  <a:lnTo>
                    <a:pt x="2361952" y="371789"/>
                  </a:lnTo>
                  <a:lnTo>
                    <a:pt x="2298792" y="371789"/>
                  </a:lnTo>
                  <a:lnTo>
                    <a:pt x="2298792" y="393506"/>
                  </a:lnTo>
                  <a:cubicBezTo>
                    <a:pt x="2298796" y="395870"/>
                    <a:pt x="2298743" y="398336"/>
                    <a:pt x="2298634" y="400904"/>
                  </a:cubicBezTo>
                  <a:cubicBezTo>
                    <a:pt x="2298524" y="403471"/>
                    <a:pt x="2298336" y="406073"/>
                    <a:pt x="2298068" y="408708"/>
                  </a:cubicBezTo>
                  <a:lnTo>
                    <a:pt x="2371906" y="408708"/>
                  </a:lnTo>
                  <a:lnTo>
                    <a:pt x="2371906" y="417214"/>
                  </a:lnTo>
                  <a:lnTo>
                    <a:pt x="2302050" y="417214"/>
                  </a:lnTo>
                  <a:cubicBezTo>
                    <a:pt x="2308764" y="432175"/>
                    <a:pt x="2318364" y="444918"/>
                    <a:pt x="2330847" y="455445"/>
                  </a:cubicBezTo>
                  <a:cubicBezTo>
                    <a:pt x="2343331" y="465972"/>
                    <a:pt x="2358042" y="473558"/>
                    <a:pt x="2374982" y="478203"/>
                  </a:cubicBezTo>
                  <a:cubicBezTo>
                    <a:pt x="2374032" y="479168"/>
                    <a:pt x="2372992" y="480404"/>
                    <a:pt x="2371860" y="481913"/>
                  </a:cubicBezTo>
                  <a:cubicBezTo>
                    <a:pt x="2370730" y="483421"/>
                    <a:pt x="2369779" y="484838"/>
                    <a:pt x="2369010" y="486166"/>
                  </a:cubicBezTo>
                  <a:cubicBezTo>
                    <a:pt x="2352278" y="480929"/>
                    <a:pt x="2337649" y="472853"/>
                    <a:pt x="2325124" y="461937"/>
                  </a:cubicBezTo>
                  <a:cubicBezTo>
                    <a:pt x="2312599" y="451022"/>
                    <a:pt x="2302675" y="437743"/>
                    <a:pt x="2295353" y="422100"/>
                  </a:cubicBezTo>
                  <a:cubicBezTo>
                    <a:pt x="2293368" y="429677"/>
                    <a:pt x="2289697" y="437267"/>
                    <a:pt x="2284341" y="444870"/>
                  </a:cubicBezTo>
                  <a:cubicBezTo>
                    <a:pt x="2278984" y="452473"/>
                    <a:pt x="2271184" y="459875"/>
                    <a:pt x="2260941" y="467076"/>
                  </a:cubicBezTo>
                  <a:cubicBezTo>
                    <a:pt x="2250698" y="474277"/>
                    <a:pt x="2237255" y="481062"/>
                    <a:pt x="2220611" y="487432"/>
                  </a:cubicBezTo>
                  <a:cubicBezTo>
                    <a:pt x="2219936" y="486290"/>
                    <a:pt x="2219024" y="485000"/>
                    <a:pt x="2217874" y="483564"/>
                  </a:cubicBezTo>
                  <a:cubicBezTo>
                    <a:pt x="2216724" y="482128"/>
                    <a:pt x="2215585" y="480883"/>
                    <a:pt x="2214458" y="479831"/>
                  </a:cubicBezTo>
                  <a:cubicBezTo>
                    <a:pt x="2231326" y="473639"/>
                    <a:pt x="2244783" y="467061"/>
                    <a:pt x="2254828" y="460098"/>
                  </a:cubicBezTo>
                  <a:cubicBezTo>
                    <a:pt x="2264874" y="453135"/>
                    <a:pt x="2272365" y="446021"/>
                    <a:pt x="2277303" y="438757"/>
                  </a:cubicBezTo>
                  <a:cubicBezTo>
                    <a:pt x="2282241" y="431492"/>
                    <a:pt x="2285483" y="424311"/>
                    <a:pt x="2287029" y="417214"/>
                  </a:cubicBezTo>
                  <a:lnTo>
                    <a:pt x="2216991" y="417214"/>
                  </a:lnTo>
                  <a:lnTo>
                    <a:pt x="2216991" y="408708"/>
                  </a:lnTo>
                  <a:lnTo>
                    <a:pt x="2288657" y="408708"/>
                  </a:lnTo>
                  <a:cubicBezTo>
                    <a:pt x="2289012" y="406065"/>
                    <a:pt x="2289253" y="403434"/>
                    <a:pt x="2289381" y="400813"/>
                  </a:cubicBezTo>
                  <a:cubicBezTo>
                    <a:pt x="2289509" y="398193"/>
                    <a:pt x="2289570" y="395697"/>
                    <a:pt x="2289562" y="393325"/>
                  </a:cubicBezTo>
                  <a:lnTo>
                    <a:pt x="2289562" y="371789"/>
                  </a:lnTo>
                  <a:lnTo>
                    <a:pt x="2227126" y="371789"/>
                  </a:lnTo>
                  <a:lnTo>
                    <a:pt x="2227126" y="363102"/>
                  </a:lnTo>
                  <a:lnTo>
                    <a:pt x="2313089" y="363102"/>
                  </a:lnTo>
                  <a:cubicBezTo>
                    <a:pt x="2316999" y="357462"/>
                    <a:pt x="2320897" y="351098"/>
                    <a:pt x="2324785" y="344010"/>
                  </a:cubicBezTo>
                  <a:cubicBezTo>
                    <a:pt x="2328672" y="336921"/>
                    <a:pt x="2331892" y="330376"/>
                    <a:pt x="2334444" y="324374"/>
                  </a:cubicBezTo>
                  <a:close/>
                  <a:moveTo>
                    <a:pt x="562794" y="324374"/>
                  </a:moveTo>
                  <a:lnTo>
                    <a:pt x="571843" y="327993"/>
                  </a:lnTo>
                  <a:cubicBezTo>
                    <a:pt x="568729" y="333811"/>
                    <a:pt x="565365" y="339821"/>
                    <a:pt x="561754" y="346023"/>
                  </a:cubicBezTo>
                  <a:cubicBezTo>
                    <a:pt x="558142" y="352225"/>
                    <a:pt x="554507" y="357918"/>
                    <a:pt x="550850" y="363102"/>
                  </a:cubicBezTo>
                  <a:lnTo>
                    <a:pt x="590302" y="363102"/>
                  </a:lnTo>
                  <a:lnTo>
                    <a:pt x="590302" y="371789"/>
                  </a:lnTo>
                  <a:lnTo>
                    <a:pt x="527142" y="371789"/>
                  </a:lnTo>
                  <a:lnTo>
                    <a:pt x="527142" y="393506"/>
                  </a:lnTo>
                  <a:cubicBezTo>
                    <a:pt x="527146" y="395870"/>
                    <a:pt x="527093" y="398336"/>
                    <a:pt x="526984" y="400904"/>
                  </a:cubicBezTo>
                  <a:cubicBezTo>
                    <a:pt x="526874" y="403471"/>
                    <a:pt x="526686" y="406073"/>
                    <a:pt x="526418" y="408708"/>
                  </a:cubicBezTo>
                  <a:lnTo>
                    <a:pt x="600256" y="408708"/>
                  </a:lnTo>
                  <a:lnTo>
                    <a:pt x="600256" y="417214"/>
                  </a:lnTo>
                  <a:lnTo>
                    <a:pt x="530400" y="417214"/>
                  </a:lnTo>
                  <a:cubicBezTo>
                    <a:pt x="537115" y="432175"/>
                    <a:pt x="546714" y="444918"/>
                    <a:pt x="559197" y="455445"/>
                  </a:cubicBezTo>
                  <a:cubicBezTo>
                    <a:pt x="571681" y="465972"/>
                    <a:pt x="586393" y="473558"/>
                    <a:pt x="603333" y="478203"/>
                  </a:cubicBezTo>
                  <a:cubicBezTo>
                    <a:pt x="602382" y="479168"/>
                    <a:pt x="601342" y="480404"/>
                    <a:pt x="600211" y="481913"/>
                  </a:cubicBezTo>
                  <a:cubicBezTo>
                    <a:pt x="599080" y="483421"/>
                    <a:pt x="598130" y="484838"/>
                    <a:pt x="597360" y="486166"/>
                  </a:cubicBezTo>
                  <a:cubicBezTo>
                    <a:pt x="580628" y="480929"/>
                    <a:pt x="565999" y="472853"/>
                    <a:pt x="553474" y="461937"/>
                  </a:cubicBezTo>
                  <a:cubicBezTo>
                    <a:pt x="540949" y="451022"/>
                    <a:pt x="531025" y="437743"/>
                    <a:pt x="523704" y="422100"/>
                  </a:cubicBezTo>
                  <a:cubicBezTo>
                    <a:pt x="521718" y="429677"/>
                    <a:pt x="518048" y="437267"/>
                    <a:pt x="512691" y="444870"/>
                  </a:cubicBezTo>
                  <a:cubicBezTo>
                    <a:pt x="507334" y="452473"/>
                    <a:pt x="499534" y="459875"/>
                    <a:pt x="489291" y="467076"/>
                  </a:cubicBezTo>
                  <a:cubicBezTo>
                    <a:pt x="479049" y="474277"/>
                    <a:pt x="465605" y="481062"/>
                    <a:pt x="448961" y="487432"/>
                  </a:cubicBezTo>
                  <a:cubicBezTo>
                    <a:pt x="448286" y="486290"/>
                    <a:pt x="447374" y="485000"/>
                    <a:pt x="446224" y="483564"/>
                  </a:cubicBezTo>
                  <a:cubicBezTo>
                    <a:pt x="445074" y="482128"/>
                    <a:pt x="443935" y="480883"/>
                    <a:pt x="442808" y="479831"/>
                  </a:cubicBezTo>
                  <a:cubicBezTo>
                    <a:pt x="459676" y="473639"/>
                    <a:pt x="473133" y="467061"/>
                    <a:pt x="483179" y="460098"/>
                  </a:cubicBezTo>
                  <a:cubicBezTo>
                    <a:pt x="493224" y="453135"/>
                    <a:pt x="500715" y="446021"/>
                    <a:pt x="505653" y="438757"/>
                  </a:cubicBezTo>
                  <a:cubicBezTo>
                    <a:pt x="510591" y="431492"/>
                    <a:pt x="513833" y="424311"/>
                    <a:pt x="515379" y="417214"/>
                  </a:cubicBezTo>
                  <a:lnTo>
                    <a:pt x="445341" y="417214"/>
                  </a:lnTo>
                  <a:lnTo>
                    <a:pt x="445341" y="408708"/>
                  </a:lnTo>
                  <a:lnTo>
                    <a:pt x="517007" y="408708"/>
                  </a:lnTo>
                  <a:cubicBezTo>
                    <a:pt x="517362" y="406065"/>
                    <a:pt x="517603" y="403434"/>
                    <a:pt x="517731" y="400813"/>
                  </a:cubicBezTo>
                  <a:cubicBezTo>
                    <a:pt x="517860" y="398193"/>
                    <a:pt x="517920" y="395697"/>
                    <a:pt x="517912" y="393325"/>
                  </a:cubicBezTo>
                  <a:lnTo>
                    <a:pt x="517912" y="371789"/>
                  </a:lnTo>
                  <a:lnTo>
                    <a:pt x="455476" y="371789"/>
                  </a:lnTo>
                  <a:lnTo>
                    <a:pt x="455476" y="363102"/>
                  </a:lnTo>
                  <a:lnTo>
                    <a:pt x="541439" y="363102"/>
                  </a:lnTo>
                  <a:cubicBezTo>
                    <a:pt x="545349" y="357462"/>
                    <a:pt x="549247" y="351098"/>
                    <a:pt x="553135" y="344010"/>
                  </a:cubicBezTo>
                  <a:cubicBezTo>
                    <a:pt x="557022" y="336921"/>
                    <a:pt x="560242" y="330376"/>
                    <a:pt x="562794" y="324374"/>
                  </a:cubicBezTo>
                  <a:close/>
                  <a:moveTo>
                    <a:pt x="2439934" y="324012"/>
                  </a:moveTo>
                  <a:lnTo>
                    <a:pt x="2447534" y="325822"/>
                  </a:lnTo>
                  <a:cubicBezTo>
                    <a:pt x="2446716" y="329268"/>
                    <a:pt x="2445774" y="332691"/>
                    <a:pt x="2444706" y="336092"/>
                  </a:cubicBezTo>
                  <a:cubicBezTo>
                    <a:pt x="2443640" y="339493"/>
                    <a:pt x="2442471" y="342826"/>
                    <a:pt x="2441200" y="346091"/>
                  </a:cubicBezTo>
                  <a:lnTo>
                    <a:pt x="2473414" y="346091"/>
                  </a:lnTo>
                  <a:lnTo>
                    <a:pt x="2473414" y="354054"/>
                  </a:lnTo>
                  <a:lnTo>
                    <a:pt x="2438124" y="354054"/>
                  </a:lnTo>
                  <a:cubicBezTo>
                    <a:pt x="2436318" y="358231"/>
                    <a:pt x="2434410" y="362183"/>
                    <a:pt x="2432400" y="365908"/>
                  </a:cubicBezTo>
                  <a:cubicBezTo>
                    <a:pt x="2430391" y="369633"/>
                    <a:pt x="2428256" y="373041"/>
                    <a:pt x="2425998" y="376133"/>
                  </a:cubicBezTo>
                  <a:cubicBezTo>
                    <a:pt x="2425580" y="375235"/>
                    <a:pt x="2424878" y="374089"/>
                    <a:pt x="2423894" y="372694"/>
                  </a:cubicBezTo>
                  <a:cubicBezTo>
                    <a:pt x="2422910" y="371299"/>
                    <a:pt x="2421983" y="370153"/>
                    <a:pt x="2421112" y="369256"/>
                  </a:cubicBezTo>
                  <a:cubicBezTo>
                    <a:pt x="2425369" y="363457"/>
                    <a:pt x="2429071" y="356640"/>
                    <a:pt x="2432220" y="348805"/>
                  </a:cubicBezTo>
                  <a:cubicBezTo>
                    <a:pt x="2435368" y="340971"/>
                    <a:pt x="2437939" y="332706"/>
                    <a:pt x="2439934" y="324012"/>
                  </a:cubicBezTo>
                  <a:close/>
                  <a:moveTo>
                    <a:pt x="3332226" y="323831"/>
                  </a:moveTo>
                  <a:lnTo>
                    <a:pt x="3340550" y="326365"/>
                  </a:lnTo>
                  <a:cubicBezTo>
                    <a:pt x="3337829" y="333619"/>
                    <a:pt x="3334812" y="340782"/>
                    <a:pt x="3331502" y="347855"/>
                  </a:cubicBezTo>
                  <a:cubicBezTo>
                    <a:pt x="3328192" y="354928"/>
                    <a:pt x="3324632" y="361821"/>
                    <a:pt x="3320824" y="368532"/>
                  </a:cubicBezTo>
                  <a:lnTo>
                    <a:pt x="3320824" y="487432"/>
                  </a:lnTo>
                  <a:lnTo>
                    <a:pt x="3312500" y="487432"/>
                  </a:lnTo>
                  <a:lnTo>
                    <a:pt x="3312500" y="381924"/>
                  </a:lnTo>
                  <a:cubicBezTo>
                    <a:pt x="3309585" y="386448"/>
                    <a:pt x="3306546" y="390746"/>
                    <a:pt x="3303383" y="394818"/>
                  </a:cubicBezTo>
                  <a:cubicBezTo>
                    <a:pt x="3300220" y="398890"/>
                    <a:pt x="3297045" y="402736"/>
                    <a:pt x="3293859" y="406356"/>
                  </a:cubicBezTo>
                  <a:cubicBezTo>
                    <a:pt x="3293346" y="405270"/>
                    <a:pt x="3292562" y="403912"/>
                    <a:pt x="3291506" y="402284"/>
                  </a:cubicBezTo>
                  <a:cubicBezTo>
                    <a:pt x="3290451" y="400655"/>
                    <a:pt x="3289486" y="399297"/>
                    <a:pt x="3288611" y="398212"/>
                  </a:cubicBezTo>
                  <a:cubicBezTo>
                    <a:pt x="3297407" y="388891"/>
                    <a:pt x="3305604" y="377761"/>
                    <a:pt x="3313201" y="364822"/>
                  </a:cubicBezTo>
                  <a:cubicBezTo>
                    <a:pt x="3320798" y="351882"/>
                    <a:pt x="3327140" y="338218"/>
                    <a:pt x="3332226" y="323831"/>
                  </a:cubicBezTo>
                  <a:close/>
                  <a:moveTo>
                    <a:pt x="32528" y="323831"/>
                  </a:moveTo>
                  <a:lnTo>
                    <a:pt x="41034" y="323831"/>
                  </a:lnTo>
                  <a:lnTo>
                    <a:pt x="41034" y="360388"/>
                  </a:lnTo>
                  <a:lnTo>
                    <a:pt x="66551" y="360388"/>
                  </a:lnTo>
                  <a:lnTo>
                    <a:pt x="66551" y="368532"/>
                  </a:lnTo>
                  <a:lnTo>
                    <a:pt x="41034" y="368532"/>
                  </a:lnTo>
                  <a:lnTo>
                    <a:pt x="41034" y="411242"/>
                  </a:lnTo>
                  <a:cubicBezTo>
                    <a:pt x="45125" y="410160"/>
                    <a:pt x="49294" y="409066"/>
                    <a:pt x="53544" y="407962"/>
                  </a:cubicBezTo>
                  <a:cubicBezTo>
                    <a:pt x="57793" y="406857"/>
                    <a:pt x="62008" y="405718"/>
                    <a:pt x="66189" y="404546"/>
                  </a:cubicBezTo>
                  <a:lnTo>
                    <a:pt x="67456" y="412509"/>
                  </a:lnTo>
                  <a:cubicBezTo>
                    <a:pt x="58558" y="415042"/>
                    <a:pt x="49751" y="417395"/>
                    <a:pt x="41034" y="419567"/>
                  </a:cubicBezTo>
                  <a:lnTo>
                    <a:pt x="41034" y="474583"/>
                  </a:lnTo>
                  <a:cubicBezTo>
                    <a:pt x="41037" y="477611"/>
                    <a:pt x="40578" y="479880"/>
                    <a:pt x="39654" y="481392"/>
                  </a:cubicBezTo>
                  <a:cubicBezTo>
                    <a:pt x="38730" y="482904"/>
                    <a:pt x="37320" y="483952"/>
                    <a:pt x="35424" y="484537"/>
                  </a:cubicBezTo>
                  <a:cubicBezTo>
                    <a:pt x="33486" y="485325"/>
                    <a:pt x="30665" y="485830"/>
                    <a:pt x="26963" y="486052"/>
                  </a:cubicBezTo>
                  <a:cubicBezTo>
                    <a:pt x="23260" y="486275"/>
                    <a:pt x="18359" y="486373"/>
                    <a:pt x="12259" y="486346"/>
                  </a:cubicBezTo>
                  <a:cubicBezTo>
                    <a:pt x="12048" y="485129"/>
                    <a:pt x="11655" y="483764"/>
                    <a:pt x="11082" y="482252"/>
                  </a:cubicBezTo>
                  <a:cubicBezTo>
                    <a:pt x="10509" y="480740"/>
                    <a:pt x="9936" y="479330"/>
                    <a:pt x="9363" y="478022"/>
                  </a:cubicBezTo>
                  <a:cubicBezTo>
                    <a:pt x="14159" y="478188"/>
                    <a:pt x="18321" y="478263"/>
                    <a:pt x="21850" y="478248"/>
                  </a:cubicBezTo>
                  <a:cubicBezTo>
                    <a:pt x="25379" y="478233"/>
                    <a:pt x="27732" y="478218"/>
                    <a:pt x="28908" y="478203"/>
                  </a:cubicBezTo>
                  <a:cubicBezTo>
                    <a:pt x="30168" y="478218"/>
                    <a:pt x="31088" y="477961"/>
                    <a:pt x="31668" y="477433"/>
                  </a:cubicBezTo>
                  <a:cubicBezTo>
                    <a:pt x="32249" y="476906"/>
                    <a:pt x="32535" y="476016"/>
                    <a:pt x="32528" y="474764"/>
                  </a:cubicBezTo>
                  <a:lnTo>
                    <a:pt x="32528" y="421919"/>
                  </a:lnTo>
                  <a:cubicBezTo>
                    <a:pt x="27536" y="423277"/>
                    <a:pt x="22725" y="424544"/>
                    <a:pt x="18095" y="425720"/>
                  </a:cubicBezTo>
                  <a:cubicBezTo>
                    <a:pt x="13465" y="426896"/>
                    <a:pt x="9107" y="427982"/>
                    <a:pt x="5020" y="428977"/>
                  </a:cubicBezTo>
                  <a:lnTo>
                    <a:pt x="2124" y="420291"/>
                  </a:lnTo>
                  <a:cubicBezTo>
                    <a:pt x="6320" y="419465"/>
                    <a:pt x="11003" y="418447"/>
                    <a:pt x="16172" y="417237"/>
                  </a:cubicBezTo>
                  <a:cubicBezTo>
                    <a:pt x="21341" y="416026"/>
                    <a:pt x="26793" y="414692"/>
                    <a:pt x="32528" y="413233"/>
                  </a:cubicBezTo>
                  <a:lnTo>
                    <a:pt x="32528" y="368532"/>
                  </a:lnTo>
                  <a:lnTo>
                    <a:pt x="4296" y="368532"/>
                  </a:lnTo>
                  <a:lnTo>
                    <a:pt x="4296" y="360388"/>
                  </a:lnTo>
                  <a:lnTo>
                    <a:pt x="32528" y="360388"/>
                  </a:lnTo>
                  <a:close/>
                  <a:moveTo>
                    <a:pt x="3798494" y="323650"/>
                  </a:moveTo>
                  <a:lnTo>
                    <a:pt x="3806818" y="324917"/>
                  </a:lnTo>
                  <a:cubicBezTo>
                    <a:pt x="3805744" y="327469"/>
                    <a:pt x="3804545" y="330101"/>
                    <a:pt x="3803222" y="332812"/>
                  </a:cubicBezTo>
                  <a:cubicBezTo>
                    <a:pt x="3801898" y="335523"/>
                    <a:pt x="3800382" y="338200"/>
                    <a:pt x="3798674" y="340843"/>
                  </a:cubicBezTo>
                  <a:lnTo>
                    <a:pt x="3866540" y="340843"/>
                  </a:lnTo>
                  <a:lnTo>
                    <a:pt x="3867988" y="340481"/>
                  </a:lnTo>
                  <a:lnTo>
                    <a:pt x="3873960" y="342471"/>
                  </a:lnTo>
                  <a:cubicBezTo>
                    <a:pt x="3871400" y="347275"/>
                    <a:pt x="3868784" y="352010"/>
                    <a:pt x="3866110" y="356678"/>
                  </a:cubicBezTo>
                  <a:cubicBezTo>
                    <a:pt x="3863437" y="361346"/>
                    <a:pt x="3860866" y="365357"/>
                    <a:pt x="3858396" y="368713"/>
                  </a:cubicBezTo>
                  <a:lnTo>
                    <a:pt x="3850976" y="366179"/>
                  </a:lnTo>
                  <a:cubicBezTo>
                    <a:pt x="3852552" y="363781"/>
                    <a:pt x="3854287" y="361021"/>
                    <a:pt x="3856179" y="357899"/>
                  </a:cubicBezTo>
                  <a:cubicBezTo>
                    <a:pt x="3858072" y="354778"/>
                    <a:pt x="3859897" y="351565"/>
                    <a:pt x="3861654" y="348263"/>
                  </a:cubicBezTo>
                  <a:lnTo>
                    <a:pt x="3828535" y="348263"/>
                  </a:lnTo>
                  <a:cubicBezTo>
                    <a:pt x="3827989" y="350336"/>
                    <a:pt x="3827363" y="352342"/>
                    <a:pt x="3826658" y="354280"/>
                  </a:cubicBezTo>
                  <a:cubicBezTo>
                    <a:pt x="3825953" y="356218"/>
                    <a:pt x="3825191" y="358133"/>
                    <a:pt x="3824373" y="360026"/>
                  </a:cubicBezTo>
                  <a:cubicBezTo>
                    <a:pt x="3829896" y="368260"/>
                    <a:pt x="3837490" y="375364"/>
                    <a:pt x="3847153" y="381336"/>
                  </a:cubicBezTo>
                  <a:cubicBezTo>
                    <a:pt x="3856816" y="387308"/>
                    <a:pt x="3867442" y="391606"/>
                    <a:pt x="3879027" y="394230"/>
                  </a:cubicBezTo>
                  <a:cubicBezTo>
                    <a:pt x="3878100" y="395090"/>
                    <a:pt x="3877150" y="396176"/>
                    <a:pt x="3876177" y="397488"/>
                  </a:cubicBezTo>
                  <a:cubicBezTo>
                    <a:pt x="3875204" y="398800"/>
                    <a:pt x="3874345" y="400067"/>
                    <a:pt x="3873598" y="401288"/>
                  </a:cubicBezTo>
                  <a:cubicBezTo>
                    <a:pt x="3862876" y="398246"/>
                    <a:pt x="3852922" y="393789"/>
                    <a:pt x="3843737" y="387919"/>
                  </a:cubicBezTo>
                  <a:cubicBezTo>
                    <a:pt x="3834553" y="382048"/>
                    <a:pt x="3826952" y="375103"/>
                    <a:pt x="3820934" y="367084"/>
                  </a:cubicBezTo>
                  <a:cubicBezTo>
                    <a:pt x="3816674" y="374892"/>
                    <a:pt x="3810581" y="381762"/>
                    <a:pt x="3802656" y="387692"/>
                  </a:cubicBezTo>
                  <a:cubicBezTo>
                    <a:pt x="3794731" y="393623"/>
                    <a:pt x="3784476" y="398457"/>
                    <a:pt x="3771890" y="402193"/>
                  </a:cubicBezTo>
                  <a:cubicBezTo>
                    <a:pt x="3771396" y="401141"/>
                    <a:pt x="3770665" y="399987"/>
                    <a:pt x="3769696" y="398732"/>
                  </a:cubicBezTo>
                  <a:cubicBezTo>
                    <a:pt x="3768727" y="397476"/>
                    <a:pt x="3767769" y="396458"/>
                    <a:pt x="3766823" y="395678"/>
                  </a:cubicBezTo>
                  <a:cubicBezTo>
                    <a:pt x="3783307" y="391191"/>
                    <a:pt x="3795583" y="384782"/>
                    <a:pt x="3803652" y="376449"/>
                  </a:cubicBezTo>
                  <a:cubicBezTo>
                    <a:pt x="3811720" y="368117"/>
                    <a:pt x="3817119" y="358721"/>
                    <a:pt x="3819849" y="348263"/>
                  </a:cubicBezTo>
                  <a:lnTo>
                    <a:pt x="3793969" y="348263"/>
                  </a:lnTo>
                  <a:cubicBezTo>
                    <a:pt x="3791349" y="351897"/>
                    <a:pt x="3788446" y="355441"/>
                    <a:pt x="3785260" y="358895"/>
                  </a:cubicBezTo>
                  <a:cubicBezTo>
                    <a:pt x="3782074" y="362348"/>
                    <a:pt x="3778582" y="365621"/>
                    <a:pt x="3774786" y="368713"/>
                  </a:cubicBezTo>
                  <a:cubicBezTo>
                    <a:pt x="3774013" y="367683"/>
                    <a:pt x="3773025" y="366665"/>
                    <a:pt x="3771822" y="365659"/>
                  </a:cubicBezTo>
                  <a:cubicBezTo>
                    <a:pt x="3770620" y="364652"/>
                    <a:pt x="3769496" y="363860"/>
                    <a:pt x="3768452" y="363283"/>
                  </a:cubicBezTo>
                  <a:cubicBezTo>
                    <a:pt x="3775970" y="357436"/>
                    <a:pt x="3782244" y="350988"/>
                    <a:pt x="3787273" y="343942"/>
                  </a:cubicBezTo>
                  <a:cubicBezTo>
                    <a:pt x="3792303" y="336895"/>
                    <a:pt x="3796043" y="330131"/>
                    <a:pt x="3798494" y="323650"/>
                  </a:cubicBezTo>
                  <a:close/>
                  <a:moveTo>
                    <a:pt x="2908487" y="323650"/>
                  </a:moveTo>
                  <a:lnTo>
                    <a:pt x="2917174" y="323650"/>
                  </a:lnTo>
                  <a:lnTo>
                    <a:pt x="2917174" y="339033"/>
                  </a:lnTo>
                  <a:lnTo>
                    <a:pt x="2967666" y="339033"/>
                  </a:lnTo>
                  <a:lnTo>
                    <a:pt x="2967666" y="323650"/>
                  </a:lnTo>
                  <a:lnTo>
                    <a:pt x="2976172" y="323650"/>
                  </a:lnTo>
                  <a:lnTo>
                    <a:pt x="2976172" y="339033"/>
                  </a:lnTo>
                  <a:lnTo>
                    <a:pt x="3021054" y="339033"/>
                  </a:lnTo>
                  <a:lnTo>
                    <a:pt x="3021054" y="347177"/>
                  </a:lnTo>
                  <a:lnTo>
                    <a:pt x="2976172" y="347177"/>
                  </a:lnTo>
                  <a:lnTo>
                    <a:pt x="2976172" y="363102"/>
                  </a:lnTo>
                  <a:lnTo>
                    <a:pt x="2967666" y="363102"/>
                  </a:lnTo>
                  <a:lnTo>
                    <a:pt x="2967666" y="347177"/>
                  </a:lnTo>
                  <a:lnTo>
                    <a:pt x="2917174" y="347177"/>
                  </a:lnTo>
                  <a:lnTo>
                    <a:pt x="2917174" y="363645"/>
                  </a:lnTo>
                  <a:lnTo>
                    <a:pt x="2908487" y="363645"/>
                  </a:lnTo>
                  <a:lnTo>
                    <a:pt x="2908487" y="347177"/>
                  </a:lnTo>
                  <a:lnTo>
                    <a:pt x="2863605" y="347177"/>
                  </a:lnTo>
                  <a:lnTo>
                    <a:pt x="2863605" y="339033"/>
                  </a:lnTo>
                  <a:lnTo>
                    <a:pt x="2908487" y="339033"/>
                  </a:lnTo>
                  <a:close/>
                  <a:moveTo>
                    <a:pt x="2543632" y="323480"/>
                  </a:moveTo>
                  <a:lnTo>
                    <a:pt x="2551233" y="323480"/>
                  </a:lnTo>
                  <a:lnTo>
                    <a:pt x="2551233" y="339225"/>
                  </a:lnTo>
                  <a:lnTo>
                    <a:pt x="2576570" y="339225"/>
                  </a:lnTo>
                  <a:lnTo>
                    <a:pt x="2576570" y="364200"/>
                  </a:lnTo>
                  <a:lnTo>
                    <a:pt x="2586342" y="364200"/>
                  </a:lnTo>
                  <a:lnTo>
                    <a:pt x="2586342" y="371597"/>
                  </a:lnTo>
                  <a:lnTo>
                    <a:pt x="2576570" y="371597"/>
                  </a:lnTo>
                  <a:lnTo>
                    <a:pt x="2576570" y="396029"/>
                  </a:lnTo>
                  <a:lnTo>
                    <a:pt x="2551233" y="396029"/>
                  </a:lnTo>
                  <a:lnTo>
                    <a:pt x="2551233" y="412701"/>
                  </a:lnTo>
                  <a:lnTo>
                    <a:pt x="2577655" y="412701"/>
                  </a:lnTo>
                  <a:lnTo>
                    <a:pt x="2577655" y="420279"/>
                  </a:lnTo>
                  <a:lnTo>
                    <a:pt x="2551233" y="420279"/>
                  </a:lnTo>
                  <a:lnTo>
                    <a:pt x="2551233" y="438037"/>
                  </a:lnTo>
                  <a:lnTo>
                    <a:pt x="2581094" y="438037"/>
                  </a:lnTo>
                  <a:lnTo>
                    <a:pt x="2581094" y="445616"/>
                  </a:lnTo>
                  <a:lnTo>
                    <a:pt x="2551233" y="445616"/>
                  </a:lnTo>
                  <a:lnTo>
                    <a:pt x="2551233" y="470608"/>
                  </a:lnTo>
                  <a:lnTo>
                    <a:pt x="2543632" y="470608"/>
                  </a:lnTo>
                  <a:lnTo>
                    <a:pt x="2543632" y="445616"/>
                  </a:lnTo>
                  <a:lnTo>
                    <a:pt x="2513047" y="445616"/>
                  </a:lnTo>
                  <a:lnTo>
                    <a:pt x="2513047" y="438037"/>
                  </a:lnTo>
                  <a:lnTo>
                    <a:pt x="2543632" y="438037"/>
                  </a:lnTo>
                  <a:lnTo>
                    <a:pt x="2543632" y="420279"/>
                  </a:lnTo>
                  <a:lnTo>
                    <a:pt x="2518476" y="420279"/>
                  </a:lnTo>
                  <a:lnTo>
                    <a:pt x="2518476" y="412701"/>
                  </a:lnTo>
                  <a:lnTo>
                    <a:pt x="2543632" y="412701"/>
                  </a:lnTo>
                  <a:lnTo>
                    <a:pt x="2543632" y="396029"/>
                  </a:lnTo>
                  <a:lnTo>
                    <a:pt x="2520829" y="396029"/>
                  </a:lnTo>
                  <a:lnTo>
                    <a:pt x="2520829" y="388631"/>
                  </a:lnTo>
                  <a:lnTo>
                    <a:pt x="2543632" y="388631"/>
                  </a:lnTo>
                  <a:lnTo>
                    <a:pt x="2543632" y="371597"/>
                  </a:lnTo>
                  <a:lnTo>
                    <a:pt x="2513771" y="371597"/>
                  </a:lnTo>
                  <a:lnTo>
                    <a:pt x="2513771" y="364200"/>
                  </a:lnTo>
                  <a:lnTo>
                    <a:pt x="2543632" y="364200"/>
                  </a:lnTo>
                  <a:lnTo>
                    <a:pt x="2543632" y="346622"/>
                  </a:lnTo>
                  <a:lnTo>
                    <a:pt x="2520829" y="346622"/>
                  </a:lnTo>
                  <a:lnTo>
                    <a:pt x="2520829" y="339225"/>
                  </a:lnTo>
                  <a:lnTo>
                    <a:pt x="2543632" y="339225"/>
                  </a:lnTo>
                  <a:close/>
                  <a:moveTo>
                    <a:pt x="2035559" y="323480"/>
                  </a:moveTo>
                  <a:lnTo>
                    <a:pt x="2043341" y="326014"/>
                  </a:lnTo>
                  <a:cubicBezTo>
                    <a:pt x="2041984" y="328744"/>
                    <a:pt x="2040491" y="331473"/>
                    <a:pt x="2038862" y="334203"/>
                  </a:cubicBezTo>
                  <a:cubicBezTo>
                    <a:pt x="2037233" y="336933"/>
                    <a:pt x="2035469" y="339572"/>
                    <a:pt x="2033568" y="342121"/>
                  </a:cubicBezTo>
                  <a:lnTo>
                    <a:pt x="2145773" y="342121"/>
                  </a:lnTo>
                  <a:lnTo>
                    <a:pt x="2145773" y="349880"/>
                  </a:lnTo>
                  <a:lnTo>
                    <a:pt x="2027958" y="349880"/>
                  </a:lnTo>
                  <a:cubicBezTo>
                    <a:pt x="2023675" y="355241"/>
                    <a:pt x="2019166" y="360236"/>
                    <a:pt x="2014430" y="364865"/>
                  </a:cubicBezTo>
                  <a:cubicBezTo>
                    <a:pt x="2009695" y="369493"/>
                    <a:pt x="2004914" y="373671"/>
                    <a:pt x="2000088" y="377397"/>
                  </a:cubicBezTo>
                  <a:cubicBezTo>
                    <a:pt x="1999568" y="376408"/>
                    <a:pt x="1998753" y="375170"/>
                    <a:pt x="1997645" y="373683"/>
                  </a:cubicBezTo>
                  <a:cubicBezTo>
                    <a:pt x="1996536" y="372195"/>
                    <a:pt x="1995541" y="370959"/>
                    <a:pt x="1994659" y="369973"/>
                  </a:cubicBezTo>
                  <a:cubicBezTo>
                    <a:pt x="2002686" y="364352"/>
                    <a:pt x="2010339" y="357510"/>
                    <a:pt x="2017620" y="349445"/>
                  </a:cubicBezTo>
                  <a:cubicBezTo>
                    <a:pt x="2024900" y="341380"/>
                    <a:pt x="2030880" y="332725"/>
                    <a:pt x="2035559" y="323480"/>
                  </a:cubicBezTo>
                  <a:close/>
                  <a:moveTo>
                    <a:pt x="1415253" y="323480"/>
                  </a:moveTo>
                  <a:lnTo>
                    <a:pt x="1424121" y="324385"/>
                  </a:lnTo>
                  <a:cubicBezTo>
                    <a:pt x="1423578" y="327119"/>
                    <a:pt x="1422944" y="329931"/>
                    <a:pt x="1422221" y="332823"/>
                  </a:cubicBezTo>
                  <a:cubicBezTo>
                    <a:pt x="1421497" y="335715"/>
                    <a:pt x="1420682" y="338573"/>
                    <a:pt x="1419777" y="341397"/>
                  </a:cubicBezTo>
                  <a:lnTo>
                    <a:pt x="1489996" y="341397"/>
                  </a:lnTo>
                  <a:lnTo>
                    <a:pt x="1489996" y="348975"/>
                  </a:lnTo>
                  <a:lnTo>
                    <a:pt x="1417244" y="348975"/>
                  </a:lnTo>
                  <a:cubicBezTo>
                    <a:pt x="1416339" y="351596"/>
                    <a:pt x="1415344" y="354193"/>
                    <a:pt x="1414258" y="356768"/>
                  </a:cubicBezTo>
                  <a:cubicBezTo>
                    <a:pt x="1413172" y="359343"/>
                    <a:pt x="1411996" y="361941"/>
                    <a:pt x="1410729" y="364562"/>
                  </a:cubicBezTo>
                  <a:lnTo>
                    <a:pt x="1480766" y="364562"/>
                  </a:lnTo>
                  <a:lnTo>
                    <a:pt x="1480766" y="371959"/>
                  </a:lnTo>
                  <a:lnTo>
                    <a:pt x="1407109" y="371959"/>
                  </a:lnTo>
                  <a:cubicBezTo>
                    <a:pt x="1405650" y="374681"/>
                    <a:pt x="1404089" y="377392"/>
                    <a:pt x="1402426" y="380092"/>
                  </a:cubicBezTo>
                  <a:cubicBezTo>
                    <a:pt x="1400764" y="382791"/>
                    <a:pt x="1399067" y="385457"/>
                    <a:pt x="1397337" y="388088"/>
                  </a:cubicBezTo>
                  <a:lnTo>
                    <a:pt x="1497959" y="388088"/>
                  </a:lnTo>
                  <a:lnTo>
                    <a:pt x="1497959" y="395667"/>
                  </a:lnTo>
                  <a:lnTo>
                    <a:pt x="1454706" y="395667"/>
                  </a:lnTo>
                  <a:cubicBezTo>
                    <a:pt x="1460685" y="403110"/>
                    <a:pt x="1467864" y="410043"/>
                    <a:pt x="1476242" y="416466"/>
                  </a:cubicBezTo>
                  <a:cubicBezTo>
                    <a:pt x="1484619" y="422890"/>
                    <a:pt x="1493065" y="428149"/>
                    <a:pt x="1501578" y="432243"/>
                  </a:cubicBezTo>
                  <a:cubicBezTo>
                    <a:pt x="1500289" y="433186"/>
                    <a:pt x="1499067" y="434287"/>
                    <a:pt x="1497913" y="435546"/>
                  </a:cubicBezTo>
                  <a:cubicBezTo>
                    <a:pt x="1496760" y="436805"/>
                    <a:pt x="1495810" y="437994"/>
                    <a:pt x="1495063" y="439115"/>
                  </a:cubicBezTo>
                  <a:cubicBezTo>
                    <a:pt x="1485867" y="433981"/>
                    <a:pt x="1476751" y="427555"/>
                    <a:pt x="1467713" y="419838"/>
                  </a:cubicBezTo>
                  <a:cubicBezTo>
                    <a:pt x="1458676" y="412121"/>
                    <a:pt x="1451143" y="404064"/>
                    <a:pt x="1445114" y="395667"/>
                  </a:cubicBezTo>
                  <a:lnTo>
                    <a:pt x="1391545" y="395667"/>
                  </a:lnTo>
                  <a:cubicBezTo>
                    <a:pt x="1384947" y="404317"/>
                    <a:pt x="1377286" y="412412"/>
                    <a:pt x="1368561" y="419951"/>
                  </a:cubicBezTo>
                  <a:cubicBezTo>
                    <a:pt x="1359837" y="427490"/>
                    <a:pt x="1350004" y="434179"/>
                    <a:pt x="1339062" y="440017"/>
                  </a:cubicBezTo>
                  <a:cubicBezTo>
                    <a:pt x="1338557" y="438889"/>
                    <a:pt x="1337758" y="437715"/>
                    <a:pt x="1336665" y="436495"/>
                  </a:cubicBezTo>
                  <a:cubicBezTo>
                    <a:pt x="1335571" y="435275"/>
                    <a:pt x="1334501" y="434281"/>
                    <a:pt x="1333452" y="433511"/>
                  </a:cubicBezTo>
                  <a:cubicBezTo>
                    <a:pt x="1343127" y="428504"/>
                    <a:pt x="1351919" y="422807"/>
                    <a:pt x="1359829" y="416421"/>
                  </a:cubicBezTo>
                  <a:cubicBezTo>
                    <a:pt x="1367740" y="410035"/>
                    <a:pt x="1374813" y="403117"/>
                    <a:pt x="1381049" y="395667"/>
                  </a:cubicBezTo>
                  <a:lnTo>
                    <a:pt x="1337977" y="395667"/>
                  </a:lnTo>
                  <a:lnTo>
                    <a:pt x="1337977" y="388088"/>
                  </a:lnTo>
                  <a:lnTo>
                    <a:pt x="1387021" y="388088"/>
                  </a:lnTo>
                  <a:cubicBezTo>
                    <a:pt x="1389008" y="385457"/>
                    <a:pt x="1390870" y="382791"/>
                    <a:pt x="1392608" y="380092"/>
                  </a:cubicBezTo>
                  <a:cubicBezTo>
                    <a:pt x="1394347" y="377392"/>
                    <a:pt x="1395983" y="374681"/>
                    <a:pt x="1397517" y="371959"/>
                  </a:cubicBezTo>
                  <a:lnTo>
                    <a:pt x="1356798" y="371959"/>
                  </a:lnTo>
                  <a:lnTo>
                    <a:pt x="1356798" y="364562"/>
                  </a:lnTo>
                  <a:lnTo>
                    <a:pt x="1401499" y="364562"/>
                  </a:lnTo>
                  <a:cubicBezTo>
                    <a:pt x="1402773" y="361941"/>
                    <a:pt x="1403980" y="359343"/>
                    <a:pt x="1405118" y="356768"/>
                  </a:cubicBezTo>
                  <a:cubicBezTo>
                    <a:pt x="1406257" y="354193"/>
                    <a:pt x="1407283" y="351596"/>
                    <a:pt x="1408195" y="348975"/>
                  </a:cubicBezTo>
                  <a:lnTo>
                    <a:pt x="1347026" y="348975"/>
                  </a:lnTo>
                  <a:lnTo>
                    <a:pt x="1347026" y="341397"/>
                  </a:lnTo>
                  <a:lnTo>
                    <a:pt x="1410729" y="341397"/>
                  </a:lnTo>
                  <a:cubicBezTo>
                    <a:pt x="1411720" y="338399"/>
                    <a:pt x="1412587" y="335391"/>
                    <a:pt x="1413330" y="332371"/>
                  </a:cubicBezTo>
                  <a:cubicBezTo>
                    <a:pt x="1414073" y="329351"/>
                    <a:pt x="1414714" y="326387"/>
                    <a:pt x="1415253" y="323480"/>
                  </a:cubicBezTo>
                  <a:close/>
                  <a:moveTo>
                    <a:pt x="1173442" y="323469"/>
                  </a:moveTo>
                  <a:lnTo>
                    <a:pt x="1182129" y="323469"/>
                  </a:lnTo>
                  <a:lnTo>
                    <a:pt x="1182129" y="349710"/>
                  </a:lnTo>
                  <a:lnTo>
                    <a:pt x="1230449" y="349710"/>
                  </a:lnTo>
                  <a:lnTo>
                    <a:pt x="1230449" y="356949"/>
                  </a:lnTo>
                  <a:cubicBezTo>
                    <a:pt x="1234528" y="352696"/>
                    <a:pt x="1238450" y="348353"/>
                    <a:pt x="1242212" y="343919"/>
                  </a:cubicBezTo>
                  <a:cubicBezTo>
                    <a:pt x="1245975" y="339485"/>
                    <a:pt x="1249534" y="334961"/>
                    <a:pt x="1252890" y="330346"/>
                  </a:cubicBezTo>
                  <a:lnTo>
                    <a:pt x="1260491" y="334689"/>
                  </a:lnTo>
                  <a:cubicBezTo>
                    <a:pt x="1253331" y="344206"/>
                    <a:pt x="1245572" y="353315"/>
                    <a:pt x="1237213" y="362017"/>
                  </a:cubicBezTo>
                  <a:cubicBezTo>
                    <a:pt x="1228854" y="370719"/>
                    <a:pt x="1219964" y="378923"/>
                    <a:pt x="1210542" y="386629"/>
                  </a:cubicBezTo>
                  <a:lnTo>
                    <a:pt x="1269359" y="386629"/>
                  </a:lnTo>
                  <a:lnTo>
                    <a:pt x="1269359" y="394954"/>
                  </a:lnTo>
                  <a:lnTo>
                    <a:pt x="1199864" y="394954"/>
                  </a:lnTo>
                  <a:cubicBezTo>
                    <a:pt x="1194786" y="398834"/>
                    <a:pt x="1189560" y="402566"/>
                    <a:pt x="1184187" y="406152"/>
                  </a:cubicBezTo>
                  <a:cubicBezTo>
                    <a:pt x="1178815" y="409738"/>
                    <a:pt x="1173363" y="413244"/>
                    <a:pt x="1167832" y="416671"/>
                  </a:cubicBezTo>
                  <a:lnTo>
                    <a:pt x="1167832" y="441103"/>
                  </a:lnTo>
                  <a:cubicBezTo>
                    <a:pt x="1176609" y="438790"/>
                    <a:pt x="1185336" y="436257"/>
                    <a:pt x="1194013" y="433502"/>
                  </a:cubicBezTo>
                  <a:cubicBezTo>
                    <a:pt x="1202689" y="430747"/>
                    <a:pt x="1210773" y="427892"/>
                    <a:pt x="1218263" y="424936"/>
                  </a:cubicBezTo>
                  <a:cubicBezTo>
                    <a:pt x="1225754" y="421980"/>
                    <a:pt x="1232108" y="419044"/>
                    <a:pt x="1237326" y="416128"/>
                  </a:cubicBezTo>
                  <a:lnTo>
                    <a:pt x="1245289" y="422462"/>
                  </a:lnTo>
                  <a:cubicBezTo>
                    <a:pt x="1235151" y="427311"/>
                    <a:pt x="1223214" y="432001"/>
                    <a:pt x="1209479" y="436533"/>
                  </a:cubicBezTo>
                  <a:cubicBezTo>
                    <a:pt x="1195743" y="441065"/>
                    <a:pt x="1181861" y="445122"/>
                    <a:pt x="1167832" y="448704"/>
                  </a:cubicBezTo>
                  <a:lnTo>
                    <a:pt x="1167832" y="468430"/>
                  </a:lnTo>
                  <a:cubicBezTo>
                    <a:pt x="1167651" y="471627"/>
                    <a:pt x="1168737" y="473829"/>
                    <a:pt x="1171089" y="475036"/>
                  </a:cubicBezTo>
                  <a:cubicBezTo>
                    <a:pt x="1173442" y="476242"/>
                    <a:pt x="1178147" y="476815"/>
                    <a:pt x="1185205" y="476755"/>
                  </a:cubicBezTo>
                  <a:lnTo>
                    <a:pt x="1239136" y="476755"/>
                  </a:lnTo>
                  <a:cubicBezTo>
                    <a:pt x="1245176" y="477049"/>
                    <a:pt x="1249203" y="475420"/>
                    <a:pt x="1251216" y="471868"/>
                  </a:cubicBezTo>
                  <a:cubicBezTo>
                    <a:pt x="1253229" y="468317"/>
                    <a:pt x="1254451" y="461078"/>
                    <a:pt x="1254881" y="450151"/>
                  </a:cubicBezTo>
                  <a:cubicBezTo>
                    <a:pt x="1256098" y="450981"/>
                    <a:pt x="1257463" y="451720"/>
                    <a:pt x="1258975" y="452368"/>
                  </a:cubicBezTo>
                  <a:cubicBezTo>
                    <a:pt x="1260487" y="453017"/>
                    <a:pt x="1261897" y="453484"/>
                    <a:pt x="1263205" y="453771"/>
                  </a:cubicBezTo>
                  <a:cubicBezTo>
                    <a:pt x="1262662" y="465908"/>
                    <a:pt x="1260808" y="474165"/>
                    <a:pt x="1257640" y="478542"/>
                  </a:cubicBezTo>
                  <a:cubicBezTo>
                    <a:pt x="1254473" y="482919"/>
                    <a:pt x="1248366" y="484978"/>
                    <a:pt x="1239317" y="484718"/>
                  </a:cubicBezTo>
                  <a:lnTo>
                    <a:pt x="1185567" y="484718"/>
                  </a:lnTo>
                  <a:cubicBezTo>
                    <a:pt x="1175433" y="484876"/>
                    <a:pt x="1168420" y="483835"/>
                    <a:pt x="1164529" y="481596"/>
                  </a:cubicBezTo>
                  <a:cubicBezTo>
                    <a:pt x="1160638" y="479356"/>
                    <a:pt x="1158783" y="474968"/>
                    <a:pt x="1158964" y="468430"/>
                  </a:cubicBezTo>
                  <a:lnTo>
                    <a:pt x="1158964" y="421919"/>
                  </a:lnTo>
                  <a:cubicBezTo>
                    <a:pt x="1151533" y="426086"/>
                    <a:pt x="1143954" y="430059"/>
                    <a:pt x="1136229" y="433841"/>
                  </a:cubicBezTo>
                  <a:cubicBezTo>
                    <a:pt x="1128504" y="437623"/>
                    <a:pt x="1120699" y="441189"/>
                    <a:pt x="1112815" y="444541"/>
                  </a:cubicBezTo>
                  <a:cubicBezTo>
                    <a:pt x="1112042" y="443474"/>
                    <a:pt x="1111055" y="442215"/>
                    <a:pt x="1109852" y="440763"/>
                  </a:cubicBezTo>
                  <a:cubicBezTo>
                    <a:pt x="1108649" y="439312"/>
                    <a:pt x="1107526" y="438098"/>
                    <a:pt x="1106481" y="437121"/>
                  </a:cubicBezTo>
                  <a:cubicBezTo>
                    <a:pt x="1120537" y="431756"/>
                    <a:pt x="1134231" y="425520"/>
                    <a:pt x="1147562" y="418413"/>
                  </a:cubicBezTo>
                  <a:cubicBezTo>
                    <a:pt x="1160894" y="411306"/>
                    <a:pt x="1173683" y="403486"/>
                    <a:pt x="1185929" y="394954"/>
                  </a:cubicBezTo>
                  <a:lnTo>
                    <a:pt x="1109196" y="394954"/>
                  </a:lnTo>
                  <a:lnTo>
                    <a:pt x="1109196" y="386629"/>
                  </a:lnTo>
                  <a:lnTo>
                    <a:pt x="1173442" y="386629"/>
                  </a:lnTo>
                  <a:lnTo>
                    <a:pt x="1173442" y="357854"/>
                  </a:lnTo>
                  <a:lnTo>
                    <a:pt x="1124579" y="357854"/>
                  </a:lnTo>
                  <a:lnTo>
                    <a:pt x="1124579" y="349710"/>
                  </a:lnTo>
                  <a:lnTo>
                    <a:pt x="1173442" y="349710"/>
                  </a:lnTo>
                  <a:close/>
                  <a:moveTo>
                    <a:pt x="758161" y="322745"/>
                  </a:moveTo>
                  <a:cubicBezTo>
                    <a:pt x="761532" y="327628"/>
                    <a:pt x="764790" y="332838"/>
                    <a:pt x="767934" y="338377"/>
                  </a:cubicBezTo>
                  <a:cubicBezTo>
                    <a:pt x="771079" y="343915"/>
                    <a:pt x="773431" y="348719"/>
                    <a:pt x="774992" y="352787"/>
                  </a:cubicBezTo>
                  <a:lnTo>
                    <a:pt x="766667" y="356587"/>
                  </a:lnTo>
                  <a:cubicBezTo>
                    <a:pt x="765208" y="352350"/>
                    <a:pt x="762969" y="347433"/>
                    <a:pt x="759949" y="341838"/>
                  </a:cubicBezTo>
                  <a:cubicBezTo>
                    <a:pt x="756929" y="336243"/>
                    <a:pt x="753739" y="330964"/>
                    <a:pt x="750379" y="326003"/>
                  </a:cubicBezTo>
                  <a:close/>
                  <a:moveTo>
                    <a:pt x="1553251" y="321840"/>
                  </a:moveTo>
                  <a:lnTo>
                    <a:pt x="1606096" y="321840"/>
                  </a:lnTo>
                  <a:lnTo>
                    <a:pt x="1606096" y="489061"/>
                  </a:lnTo>
                  <a:lnTo>
                    <a:pt x="1553251" y="489061"/>
                  </a:lnTo>
                  <a:lnTo>
                    <a:pt x="1553251" y="488156"/>
                  </a:lnTo>
                  <a:cubicBezTo>
                    <a:pt x="1563375" y="479779"/>
                    <a:pt x="1571813" y="468483"/>
                    <a:pt x="1578565" y="454269"/>
                  </a:cubicBezTo>
                  <a:cubicBezTo>
                    <a:pt x="1585318" y="440055"/>
                    <a:pt x="1588824" y="423782"/>
                    <a:pt x="1589084" y="405451"/>
                  </a:cubicBezTo>
                  <a:cubicBezTo>
                    <a:pt x="1588824" y="387119"/>
                    <a:pt x="1585318" y="370847"/>
                    <a:pt x="1578565" y="356633"/>
                  </a:cubicBezTo>
                  <a:cubicBezTo>
                    <a:pt x="1571813" y="342419"/>
                    <a:pt x="1563375" y="331123"/>
                    <a:pt x="1553251" y="322745"/>
                  </a:cubicBezTo>
                  <a:close/>
                  <a:moveTo>
                    <a:pt x="991352" y="321840"/>
                  </a:moveTo>
                  <a:lnTo>
                    <a:pt x="1044197" y="321840"/>
                  </a:lnTo>
                  <a:lnTo>
                    <a:pt x="1044197" y="322745"/>
                  </a:lnTo>
                  <a:cubicBezTo>
                    <a:pt x="1034074" y="331123"/>
                    <a:pt x="1025636" y="342419"/>
                    <a:pt x="1018883" y="356633"/>
                  </a:cubicBezTo>
                  <a:cubicBezTo>
                    <a:pt x="1012131" y="370847"/>
                    <a:pt x="1008624" y="387119"/>
                    <a:pt x="1008364" y="405451"/>
                  </a:cubicBezTo>
                  <a:cubicBezTo>
                    <a:pt x="1008624" y="423782"/>
                    <a:pt x="1012131" y="440055"/>
                    <a:pt x="1018883" y="454269"/>
                  </a:cubicBezTo>
                  <a:cubicBezTo>
                    <a:pt x="1025636" y="468483"/>
                    <a:pt x="1034074" y="479779"/>
                    <a:pt x="1044197" y="488156"/>
                  </a:cubicBezTo>
                  <a:lnTo>
                    <a:pt x="1044197" y="489061"/>
                  </a:lnTo>
                  <a:lnTo>
                    <a:pt x="991352" y="489061"/>
                  </a:lnTo>
                  <a:close/>
                  <a:moveTo>
                    <a:pt x="93612" y="128808"/>
                  </a:moveTo>
                  <a:lnTo>
                    <a:pt x="114614" y="135012"/>
                  </a:lnTo>
                  <a:cubicBezTo>
                    <a:pt x="111406" y="142296"/>
                    <a:pt x="107722" y="149642"/>
                    <a:pt x="103563" y="157050"/>
                  </a:cubicBezTo>
                  <a:cubicBezTo>
                    <a:pt x="99404" y="164457"/>
                    <a:pt x="95420" y="170848"/>
                    <a:pt x="91611" y="176222"/>
                  </a:cubicBezTo>
                  <a:cubicBezTo>
                    <a:pt x="89236" y="174329"/>
                    <a:pt x="86236" y="172273"/>
                    <a:pt x="82610" y="170054"/>
                  </a:cubicBezTo>
                  <a:cubicBezTo>
                    <a:pt x="78985" y="167835"/>
                    <a:pt x="75785" y="166028"/>
                    <a:pt x="73009" y="164632"/>
                  </a:cubicBezTo>
                  <a:cubicBezTo>
                    <a:pt x="76968" y="159812"/>
                    <a:pt x="80752" y="154242"/>
                    <a:pt x="84361" y="147921"/>
                  </a:cubicBezTo>
                  <a:cubicBezTo>
                    <a:pt x="87969" y="141600"/>
                    <a:pt x="91053" y="135229"/>
                    <a:pt x="93612" y="128808"/>
                  </a:cubicBezTo>
                  <a:close/>
                  <a:moveTo>
                    <a:pt x="170821" y="126806"/>
                  </a:moveTo>
                  <a:cubicBezTo>
                    <a:pt x="174168" y="133032"/>
                    <a:pt x="177676" y="139644"/>
                    <a:pt x="181348" y="146645"/>
                  </a:cubicBezTo>
                  <a:cubicBezTo>
                    <a:pt x="185019" y="153645"/>
                    <a:pt x="187978" y="159708"/>
                    <a:pt x="190224" y="164832"/>
                  </a:cubicBezTo>
                  <a:lnTo>
                    <a:pt x="168221" y="174424"/>
                  </a:lnTo>
                  <a:cubicBezTo>
                    <a:pt x="166296" y="169007"/>
                    <a:pt x="163645" y="162648"/>
                    <a:pt x="160270" y="155349"/>
                  </a:cubicBezTo>
                  <a:cubicBezTo>
                    <a:pt x="156895" y="148050"/>
                    <a:pt x="153544" y="141137"/>
                    <a:pt x="150219" y="134612"/>
                  </a:cubicBezTo>
                  <a:close/>
                  <a:moveTo>
                    <a:pt x="1031481" y="121015"/>
                  </a:moveTo>
                  <a:cubicBezTo>
                    <a:pt x="1038595" y="121107"/>
                    <a:pt x="1043970" y="123574"/>
                    <a:pt x="1047608" y="128416"/>
                  </a:cubicBezTo>
                  <a:cubicBezTo>
                    <a:pt x="1051246" y="133258"/>
                    <a:pt x="1053071" y="139926"/>
                    <a:pt x="1053084" y="148418"/>
                  </a:cubicBezTo>
                  <a:cubicBezTo>
                    <a:pt x="1052992" y="159957"/>
                    <a:pt x="1049525" y="169984"/>
                    <a:pt x="1042683" y="178497"/>
                  </a:cubicBezTo>
                  <a:cubicBezTo>
                    <a:pt x="1035840" y="187011"/>
                    <a:pt x="1026172" y="193187"/>
                    <a:pt x="1013679" y="197025"/>
                  </a:cubicBezTo>
                  <a:lnTo>
                    <a:pt x="1007278" y="180823"/>
                  </a:lnTo>
                  <a:cubicBezTo>
                    <a:pt x="1015104" y="178289"/>
                    <a:pt x="1021205" y="174955"/>
                    <a:pt x="1025581" y="170821"/>
                  </a:cubicBezTo>
                  <a:cubicBezTo>
                    <a:pt x="1029956" y="166687"/>
                    <a:pt x="1032456" y="161954"/>
                    <a:pt x="1033081" y="156619"/>
                  </a:cubicBezTo>
                  <a:cubicBezTo>
                    <a:pt x="1032448" y="156786"/>
                    <a:pt x="1031715" y="156853"/>
                    <a:pt x="1030881" y="156819"/>
                  </a:cubicBezTo>
                  <a:cubicBezTo>
                    <a:pt x="1025714" y="156790"/>
                    <a:pt x="1021297" y="155248"/>
                    <a:pt x="1017630" y="152194"/>
                  </a:cubicBezTo>
                  <a:cubicBezTo>
                    <a:pt x="1013962" y="149139"/>
                    <a:pt x="1012046" y="144747"/>
                    <a:pt x="1011879" y="139017"/>
                  </a:cubicBezTo>
                  <a:cubicBezTo>
                    <a:pt x="1012033" y="133367"/>
                    <a:pt x="1013975" y="128966"/>
                    <a:pt x="1017705" y="125816"/>
                  </a:cubicBezTo>
                  <a:cubicBezTo>
                    <a:pt x="1021434" y="122665"/>
                    <a:pt x="1026026" y="121065"/>
                    <a:pt x="1031481" y="121015"/>
                  </a:cubicBezTo>
                  <a:close/>
                  <a:moveTo>
                    <a:pt x="30404" y="107221"/>
                  </a:moveTo>
                  <a:lnTo>
                    <a:pt x="50006" y="120204"/>
                  </a:lnTo>
                  <a:cubicBezTo>
                    <a:pt x="46156" y="131002"/>
                    <a:pt x="42005" y="141875"/>
                    <a:pt x="37555" y="152820"/>
                  </a:cubicBezTo>
                  <a:cubicBezTo>
                    <a:pt x="33104" y="163766"/>
                    <a:pt x="28654" y="174230"/>
                    <a:pt x="24203" y="184213"/>
                  </a:cubicBezTo>
                  <a:lnTo>
                    <a:pt x="2400" y="171428"/>
                  </a:lnTo>
                  <a:cubicBezTo>
                    <a:pt x="6630" y="163376"/>
                    <a:pt x="11272" y="153623"/>
                    <a:pt x="16327" y="142169"/>
                  </a:cubicBezTo>
                  <a:cubicBezTo>
                    <a:pt x="21382" y="130715"/>
                    <a:pt x="26074" y="119066"/>
                    <a:pt x="30404" y="107221"/>
                  </a:cubicBezTo>
                  <a:close/>
                  <a:moveTo>
                    <a:pt x="111214" y="92799"/>
                  </a:moveTo>
                  <a:lnTo>
                    <a:pt x="111214" y="104025"/>
                  </a:lnTo>
                  <a:lnTo>
                    <a:pt x="157420" y="104025"/>
                  </a:lnTo>
                  <a:lnTo>
                    <a:pt x="157420" y="92799"/>
                  </a:lnTo>
                  <a:close/>
                  <a:moveTo>
                    <a:pt x="111214" y="65796"/>
                  </a:moveTo>
                  <a:lnTo>
                    <a:pt x="111214" y="76822"/>
                  </a:lnTo>
                  <a:lnTo>
                    <a:pt x="157420" y="76822"/>
                  </a:lnTo>
                  <a:lnTo>
                    <a:pt x="157420" y="65796"/>
                  </a:lnTo>
                  <a:close/>
                  <a:moveTo>
                    <a:pt x="13402" y="55210"/>
                  </a:moveTo>
                  <a:cubicBezTo>
                    <a:pt x="18757" y="57835"/>
                    <a:pt x="24599" y="60875"/>
                    <a:pt x="30929" y="64330"/>
                  </a:cubicBezTo>
                  <a:cubicBezTo>
                    <a:pt x="37259" y="67784"/>
                    <a:pt x="42551" y="70879"/>
                    <a:pt x="46806" y="73614"/>
                  </a:cubicBezTo>
                  <a:lnTo>
                    <a:pt x="32404" y="92799"/>
                  </a:lnTo>
                  <a:cubicBezTo>
                    <a:pt x="28641" y="89883"/>
                    <a:pt x="23665" y="86528"/>
                    <a:pt x="17477" y="82736"/>
                  </a:cubicBezTo>
                  <a:cubicBezTo>
                    <a:pt x="11289" y="78944"/>
                    <a:pt x="5463" y="75436"/>
                    <a:pt x="0" y="72211"/>
                  </a:cubicBezTo>
                  <a:close/>
                  <a:moveTo>
                    <a:pt x="1908493" y="44793"/>
                  </a:moveTo>
                  <a:lnTo>
                    <a:pt x="1908493" y="93424"/>
                  </a:lnTo>
                  <a:lnTo>
                    <a:pt x="1926304" y="93424"/>
                  </a:lnTo>
                  <a:cubicBezTo>
                    <a:pt x="1936494" y="93420"/>
                    <a:pt x="1944082" y="91277"/>
                    <a:pt x="1949069" y="86995"/>
                  </a:cubicBezTo>
                  <a:cubicBezTo>
                    <a:pt x="1954055" y="82713"/>
                    <a:pt x="1956540" y="76317"/>
                    <a:pt x="1956524" y="67808"/>
                  </a:cubicBezTo>
                  <a:cubicBezTo>
                    <a:pt x="1956499" y="59319"/>
                    <a:pt x="1953847" y="53332"/>
                    <a:pt x="1948568" y="49846"/>
                  </a:cubicBezTo>
                  <a:cubicBezTo>
                    <a:pt x="1943290" y="46361"/>
                    <a:pt x="1935535" y="44676"/>
                    <a:pt x="1925303" y="44793"/>
                  </a:cubicBezTo>
                  <a:close/>
                  <a:moveTo>
                    <a:pt x="1737043" y="44793"/>
                  </a:moveTo>
                  <a:lnTo>
                    <a:pt x="1737043" y="93424"/>
                  </a:lnTo>
                  <a:lnTo>
                    <a:pt x="1754854" y="93424"/>
                  </a:lnTo>
                  <a:cubicBezTo>
                    <a:pt x="1765044" y="93420"/>
                    <a:pt x="1772632" y="91277"/>
                    <a:pt x="1777619" y="86995"/>
                  </a:cubicBezTo>
                  <a:cubicBezTo>
                    <a:pt x="1782605" y="82713"/>
                    <a:pt x="1785090" y="76317"/>
                    <a:pt x="1785074" y="67808"/>
                  </a:cubicBezTo>
                  <a:cubicBezTo>
                    <a:pt x="1785049" y="59319"/>
                    <a:pt x="1782397" y="53332"/>
                    <a:pt x="1777118" y="49846"/>
                  </a:cubicBezTo>
                  <a:cubicBezTo>
                    <a:pt x="1771840" y="46361"/>
                    <a:pt x="1764085" y="44676"/>
                    <a:pt x="1753853" y="44793"/>
                  </a:cubicBezTo>
                  <a:close/>
                  <a:moveTo>
                    <a:pt x="689293" y="44793"/>
                  </a:moveTo>
                  <a:lnTo>
                    <a:pt x="689293" y="93424"/>
                  </a:lnTo>
                  <a:lnTo>
                    <a:pt x="707104" y="93424"/>
                  </a:lnTo>
                  <a:cubicBezTo>
                    <a:pt x="717294" y="93420"/>
                    <a:pt x="724882" y="91277"/>
                    <a:pt x="729869" y="86995"/>
                  </a:cubicBezTo>
                  <a:cubicBezTo>
                    <a:pt x="734855" y="82713"/>
                    <a:pt x="737340" y="76317"/>
                    <a:pt x="737324" y="67808"/>
                  </a:cubicBezTo>
                  <a:cubicBezTo>
                    <a:pt x="737299" y="59319"/>
                    <a:pt x="734647" y="53332"/>
                    <a:pt x="729369" y="49846"/>
                  </a:cubicBezTo>
                  <a:cubicBezTo>
                    <a:pt x="724090" y="46361"/>
                    <a:pt x="716335" y="44676"/>
                    <a:pt x="706103" y="44793"/>
                  </a:cubicBezTo>
                  <a:close/>
                  <a:moveTo>
                    <a:pt x="517843" y="44793"/>
                  </a:moveTo>
                  <a:lnTo>
                    <a:pt x="517843" y="93424"/>
                  </a:lnTo>
                  <a:lnTo>
                    <a:pt x="535654" y="93424"/>
                  </a:lnTo>
                  <a:cubicBezTo>
                    <a:pt x="545844" y="93420"/>
                    <a:pt x="553432" y="91277"/>
                    <a:pt x="558419" y="86995"/>
                  </a:cubicBezTo>
                  <a:cubicBezTo>
                    <a:pt x="563405" y="82713"/>
                    <a:pt x="565890" y="76317"/>
                    <a:pt x="565874" y="67808"/>
                  </a:cubicBezTo>
                  <a:cubicBezTo>
                    <a:pt x="565849" y="59319"/>
                    <a:pt x="563197" y="53332"/>
                    <a:pt x="557919" y="49846"/>
                  </a:cubicBezTo>
                  <a:cubicBezTo>
                    <a:pt x="552640" y="46361"/>
                    <a:pt x="544885" y="44676"/>
                    <a:pt x="534654" y="44793"/>
                  </a:cubicBezTo>
                  <a:close/>
                  <a:moveTo>
                    <a:pt x="2038162" y="21415"/>
                  </a:moveTo>
                  <a:lnTo>
                    <a:pt x="2151352" y="21415"/>
                  </a:lnTo>
                  <a:lnTo>
                    <a:pt x="2151352" y="45993"/>
                  </a:lnTo>
                  <a:lnTo>
                    <a:pt x="2109346" y="45993"/>
                  </a:lnTo>
                  <a:lnTo>
                    <a:pt x="2109346" y="169409"/>
                  </a:lnTo>
                  <a:lnTo>
                    <a:pt x="2079768" y="169409"/>
                  </a:lnTo>
                  <a:lnTo>
                    <a:pt x="2079768" y="45993"/>
                  </a:lnTo>
                  <a:lnTo>
                    <a:pt x="2038162" y="45993"/>
                  </a:lnTo>
                  <a:close/>
                  <a:moveTo>
                    <a:pt x="1878914" y="21415"/>
                  </a:moveTo>
                  <a:lnTo>
                    <a:pt x="1927505" y="21415"/>
                  </a:lnTo>
                  <a:cubicBezTo>
                    <a:pt x="1938552" y="21340"/>
                    <a:pt x="1948426" y="22756"/>
                    <a:pt x="1957126" y="25664"/>
                  </a:cubicBezTo>
                  <a:cubicBezTo>
                    <a:pt x="1965827" y="28573"/>
                    <a:pt x="1972704" y="33425"/>
                    <a:pt x="1977758" y="40223"/>
                  </a:cubicBezTo>
                  <a:cubicBezTo>
                    <a:pt x="1982813" y="47020"/>
                    <a:pt x="1985394" y="56215"/>
                    <a:pt x="1985502" y="67808"/>
                  </a:cubicBezTo>
                  <a:cubicBezTo>
                    <a:pt x="1985385" y="79056"/>
                    <a:pt x="1982799" y="88299"/>
                    <a:pt x="1977744" y="95536"/>
                  </a:cubicBezTo>
                  <a:cubicBezTo>
                    <a:pt x="1972688" y="102773"/>
                    <a:pt x="1965865" y="108132"/>
                    <a:pt x="1957274" y="111613"/>
                  </a:cubicBezTo>
                  <a:cubicBezTo>
                    <a:pt x="1948684" y="115093"/>
                    <a:pt x="1939028" y="116823"/>
                    <a:pt x="1928305" y="116802"/>
                  </a:cubicBezTo>
                  <a:lnTo>
                    <a:pt x="1908493" y="116802"/>
                  </a:lnTo>
                  <a:lnTo>
                    <a:pt x="1908493" y="169409"/>
                  </a:lnTo>
                  <a:lnTo>
                    <a:pt x="1878914" y="169409"/>
                  </a:lnTo>
                  <a:close/>
                  <a:moveTo>
                    <a:pt x="1707464" y="21415"/>
                  </a:moveTo>
                  <a:lnTo>
                    <a:pt x="1756055" y="21415"/>
                  </a:lnTo>
                  <a:cubicBezTo>
                    <a:pt x="1767102" y="21340"/>
                    <a:pt x="1776976" y="22756"/>
                    <a:pt x="1785676" y="25664"/>
                  </a:cubicBezTo>
                  <a:cubicBezTo>
                    <a:pt x="1794377" y="28573"/>
                    <a:pt x="1801254" y="33425"/>
                    <a:pt x="1806308" y="40223"/>
                  </a:cubicBezTo>
                  <a:cubicBezTo>
                    <a:pt x="1811363" y="47020"/>
                    <a:pt x="1813944" y="56215"/>
                    <a:pt x="1814052" y="67808"/>
                  </a:cubicBezTo>
                  <a:cubicBezTo>
                    <a:pt x="1813935" y="79056"/>
                    <a:pt x="1811349" y="88299"/>
                    <a:pt x="1806294" y="95536"/>
                  </a:cubicBezTo>
                  <a:cubicBezTo>
                    <a:pt x="1801238" y="102773"/>
                    <a:pt x="1794415" y="108132"/>
                    <a:pt x="1785824" y="111613"/>
                  </a:cubicBezTo>
                  <a:cubicBezTo>
                    <a:pt x="1777234" y="115093"/>
                    <a:pt x="1767578" y="116823"/>
                    <a:pt x="1756855" y="116802"/>
                  </a:cubicBezTo>
                  <a:lnTo>
                    <a:pt x="1737043" y="116802"/>
                  </a:lnTo>
                  <a:lnTo>
                    <a:pt x="1737043" y="169409"/>
                  </a:lnTo>
                  <a:lnTo>
                    <a:pt x="1707464" y="169409"/>
                  </a:lnTo>
                  <a:close/>
                  <a:moveTo>
                    <a:pt x="818962" y="21415"/>
                  </a:moveTo>
                  <a:lnTo>
                    <a:pt x="932152" y="21415"/>
                  </a:lnTo>
                  <a:lnTo>
                    <a:pt x="932152" y="45993"/>
                  </a:lnTo>
                  <a:lnTo>
                    <a:pt x="890146" y="45993"/>
                  </a:lnTo>
                  <a:lnTo>
                    <a:pt x="890146" y="169409"/>
                  </a:lnTo>
                  <a:lnTo>
                    <a:pt x="860568" y="169409"/>
                  </a:lnTo>
                  <a:lnTo>
                    <a:pt x="860568" y="45993"/>
                  </a:lnTo>
                  <a:lnTo>
                    <a:pt x="818962" y="45993"/>
                  </a:lnTo>
                  <a:close/>
                  <a:moveTo>
                    <a:pt x="659714" y="21415"/>
                  </a:moveTo>
                  <a:lnTo>
                    <a:pt x="708305" y="21415"/>
                  </a:lnTo>
                  <a:cubicBezTo>
                    <a:pt x="719352" y="21340"/>
                    <a:pt x="729226" y="22756"/>
                    <a:pt x="737926" y="25664"/>
                  </a:cubicBezTo>
                  <a:cubicBezTo>
                    <a:pt x="746627" y="28573"/>
                    <a:pt x="753504" y="33425"/>
                    <a:pt x="758558" y="40223"/>
                  </a:cubicBezTo>
                  <a:cubicBezTo>
                    <a:pt x="763613" y="47020"/>
                    <a:pt x="766194" y="56215"/>
                    <a:pt x="766302" y="67808"/>
                  </a:cubicBezTo>
                  <a:cubicBezTo>
                    <a:pt x="766185" y="79056"/>
                    <a:pt x="763599" y="88299"/>
                    <a:pt x="758544" y="95536"/>
                  </a:cubicBezTo>
                  <a:cubicBezTo>
                    <a:pt x="753488" y="102773"/>
                    <a:pt x="746665" y="108132"/>
                    <a:pt x="738075" y="111613"/>
                  </a:cubicBezTo>
                  <a:cubicBezTo>
                    <a:pt x="729484" y="115093"/>
                    <a:pt x="719828" y="116823"/>
                    <a:pt x="709105" y="116802"/>
                  </a:cubicBezTo>
                  <a:lnTo>
                    <a:pt x="689293" y="116802"/>
                  </a:lnTo>
                  <a:lnTo>
                    <a:pt x="689293" y="169409"/>
                  </a:lnTo>
                  <a:lnTo>
                    <a:pt x="659714" y="169409"/>
                  </a:lnTo>
                  <a:close/>
                  <a:moveTo>
                    <a:pt x="488264" y="21415"/>
                  </a:moveTo>
                  <a:lnTo>
                    <a:pt x="536855" y="21415"/>
                  </a:lnTo>
                  <a:cubicBezTo>
                    <a:pt x="547902" y="21340"/>
                    <a:pt x="557776" y="22756"/>
                    <a:pt x="566476" y="25664"/>
                  </a:cubicBezTo>
                  <a:cubicBezTo>
                    <a:pt x="575177" y="28573"/>
                    <a:pt x="582054" y="33425"/>
                    <a:pt x="587108" y="40223"/>
                  </a:cubicBezTo>
                  <a:cubicBezTo>
                    <a:pt x="592163" y="47020"/>
                    <a:pt x="594744" y="56215"/>
                    <a:pt x="594852" y="67808"/>
                  </a:cubicBezTo>
                  <a:cubicBezTo>
                    <a:pt x="594735" y="79056"/>
                    <a:pt x="592149" y="88299"/>
                    <a:pt x="587094" y="95536"/>
                  </a:cubicBezTo>
                  <a:cubicBezTo>
                    <a:pt x="582038" y="102773"/>
                    <a:pt x="575215" y="108132"/>
                    <a:pt x="566625" y="111613"/>
                  </a:cubicBezTo>
                  <a:cubicBezTo>
                    <a:pt x="558034" y="115093"/>
                    <a:pt x="548378" y="116823"/>
                    <a:pt x="537655" y="116802"/>
                  </a:cubicBezTo>
                  <a:lnTo>
                    <a:pt x="517843" y="116802"/>
                  </a:lnTo>
                  <a:lnTo>
                    <a:pt x="517843" y="169409"/>
                  </a:lnTo>
                  <a:lnTo>
                    <a:pt x="488264" y="169409"/>
                  </a:lnTo>
                  <a:close/>
                  <a:moveTo>
                    <a:pt x="1226401" y="13402"/>
                  </a:moveTo>
                  <a:lnTo>
                    <a:pt x="1399823" y="13402"/>
                  </a:lnTo>
                  <a:lnTo>
                    <a:pt x="1399823" y="37805"/>
                  </a:lnTo>
                  <a:lnTo>
                    <a:pt x="1337615" y="37805"/>
                  </a:lnTo>
                  <a:cubicBezTo>
                    <a:pt x="1335906" y="40909"/>
                    <a:pt x="1334073" y="44001"/>
                    <a:pt x="1332114" y="47081"/>
                  </a:cubicBezTo>
                  <a:cubicBezTo>
                    <a:pt x="1330155" y="50160"/>
                    <a:pt x="1328122" y="53202"/>
                    <a:pt x="1326013" y="56207"/>
                  </a:cubicBezTo>
                  <a:lnTo>
                    <a:pt x="1326013" y="77010"/>
                  </a:lnTo>
                  <a:lnTo>
                    <a:pt x="1340815" y="64608"/>
                  </a:lnTo>
                  <a:cubicBezTo>
                    <a:pt x="1348109" y="69833"/>
                    <a:pt x="1355969" y="75629"/>
                    <a:pt x="1364396" y="81995"/>
                  </a:cubicBezTo>
                  <a:cubicBezTo>
                    <a:pt x="1372823" y="88362"/>
                    <a:pt x="1380861" y="94750"/>
                    <a:pt x="1388510" y="101161"/>
                  </a:cubicBezTo>
                  <a:cubicBezTo>
                    <a:pt x="1396159" y="107571"/>
                    <a:pt x="1402464" y="113456"/>
                    <a:pt x="1407423" y="118815"/>
                  </a:cubicBezTo>
                  <a:lnTo>
                    <a:pt x="1387221" y="137017"/>
                  </a:lnTo>
                  <a:cubicBezTo>
                    <a:pt x="1382961" y="131995"/>
                    <a:pt x="1377435" y="126348"/>
                    <a:pt x="1370641" y="120074"/>
                  </a:cubicBezTo>
                  <a:cubicBezTo>
                    <a:pt x="1363848" y="113801"/>
                    <a:pt x="1356543" y="107427"/>
                    <a:pt x="1348727" y="100953"/>
                  </a:cubicBezTo>
                  <a:cubicBezTo>
                    <a:pt x="1340911" y="94480"/>
                    <a:pt x="1333340" y="88432"/>
                    <a:pt x="1326013" y="82810"/>
                  </a:cubicBezTo>
                  <a:lnTo>
                    <a:pt x="1326013" y="186423"/>
                  </a:lnTo>
                  <a:lnTo>
                    <a:pt x="1300010" y="186423"/>
                  </a:lnTo>
                  <a:lnTo>
                    <a:pt x="1300010" y="88811"/>
                  </a:lnTo>
                  <a:cubicBezTo>
                    <a:pt x="1290896" y="98575"/>
                    <a:pt x="1281020" y="107651"/>
                    <a:pt x="1270381" y="116039"/>
                  </a:cubicBezTo>
                  <a:cubicBezTo>
                    <a:pt x="1259743" y="124428"/>
                    <a:pt x="1248416" y="131754"/>
                    <a:pt x="1236402" y="138017"/>
                  </a:cubicBezTo>
                  <a:cubicBezTo>
                    <a:pt x="1234381" y="134654"/>
                    <a:pt x="1231822" y="130929"/>
                    <a:pt x="1228726" y="126841"/>
                  </a:cubicBezTo>
                  <a:cubicBezTo>
                    <a:pt x="1225630" y="122753"/>
                    <a:pt x="1222721" y="119277"/>
                    <a:pt x="1220000" y="116414"/>
                  </a:cubicBezTo>
                  <a:cubicBezTo>
                    <a:pt x="1238357" y="107613"/>
                    <a:pt x="1254950" y="96212"/>
                    <a:pt x="1269781" y="82210"/>
                  </a:cubicBezTo>
                  <a:cubicBezTo>
                    <a:pt x="1284612" y="68208"/>
                    <a:pt x="1296755" y="53407"/>
                    <a:pt x="1306211" y="37805"/>
                  </a:cubicBezTo>
                  <a:lnTo>
                    <a:pt x="1226401" y="37805"/>
                  </a:lnTo>
                  <a:close/>
                  <a:moveTo>
                    <a:pt x="255927" y="12801"/>
                  </a:moveTo>
                  <a:lnTo>
                    <a:pt x="407946" y="12801"/>
                  </a:lnTo>
                  <a:lnTo>
                    <a:pt x="407946" y="36404"/>
                  </a:lnTo>
                  <a:lnTo>
                    <a:pt x="346539" y="36404"/>
                  </a:lnTo>
                  <a:lnTo>
                    <a:pt x="346539" y="77410"/>
                  </a:lnTo>
                  <a:lnTo>
                    <a:pt x="421548" y="77410"/>
                  </a:lnTo>
                  <a:lnTo>
                    <a:pt x="421548" y="101013"/>
                  </a:lnTo>
                  <a:lnTo>
                    <a:pt x="346539" y="101013"/>
                  </a:lnTo>
                  <a:lnTo>
                    <a:pt x="346539" y="156019"/>
                  </a:lnTo>
                  <a:cubicBezTo>
                    <a:pt x="346605" y="163308"/>
                    <a:pt x="345672" y="168884"/>
                    <a:pt x="343738" y="172747"/>
                  </a:cubicBezTo>
                  <a:cubicBezTo>
                    <a:pt x="341805" y="176610"/>
                    <a:pt x="338471" y="179435"/>
                    <a:pt x="333737" y="181223"/>
                  </a:cubicBezTo>
                  <a:cubicBezTo>
                    <a:pt x="329036" y="183165"/>
                    <a:pt x="323036" y="184431"/>
                    <a:pt x="315735" y="185023"/>
                  </a:cubicBezTo>
                  <a:cubicBezTo>
                    <a:pt x="308434" y="185615"/>
                    <a:pt x="299833" y="185882"/>
                    <a:pt x="289931" y="185823"/>
                  </a:cubicBezTo>
                  <a:cubicBezTo>
                    <a:pt x="289152" y="182060"/>
                    <a:pt x="287810" y="177835"/>
                    <a:pt x="285906" y="173147"/>
                  </a:cubicBezTo>
                  <a:cubicBezTo>
                    <a:pt x="284002" y="168459"/>
                    <a:pt x="282010" y="164283"/>
                    <a:pt x="279930" y="160620"/>
                  </a:cubicBezTo>
                  <a:cubicBezTo>
                    <a:pt x="287585" y="161008"/>
                    <a:pt x="294728" y="161233"/>
                    <a:pt x="301358" y="161295"/>
                  </a:cubicBezTo>
                  <a:cubicBezTo>
                    <a:pt x="307988" y="161358"/>
                    <a:pt x="312580" y="161333"/>
                    <a:pt x="315135" y="161220"/>
                  </a:cubicBezTo>
                  <a:cubicBezTo>
                    <a:pt x="317318" y="161158"/>
                    <a:pt x="318902" y="160733"/>
                    <a:pt x="319885" y="159945"/>
                  </a:cubicBezTo>
                  <a:cubicBezTo>
                    <a:pt x="320869" y="159157"/>
                    <a:pt x="321352" y="157782"/>
                    <a:pt x="321335" y="155819"/>
                  </a:cubicBezTo>
                  <a:lnTo>
                    <a:pt x="321335" y="101013"/>
                  </a:lnTo>
                  <a:lnTo>
                    <a:pt x="242326" y="101013"/>
                  </a:lnTo>
                  <a:lnTo>
                    <a:pt x="242326" y="77410"/>
                  </a:lnTo>
                  <a:lnTo>
                    <a:pt x="321335" y="77410"/>
                  </a:lnTo>
                  <a:lnTo>
                    <a:pt x="321335" y="36404"/>
                  </a:lnTo>
                  <a:lnTo>
                    <a:pt x="255927" y="36404"/>
                  </a:lnTo>
                  <a:close/>
                  <a:moveTo>
                    <a:pt x="60208" y="10414"/>
                  </a:moveTo>
                  <a:lnTo>
                    <a:pt x="185223" y="10414"/>
                  </a:lnTo>
                  <a:lnTo>
                    <a:pt x="185223" y="31791"/>
                  </a:lnTo>
                  <a:lnTo>
                    <a:pt x="126616" y="31791"/>
                  </a:lnTo>
                  <a:lnTo>
                    <a:pt x="149019" y="35798"/>
                  </a:lnTo>
                  <a:cubicBezTo>
                    <a:pt x="147718" y="38006"/>
                    <a:pt x="146418" y="40201"/>
                    <a:pt x="145118" y="42383"/>
                  </a:cubicBezTo>
                  <a:cubicBezTo>
                    <a:pt x="143818" y="44566"/>
                    <a:pt x="142518" y="46711"/>
                    <a:pt x="141218" y="48818"/>
                  </a:cubicBezTo>
                  <a:lnTo>
                    <a:pt x="179422" y="48818"/>
                  </a:lnTo>
                  <a:lnTo>
                    <a:pt x="179422" y="121003"/>
                  </a:lnTo>
                  <a:lnTo>
                    <a:pt x="144618" y="121003"/>
                  </a:lnTo>
                  <a:lnTo>
                    <a:pt x="144618" y="164232"/>
                  </a:lnTo>
                  <a:cubicBezTo>
                    <a:pt x="144697" y="169282"/>
                    <a:pt x="144139" y="173320"/>
                    <a:pt x="142943" y="176347"/>
                  </a:cubicBezTo>
                  <a:cubicBezTo>
                    <a:pt x="141747" y="179373"/>
                    <a:pt x="139438" y="181662"/>
                    <a:pt x="136017" y="183215"/>
                  </a:cubicBezTo>
                  <a:cubicBezTo>
                    <a:pt x="132621" y="184767"/>
                    <a:pt x="128562" y="185758"/>
                    <a:pt x="123841" y="186186"/>
                  </a:cubicBezTo>
                  <a:cubicBezTo>
                    <a:pt x="119119" y="186615"/>
                    <a:pt x="113710" y="186757"/>
                    <a:pt x="107613" y="186611"/>
                  </a:cubicBezTo>
                  <a:cubicBezTo>
                    <a:pt x="107080" y="183414"/>
                    <a:pt x="106247" y="179968"/>
                    <a:pt x="105113" y="176272"/>
                  </a:cubicBezTo>
                  <a:cubicBezTo>
                    <a:pt x="103980" y="172576"/>
                    <a:pt x="102746" y="169230"/>
                    <a:pt x="101413" y="166233"/>
                  </a:cubicBezTo>
                  <a:cubicBezTo>
                    <a:pt x="105051" y="166329"/>
                    <a:pt x="108526" y="166387"/>
                    <a:pt x="111839" y="166408"/>
                  </a:cubicBezTo>
                  <a:cubicBezTo>
                    <a:pt x="115152" y="166429"/>
                    <a:pt x="117477" y="166437"/>
                    <a:pt x="118815" y="166433"/>
                  </a:cubicBezTo>
                  <a:cubicBezTo>
                    <a:pt x="119903" y="166454"/>
                    <a:pt x="120678" y="166262"/>
                    <a:pt x="121140" y="165858"/>
                  </a:cubicBezTo>
                  <a:cubicBezTo>
                    <a:pt x="121603" y="165453"/>
                    <a:pt x="121828" y="164711"/>
                    <a:pt x="121815" y="163631"/>
                  </a:cubicBezTo>
                  <a:lnTo>
                    <a:pt x="121815" y="121003"/>
                  </a:lnTo>
                  <a:lnTo>
                    <a:pt x="90211" y="121003"/>
                  </a:lnTo>
                  <a:lnTo>
                    <a:pt x="90211" y="48818"/>
                  </a:lnTo>
                  <a:lnTo>
                    <a:pt x="117015" y="48818"/>
                  </a:lnTo>
                  <a:cubicBezTo>
                    <a:pt x="118027" y="45893"/>
                    <a:pt x="118952" y="42980"/>
                    <a:pt x="119790" y="40080"/>
                  </a:cubicBezTo>
                  <a:cubicBezTo>
                    <a:pt x="120628" y="37179"/>
                    <a:pt x="121303" y="34416"/>
                    <a:pt x="121815" y="31791"/>
                  </a:cubicBezTo>
                  <a:lnTo>
                    <a:pt x="83210" y="31791"/>
                  </a:lnTo>
                  <a:lnTo>
                    <a:pt x="83210" y="65596"/>
                  </a:lnTo>
                  <a:cubicBezTo>
                    <a:pt x="83313" y="77633"/>
                    <a:pt x="82708" y="90914"/>
                    <a:pt x="81395" y="105441"/>
                  </a:cubicBezTo>
                  <a:cubicBezTo>
                    <a:pt x="80083" y="119967"/>
                    <a:pt x="77448" y="134369"/>
                    <a:pt x="73491" y="148648"/>
                  </a:cubicBezTo>
                  <a:cubicBezTo>
                    <a:pt x="69533" y="162927"/>
                    <a:pt x="63639" y="175715"/>
                    <a:pt x="55807" y="187011"/>
                  </a:cubicBezTo>
                  <a:cubicBezTo>
                    <a:pt x="53498" y="184977"/>
                    <a:pt x="50365" y="182694"/>
                    <a:pt x="46406" y="180160"/>
                  </a:cubicBezTo>
                  <a:cubicBezTo>
                    <a:pt x="42447" y="177626"/>
                    <a:pt x="38913" y="175643"/>
                    <a:pt x="35804" y="174209"/>
                  </a:cubicBezTo>
                  <a:cubicBezTo>
                    <a:pt x="43159" y="163771"/>
                    <a:pt x="48586" y="152223"/>
                    <a:pt x="52088" y="139565"/>
                  </a:cubicBezTo>
                  <a:cubicBezTo>
                    <a:pt x="55590" y="126907"/>
                    <a:pt x="57847" y="114159"/>
                    <a:pt x="58859" y="101321"/>
                  </a:cubicBezTo>
                  <a:cubicBezTo>
                    <a:pt x="59872" y="88482"/>
                    <a:pt x="60321" y="76574"/>
                    <a:pt x="60208" y="65596"/>
                  </a:cubicBezTo>
                  <a:close/>
                  <a:moveTo>
                    <a:pt x="23203" y="1413"/>
                  </a:moveTo>
                  <a:cubicBezTo>
                    <a:pt x="28487" y="4342"/>
                    <a:pt x="34321" y="7633"/>
                    <a:pt x="40705" y="11285"/>
                  </a:cubicBezTo>
                  <a:cubicBezTo>
                    <a:pt x="47089" y="14937"/>
                    <a:pt x="52323" y="18176"/>
                    <a:pt x="56407" y="21003"/>
                  </a:cubicBezTo>
                  <a:lnTo>
                    <a:pt x="42005" y="40005"/>
                  </a:lnTo>
                  <a:cubicBezTo>
                    <a:pt x="38142" y="36958"/>
                    <a:pt x="33117" y="33440"/>
                    <a:pt x="26928" y="29449"/>
                  </a:cubicBezTo>
                  <a:cubicBezTo>
                    <a:pt x="20740" y="25458"/>
                    <a:pt x="14964" y="21843"/>
                    <a:pt x="9601" y="18605"/>
                  </a:cubicBezTo>
                  <a:close/>
                  <a:moveTo>
                    <a:pt x="1546536" y="0"/>
                  </a:moveTo>
                  <a:lnTo>
                    <a:pt x="1571939" y="0"/>
                  </a:lnTo>
                  <a:lnTo>
                    <a:pt x="1571939" y="62408"/>
                  </a:lnTo>
                  <a:lnTo>
                    <a:pt x="1631547" y="62408"/>
                  </a:lnTo>
                  <a:lnTo>
                    <a:pt x="1631547" y="86411"/>
                  </a:lnTo>
                  <a:lnTo>
                    <a:pt x="1571939" y="86411"/>
                  </a:lnTo>
                  <a:lnTo>
                    <a:pt x="1571939" y="153019"/>
                  </a:lnTo>
                  <a:lnTo>
                    <a:pt x="1642348" y="153019"/>
                  </a:lnTo>
                  <a:lnTo>
                    <a:pt x="1642348" y="176822"/>
                  </a:lnTo>
                  <a:lnTo>
                    <a:pt x="1459725" y="176822"/>
                  </a:lnTo>
                  <a:lnTo>
                    <a:pt x="1459725" y="153019"/>
                  </a:lnTo>
                  <a:lnTo>
                    <a:pt x="1485128" y="153019"/>
                  </a:lnTo>
                  <a:lnTo>
                    <a:pt x="1485128" y="41005"/>
                  </a:lnTo>
                  <a:lnTo>
                    <a:pt x="1510132" y="41005"/>
                  </a:lnTo>
                  <a:lnTo>
                    <a:pt x="1510132" y="153019"/>
                  </a:lnTo>
                  <a:lnTo>
                    <a:pt x="1546536" y="153019"/>
                  </a:ln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nSpc>
                  <a:spcPct val="140000"/>
                </a:lnSpc>
              </a:pPr>
              <a:endParaRPr lang="zh-CN" altLang="en-US" sz="1400" spc="300" dirty="0">
                <a:solidFill>
                  <a:srgbClr val="ECBD81"/>
                </a:solidFill>
                <a:latin typeface="思源黑体 CN Light" panose="020B0300000000000000" pitchFamily="34" charset="-122"/>
                <a:ea typeface="思源黑体 CN Light" panose="020B0300000000000000" pitchFamily="34" charset="-122"/>
              </a:endParaRPr>
            </a:p>
          </p:txBody>
        </p:sp>
        <p:grpSp>
          <p:nvGrpSpPr>
            <p:cNvPr id="24" name="组合 23">
              <a:extLst>
                <a:ext uri="{FF2B5EF4-FFF2-40B4-BE49-F238E27FC236}">
                  <a16:creationId xmlns:a16="http://schemas.microsoft.com/office/drawing/2014/main" id="{4251BDF5-BD9A-C68B-B4DF-4ADF75E15C49}"/>
                </a:ext>
              </a:extLst>
            </p:cNvPr>
            <p:cNvGrpSpPr/>
            <p:nvPr/>
          </p:nvGrpSpPr>
          <p:grpSpPr>
            <a:xfrm>
              <a:off x="4980705" y="2314286"/>
              <a:ext cx="3813754" cy="81601"/>
              <a:chOff x="3955432" y="5643520"/>
              <a:chExt cx="3026445" cy="86703"/>
            </a:xfrm>
            <a:grpFill/>
          </p:grpSpPr>
          <p:sp>
            <p:nvSpPr>
              <p:cNvPr id="26" name="Rectangle 151">
                <a:extLst>
                  <a:ext uri="{FF2B5EF4-FFF2-40B4-BE49-F238E27FC236}">
                    <a16:creationId xmlns:a16="http://schemas.microsoft.com/office/drawing/2014/main" id="{033F9F3E-6911-772A-FAB2-00CDDF8800B4}"/>
                  </a:ext>
                </a:extLst>
              </p:cNvPr>
              <p:cNvSpPr>
                <a:spLocks noChangeArrowheads="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7" name="Rectangle 152">
                <a:extLst>
                  <a:ext uri="{FF2B5EF4-FFF2-40B4-BE49-F238E27FC236}">
                    <a16:creationId xmlns:a16="http://schemas.microsoft.com/office/drawing/2014/main" id="{3F2EADEE-FE01-C5FE-B8C4-8BDBC614D55F}"/>
                  </a:ext>
                </a:extLst>
              </p:cNvPr>
              <p:cNvSpPr>
                <a:spLocks noChangeArrowheads="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8" name="Rectangle 153">
                <a:extLst>
                  <a:ext uri="{FF2B5EF4-FFF2-40B4-BE49-F238E27FC236}">
                    <a16:creationId xmlns:a16="http://schemas.microsoft.com/office/drawing/2014/main" id="{CFC87A91-5686-FE8D-C1E4-5C084ED983F1}"/>
                  </a:ext>
                </a:extLst>
              </p:cNvPr>
              <p:cNvSpPr>
                <a:spLocks noChangeArrowheads="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9" name="Rectangle 154">
                <a:extLst>
                  <a:ext uri="{FF2B5EF4-FFF2-40B4-BE49-F238E27FC236}">
                    <a16:creationId xmlns:a16="http://schemas.microsoft.com/office/drawing/2014/main" id="{B005EA1C-85A5-F28C-FF34-1C8EE9CF6057}"/>
                  </a:ext>
                </a:extLst>
              </p:cNvPr>
              <p:cNvSpPr>
                <a:spLocks noChangeArrowheads="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0" name="Rectangle 155">
                <a:extLst>
                  <a:ext uri="{FF2B5EF4-FFF2-40B4-BE49-F238E27FC236}">
                    <a16:creationId xmlns:a16="http://schemas.microsoft.com/office/drawing/2014/main" id="{D3F8CF27-D5C6-C7B9-CEBD-C42600ADC47A}"/>
                  </a:ext>
                </a:extLst>
              </p:cNvPr>
              <p:cNvSpPr>
                <a:spLocks noChangeArrowheads="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1" name="Rectangle 156">
                <a:extLst>
                  <a:ext uri="{FF2B5EF4-FFF2-40B4-BE49-F238E27FC236}">
                    <a16:creationId xmlns:a16="http://schemas.microsoft.com/office/drawing/2014/main" id="{FD63DBFA-82CA-5E34-66EE-7B7FC2B1C960}"/>
                  </a:ext>
                </a:extLst>
              </p:cNvPr>
              <p:cNvSpPr>
                <a:spLocks noChangeArrowheads="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2" name="Rectangle 157">
                <a:extLst>
                  <a:ext uri="{FF2B5EF4-FFF2-40B4-BE49-F238E27FC236}">
                    <a16:creationId xmlns:a16="http://schemas.microsoft.com/office/drawing/2014/main" id="{9A9FAD6D-6B01-D3C3-ED2C-E8C0066D28BB}"/>
                  </a:ext>
                </a:extLst>
              </p:cNvPr>
              <p:cNvSpPr>
                <a:spLocks noChangeArrowheads="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3" name="Rectangle 158">
                <a:extLst>
                  <a:ext uri="{FF2B5EF4-FFF2-40B4-BE49-F238E27FC236}">
                    <a16:creationId xmlns:a16="http://schemas.microsoft.com/office/drawing/2014/main" id="{9A5CDE47-3EFF-D9B5-ADFD-7689905A252C}"/>
                  </a:ext>
                </a:extLst>
              </p:cNvPr>
              <p:cNvSpPr>
                <a:spLocks noChangeArrowheads="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4" name="Rectangle 159">
                <a:extLst>
                  <a:ext uri="{FF2B5EF4-FFF2-40B4-BE49-F238E27FC236}">
                    <a16:creationId xmlns:a16="http://schemas.microsoft.com/office/drawing/2014/main" id="{60B3374E-D8AB-F4E9-5C3C-57E36D2FCDB9}"/>
                  </a:ext>
                </a:extLst>
              </p:cNvPr>
              <p:cNvSpPr>
                <a:spLocks noChangeArrowheads="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5" name="Rectangle 160">
                <a:extLst>
                  <a:ext uri="{FF2B5EF4-FFF2-40B4-BE49-F238E27FC236}">
                    <a16:creationId xmlns:a16="http://schemas.microsoft.com/office/drawing/2014/main" id="{70B44FD4-8A02-14CC-D70E-880283B3F549}"/>
                  </a:ext>
                </a:extLst>
              </p:cNvPr>
              <p:cNvSpPr>
                <a:spLocks noChangeArrowheads="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6" name="Rectangle 161">
                <a:extLst>
                  <a:ext uri="{FF2B5EF4-FFF2-40B4-BE49-F238E27FC236}">
                    <a16:creationId xmlns:a16="http://schemas.microsoft.com/office/drawing/2014/main" id="{5A0AAF4C-C8DA-81DB-C968-CE54D9FA7A23}"/>
                  </a:ext>
                </a:extLst>
              </p:cNvPr>
              <p:cNvSpPr>
                <a:spLocks noChangeArrowheads="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7" name="Rectangle 162">
                <a:extLst>
                  <a:ext uri="{FF2B5EF4-FFF2-40B4-BE49-F238E27FC236}">
                    <a16:creationId xmlns:a16="http://schemas.microsoft.com/office/drawing/2014/main" id="{A4D779BD-3947-0FF4-1841-C5F9A17AFB25}"/>
                  </a:ext>
                </a:extLst>
              </p:cNvPr>
              <p:cNvSpPr>
                <a:spLocks noChangeArrowheads="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8" name="Rectangle 163">
                <a:extLst>
                  <a:ext uri="{FF2B5EF4-FFF2-40B4-BE49-F238E27FC236}">
                    <a16:creationId xmlns:a16="http://schemas.microsoft.com/office/drawing/2014/main" id="{06FB5830-D0DF-0160-E4CE-30FCCBB4F224}"/>
                  </a:ext>
                </a:extLst>
              </p:cNvPr>
              <p:cNvSpPr>
                <a:spLocks noChangeArrowheads="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9" name="Rectangle 164">
                <a:extLst>
                  <a:ext uri="{FF2B5EF4-FFF2-40B4-BE49-F238E27FC236}">
                    <a16:creationId xmlns:a16="http://schemas.microsoft.com/office/drawing/2014/main" id="{DB379346-644F-6333-3A4E-278F3CA86D04}"/>
                  </a:ext>
                </a:extLst>
              </p:cNvPr>
              <p:cNvSpPr>
                <a:spLocks noChangeArrowheads="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0" name="Rectangle 165">
                <a:extLst>
                  <a:ext uri="{FF2B5EF4-FFF2-40B4-BE49-F238E27FC236}">
                    <a16:creationId xmlns:a16="http://schemas.microsoft.com/office/drawing/2014/main" id="{D0570026-9C3A-81C9-DF8D-6750E3279C89}"/>
                  </a:ext>
                </a:extLst>
              </p:cNvPr>
              <p:cNvSpPr>
                <a:spLocks noChangeArrowheads="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1" name="Rectangle 166">
                <a:extLst>
                  <a:ext uri="{FF2B5EF4-FFF2-40B4-BE49-F238E27FC236}">
                    <a16:creationId xmlns:a16="http://schemas.microsoft.com/office/drawing/2014/main" id="{A0BC763F-AFF9-57E7-6649-18C7D4E21CDD}"/>
                  </a:ext>
                </a:extLst>
              </p:cNvPr>
              <p:cNvSpPr>
                <a:spLocks noChangeArrowheads="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2" name="Rectangle 167">
                <a:extLst>
                  <a:ext uri="{FF2B5EF4-FFF2-40B4-BE49-F238E27FC236}">
                    <a16:creationId xmlns:a16="http://schemas.microsoft.com/office/drawing/2014/main" id="{BCEB1D31-50CD-FA0D-EC8E-1961CCC4AAF1}"/>
                  </a:ext>
                </a:extLst>
              </p:cNvPr>
              <p:cNvSpPr>
                <a:spLocks noChangeArrowheads="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3" name="Rectangle 168">
                <a:extLst>
                  <a:ext uri="{FF2B5EF4-FFF2-40B4-BE49-F238E27FC236}">
                    <a16:creationId xmlns:a16="http://schemas.microsoft.com/office/drawing/2014/main" id="{DE0B0B05-FF23-82A5-B656-BABF447A380C}"/>
                  </a:ext>
                </a:extLst>
              </p:cNvPr>
              <p:cNvSpPr>
                <a:spLocks noChangeArrowheads="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4" name="Rectangle 169">
                <a:extLst>
                  <a:ext uri="{FF2B5EF4-FFF2-40B4-BE49-F238E27FC236}">
                    <a16:creationId xmlns:a16="http://schemas.microsoft.com/office/drawing/2014/main" id="{9FFBA4AF-717E-0CC6-89DE-22DF96B168E3}"/>
                  </a:ext>
                </a:extLst>
              </p:cNvPr>
              <p:cNvSpPr>
                <a:spLocks noChangeArrowheads="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5" name="Rectangle 170">
                <a:extLst>
                  <a:ext uri="{FF2B5EF4-FFF2-40B4-BE49-F238E27FC236}">
                    <a16:creationId xmlns:a16="http://schemas.microsoft.com/office/drawing/2014/main" id="{2DA06C9A-EBBF-4BFD-A535-F7DEB81D20BE}"/>
                  </a:ext>
                </a:extLst>
              </p:cNvPr>
              <p:cNvSpPr>
                <a:spLocks noChangeArrowheads="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6" name="Rectangle 171">
                <a:extLst>
                  <a:ext uri="{FF2B5EF4-FFF2-40B4-BE49-F238E27FC236}">
                    <a16:creationId xmlns:a16="http://schemas.microsoft.com/office/drawing/2014/main" id="{D87214DD-7ACB-B86E-41B3-DEB6E1C5BAA6}"/>
                  </a:ext>
                </a:extLst>
              </p:cNvPr>
              <p:cNvSpPr>
                <a:spLocks noChangeArrowheads="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7" name="Rectangle 172">
                <a:extLst>
                  <a:ext uri="{FF2B5EF4-FFF2-40B4-BE49-F238E27FC236}">
                    <a16:creationId xmlns:a16="http://schemas.microsoft.com/office/drawing/2014/main" id="{87D9E076-1E11-C4F8-A1D0-4FFE6F80453A}"/>
                  </a:ext>
                </a:extLst>
              </p:cNvPr>
              <p:cNvSpPr>
                <a:spLocks noChangeArrowheads="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8" name="Rectangle 173">
                <a:extLst>
                  <a:ext uri="{FF2B5EF4-FFF2-40B4-BE49-F238E27FC236}">
                    <a16:creationId xmlns:a16="http://schemas.microsoft.com/office/drawing/2014/main" id="{F2F3D1E4-663D-7E9F-1EC1-06BFD44376FC}"/>
                  </a:ext>
                </a:extLst>
              </p:cNvPr>
              <p:cNvSpPr>
                <a:spLocks noChangeArrowheads="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9" name="Rectangle 174">
                <a:extLst>
                  <a:ext uri="{FF2B5EF4-FFF2-40B4-BE49-F238E27FC236}">
                    <a16:creationId xmlns:a16="http://schemas.microsoft.com/office/drawing/2014/main" id="{B58BCB2F-137D-358A-B322-57A92A37BCC3}"/>
                  </a:ext>
                </a:extLst>
              </p:cNvPr>
              <p:cNvSpPr>
                <a:spLocks noChangeArrowheads="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0" name="Rectangle 175">
                <a:extLst>
                  <a:ext uri="{FF2B5EF4-FFF2-40B4-BE49-F238E27FC236}">
                    <a16:creationId xmlns:a16="http://schemas.microsoft.com/office/drawing/2014/main" id="{34E6E4CF-71BF-EBEC-2A84-A6B64F63091C}"/>
                  </a:ext>
                </a:extLst>
              </p:cNvPr>
              <p:cNvSpPr>
                <a:spLocks noChangeArrowheads="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1" name="Rectangle 176">
                <a:extLst>
                  <a:ext uri="{FF2B5EF4-FFF2-40B4-BE49-F238E27FC236}">
                    <a16:creationId xmlns:a16="http://schemas.microsoft.com/office/drawing/2014/main" id="{24A6EC9B-02D4-06EB-6AFA-D46BB0F54509}"/>
                  </a:ext>
                </a:extLst>
              </p:cNvPr>
              <p:cNvSpPr>
                <a:spLocks noChangeArrowheads="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2" name="Rectangle 177">
                <a:extLst>
                  <a:ext uri="{FF2B5EF4-FFF2-40B4-BE49-F238E27FC236}">
                    <a16:creationId xmlns:a16="http://schemas.microsoft.com/office/drawing/2014/main" id="{8F0E35C1-83B9-08D7-BB5C-10CEEDEA57E3}"/>
                  </a:ext>
                </a:extLst>
              </p:cNvPr>
              <p:cNvSpPr>
                <a:spLocks noChangeArrowheads="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3" name="Rectangle 178">
                <a:extLst>
                  <a:ext uri="{FF2B5EF4-FFF2-40B4-BE49-F238E27FC236}">
                    <a16:creationId xmlns:a16="http://schemas.microsoft.com/office/drawing/2014/main" id="{30B57125-4389-6E3B-B094-0EB98DB8D787}"/>
                  </a:ext>
                </a:extLst>
              </p:cNvPr>
              <p:cNvSpPr>
                <a:spLocks noChangeArrowheads="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4" name="Rectangle 179">
                <a:extLst>
                  <a:ext uri="{FF2B5EF4-FFF2-40B4-BE49-F238E27FC236}">
                    <a16:creationId xmlns:a16="http://schemas.microsoft.com/office/drawing/2014/main" id="{6D822FE5-550F-DFC3-4741-8F4C9303BD23}"/>
                  </a:ext>
                </a:extLst>
              </p:cNvPr>
              <p:cNvSpPr>
                <a:spLocks noChangeArrowheads="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5" name="Rectangle 180">
                <a:extLst>
                  <a:ext uri="{FF2B5EF4-FFF2-40B4-BE49-F238E27FC236}">
                    <a16:creationId xmlns:a16="http://schemas.microsoft.com/office/drawing/2014/main" id="{5D41E260-C050-CD24-47FF-077DB8C2D4D3}"/>
                  </a:ext>
                </a:extLst>
              </p:cNvPr>
              <p:cNvSpPr>
                <a:spLocks noChangeArrowheads="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6" name="Rectangle 181">
                <a:extLst>
                  <a:ext uri="{FF2B5EF4-FFF2-40B4-BE49-F238E27FC236}">
                    <a16:creationId xmlns:a16="http://schemas.microsoft.com/office/drawing/2014/main" id="{ED5292D8-BA64-BAA0-2144-2A77D1E7946C}"/>
                  </a:ext>
                </a:extLst>
              </p:cNvPr>
              <p:cNvSpPr>
                <a:spLocks noChangeArrowheads="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7" name="Rectangle 182">
                <a:extLst>
                  <a:ext uri="{FF2B5EF4-FFF2-40B4-BE49-F238E27FC236}">
                    <a16:creationId xmlns:a16="http://schemas.microsoft.com/office/drawing/2014/main" id="{8CC6657C-935F-C84C-E029-0DF58AB7D5A0}"/>
                  </a:ext>
                </a:extLst>
              </p:cNvPr>
              <p:cNvSpPr>
                <a:spLocks noChangeArrowheads="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8" name="Rectangle 183">
                <a:extLst>
                  <a:ext uri="{FF2B5EF4-FFF2-40B4-BE49-F238E27FC236}">
                    <a16:creationId xmlns:a16="http://schemas.microsoft.com/office/drawing/2014/main" id="{44469D0D-AB95-AEE5-8CB6-1855547F0205}"/>
                  </a:ext>
                </a:extLst>
              </p:cNvPr>
              <p:cNvSpPr>
                <a:spLocks noChangeArrowheads="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9" name="Rectangle 184">
                <a:extLst>
                  <a:ext uri="{FF2B5EF4-FFF2-40B4-BE49-F238E27FC236}">
                    <a16:creationId xmlns:a16="http://schemas.microsoft.com/office/drawing/2014/main" id="{5058A3DE-41BF-8CBE-9DA4-7C1E31A035A7}"/>
                  </a:ext>
                </a:extLst>
              </p:cNvPr>
              <p:cNvSpPr>
                <a:spLocks noChangeArrowheads="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0" name="Rectangle 185">
                <a:extLst>
                  <a:ext uri="{FF2B5EF4-FFF2-40B4-BE49-F238E27FC236}">
                    <a16:creationId xmlns:a16="http://schemas.microsoft.com/office/drawing/2014/main" id="{DEADD0F7-DB13-2764-A2B6-66A167D7C43E}"/>
                  </a:ext>
                </a:extLst>
              </p:cNvPr>
              <p:cNvSpPr>
                <a:spLocks noChangeArrowheads="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1" name="Rectangle 186">
                <a:extLst>
                  <a:ext uri="{FF2B5EF4-FFF2-40B4-BE49-F238E27FC236}">
                    <a16:creationId xmlns:a16="http://schemas.microsoft.com/office/drawing/2014/main" id="{49EEF308-0C7F-81D9-55B0-B33297D41DA2}"/>
                  </a:ext>
                </a:extLst>
              </p:cNvPr>
              <p:cNvSpPr>
                <a:spLocks noChangeArrowheads="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2" name="Rectangle 187">
                <a:extLst>
                  <a:ext uri="{FF2B5EF4-FFF2-40B4-BE49-F238E27FC236}">
                    <a16:creationId xmlns:a16="http://schemas.microsoft.com/office/drawing/2014/main" id="{46675D19-2522-2643-4FA9-A2D5B0913F7D}"/>
                  </a:ext>
                </a:extLst>
              </p:cNvPr>
              <p:cNvSpPr>
                <a:spLocks noChangeArrowheads="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3" name="Rectangle 188">
                <a:extLst>
                  <a:ext uri="{FF2B5EF4-FFF2-40B4-BE49-F238E27FC236}">
                    <a16:creationId xmlns:a16="http://schemas.microsoft.com/office/drawing/2014/main" id="{E8B50BDF-EF29-AF39-7BCF-7BC8188B45CF}"/>
                  </a:ext>
                </a:extLst>
              </p:cNvPr>
              <p:cNvSpPr>
                <a:spLocks noChangeArrowheads="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4" name="Rectangle 189">
                <a:extLst>
                  <a:ext uri="{FF2B5EF4-FFF2-40B4-BE49-F238E27FC236}">
                    <a16:creationId xmlns:a16="http://schemas.microsoft.com/office/drawing/2014/main" id="{67473D17-BFC9-CDF3-D488-103639B07BDD}"/>
                  </a:ext>
                </a:extLst>
              </p:cNvPr>
              <p:cNvSpPr>
                <a:spLocks noChangeArrowheads="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5" name="Rectangle 190">
                <a:extLst>
                  <a:ext uri="{FF2B5EF4-FFF2-40B4-BE49-F238E27FC236}">
                    <a16:creationId xmlns:a16="http://schemas.microsoft.com/office/drawing/2014/main" id="{E9DA4BA8-DDB8-D115-95E5-30E4E8B82AF2}"/>
                  </a:ext>
                </a:extLst>
              </p:cNvPr>
              <p:cNvSpPr>
                <a:spLocks noChangeArrowheads="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6" name="Rectangle 191">
                <a:extLst>
                  <a:ext uri="{FF2B5EF4-FFF2-40B4-BE49-F238E27FC236}">
                    <a16:creationId xmlns:a16="http://schemas.microsoft.com/office/drawing/2014/main" id="{F54421AB-416E-AB86-2208-9BB5CC60C2DC}"/>
                  </a:ext>
                </a:extLst>
              </p:cNvPr>
              <p:cNvSpPr>
                <a:spLocks noChangeArrowheads="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7" name="Rectangle 192">
                <a:extLst>
                  <a:ext uri="{FF2B5EF4-FFF2-40B4-BE49-F238E27FC236}">
                    <a16:creationId xmlns:a16="http://schemas.microsoft.com/office/drawing/2014/main" id="{8AC54D4C-D463-41E8-1A72-30BA4A9A8D31}"/>
                  </a:ext>
                </a:extLst>
              </p:cNvPr>
              <p:cNvSpPr>
                <a:spLocks noChangeArrowheads="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8" name="Rectangle 193">
                <a:extLst>
                  <a:ext uri="{FF2B5EF4-FFF2-40B4-BE49-F238E27FC236}">
                    <a16:creationId xmlns:a16="http://schemas.microsoft.com/office/drawing/2014/main" id="{89D90681-82AC-51F5-EC68-A94F4CAC239E}"/>
                  </a:ext>
                </a:extLst>
              </p:cNvPr>
              <p:cNvSpPr>
                <a:spLocks noChangeArrowheads="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9" name="Rectangle 194">
                <a:extLst>
                  <a:ext uri="{FF2B5EF4-FFF2-40B4-BE49-F238E27FC236}">
                    <a16:creationId xmlns:a16="http://schemas.microsoft.com/office/drawing/2014/main" id="{73718AB3-0B6B-75D5-2352-1190961F01DF}"/>
                  </a:ext>
                </a:extLst>
              </p:cNvPr>
              <p:cNvSpPr>
                <a:spLocks noChangeArrowheads="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0" name="Rectangle 195">
                <a:extLst>
                  <a:ext uri="{FF2B5EF4-FFF2-40B4-BE49-F238E27FC236}">
                    <a16:creationId xmlns:a16="http://schemas.microsoft.com/office/drawing/2014/main" id="{AFE2C539-7FE5-B504-DE67-E28A5D798170}"/>
                  </a:ext>
                </a:extLst>
              </p:cNvPr>
              <p:cNvSpPr>
                <a:spLocks noChangeArrowheads="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1" name="Rectangle 196">
                <a:extLst>
                  <a:ext uri="{FF2B5EF4-FFF2-40B4-BE49-F238E27FC236}">
                    <a16:creationId xmlns:a16="http://schemas.microsoft.com/office/drawing/2014/main" id="{4429E89F-872C-4B1F-6F38-4F596A9B12EE}"/>
                  </a:ext>
                </a:extLst>
              </p:cNvPr>
              <p:cNvSpPr>
                <a:spLocks noChangeArrowheads="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2" name="Rectangle 197">
                <a:extLst>
                  <a:ext uri="{FF2B5EF4-FFF2-40B4-BE49-F238E27FC236}">
                    <a16:creationId xmlns:a16="http://schemas.microsoft.com/office/drawing/2014/main" id="{63D8E5D2-924B-F12D-AE7C-9978B1D92E00}"/>
                  </a:ext>
                </a:extLst>
              </p:cNvPr>
              <p:cNvSpPr>
                <a:spLocks noChangeArrowheads="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3" name="Rectangle 198">
                <a:extLst>
                  <a:ext uri="{FF2B5EF4-FFF2-40B4-BE49-F238E27FC236}">
                    <a16:creationId xmlns:a16="http://schemas.microsoft.com/office/drawing/2014/main" id="{C2421006-9BCF-BC59-8948-6D02DEC118C2}"/>
                  </a:ext>
                </a:extLst>
              </p:cNvPr>
              <p:cNvSpPr>
                <a:spLocks noChangeArrowheads="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4" name="Rectangle 199">
                <a:extLst>
                  <a:ext uri="{FF2B5EF4-FFF2-40B4-BE49-F238E27FC236}">
                    <a16:creationId xmlns:a16="http://schemas.microsoft.com/office/drawing/2014/main" id="{A5450F66-2A76-EABC-005A-BF192F0CB74A}"/>
                  </a:ext>
                </a:extLst>
              </p:cNvPr>
              <p:cNvSpPr>
                <a:spLocks noChangeArrowheads="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5" name="Rectangle 200">
                <a:extLst>
                  <a:ext uri="{FF2B5EF4-FFF2-40B4-BE49-F238E27FC236}">
                    <a16:creationId xmlns:a16="http://schemas.microsoft.com/office/drawing/2014/main" id="{5878CA1F-1833-CF38-248A-91C5643F8DC2}"/>
                  </a:ext>
                </a:extLst>
              </p:cNvPr>
              <p:cNvSpPr>
                <a:spLocks noChangeArrowheads="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6" name="Rectangle 201">
                <a:extLst>
                  <a:ext uri="{FF2B5EF4-FFF2-40B4-BE49-F238E27FC236}">
                    <a16:creationId xmlns:a16="http://schemas.microsoft.com/office/drawing/2014/main" id="{3AA4CB93-F774-5CBA-2E7C-1C3110FF41CE}"/>
                  </a:ext>
                </a:extLst>
              </p:cNvPr>
              <p:cNvSpPr>
                <a:spLocks noChangeArrowheads="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7" name="Rectangle 202">
                <a:extLst>
                  <a:ext uri="{FF2B5EF4-FFF2-40B4-BE49-F238E27FC236}">
                    <a16:creationId xmlns:a16="http://schemas.microsoft.com/office/drawing/2014/main" id="{B4C8702E-8408-D1B0-A258-731C8DBED090}"/>
                  </a:ext>
                </a:extLst>
              </p:cNvPr>
              <p:cNvSpPr>
                <a:spLocks noChangeArrowheads="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8" name="Rectangle 203">
                <a:extLst>
                  <a:ext uri="{FF2B5EF4-FFF2-40B4-BE49-F238E27FC236}">
                    <a16:creationId xmlns:a16="http://schemas.microsoft.com/office/drawing/2014/main" id="{64A56488-D01A-9414-705C-3DFBA973A2E3}"/>
                  </a:ext>
                </a:extLst>
              </p:cNvPr>
              <p:cNvSpPr>
                <a:spLocks noChangeArrowheads="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9" name="Rectangle 204">
                <a:extLst>
                  <a:ext uri="{FF2B5EF4-FFF2-40B4-BE49-F238E27FC236}">
                    <a16:creationId xmlns:a16="http://schemas.microsoft.com/office/drawing/2014/main" id="{6EDE7040-90C5-38CC-C1FC-50BC5C7A6875}"/>
                  </a:ext>
                </a:extLst>
              </p:cNvPr>
              <p:cNvSpPr>
                <a:spLocks noChangeArrowheads="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0" name="Rectangle 205">
                <a:extLst>
                  <a:ext uri="{FF2B5EF4-FFF2-40B4-BE49-F238E27FC236}">
                    <a16:creationId xmlns:a16="http://schemas.microsoft.com/office/drawing/2014/main" id="{45F1BA36-07E0-87EB-AA56-7339CE501A1D}"/>
                  </a:ext>
                </a:extLst>
              </p:cNvPr>
              <p:cNvSpPr>
                <a:spLocks noChangeArrowheads="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1" name="Rectangle 206">
                <a:extLst>
                  <a:ext uri="{FF2B5EF4-FFF2-40B4-BE49-F238E27FC236}">
                    <a16:creationId xmlns:a16="http://schemas.microsoft.com/office/drawing/2014/main" id="{05E42C2D-1502-1857-1FD4-39B540B7A83C}"/>
                  </a:ext>
                </a:extLst>
              </p:cNvPr>
              <p:cNvSpPr>
                <a:spLocks noChangeArrowheads="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2" name="Rectangle 207">
                <a:extLst>
                  <a:ext uri="{FF2B5EF4-FFF2-40B4-BE49-F238E27FC236}">
                    <a16:creationId xmlns:a16="http://schemas.microsoft.com/office/drawing/2014/main" id="{A96D52EB-B715-3685-C51A-09331B476434}"/>
                  </a:ext>
                </a:extLst>
              </p:cNvPr>
              <p:cNvSpPr>
                <a:spLocks noChangeArrowheads="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3" name="Rectangle 208">
                <a:extLst>
                  <a:ext uri="{FF2B5EF4-FFF2-40B4-BE49-F238E27FC236}">
                    <a16:creationId xmlns:a16="http://schemas.microsoft.com/office/drawing/2014/main" id="{5736EC16-D7F9-51FC-6CE8-58B570A328C9}"/>
                  </a:ext>
                </a:extLst>
              </p:cNvPr>
              <p:cNvSpPr>
                <a:spLocks noChangeArrowheads="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4" name="Rectangle 209">
                <a:extLst>
                  <a:ext uri="{FF2B5EF4-FFF2-40B4-BE49-F238E27FC236}">
                    <a16:creationId xmlns:a16="http://schemas.microsoft.com/office/drawing/2014/main" id="{02CA2990-F262-598A-677D-64671CA4F09B}"/>
                  </a:ext>
                </a:extLst>
              </p:cNvPr>
              <p:cNvSpPr>
                <a:spLocks noChangeArrowheads="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5" name="Rectangle 210">
                <a:extLst>
                  <a:ext uri="{FF2B5EF4-FFF2-40B4-BE49-F238E27FC236}">
                    <a16:creationId xmlns:a16="http://schemas.microsoft.com/office/drawing/2014/main" id="{06B05CAE-9484-9BE4-C93B-FD2BC29032BB}"/>
                  </a:ext>
                </a:extLst>
              </p:cNvPr>
              <p:cNvSpPr>
                <a:spLocks noChangeArrowheads="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6" name="Rectangle 211">
                <a:extLst>
                  <a:ext uri="{FF2B5EF4-FFF2-40B4-BE49-F238E27FC236}">
                    <a16:creationId xmlns:a16="http://schemas.microsoft.com/office/drawing/2014/main" id="{D3AA47A7-D488-FEE1-A384-3E34F154A59C}"/>
                  </a:ext>
                </a:extLst>
              </p:cNvPr>
              <p:cNvSpPr>
                <a:spLocks noChangeArrowheads="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7" name="Rectangle 212">
                <a:extLst>
                  <a:ext uri="{FF2B5EF4-FFF2-40B4-BE49-F238E27FC236}">
                    <a16:creationId xmlns:a16="http://schemas.microsoft.com/office/drawing/2014/main" id="{66320491-BD6A-C899-A087-AD74503E71E3}"/>
                  </a:ext>
                </a:extLst>
              </p:cNvPr>
              <p:cNvSpPr>
                <a:spLocks noChangeArrowheads="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8" name="Rectangle 213">
                <a:extLst>
                  <a:ext uri="{FF2B5EF4-FFF2-40B4-BE49-F238E27FC236}">
                    <a16:creationId xmlns:a16="http://schemas.microsoft.com/office/drawing/2014/main" id="{666B7655-F9B9-2EAC-C6F3-2D018B836B2E}"/>
                  </a:ext>
                </a:extLst>
              </p:cNvPr>
              <p:cNvSpPr>
                <a:spLocks noChangeArrowheads="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9" name="Rectangle 214">
                <a:extLst>
                  <a:ext uri="{FF2B5EF4-FFF2-40B4-BE49-F238E27FC236}">
                    <a16:creationId xmlns:a16="http://schemas.microsoft.com/office/drawing/2014/main" id="{4273A1B0-0957-5E11-938D-CA9A3CFF26A0}"/>
                  </a:ext>
                </a:extLst>
              </p:cNvPr>
              <p:cNvSpPr>
                <a:spLocks noChangeArrowheads="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0" name="Rectangle 215">
                <a:extLst>
                  <a:ext uri="{FF2B5EF4-FFF2-40B4-BE49-F238E27FC236}">
                    <a16:creationId xmlns:a16="http://schemas.microsoft.com/office/drawing/2014/main" id="{97339BC5-6064-2898-3A77-77BD1C17E534}"/>
                  </a:ext>
                </a:extLst>
              </p:cNvPr>
              <p:cNvSpPr>
                <a:spLocks noChangeArrowheads="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1" name="Rectangle 216">
                <a:extLst>
                  <a:ext uri="{FF2B5EF4-FFF2-40B4-BE49-F238E27FC236}">
                    <a16:creationId xmlns:a16="http://schemas.microsoft.com/office/drawing/2014/main" id="{A03D7F0D-1122-11F9-F2E3-8158B0192C02}"/>
                  </a:ext>
                </a:extLst>
              </p:cNvPr>
              <p:cNvSpPr>
                <a:spLocks noChangeArrowheads="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2" name="Rectangle 217">
                <a:extLst>
                  <a:ext uri="{FF2B5EF4-FFF2-40B4-BE49-F238E27FC236}">
                    <a16:creationId xmlns:a16="http://schemas.microsoft.com/office/drawing/2014/main" id="{98430F97-3F9D-2C35-4959-689A303C5108}"/>
                  </a:ext>
                </a:extLst>
              </p:cNvPr>
              <p:cNvSpPr>
                <a:spLocks noChangeArrowheads="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3" name="Rectangle 218">
                <a:extLst>
                  <a:ext uri="{FF2B5EF4-FFF2-40B4-BE49-F238E27FC236}">
                    <a16:creationId xmlns:a16="http://schemas.microsoft.com/office/drawing/2014/main" id="{162DD10F-89EE-D018-CCB9-3F15814A44FF}"/>
                  </a:ext>
                </a:extLst>
              </p:cNvPr>
              <p:cNvSpPr>
                <a:spLocks noChangeArrowheads="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4" name="Rectangle 219">
                <a:extLst>
                  <a:ext uri="{FF2B5EF4-FFF2-40B4-BE49-F238E27FC236}">
                    <a16:creationId xmlns:a16="http://schemas.microsoft.com/office/drawing/2014/main" id="{5338833A-3BDC-A61A-9CC8-C3BFA0C52AC3}"/>
                  </a:ext>
                </a:extLst>
              </p:cNvPr>
              <p:cNvSpPr>
                <a:spLocks noChangeArrowheads="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5" name="Rectangle 220">
                <a:extLst>
                  <a:ext uri="{FF2B5EF4-FFF2-40B4-BE49-F238E27FC236}">
                    <a16:creationId xmlns:a16="http://schemas.microsoft.com/office/drawing/2014/main" id="{3D3B1DA9-A6C8-E674-DD07-B5DE101FFDB0}"/>
                  </a:ext>
                </a:extLst>
              </p:cNvPr>
              <p:cNvSpPr>
                <a:spLocks noChangeArrowheads="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6" name="Rectangle 221">
                <a:extLst>
                  <a:ext uri="{FF2B5EF4-FFF2-40B4-BE49-F238E27FC236}">
                    <a16:creationId xmlns:a16="http://schemas.microsoft.com/office/drawing/2014/main" id="{1EB8535A-B471-56F8-DEDC-4F8BEB60A3CB}"/>
                  </a:ext>
                </a:extLst>
              </p:cNvPr>
              <p:cNvSpPr>
                <a:spLocks noChangeArrowheads="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7" name="Rectangle 222">
                <a:extLst>
                  <a:ext uri="{FF2B5EF4-FFF2-40B4-BE49-F238E27FC236}">
                    <a16:creationId xmlns:a16="http://schemas.microsoft.com/office/drawing/2014/main" id="{3AB7DB0A-E1AC-D33C-F725-AFCFCB6B5BD2}"/>
                  </a:ext>
                </a:extLst>
              </p:cNvPr>
              <p:cNvSpPr>
                <a:spLocks noChangeArrowheads="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8" name="Rectangle 223">
                <a:extLst>
                  <a:ext uri="{FF2B5EF4-FFF2-40B4-BE49-F238E27FC236}">
                    <a16:creationId xmlns:a16="http://schemas.microsoft.com/office/drawing/2014/main" id="{EB7F5903-2223-EA3A-3A6A-7FCB2629DF6C}"/>
                  </a:ext>
                </a:extLst>
              </p:cNvPr>
              <p:cNvSpPr>
                <a:spLocks noChangeArrowheads="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9" name="Rectangle 224">
                <a:extLst>
                  <a:ext uri="{FF2B5EF4-FFF2-40B4-BE49-F238E27FC236}">
                    <a16:creationId xmlns:a16="http://schemas.microsoft.com/office/drawing/2014/main" id="{58F3ED3E-78E2-DCFB-AF6C-745421C58160}"/>
                  </a:ext>
                </a:extLst>
              </p:cNvPr>
              <p:cNvSpPr>
                <a:spLocks noChangeArrowheads="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0" name="Rectangle 225">
                <a:extLst>
                  <a:ext uri="{FF2B5EF4-FFF2-40B4-BE49-F238E27FC236}">
                    <a16:creationId xmlns:a16="http://schemas.microsoft.com/office/drawing/2014/main" id="{842F7D01-DDDA-27F8-8991-45D0B71BE0E6}"/>
                  </a:ext>
                </a:extLst>
              </p:cNvPr>
              <p:cNvSpPr>
                <a:spLocks noChangeArrowheads="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1" name="Rectangle 226">
                <a:extLst>
                  <a:ext uri="{FF2B5EF4-FFF2-40B4-BE49-F238E27FC236}">
                    <a16:creationId xmlns:a16="http://schemas.microsoft.com/office/drawing/2014/main" id="{60671CFA-C686-068F-973C-A1339D62B740}"/>
                  </a:ext>
                </a:extLst>
              </p:cNvPr>
              <p:cNvSpPr>
                <a:spLocks noChangeArrowheads="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2" name="Rectangle 227">
                <a:extLst>
                  <a:ext uri="{FF2B5EF4-FFF2-40B4-BE49-F238E27FC236}">
                    <a16:creationId xmlns:a16="http://schemas.microsoft.com/office/drawing/2014/main" id="{2CF5F911-26EC-1099-940A-BA294ABE594B}"/>
                  </a:ext>
                </a:extLst>
              </p:cNvPr>
              <p:cNvSpPr>
                <a:spLocks noChangeArrowheads="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3" name="Rectangle 228">
                <a:extLst>
                  <a:ext uri="{FF2B5EF4-FFF2-40B4-BE49-F238E27FC236}">
                    <a16:creationId xmlns:a16="http://schemas.microsoft.com/office/drawing/2014/main" id="{1E601F2A-5E3C-0740-A28E-1635C308FC80}"/>
                  </a:ext>
                </a:extLst>
              </p:cNvPr>
              <p:cNvSpPr>
                <a:spLocks noChangeArrowheads="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grpSp>
        <p:cxnSp>
          <p:nvCxnSpPr>
            <p:cNvPr id="25" name="直接连接符 24">
              <a:extLst>
                <a:ext uri="{FF2B5EF4-FFF2-40B4-BE49-F238E27FC236}">
                  <a16:creationId xmlns:a16="http://schemas.microsoft.com/office/drawing/2014/main" id="{FE6C1BBC-EE5D-76C3-DD92-848FD9BF71DD}"/>
                </a:ext>
              </a:extLst>
            </p:cNvPr>
            <p:cNvCxnSpPr>
              <a:cxnSpLocks/>
            </p:cNvCxnSpPr>
            <p:nvPr/>
          </p:nvCxnSpPr>
          <p:spPr>
            <a:xfrm flipH="1">
              <a:off x="6991236" y="1803529"/>
              <a:ext cx="1803222" cy="0"/>
            </a:xfrm>
            <a:prstGeom prst="line">
              <a:avLst/>
            </a:prstGeom>
            <a:grpFill/>
            <a:ln>
              <a:gradFill flip="none" rotWithShape="1">
                <a:gsLst>
                  <a:gs pos="0">
                    <a:srgbClr val="ECBD81">
                      <a:alpha val="25000"/>
                    </a:srgbClr>
                  </a:gs>
                  <a:gs pos="100000">
                    <a:srgbClr val="ECBD81">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grpSp>
      <p:sp>
        <p:nvSpPr>
          <p:cNvPr id="104" name="矩形 7">
            <a:extLst>
              <a:ext uri="{FF2B5EF4-FFF2-40B4-BE49-F238E27FC236}">
                <a16:creationId xmlns:a16="http://schemas.microsoft.com/office/drawing/2014/main" id="{FDDE9F93-5979-2092-BE7E-DA9BF92DE90E}"/>
              </a:ext>
            </a:extLst>
          </p:cNvPr>
          <p:cNvSpPr/>
          <p:nvPr userDrawn="1"/>
        </p:nvSpPr>
        <p:spPr>
          <a:xfrm flipH="1" flipV="1">
            <a:off x="3911466" y="4339044"/>
            <a:ext cx="7103415" cy="2862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5" name="任意多边形: 形状 104">
            <a:extLst>
              <a:ext uri="{FF2B5EF4-FFF2-40B4-BE49-F238E27FC236}">
                <a16:creationId xmlns:a16="http://schemas.microsoft.com/office/drawing/2014/main" id="{219F2295-E867-2A5E-0268-A9D080B815B5}"/>
              </a:ext>
            </a:extLst>
          </p:cNvPr>
          <p:cNvSpPr/>
          <p:nvPr userDrawn="1"/>
        </p:nvSpPr>
        <p:spPr>
          <a:xfrm>
            <a:off x="5687024" y="4276591"/>
            <a:ext cx="4783319" cy="212546"/>
          </a:xfrm>
          <a:custGeom>
            <a:avLst/>
            <a:gdLst/>
            <a:ahLst/>
            <a:cxnLst/>
            <a:rect l="l" t="t" r="r" b="b"/>
            <a:pathLst>
              <a:path w="6618942" h="294113">
                <a:moveTo>
                  <a:pt x="2540184" y="230086"/>
                </a:moveTo>
                <a:cubicBezTo>
                  <a:pt x="2553400" y="233817"/>
                  <a:pt x="2567236" y="238107"/>
                  <a:pt x="2581694" y="242956"/>
                </a:cubicBezTo>
                <a:cubicBezTo>
                  <a:pt x="2596151" y="247804"/>
                  <a:pt x="2609964" y="252771"/>
                  <a:pt x="2623135" y="257857"/>
                </a:cubicBezTo>
                <a:cubicBezTo>
                  <a:pt x="2636305" y="262943"/>
                  <a:pt x="2647568" y="267707"/>
                  <a:pt x="2656923" y="272149"/>
                </a:cubicBezTo>
                <a:lnTo>
                  <a:pt x="2648388" y="284645"/>
                </a:lnTo>
                <a:cubicBezTo>
                  <a:pt x="2639532" y="280096"/>
                  <a:pt x="2628593" y="275174"/>
                  <a:pt x="2615572" y="269880"/>
                </a:cubicBezTo>
                <a:cubicBezTo>
                  <a:pt x="2602550" y="264585"/>
                  <a:pt x="2588766" y="259392"/>
                  <a:pt x="2574220" y="254301"/>
                </a:cubicBezTo>
                <a:cubicBezTo>
                  <a:pt x="2559674" y="249210"/>
                  <a:pt x="2545688" y="244694"/>
                  <a:pt x="2532260" y="240754"/>
                </a:cubicBezTo>
                <a:close/>
                <a:moveTo>
                  <a:pt x="4416228" y="216085"/>
                </a:moveTo>
                <a:cubicBezTo>
                  <a:pt x="4428208" y="221467"/>
                  <a:pt x="4440656" y="227533"/>
                  <a:pt x="4453572" y="234282"/>
                </a:cubicBezTo>
                <a:cubicBezTo>
                  <a:pt x="4466488" y="241031"/>
                  <a:pt x="4478710" y="247865"/>
                  <a:pt x="4490238" y="254783"/>
                </a:cubicBezTo>
                <a:cubicBezTo>
                  <a:pt x="4501766" y="261701"/>
                  <a:pt x="4511437" y="268106"/>
                  <a:pt x="4519250" y="273997"/>
                </a:cubicBezTo>
                <a:lnTo>
                  <a:pt x="4510106" y="285579"/>
                </a:lnTo>
                <a:cubicBezTo>
                  <a:pt x="4502396" y="279784"/>
                  <a:pt x="4492824" y="273357"/>
                  <a:pt x="4481388" y="266298"/>
                </a:cubicBezTo>
                <a:cubicBezTo>
                  <a:pt x="4469952" y="259238"/>
                  <a:pt x="4457805" y="252179"/>
                  <a:pt x="4444947" y="245120"/>
                </a:cubicBezTo>
                <a:cubicBezTo>
                  <a:pt x="4432089" y="238060"/>
                  <a:pt x="4419671" y="231633"/>
                  <a:pt x="4407694" y="225838"/>
                </a:cubicBezTo>
                <a:close/>
                <a:moveTo>
                  <a:pt x="5670252" y="215480"/>
                </a:moveTo>
                <a:lnTo>
                  <a:pt x="5682748" y="220968"/>
                </a:lnTo>
                <a:cubicBezTo>
                  <a:pt x="5678418" y="229384"/>
                  <a:pt x="5673516" y="238619"/>
                  <a:pt x="5668042" y="248671"/>
                </a:cubicBezTo>
                <a:cubicBezTo>
                  <a:pt x="5662568" y="258724"/>
                  <a:pt x="5656904" y="267573"/>
                  <a:pt x="5651050" y="275219"/>
                </a:cubicBezTo>
                <a:lnTo>
                  <a:pt x="5637638" y="269443"/>
                </a:lnTo>
                <a:cubicBezTo>
                  <a:pt x="5644140" y="261917"/>
                  <a:pt x="5650262" y="253113"/>
                  <a:pt x="5656002" y="243033"/>
                </a:cubicBezTo>
                <a:cubicBezTo>
                  <a:pt x="5661743" y="232953"/>
                  <a:pt x="5666492" y="223769"/>
                  <a:pt x="5670252" y="215480"/>
                </a:cubicBezTo>
                <a:close/>
                <a:moveTo>
                  <a:pt x="5868372" y="208788"/>
                </a:moveTo>
                <a:cubicBezTo>
                  <a:pt x="5875426" y="217628"/>
                  <a:pt x="5882120" y="227153"/>
                  <a:pt x="5888450" y="237363"/>
                </a:cubicBezTo>
                <a:cubicBezTo>
                  <a:pt x="5894782" y="247574"/>
                  <a:pt x="5899569" y="256642"/>
                  <a:pt x="5902814" y="264567"/>
                </a:cubicBezTo>
                <a:lnTo>
                  <a:pt x="5889402" y="270053"/>
                </a:lnTo>
                <a:cubicBezTo>
                  <a:pt x="5886164" y="262122"/>
                  <a:pt x="5881440" y="252991"/>
                  <a:pt x="5875230" y="242659"/>
                </a:cubicBezTo>
                <a:cubicBezTo>
                  <a:pt x="5869019" y="232328"/>
                  <a:pt x="5862466" y="222663"/>
                  <a:pt x="5855570" y="213665"/>
                </a:cubicBezTo>
                <a:close/>
                <a:moveTo>
                  <a:pt x="5702866" y="205740"/>
                </a:moveTo>
                <a:lnTo>
                  <a:pt x="5717496" y="205740"/>
                </a:lnTo>
                <a:lnTo>
                  <a:pt x="5717496" y="260300"/>
                </a:lnTo>
                <a:cubicBezTo>
                  <a:pt x="5717222" y="264040"/>
                  <a:pt x="5718683" y="266618"/>
                  <a:pt x="5721877" y="268034"/>
                </a:cubicBezTo>
                <a:cubicBezTo>
                  <a:pt x="5725071" y="269450"/>
                  <a:pt x="5731638" y="270123"/>
                  <a:pt x="5741575" y="270053"/>
                </a:cubicBezTo>
                <a:lnTo>
                  <a:pt x="5818080" y="270053"/>
                </a:lnTo>
                <a:cubicBezTo>
                  <a:pt x="5826493" y="270523"/>
                  <a:pt x="5832068" y="268364"/>
                  <a:pt x="5834806" y="263576"/>
                </a:cubicBezTo>
                <a:cubicBezTo>
                  <a:pt x="5837542" y="258788"/>
                  <a:pt x="5839079" y="248552"/>
                  <a:pt x="5839416" y="232868"/>
                </a:cubicBezTo>
                <a:cubicBezTo>
                  <a:pt x="5841466" y="234112"/>
                  <a:pt x="5843766" y="235204"/>
                  <a:pt x="5846312" y="236144"/>
                </a:cubicBezTo>
                <a:cubicBezTo>
                  <a:pt x="5848858" y="237084"/>
                  <a:pt x="5851233" y="237719"/>
                  <a:pt x="5853436" y="238049"/>
                </a:cubicBezTo>
                <a:cubicBezTo>
                  <a:pt x="5852744" y="255898"/>
                  <a:pt x="5850090" y="267878"/>
                  <a:pt x="5845474" y="273991"/>
                </a:cubicBezTo>
                <a:cubicBezTo>
                  <a:pt x="5840857" y="280104"/>
                  <a:pt x="5832030" y="282944"/>
                  <a:pt x="5818994" y="282512"/>
                </a:cubicBezTo>
                <a:lnTo>
                  <a:pt x="5741880" y="282512"/>
                </a:lnTo>
                <a:cubicBezTo>
                  <a:pt x="5726786" y="282728"/>
                  <a:pt x="5716436" y="281308"/>
                  <a:pt x="5710828" y="278254"/>
                </a:cubicBezTo>
                <a:cubicBezTo>
                  <a:pt x="5705221" y="275200"/>
                  <a:pt x="5702567" y="269215"/>
                  <a:pt x="5702866" y="260300"/>
                </a:cubicBezTo>
                <a:close/>
                <a:moveTo>
                  <a:pt x="1609630" y="200248"/>
                </a:moveTo>
                <a:cubicBezTo>
                  <a:pt x="1615205" y="209868"/>
                  <a:pt x="1621047" y="220163"/>
                  <a:pt x="1627156" y="231134"/>
                </a:cubicBezTo>
                <a:cubicBezTo>
                  <a:pt x="1633265" y="242105"/>
                  <a:pt x="1638192" y="251723"/>
                  <a:pt x="1641939" y="259986"/>
                </a:cubicBezTo>
                <a:lnTo>
                  <a:pt x="1599572" y="274600"/>
                </a:lnTo>
                <a:cubicBezTo>
                  <a:pt x="1597997" y="269971"/>
                  <a:pt x="1595889" y="264692"/>
                  <a:pt x="1593247" y="258765"/>
                </a:cubicBezTo>
                <a:cubicBezTo>
                  <a:pt x="1590605" y="252838"/>
                  <a:pt x="1587735" y="246639"/>
                  <a:pt x="1584636" y="240168"/>
                </a:cubicBezTo>
                <a:cubicBezTo>
                  <a:pt x="1582090" y="258081"/>
                  <a:pt x="1576743" y="270319"/>
                  <a:pt x="1568596" y="276880"/>
                </a:cubicBezTo>
                <a:cubicBezTo>
                  <a:pt x="1560449" y="283441"/>
                  <a:pt x="1547406" y="286538"/>
                  <a:pt x="1529468" y="286169"/>
                </a:cubicBezTo>
                <a:lnTo>
                  <a:pt x="1478566" y="286169"/>
                </a:lnTo>
                <a:cubicBezTo>
                  <a:pt x="1455566" y="286411"/>
                  <a:pt x="1439844" y="283340"/>
                  <a:pt x="1431398" y="276957"/>
                </a:cubicBezTo>
                <a:cubicBezTo>
                  <a:pt x="1422953" y="270574"/>
                  <a:pt x="1418965" y="259430"/>
                  <a:pt x="1419435" y="243525"/>
                </a:cubicBezTo>
                <a:lnTo>
                  <a:pt x="1419435" y="219723"/>
                </a:lnTo>
                <a:cubicBezTo>
                  <a:pt x="1415720" y="229329"/>
                  <a:pt x="1411643" y="239482"/>
                  <a:pt x="1407205" y="250184"/>
                </a:cubicBezTo>
                <a:cubicBezTo>
                  <a:pt x="1402766" y="260886"/>
                  <a:pt x="1398308" y="270344"/>
                  <a:pt x="1393832" y="278558"/>
                </a:cubicBezTo>
                <a:lnTo>
                  <a:pt x="1352074" y="262117"/>
                </a:lnTo>
                <a:cubicBezTo>
                  <a:pt x="1357376" y="254142"/>
                  <a:pt x="1362545" y="245098"/>
                  <a:pt x="1367581" y="234984"/>
                </a:cubicBezTo>
                <a:cubicBezTo>
                  <a:pt x="1372616" y="224871"/>
                  <a:pt x="1376795" y="214918"/>
                  <a:pt x="1380116" y="205125"/>
                </a:cubicBezTo>
                <a:lnTo>
                  <a:pt x="1419435" y="218811"/>
                </a:lnTo>
                <a:lnTo>
                  <a:pt x="1419435" y="202692"/>
                </a:lnTo>
                <a:lnTo>
                  <a:pt x="1464240" y="202692"/>
                </a:lnTo>
                <a:lnTo>
                  <a:pt x="1464240" y="242915"/>
                </a:lnTo>
                <a:cubicBezTo>
                  <a:pt x="1464012" y="247193"/>
                  <a:pt x="1465155" y="249927"/>
                  <a:pt x="1467669" y="251116"/>
                </a:cubicBezTo>
                <a:cubicBezTo>
                  <a:pt x="1470184" y="252305"/>
                  <a:pt x="1475442" y="252826"/>
                  <a:pt x="1483443" y="252680"/>
                </a:cubicBezTo>
                <a:lnTo>
                  <a:pt x="1526420" y="252680"/>
                </a:lnTo>
                <a:cubicBezTo>
                  <a:pt x="1533474" y="253118"/>
                  <a:pt x="1538186" y="251174"/>
                  <a:pt x="1540555" y="246847"/>
                </a:cubicBezTo>
                <a:cubicBezTo>
                  <a:pt x="1542923" y="242520"/>
                  <a:pt x="1544511" y="233180"/>
                  <a:pt x="1545317" y="218827"/>
                </a:cubicBezTo>
                <a:cubicBezTo>
                  <a:pt x="1549508" y="221331"/>
                  <a:pt x="1554842" y="223720"/>
                  <a:pt x="1561319" y="225994"/>
                </a:cubicBezTo>
                <a:cubicBezTo>
                  <a:pt x="1567796" y="228269"/>
                  <a:pt x="1574045" y="230048"/>
                  <a:pt x="1580064" y="231331"/>
                </a:cubicBezTo>
                <a:cubicBezTo>
                  <a:pt x="1578382" y="228104"/>
                  <a:pt x="1576718" y="224876"/>
                  <a:pt x="1575073" y="221648"/>
                </a:cubicBezTo>
                <a:cubicBezTo>
                  <a:pt x="1573429" y="218421"/>
                  <a:pt x="1571841" y="215345"/>
                  <a:pt x="1570311" y="212423"/>
                </a:cubicBezTo>
                <a:close/>
                <a:moveTo>
                  <a:pt x="406280" y="198997"/>
                </a:moveTo>
                <a:cubicBezTo>
                  <a:pt x="414096" y="207375"/>
                  <a:pt x="423380" y="215009"/>
                  <a:pt x="434131" y="221901"/>
                </a:cubicBezTo>
                <a:cubicBezTo>
                  <a:pt x="444881" y="228792"/>
                  <a:pt x="456832" y="234979"/>
                  <a:pt x="469983" y="240461"/>
                </a:cubicBezTo>
                <a:cubicBezTo>
                  <a:pt x="483318" y="234979"/>
                  <a:pt x="495586" y="228792"/>
                  <a:pt x="506787" y="221901"/>
                </a:cubicBezTo>
                <a:cubicBezTo>
                  <a:pt x="517989" y="215009"/>
                  <a:pt x="527666" y="207375"/>
                  <a:pt x="535820" y="198997"/>
                </a:cubicBezTo>
                <a:close/>
                <a:moveTo>
                  <a:pt x="5759558" y="193834"/>
                </a:moveTo>
                <a:cubicBezTo>
                  <a:pt x="5767312" y="200986"/>
                  <a:pt x="5775122" y="208938"/>
                  <a:pt x="5782990" y="217690"/>
                </a:cubicBezTo>
                <a:cubicBezTo>
                  <a:pt x="5790857" y="226443"/>
                  <a:pt x="5797068" y="234243"/>
                  <a:pt x="5801620" y="241090"/>
                </a:cubicBezTo>
                <a:lnTo>
                  <a:pt x="5788818" y="248102"/>
                </a:lnTo>
                <a:cubicBezTo>
                  <a:pt x="5784602" y="241280"/>
                  <a:pt x="5778710" y="233430"/>
                  <a:pt x="5771140" y="224550"/>
                </a:cubicBezTo>
                <a:cubicBezTo>
                  <a:pt x="5763572" y="215670"/>
                  <a:pt x="5755850" y="207362"/>
                  <a:pt x="5747976" y="199626"/>
                </a:cubicBezTo>
                <a:close/>
                <a:moveTo>
                  <a:pt x="2520372" y="188329"/>
                </a:moveTo>
                <a:lnTo>
                  <a:pt x="2535308" y="188329"/>
                </a:lnTo>
                <a:cubicBezTo>
                  <a:pt x="2532034" y="208118"/>
                  <a:pt x="2525610" y="224487"/>
                  <a:pt x="2516038" y="237435"/>
                </a:cubicBezTo>
                <a:cubicBezTo>
                  <a:pt x="2506464" y="250384"/>
                  <a:pt x="2492048" y="260657"/>
                  <a:pt x="2472790" y="268254"/>
                </a:cubicBezTo>
                <a:cubicBezTo>
                  <a:pt x="2453531" y="275851"/>
                  <a:pt x="2427736" y="281518"/>
                  <a:pt x="2395404" y="285255"/>
                </a:cubicBezTo>
                <a:cubicBezTo>
                  <a:pt x="2394890" y="283325"/>
                  <a:pt x="2394014" y="281166"/>
                  <a:pt x="2392776" y="278778"/>
                </a:cubicBezTo>
                <a:cubicBezTo>
                  <a:pt x="2391537" y="276390"/>
                  <a:pt x="2390280" y="274384"/>
                  <a:pt x="2389003" y="272758"/>
                </a:cubicBezTo>
                <a:cubicBezTo>
                  <a:pt x="2420208" y="269611"/>
                  <a:pt x="2444904" y="264730"/>
                  <a:pt x="2463092" y="258117"/>
                </a:cubicBezTo>
                <a:cubicBezTo>
                  <a:pt x="2481281" y="251503"/>
                  <a:pt x="2494711" y="242536"/>
                  <a:pt x="2503382" y="231215"/>
                </a:cubicBezTo>
                <a:cubicBezTo>
                  <a:pt x="2512054" y="219894"/>
                  <a:pt x="2517718" y="205599"/>
                  <a:pt x="2520372" y="188329"/>
                </a:cubicBezTo>
                <a:close/>
                <a:moveTo>
                  <a:pt x="6050108" y="178594"/>
                </a:moveTo>
                <a:lnTo>
                  <a:pt x="6050108" y="250832"/>
                </a:lnTo>
                <a:lnTo>
                  <a:pt x="6204338" y="250832"/>
                </a:lnTo>
                <a:lnTo>
                  <a:pt x="6204338" y="178594"/>
                </a:lnTo>
                <a:close/>
                <a:moveTo>
                  <a:pt x="6470504" y="171265"/>
                </a:moveTo>
                <a:lnTo>
                  <a:pt x="6484830" y="171265"/>
                </a:lnTo>
                <a:lnTo>
                  <a:pt x="6484830" y="194463"/>
                </a:lnTo>
                <a:lnTo>
                  <a:pt x="6613150" y="194463"/>
                </a:lnTo>
                <a:lnTo>
                  <a:pt x="6613150" y="207531"/>
                </a:lnTo>
                <a:lnTo>
                  <a:pt x="6500984" y="207531"/>
                </a:lnTo>
                <a:cubicBezTo>
                  <a:pt x="6510992" y="215919"/>
                  <a:pt x="6522540" y="223832"/>
                  <a:pt x="6535630" y="231272"/>
                </a:cubicBezTo>
                <a:cubicBezTo>
                  <a:pt x="6548719" y="238711"/>
                  <a:pt x="6562435" y="245338"/>
                  <a:pt x="6576778" y="251151"/>
                </a:cubicBezTo>
                <a:cubicBezTo>
                  <a:pt x="6591120" y="256965"/>
                  <a:pt x="6605174" y="261627"/>
                  <a:pt x="6618942" y="265138"/>
                </a:cubicBezTo>
                <a:cubicBezTo>
                  <a:pt x="6617214" y="266897"/>
                  <a:pt x="6615487" y="268942"/>
                  <a:pt x="6613760" y="271272"/>
                </a:cubicBezTo>
                <a:cubicBezTo>
                  <a:pt x="6612033" y="273603"/>
                  <a:pt x="6610610" y="275724"/>
                  <a:pt x="6609493" y="277635"/>
                </a:cubicBezTo>
                <a:cubicBezTo>
                  <a:pt x="6595084" y="273400"/>
                  <a:pt x="6580247" y="267849"/>
                  <a:pt x="6564980" y="260984"/>
                </a:cubicBezTo>
                <a:cubicBezTo>
                  <a:pt x="6549714" y="254118"/>
                  <a:pt x="6535126" y="246355"/>
                  <a:pt x="6521214" y="237695"/>
                </a:cubicBezTo>
                <a:cubicBezTo>
                  <a:pt x="6507302" y="229035"/>
                  <a:pt x="6495174" y="219894"/>
                  <a:pt x="6484830" y="210274"/>
                </a:cubicBezTo>
                <a:lnTo>
                  <a:pt x="6484830" y="284645"/>
                </a:lnTo>
                <a:lnTo>
                  <a:pt x="6470504" y="284645"/>
                </a:lnTo>
                <a:lnTo>
                  <a:pt x="6470504" y="209969"/>
                </a:lnTo>
                <a:cubicBezTo>
                  <a:pt x="6460152" y="219994"/>
                  <a:pt x="6448074" y="229511"/>
                  <a:pt x="6434266" y="238519"/>
                </a:cubicBezTo>
                <a:cubicBezTo>
                  <a:pt x="6420460" y="247528"/>
                  <a:pt x="6406078" y="255622"/>
                  <a:pt x="6391120" y="262802"/>
                </a:cubicBezTo>
                <a:cubicBezTo>
                  <a:pt x="6376162" y="269981"/>
                  <a:pt x="6361781" y="275840"/>
                  <a:pt x="6347974" y="280378"/>
                </a:cubicBezTo>
                <a:cubicBezTo>
                  <a:pt x="6346565" y="278308"/>
                  <a:pt x="6344964" y="276124"/>
                  <a:pt x="6343174" y="273825"/>
                </a:cubicBezTo>
                <a:cubicBezTo>
                  <a:pt x="6341384" y="271526"/>
                  <a:pt x="6339630" y="269647"/>
                  <a:pt x="6337916" y="268186"/>
                </a:cubicBezTo>
                <a:cubicBezTo>
                  <a:pt x="6351282" y="264361"/>
                  <a:pt x="6365021" y="259345"/>
                  <a:pt x="6379132" y="253138"/>
                </a:cubicBezTo>
                <a:cubicBezTo>
                  <a:pt x="6393243" y="246931"/>
                  <a:pt x="6406778" y="239928"/>
                  <a:pt x="6419738" y="232130"/>
                </a:cubicBezTo>
                <a:cubicBezTo>
                  <a:pt x="6432698" y="224331"/>
                  <a:pt x="6444134" y="216131"/>
                  <a:pt x="6454045" y="207531"/>
                </a:cubicBezTo>
                <a:lnTo>
                  <a:pt x="6343707" y="207531"/>
                </a:lnTo>
                <a:lnTo>
                  <a:pt x="6343707" y="194463"/>
                </a:lnTo>
                <a:lnTo>
                  <a:pt x="6470504" y="194463"/>
                </a:lnTo>
                <a:close/>
                <a:moveTo>
                  <a:pt x="6035174" y="165183"/>
                </a:moveTo>
                <a:lnTo>
                  <a:pt x="6219272" y="165183"/>
                </a:lnTo>
                <a:lnTo>
                  <a:pt x="6219272" y="282836"/>
                </a:lnTo>
                <a:lnTo>
                  <a:pt x="6204338" y="282836"/>
                </a:lnTo>
                <a:lnTo>
                  <a:pt x="6204338" y="264853"/>
                </a:lnTo>
                <a:lnTo>
                  <a:pt x="6050108" y="264853"/>
                </a:lnTo>
                <a:lnTo>
                  <a:pt x="6050108" y="284055"/>
                </a:lnTo>
                <a:lnTo>
                  <a:pt x="6035174" y="284055"/>
                </a:lnTo>
                <a:close/>
                <a:moveTo>
                  <a:pt x="3111075" y="164269"/>
                </a:moveTo>
                <a:lnTo>
                  <a:pt x="3111075" y="219742"/>
                </a:lnTo>
                <a:cubicBezTo>
                  <a:pt x="3120555" y="218224"/>
                  <a:pt x="3130474" y="216612"/>
                  <a:pt x="3140831" y="214903"/>
                </a:cubicBezTo>
                <a:cubicBezTo>
                  <a:pt x="3151188" y="213195"/>
                  <a:pt x="3161792" y="211354"/>
                  <a:pt x="3172644" y="209379"/>
                </a:cubicBezTo>
                <a:lnTo>
                  <a:pt x="3172644" y="164269"/>
                </a:lnTo>
                <a:close/>
                <a:moveTo>
                  <a:pt x="2432590" y="161240"/>
                </a:moveTo>
                <a:lnTo>
                  <a:pt x="2620651" y="161240"/>
                </a:lnTo>
                <a:lnTo>
                  <a:pt x="2620651" y="244717"/>
                </a:lnTo>
                <a:lnTo>
                  <a:pt x="2606021" y="244717"/>
                </a:lnTo>
                <a:lnTo>
                  <a:pt x="2606021" y="174308"/>
                </a:lnTo>
                <a:lnTo>
                  <a:pt x="2446610" y="174308"/>
                </a:lnTo>
                <a:lnTo>
                  <a:pt x="2446610" y="246241"/>
                </a:lnTo>
                <a:lnTo>
                  <a:pt x="2432590" y="246241"/>
                </a:lnTo>
                <a:close/>
                <a:moveTo>
                  <a:pt x="5511984" y="156039"/>
                </a:moveTo>
                <a:lnTo>
                  <a:pt x="5524481" y="163659"/>
                </a:lnTo>
                <a:cubicBezTo>
                  <a:pt x="5519655" y="172879"/>
                  <a:pt x="5514524" y="182328"/>
                  <a:pt x="5509088" y="192005"/>
                </a:cubicBezTo>
                <a:cubicBezTo>
                  <a:pt x="5503653" y="201683"/>
                  <a:pt x="5498522" y="210217"/>
                  <a:pt x="5493696" y="217609"/>
                </a:cubicBezTo>
                <a:lnTo>
                  <a:pt x="5482724" y="210903"/>
                </a:lnTo>
                <a:cubicBezTo>
                  <a:pt x="5487638" y="203264"/>
                  <a:pt x="5492820" y="194387"/>
                  <a:pt x="5498268" y="184271"/>
                </a:cubicBezTo>
                <a:cubicBezTo>
                  <a:pt x="5503716" y="174155"/>
                  <a:pt x="5508289" y="164745"/>
                  <a:pt x="5511984" y="156039"/>
                </a:cubicBezTo>
                <a:close/>
                <a:moveTo>
                  <a:pt x="5334590" y="156039"/>
                </a:moveTo>
                <a:lnTo>
                  <a:pt x="5347392" y="161525"/>
                </a:lnTo>
                <a:cubicBezTo>
                  <a:pt x="5343894" y="170650"/>
                  <a:pt x="5339614" y="180137"/>
                  <a:pt x="5334552" y="189986"/>
                </a:cubicBezTo>
                <a:cubicBezTo>
                  <a:pt x="5329492" y="199835"/>
                  <a:pt x="5323612" y="208331"/>
                  <a:pt x="5316912" y="215475"/>
                </a:cubicBezTo>
                <a:lnTo>
                  <a:pt x="5304110" y="208160"/>
                </a:lnTo>
                <a:cubicBezTo>
                  <a:pt x="5310867" y="201454"/>
                  <a:pt x="5316862" y="193301"/>
                  <a:pt x="5322094" y="183700"/>
                </a:cubicBezTo>
                <a:cubicBezTo>
                  <a:pt x="5327326" y="174098"/>
                  <a:pt x="5331492" y="164878"/>
                  <a:pt x="5334590" y="156039"/>
                </a:cubicBezTo>
                <a:close/>
                <a:moveTo>
                  <a:pt x="1058552" y="146895"/>
                </a:moveTo>
                <a:lnTo>
                  <a:pt x="1096652" y="160916"/>
                </a:lnTo>
                <a:cubicBezTo>
                  <a:pt x="1093051" y="173171"/>
                  <a:pt x="1088441" y="185160"/>
                  <a:pt x="1082821" y="196882"/>
                </a:cubicBezTo>
                <a:cubicBezTo>
                  <a:pt x="1077202" y="208604"/>
                  <a:pt x="1070229" y="218764"/>
                  <a:pt x="1061904" y="227362"/>
                </a:cubicBezTo>
                <a:lnTo>
                  <a:pt x="1025024" y="205112"/>
                </a:lnTo>
                <a:cubicBezTo>
                  <a:pt x="1032688" y="197790"/>
                  <a:pt x="1039381" y="189040"/>
                  <a:pt x="1045102" y="178861"/>
                </a:cubicBezTo>
                <a:cubicBezTo>
                  <a:pt x="1050824" y="168682"/>
                  <a:pt x="1055307" y="158026"/>
                  <a:pt x="1058552" y="146895"/>
                </a:cubicBezTo>
                <a:close/>
                <a:moveTo>
                  <a:pt x="1239298" y="145066"/>
                </a:moveTo>
                <a:lnTo>
                  <a:pt x="1277703" y="167012"/>
                </a:lnTo>
                <a:cubicBezTo>
                  <a:pt x="1271365" y="177559"/>
                  <a:pt x="1264914" y="187935"/>
                  <a:pt x="1258348" y="198139"/>
                </a:cubicBezTo>
                <a:cubicBezTo>
                  <a:pt x="1251782" y="208344"/>
                  <a:pt x="1245635" y="217272"/>
                  <a:pt x="1239908" y="224924"/>
                </a:cubicBezTo>
                <a:lnTo>
                  <a:pt x="1206989" y="204807"/>
                </a:lnTo>
                <a:cubicBezTo>
                  <a:pt x="1212526" y="196869"/>
                  <a:pt x="1218292" y="187446"/>
                  <a:pt x="1224287" y="176537"/>
                </a:cubicBezTo>
                <a:cubicBezTo>
                  <a:pt x="1230281" y="165627"/>
                  <a:pt x="1235285" y="155137"/>
                  <a:pt x="1239298" y="145066"/>
                </a:cubicBezTo>
                <a:close/>
                <a:moveTo>
                  <a:pt x="1454487" y="140780"/>
                </a:moveTo>
                <a:lnTo>
                  <a:pt x="1454487" y="157887"/>
                </a:lnTo>
                <a:lnTo>
                  <a:pt x="1479176" y="157887"/>
                </a:lnTo>
                <a:lnTo>
                  <a:pt x="1479176" y="140780"/>
                </a:lnTo>
                <a:close/>
                <a:moveTo>
                  <a:pt x="1130789" y="137751"/>
                </a:moveTo>
                <a:lnTo>
                  <a:pt x="1177728" y="137751"/>
                </a:lnTo>
                <a:cubicBezTo>
                  <a:pt x="1176865" y="147149"/>
                  <a:pt x="1175849" y="156090"/>
                  <a:pt x="1174680" y="164573"/>
                </a:cubicBezTo>
                <a:cubicBezTo>
                  <a:pt x="1182300" y="190246"/>
                  <a:pt x="1195864" y="210071"/>
                  <a:pt x="1215371" y="224047"/>
                </a:cubicBezTo>
                <a:cubicBezTo>
                  <a:pt x="1234878" y="238024"/>
                  <a:pt x="1263072" y="246647"/>
                  <a:pt x="1299953" y="249917"/>
                </a:cubicBezTo>
                <a:cubicBezTo>
                  <a:pt x="1295356" y="254959"/>
                  <a:pt x="1290682" y="261335"/>
                  <a:pt x="1285932" y="269044"/>
                </a:cubicBezTo>
                <a:cubicBezTo>
                  <a:pt x="1281183" y="276752"/>
                  <a:pt x="1277423" y="283890"/>
                  <a:pt x="1274655" y="290456"/>
                </a:cubicBezTo>
                <a:cubicBezTo>
                  <a:pt x="1244772" y="285681"/>
                  <a:pt x="1220566" y="277553"/>
                  <a:pt x="1202036" y="266072"/>
                </a:cubicBezTo>
                <a:cubicBezTo>
                  <a:pt x="1183507" y="254591"/>
                  <a:pt x="1168902" y="239148"/>
                  <a:pt x="1158221" y="219742"/>
                </a:cubicBezTo>
                <a:cubicBezTo>
                  <a:pt x="1149687" y="236824"/>
                  <a:pt x="1135437" y="251581"/>
                  <a:pt x="1115473" y="264014"/>
                </a:cubicBezTo>
                <a:cubicBezTo>
                  <a:pt x="1095509" y="276448"/>
                  <a:pt x="1067086" y="286481"/>
                  <a:pt x="1030205" y="294113"/>
                </a:cubicBezTo>
                <a:cubicBezTo>
                  <a:pt x="1028205" y="288036"/>
                  <a:pt x="1025043" y="281369"/>
                  <a:pt x="1020718" y="274111"/>
                </a:cubicBezTo>
                <a:cubicBezTo>
                  <a:pt x="1016394" y="266853"/>
                  <a:pt x="1011936" y="260719"/>
                  <a:pt x="1007345" y="255709"/>
                </a:cubicBezTo>
                <a:cubicBezTo>
                  <a:pt x="1035113" y="250910"/>
                  <a:pt x="1057073" y="244867"/>
                  <a:pt x="1073225" y="237578"/>
                </a:cubicBezTo>
                <a:cubicBezTo>
                  <a:pt x="1089377" y="230289"/>
                  <a:pt x="1101364" y="221740"/>
                  <a:pt x="1109187" y="211932"/>
                </a:cubicBezTo>
                <a:cubicBezTo>
                  <a:pt x="1117009" y="202123"/>
                  <a:pt x="1122310" y="191041"/>
                  <a:pt x="1125088" y="178685"/>
                </a:cubicBezTo>
                <a:cubicBezTo>
                  <a:pt x="1127867" y="166328"/>
                  <a:pt x="1129768" y="152684"/>
                  <a:pt x="1130789" y="137751"/>
                </a:cubicBezTo>
                <a:close/>
                <a:moveTo>
                  <a:pt x="5415362" y="136532"/>
                </a:moveTo>
                <a:lnTo>
                  <a:pt x="5430908" y="136532"/>
                </a:lnTo>
                <a:cubicBezTo>
                  <a:pt x="5429078" y="153956"/>
                  <a:pt x="5426336" y="170009"/>
                  <a:pt x="5422678" y="184690"/>
                </a:cubicBezTo>
                <a:cubicBezTo>
                  <a:pt x="5433340" y="208776"/>
                  <a:pt x="5450344" y="227965"/>
                  <a:pt x="5473694" y="242259"/>
                </a:cubicBezTo>
                <a:cubicBezTo>
                  <a:pt x="5497043" y="256553"/>
                  <a:pt x="5525859" y="265913"/>
                  <a:pt x="5560142" y="270339"/>
                </a:cubicBezTo>
                <a:cubicBezTo>
                  <a:pt x="5558555" y="271945"/>
                  <a:pt x="5556930" y="273990"/>
                  <a:pt x="5555266" y="276473"/>
                </a:cubicBezTo>
                <a:cubicBezTo>
                  <a:pt x="5553602" y="278956"/>
                  <a:pt x="5552282" y="281382"/>
                  <a:pt x="5551304" y="283750"/>
                </a:cubicBezTo>
                <a:cubicBezTo>
                  <a:pt x="5519394" y="278499"/>
                  <a:pt x="5492153" y="269190"/>
                  <a:pt x="5469579" y="255823"/>
                </a:cubicBezTo>
                <a:cubicBezTo>
                  <a:pt x="5447004" y="242456"/>
                  <a:pt x="5429440" y="224536"/>
                  <a:pt x="5416887" y="202064"/>
                </a:cubicBezTo>
                <a:cubicBezTo>
                  <a:pt x="5409165" y="223076"/>
                  <a:pt x="5395576" y="240564"/>
                  <a:pt x="5376120" y="254527"/>
                </a:cubicBezTo>
                <a:cubicBezTo>
                  <a:pt x="5356663" y="268491"/>
                  <a:pt x="5328292" y="279045"/>
                  <a:pt x="5291004" y="286189"/>
                </a:cubicBezTo>
                <a:cubicBezTo>
                  <a:pt x="5290356" y="284391"/>
                  <a:pt x="5289366" y="282271"/>
                  <a:pt x="5288032" y="279826"/>
                </a:cubicBezTo>
                <a:cubicBezTo>
                  <a:pt x="5286699" y="277381"/>
                  <a:pt x="5285251" y="275336"/>
                  <a:pt x="5283689" y="273692"/>
                </a:cubicBezTo>
                <a:cubicBezTo>
                  <a:pt x="5318577" y="267500"/>
                  <a:pt x="5345152" y="258311"/>
                  <a:pt x="5363411" y="246124"/>
                </a:cubicBezTo>
                <a:cubicBezTo>
                  <a:pt x="5381671" y="233938"/>
                  <a:pt x="5394427" y="218721"/>
                  <a:pt x="5401681" y="200472"/>
                </a:cubicBezTo>
                <a:cubicBezTo>
                  <a:pt x="5408934" y="182224"/>
                  <a:pt x="5413494" y="160910"/>
                  <a:pt x="5415362" y="136532"/>
                </a:cubicBezTo>
                <a:close/>
                <a:moveTo>
                  <a:pt x="6395523" y="129198"/>
                </a:moveTo>
                <a:lnTo>
                  <a:pt x="6395523" y="155144"/>
                </a:lnTo>
                <a:lnTo>
                  <a:pt x="6476600" y="155144"/>
                </a:lnTo>
                <a:lnTo>
                  <a:pt x="6476600" y="129198"/>
                </a:lnTo>
                <a:close/>
                <a:moveTo>
                  <a:pt x="398050" y="125540"/>
                </a:moveTo>
                <a:lnTo>
                  <a:pt x="398050" y="151181"/>
                </a:lnTo>
                <a:lnTo>
                  <a:pt x="549536" y="151181"/>
                </a:lnTo>
                <a:lnTo>
                  <a:pt x="549536" y="125540"/>
                </a:lnTo>
                <a:close/>
                <a:moveTo>
                  <a:pt x="5709876" y="123101"/>
                </a:moveTo>
                <a:lnTo>
                  <a:pt x="5709876" y="160935"/>
                </a:lnTo>
                <a:lnTo>
                  <a:pt x="5768092" y="160935"/>
                </a:lnTo>
                <a:lnTo>
                  <a:pt x="5768092" y="123101"/>
                </a:lnTo>
                <a:close/>
                <a:moveTo>
                  <a:pt x="4385444" y="119158"/>
                </a:moveTo>
                <a:lnTo>
                  <a:pt x="4400074" y="119158"/>
                </a:lnTo>
                <a:lnTo>
                  <a:pt x="4400074" y="174937"/>
                </a:lnTo>
                <a:cubicBezTo>
                  <a:pt x="4400324" y="185043"/>
                  <a:pt x="4399024" y="195158"/>
                  <a:pt x="4396173" y="205283"/>
                </a:cubicBezTo>
                <a:cubicBezTo>
                  <a:pt x="4393323" y="215408"/>
                  <a:pt x="4387422" y="225257"/>
                  <a:pt x="4378471" y="234830"/>
                </a:cubicBezTo>
                <a:cubicBezTo>
                  <a:pt x="4369520" y="244402"/>
                  <a:pt x="4356018" y="253413"/>
                  <a:pt x="4337966" y="261862"/>
                </a:cubicBezTo>
                <a:cubicBezTo>
                  <a:pt x="4319914" y="270310"/>
                  <a:pt x="4295811" y="277911"/>
                  <a:pt x="4265657" y="284665"/>
                </a:cubicBezTo>
                <a:cubicBezTo>
                  <a:pt x="4264818" y="282887"/>
                  <a:pt x="4263600" y="280804"/>
                  <a:pt x="4262000" y="278416"/>
                </a:cubicBezTo>
                <a:cubicBezTo>
                  <a:pt x="4260400" y="276029"/>
                  <a:pt x="4258875" y="273946"/>
                  <a:pt x="4257428" y="272168"/>
                </a:cubicBezTo>
                <a:cubicBezTo>
                  <a:pt x="4286514" y="266095"/>
                  <a:pt x="4309684" y="259229"/>
                  <a:pt x="4326936" y="251570"/>
                </a:cubicBezTo>
                <a:cubicBezTo>
                  <a:pt x="4344188" y="243911"/>
                  <a:pt x="4357024" y="235778"/>
                  <a:pt x="4365441" y="227172"/>
                </a:cubicBezTo>
                <a:cubicBezTo>
                  <a:pt x="4373858" y="218565"/>
                  <a:pt x="4379360" y="209804"/>
                  <a:pt x="4381943" y="200887"/>
                </a:cubicBezTo>
                <a:cubicBezTo>
                  <a:pt x="4384526" y="191971"/>
                  <a:pt x="4385694" y="183219"/>
                  <a:pt x="4385444" y="174632"/>
                </a:cubicBezTo>
                <a:close/>
                <a:moveTo>
                  <a:pt x="5697074" y="111252"/>
                </a:moveTo>
                <a:lnTo>
                  <a:pt x="5780894" y="111252"/>
                </a:lnTo>
                <a:lnTo>
                  <a:pt x="5780894" y="172784"/>
                </a:lnTo>
                <a:lnTo>
                  <a:pt x="5697074" y="172784"/>
                </a:lnTo>
                <a:close/>
                <a:moveTo>
                  <a:pt x="6048890" y="108795"/>
                </a:moveTo>
                <a:lnTo>
                  <a:pt x="6202813" y="108795"/>
                </a:lnTo>
                <a:lnTo>
                  <a:pt x="6202813" y="122511"/>
                </a:lnTo>
                <a:lnTo>
                  <a:pt x="6048890" y="122511"/>
                </a:lnTo>
                <a:close/>
                <a:moveTo>
                  <a:pt x="81344" y="104813"/>
                </a:moveTo>
                <a:lnTo>
                  <a:pt x="81344" y="184709"/>
                </a:lnTo>
                <a:lnTo>
                  <a:pt x="167335" y="184709"/>
                </a:lnTo>
                <a:lnTo>
                  <a:pt x="167335" y="104813"/>
                </a:lnTo>
                <a:close/>
                <a:moveTo>
                  <a:pt x="3111075" y="100261"/>
                </a:moveTo>
                <a:lnTo>
                  <a:pt x="3111075" y="150857"/>
                </a:lnTo>
                <a:lnTo>
                  <a:pt x="3172644" y="150857"/>
                </a:lnTo>
                <a:lnTo>
                  <a:pt x="3172644" y="100261"/>
                </a:lnTo>
                <a:close/>
                <a:moveTo>
                  <a:pt x="2191798" y="99327"/>
                </a:moveTo>
                <a:cubicBezTo>
                  <a:pt x="2190909" y="110300"/>
                  <a:pt x="2189791" y="120911"/>
                  <a:pt x="2188445" y="131160"/>
                </a:cubicBezTo>
                <a:cubicBezTo>
                  <a:pt x="2187099" y="141409"/>
                  <a:pt x="2185372" y="151334"/>
                  <a:pt x="2183264" y="160935"/>
                </a:cubicBezTo>
                <a:lnTo>
                  <a:pt x="2280190" y="160935"/>
                </a:lnTo>
                <a:lnTo>
                  <a:pt x="2280190" y="99327"/>
                </a:lnTo>
                <a:close/>
                <a:moveTo>
                  <a:pt x="2094567" y="99327"/>
                </a:moveTo>
                <a:lnTo>
                  <a:pt x="2094567" y="160935"/>
                </a:lnTo>
                <a:lnTo>
                  <a:pt x="2168328" y="160935"/>
                </a:lnTo>
                <a:cubicBezTo>
                  <a:pt x="2170424" y="151467"/>
                  <a:pt x="2172100" y="141581"/>
                  <a:pt x="2173358" y="131274"/>
                </a:cubicBezTo>
                <a:cubicBezTo>
                  <a:pt x="2174615" y="120968"/>
                  <a:pt x="2175682" y="110319"/>
                  <a:pt x="2176558" y="99327"/>
                </a:cubicBezTo>
                <a:close/>
                <a:moveTo>
                  <a:pt x="1754715" y="97822"/>
                </a:moveTo>
                <a:lnTo>
                  <a:pt x="1798301" y="97822"/>
                </a:lnTo>
                <a:lnTo>
                  <a:pt x="1798301" y="291370"/>
                </a:lnTo>
                <a:lnTo>
                  <a:pt x="1694669" y="291370"/>
                </a:lnTo>
                <a:lnTo>
                  <a:pt x="1694669" y="251746"/>
                </a:lnTo>
                <a:lnTo>
                  <a:pt x="1754715" y="251746"/>
                </a:lnTo>
                <a:close/>
                <a:moveTo>
                  <a:pt x="6395523" y="92621"/>
                </a:moveTo>
                <a:lnTo>
                  <a:pt x="6395523" y="117348"/>
                </a:lnTo>
                <a:lnTo>
                  <a:pt x="6476600" y="117348"/>
                </a:lnTo>
                <a:lnTo>
                  <a:pt x="6476600" y="92621"/>
                </a:lnTo>
                <a:close/>
                <a:moveTo>
                  <a:pt x="67361" y="91136"/>
                </a:moveTo>
                <a:lnTo>
                  <a:pt x="181623" y="91136"/>
                </a:lnTo>
                <a:lnTo>
                  <a:pt x="181623" y="198082"/>
                </a:lnTo>
                <a:lnTo>
                  <a:pt x="67361" y="198082"/>
                </a:lnTo>
                <a:close/>
                <a:moveTo>
                  <a:pt x="398050" y="89269"/>
                </a:moveTo>
                <a:lnTo>
                  <a:pt x="398050" y="113996"/>
                </a:lnTo>
                <a:lnTo>
                  <a:pt x="549536" y="113996"/>
                </a:lnTo>
                <a:lnTo>
                  <a:pt x="549536" y="89269"/>
                </a:lnTo>
                <a:close/>
                <a:moveTo>
                  <a:pt x="2939777" y="85630"/>
                </a:moveTo>
                <a:cubicBezTo>
                  <a:pt x="2948896" y="90875"/>
                  <a:pt x="2957786" y="96997"/>
                  <a:pt x="2966447" y="103994"/>
                </a:cubicBezTo>
                <a:cubicBezTo>
                  <a:pt x="2975108" y="110992"/>
                  <a:pt x="2981865" y="117571"/>
                  <a:pt x="2986716" y="123730"/>
                </a:cubicBezTo>
                <a:lnTo>
                  <a:pt x="2976658" y="132874"/>
                </a:lnTo>
                <a:cubicBezTo>
                  <a:pt x="2971534" y="126721"/>
                  <a:pt x="2964714" y="120053"/>
                  <a:pt x="2956198" y="112872"/>
                </a:cubicBezTo>
                <a:cubicBezTo>
                  <a:pt x="2947683" y="105690"/>
                  <a:pt x="2938958" y="99251"/>
                  <a:pt x="2930024" y="93555"/>
                </a:cubicBezTo>
                <a:close/>
                <a:moveTo>
                  <a:pt x="2902896" y="81363"/>
                </a:moveTo>
                <a:lnTo>
                  <a:pt x="2916917" y="81363"/>
                </a:lnTo>
                <a:lnTo>
                  <a:pt x="2916917" y="124949"/>
                </a:lnTo>
                <a:cubicBezTo>
                  <a:pt x="2916924" y="127680"/>
                  <a:pt x="2916910" y="130372"/>
                  <a:pt x="2916879" y="133027"/>
                </a:cubicBezTo>
                <a:cubicBezTo>
                  <a:pt x="2916847" y="135681"/>
                  <a:pt x="2916758" y="138373"/>
                  <a:pt x="2916612" y="141104"/>
                </a:cubicBezTo>
                <a:lnTo>
                  <a:pt x="3001956" y="141104"/>
                </a:lnTo>
                <a:lnTo>
                  <a:pt x="3001956" y="154820"/>
                </a:lnTo>
                <a:lnTo>
                  <a:pt x="2918746" y="154820"/>
                </a:lnTo>
                <a:cubicBezTo>
                  <a:pt x="2925712" y="182779"/>
                  <a:pt x="2936240" y="206947"/>
                  <a:pt x="2950331" y="227324"/>
                </a:cubicBezTo>
                <a:cubicBezTo>
                  <a:pt x="2964422" y="247701"/>
                  <a:pt x="2982341" y="262954"/>
                  <a:pt x="3004090" y="273082"/>
                </a:cubicBezTo>
                <a:cubicBezTo>
                  <a:pt x="3002204" y="274517"/>
                  <a:pt x="3000337" y="276295"/>
                  <a:pt x="2998489" y="278416"/>
                </a:cubicBezTo>
                <a:cubicBezTo>
                  <a:pt x="2996641" y="280537"/>
                  <a:pt x="2995155" y="282620"/>
                  <a:pt x="2994032" y="284665"/>
                </a:cubicBezTo>
                <a:cubicBezTo>
                  <a:pt x="2974251" y="274632"/>
                  <a:pt x="2957576" y="260484"/>
                  <a:pt x="2944006" y="242221"/>
                </a:cubicBezTo>
                <a:cubicBezTo>
                  <a:pt x="2930436" y="223959"/>
                  <a:pt x="2919781" y="202343"/>
                  <a:pt x="2912040" y="177375"/>
                </a:cubicBezTo>
                <a:cubicBezTo>
                  <a:pt x="2908313" y="196171"/>
                  <a:pt x="2900223" y="214891"/>
                  <a:pt x="2887770" y="233534"/>
                </a:cubicBezTo>
                <a:cubicBezTo>
                  <a:pt x="2875318" y="252178"/>
                  <a:pt x="2856180" y="269526"/>
                  <a:pt x="2830354" y="285579"/>
                </a:cubicBezTo>
                <a:cubicBezTo>
                  <a:pt x="2829078" y="283985"/>
                  <a:pt x="2827439" y="282296"/>
                  <a:pt x="2825439" y="280512"/>
                </a:cubicBezTo>
                <a:cubicBezTo>
                  <a:pt x="2823439" y="278727"/>
                  <a:pt x="2821419" y="277267"/>
                  <a:pt x="2819381" y="276130"/>
                </a:cubicBezTo>
                <a:cubicBezTo>
                  <a:pt x="2839110" y="264145"/>
                  <a:pt x="2854685" y="251336"/>
                  <a:pt x="2866106" y="237703"/>
                </a:cubicBezTo>
                <a:cubicBezTo>
                  <a:pt x="2877526" y="224070"/>
                  <a:pt x="2885899" y="210199"/>
                  <a:pt x="2891224" y="196092"/>
                </a:cubicBezTo>
                <a:cubicBezTo>
                  <a:pt x="2896548" y="181985"/>
                  <a:pt x="2899931" y="168227"/>
                  <a:pt x="2901372" y="154820"/>
                </a:cubicBezTo>
                <a:lnTo>
                  <a:pt x="2826392" y="154820"/>
                </a:lnTo>
                <a:lnTo>
                  <a:pt x="2826392" y="141104"/>
                </a:lnTo>
                <a:lnTo>
                  <a:pt x="2902592" y="141104"/>
                </a:lnTo>
                <a:cubicBezTo>
                  <a:pt x="2902737" y="138221"/>
                  <a:pt x="2902826" y="135452"/>
                  <a:pt x="2902858" y="132798"/>
                </a:cubicBezTo>
                <a:cubicBezTo>
                  <a:pt x="2902890" y="130144"/>
                  <a:pt x="2902902" y="127527"/>
                  <a:pt x="2902896" y="124949"/>
                </a:cubicBezTo>
                <a:close/>
                <a:moveTo>
                  <a:pt x="2497817" y="80734"/>
                </a:moveTo>
                <a:cubicBezTo>
                  <a:pt x="2497392" y="85751"/>
                  <a:pt x="2496718" y="90596"/>
                  <a:pt x="2495798" y="95270"/>
                </a:cubicBezTo>
                <a:cubicBezTo>
                  <a:pt x="2494877" y="99943"/>
                  <a:pt x="2493518" y="104560"/>
                  <a:pt x="2491721" y="109119"/>
                </a:cubicBezTo>
                <a:lnTo>
                  <a:pt x="2555729" y="109119"/>
                </a:lnTo>
                <a:lnTo>
                  <a:pt x="2555729" y="80734"/>
                </a:lnTo>
                <a:close/>
                <a:moveTo>
                  <a:pt x="2432894" y="80734"/>
                </a:moveTo>
                <a:cubicBezTo>
                  <a:pt x="2432133" y="85637"/>
                  <a:pt x="2431370" y="90482"/>
                  <a:pt x="2430608" y="95270"/>
                </a:cubicBezTo>
                <a:cubicBezTo>
                  <a:pt x="2429847" y="100058"/>
                  <a:pt x="2429084" y="104674"/>
                  <a:pt x="2428323" y="109119"/>
                </a:cubicBezTo>
                <a:lnTo>
                  <a:pt x="2476176" y="109119"/>
                </a:lnTo>
                <a:cubicBezTo>
                  <a:pt x="2478437" y="104560"/>
                  <a:pt x="2480164" y="99943"/>
                  <a:pt x="2481358" y="95270"/>
                </a:cubicBezTo>
                <a:cubicBezTo>
                  <a:pt x="2482552" y="90596"/>
                  <a:pt x="2483364" y="85751"/>
                  <a:pt x="2483796" y="80734"/>
                </a:cubicBezTo>
                <a:close/>
                <a:moveTo>
                  <a:pt x="2757507" y="80144"/>
                </a:moveTo>
                <a:cubicBezTo>
                  <a:pt x="2764663" y="85033"/>
                  <a:pt x="2771000" y="90037"/>
                  <a:pt x="2776518" y="95155"/>
                </a:cubicBezTo>
                <a:cubicBezTo>
                  <a:pt x="2782036" y="100273"/>
                  <a:pt x="2786774" y="105429"/>
                  <a:pt x="2790730" y="110624"/>
                </a:cubicBezTo>
                <a:cubicBezTo>
                  <a:pt x="2796534" y="106509"/>
                  <a:pt x="2801842" y="102318"/>
                  <a:pt x="2806656" y="98051"/>
                </a:cubicBezTo>
                <a:cubicBezTo>
                  <a:pt x="2811469" y="93784"/>
                  <a:pt x="2815711" y="89440"/>
                  <a:pt x="2819381" y="85021"/>
                </a:cubicBezTo>
                <a:lnTo>
                  <a:pt x="2831268" y="92031"/>
                </a:lnTo>
                <a:cubicBezTo>
                  <a:pt x="2826817" y="97060"/>
                  <a:pt x="2821775" y="102013"/>
                  <a:pt x="2816143" y="106890"/>
                </a:cubicBezTo>
                <a:cubicBezTo>
                  <a:pt x="2810510" y="111767"/>
                  <a:pt x="2804478" y="116567"/>
                  <a:pt x="2798045" y="121292"/>
                </a:cubicBezTo>
                <a:cubicBezTo>
                  <a:pt x="2805449" y="133795"/>
                  <a:pt x="2810300" y="146584"/>
                  <a:pt x="2812599" y="159658"/>
                </a:cubicBezTo>
                <a:cubicBezTo>
                  <a:pt x="2814898" y="172733"/>
                  <a:pt x="2815939" y="186055"/>
                  <a:pt x="2815724" y="199625"/>
                </a:cubicBezTo>
                <a:cubicBezTo>
                  <a:pt x="2815831" y="217361"/>
                  <a:pt x="2814854" y="232563"/>
                  <a:pt x="2812790" y="245231"/>
                </a:cubicBezTo>
                <a:cubicBezTo>
                  <a:pt x="2810726" y="257899"/>
                  <a:pt x="2806929" y="267691"/>
                  <a:pt x="2801398" y="274606"/>
                </a:cubicBezTo>
                <a:cubicBezTo>
                  <a:pt x="2799722" y="276600"/>
                  <a:pt x="2797664" y="278251"/>
                  <a:pt x="2795226" y="279559"/>
                </a:cubicBezTo>
                <a:cubicBezTo>
                  <a:pt x="2792787" y="280867"/>
                  <a:pt x="2789968" y="281756"/>
                  <a:pt x="2786768" y="282226"/>
                </a:cubicBezTo>
                <a:cubicBezTo>
                  <a:pt x="2782164" y="282969"/>
                  <a:pt x="2777198" y="283388"/>
                  <a:pt x="2771870" y="283483"/>
                </a:cubicBezTo>
                <a:cubicBezTo>
                  <a:pt x="2766543" y="283579"/>
                  <a:pt x="2761044" y="283464"/>
                  <a:pt x="2755373" y="283141"/>
                </a:cubicBezTo>
                <a:cubicBezTo>
                  <a:pt x="2755202" y="280950"/>
                  <a:pt x="2754630" y="278626"/>
                  <a:pt x="2753659" y="276168"/>
                </a:cubicBezTo>
                <a:cubicBezTo>
                  <a:pt x="2752687" y="273711"/>
                  <a:pt x="2751430" y="271463"/>
                  <a:pt x="2749886" y="269425"/>
                </a:cubicBezTo>
                <a:cubicBezTo>
                  <a:pt x="2756808" y="269882"/>
                  <a:pt x="2763006" y="270110"/>
                  <a:pt x="2768480" y="270110"/>
                </a:cubicBezTo>
                <a:cubicBezTo>
                  <a:pt x="2773953" y="270110"/>
                  <a:pt x="2778322" y="269882"/>
                  <a:pt x="2781586" y="269425"/>
                </a:cubicBezTo>
                <a:cubicBezTo>
                  <a:pt x="2783840" y="269279"/>
                  <a:pt x="2785732" y="268809"/>
                  <a:pt x="2787263" y="268015"/>
                </a:cubicBezTo>
                <a:cubicBezTo>
                  <a:pt x="2788793" y="267221"/>
                  <a:pt x="2790152" y="266065"/>
                  <a:pt x="2791340" y="264548"/>
                </a:cubicBezTo>
                <a:cubicBezTo>
                  <a:pt x="2795251" y="259703"/>
                  <a:pt x="2798020" y="251638"/>
                  <a:pt x="2799645" y="240354"/>
                </a:cubicBezTo>
                <a:cubicBezTo>
                  <a:pt x="2801271" y="229070"/>
                  <a:pt x="2802058" y="215291"/>
                  <a:pt x="2802008" y="199016"/>
                </a:cubicBezTo>
                <a:cubicBezTo>
                  <a:pt x="2801956" y="192971"/>
                  <a:pt x="2801754" y="186773"/>
                  <a:pt x="2801398" y="180423"/>
                </a:cubicBezTo>
                <a:cubicBezTo>
                  <a:pt x="2792787" y="190367"/>
                  <a:pt x="2782958" y="199816"/>
                  <a:pt x="2771908" y="208769"/>
                </a:cubicBezTo>
                <a:cubicBezTo>
                  <a:pt x="2760860" y="217723"/>
                  <a:pt x="2749963" y="225038"/>
                  <a:pt x="2739218" y="230715"/>
                </a:cubicBezTo>
                <a:cubicBezTo>
                  <a:pt x="2738247" y="228956"/>
                  <a:pt x="2736914" y="226987"/>
                  <a:pt x="2735218" y="224809"/>
                </a:cubicBezTo>
                <a:cubicBezTo>
                  <a:pt x="2733523" y="222631"/>
                  <a:pt x="2731808" y="220739"/>
                  <a:pt x="2730075" y="219133"/>
                </a:cubicBezTo>
                <a:cubicBezTo>
                  <a:pt x="2742806" y="213659"/>
                  <a:pt x="2755519" y="205861"/>
                  <a:pt x="2768213" y="195739"/>
                </a:cubicBezTo>
                <a:cubicBezTo>
                  <a:pt x="2780906" y="185617"/>
                  <a:pt x="2791257" y="174924"/>
                  <a:pt x="2799264" y="163659"/>
                </a:cubicBezTo>
                <a:cubicBezTo>
                  <a:pt x="2798210" y="157728"/>
                  <a:pt x="2796661" y="151911"/>
                  <a:pt x="2794616" y="146209"/>
                </a:cubicBezTo>
                <a:cubicBezTo>
                  <a:pt x="2792572" y="140507"/>
                  <a:pt x="2789955" y="134843"/>
                  <a:pt x="2786768" y="129217"/>
                </a:cubicBezTo>
                <a:cubicBezTo>
                  <a:pt x="2779287" y="133960"/>
                  <a:pt x="2771616" y="138494"/>
                  <a:pt x="2763755" y="142818"/>
                </a:cubicBezTo>
                <a:cubicBezTo>
                  <a:pt x="2755894" y="147143"/>
                  <a:pt x="2747918" y="151143"/>
                  <a:pt x="2739828" y="154820"/>
                </a:cubicBezTo>
                <a:cubicBezTo>
                  <a:pt x="2738704" y="153391"/>
                  <a:pt x="2737294" y="151829"/>
                  <a:pt x="2735599" y="150133"/>
                </a:cubicBezTo>
                <a:cubicBezTo>
                  <a:pt x="2733904" y="148438"/>
                  <a:pt x="2732266" y="146952"/>
                  <a:pt x="2730684" y="145676"/>
                </a:cubicBezTo>
                <a:cubicBezTo>
                  <a:pt x="2739111" y="141853"/>
                  <a:pt x="2747480" y="137687"/>
                  <a:pt x="2755792" y="133179"/>
                </a:cubicBezTo>
                <a:cubicBezTo>
                  <a:pt x="2764104" y="128670"/>
                  <a:pt x="2772093" y="123895"/>
                  <a:pt x="2779757" y="118853"/>
                </a:cubicBezTo>
                <a:cubicBezTo>
                  <a:pt x="2775820" y="113513"/>
                  <a:pt x="2771197" y="108268"/>
                  <a:pt x="2765889" y="103118"/>
                </a:cubicBezTo>
                <a:cubicBezTo>
                  <a:pt x="2760580" y="97968"/>
                  <a:pt x="2754433" y="92952"/>
                  <a:pt x="2747448" y="88069"/>
                </a:cubicBezTo>
                <a:close/>
                <a:moveTo>
                  <a:pt x="5691588" y="77724"/>
                </a:moveTo>
                <a:lnTo>
                  <a:pt x="5787904" y="77724"/>
                </a:lnTo>
                <a:lnTo>
                  <a:pt x="5787904" y="89878"/>
                </a:lnTo>
                <a:lnTo>
                  <a:pt x="5691588" y="89878"/>
                </a:lnTo>
                <a:close/>
                <a:moveTo>
                  <a:pt x="383724" y="77420"/>
                </a:moveTo>
                <a:lnTo>
                  <a:pt x="564471" y="77420"/>
                </a:lnTo>
                <a:lnTo>
                  <a:pt x="564471" y="163030"/>
                </a:lnTo>
                <a:lnTo>
                  <a:pt x="434321" y="163030"/>
                </a:lnTo>
                <a:cubicBezTo>
                  <a:pt x="431864" y="167025"/>
                  <a:pt x="429159" y="171019"/>
                  <a:pt x="426206" y="175013"/>
                </a:cubicBezTo>
                <a:cubicBezTo>
                  <a:pt x="423253" y="179007"/>
                  <a:pt x="420167" y="182849"/>
                  <a:pt x="416948" y="186538"/>
                </a:cubicBezTo>
                <a:lnTo>
                  <a:pt x="547402" y="186538"/>
                </a:lnTo>
                <a:lnTo>
                  <a:pt x="550450" y="185622"/>
                </a:lnTo>
                <a:lnTo>
                  <a:pt x="559594" y="192312"/>
                </a:lnTo>
                <a:cubicBezTo>
                  <a:pt x="551136" y="203702"/>
                  <a:pt x="540773" y="213896"/>
                  <a:pt x="528504" y="222894"/>
                </a:cubicBezTo>
                <a:cubicBezTo>
                  <a:pt x="516236" y="231893"/>
                  <a:pt x="502520" y="239882"/>
                  <a:pt x="487356" y="246863"/>
                </a:cubicBezTo>
                <a:cubicBezTo>
                  <a:pt x="504978" y="252796"/>
                  <a:pt x="523837" y="257623"/>
                  <a:pt x="543935" y="261345"/>
                </a:cubicBezTo>
                <a:cubicBezTo>
                  <a:pt x="564033" y="265067"/>
                  <a:pt x="584797" y="267760"/>
                  <a:pt x="606228" y="269425"/>
                </a:cubicBezTo>
                <a:cubicBezTo>
                  <a:pt x="604539" y="271336"/>
                  <a:pt x="602965" y="273533"/>
                  <a:pt x="601504" y="276016"/>
                </a:cubicBezTo>
                <a:cubicBezTo>
                  <a:pt x="600043" y="278499"/>
                  <a:pt x="598774" y="280772"/>
                  <a:pt x="597694" y="282836"/>
                </a:cubicBezTo>
                <a:cubicBezTo>
                  <a:pt x="574561" y="280728"/>
                  <a:pt x="552171" y="277324"/>
                  <a:pt x="530524" y="272624"/>
                </a:cubicBezTo>
                <a:cubicBezTo>
                  <a:pt x="508877" y="267925"/>
                  <a:pt x="488696" y="261777"/>
                  <a:pt x="469983" y="254180"/>
                </a:cubicBezTo>
                <a:cubicBezTo>
                  <a:pt x="448736" y="262361"/>
                  <a:pt x="426460" y="268941"/>
                  <a:pt x="403155" y="273920"/>
                </a:cubicBezTo>
                <a:cubicBezTo>
                  <a:pt x="379851" y="278899"/>
                  <a:pt x="356813" y="282582"/>
                  <a:pt x="334042" y="284969"/>
                </a:cubicBezTo>
                <a:cubicBezTo>
                  <a:pt x="333540" y="282760"/>
                  <a:pt x="332715" y="280397"/>
                  <a:pt x="331566" y="277883"/>
                </a:cubicBezTo>
                <a:cubicBezTo>
                  <a:pt x="330416" y="275368"/>
                  <a:pt x="329210" y="273158"/>
                  <a:pt x="327946" y="271253"/>
                </a:cubicBezTo>
                <a:cubicBezTo>
                  <a:pt x="348857" y="269462"/>
                  <a:pt x="369977" y="266566"/>
                  <a:pt x="391306" y="262565"/>
                </a:cubicBezTo>
                <a:cubicBezTo>
                  <a:pt x="412636" y="258563"/>
                  <a:pt x="433070" y="253228"/>
                  <a:pt x="452609" y="246558"/>
                </a:cubicBezTo>
                <a:cubicBezTo>
                  <a:pt x="441592" y="241223"/>
                  <a:pt x="431394" y="235278"/>
                  <a:pt x="422015" y="228723"/>
                </a:cubicBezTo>
                <a:cubicBezTo>
                  <a:pt x="412636" y="222168"/>
                  <a:pt x="404343" y="215003"/>
                  <a:pt x="397136" y="207228"/>
                </a:cubicBezTo>
                <a:cubicBezTo>
                  <a:pt x="390709" y="213034"/>
                  <a:pt x="384131" y="218496"/>
                  <a:pt x="377400" y="223616"/>
                </a:cubicBezTo>
                <a:cubicBezTo>
                  <a:pt x="370669" y="228735"/>
                  <a:pt x="363938" y="233436"/>
                  <a:pt x="357207" y="237717"/>
                </a:cubicBezTo>
                <a:cubicBezTo>
                  <a:pt x="356045" y="236383"/>
                  <a:pt x="354406" y="234706"/>
                  <a:pt x="352292" y="232686"/>
                </a:cubicBezTo>
                <a:cubicBezTo>
                  <a:pt x="350177" y="230666"/>
                  <a:pt x="348158" y="228989"/>
                  <a:pt x="346234" y="227655"/>
                </a:cubicBezTo>
                <a:cubicBezTo>
                  <a:pt x="360166" y="219781"/>
                  <a:pt x="373450" y="210309"/>
                  <a:pt x="386087" y="199239"/>
                </a:cubicBezTo>
                <a:cubicBezTo>
                  <a:pt x="398723" y="188169"/>
                  <a:pt x="409417" y="176099"/>
                  <a:pt x="418167" y="163030"/>
                </a:cubicBezTo>
                <a:lnTo>
                  <a:pt x="383724" y="163030"/>
                </a:lnTo>
                <a:close/>
                <a:moveTo>
                  <a:pt x="1420959" y="73762"/>
                </a:moveTo>
                <a:lnTo>
                  <a:pt x="1514532" y="73762"/>
                </a:lnTo>
                <a:lnTo>
                  <a:pt x="1514532" y="102375"/>
                </a:lnTo>
                <a:lnTo>
                  <a:pt x="1420959" y="102375"/>
                </a:lnTo>
                <a:close/>
                <a:moveTo>
                  <a:pt x="3243358" y="58503"/>
                </a:moveTo>
                <a:cubicBezTo>
                  <a:pt x="3247117" y="83243"/>
                  <a:pt x="3251943" y="106534"/>
                  <a:pt x="3257836" y="128378"/>
                </a:cubicBezTo>
                <a:cubicBezTo>
                  <a:pt x="3263729" y="150222"/>
                  <a:pt x="3270993" y="170314"/>
                  <a:pt x="3279629" y="188653"/>
                </a:cubicBezTo>
                <a:cubicBezTo>
                  <a:pt x="3289433" y="170809"/>
                  <a:pt x="3298019" y="151022"/>
                  <a:pt x="3305384" y="129293"/>
                </a:cubicBezTo>
                <a:cubicBezTo>
                  <a:pt x="3312750" y="107563"/>
                  <a:pt x="3318592" y="83966"/>
                  <a:pt x="3322910" y="58503"/>
                </a:cubicBezTo>
                <a:close/>
                <a:moveTo>
                  <a:pt x="6395523" y="55741"/>
                </a:moveTo>
                <a:lnTo>
                  <a:pt x="6395523" y="80772"/>
                </a:lnTo>
                <a:lnTo>
                  <a:pt x="6476600" y="80772"/>
                </a:lnTo>
                <a:lnTo>
                  <a:pt x="6476600" y="55741"/>
                </a:lnTo>
                <a:close/>
                <a:moveTo>
                  <a:pt x="4871352" y="55436"/>
                </a:moveTo>
                <a:lnTo>
                  <a:pt x="4871352" y="153315"/>
                </a:lnTo>
                <a:lnTo>
                  <a:pt x="4908246" y="153315"/>
                </a:lnTo>
                <a:cubicBezTo>
                  <a:pt x="4930162" y="153435"/>
                  <a:pt x="4946476" y="149459"/>
                  <a:pt x="4957185" y="141385"/>
                </a:cubicBezTo>
                <a:cubicBezTo>
                  <a:pt x="4967895" y="133311"/>
                  <a:pt x="4973232" y="120415"/>
                  <a:pt x="4973193" y="102698"/>
                </a:cubicBezTo>
                <a:cubicBezTo>
                  <a:pt x="4973200" y="84987"/>
                  <a:pt x="4967698" y="72613"/>
                  <a:pt x="4956690" y="65574"/>
                </a:cubicBezTo>
                <a:cubicBezTo>
                  <a:pt x="4945682" y="58536"/>
                  <a:pt x="4929127" y="55156"/>
                  <a:pt x="4907027" y="55436"/>
                </a:cubicBezTo>
                <a:close/>
                <a:moveTo>
                  <a:pt x="4642752" y="55436"/>
                </a:moveTo>
                <a:lnTo>
                  <a:pt x="4642752" y="153315"/>
                </a:lnTo>
                <a:lnTo>
                  <a:pt x="4679646" y="153315"/>
                </a:lnTo>
                <a:cubicBezTo>
                  <a:pt x="4701562" y="153435"/>
                  <a:pt x="4717876" y="149459"/>
                  <a:pt x="4728585" y="141385"/>
                </a:cubicBezTo>
                <a:cubicBezTo>
                  <a:pt x="4739296" y="133311"/>
                  <a:pt x="4744632" y="120415"/>
                  <a:pt x="4744593" y="102698"/>
                </a:cubicBezTo>
                <a:cubicBezTo>
                  <a:pt x="4744600" y="84987"/>
                  <a:pt x="4739098" y="72613"/>
                  <a:pt x="4728090" y="65574"/>
                </a:cubicBezTo>
                <a:cubicBezTo>
                  <a:pt x="4717082" y="58536"/>
                  <a:pt x="4700527" y="55156"/>
                  <a:pt x="4678427" y="55436"/>
                </a:cubicBezTo>
                <a:close/>
                <a:moveTo>
                  <a:pt x="4111886" y="51169"/>
                </a:moveTo>
                <a:cubicBezTo>
                  <a:pt x="4097218" y="51175"/>
                  <a:pt x="4085618" y="59470"/>
                  <a:pt x="4077086" y="76053"/>
                </a:cubicBezTo>
                <a:cubicBezTo>
                  <a:pt x="4068555" y="92637"/>
                  <a:pt x="4064197" y="117470"/>
                  <a:pt x="4064013" y="150553"/>
                </a:cubicBezTo>
                <a:cubicBezTo>
                  <a:pt x="4064197" y="184233"/>
                  <a:pt x="4068555" y="209473"/>
                  <a:pt x="4077086" y="226272"/>
                </a:cubicBezTo>
                <a:cubicBezTo>
                  <a:pt x="4085618" y="243071"/>
                  <a:pt x="4097218" y="251467"/>
                  <a:pt x="4111886" y="251460"/>
                </a:cubicBezTo>
                <a:cubicBezTo>
                  <a:pt x="4126407" y="251467"/>
                  <a:pt x="4137918" y="243071"/>
                  <a:pt x="4146418" y="226272"/>
                </a:cubicBezTo>
                <a:cubicBezTo>
                  <a:pt x="4154918" y="209473"/>
                  <a:pt x="4159262" y="184233"/>
                  <a:pt x="4159454" y="150553"/>
                </a:cubicBezTo>
                <a:cubicBezTo>
                  <a:pt x="4159262" y="117470"/>
                  <a:pt x="4154918" y="92637"/>
                  <a:pt x="4146418" y="76053"/>
                </a:cubicBezTo>
                <a:cubicBezTo>
                  <a:pt x="4137918" y="59470"/>
                  <a:pt x="4126407" y="51175"/>
                  <a:pt x="4111886" y="51169"/>
                </a:cubicBezTo>
                <a:close/>
                <a:moveTo>
                  <a:pt x="3902335" y="51169"/>
                </a:moveTo>
                <a:cubicBezTo>
                  <a:pt x="3887667" y="51175"/>
                  <a:pt x="3876068" y="59470"/>
                  <a:pt x="3867536" y="76053"/>
                </a:cubicBezTo>
                <a:cubicBezTo>
                  <a:pt x="3859005" y="92637"/>
                  <a:pt x="3854647" y="117470"/>
                  <a:pt x="3854463" y="150553"/>
                </a:cubicBezTo>
                <a:cubicBezTo>
                  <a:pt x="3854647" y="184233"/>
                  <a:pt x="3859005" y="209473"/>
                  <a:pt x="3867536" y="226272"/>
                </a:cubicBezTo>
                <a:cubicBezTo>
                  <a:pt x="3876068" y="243071"/>
                  <a:pt x="3887667" y="251467"/>
                  <a:pt x="3902335" y="251460"/>
                </a:cubicBezTo>
                <a:cubicBezTo>
                  <a:pt x="3916857" y="251467"/>
                  <a:pt x="3928368" y="243071"/>
                  <a:pt x="3936868" y="226272"/>
                </a:cubicBezTo>
                <a:cubicBezTo>
                  <a:pt x="3945368" y="209473"/>
                  <a:pt x="3949713" y="184233"/>
                  <a:pt x="3949904" y="150553"/>
                </a:cubicBezTo>
                <a:cubicBezTo>
                  <a:pt x="3949713" y="117470"/>
                  <a:pt x="3945368" y="92637"/>
                  <a:pt x="3936868" y="76053"/>
                </a:cubicBezTo>
                <a:cubicBezTo>
                  <a:pt x="3928368" y="59470"/>
                  <a:pt x="3916857" y="51175"/>
                  <a:pt x="3902335" y="51169"/>
                </a:cubicBezTo>
                <a:close/>
                <a:moveTo>
                  <a:pt x="3692785" y="51169"/>
                </a:moveTo>
                <a:cubicBezTo>
                  <a:pt x="3678117" y="51175"/>
                  <a:pt x="3666518" y="59470"/>
                  <a:pt x="3657986" y="76053"/>
                </a:cubicBezTo>
                <a:cubicBezTo>
                  <a:pt x="3649455" y="92637"/>
                  <a:pt x="3645097" y="117470"/>
                  <a:pt x="3644913" y="150553"/>
                </a:cubicBezTo>
                <a:cubicBezTo>
                  <a:pt x="3645097" y="184233"/>
                  <a:pt x="3649455" y="209473"/>
                  <a:pt x="3657986" y="226272"/>
                </a:cubicBezTo>
                <a:cubicBezTo>
                  <a:pt x="3666518" y="243071"/>
                  <a:pt x="3678117" y="251467"/>
                  <a:pt x="3692785" y="251460"/>
                </a:cubicBezTo>
                <a:cubicBezTo>
                  <a:pt x="3707307" y="251467"/>
                  <a:pt x="3718818" y="243071"/>
                  <a:pt x="3727318" y="226272"/>
                </a:cubicBezTo>
                <a:cubicBezTo>
                  <a:pt x="3735818" y="209473"/>
                  <a:pt x="3740163" y="184233"/>
                  <a:pt x="3740354" y="150553"/>
                </a:cubicBezTo>
                <a:cubicBezTo>
                  <a:pt x="3740163" y="117470"/>
                  <a:pt x="3735818" y="92637"/>
                  <a:pt x="3727318" y="76053"/>
                </a:cubicBezTo>
                <a:cubicBezTo>
                  <a:pt x="3718818" y="59470"/>
                  <a:pt x="3707307" y="51175"/>
                  <a:pt x="3692785" y="51169"/>
                </a:cubicBezTo>
                <a:close/>
                <a:moveTo>
                  <a:pt x="2128704" y="46901"/>
                </a:moveTo>
                <a:cubicBezTo>
                  <a:pt x="2123529" y="53474"/>
                  <a:pt x="2118030" y="60008"/>
                  <a:pt x="2112207" y="66504"/>
                </a:cubicBezTo>
                <a:cubicBezTo>
                  <a:pt x="2106384" y="73000"/>
                  <a:pt x="2100199" y="79382"/>
                  <a:pt x="2093652" y="85649"/>
                </a:cubicBezTo>
                <a:lnTo>
                  <a:pt x="2184788" y="85649"/>
                </a:lnTo>
                <a:cubicBezTo>
                  <a:pt x="2190045" y="80183"/>
                  <a:pt x="2195227" y="74030"/>
                  <a:pt x="2200332" y="67191"/>
                </a:cubicBezTo>
                <a:cubicBezTo>
                  <a:pt x="2205438" y="60351"/>
                  <a:pt x="2210010" y="53588"/>
                  <a:pt x="2214048" y="46901"/>
                </a:cubicBezTo>
                <a:close/>
                <a:moveTo>
                  <a:pt x="3329311" y="43568"/>
                </a:moveTo>
                <a:lnTo>
                  <a:pt x="3338456" y="46311"/>
                </a:lnTo>
                <a:cubicBezTo>
                  <a:pt x="3333839" y="78461"/>
                  <a:pt x="3327222" y="107658"/>
                  <a:pt x="3318605" y="133903"/>
                </a:cubicBezTo>
                <a:cubicBezTo>
                  <a:pt x="3309988" y="160147"/>
                  <a:pt x="3299638" y="183477"/>
                  <a:pt x="3287554" y="203893"/>
                </a:cubicBezTo>
                <a:cubicBezTo>
                  <a:pt x="3295606" y="218269"/>
                  <a:pt x="3304877" y="231121"/>
                  <a:pt x="3315367" y="242450"/>
                </a:cubicBezTo>
                <a:cubicBezTo>
                  <a:pt x="3325857" y="253778"/>
                  <a:pt x="3337719" y="263278"/>
                  <a:pt x="3350952" y="270949"/>
                </a:cubicBezTo>
                <a:cubicBezTo>
                  <a:pt x="3349060" y="272371"/>
                  <a:pt x="3347130" y="274098"/>
                  <a:pt x="3345161" y="276130"/>
                </a:cubicBezTo>
                <a:cubicBezTo>
                  <a:pt x="3343192" y="278162"/>
                  <a:pt x="3341567" y="280194"/>
                  <a:pt x="3340284" y="282226"/>
                </a:cubicBezTo>
                <a:cubicBezTo>
                  <a:pt x="3327673" y="274454"/>
                  <a:pt x="3316320" y="265157"/>
                  <a:pt x="3306223" y="254337"/>
                </a:cubicBezTo>
                <a:cubicBezTo>
                  <a:pt x="3296126" y="243517"/>
                  <a:pt x="3287058" y="231172"/>
                  <a:pt x="3279019" y="217304"/>
                </a:cubicBezTo>
                <a:cubicBezTo>
                  <a:pt x="3269545" y="231636"/>
                  <a:pt x="3259461" y="244425"/>
                  <a:pt x="3248768" y="255670"/>
                </a:cubicBezTo>
                <a:cubicBezTo>
                  <a:pt x="3238075" y="266916"/>
                  <a:pt x="3226924" y="276581"/>
                  <a:pt x="3215316" y="284665"/>
                </a:cubicBezTo>
                <a:cubicBezTo>
                  <a:pt x="3214053" y="282747"/>
                  <a:pt x="3212541" y="280715"/>
                  <a:pt x="3210782" y="278569"/>
                </a:cubicBezTo>
                <a:cubicBezTo>
                  <a:pt x="3209023" y="276422"/>
                  <a:pt x="3207284" y="274695"/>
                  <a:pt x="3205563" y="273387"/>
                </a:cubicBezTo>
                <a:cubicBezTo>
                  <a:pt x="3217494" y="265576"/>
                  <a:pt x="3228988" y="255747"/>
                  <a:pt x="3240043" y="243898"/>
                </a:cubicBezTo>
                <a:cubicBezTo>
                  <a:pt x="3251098" y="232048"/>
                  <a:pt x="3261449" y="218409"/>
                  <a:pt x="3271094" y="202978"/>
                </a:cubicBezTo>
                <a:cubicBezTo>
                  <a:pt x="3261246" y="183109"/>
                  <a:pt x="3252978" y="161049"/>
                  <a:pt x="3246292" y="136798"/>
                </a:cubicBezTo>
                <a:cubicBezTo>
                  <a:pt x="3239605" y="112548"/>
                  <a:pt x="3234157" y="86449"/>
                  <a:pt x="3229947" y="58503"/>
                </a:cubicBezTo>
                <a:lnTo>
                  <a:pt x="3211964" y="58503"/>
                </a:lnTo>
                <a:lnTo>
                  <a:pt x="3211964" y="44482"/>
                </a:lnTo>
                <a:lnTo>
                  <a:pt x="3326873" y="44482"/>
                </a:lnTo>
                <a:close/>
                <a:moveTo>
                  <a:pt x="2569750" y="42329"/>
                </a:moveTo>
                <a:lnTo>
                  <a:pt x="2569750" y="68885"/>
                </a:lnTo>
                <a:lnTo>
                  <a:pt x="2623090" y="68885"/>
                </a:lnTo>
                <a:lnTo>
                  <a:pt x="2623090" y="42329"/>
                </a:lnTo>
                <a:close/>
                <a:moveTo>
                  <a:pt x="2498122" y="42329"/>
                </a:moveTo>
                <a:lnTo>
                  <a:pt x="2498122" y="67359"/>
                </a:lnTo>
                <a:lnTo>
                  <a:pt x="2498122" y="68885"/>
                </a:lnTo>
                <a:lnTo>
                  <a:pt x="2555729" y="68885"/>
                </a:lnTo>
                <a:lnTo>
                  <a:pt x="2555729" y="42329"/>
                </a:lnTo>
                <a:close/>
                <a:moveTo>
                  <a:pt x="5049622" y="40234"/>
                </a:moveTo>
                <a:lnTo>
                  <a:pt x="5208080" y="40234"/>
                </a:lnTo>
                <a:lnTo>
                  <a:pt x="5208080" y="55741"/>
                </a:lnTo>
                <a:lnTo>
                  <a:pt x="5137976" y="55741"/>
                </a:lnTo>
                <a:lnTo>
                  <a:pt x="5137976" y="262395"/>
                </a:lnTo>
                <a:lnTo>
                  <a:pt x="5119420" y="262395"/>
                </a:lnTo>
                <a:lnTo>
                  <a:pt x="5119420" y="55741"/>
                </a:lnTo>
                <a:lnTo>
                  <a:pt x="5049622" y="55741"/>
                </a:lnTo>
                <a:close/>
                <a:moveTo>
                  <a:pt x="4853102" y="40234"/>
                </a:moveTo>
                <a:lnTo>
                  <a:pt x="4910686" y="40234"/>
                </a:lnTo>
                <a:cubicBezTo>
                  <a:pt x="4936075" y="39959"/>
                  <a:pt x="4955874" y="44614"/>
                  <a:pt x="4970084" y="54200"/>
                </a:cubicBezTo>
                <a:cubicBezTo>
                  <a:pt x="4984294" y="63785"/>
                  <a:pt x="4991514" y="79951"/>
                  <a:pt x="4991748" y="102698"/>
                </a:cubicBezTo>
                <a:cubicBezTo>
                  <a:pt x="4991508" y="124917"/>
                  <a:pt x="4984376" y="141452"/>
                  <a:pt x="4970350" y="152302"/>
                </a:cubicBezTo>
                <a:cubicBezTo>
                  <a:pt x="4956325" y="163152"/>
                  <a:pt x="4936844" y="168557"/>
                  <a:pt x="4911906" y="168517"/>
                </a:cubicBezTo>
                <a:lnTo>
                  <a:pt x="4871352" y="168517"/>
                </a:lnTo>
                <a:lnTo>
                  <a:pt x="4871352" y="262395"/>
                </a:lnTo>
                <a:lnTo>
                  <a:pt x="4853102" y="262395"/>
                </a:lnTo>
                <a:close/>
                <a:moveTo>
                  <a:pt x="4624502" y="40234"/>
                </a:moveTo>
                <a:lnTo>
                  <a:pt x="4682086" y="40234"/>
                </a:lnTo>
                <a:cubicBezTo>
                  <a:pt x="4707474" y="39959"/>
                  <a:pt x="4727274" y="44614"/>
                  <a:pt x="4741484" y="54200"/>
                </a:cubicBezTo>
                <a:cubicBezTo>
                  <a:pt x="4755693" y="63785"/>
                  <a:pt x="4762914" y="79951"/>
                  <a:pt x="4763148" y="102698"/>
                </a:cubicBezTo>
                <a:cubicBezTo>
                  <a:pt x="4762908" y="124917"/>
                  <a:pt x="4755776" y="141452"/>
                  <a:pt x="4741750" y="152302"/>
                </a:cubicBezTo>
                <a:cubicBezTo>
                  <a:pt x="4727725" y="163152"/>
                  <a:pt x="4708244" y="168557"/>
                  <a:pt x="4683306" y="168517"/>
                </a:cubicBezTo>
                <a:lnTo>
                  <a:pt x="4642752" y="168517"/>
                </a:lnTo>
                <a:lnTo>
                  <a:pt x="4642752" y="262395"/>
                </a:lnTo>
                <a:lnTo>
                  <a:pt x="4624502" y="262395"/>
                </a:lnTo>
                <a:close/>
                <a:moveTo>
                  <a:pt x="3435706" y="40234"/>
                </a:moveTo>
                <a:lnTo>
                  <a:pt x="3537189" y="40234"/>
                </a:lnTo>
                <a:lnTo>
                  <a:pt x="3537189" y="55741"/>
                </a:lnTo>
                <a:lnTo>
                  <a:pt x="3451555" y="55741"/>
                </a:lnTo>
                <a:lnTo>
                  <a:pt x="3445154" y="130428"/>
                </a:lnTo>
                <a:cubicBezTo>
                  <a:pt x="3450419" y="127191"/>
                  <a:pt x="3456044" y="124619"/>
                  <a:pt x="3462033" y="122713"/>
                </a:cubicBezTo>
                <a:cubicBezTo>
                  <a:pt x="3468021" y="120807"/>
                  <a:pt x="3474790" y="119831"/>
                  <a:pt x="3482340" y="119787"/>
                </a:cubicBezTo>
                <a:cubicBezTo>
                  <a:pt x="3501084" y="119671"/>
                  <a:pt x="3516622" y="125381"/>
                  <a:pt x="3528956" y="136916"/>
                </a:cubicBezTo>
                <a:cubicBezTo>
                  <a:pt x="3541289" y="148452"/>
                  <a:pt x="3547683" y="166510"/>
                  <a:pt x="3548139" y="191091"/>
                </a:cubicBezTo>
                <a:cubicBezTo>
                  <a:pt x="3547936" y="207186"/>
                  <a:pt x="3544552" y="220827"/>
                  <a:pt x="3537989" y="232015"/>
                </a:cubicBezTo>
                <a:cubicBezTo>
                  <a:pt x="3531424" y="243203"/>
                  <a:pt x="3522896" y="251714"/>
                  <a:pt x="3512404" y="257549"/>
                </a:cubicBezTo>
                <a:cubicBezTo>
                  <a:pt x="3501911" y="263384"/>
                  <a:pt x="3490671" y="266320"/>
                  <a:pt x="3478682" y="266357"/>
                </a:cubicBezTo>
                <a:cubicBezTo>
                  <a:pt x="3461652" y="266029"/>
                  <a:pt x="3447707" y="262962"/>
                  <a:pt x="3436849" y="257156"/>
                </a:cubicBezTo>
                <a:cubicBezTo>
                  <a:pt x="3425990" y="251349"/>
                  <a:pt x="3417075" y="244776"/>
                  <a:pt x="3410102" y="237435"/>
                </a:cubicBezTo>
                <a:lnTo>
                  <a:pt x="3419856" y="224934"/>
                </a:lnTo>
                <a:cubicBezTo>
                  <a:pt x="3426073" y="231896"/>
                  <a:pt x="3433756" y="237943"/>
                  <a:pt x="3442907" y="243076"/>
                </a:cubicBezTo>
                <a:cubicBezTo>
                  <a:pt x="3452057" y="248208"/>
                  <a:pt x="3463779" y="250902"/>
                  <a:pt x="3478073" y="251156"/>
                </a:cubicBezTo>
                <a:cubicBezTo>
                  <a:pt x="3492500" y="250927"/>
                  <a:pt x="3504641" y="245515"/>
                  <a:pt x="3514496" y="234920"/>
                </a:cubicBezTo>
                <a:cubicBezTo>
                  <a:pt x="3524352" y="224325"/>
                  <a:pt x="3529482" y="209918"/>
                  <a:pt x="3529889" y="191701"/>
                </a:cubicBezTo>
                <a:cubicBezTo>
                  <a:pt x="3529711" y="173851"/>
                  <a:pt x="3525114" y="159927"/>
                  <a:pt x="3516097" y="149929"/>
                </a:cubicBezTo>
                <a:cubicBezTo>
                  <a:pt x="3507080" y="139931"/>
                  <a:pt x="3494710" y="134849"/>
                  <a:pt x="3478987" y="134684"/>
                </a:cubicBezTo>
                <a:cubicBezTo>
                  <a:pt x="3471062" y="134735"/>
                  <a:pt x="3464052" y="136005"/>
                  <a:pt x="3457956" y="138495"/>
                </a:cubicBezTo>
                <a:cubicBezTo>
                  <a:pt x="3451860" y="140986"/>
                  <a:pt x="3445764" y="144391"/>
                  <a:pt x="3439668" y="148710"/>
                </a:cubicBezTo>
                <a:lnTo>
                  <a:pt x="3428086" y="141697"/>
                </a:lnTo>
                <a:close/>
                <a:moveTo>
                  <a:pt x="3111075" y="37777"/>
                </a:moveTo>
                <a:lnTo>
                  <a:pt x="3111075" y="87154"/>
                </a:lnTo>
                <a:lnTo>
                  <a:pt x="3172644" y="87154"/>
                </a:lnTo>
                <a:lnTo>
                  <a:pt x="3172644" y="37777"/>
                </a:lnTo>
                <a:close/>
                <a:moveTo>
                  <a:pt x="14593" y="36843"/>
                </a:moveTo>
                <a:lnTo>
                  <a:pt x="14593" y="253899"/>
                </a:lnTo>
                <a:lnTo>
                  <a:pt x="235306" y="253899"/>
                </a:lnTo>
                <a:lnTo>
                  <a:pt x="235306" y="36843"/>
                </a:lnTo>
                <a:close/>
                <a:moveTo>
                  <a:pt x="4111886" y="36272"/>
                </a:moveTo>
                <a:cubicBezTo>
                  <a:pt x="4132212" y="36213"/>
                  <a:pt x="4148111" y="45619"/>
                  <a:pt x="4159583" y="64489"/>
                </a:cubicBezTo>
                <a:cubicBezTo>
                  <a:pt x="4171056" y="83360"/>
                  <a:pt x="4176892" y="112048"/>
                  <a:pt x="4177094" y="150553"/>
                </a:cubicBezTo>
                <a:cubicBezTo>
                  <a:pt x="4176892" y="189522"/>
                  <a:pt x="4171056" y="218578"/>
                  <a:pt x="4159583" y="237721"/>
                </a:cubicBezTo>
                <a:cubicBezTo>
                  <a:pt x="4148111" y="256865"/>
                  <a:pt x="4132212" y="266410"/>
                  <a:pt x="4111886" y="266357"/>
                </a:cubicBezTo>
                <a:cubicBezTo>
                  <a:pt x="4091413" y="266410"/>
                  <a:pt x="4075425" y="256865"/>
                  <a:pt x="4063921" y="237721"/>
                </a:cubicBezTo>
                <a:cubicBezTo>
                  <a:pt x="4052417" y="218578"/>
                  <a:pt x="4046568" y="189522"/>
                  <a:pt x="4046372" y="150553"/>
                </a:cubicBezTo>
                <a:cubicBezTo>
                  <a:pt x="4046568" y="112048"/>
                  <a:pt x="4052417" y="83360"/>
                  <a:pt x="4063921" y="64489"/>
                </a:cubicBezTo>
                <a:cubicBezTo>
                  <a:pt x="4075425" y="45619"/>
                  <a:pt x="4091413" y="36213"/>
                  <a:pt x="4111886" y="36272"/>
                </a:cubicBezTo>
                <a:close/>
                <a:moveTo>
                  <a:pt x="3902335" y="36272"/>
                </a:moveTo>
                <a:cubicBezTo>
                  <a:pt x="3922662" y="36213"/>
                  <a:pt x="3938561" y="45619"/>
                  <a:pt x="3950033" y="64489"/>
                </a:cubicBezTo>
                <a:cubicBezTo>
                  <a:pt x="3961505" y="83360"/>
                  <a:pt x="3967342" y="112048"/>
                  <a:pt x="3967544" y="150553"/>
                </a:cubicBezTo>
                <a:cubicBezTo>
                  <a:pt x="3967342" y="189522"/>
                  <a:pt x="3961505" y="218578"/>
                  <a:pt x="3950033" y="237721"/>
                </a:cubicBezTo>
                <a:cubicBezTo>
                  <a:pt x="3938561" y="256865"/>
                  <a:pt x="3922662" y="266410"/>
                  <a:pt x="3902335" y="266357"/>
                </a:cubicBezTo>
                <a:cubicBezTo>
                  <a:pt x="3881863" y="266410"/>
                  <a:pt x="3865875" y="256865"/>
                  <a:pt x="3854371" y="237721"/>
                </a:cubicBezTo>
                <a:cubicBezTo>
                  <a:pt x="3842867" y="218578"/>
                  <a:pt x="3837018" y="189522"/>
                  <a:pt x="3836822" y="150553"/>
                </a:cubicBezTo>
                <a:cubicBezTo>
                  <a:pt x="3837018" y="112048"/>
                  <a:pt x="3842867" y="83360"/>
                  <a:pt x="3854371" y="64489"/>
                </a:cubicBezTo>
                <a:cubicBezTo>
                  <a:pt x="3865875" y="45619"/>
                  <a:pt x="3881863" y="36213"/>
                  <a:pt x="3902335" y="36272"/>
                </a:cubicBezTo>
                <a:close/>
                <a:moveTo>
                  <a:pt x="3692785" y="36272"/>
                </a:moveTo>
                <a:cubicBezTo>
                  <a:pt x="3713112" y="36213"/>
                  <a:pt x="3729011" y="45619"/>
                  <a:pt x="3740483" y="64489"/>
                </a:cubicBezTo>
                <a:cubicBezTo>
                  <a:pt x="3751955" y="83360"/>
                  <a:pt x="3757792" y="112048"/>
                  <a:pt x="3757994" y="150553"/>
                </a:cubicBezTo>
                <a:cubicBezTo>
                  <a:pt x="3757792" y="189522"/>
                  <a:pt x="3751955" y="218578"/>
                  <a:pt x="3740483" y="237721"/>
                </a:cubicBezTo>
                <a:cubicBezTo>
                  <a:pt x="3729011" y="256865"/>
                  <a:pt x="3713112" y="266410"/>
                  <a:pt x="3692785" y="266357"/>
                </a:cubicBezTo>
                <a:cubicBezTo>
                  <a:pt x="3672313" y="266410"/>
                  <a:pt x="3656325" y="256865"/>
                  <a:pt x="3644821" y="237721"/>
                </a:cubicBezTo>
                <a:cubicBezTo>
                  <a:pt x="3633317" y="218578"/>
                  <a:pt x="3627468" y="189522"/>
                  <a:pt x="3627272" y="150553"/>
                </a:cubicBezTo>
                <a:cubicBezTo>
                  <a:pt x="3627468" y="112048"/>
                  <a:pt x="3633317" y="83360"/>
                  <a:pt x="3644821" y="64489"/>
                </a:cubicBezTo>
                <a:cubicBezTo>
                  <a:pt x="3656325" y="45619"/>
                  <a:pt x="3672313" y="36213"/>
                  <a:pt x="3692785" y="36272"/>
                </a:cubicBezTo>
                <a:close/>
                <a:moveTo>
                  <a:pt x="4263828" y="26499"/>
                </a:moveTo>
                <a:lnTo>
                  <a:pt x="4522908" y="26499"/>
                </a:lnTo>
                <a:lnTo>
                  <a:pt x="4522908" y="40520"/>
                </a:lnTo>
                <a:lnTo>
                  <a:pt x="4400684" y="40520"/>
                </a:lnTo>
                <a:cubicBezTo>
                  <a:pt x="4397604" y="47632"/>
                  <a:pt x="4394390" y="54820"/>
                  <a:pt x="4391044" y="62084"/>
                </a:cubicBezTo>
                <a:cubicBezTo>
                  <a:pt x="4387698" y="69349"/>
                  <a:pt x="4384408" y="76080"/>
                  <a:pt x="4381176" y="82277"/>
                </a:cubicBezTo>
                <a:lnTo>
                  <a:pt x="4489990" y="82277"/>
                </a:lnTo>
                <a:lnTo>
                  <a:pt x="4489990" y="224314"/>
                </a:lnTo>
                <a:lnTo>
                  <a:pt x="4474750" y="224314"/>
                </a:lnTo>
                <a:lnTo>
                  <a:pt x="4474750" y="96298"/>
                </a:lnTo>
                <a:lnTo>
                  <a:pt x="4311072" y="96298"/>
                </a:lnTo>
                <a:lnTo>
                  <a:pt x="4311072" y="224314"/>
                </a:lnTo>
                <a:lnTo>
                  <a:pt x="4296442" y="224314"/>
                </a:lnTo>
                <a:lnTo>
                  <a:pt x="4296442" y="82277"/>
                </a:lnTo>
                <a:lnTo>
                  <a:pt x="4365632" y="82277"/>
                </a:lnTo>
                <a:cubicBezTo>
                  <a:pt x="4368895" y="76156"/>
                  <a:pt x="4372121" y="69349"/>
                  <a:pt x="4375309" y="61856"/>
                </a:cubicBezTo>
                <a:cubicBezTo>
                  <a:pt x="4378496" y="54363"/>
                  <a:pt x="4381265" y="47251"/>
                  <a:pt x="4383614" y="40520"/>
                </a:cubicBezTo>
                <a:lnTo>
                  <a:pt x="4263828" y="40520"/>
                </a:lnTo>
                <a:close/>
                <a:moveTo>
                  <a:pt x="3074194" y="24061"/>
                </a:moveTo>
                <a:lnTo>
                  <a:pt x="3211354" y="24061"/>
                </a:lnTo>
                <a:lnTo>
                  <a:pt x="3211354" y="37777"/>
                </a:lnTo>
                <a:lnTo>
                  <a:pt x="3186970" y="37777"/>
                </a:lnTo>
                <a:lnTo>
                  <a:pt x="3186970" y="206941"/>
                </a:lnTo>
                <a:lnTo>
                  <a:pt x="3213792" y="202064"/>
                </a:lnTo>
                <a:lnTo>
                  <a:pt x="3214707" y="215170"/>
                </a:lnTo>
                <a:lnTo>
                  <a:pt x="3186970" y="220352"/>
                </a:lnTo>
                <a:lnTo>
                  <a:pt x="3186970" y="284360"/>
                </a:lnTo>
                <a:lnTo>
                  <a:pt x="3172644" y="284360"/>
                </a:lnTo>
                <a:lnTo>
                  <a:pt x="3172644" y="223095"/>
                </a:lnTo>
                <a:cubicBezTo>
                  <a:pt x="3154686" y="226448"/>
                  <a:pt x="3137414" y="229572"/>
                  <a:pt x="3120828" y="232468"/>
                </a:cubicBezTo>
                <a:cubicBezTo>
                  <a:pt x="3104242" y="235363"/>
                  <a:pt x="3089104" y="238030"/>
                  <a:pt x="3075413" y="240469"/>
                </a:cubicBezTo>
                <a:lnTo>
                  <a:pt x="3072060" y="226143"/>
                </a:lnTo>
                <a:lnTo>
                  <a:pt x="3096749" y="222181"/>
                </a:lnTo>
                <a:lnTo>
                  <a:pt x="3096749" y="37777"/>
                </a:lnTo>
                <a:lnTo>
                  <a:pt x="3074194" y="37777"/>
                </a:lnTo>
                <a:close/>
                <a:moveTo>
                  <a:pt x="5314169" y="22841"/>
                </a:moveTo>
                <a:lnTo>
                  <a:pt x="5519604" y="22841"/>
                </a:lnTo>
                <a:lnTo>
                  <a:pt x="5519604" y="129217"/>
                </a:lnTo>
                <a:lnTo>
                  <a:pt x="5314169" y="129217"/>
                </a:lnTo>
                <a:lnTo>
                  <a:pt x="5314169" y="115501"/>
                </a:lnTo>
                <a:lnTo>
                  <a:pt x="5505583" y="115501"/>
                </a:lnTo>
                <a:lnTo>
                  <a:pt x="5505583" y="81973"/>
                </a:lnTo>
                <a:lnTo>
                  <a:pt x="5327580" y="81973"/>
                </a:lnTo>
                <a:lnTo>
                  <a:pt x="5327580" y="69781"/>
                </a:lnTo>
                <a:lnTo>
                  <a:pt x="5505583" y="69781"/>
                </a:lnTo>
                <a:lnTo>
                  <a:pt x="5505583" y="36557"/>
                </a:lnTo>
                <a:lnTo>
                  <a:pt x="5314169" y="36557"/>
                </a:lnTo>
                <a:close/>
                <a:moveTo>
                  <a:pt x="0" y="22251"/>
                </a:moveTo>
                <a:lnTo>
                  <a:pt x="250203" y="22251"/>
                </a:lnTo>
                <a:lnTo>
                  <a:pt x="250203" y="284341"/>
                </a:lnTo>
                <a:lnTo>
                  <a:pt x="235306" y="284341"/>
                </a:lnTo>
                <a:lnTo>
                  <a:pt x="235306" y="267881"/>
                </a:lnTo>
                <a:lnTo>
                  <a:pt x="14593" y="267881"/>
                </a:lnTo>
                <a:lnTo>
                  <a:pt x="14593" y="284341"/>
                </a:lnTo>
                <a:lnTo>
                  <a:pt x="0" y="284341"/>
                </a:lnTo>
                <a:close/>
                <a:moveTo>
                  <a:pt x="1032948" y="9430"/>
                </a:moveTo>
                <a:lnTo>
                  <a:pt x="1267644" y="9430"/>
                </a:lnTo>
                <a:lnTo>
                  <a:pt x="1267644" y="132265"/>
                </a:lnTo>
                <a:lnTo>
                  <a:pt x="1032948" y="132265"/>
                </a:lnTo>
                <a:lnTo>
                  <a:pt x="1032948" y="93250"/>
                </a:lnTo>
                <a:lnTo>
                  <a:pt x="1225277" y="93250"/>
                </a:lnTo>
                <a:lnTo>
                  <a:pt x="1225277" y="86240"/>
                </a:lnTo>
                <a:lnTo>
                  <a:pt x="1046360" y="86240"/>
                </a:lnTo>
                <a:lnTo>
                  <a:pt x="1046360" y="56369"/>
                </a:lnTo>
                <a:lnTo>
                  <a:pt x="1225277" y="56369"/>
                </a:lnTo>
                <a:lnTo>
                  <a:pt x="1225277" y="48445"/>
                </a:lnTo>
                <a:lnTo>
                  <a:pt x="1032948" y="48445"/>
                </a:lnTo>
                <a:close/>
                <a:moveTo>
                  <a:pt x="2812066" y="8821"/>
                </a:moveTo>
                <a:lnTo>
                  <a:pt x="2826696" y="8821"/>
                </a:lnTo>
                <a:lnTo>
                  <a:pt x="2826696" y="34729"/>
                </a:lnTo>
                <a:lnTo>
                  <a:pt x="2911735" y="34729"/>
                </a:lnTo>
                <a:lnTo>
                  <a:pt x="2911735" y="8821"/>
                </a:lnTo>
                <a:lnTo>
                  <a:pt x="2926061" y="8821"/>
                </a:lnTo>
                <a:lnTo>
                  <a:pt x="2926061" y="34729"/>
                </a:lnTo>
                <a:lnTo>
                  <a:pt x="3001651" y="34729"/>
                </a:lnTo>
                <a:lnTo>
                  <a:pt x="3001651" y="48445"/>
                </a:lnTo>
                <a:lnTo>
                  <a:pt x="2926061" y="48445"/>
                </a:lnTo>
                <a:lnTo>
                  <a:pt x="2926061" y="75267"/>
                </a:lnTo>
                <a:lnTo>
                  <a:pt x="2911735" y="75267"/>
                </a:lnTo>
                <a:lnTo>
                  <a:pt x="2911735" y="48445"/>
                </a:lnTo>
                <a:lnTo>
                  <a:pt x="2826696" y="48445"/>
                </a:lnTo>
                <a:lnTo>
                  <a:pt x="2826696" y="76181"/>
                </a:lnTo>
                <a:lnTo>
                  <a:pt x="2812066" y="76181"/>
                </a:lnTo>
                <a:lnTo>
                  <a:pt x="2812066" y="48445"/>
                </a:lnTo>
                <a:lnTo>
                  <a:pt x="2736476" y="48445"/>
                </a:lnTo>
                <a:lnTo>
                  <a:pt x="2736476" y="34729"/>
                </a:lnTo>
                <a:lnTo>
                  <a:pt x="2812066" y="34729"/>
                </a:lnTo>
                <a:close/>
                <a:moveTo>
                  <a:pt x="5795830" y="8535"/>
                </a:moveTo>
                <a:lnTo>
                  <a:pt x="5810154" y="8535"/>
                </a:lnTo>
                <a:cubicBezTo>
                  <a:pt x="5810510" y="19863"/>
                  <a:pt x="5811323" y="30734"/>
                  <a:pt x="5812594" y="41148"/>
                </a:cubicBezTo>
                <a:lnTo>
                  <a:pt x="5908605" y="41148"/>
                </a:lnTo>
                <a:lnTo>
                  <a:pt x="5908605" y="53912"/>
                </a:lnTo>
                <a:lnTo>
                  <a:pt x="5814117" y="53912"/>
                </a:lnTo>
                <a:cubicBezTo>
                  <a:pt x="5816588" y="70124"/>
                  <a:pt x="5819800" y="85115"/>
                  <a:pt x="5823756" y="98886"/>
                </a:cubicBezTo>
                <a:cubicBezTo>
                  <a:pt x="5827713" y="112658"/>
                  <a:pt x="5832222" y="124899"/>
                  <a:pt x="5837282" y="135611"/>
                </a:cubicBezTo>
                <a:cubicBezTo>
                  <a:pt x="5844762" y="126311"/>
                  <a:pt x="5851519" y="116419"/>
                  <a:pt x="5857551" y="105935"/>
                </a:cubicBezTo>
                <a:cubicBezTo>
                  <a:pt x="5863584" y="95452"/>
                  <a:pt x="5868816" y="84420"/>
                  <a:pt x="5873248" y="72840"/>
                </a:cubicBezTo>
                <a:lnTo>
                  <a:pt x="5886660" y="76198"/>
                </a:lnTo>
                <a:cubicBezTo>
                  <a:pt x="5881313" y="90066"/>
                  <a:pt x="5875090" y="103078"/>
                  <a:pt x="5867990" y="115234"/>
                </a:cubicBezTo>
                <a:cubicBezTo>
                  <a:pt x="5860891" y="127389"/>
                  <a:pt x="5852992" y="138657"/>
                  <a:pt x="5844292" y="149036"/>
                </a:cubicBezTo>
                <a:cubicBezTo>
                  <a:pt x="5850757" y="160367"/>
                  <a:pt x="5857488" y="169075"/>
                  <a:pt x="5864486" y="175160"/>
                </a:cubicBezTo>
                <a:cubicBezTo>
                  <a:pt x="5871483" y="181246"/>
                  <a:pt x="5878367" y="184321"/>
                  <a:pt x="5885136" y="184385"/>
                </a:cubicBezTo>
                <a:cubicBezTo>
                  <a:pt x="5888755" y="184371"/>
                  <a:pt x="5891498" y="181270"/>
                  <a:pt x="5893366" y="175082"/>
                </a:cubicBezTo>
                <a:cubicBezTo>
                  <a:pt x="5895232" y="168894"/>
                  <a:pt x="5896451" y="158788"/>
                  <a:pt x="5897022" y="144764"/>
                </a:cubicBezTo>
                <a:cubicBezTo>
                  <a:pt x="5898769" y="146309"/>
                  <a:pt x="5900763" y="147644"/>
                  <a:pt x="5903005" y="148769"/>
                </a:cubicBezTo>
                <a:cubicBezTo>
                  <a:pt x="5905246" y="149894"/>
                  <a:pt x="5907316" y="150695"/>
                  <a:pt x="5909215" y="151171"/>
                </a:cubicBezTo>
                <a:cubicBezTo>
                  <a:pt x="5908148" y="168725"/>
                  <a:pt x="5905786" y="181003"/>
                  <a:pt x="5902128" y="188006"/>
                </a:cubicBezTo>
                <a:cubicBezTo>
                  <a:pt x="5898471" y="195009"/>
                  <a:pt x="5892603" y="198374"/>
                  <a:pt x="5884526" y="198101"/>
                </a:cubicBezTo>
                <a:cubicBezTo>
                  <a:pt x="5875471" y="197999"/>
                  <a:pt x="5866682" y="194622"/>
                  <a:pt x="5858161" y="187969"/>
                </a:cubicBezTo>
                <a:cubicBezTo>
                  <a:pt x="5849640" y="181316"/>
                  <a:pt x="5841765" y="171999"/>
                  <a:pt x="5834538" y="160019"/>
                </a:cubicBezTo>
                <a:cubicBezTo>
                  <a:pt x="5827966" y="166848"/>
                  <a:pt x="5821070" y="173191"/>
                  <a:pt x="5813850" y="179047"/>
                </a:cubicBezTo>
                <a:cubicBezTo>
                  <a:pt x="5806630" y="184903"/>
                  <a:pt x="5799202" y="190340"/>
                  <a:pt x="5791562" y="195358"/>
                </a:cubicBezTo>
                <a:cubicBezTo>
                  <a:pt x="5790381" y="193891"/>
                  <a:pt x="5788705" y="192177"/>
                  <a:pt x="5786533" y="190215"/>
                </a:cubicBezTo>
                <a:cubicBezTo>
                  <a:pt x="5784361" y="188252"/>
                  <a:pt x="5782380" y="186614"/>
                  <a:pt x="5780589" y="185300"/>
                </a:cubicBezTo>
                <a:cubicBezTo>
                  <a:pt x="5789142" y="180125"/>
                  <a:pt x="5797334" y="174384"/>
                  <a:pt x="5805164" y="168079"/>
                </a:cubicBezTo>
                <a:cubicBezTo>
                  <a:pt x="5812994" y="161773"/>
                  <a:pt x="5820346" y="154815"/>
                  <a:pt x="5827224" y="147205"/>
                </a:cubicBezTo>
                <a:cubicBezTo>
                  <a:pt x="5821083" y="134793"/>
                  <a:pt x="5815686" y="120727"/>
                  <a:pt x="5811032" y="105008"/>
                </a:cubicBezTo>
                <a:cubicBezTo>
                  <a:pt x="5806376" y="89289"/>
                  <a:pt x="5802732" y="72257"/>
                  <a:pt x="5800096" y="53912"/>
                </a:cubicBezTo>
                <a:lnTo>
                  <a:pt x="5676652" y="53912"/>
                </a:lnTo>
                <a:lnTo>
                  <a:pt x="5676652" y="86232"/>
                </a:lnTo>
                <a:cubicBezTo>
                  <a:pt x="5676739" y="97579"/>
                  <a:pt x="5676024" y="110005"/>
                  <a:pt x="5674508" y="123509"/>
                </a:cubicBezTo>
                <a:cubicBezTo>
                  <a:pt x="5672991" y="137014"/>
                  <a:pt x="5670154" y="150569"/>
                  <a:pt x="5665996" y="164175"/>
                </a:cubicBezTo>
                <a:cubicBezTo>
                  <a:pt x="5661838" y="177782"/>
                  <a:pt x="5655840" y="190412"/>
                  <a:pt x="5648001" y="202065"/>
                </a:cubicBezTo>
                <a:cubicBezTo>
                  <a:pt x="5646661" y="200433"/>
                  <a:pt x="5644922" y="198667"/>
                  <a:pt x="5642782" y="196768"/>
                </a:cubicBezTo>
                <a:cubicBezTo>
                  <a:pt x="5640642" y="194869"/>
                  <a:pt x="5638826" y="193485"/>
                  <a:pt x="5637333" y="192615"/>
                </a:cubicBezTo>
                <a:cubicBezTo>
                  <a:pt x="5644554" y="181802"/>
                  <a:pt x="5649992" y="170151"/>
                  <a:pt x="5653646" y="157661"/>
                </a:cubicBezTo>
                <a:cubicBezTo>
                  <a:pt x="5657300" y="145172"/>
                  <a:pt x="5659734" y="132748"/>
                  <a:pt x="5660950" y="120391"/>
                </a:cubicBezTo>
                <a:cubicBezTo>
                  <a:pt x="5662165" y="108033"/>
                  <a:pt x="5662726" y="96647"/>
                  <a:pt x="5662632" y="86232"/>
                </a:cubicBezTo>
                <a:lnTo>
                  <a:pt x="5662632" y="41148"/>
                </a:lnTo>
                <a:lnTo>
                  <a:pt x="5798268" y="41148"/>
                </a:lnTo>
                <a:cubicBezTo>
                  <a:pt x="5797652" y="35941"/>
                  <a:pt x="5797131" y="30582"/>
                  <a:pt x="5796706" y="25070"/>
                </a:cubicBezTo>
                <a:cubicBezTo>
                  <a:pt x="5796280" y="19558"/>
                  <a:pt x="5795988" y="14047"/>
                  <a:pt x="5795830" y="8535"/>
                </a:cubicBezTo>
                <a:close/>
                <a:moveTo>
                  <a:pt x="2484406" y="8535"/>
                </a:moveTo>
                <a:lnTo>
                  <a:pt x="2498122" y="8535"/>
                </a:lnTo>
                <a:lnTo>
                  <a:pt x="2498122" y="30176"/>
                </a:lnTo>
                <a:lnTo>
                  <a:pt x="2555729" y="30176"/>
                </a:lnTo>
                <a:lnTo>
                  <a:pt x="2555729" y="8535"/>
                </a:lnTo>
                <a:lnTo>
                  <a:pt x="2569750" y="8535"/>
                </a:lnTo>
                <a:lnTo>
                  <a:pt x="2569750" y="30176"/>
                </a:lnTo>
                <a:lnTo>
                  <a:pt x="2636806" y="30176"/>
                </a:lnTo>
                <a:lnTo>
                  <a:pt x="2636806" y="80734"/>
                </a:lnTo>
                <a:lnTo>
                  <a:pt x="2569750" y="80734"/>
                </a:lnTo>
                <a:lnTo>
                  <a:pt x="2569750" y="109119"/>
                </a:lnTo>
                <a:lnTo>
                  <a:pt x="2654484" y="109119"/>
                </a:lnTo>
                <a:cubicBezTo>
                  <a:pt x="2654472" y="109239"/>
                  <a:pt x="2654421" y="109986"/>
                  <a:pt x="2654332" y="111359"/>
                </a:cubicBezTo>
                <a:cubicBezTo>
                  <a:pt x="2654243" y="112733"/>
                  <a:pt x="2654192" y="114012"/>
                  <a:pt x="2654180" y="115195"/>
                </a:cubicBezTo>
                <a:cubicBezTo>
                  <a:pt x="2652865" y="124826"/>
                  <a:pt x="2651532" y="132153"/>
                  <a:pt x="2650179" y="137177"/>
                </a:cubicBezTo>
                <a:cubicBezTo>
                  <a:pt x="2648826" y="142201"/>
                  <a:pt x="2647112" y="145644"/>
                  <a:pt x="2645035" y="147505"/>
                </a:cubicBezTo>
                <a:cubicBezTo>
                  <a:pt x="2643258" y="149016"/>
                  <a:pt x="2641327" y="150108"/>
                  <a:pt x="2639244" y="150781"/>
                </a:cubicBezTo>
                <a:cubicBezTo>
                  <a:pt x="2637162" y="151454"/>
                  <a:pt x="2634622" y="151784"/>
                  <a:pt x="2631624" y="151772"/>
                </a:cubicBezTo>
                <a:cubicBezTo>
                  <a:pt x="2629218" y="152064"/>
                  <a:pt x="2625725" y="152165"/>
                  <a:pt x="2621147" y="152077"/>
                </a:cubicBezTo>
                <a:cubicBezTo>
                  <a:pt x="2616568" y="151988"/>
                  <a:pt x="2611628" y="151784"/>
                  <a:pt x="2606326" y="151467"/>
                </a:cubicBezTo>
                <a:cubicBezTo>
                  <a:pt x="2606161" y="149740"/>
                  <a:pt x="2605805" y="147860"/>
                  <a:pt x="2605259" y="145828"/>
                </a:cubicBezTo>
                <a:cubicBezTo>
                  <a:pt x="2604713" y="143796"/>
                  <a:pt x="2604052" y="141916"/>
                  <a:pt x="2603278" y="140188"/>
                </a:cubicBezTo>
                <a:cubicBezTo>
                  <a:pt x="2608580" y="140773"/>
                  <a:pt x="2613368" y="141129"/>
                  <a:pt x="2617642" y="141256"/>
                </a:cubicBezTo>
                <a:cubicBezTo>
                  <a:pt x="2621915" y="141383"/>
                  <a:pt x="2624950" y="141434"/>
                  <a:pt x="2626748" y="141409"/>
                </a:cubicBezTo>
                <a:cubicBezTo>
                  <a:pt x="2628557" y="141428"/>
                  <a:pt x="2630043" y="141313"/>
                  <a:pt x="2631205" y="141065"/>
                </a:cubicBezTo>
                <a:cubicBezTo>
                  <a:pt x="2632367" y="140817"/>
                  <a:pt x="2633320" y="140322"/>
                  <a:pt x="2634063" y="139578"/>
                </a:cubicBezTo>
                <a:cubicBezTo>
                  <a:pt x="2635110" y="138574"/>
                  <a:pt x="2636063" y="136616"/>
                  <a:pt x="2636920" y="133705"/>
                </a:cubicBezTo>
                <a:cubicBezTo>
                  <a:pt x="2637777" y="130794"/>
                  <a:pt x="2638654" y="126548"/>
                  <a:pt x="2639549" y="120968"/>
                </a:cubicBezTo>
                <a:lnTo>
                  <a:pt x="2569750" y="120968"/>
                </a:lnTo>
                <a:lnTo>
                  <a:pt x="2569750" y="152972"/>
                </a:lnTo>
                <a:lnTo>
                  <a:pt x="2555729" y="152972"/>
                </a:lnTo>
                <a:lnTo>
                  <a:pt x="2555729" y="120968"/>
                </a:lnTo>
                <a:lnTo>
                  <a:pt x="2486234" y="120968"/>
                </a:lnTo>
                <a:cubicBezTo>
                  <a:pt x="2480221" y="131179"/>
                  <a:pt x="2470455" y="140551"/>
                  <a:pt x="2456936" y="149086"/>
                </a:cubicBezTo>
                <a:cubicBezTo>
                  <a:pt x="2443416" y="157620"/>
                  <a:pt x="2424735" y="165316"/>
                  <a:pt x="2400891" y="172174"/>
                </a:cubicBezTo>
                <a:cubicBezTo>
                  <a:pt x="2400090" y="170250"/>
                  <a:pt x="2399024" y="168155"/>
                  <a:pt x="2397690" y="165888"/>
                </a:cubicBezTo>
                <a:cubicBezTo>
                  <a:pt x="2396357" y="163621"/>
                  <a:pt x="2394985" y="161754"/>
                  <a:pt x="2393576" y="160287"/>
                </a:cubicBezTo>
                <a:cubicBezTo>
                  <a:pt x="2413235" y="154934"/>
                  <a:pt x="2429084" y="148952"/>
                  <a:pt x="2441124" y="142342"/>
                </a:cubicBezTo>
                <a:cubicBezTo>
                  <a:pt x="2453164" y="135732"/>
                  <a:pt x="2462308" y="128607"/>
                  <a:pt x="2468556" y="120968"/>
                </a:cubicBezTo>
                <a:lnTo>
                  <a:pt x="2412168" y="120968"/>
                </a:lnTo>
                <a:cubicBezTo>
                  <a:pt x="2413737" y="113725"/>
                  <a:pt x="2415324" y="105388"/>
                  <a:pt x="2416931" y="95957"/>
                </a:cubicBezTo>
                <a:cubicBezTo>
                  <a:pt x="2418537" y="86525"/>
                  <a:pt x="2419896" y="77502"/>
                  <a:pt x="2421008" y="68885"/>
                </a:cubicBezTo>
                <a:lnTo>
                  <a:pt x="2484406" y="68885"/>
                </a:lnTo>
                <a:lnTo>
                  <a:pt x="2484406" y="67359"/>
                </a:lnTo>
                <a:lnTo>
                  <a:pt x="2484406" y="42329"/>
                </a:lnTo>
                <a:lnTo>
                  <a:pt x="2406377" y="42329"/>
                </a:lnTo>
                <a:lnTo>
                  <a:pt x="2406377" y="30176"/>
                </a:lnTo>
                <a:lnTo>
                  <a:pt x="2484406" y="30176"/>
                </a:lnTo>
                <a:close/>
                <a:moveTo>
                  <a:pt x="2136324" y="8535"/>
                </a:moveTo>
                <a:lnTo>
                  <a:pt x="2152479" y="11278"/>
                </a:lnTo>
                <a:cubicBezTo>
                  <a:pt x="2150358" y="14942"/>
                  <a:pt x="2148123" y="18663"/>
                  <a:pt x="2145773" y="22441"/>
                </a:cubicBezTo>
                <a:cubicBezTo>
                  <a:pt x="2143424" y="26220"/>
                  <a:pt x="2140884" y="30017"/>
                  <a:pt x="2138153" y="33833"/>
                </a:cubicBezTo>
                <a:lnTo>
                  <a:pt x="2222278" y="33833"/>
                </a:lnTo>
                <a:lnTo>
                  <a:pt x="2225021" y="32919"/>
                </a:lnTo>
                <a:lnTo>
                  <a:pt x="2234470" y="39608"/>
                </a:lnTo>
                <a:cubicBezTo>
                  <a:pt x="2230107" y="47348"/>
                  <a:pt x="2225040" y="55247"/>
                  <a:pt x="2219268" y="63304"/>
                </a:cubicBezTo>
                <a:cubicBezTo>
                  <a:pt x="2213496" y="71361"/>
                  <a:pt x="2207590" y="78809"/>
                  <a:pt x="2201551" y="85649"/>
                </a:cubicBezTo>
                <a:lnTo>
                  <a:pt x="2295125" y="85649"/>
                </a:lnTo>
                <a:lnTo>
                  <a:pt x="2295125" y="174613"/>
                </a:lnTo>
                <a:lnTo>
                  <a:pt x="2213743" y="174613"/>
                </a:lnTo>
                <a:lnTo>
                  <a:pt x="2213743" y="254504"/>
                </a:lnTo>
                <a:cubicBezTo>
                  <a:pt x="2213534" y="258659"/>
                  <a:pt x="2214639" y="261403"/>
                  <a:pt x="2217058" y="262737"/>
                </a:cubicBezTo>
                <a:cubicBezTo>
                  <a:pt x="2219478" y="264071"/>
                  <a:pt x="2224469" y="264681"/>
                  <a:pt x="2232031" y="264567"/>
                </a:cubicBezTo>
                <a:lnTo>
                  <a:pt x="2287200" y="264567"/>
                </a:lnTo>
                <a:cubicBezTo>
                  <a:pt x="2291906" y="264734"/>
                  <a:pt x="2295466" y="263756"/>
                  <a:pt x="2297880" y="261630"/>
                </a:cubicBezTo>
                <a:cubicBezTo>
                  <a:pt x="2300294" y="259505"/>
                  <a:pt x="2301979" y="255229"/>
                  <a:pt x="2302937" y="248801"/>
                </a:cubicBezTo>
                <a:cubicBezTo>
                  <a:pt x="2303895" y="242373"/>
                  <a:pt x="2304542" y="232788"/>
                  <a:pt x="2304879" y="220047"/>
                </a:cubicBezTo>
                <a:cubicBezTo>
                  <a:pt x="2306911" y="221292"/>
                  <a:pt x="2309171" y="222461"/>
                  <a:pt x="2311660" y="223554"/>
                </a:cubicBezTo>
                <a:cubicBezTo>
                  <a:pt x="2314150" y="224646"/>
                  <a:pt x="2316563" y="225510"/>
                  <a:pt x="2318900" y="226146"/>
                </a:cubicBezTo>
                <a:cubicBezTo>
                  <a:pt x="2318042" y="246721"/>
                  <a:pt x="2315566" y="260663"/>
                  <a:pt x="2311470" y="267971"/>
                </a:cubicBezTo>
                <a:cubicBezTo>
                  <a:pt x="2307374" y="275279"/>
                  <a:pt x="2299488" y="278703"/>
                  <a:pt x="2287810" y="278245"/>
                </a:cubicBezTo>
                <a:lnTo>
                  <a:pt x="2231422" y="278245"/>
                </a:lnTo>
                <a:cubicBezTo>
                  <a:pt x="2219008" y="278454"/>
                  <a:pt x="2210461" y="276895"/>
                  <a:pt x="2205781" y="273567"/>
                </a:cubicBezTo>
                <a:cubicBezTo>
                  <a:pt x="2201101" y="270240"/>
                  <a:pt x="2198878" y="263885"/>
                  <a:pt x="2199113" y="254504"/>
                </a:cubicBezTo>
                <a:lnTo>
                  <a:pt x="2199113" y="174613"/>
                </a:lnTo>
                <a:lnTo>
                  <a:pt x="2179606" y="174613"/>
                </a:lnTo>
                <a:cubicBezTo>
                  <a:pt x="2174897" y="191115"/>
                  <a:pt x="2167788" y="206188"/>
                  <a:pt x="2158281" y="219831"/>
                </a:cubicBezTo>
                <a:cubicBezTo>
                  <a:pt x="2148774" y="233474"/>
                  <a:pt x="2135863" y="245472"/>
                  <a:pt x="2119549" y="255823"/>
                </a:cubicBezTo>
                <a:cubicBezTo>
                  <a:pt x="2103235" y="266175"/>
                  <a:pt x="2082512" y="274665"/>
                  <a:pt x="2057381" y="281293"/>
                </a:cubicBezTo>
                <a:cubicBezTo>
                  <a:pt x="2056549" y="279345"/>
                  <a:pt x="2055317" y="277151"/>
                  <a:pt x="2053685" y="274712"/>
                </a:cubicBezTo>
                <a:cubicBezTo>
                  <a:pt x="2052054" y="272273"/>
                  <a:pt x="2050441" y="270310"/>
                  <a:pt x="2048847" y="268822"/>
                </a:cubicBezTo>
                <a:cubicBezTo>
                  <a:pt x="2072467" y="262999"/>
                  <a:pt x="2091978" y="255515"/>
                  <a:pt x="2107380" y="246369"/>
                </a:cubicBezTo>
                <a:cubicBezTo>
                  <a:pt x="2122781" y="237223"/>
                  <a:pt x="2135000" y="226619"/>
                  <a:pt x="2144035" y="214558"/>
                </a:cubicBezTo>
                <a:cubicBezTo>
                  <a:pt x="2153070" y="202497"/>
                  <a:pt x="2159847" y="189182"/>
                  <a:pt x="2164366" y="174613"/>
                </a:cubicBezTo>
                <a:lnTo>
                  <a:pt x="2079936" y="174613"/>
                </a:lnTo>
                <a:lnTo>
                  <a:pt x="2079936" y="97807"/>
                </a:lnTo>
                <a:cubicBezTo>
                  <a:pt x="2076291" y="100982"/>
                  <a:pt x="2072608" y="104004"/>
                  <a:pt x="2068887" y="106876"/>
                </a:cubicBezTo>
                <a:cubicBezTo>
                  <a:pt x="2065166" y="109747"/>
                  <a:pt x="2061331" y="112619"/>
                  <a:pt x="2057381" y="115491"/>
                </a:cubicBezTo>
                <a:cubicBezTo>
                  <a:pt x="2056086" y="113737"/>
                  <a:pt x="2054409" y="111908"/>
                  <a:pt x="2052352" y="110001"/>
                </a:cubicBezTo>
                <a:cubicBezTo>
                  <a:pt x="2050295" y="108095"/>
                  <a:pt x="2048313" y="106570"/>
                  <a:pt x="2046408" y="105426"/>
                </a:cubicBezTo>
                <a:cubicBezTo>
                  <a:pt x="2067662" y="91018"/>
                  <a:pt x="2085886" y="75137"/>
                  <a:pt x="2101082" y="57785"/>
                </a:cubicBezTo>
                <a:cubicBezTo>
                  <a:pt x="2116277" y="40433"/>
                  <a:pt x="2128025" y="24016"/>
                  <a:pt x="2136324" y="8535"/>
                </a:cubicBezTo>
                <a:close/>
                <a:moveTo>
                  <a:pt x="401403" y="8535"/>
                </a:moveTo>
                <a:lnTo>
                  <a:pt x="414509" y="12802"/>
                </a:lnTo>
                <a:cubicBezTo>
                  <a:pt x="412223" y="17399"/>
                  <a:pt x="409709" y="21997"/>
                  <a:pt x="406965" y="26594"/>
                </a:cubicBezTo>
                <a:cubicBezTo>
                  <a:pt x="404222" y="31192"/>
                  <a:pt x="401250" y="35637"/>
                  <a:pt x="398050" y="39929"/>
                </a:cubicBezTo>
                <a:lnTo>
                  <a:pt x="587026" y="39929"/>
                </a:lnTo>
                <a:lnTo>
                  <a:pt x="587026" y="52997"/>
                </a:lnTo>
                <a:lnTo>
                  <a:pt x="388601" y="52997"/>
                </a:lnTo>
                <a:cubicBezTo>
                  <a:pt x="381388" y="62027"/>
                  <a:pt x="373793" y="70440"/>
                  <a:pt x="365817" y="78235"/>
                </a:cubicBezTo>
                <a:cubicBezTo>
                  <a:pt x="357842" y="86031"/>
                  <a:pt x="349790" y="93067"/>
                  <a:pt x="341662" y="99343"/>
                </a:cubicBezTo>
                <a:cubicBezTo>
                  <a:pt x="340786" y="97676"/>
                  <a:pt x="339414" y="95591"/>
                  <a:pt x="337547" y="93086"/>
                </a:cubicBezTo>
                <a:cubicBezTo>
                  <a:pt x="335680" y="90581"/>
                  <a:pt x="334004" y="88499"/>
                  <a:pt x="332518" y="86838"/>
                </a:cubicBezTo>
                <a:cubicBezTo>
                  <a:pt x="346037" y="77372"/>
                  <a:pt x="358928" y="65848"/>
                  <a:pt x="371190" y="52264"/>
                </a:cubicBezTo>
                <a:cubicBezTo>
                  <a:pt x="383451" y="38681"/>
                  <a:pt x="393522" y="24105"/>
                  <a:pt x="401403" y="8535"/>
                </a:cubicBezTo>
                <a:close/>
                <a:moveTo>
                  <a:pt x="6132405" y="8516"/>
                </a:moveTo>
                <a:lnTo>
                  <a:pt x="6144902" y="14307"/>
                </a:lnTo>
                <a:cubicBezTo>
                  <a:pt x="6143371" y="16612"/>
                  <a:pt x="6141784" y="18936"/>
                  <a:pt x="6140139" y="21279"/>
                </a:cubicBezTo>
                <a:cubicBezTo>
                  <a:pt x="6138494" y="23622"/>
                  <a:pt x="6136830" y="25870"/>
                  <a:pt x="6135148" y="28023"/>
                </a:cubicBezTo>
                <a:cubicBezTo>
                  <a:pt x="6151944" y="47098"/>
                  <a:pt x="6171311" y="63964"/>
                  <a:pt x="6193250" y="78620"/>
                </a:cubicBezTo>
                <a:cubicBezTo>
                  <a:pt x="6215190" y="93276"/>
                  <a:pt x="6239510" y="106484"/>
                  <a:pt x="6266212" y="118244"/>
                </a:cubicBezTo>
                <a:cubicBezTo>
                  <a:pt x="6264160" y="119844"/>
                  <a:pt x="6262167" y="121825"/>
                  <a:pt x="6260230" y="124187"/>
                </a:cubicBezTo>
                <a:cubicBezTo>
                  <a:pt x="6258294" y="126550"/>
                  <a:pt x="6256832" y="128836"/>
                  <a:pt x="6255848" y="131045"/>
                </a:cubicBezTo>
                <a:cubicBezTo>
                  <a:pt x="6229978" y="118701"/>
                  <a:pt x="6206356" y="105061"/>
                  <a:pt x="6184982" y="90126"/>
                </a:cubicBezTo>
                <a:cubicBezTo>
                  <a:pt x="6163608" y="75191"/>
                  <a:pt x="6144254" y="58046"/>
                  <a:pt x="6126918" y="38691"/>
                </a:cubicBezTo>
                <a:cubicBezTo>
                  <a:pt x="6110376" y="58541"/>
                  <a:pt x="6091034" y="76600"/>
                  <a:pt x="6068892" y="92869"/>
                </a:cubicBezTo>
                <a:cubicBezTo>
                  <a:pt x="6046750" y="109138"/>
                  <a:pt x="6023216" y="122473"/>
                  <a:pt x="5998292" y="132874"/>
                </a:cubicBezTo>
                <a:cubicBezTo>
                  <a:pt x="5997175" y="131102"/>
                  <a:pt x="5995676" y="129083"/>
                  <a:pt x="5993797" y="126816"/>
                </a:cubicBezTo>
                <a:cubicBezTo>
                  <a:pt x="5991918" y="124549"/>
                  <a:pt x="5989962" y="122606"/>
                  <a:pt x="5987930" y="120987"/>
                </a:cubicBezTo>
                <a:cubicBezTo>
                  <a:pt x="6017800" y="109100"/>
                  <a:pt x="6045460" y="93326"/>
                  <a:pt x="6070912" y="73667"/>
                </a:cubicBezTo>
                <a:cubicBezTo>
                  <a:pt x="6096362" y="54007"/>
                  <a:pt x="6116860" y="32290"/>
                  <a:pt x="6132405" y="8516"/>
                </a:cubicBezTo>
                <a:close/>
                <a:moveTo>
                  <a:pt x="5839111" y="8230"/>
                </a:moveTo>
                <a:cubicBezTo>
                  <a:pt x="5846826" y="11062"/>
                  <a:pt x="5854560" y="14466"/>
                  <a:pt x="5862314" y="18441"/>
                </a:cubicBezTo>
                <a:cubicBezTo>
                  <a:pt x="5870068" y="22416"/>
                  <a:pt x="5876354" y="26429"/>
                  <a:pt x="5881173" y="30480"/>
                </a:cubicBezTo>
                <a:lnTo>
                  <a:pt x="5872638" y="39929"/>
                </a:lnTo>
                <a:cubicBezTo>
                  <a:pt x="5867692" y="35840"/>
                  <a:pt x="5861355" y="31674"/>
                  <a:pt x="5853627" y="27432"/>
                </a:cubicBezTo>
                <a:cubicBezTo>
                  <a:pt x="5845899" y="23191"/>
                  <a:pt x="5838114" y="19635"/>
                  <a:pt x="5830272" y="16764"/>
                </a:cubicBezTo>
                <a:close/>
                <a:moveTo>
                  <a:pt x="6407716" y="7925"/>
                </a:moveTo>
                <a:lnTo>
                  <a:pt x="6423260" y="10668"/>
                </a:lnTo>
                <a:cubicBezTo>
                  <a:pt x="6420536" y="15729"/>
                  <a:pt x="6417602" y="21000"/>
                  <a:pt x="6414459" y="26480"/>
                </a:cubicBezTo>
                <a:cubicBezTo>
                  <a:pt x="6411316" y="31960"/>
                  <a:pt x="6407848" y="37459"/>
                  <a:pt x="6404058" y="42977"/>
                </a:cubicBezTo>
                <a:lnTo>
                  <a:pt x="6485134" y="42977"/>
                </a:lnTo>
                <a:cubicBezTo>
                  <a:pt x="6483096" y="38138"/>
                  <a:pt x="6480620" y="32957"/>
                  <a:pt x="6477705" y="27432"/>
                </a:cubicBezTo>
                <a:cubicBezTo>
                  <a:pt x="6474790" y="21908"/>
                  <a:pt x="6471780" y="16726"/>
                  <a:pt x="6468676" y="11888"/>
                </a:cubicBezTo>
                <a:lnTo>
                  <a:pt x="6481782" y="7925"/>
                </a:lnTo>
                <a:cubicBezTo>
                  <a:pt x="6485401" y="13577"/>
                  <a:pt x="6488982" y="19571"/>
                  <a:pt x="6492526" y="25908"/>
                </a:cubicBezTo>
                <a:cubicBezTo>
                  <a:pt x="6496069" y="32246"/>
                  <a:pt x="6498888" y="37935"/>
                  <a:pt x="6500984" y="42977"/>
                </a:cubicBezTo>
                <a:lnTo>
                  <a:pt x="6592729" y="42977"/>
                </a:lnTo>
                <a:lnTo>
                  <a:pt x="6592729" y="55741"/>
                </a:lnTo>
                <a:lnTo>
                  <a:pt x="6490926" y="55741"/>
                </a:lnTo>
                <a:lnTo>
                  <a:pt x="6490926" y="80772"/>
                </a:lnTo>
                <a:lnTo>
                  <a:pt x="6581146" y="80772"/>
                </a:lnTo>
                <a:lnTo>
                  <a:pt x="6581146" y="92621"/>
                </a:lnTo>
                <a:lnTo>
                  <a:pt x="6490926" y="92621"/>
                </a:lnTo>
                <a:lnTo>
                  <a:pt x="6490926" y="117348"/>
                </a:lnTo>
                <a:lnTo>
                  <a:pt x="6582366" y="117348"/>
                </a:lnTo>
                <a:lnTo>
                  <a:pt x="6582366" y="129198"/>
                </a:lnTo>
                <a:lnTo>
                  <a:pt x="6490926" y="129198"/>
                </a:lnTo>
                <a:lnTo>
                  <a:pt x="6490926" y="155144"/>
                </a:lnTo>
                <a:lnTo>
                  <a:pt x="6604006" y="155144"/>
                </a:lnTo>
                <a:lnTo>
                  <a:pt x="6604006" y="167907"/>
                </a:lnTo>
                <a:lnTo>
                  <a:pt x="6395523" y="167907"/>
                </a:lnTo>
                <a:lnTo>
                  <a:pt x="6395523" y="177980"/>
                </a:lnTo>
                <a:lnTo>
                  <a:pt x="6381198" y="177980"/>
                </a:lnTo>
                <a:lnTo>
                  <a:pt x="6381198" y="73446"/>
                </a:lnTo>
                <a:cubicBezTo>
                  <a:pt x="6371444" y="85068"/>
                  <a:pt x="6360471" y="95937"/>
                  <a:pt x="6348280" y="106053"/>
                </a:cubicBezTo>
                <a:cubicBezTo>
                  <a:pt x="6346850" y="104444"/>
                  <a:pt x="6345136" y="102778"/>
                  <a:pt x="6343136" y="101055"/>
                </a:cubicBezTo>
                <a:cubicBezTo>
                  <a:pt x="6341136" y="99331"/>
                  <a:pt x="6339192" y="98046"/>
                  <a:pt x="6337306" y="97201"/>
                </a:cubicBezTo>
                <a:cubicBezTo>
                  <a:pt x="6353975" y="83467"/>
                  <a:pt x="6368262" y="68666"/>
                  <a:pt x="6380168" y="52797"/>
                </a:cubicBezTo>
                <a:cubicBezTo>
                  <a:pt x="6392075" y="36928"/>
                  <a:pt x="6401258" y="21971"/>
                  <a:pt x="6407716" y="7925"/>
                </a:cubicBezTo>
                <a:close/>
                <a:moveTo>
                  <a:pt x="851897" y="1810"/>
                </a:moveTo>
                <a:lnTo>
                  <a:pt x="955529" y="1810"/>
                </a:lnTo>
                <a:lnTo>
                  <a:pt x="955529" y="41434"/>
                </a:lnTo>
                <a:lnTo>
                  <a:pt x="895484" y="41434"/>
                </a:lnTo>
                <a:lnTo>
                  <a:pt x="895484" y="195358"/>
                </a:lnTo>
                <a:lnTo>
                  <a:pt x="851897" y="195358"/>
                </a:lnTo>
                <a:close/>
                <a:moveTo>
                  <a:pt x="1590732" y="0"/>
                </a:moveTo>
                <a:cubicBezTo>
                  <a:pt x="1595342" y="3790"/>
                  <a:pt x="1600219" y="7923"/>
                  <a:pt x="1605363" y="12400"/>
                </a:cubicBezTo>
                <a:cubicBezTo>
                  <a:pt x="1610506" y="16877"/>
                  <a:pt x="1614774" y="20867"/>
                  <a:pt x="1618164" y="24370"/>
                </a:cubicBezTo>
                <a:lnTo>
                  <a:pt x="1612373" y="28652"/>
                </a:lnTo>
                <a:lnTo>
                  <a:pt x="1635538" y="28652"/>
                </a:lnTo>
                <a:lnTo>
                  <a:pt x="1635538" y="63361"/>
                </a:lnTo>
                <a:lnTo>
                  <a:pt x="1560557" y="63361"/>
                </a:lnTo>
                <a:cubicBezTo>
                  <a:pt x="1561021" y="72846"/>
                  <a:pt x="1561770" y="81792"/>
                  <a:pt x="1562805" y="90199"/>
                </a:cubicBezTo>
                <a:cubicBezTo>
                  <a:pt x="1563840" y="98606"/>
                  <a:pt x="1565123" y="106334"/>
                  <a:pt x="1566653" y="113384"/>
                </a:cubicBezTo>
                <a:cubicBezTo>
                  <a:pt x="1571682" y="106493"/>
                  <a:pt x="1576178" y="99209"/>
                  <a:pt x="1580141" y="91534"/>
                </a:cubicBezTo>
                <a:cubicBezTo>
                  <a:pt x="1584103" y="83858"/>
                  <a:pt x="1587532" y="75895"/>
                  <a:pt x="1590428" y="67644"/>
                </a:cubicBezTo>
                <a:lnTo>
                  <a:pt x="1630052" y="77110"/>
                </a:lnTo>
                <a:cubicBezTo>
                  <a:pt x="1624680" y="91611"/>
                  <a:pt x="1618203" y="105257"/>
                  <a:pt x="1610621" y="118050"/>
                </a:cubicBezTo>
                <a:cubicBezTo>
                  <a:pt x="1603039" y="130842"/>
                  <a:pt x="1594580" y="142589"/>
                  <a:pt x="1585246" y="153290"/>
                </a:cubicBezTo>
                <a:cubicBezTo>
                  <a:pt x="1587227" y="154975"/>
                  <a:pt x="1589361" y="156259"/>
                  <a:pt x="1591647" y="157142"/>
                </a:cubicBezTo>
                <a:cubicBezTo>
                  <a:pt x="1593933" y="158026"/>
                  <a:pt x="1596371" y="158471"/>
                  <a:pt x="1598962" y="158477"/>
                </a:cubicBezTo>
                <a:cubicBezTo>
                  <a:pt x="1602391" y="158578"/>
                  <a:pt x="1604906" y="155783"/>
                  <a:pt x="1606506" y="150092"/>
                </a:cubicBezTo>
                <a:cubicBezTo>
                  <a:pt x="1608106" y="144401"/>
                  <a:pt x="1609249" y="135209"/>
                  <a:pt x="1609935" y="122516"/>
                </a:cubicBezTo>
                <a:cubicBezTo>
                  <a:pt x="1614418" y="126549"/>
                  <a:pt x="1619777" y="130202"/>
                  <a:pt x="1626013" y="133474"/>
                </a:cubicBezTo>
                <a:cubicBezTo>
                  <a:pt x="1632249" y="136747"/>
                  <a:pt x="1638065" y="139182"/>
                  <a:pt x="1643463" y="140780"/>
                </a:cubicBezTo>
                <a:cubicBezTo>
                  <a:pt x="1641075" y="163300"/>
                  <a:pt x="1636325" y="178558"/>
                  <a:pt x="1629213" y="186555"/>
                </a:cubicBezTo>
                <a:cubicBezTo>
                  <a:pt x="1622101" y="194551"/>
                  <a:pt x="1611408" y="198299"/>
                  <a:pt x="1597133" y="197797"/>
                </a:cubicBezTo>
                <a:cubicBezTo>
                  <a:pt x="1588472" y="197765"/>
                  <a:pt x="1580725" y="196380"/>
                  <a:pt x="1573892" y="193644"/>
                </a:cubicBezTo>
                <a:cubicBezTo>
                  <a:pt x="1567060" y="190907"/>
                  <a:pt x="1560989" y="187008"/>
                  <a:pt x="1555680" y="181947"/>
                </a:cubicBezTo>
                <a:cubicBezTo>
                  <a:pt x="1552785" y="184093"/>
                  <a:pt x="1549889" y="186201"/>
                  <a:pt x="1546994" y="188272"/>
                </a:cubicBezTo>
                <a:cubicBezTo>
                  <a:pt x="1544098" y="190342"/>
                  <a:pt x="1541202" y="192297"/>
                  <a:pt x="1538307" y="194139"/>
                </a:cubicBezTo>
                <a:cubicBezTo>
                  <a:pt x="1535506" y="190710"/>
                  <a:pt x="1531658" y="186443"/>
                  <a:pt x="1526763" y="181337"/>
                </a:cubicBezTo>
                <a:cubicBezTo>
                  <a:pt x="1521867" y="176232"/>
                  <a:pt x="1517180" y="171660"/>
                  <a:pt x="1512704" y="167621"/>
                </a:cubicBezTo>
                <a:lnTo>
                  <a:pt x="1512704" y="186500"/>
                </a:lnTo>
                <a:lnTo>
                  <a:pt x="1504474" y="186500"/>
                </a:lnTo>
                <a:cubicBezTo>
                  <a:pt x="1510716" y="192974"/>
                  <a:pt x="1517434" y="199925"/>
                  <a:pt x="1524629" y="207352"/>
                </a:cubicBezTo>
                <a:cubicBezTo>
                  <a:pt x="1531824" y="214780"/>
                  <a:pt x="1537704" y="221350"/>
                  <a:pt x="1542269" y="227062"/>
                </a:cubicBezTo>
                <a:lnTo>
                  <a:pt x="1505388" y="245055"/>
                </a:lnTo>
                <a:cubicBezTo>
                  <a:pt x="1501432" y="239153"/>
                  <a:pt x="1496009" y="232202"/>
                  <a:pt x="1489120" y="224202"/>
                </a:cubicBezTo>
                <a:cubicBezTo>
                  <a:pt x="1482230" y="216203"/>
                  <a:pt x="1475664" y="208718"/>
                  <a:pt x="1469422" y="201748"/>
                </a:cubicBezTo>
                <a:lnTo>
                  <a:pt x="1503560" y="186500"/>
                </a:lnTo>
                <a:lnTo>
                  <a:pt x="1420044" y="186500"/>
                </a:lnTo>
                <a:lnTo>
                  <a:pt x="1420044" y="112167"/>
                </a:lnTo>
                <a:lnTo>
                  <a:pt x="1512704" y="112167"/>
                </a:lnTo>
                <a:lnTo>
                  <a:pt x="1512704" y="162148"/>
                </a:lnTo>
                <a:cubicBezTo>
                  <a:pt x="1520324" y="157630"/>
                  <a:pt x="1527639" y="152645"/>
                  <a:pt x="1534649" y="147195"/>
                </a:cubicBezTo>
                <a:cubicBezTo>
                  <a:pt x="1530572" y="136028"/>
                  <a:pt x="1527372" y="123391"/>
                  <a:pt x="1525048" y="109284"/>
                </a:cubicBezTo>
                <a:cubicBezTo>
                  <a:pt x="1522724" y="95177"/>
                  <a:pt x="1521047" y="79869"/>
                  <a:pt x="1520019" y="63361"/>
                </a:cubicBezTo>
                <a:lnTo>
                  <a:pt x="1416387" y="63361"/>
                </a:lnTo>
                <a:lnTo>
                  <a:pt x="1416387" y="75893"/>
                </a:lnTo>
                <a:cubicBezTo>
                  <a:pt x="1416490" y="88929"/>
                  <a:pt x="1415674" y="103190"/>
                  <a:pt x="1413937" y="118674"/>
                </a:cubicBezTo>
                <a:cubicBezTo>
                  <a:pt x="1412200" y="134158"/>
                  <a:pt x="1408923" y="149455"/>
                  <a:pt x="1404104" y="164565"/>
                </a:cubicBezTo>
                <a:cubicBezTo>
                  <a:pt x="1399286" y="179675"/>
                  <a:pt x="1392306" y="193188"/>
                  <a:pt x="1383164" y="205103"/>
                </a:cubicBezTo>
                <a:cubicBezTo>
                  <a:pt x="1379557" y="200935"/>
                  <a:pt x="1374426" y="196083"/>
                  <a:pt x="1367771" y="190545"/>
                </a:cubicBezTo>
                <a:cubicBezTo>
                  <a:pt x="1361116" y="185008"/>
                  <a:pt x="1355376" y="180920"/>
                  <a:pt x="1350550" y="178281"/>
                </a:cubicBezTo>
                <a:cubicBezTo>
                  <a:pt x="1361739" y="162694"/>
                  <a:pt x="1368851" y="145564"/>
                  <a:pt x="1371886" y="126890"/>
                </a:cubicBezTo>
                <a:cubicBezTo>
                  <a:pt x="1374921" y="108217"/>
                  <a:pt x="1376242" y="91015"/>
                  <a:pt x="1375848" y="75284"/>
                </a:cubicBezTo>
                <a:lnTo>
                  <a:pt x="1375848" y="28652"/>
                </a:lnTo>
                <a:lnTo>
                  <a:pt x="1518495" y="28652"/>
                </a:lnTo>
                <a:cubicBezTo>
                  <a:pt x="1518349" y="24224"/>
                  <a:pt x="1518260" y="19785"/>
                  <a:pt x="1518228" y="15335"/>
                </a:cubicBezTo>
                <a:cubicBezTo>
                  <a:pt x="1518196" y="10885"/>
                  <a:pt x="1518184" y="6383"/>
                  <a:pt x="1518190" y="1829"/>
                </a:cubicBezTo>
                <a:lnTo>
                  <a:pt x="1559643" y="1829"/>
                </a:lnTo>
                <a:cubicBezTo>
                  <a:pt x="1559497" y="6402"/>
                  <a:pt x="1559408" y="10943"/>
                  <a:pt x="1559376" y="15450"/>
                </a:cubicBezTo>
                <a:cubicBezTo>
                  <a:pt x="1559344" y="19957"/>
                  <a:pt x="1559332" y="24358"/>
                  <a:pt x="1559338" y="28652"/>
                </a:cubicBezTo>
                <a:lnTo>
                  <a:pt x="1576712" y="28652"/>
                </a:lnTo>
                <a:cubicBezTo>
                  <a:pt x="1574578" y="26651"/>
                  <a:pt x="1572521" y="24689"/>
                  <a:pt x="1570539" y="22764"/>
                </a:cubicBezTo>
                <a:cubicBezTo>
                  <a:pt x="1568558" y="20840"/>
                  <a:pt x="1566653" y="19031"/>
                  <a:pt x="1564824" y="17336"/>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sp>
        <p:nvSpPr>
          <p:cNvPr id="106" name="矩形 7">
            <a:extLst>
              <a:ext uri="{FF2B5EF4-FFF2-40B4-BE49-F238E27FC236}">
                <a16:creationId xmlns:a16="http://schemas.microsoft.com/office/drawing/2014/main" id="{70AEC687-590D-B5B9-EB03-682ABE844EAA}"/>
              </a:ext>
            </a:extLst>
          </p:cNvPr>
          <p:cNvSpPr/>
          <p:nvPr userDrawn="1"/>
        </p:nvSpPr>
        <p:spPr>
          <a:xfrm flipH="1" flipV="1">
            <a:off x="3911467" y="4809682"/>
            <a:ext cx="6994339"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7" name="任意多边形: 形状 106">
            <a:extLst>
              <a:ext uri="{FF2B5EF4-FFF2-40B4-BE49-F238E27FC236}">
                <a16:creationId xmlns:a16="http://schemas.microsoft.com/office/drawing/2014/main" id="{F3511573-A48F-8F57-F4E7-B5B479C8F85B}"/>
              </a:ext>
            </a:extLst>
          </p:cNvPr>
          <p:cNvSpPr/>
          <p:nvPr userDrawn="1"/>
        </p:nvSpPr>
        <p:spPr>
          <a:xfrm>
            <a:off x="5687024" y="4779764"/>
            <a:ext cx="4981177" cy="201313"/>
          </a:xfrm>
          <a:custGeom>
            <a:avLst/>
            <a:gdLst>
              <a:gd name="connsiteX0" fmla="*/ 3434461 w 6487123"/>
              <a:gd name="connsiteY0" fmla="*/ 212852 h 262175"/>
              <a:gd name="connsiteX1" fmla="*/ 3444667 w 6487123"/>
              <a:gd name="connsiteY1" fmla="*/ 217077 h 262175"/>
              <a:gd name="connsiteX2" fmla="*/ 3449073 w 6487123"/>
              <a:gd name="connsiteY2" fmla="*/ 228594 h 262175"/>
              <a:gd name="connsiteX3" fmla="*/ 3444667 w 6487123"/>
              <a:gd name="connsiteY3" fmla="*/ 239890 h 262175"/>
              <a:gd name="connsiteX4" fmla="*/ 3434461 w 6487123"/>
              <a:gd name="connsiteY4" fmla="*/ 244086 h 262175"/>
              <a:gd name="connsiteX5" fmla="*/ 3424254 w 6487123"/>
              <a:gd name="connsiteY5" fmla="*/ 239892 h 262175"/>
              <a:gd name="connsiteX6" fmla="*/ 3419848 w 6487123"/>
              <a:gd name="connsiteY6" fmla="*/ 228612 h 262175"/>
              <a:gd name="connsiteX7" fmla="*/ 3424254 w 6487123"/>
              <a:gd name="connsiteY7" fmla="*/ 217079 h 262175"/>
              <a:gd name="connsiteX8" fmla="*/ 3434461 w 6487123"/>
              <a:gd name="connsiteY8" fmla="*/ 212852 h 262175"/>
              <a:gd name="connsiteX9" fmla="*/ 2390706 w 6487123"/>
              <a:gd name="connsiteY9" fmla="*/ 209948 h 262175"/>
              <a:gd name="connsiteX10" fmla="*/ 2429773 w 6487123"/>
              <a:gd name="connsiteY10" fmla="*/ 222061 h 262175"/>
              <a:gd name="connsiteX11" fmla="*/ 2468776 w 6487123"/>
              <a:gd name="connsiteY11" fmla="*/ 236085 h 262175"/>
              <a:gd name="connsiteX12" fmla="*/ 2500576 w 6487123"/>
              <a:gd name="connsiteY12" fmla="*/ 249536 h 262175"/>
              <a:gd name="connsiteX13" fmla="*/ 2492543 w 6487123"/>
              <a:gd name="connsiteY13" fmla="*/ 261297 h 262175"/>
              <a:gd name="connsiteX14" fmla="*/ 2461658 w 6487123"/>
              <a:gd name="connsiteY14" fmla="*/ 247400 h 262175"/>
              <a:gd name="connsiteX15" fmla="*/ 2422739 w 6487123"/>
              <a:gd name="connsiteY15" fmla="*/ 232738 h 262175"/>
              <a:gd name="connsiteX16" fmla="*/ 2383248 w 6487123"/>
              <a:gd name="connsiteY16" fmla="*/ 219988 h 262175"/>
              <a:gd name="connsiteX17" fmla="*/ 5724639 w 6487123"/>
              <a:gd name="connsiteY17" fmla="*/ 203943 h 262175"/>
              <a:gd name="connsiteX18" fmla="*/ 5763950 w 6487123"/>
              <a:gd name="connsiteY18" fmla="*/ 217690 h 262175"/>
              <a:gd name="connsiteX19" fmla="*/ 5802942 w 6487123"/>
              <a:gd name="connsiteY19" fmla="*/ 233415 h 262175"/>
              <a:gd name="connsiteX20" fmla="*/ 5834221 w 6487123"/>
              <a:gd name="connsiteY20" fmla="*/ 248119 h 262175"/>
              <a:gd name="connsiteX21" fmla="*/ 5826475 w 6487123"/>
              <a:gd name="connsiteY21" fmla="*/ 260454 h 262175"/>
              <a:gd name="connsiteX22" fmla="*/ 5795600 w 6487123"/>
              <a:gd name="connsiteY22" fmla="*/ 245229 h 262175"/>
              <a:gd name="connsiteX23" fmla="*/ 5756757 w 6487123"/>
              <a:gd name="connsiteY23" fmla="*/ 228730 h 262175"/>
              <a:gd name="connsiteX24" fmla="*/ 5717467 w 6487123"/>
              <a:gd name="connsiteY24" fmla="*/ 214269 h 262175"/>
              <a:gd name="connsiteX25" fmla="*/ 382373 w 6487123"/>
              <a:gd name="connsiteY25" fmla="*/ 180688 h 262175"/>
              <a:gd name="connsiteX26" fmla="*/ 408585 w 6487123"/>
              <a:gd name="connsiteY26" fmla="*/ 202245 h 262175"/>
              <a:gd name="connsiteX27" fmla="*/ 442327 w 6487123"/>
              <a:gd name="connsiteY27" fmla="*/ 219712 h 262175"/>
              <a:gd name="connsiteX28" fmla="*/ 476965 w 6487123"/>
              <a:gd name="connsiteY28" fmla="*/ 202245 h 262175"/>
              <a:gd name="connsiteX29" fmla="*/ 504290 w 6487123"/>
              <a:gd name="connsiteY29" fmla="*/ 180688 h 262175"/>
              <a:gd name="connsiteX30" fmla="*/ 2372060 w 6487123"/>
              <a:gd name="connsiteY30" fmla="*/ 170648 h 262175"/>
              <a:gd name="connsiteX31" fmla="*/ 2386117 w 6487123"/>
              <a:gd name="connsiteY31" fmla="*/ 170648 h 262175"/>
              <a:gd name="connsiteX32" fmla="*/ 2367981 w 6487123"/>
              <a:gd name="connsiteY32" fmla="*/ 216865 h 262175"/>
              <a:gd name="connsiteX33" fmla="*/ 2327278 w 6487123"/>
              <a:gd name="connsiteY33" fmla="*/ 245870 h 262175"/>
              <a:gd name="connsiteX34" fmla="*/ 2254446 w 6487123"/>
              <a:gd name="connsiteY34" fmla="*/ 261871 h 262175"/>
              <a:gd name="connsiteX35" fmla="*/ 2251972 w 6487123"/>
              <a:gd name="connsiteY35" fmla="*/ 255775 h 262175"/>
              <a:gd name="connsiteX36" fmla="*/ 2248421 w 6487123"/>
              <a:gd name="connsiteY36" fmla="*/ 250109 h 262175"/>
              <a:gd name="connsiteX37" fmla="*/ 2318151 w 6487123"/>
              <a:gd name="connsiteY37" fmla="*/ 236330 h 262175"/>
              <a:gd name="connsiteX38" fmla="*/ 2356070 w 6487123"/>
              <a:gd name="connsiteY38" fmla="*/ 211011 h 262175"/>
              <a:gd name="connsiteX39" fmla="*/ 2372060 w 6487123"/>
              <a:gd name="connsiteY39" fmla="*/ 170648 h 262175"/>
              <a:gd name="connsiteX40" fmla="*/ 5708287 w 6487123"/>
              <a:gd name="connsiteY40" fmla="*/ 156323 h 262175"/>
              <a:gd name="connsiteX41" fmla="*/ 5722343 w 6487123"/>
              <a:gd name="connsiteY41" fmla="*/ 156323 h 262175"/>
              <a:gd name="connsiteX42" fmla="*/ 5705197 w 6487123"/>
              <a:gd name="connsiteY42" fmla="*/ 208107 h 262175"/>
              <a:gd name="connsiteX43" fmla="*/ 5665290 w 6487123"/>
              <a:gd name="connsiteY43" fmla="*/ 242424 h 262175"/>
              <a:gd name="connsiteX44" fmla="*/ 5591533 w 6487123"/>
              <a:gd name="connsiteY44" fmla="*/ 261888 h 262175"/>
              <a:gd name="connsiteX45" fmla="*/ 5588952 w 6487123"/>
              <a:gd name="connsiteY45" fmla="*/ 256223 h 262175"/>
              <a:gd name="connsiteX46" fmla="*/ 5585510 w 6487123"/>
              <a:gd name="connsiteY46" fmla="*/ 250988 h 262175"/>
              <a:gd name="connsiteX47" fmla="*/ 5655845 w 6487123"/>
              <a:gd name="connsiteY47" fmla="*/ 233075 h 262175"/>
              <a:gd name="connsiteX48" fmla="*/ 5693031 w 6487123"/>
              <a:gd name="connsiteY48" fmla="*/ 202348 h 262175"/>
              <a:gd name="connsiteX49" fmla="*/ 5708287 w 6487123"/>
              <a:gd name="connsiteY49" fmla="*/ 156323 h 262175"/>
              <a:gd name="connsiteX50" fmla="*/ 2928003 w 6487123"/>
              <a:gd name="connsiteY50" fmla="*/ 148004 h 262175"/>
              <a:gd name="connsiteX51" fmla="*/ 2928003 w 6487123"/>
              <a:gd name="connsiteY51" fmla="*/ 200213 h 262175"/>
              <a:gd name="connsiteX52" fmla="*/ 2956008 w 6487123"/>
              <a:gd name="connsiteY52" fmla="*/ 195658 h 262175"/>
              <a:gd name="connsiteX53" fmla="*/ 2985949 w 6487123"/>
              <a:gd name="connsiteY53" fmla="*/ 190460 h 262175"/>
              <a:gd name="connsiteX54" fmla="*/ 2985949 w 6487123"/>
              <a:gd name="connsiteY54" fmla="*/ 148004 h 262175"/>
              <a:gd name="connsiteX55" fmla="*/ 2289444 w 6487123"/>
              <a:gd name="connsiteY55" fmla="*/ 145153 h 262175"/>
              <a:gd name="connsiteX56" fmla="*/ 2466438 w 6487123"/>
              <a:gd name="connsiteY56" fmla="*/ 145153 h 262175"/>
              <a:gd name="connsiteX57" fmla="*/ 2466438 w 6487123"/>
              <a:gd name="connsiteY57" fmla="*/ 223718 h 262175"/>
              <a:gd name="connsiteX58" fmla="*/ 2452669 w 6487123"/>
              <a:gd name="connsiteY58" fmla="*/ 223718 h 262175"/>
              <a:gd name="connsiteX59" fmla="*/ 2452669 w 6487123"/>
              <a:gd name="connsiteY59" fmla="*/ 157452 h 262175"/>
              <a:gd name="connsiteX60" fmla="*/ 2302639 w 6487123"/>
              <a:gd name="connsiteY60" fmla="*/ 157452 h 262175"/>
              <a:gd name="connsiteX61" fmla="*/ 2302639 w 6487123"/>
              <a:gd name="connsiteY61" fmla="*/ 225152 h 262175"/>
              <a:gd name="connsiteX62" fmla="*/ 2289444 w 6487123"/>
              <a:gd name="connsiteY62" fmla="*/ 225152 h 262175"/>
              <a:gd name="connsiteX63" fmla="*/ 4109219 w 6487123"/>
              <a:gd name="connsiteY63" fmla="*/ 137659 h 262175"/>
              <a:gd name="connsiteX64" fmla="*/ 4109219 w 6487123"/>
              <a:gd name="connsiteY64" fmla="*/ 200805 h 262175"/>
              <a:gd name="connsiteX65" fmla="*/ 4190723 w 6487123"/>
              <a:gd name="connsiteY65" fmla="*/ 200805 h 262175"/>
              <a:gd name="connsiteX66" fmla="*/ 4190723 w 6487123"/>
              <a:gd name="connsiteY66" fmla="*/ 137659 h 262175"/>
              <a:gd name="connsiteX67" fmla="*/ 5623663 w 6487123"/>
              <a:gd name="connsiteY67" fmla="*/ 134521 h 262175"/>
              <a:gd name="connsiteX68" fmla="*/ 5802379 w 6487123"/>
              <a:gd name="connsiteY68" fmla="*/ 134521 h 262175"/>
              <a:gd name="connsiteX69" fmla="*/ 5802379 w 6487123"/>
              <a:gd name="connsiteY69" fmla="*/ 213122 h 262175"/>
              <a:gd name="connsiteX70" fmla="*/ 5788323 w 6487123"/>
              <a:gd name="connsiteY70" fmla="*/ 213122 h 262175"/>
              <a:gd name="connsiteX71" fmla="*/ 5788323 w 6487123"/>
              <a:gd name="connsiteY71" fmla="*/ 147430 h 262175"/>
              <a:gd name="connsiteX72" fmla="*/ 5637145 w 6487123"/>
              <a:gd name="connsiteY72" fmla="*/ 147430 h 262175"/>
              <a:gd name="connsiteX73" fmla="*/ 5637145 w 6487123"/>
              <a:gd name="connsiteY73" fmla="*/ 214556 h 262175"/>
              <a:gd name="connsiteX74" fmla="*/ 5623663 w 6487123"/>
              <a:gd name="connsiteY74" fmla="*/ 214556 h 262175"/>
              <a:gd name="connsiteX75" fmla="*/ 4096059 w 6487123"/>
              <a:gd name="connsiteY75" fmla="*/ 125359 h 262175"/>
              <a:gd name="connsiteX76" fmla="*/ 4204170 w 6487123"/>
              <a:gd name="connsiteY76" fmla="*/ 125359 h 262175"/>
              <a:gd name="connsiteX77" fmla="*/ 4204170 w 6487123"/>
              <a:gd name="connsiteY77" fmla="*/ 213104 h 262175"/>
              <a:gd name="connsiteX78" fmla="*/ 4096059 w 6487123"/>
              <a:gd name="connsiteY78" fmla="*/ 213104 h 262175"/>
              <a:gd name="connsiteX79" fmla="*/ 374627 w 6487123"/>
              <a:gd name="connsiteY79" fmla="*/ 111554 h 262175"/>
              <a:gd name="connsiteX80" fmla="*/ 374627 w 6487123"/>
              <a:gd name="connsiteY80" fmla="*/ 135686 h 262175"/>
              <a:gd name="connsiteX81" fmla="*/ 517199 w 6487123"/>
              <a:gd name="connsiteY81" fmla="*/ 135686 h 262175"/>
              <a:gd name="connsiteX82" fmla="*/ 517199 w 6487123"/>
              <a:gd name="connsiteY82" fmla="*/ 111554 h 262175"/>
              <a:gd name="connsiteX83" fmla="*/ 6284311 w 6487123"/>
              <a:gd name="connsiteY83" fmla="*/ 101801 h 262175"/>
              <a:gd name="connsiteX84" fmla="*/ 6284311 w 6487123"/>
              <a:gd name="connsiteY84" fmla="*/ 157201 h 262175"/>
              <a:gd name="connsiteX85" fmla="*/ 6371803 w 6487123"/>
              <a:gd name="connsiteY85" fmla="*/ 157201 h 262175"/>
              <a:gd name="connsiteX86" fmla="*/ 6371803 w 6487123"/>
              <a:gd name="connsiteY86" fmla="*/ 101801 h 262175"/>
              <a:gd name="connsiteX87" fmla="*/ 5463235 w 6487123"/>
              <a:gd name="connsiteY87" fmla="*/ 97784 h 262175"/>
              <a:gd name="connsiteX88" fmla="*/ 5429803 w 6487123"/>
              <a:gd name="connsiteY88" fmla="*/ 112496 h 262175"/>
              <a:gd name="connsiteX89" fmla="*/ 5412728 w 6487123"/>
              <a:gd name="connsiteY89" fmla="*/ 153472 h 262175"/>
              <a:gd name="connsiteX90" fmla="*/ 5506856 w 6487123"/>
              <a:gd name="connsiteY90" fmla="*/ 153472 h 262175"/>
              <a:gd name="connsiteX91" fmla="*/ 5495054 w 6487123"/>
              <a:gd name="connsiteY91" fmla="*/ 111742 h 262175"/>
              <a:gd name="connsiteX92" fmla="*/ 5463235 w 6487123"/>
              <a:gd name="connsiteY92" fmla="*/ 97784 h 262175"/>
              <a:gd name="connsiteX93" fmla="*/ 6031869 w 6487123"/>
              <a:gd name="connsiteY93" fmla="*/ 96655 h 262175"/>
              <a:gd name="connsiteX94" fmla="*/ 6058800 w 6487123"/>
              <a:gd name="connsiteY94" fmla="*/ 112182 h 262175"/>
              <a:gd name="connsiteX95" fmla="*/ 6080351 w 6487123"/>
              <a:gd name="connsiteY95" fmla="*/ 128784 h 262175"/>
              <a:gd name="connsiteX96" fmla="*/ 6073465 w 6487123"/>
              <a:gd name="connsiteY96" fmla="*/ 139971 h 262175"/>
              <a:gd name="connsiteX97" fmla="*/ 6051950 w 6487123"/>
              <a:gd name="connsiteY97" fmla="*/ 122652 h 262175"/>
              <a:gd name="connsiteX98" fmla="*/ 6025272 w 6487123"/>
              <a:gd name="connsiteY98" fmla="*/ 106409 h 262175"/>
              <a:gd name="connsiteX99" fmla="*/ 76558 w 6487123"/>
              <a:gd name="connsiteY99" fmla="*/ 92047 h 262175"/>
              <a:gd name="connsiteX100" fmla="*/ 76558 w 6487123"/>
              <a:gd name="connsiteY100" fmla="*/ 167241 h 262175"/>
              <a:gd name="connsiteX101" fmla="*/ 157488 w 6487123"/>
              <a:gd name="connsiteY101" fmla="*/ 167241 h 262175"/>
              <a:gd name="connsiteX102" fmla="*/ 157488 w 6487123"/>
              <a:gd name="connsiteY102" fmla="*/ 92047 h 262175"/>
              <a:gd name="connsiteX103" fmla="*/ 6270828 w 6487123"/>
              <a:gd name="connsiteY103" fmla="*/ 89215 h 262175"/>
              <a:gd name="connsiteX104" fmla="*/ 6385287 w 6487123"/>
              <a:gd name="connsiteY104" fmla="*/ 89215 h 262175"/>
              <a:gd name="connsiteX105" fmla="*/ 6385287 w 6487123"/>
              <a:gd name="connsiteY105" fmla="*/ 169787 h 262175"/>
              <a:gd name="connsiteX106" fmla="*/ 6284311 w 6487123"/>
              <a:gd name="connsiteY106" fmla="*/ 169787 h 262175"/>
              <a:gd name="connsiteX107" fmla="*/ 6284311 w 6487123"/>
              <a:gd name="connsiteY107" fmla="*/ 221451 h 262175"/>
              <a:gd name="connsiteX108" fmla="*/ 6291195 w 6487123"/>
              <a:gd name="connsiteY108" fmla="*/ 237557 h 262175"/>
              <a:gd name="connsiteX109" fmla="*/ 6321316 w 6487123"/>
              <a:gd name="connsiteY109" fmla="*/ 241826 h 262175"/>
              <a:gd name="connsiteX110" fmla="*/ 6441512 w 6487123"/>
              <a:gd name="connsiteY110" fmla="*/ 241826 h 262175"/>
              <a:gd name="connsiteX111" fmla="*/ 6465931 w 6487123"/>
              <a:gd name="connsiteY111" fmla="*/ 234293 h 262175"/>
              <a:gd name="connsiteX112" fmla="*/ 6473354 w 6487123"/>
              <a:gd name="connsiteY112" fmla="*/ 203084 h 262175"/>
              <a:gd name="connsiteX113" fmla="*/ 6480131 w 6487123"/>
              <a:gd name="connsiteY113" fmla="*/ 206456 h 262175"/>
              <a:gd name="connsiteX114" fmla="*/ 6487123 w 6487123"/>
              <a:gd name="connsiteY114" fmla="*/ 208536 h 262175"/>
              <a:gd name="connsiteX115" fmla="*/ 6481524 w 6487123"/>
              <a:gd name="connsiteY115" fmla="*/ 236646 h 262175"/>
              <a:gd name="connsiteX116" fmla="*/ 6468147 w 6487123"/>
              <a:gd name="connsiteY116" fmla="*/ 250977 h 262175"/>
              <a:gd name="connsiteX117" fmla="*/ 6440939 w 6487123"/>
              <a:gd name="connsiteY117" fmla="*/ 254986 h 262175"/>
              <a:gd name="connsiteX118" fmla="*/ 6323325 w 6487123"/>
              <a:gd name="connsiteY118" fmla="*/ 254986 h 262175"/>
              <a:gd name="connsiteX119" fmla="*/ 6282015 w 6487123"/>
              <a:gd name="connsiteY119" fmla="*/ 248434 h 262175"/>
              <a:gd name="connsiteX120" fmla="*/ 6270828 w 6487123"/>
              <a:gd name="connsiteY120" fmla="*/ 221451 h 262175"/>
              <a:gd name="connsiteX121" fmla="*/ 2928003 w 6487123"/>
              <a:gd name="connsiteY121" fmla="*/ 87763 h 262175"/>
              <a:gd name="connsiteX122" fmla="*/ 2928003 w 6487123"/>
              <a:gd name="connsiteY122" fmla="*/ 135381 h 262175"/>
              <a:gd name="connsiteX123" fmla="*/ 2985949 w 6487123"/>
              <a:gd name="connsiteY123" fmla="*/ 135381 h 262175"/>
              <a:gd name="connsiteX124" fmla="*/ 2985949 w 6487123"/>
              <a:gd name="connsiteY124" fmla="*/ 87763 h 262175"/>
              <a:gd name="connsiteX125" fmla="*/ 5130561 w 6487123"/>
              <a:gd name="connsiteY125" fmla="*/ 87494 h 262175"/>
              <a:gd name="connsiteX126" fmla="*/ 5147163 w 6487123"/>
              <a:gd name="connsiteY126" fmla="*/ 87494 h 262175"/>
              <a:gd name="connsiteX127" fmla="*/ 5147163 w 6487123"/>
              <a:gd name="connsiteY127" fmla="*/ 240356 h 262175"/>
              <a:gd name="connsiteX128" fmla="*/ 5130561 w 6487123"/>
              <a:gd name="connsiteY128" fmla="*/ 240356 h 262175"/>
              <a:gd name="connsiteX129" fmla="*/ 2062821 w 6487123"/>
              <a:gd name="connsiteY129" fmla="*/ 86884 h 262175"/>
              <a:gd name="connsiteX130" fmla="*/ 2059665 w 6487123"/>
              <a:gd name="connsiteY130" fmla="*/ 116843 h 262175"/>
              <a:gd name="connsiteX131" fmla="*/ 2054789 w 6487123"/>
              <a:gd name="connsiteY131" fmla="*/ 144866 h 262175"/>
              <a:gd name="connsiteX132" fmla="*/ 2146012 w 6487123"/>
              <a:gd name="connsiteY132" fmla="*/ 144866 h 262175"/>
              <a:gd name="connsiteX133" fmla="*/ 2146012 w 6487123"/>
              <a:gd name="connsiteY133" fmla="*/ 86884 h 262175"/>
              <a:gd name="connsiteX134" fmla="*/ 1971312 w 6487123"/>
              <a:gd name="connsiteY134" fmla="*/ 86884 h 262175"/>
              <a:gd name="connsiteX135" fmla="*/ 1971312 w 6487123"/>
              <a:gd name="connsiteY135" fmla="*/ 144866 h 262175"/>
              <a:gd name="connsiteX136" fmla="*/ 2040732 w 6487123"/>
              <a:gd name="connsiteY136" fmla="*/ 144866 h 262175"/>
              <a:gd name="connsiteX137" fmla="*/ 2045466 w 6487123"/>
              <a:gd name="connsiteY137" fmla="*/ 116951 h 262175"/>
              <a:gd name="connsiteX138" fmla="*/ 2048478 w 6487123"/>
              <a:gd name="connsiteY138" fmla="*/ 86884 h 262175"/>
              <a:gd name="connsiteX139" fmla="*/ 5462948 w 6487123"/>
              <a:gd name="connsiteY139" fmla="*/ 83478 h 262175"/>
              <a:gd name="connsiteX140" fmla="*/ 5506369 w 6487123"/>
              <a:gd name="connsiteY140" fmla="*/ 102256 h 262175"/>
              <a:gd name="connsiteX141" fmla="*/ 5522023 w 6487123"/>
              <a:gd name="connsiteY141" fmla="*/ 154617 h 262175"/>
              <a:gd name="connsiteX142" fmla="*/ 5521165 w 6487123"/>
              <a:gd name="connsiteY142" fmla="*/ 166632 h 262175"/>
              <a:gd name="connsiteX143" fmla="*/ 5412728 w 6487123"/>
              <a:gd name="connsiteY143" fmla="*/ 166632 h 262175"/>
              <a:gd name="connsiteX144" fmla="*/ 5428655 w 6487123"/>
              <a:gd name="connsiteY144" fmla="*/ 212340 h 262175"/>
              <a:gd name="connsiteX145" fmla="*/ 5468689 w 6487123"/>
              <a:gd name="connsiteY145" fmla="*/ 230064 h 262175"/>
              <a:gd name="connsiteX146" fmla="*/ 5490892 w 6487123"/>
              <a:gd name="connsiteY146" fmla="*/ 226477 h 262175"/>
              <a:gd name="connsiteX147" fmla="*/ 5509431 w 6487123"/>
              <a:gd name="connsiteY147" fmla="*/ 216862 h 262175"/>
              <a:gd name="connsiteX148" fmla="*/ 5515727 w 6487123"/>
              <a:gd name="connsiteY148" fmla="*/ 229203 h 262175"/>
              <a:gd name="connsiteX149" fmla="*/ 5495014 w 6487123"/>
              <a:gd name="connsiteY149" fmla="*/ 239543 h 262175"/>
              <a:gd name="connsiteX150" fmla="*/ 5466966 w 6487123"/>
              <a:gd name="connsiteY150" fmla="*/ 244086 h 262175"/>
              <a:gd name="connsiteX151" fmla="*/ 5431053 w 6487123"/>
              <a:gd name="connsiteY151" fmla="*/ 234497 h 262175"/>
              <a:gd name="connsiteX152" fmla="*/ 5405543 w 6487123"/>
              <a:gd name="connsiteY152" fmla="*/ 207126 h 262175"/>
              <a:gd name="connsiteX153" fmla="*/ 5395839 w 6487123"/>
              <a:gd name="connsiteY153" fmla="*/ 164057 h 262175"/>
              <a:gd name="connsiteX154" fmla="*/ 5405521 w 6487123"/>
              <a:gd name="connsiteY154" fmla="*/ 121112 h 262175"/>
              <a:gd name="connsiteX155" fmla="*/ 5430118 w 6487123"/>
              <a:gd name="connsiteY155" fmla="*/ 93341 h 262175"/>
              <a:gd name="connsiteX156" fmla="*/ 5462948 w 6487123"/>
              <a:gd name="connsiteY156" fmla="*/ 83478 h 262175"/>
              <a:gd name="connsiteX157" fmla="*/ 5296333 w 6487123"/>
              <a:gd name="connsiteY157" fmla="*/ 83478 h 262175"/>
              <a:gd name="connsiteX158" fmla="*/ 5322366 w 6487123"/>
              <a:gd name="connsiteY158" fmla="*/ 89237 h 262175"/>
              <a:gd name="connsiteX159" fmla="*/ 5341085 w 6487123"/>
              <a:gd name="connsiteY159" fmla="*/ 102088 h 262175"/>
              <a:gd name="connsiteX160" fmla="*/ 5331617 w 6487123"/>
              <a:gd name="connsiteY160" fmla="*/ 113566 h 262175"/>
              <a:gd name="connsiteX161" fmla="*/ 5315947 w 6487123"/>
              <a:gd name="connsiteY161" fmla="*/ 102483 h 262175"/>
              <a:gd name="connsiteX162" fmla="*/ 5296620 w 6487123"/>
              <a:gd name="connsiteY162" fmla="*/ 98071 h 262175"/>
              <a:gd name="connsiteX163" fmla="*/ 5258395 w 6487123"/>
              <a:gd name="connsiteY163" fmla="*/ 116436 h 262175"/>
              <a:gd name="connsiteX164" fmla="*/ 5242977 w 6487123"/>
              <a:gd name="connsiteY164" fmla="*/ 164068 h 262175"/>
              <a:gd name="connsiteX165" fmla="*/ 5257606 w 6487123"/>
              <a:gd name="connsiteY165" fmla="*/ 211556 h 262175"/>
              <a:gd name="connsiteX166" fmla="*/ 5296333 w 6487123"/>
              <a:gd name="connsiteY166" fmla="*/ 229778 h 262175"/>
              <a:gd name="connsiteX167" fmla="*/ 5318315 w 6487123"/>
              <a:gd name="connsiteY167" fmla="*/ 224756 h 262175"/>
              <a:gd name="connsiteX168" fmla="*/ 5336207 w 6487123"/>
              <a:gd name="connsiteY168" fmla="*/ 212848 h 262175"/>
              <a:gd name="connsiteX169" fmla="*/ 5344239 w 6487123"/>
              <a:gd name="connsiteY169" fmla="*/ 224326 h 262175"/>
              <a:gd name="connsiteX170" fmla="*/ 5322115 w 6487123"/>
              <a:gd name="connsiteY170" fmla="*/ 238504 h 262175"/>
              <a:gd name="connsiteX171" fmla="*/ 5295473 w 6487123"/>
              <a:gd name="connsiteY171" fmla="*/ 244086 h 262175"/>
              <a:gd name="connsiteX172" fmla="*/ 5245541 w 6487123"/>
              <a:gd name="connsiteY172" fmla="*/ 223122 h 262175"/>
              <a:gd name="connsiteX173" fmla="*/ 5225513 w 6487123"/>
              <a:gd name="connsiteY173" fmla="*/ 164068 h 262175"/>
              <a:gd name="connsiteX174" fmla="*/ 5235459 w 6487123"/>
              <a:gd name="connsiteY174" fmla="*/ 120473 h 262175"/>
              <a:gd name="connsiteX175" fmla="*/ 5261143 w 6487123"/>
              <a:gd name="connsiteY175" fmla="*/ 93021 h 262175"/>
              <a:gd name="connsiteX176" fmla="*/ 5296333 w 6487123"/>
              <a:gd name="connsiteY176" fmla="*/ 83478 h 262175"/>
              <a:gd name="connsiteX177" fmla="*/ 63397 w 6487123"/>
              <a:gd name="connsiteY177" fmla="*/ 79175 h 262175"/>
              <a:gd name="connsiteX178" fmla="*/ 170936 w 6487123"/>
              <a:gd name="connsiteY178" fmla="*/ 79175 h 262175"/>
              <a:gd name="connsiteX179" fmla="*/ 170936 w 6487123"/>
              <a:gd name="connsiteY179" fmla="*/ 179827 h 262175"/>
              <a:gd name="connsiteX180" fmla="*/ 63397 w 6487123"/>
              <a:gd name="connsiteY180" fmla="*/ 179827 h 262175"/>
              <a:gd name="connsiteX181" fmla="*/ 374627 w 6487123"/>
              <a:gd name="connsiteY181" fmla="*/ 77418 h 262175"/>
              <a:gd name="connsiteX182" fmla="*/ 374627 w 6487123"/>
              <a:gd name="connsiteY182" fmla="*/ 100689 h 262175"/>
              <a:gd name="connsiteX183" fmla="*/ 517199 w 6487123"/>
              <a:gd name="connsiteY183" fmla="*/ 100689 h 262175"/>
              <a:gd name="connsiteX184" fmla="*/ 517199 w 6487123"/>
              <a:gd name="connsiteY184" fmla="*/ 77418 h 262175"/>
              <a:gd name="connsiteX185" fmla="*/ 5665832 w 6487123"/>
              <a:gd name="connsiteY185" fmla="*/ 76861 h 262175"/>
              <a:gd name="connsiteX186" fmla="*/ 5667553 w 6487123"/>
              <a:gd name="connsiteY186" fmla="*/ 89197 h 262175"/>
              <a:gd name="connsiteX187" fmla="*/ 5625384 w 6487123"/>
              <a:gd name="connsiteY187" fmla="*/ 102823 h 262175"/>
              <a:gd name="connsiteX188" fmla="*/ 5587519 w 6487123"/>
              <a:gd name="connsiteY188" fmla="*/ 114728 h 262175"/>
              <a:gd name="connsiteX189" fmla="*/ 5583501 w 6487123"/>
              <a:gd name="connsiteY189" fmla="*/ 101819 h 262175"/>
              <a:gd name="connsiteX190" fmla="*/ 5620687 w 6487123"/>
              <a:gd name="connsiteY190" fmla="*/ 90631 h 262175"/>
              <a:gd name="connsiteX191" fmla="*/ 5665832 w 6487123"/>
              <a:gd name="connsiteY191" fmla="*/ 76861 h 262175"/>
              <a:gd name="connsiteX192" fmla="*/ 2766785 w 6487123"/>
              <a:gd name="connsiteY192" fmla="*/ 73993 h 262175"/>
              <a:gd name="connsiteX193" fmla="*/ 2791886 w 6487123"/>
              <a:gd name="connsiteY193" fmla="*/ 91276 h 262175"/>
              <a:gd name="connsiteX194" fmla="*/ 2810962 w 6487123"/>
              <a:gd name="connsiteY194" fmla="*/ 109851 h 262175"/>
              <a:gd name="connsiteX195" fmla="*/ 2801496 w 6487123"/>
              <a:gd name="connsiteY195" fmla="*/ 118457 h 262175"/>
              <a:gd name="connsiteX196" fmla="*/ 2782240 w 6487123"/>
              <a:gd name="connsiteY196" fmla="*/ 99632 h 262175"/>
              <a:gd name="connsiteX197" fmla="*/ 2757606 w 6487123"/>
              <a:gd name="connsiteY197" fmla="*/ 81451 h 262175"/>
              <a:gd name="connsiteX198" fmla="*/ 2732074 w 6487123"/>
              <a:gd name="connsiteY198" fmla="*/ 69977 h 262175"/>
              <a:gd name="connsiteX199" fmla="*/ 2745270 w 6487123"/>
              <a:gd name="connsiteY199" fmla="*/ 69977 h 262175"/>
              <a:gd name="connsiteX200" fmla="*/ 2745270 w 6487123"/>
              <a:gd name="connsiteY200" fmla="*/ 110998 h 262175"/>
              <a:gd name="connsiteX201" fmla="*/ 2745234 w 6487123"/>
              <a:gd name="connsiteY201" fmla="*/ 118601 h 262175"/>
              <a:gd name="connsiteX202" fmla="*/ 2744983 w 6487123"/>
              <a:gd name="connsiteY202" fmla="*/ 126202 h 262175"/>
              <a:gd name="connsiteX203" fmla="*/ 2825305 w 6487123"/>
              <a:gd name="connsiteY203" fmla="*/ 126202 h 262175"/>
              <a:gd name="connsiteX204" fmla="*/ 2825305 w 6487123"/>
              <a:gd name="connsiteY204" fmla="*/ 139111 h 262175"/>
              <a:gd name="connsiteX205" fmla="*/ 2746991 w 6487123"/>
              <a:gd name="connsiteY205" fmla="*/ 139111 h 262175"/>
              <a:gd name="connsiteX206" fmla="*/ 2776718 w 6487123"/>
              <a:gd name="connsiteY206" fmla="*/ 207349 h 262175"/>
              <a:gd name="connsiteX207" fmla="*/ 2827313 w 6487123"/>
              <a:gd name="connsiteY207" fmla="*/ 250414 h 262175"/>
              <a:gd name="connsiteX208" fmla="*/ 2822042 w 6487123"/>
              <a:gd name="connsiteY208" fmla="*/ 255434 h 262175"/>
              <a:gd name="connsiteX209" fmla="*/ 2817847 w 6487123"/>
              <a:gd name="connsiteY209" fmla="*/ 261315 h 262175"/>
              <a:gd name="connsiteX210" fmla="*/ 2770765 w 6487123"/>
              <a:gd name="connsiteY210" fmla="*/ 221369 h 262175"/>
              <a:gd name="connsiteX211" fmla="*/ 2740680 w 6487123"/>
              <a:gd name="connsiteY211" fmla="*/ 160339 h 262175"/>
              <a:gd name="connsiteX212" fmla="*/ 2717838 w 6487123"/>
              <a:gd name="connsiteY212" fmla="*/ 213193 h 262175"/>
              <a:gd name="connsiteX213" fmla="*/ 2663801 w 6487123"/>
              <a:gd name="connsiteY213" fmla="*/ 262175 h 262175"/>
              <a:gd name="connsiteX214" fmla="*/ 2659175 w 6487123"/>
              <a:gd name="connsiteY214" fmla="*/ 257407 h 262175"/>
              <a:gd name="connsiteX215" fmla="*/ 2653474 w 6487123"/>
              <a:gd name="connsiteY215" fmla="*/ 253283 h 262175"/>
              <a:gd name="connsiteX216" fmla="*/ 2697449 w 6487123"/>
              <a:gd name="connsiteY216" fmla="*/ 217117 h 262175"/>
              <a:gd name="connsiteX217" fmla="*/ 2721089 w 6487123"/>
              <a:gd name="connsiteY217" fmla="*/ 177954 h 262175"/>
              <a:gd name="connsiteX218" fmla="*/ 2730640 w 6487123"/>
              <a:gd name="connsiteY218" fmla="*/ 139111 h 262175"/>
              <a:gd name="connsiteX219" fmla="*/ 2660072 w 6487123"/>
              <a:gd name="connsiteY219" fmla="*/ 139111 h 262175"/>
              <a:gd name="connsiteX220" fmla="*/ 2660072 w 6487123"/>
              <a:gd name="connsiteY220" fmla="*/ 126202 h 262175"/>
              <a:gd name="connsiteX221" fmla="*/ 2731788 w 6487123"/>
              <a:gd name="connsiteY221" fmla="*/ 126202 h 262175"/>
              <a:gd name="connsiteX222" fmla="*/ 2732038 w 6487123"/>
              <a:gd name="connsiteY222" fmla="*/ 118385 h 262175"/>
              <a:gd name="connsiteX223" fmla="*/ 2732074 w 6487123"/>
              <a:gd name="connsiteY223" fmla="*/ 110998 h 262175"/>
              <a:gd name="connsiteX224" fmla="*/ 2350832 w 6487123"/>
              <a:gd name="connsiteY224" fmla="*/ 69385 h 262175"/>
              <a:gd name="connsiteX225" fmla="*/ 2348932 w 6487123"/>
              <a:gd name="connsiteY225" fmla="*/ 83065 h 262175"/>
              <a:gd name="connsiteX226" fmla="*/ 2345095 w 6487123"/>
              <a:gd name="connsiteY226" fmla="*/ 96099 h 262175"/>
              <a:gd name="connsiteX227" fmla="*/ 2405336 w 6487123"/>
              <a:gd name="connsiteY227" fmla="*/ 96099 h 262175"/>
              <a:gd name="connsiteX228" fmla="*/ 2405336 w 6487123"/>
              <a:gd name="connsiteY228" fmla="*/ 69385 h 262175"/>
              <a:gd name="connsiteX229" fmla="*/ 2289730 w 6487123"/>
              <a:gd name="connsiteY229" fmla="*/ 69385 h 262175"/>
              <a:gd name="connsiteX230" fmla="*/ 2287578 w 6487123"/>
              <a:gd name="connsiteY230" fmla="*/ 83065 h 262175"/>
              <a:gd name="connsiteX231" fmla="*/ 2285428 w 6487123"/>
              <a:gd name="connsiteY231" fmla="*/ 96099 h 262175"/>
              <a:gd name="connsiteX232" fmla="*/ 2330465 w 6487123"/>
              <a:gd name="connsiteY232" fmla="*/ 96099 h 262175"/>
              <a:gd name="connsiteX233" fmla="*/ 2335342 w 6487123"/>
              <a:gd name="connsiteY233" fmla="*/ 83065 h 262175"/>
              <a:gd name="connsiteX234" fmla="*/ 2337636 w 6487123"/>
              <a:gd name="connsiteY234" fmla="*/ 69385 h 262175"/>
              <a:gd name="connsiteX235" fmla="*/ 2595241 w 6487123"/>
              <a:gd name="connsiteY235" fmla="*/ 68829 h 262175"/>
              <a:gd name="connsiteX236" fmla="*/ 2613133 w 6487123"/>
              <a:gd name="connsiteY236" fmla="*/ 82957 h 262175"/>
              <a:gd name="connsiteX237" fmla="*/ 2626509 w 6487123"/>
              <a:gd name="connsiteY237" fmla="*/ 97516 h 262175"/>
              <a:gd name="connsiteX238" fmla="*/ 2641497 w 6487123"/>
              <a:gd name="connsiteY238" fmla="*/ 85683 h 262175"/>
              <a:gd name="connsiteX239" fmla="*/ 2653474 w 6487123"/>
              <a:gd name="connsiteY239" fmla="*/ 73420 h 262175"/>
              <a:gd name="connsiteX240" fmla="*/ 2664661 w 6487123"/>
              <a:gd name="connsiteY240" fmla="*/ 80017 h 262175"/>
              <a:gd name="connsiteX241" fmla="*/ 2650426 w 6487123"/>
              <a:gd name="connsiteY241" fmla="*/ 94002 h 262175"/>
              <a:gd name="connsiteX242" fmla="*/ 2633393 w 6487123"/>
              <a:gd name="connsiteY242" fmla="*/ 107556 h 262175"/>
              <a:gd name="connsiteX243" fmla="*/ 2647091 w 6487123"/>
              <a:gd name="connsiteY243" fmla="*/ 143664 h 262175"/>
              <a:gd name="connsiteX244" fmla="*/ 2650032 w 6487123"/>
              <a:gd name="connsiteY244" fmla="*/ 181280 h 262175"/>
              <a:gd name="connsiteX245" fmla="*/ 2647271 w 6487123"/>
              <a:gd name="connsiteY245" fmla="*/ 224202 h 262175"/>
              <a:gd name="connsiteX246" fmla="*/ 2636549 w 6487123"/>
              <a:gd name="connsiteY246" fmla="*/ 251848 h 262175"/>
              <a:gd name="connsiteX247" fmla="*/ 2630740 w 6487123"/>
              <a:gd name="connsiteY247" fmla="*/ 256510 h 262175"/>
              <a:gd name="connsiteX248" fmla="*/ 2622780 w 6487123"/>
              <a:gd name="connsiteY248" fmla="*/ 259020 h 262175"/>
              <a:gd name="connsiteX249" fmla="*/ 2608758 w 6487123"/>
              <a:gd name="connsiteY249" fmla="*/ 260204 h 262175"/>
              <a:gd name="connsiteX250" fmla="*/ 2593232 w 6487123"/>
              <a:gd name="connsiteY250" fmla="*/ 259881 h 262175"/>
              <a:gd name="connsiteX251" fmla="*/ 2591619 w 6487123"/>
              <a:gd name="connsiteY251" fmla="*/ 253318 h 262175"/>
              <a:gd name="connsiteX252" fmla="*/ 2588068 w 6487123"/>
              <a:gd name="connsiteY252" fmla="*/ 246972 h 262175"/>
              <a:gd name="connsiteX253" fmla="*/ 2605568 w 6487123"/>
              <a:gd name="connsiteY253" fmla="*/ 247617 h 262175"/>
              <a:gd name="connsiteX254" fmla="*/ 2617903 w 6487123"/>
              <a:gd name="connsiteY254" fmla="*/ 246972 h 262175"/>
              <a:gd name="connsiteX255" fmla="*/ 2623246 w 6487123"/>
              <a:gd name="connsiteY255" fmla="*/ 245645 h 262175"/>
              <a:gd name="connsiteX256" fmla="*/ 2627083 w 6487123"/>
              <a:gd name="connsiteY256" fmla="*/ 242382 h 262175"/>
              <a:gd name="connsiteX257" fmla="*/ 2634899 w 6487123"/>
              <a:gd name="connsiteY257" fmla="*/ 219612 h 262175"/>
              <a:gd name="connsiteX258" fmla="*/ 2637123 w 6487123"/>
              <a:gd name="connsiteY258" fmla="*/ 180706 h 262175"/>
              <a:gd name="connsiteX259" fmla="*/ 2636549 w 6487123"/>
              <a:gd name="connsiteY259" fmla="*/ 163207 h 262175"/>
              <a:gd name="connsiteX260" fmla="*/ 2608794 w 6487123"/>
              <a:gd name="connsiteY260" fmla="*/ 189885 h 262175"/>
              <a:gd name="connsiteX261" fmla="*/ 2578028 w 6487123"/>
              <a:gd name="connsiteY261" fmla="*/ 210540 h 262175"/>
              <a:gd name="connsiteX262" fmla="*/ 2574263 w 6487123"/>
              <a:gd name="connsiteY262" fmla="*/ 204982 h 262175"/>
              <a:gd name="connsiteX263" fmla="*/ 2569423 w 6487123"/>
              <a:gd name="connsiteY263" fmla="*/ 199640 h 262175"/>
              <a:gd name="connsiteX264" fmla="*/ 2605317 w 6487123"/>
              <a:gd name="connsiteY264" fmla="*/ 177622 h 262175"/>
              <a:gd name="connsiteX265" fmla="*/ 2634540 w 6487123"/>
              <a:gd name="connsiteY265" fmla="*/ 147430 h 262175"/>
              <a:gd name="connsiteX266" fmla="*/ 2630166 w 6487123"/>
              <a:gd name="connsiteY266" fmla="*/ 131007 h 262175"/>
              <a:gd name="connsiteX267" fmla="*/ 2622780 w 6487123"/>
              <a:gd name="connsiteY267" fmla="*/ 115015 h 262175"/>
              <a:gd name="connsiteX268" fmla="*/ 2601121 w 6487123"/>
              <a:gd name="connsiteY268" fmla="*/ 127815 h 262175"/>
              <a:gd name="connsiteX269" fmla="*/ 2578602 w 6487123"/>
              <a:gd name="connsiteY269" fmla="*/ 139111 h 262175"/>
              <a:gd name="connsiteX270" fmla="*/ 2574622 w 6487123"/>
              <a:gd name="connsiteY270" fmla="*/ 134700 h 262175"/>
              <a:gd name="connsiteX271" fmla="*/ 2569996 w 6487123"/>
              <a:gd name="connsiteY271" fmla="*/ 130505 h 262175"/>
              <a:gd name="connsiteX272" fmla="*/ 2593627 w 6487123"/>
              <a:gd name="connsiteY272" fmla="*/ 118744 h 262175"/>
              <a:gd name="connsiteX273" fmla="*/ 2616181 w 6487123"/>
              <a:gd name="connsiteY273" fmla="*/ 105261 h 262175"/>
              <a:gd name="connsiteX274" fmla="*/ 2603129 w 6487123"/>
              <a:gd name="connsiteY274" fmla="*/ 90452 h 262175"/>
              <a:gd name="connsiteX275" fmla="*/ 2585774 w 6487123"/>
              <a:gd name="connsiteY275" fmla="*/ 76288 h 262175"/>
              <a:gd name="connsiteX276" fmla="*/ 361144 w 6487123"/>
              <a:gd name="connsiteY276" fmla="*/ 66266 h 262175"/>
              <a:gd name="connsiteX277" fmla="*/ 531255 w 6487123"/>
              <a:gd name="connsiteY277" fmla="*/ 66266 h 262175"/>
              <a:gd name="connsiteX278" fmla="*/ 531255 w 6487123"/>
              <a:gd name="connsiteY278" fmla="*/ 146838 h 262175"/>
              <a:gd name="connsiteX279" fmla="*/ 408763 w 6487123"/>
              <a:gd name="connsiteY279" fmla="*/ 146838 h 262175"/>
              <a:gd name="connsiteX280" fmla="*/ 401126 w 6487123"/>
              <a:gd name="connsiteY280" fmla="*/ 158116 h 262175"/>
              <a:gd name="connsiteX281" fmla="*/ 392413 w 6487123"/>
              <a:gd name="connsiteY281" fmla="*/ 168963 h 262175"/>
              <a:gd name="connsiteX282" fmla="*/ 515190 w 6487123"/>
              <a:gd name="connsiteY282" fmla="*/ 168963 h 262175"/>
              <a:gd name="connsiteX283" fmla="*/ 518059 w 6487123"/>
              <a:gd name="connsiteY283" fmla="*/ 168101 h 262175"/>
              <a:gd name="connsiteX284" fmla="*/ 526665 w 6487123"/>
              <a:gd name="connsiteY284" fmla="*/ 174397 h 262175"/>
              <a:gd name="connsiteX285" fmla="*/ 497404 w 6487123"/>
              <a:gd name="connsiteY285" fmla="*/ 203179 h 262175"/>
              <a:gd name="connsiteX286" fmla="*/ 458678 w 6487123"/>
              <a:gd name="connsiteY286" fmla="*/ 225738 h 262175"/>
              <a:gd name="connsiteX287" fmla="*/ 511927 w 6487123"/>
              <a:gd name="connsiteY287" fmla="*/ 239368 h 262175"/>
              <a:gd name="connsiteX288" fmla="*/ 570555 w 6487123"/>
              <a:gd name="connsiteY288" fmla="*/ 246972 h 262175"/>
              <a:gd name="connsiteX289" fmla="*/ 566109 w 6487123"/>
              <a:gd name="connsiteY289" fmla="*/ 253175 h 262175"/>
              <a:gd name="connsiteX290" fmla="*/ 562523 w 6487123"/>
              <a:gd name="connsiteY290" fmla="*/ 259594 h 262175"/>
              <a:gd name="connsiteX291" fmla="*/ 499305 w 6487123"/>
              <a:gd name="connsiteY291" fmla="*/ 249984 h 262175"/>
              <a:gd name="connsiteX292" fmla="*/ 442327 w 6487123"/>
              <a:gd name="connsiteY292" fmla="*/ 232624 h 262175"/>
              <a:gd name="connsiteX293" fmla="*/ 379431 w 6487123"/>
              <a:gd name="connsiteY293" fmla="*/ 251203 h 262175"/>
              <a:gd name="connsiteX294" fmla="*/ 314385 w 6487123"/>
              <a:gd name="connsiteY294" fmla="*/ 261601 h 262175"/>
              <a:gd name="connsiteX295" fmla="*/ 312055 w 6487123"/>
              <a:gd name="connsiteY295" fmla="*/ 254932 h 262175"/>
              <a:gd name="connsiteX296" fmla="*/ 308648 w 6487123"/>
              <a:gd name="connsiteY296" fmla="*/ 248693 h 262175"/>
              <a:gd name="connsiteX297" fmla="*/ 368280 w 6487123"/>
              <a:gd name="connsiteY297" fmla="*/ 240516 h 262175"/>
              <a:gd name="connsiteX298" fmla="*/ 425975 w 6487123"/>
              <a:gd name="connsiteY298" fmla="*/ 225451 h 262175"/>
              <a:gd name="connsiteX299" fmla="*/ 397182 w 6487123"/>
              <a:gd name="connsiteY299" fmla="*/ 208665 h 262175"/>
              <a:gd name="connsiteX300" fmla="*/ 373767 w 6487123"/>
              <a:gd name="connsiteY300" fmla="*/ 188435 h 262175"/>
              <a:gd name="connsiteX301" fmla="*/ 355192 w 6487123"/>
              <a:gd name="connsiteY301" fmla="*/ 203859 h 262175"/>
              <a:gd name="connsiteX302" fmla="*/ 336187 w 6487123"/>
              <a:gd name="connsiteY302" fmla="*/ 217130 h 262175"/>
              <a:gd name="connsiteX303" fmla="*/ 331561 w 6487123"/>
              <a:gd name="connsiteY303" fmla="*/ 212395 h 262175"/>
              <a:gd name="connsiteX304" fmla="*/ 325860 w 6487123"/>
              <a:gd name="connsiteY304" fmla="*/ 207660 h 262175"/>
              <a:gd name="connsiteX305" fmla="*/ 363368 w 6487123"/>
              <a:gd name="connsiteY305" fmla="*/ 180916 h 262175"/>
              <a:gd name="connsiteX306" fmla="*/ 393560 w 6487123"/>
              <a:gd name="connsiteY306" fmla="*/ 146838 h 262175"/>
              <a:gd name="connsiteX307" fmla="*/ 361144 w 6487123"/>
              <a:gd name="connsiteY307" fmla="*/ 146838 h 262175"/>
              <a:gd name="connsiteX308" fmla="*/ 3299509 w 6487123"/>
              <a:gd name="connsiteY308" fmla="*/ 54755 h 262175"/>
              <a:gd name="connsiteX309" fmla="*/ 3291621 w 6487123"/>
              <a:gd name="connsiteY309" fmla="*/ 69246 h 262175"/>
              <a:gd name="connsiteX310" fmla="*/ 3282871 w 6487123"/>
              <a:gd name="connsiteY310" fmla="*/ 83737 h 262175"/>
              <a:gd name="connsiteX311" fmla="*/ 3226072 w 6487123"/>
              <a:gd name="connsiteY311" fmla="*/ 166668 h 262175"/>
              <a:gd name="connsiteX312" fmla="*/ 3299222 w 6487123"/>
              <a:gd name="connsiteY312" fmla="*/ 166668 h 262175"/>
              <a:gd name="connsiteX313" fmla="*/ 3299222 w 6487123"/>
              <a:gd name="connsiteY313" fmla="*/ 89477 h 262175"/>
              <a:gd name="connsiteX314" fmla="*/ 3299759 w 6487123"/>
              <a:gd name="connsiteY314" fmla="*/ 72223 h 262175"/>
              <a:gd name="connsiteX315" fmla="*/ 3300940 w 6487123"/>
              <a:gd name="connsiteY315" fmla="*/ 54755 h 262175"/>
              <a:gd name="connsiteX316" fmla="*/ 3052502 w 6487123"/>
              <a:gd name="connsiteY316" fmla="*/ 48462 h 262175"/>
              <a:gd name="connsiteX317" fmla="*/ 3066128 w 6487123"/>
              <a:gd name="connsiteY317" fmla="*/ 114225 h 262175"/>
              <a:gd name="connsiteX318" fmla="*/ 3086638 w 6487123"/>
              <a:gd name="connsiteY318" fmla="*/ 170953 h 262175"/>
              <a:gd name="connsiteX319" fmla="*/ 3110878 w 6487123"/>
              <a:gd name="connsiteY319" fmla="*/ 115086 h 262175"/>
              <a:gd name="connsiteX320" fmla="*/ 3127372 w 6487123"/>
              <a:gd name="connsiteY320" fmla="*/ 48462 h 262175"/>
              <a:gd name="connsiteX321" fmla="*/ 4712654 w 6487123"/>
              <a:gd name="connsiteY321" fmla="*/ 42994 h 262175"/>
              <a:gd name="connsiteX322" fmla="*/ 4662871 w 6487123"/>
              <a:gd name="connsiteY322" fmla="*/ 67740 h 262175"/>
              <a:gd name="connsiteX323" fmla="*/ 4644077 w 6487123"/>
              <a:gd name="connsiteY323" fmla="*/ 135094 h 262175"/>
              <a:gd name="connsiteX324" fmla="*/ 4662871 w 6487123"/>
              <a:gd name="connsiteY324" fmla="*/ 203166 h 262175"/>
              <a:gd name="connsiteX325" fmla="*/ 4712654 w 6487123"/>
              <a:gd name="connsiteY325" fmla="*/ 228630 h 262175"/>
              <a:gd name="connsiteX326" fmla="*/ 4762833 w 6487123"/>
              <a:gd name="connsiteY326" fmla="*/ 203166 h 262175"/>
              <a:gd name="connsiteX327" fmla="*/ 4781807 w 6487123"/>
              <a:gd name="connsiteY327" fmla="*/ 135094 h 262175"/>
              <a:gd name="connsiteX328" fmla="*/ 4762833 w 6487123"/>
              <a:gd name="connsiteY328" fmla="*/ 67740 h 262175"/>
              <a:gd name="connsiteX329" fmla="*/ 4712654 w 6487123"/>
              <a:gd name="connsiteY329" fmla="*/ 42994 h 262175"/>
              <a:gd name="connsiteX330" fmla="*/ 3584560 w 6487123"/>
              <a:gd name="connsiteY330" fmla="*/ 41272 h 262175"/>
              <a:gd name="connsiteX331" fmla="*/ 3556256 w 6487123"/>
              <a:gd name="connsiteY331" fmla="*/ 56410 h 262175"/>
              <a:gd name="connsiteX332" fmla="*/ 3544957 w 6487123"/>
              <a:gd name="connsiteY332" fmla="*/ 94360 h 262175"/>
              <a:gd name="connsiteX333" fmla="*/ 3555037 w 6487123"/>
              <a:gd name="connsiteY333" fmla="*/ 131773 h 262175"/>
              <a:gd name="connsiteX334" fmla="*/ 3586855 w 6487123"/>
              <a:gd name="connsiteY334" fmla="*/ 146588 h 262175"/>
              <a:gd name="connsiteX335" fmla="*/ 3611141 w 6487123"/>
              <a:gd name="connsiteY335" fmla="*/ 139413 h 262175"/>
              <a:gd name="connsiteX336" fmla="*/ 3635642 w 6487123"/>
              <a:gd name="connsiteY336" fmla="*/ 115882 h 262175"/>
              <a:gd name="connsiteX337" fmla="*/ 3621723 w 6487123"/>
              <a:gd name="connsiteY337" fmla="*/ 61468 h 262175"/>
              <a:gd name="connsiteX338" fmla="*/ 3584560 w 6487123"/>
              <a:gd name="connsiteY338" fmla="*/ 41272 h 262175"/>
              <a:gd name="connsiteX339" fmla="*/ 2003440 w 6487123"/>
              <a:gd name="connsiteY339" fmla="*/ 37543 h 262175"/>
              <a:gd name="connsiteX340" fmla="*/ 1987914 w 6487123"/>
              <a:gd name="connsiteY340" fmla="*/ 55992 h 262175"/>
              <a:gd name="connsiteX341" fmla="*/ 1970451 w 6487123"/>
              <a:gd name="connsiteY341" fmla="*/ 74011 h 262175"/>
              <a:gd name="connsiteX342" fmla="*/ 2056224 w 6487123"/>
              <a:gd name="connsiteY342" fmla="*/ 74011 h 262175"/>
              <a:gd name="connsiteX343" fmla="*/ 2070853 w 6487123"/>
              <a:gd name="connsiteY343" fmla="*/ 56639 h 262175"/>
              <a:gd name="connsiteX344" fmla="*/ 2083762 w 6487123"/>
              <a:gd name="connsiteY344" fmla="*/ 37543 h 262175"/>
              <a:gd name="connsiteX345" fmla="*/ 3133397 w 6487123"/>
              <a:gd name="connsiteY345" fmla="*/ 34406 h 262175"/>
              <a:gd name="connsiteX346" fmla="*/ 3142004 w 6487123"/>
              <a:gd name="connsiteY346" fmla="*/ 36987 h 262175"/>
              <a:gd name="connsiteX347" fmla="*/ 3123321 w 6487123"/>
              <a:gd name="connsiteY347" fmla="*/ 119425 h 262175"/>
              <a:gd name="connsiteX348" fmla="*/ 3094097 w 6487123"/>
              <a:gd name="connsiteY348" fmla="*/ 185296 h 262175"/>
              <a:gd name="connsiteX349" fmla="*/ 3120273 w 6487123"/>
              <a:gd name="connsiteY349" fmla="*/ 221584 h 262175"/>
              <a:gd name="connsiteX350" fmla="*/ 3153764 w 6487123"/>
              <a:gd name="connsiteY350" fmla="*/ 248406 h 262175"/>
              <a:gd name="connsiteX351" fmla="*/ 3148314 w 6487123"/>
              <a:gd name="connsiteY351" fmla="*/ 253283 h 262175"/>
              <a:gd name="connsiteX352" fmla="*/ 3143724 w 6487123"/>
              <a:gd name="connsiteY352" fmla="*/ 259020 h 262175"/>
              <a:gd name="connsiteX353" fmla="*/ 3111667 w 6487123"/>
              <a:gd name="connsiteY353" fmla="*/ 232772 h 262175"/>
              <a:gd name="connsiteX354" fmla="*/ 3086064 w 6487123"/>
              <a:gd name="connsiteY354" fmla="*/ 197918 h 262175"/>
              <a:gd name="connsiteX355" fmla="*/ 3057593 w 6487123"/>
              <a:gd name="connsiteY355" fmla="*/ 234027 h 262175"/>
              <a:gd name="connsiteX356" fmla="*/ 3026110 w 6487123"/>
              <a:gd name="connsiteY356" fmla="*/ 261315 h 262175"/>
              <a:gd name="connsiteX357" fmla="*/ 3021843 w 6487123"/>
              <a:gd name="connsiteY357" fmla="*/ 255578 h 262175"/>
              <a:gd name="connsiteX358" fmla="*/ 3016931 w 6487123"/>
              <a:gd name="connsiteY358" fmla="*/ 250701 h 262175"/>
              <a:gd name="connsiteX359" fmla="*/ 3049382 w 6487123"/>
              <a:gd name="connsiteY359" fmla="*/ 222947 h 262175"/>
              <a:gd name="connsiteX360" fmla="*/ 3078605 w 6487123"/>
              <a:gd name="connsiteY360" fmla="*/ 184435 h 262175"/>
              <a:gd name="connsiteX361" fmla="*/ 3055263 w 6487123"/>
              <a:gd name="connsiteY361" fmla="*/ 122150 h 262175"/>
              <a:gd name="connsiteX362" fmla="*/ 3039880 w 6487123"/>
              <a:gd name="connsiteY362" fmla="*/ 48462 h 262175"/>
              <a:gd name="connsiteX363" fmla="*/ 3022955 w 6487123"/>
              <a:gd name="connsiteY363" fmla="*/ 48462 h 262175"/>
              <a:gd name="connsiteX364" fmla="*/ 3022955 w 6487123"/>
              <a:gd name="connsiteY364" fmla="*/ 35266 h 262175"/>
              <a:gd name="connsiteX365" fmla="*/ 3131102 w 6487123"/>
              <a:gd name="connsiteY365" fmla="*/ 35266 h 262175"/>
              <a:gd name="connsiteX366" fmla="*/ 2418532 w 6487123"/>
              <a:gd name="connsiteY366" fmla="*/ 33240 h 262175"/>
              <a:gd name="connsiteX367" fmla="*/ 2418532 w 6487123"/>
              <a:gd name="connsiteY367" fmla="*/ 58233 h 262175"/>
              <a:gd name="connsiteX368" fmla="*/ 2468733 w 6487123"/>
              <a:gd name="connsiteY368" fmla="*/ 58233 h 262175"/>
              <a:gd name="connsiteX369" fmla="*/ 2468733 w 6487123"/>
              <a:gd name="connsiteY369" fmla="*/ 33240 h 262175"/>
              <a:gd name="connsiteX370" fmla="*/ 2351119 w 6487123"/>
              <a:gd name="connsiteY370" fmla="*/ 33240 h 262175"/>
              <a:gd name="connsiteX371" fmla="*/ 2351119 w 6487123"/>
              <a:gd name="connsiteY371" fmla="*/ 56797 h 262175"/>
              <a:gd name="connsiteX372" fmla="*/ 2351119 w 6487123"/>
              <a:gd name="connsiteY372" fmla="*/ 58233 h 262175"/>
              <a:gd name="connsiteX373" fmla="*/ 2405336 w 6487123"/>
              <a:gd name="connsiteY373" fmla="*/ 58233 h 262175"/>
              <a:gd name="connsiteX374" fmla="*/ 2405336 w 6487123"/>
              <a:gd name="connsiteY374" fmla="*/ 33240 h 262175"/>
              <a:gd name="connsiteX375" fmla="*/ 3299222 w 6487123"/>
              <a:gd name="connsiteY375" fmla="*/ 31268 h 262175"/>
              <a:gd name="connsiteX376" fmla="*/ 3315537 w 6487123"/>
              <a:gd name="connsiteY376" fmla="*/ 31268 h 262175"/>
              <a:gd name="connsiteX377" fmla="*/ 3315537 w 6487123"/>
              <a:gd name="connsiteY377" fmla="*/ 166668 h 262175"/>
              <a:gd name="connsiteX378" fmla="*/ 3345085 w 6487123"/>
              <a:gd name="connsiteY378" fmla="*/ 166668 h 262175"/>
              <a:gd name="connsiteX379" fmla="*/ 3345085 w 6487123"/>
              <a:gd name="connsiteY379" fmla="*/ 180688 h 262175"/>
              <a:gd name="connsiteX380" fmla="*/ 3315537 w 6487123"/>
              <a:gd name="connsiteY380" fmla="*/ 180688 h 262175"/>
              <a:gd name="connsiteX381" fmla="*/ 3315537 w 6487123"/>
              <a:gd name="connsiteY381" fmla="*/ 240356 h 262175"/>
              <a:gd name="connsiteX382" fmla="*/ 3299222 w 6487123"/>
              <a:gd name="connsiteY382" fmla="*/ 240356 h 262175"/>
              <a:gd name="connsiteX383" fmla="*/ 3299222 w 6487123"/>
              <a:gd name="connsiteY383" fmla="*/ 180688 h 262175"/>
              <a:gd name="connsiteX384" fmla="*/ 3206852 w 6487123"/>
              <a:gd name="connsiteY384" fmla="*/ 180688 h 262175"/>
              <a:gd name="connsiteX385" fmla="*/ 3206852 w 6487123"/>
              <a:gd name="connsiteY385" fmla="*/ 170101 h 262175"/>
              <a:gd name="connsiteX386" fmla="*/ 2928003 w 6487123"/>
              <a:gd name="connsiteY386" fmla="*/ 28956 h 262175"/>
              <a:gd name="connsiteX387" fmla="*/ 2928003 w 6487123"/>
              <a:gd name="connsiteY387" fmla="*/ 75427 h 262175"/>
              <a:gd name="connsiteX388" fmla="*/ 2985949 w 6487123"/>
              <a:gd name="connsiteY388" fmla="*/ 75427 h 262175"/>
              <a:gd name="connsiteX389" fmla="*/ 2985949 w 6487123"/>
              <a:gd name="connsiteY389" fmla="*/ 28956 h 262175"/>
              <a:gd name="connsiteX390" fmla="*/ 13735 w 6487123"/>
              <a:gd name="connsiteY390" fmla="*/ 28077 h 262175"/>
              <a:gd name="connsiteX391" fmla="*/ 13735 w 6487123"/>
              <a:gd name="connsiteY391" fmla="*/ 232360 h 262175"/>
              <a:gd name="connsiteX392" fmla="*/ 221460 w 6487123"/>
              <a:gd name="connsiteY392" fmla="*/ 232360 h 262175"/>
              <a:gd name="connsiteX393" fmla="*/ 221460 w 6487123"/>
              <a:gd name="connsiteY393" fmla="*/ 28077 h 262175"/>
              <a:gd name="connsiteX394" fmla="*/ 4712654 w 6487123"/>
              <a:gd name="connsiteY394" fmla="*/ 27539 h 262175"/>
              <a:gd name="connsiteX395" fmla="*/ 4775259 w 6487123"/>
              <a:gd name="connsiteY395" fmla="*/ 56462 h 262175"/>
              <a:gd name="connsiteX396" fmla="*/ 4799557 w 6487123"/>
              <a:gd name="connsiteY396" fmla="*/ 135094 h 262175"/>
              <a:gd name="connsiteX397" fmla="*/ 4775259 w 6487123"/>
              <a:gd name="connsiteY397" fmla="*/ 214552 h 262175"/>
              <a:gd name="connsiteX398" fmla="*/ 4712654 w 6487123"/>
              <a:gd name="connsiteY398" fmla="*/ 244086 h 262175"/>
              <a:gd name="connsiteX399" fmla="*/ 4650409 w 6487123"/>
              <a:gd name="connsiteY399" fmla="*/ 214552 h 262175"/>
              <a:gd name="connsiteX400" fmla="*/ 4626039 w 6487123"/>
              <a:gd name="connsiteY400" fmla="*/ 135094 h 262175"/>
              <a:gd name="connsiteX401" fmla="*/ 4650409 w 6487123"/>
              <a:gd name="connsiteY401" fmla="*/ 56462 h 262175"/>
              <a:gd name="connsiteX402" fmla="*/ 4712654 w 6487123"/>
              <a:gd name="connsiteY402" fmla="*/ 27539 h 262175"/>
              <a:gd name="connsiteX403" fmla="*/ 3822807 w 6487123"/>
              <a:gd name="connsiteY403" fmla="*/ 27539 h 262175"/>
              <a:gd name="connsiteX404" fmla="*/ 3858132 w 6487123"/>
              <a:gd name="connsiteY404" fmla="*/ 35627 h 262175"/>
              <a:gd name="connsiteX405" fmla="*/ 3880736 w 6487123"/>
              <a:gd name="connsiteY405" fmla="*/ 52751 h 262175"/>
              <a:gd name="connsiteX406" fmla="*/ 3870718 w 6487123"/>
              <a:gd name="connsiteY406" fmla="*/ 63943 h 262175"/>
              <a:gd name="connsiteX407" fmla="*/ 3851430 w 6487123"/>
              <a:gd name="connsiteY407" fmla="*/ 49164 h 262175"/>
              <a:gd name="connsiteX408" fmla="*/ 3823095 w 6487123"/>
              <a:gd name="connsiteY408" fmla="*/ 42994 h 262175"/>
              <a:gd name="connsiteX409" fmla="*/ 3767929 w 6487123"/>
              <a:gd name="connsiteY409" fmla="*/ 67853 h 262175"/>
              <a:gd name="connsiteX410" fmla="*/ 3747626 w 6487123"/>
              <a:gd name="connsiteY410" fmla="*/ 135112 h 262175"/>
              <a:gd name="connsiteX411" fmla="*/ 3767139 w 6487123"/>
              <a:gd name="connsiteY411" fmla="*/ 203272 h 262175"/>
              <a:gd name="connsiteX412" fmla="*/ 3821946 w 6487123"/>
              <a:gd name="connsiteY412" fmla="*/ 228630 h 262175"/>
              <a:gd name="connsiteX413" fmla="*/ 3847307 w 6487123"/>
              <a:gd name="connsiteY413" fmla="*/ 224720 h 262175"/>
              <a:gd name="connsiteX414" fmla="*/ 3866424 w 6487123"/>
              <a:gd name="connsiteY414" fmla="*/ 213707 h 262175"/>
              <a:gd name="connsiteX415" fmla="*/ 3866424 w 6487123"/>
              <a:gd name="connsiteY415" fmla="*/ 150854 h 262175"/>
              <a:gd name="connsiteX416" fmla="*/ 3817929 w 6487123"/>
              <a:gd name="connsiteY416" fmla="*/ 150854 h 262175"/>
              <a:gd name="connsiteX417" fmla="*/ 3817929 w 6487123"/>
              <a:gd name="connsiteY417" fmla="*/ 136260 h 262175"/>
              <a:gd name="connsiteX418" fmla="*/ 3883026 w 6487123"/>
              <a:gd name="connsiteY418" fmla="*/ 136260 h 262175"/>
              <a:gd name="connsiteX419" fmla="*/ 3883026 w 6487123"/>
              <a:gd name="connsiteY419" fmla="*/ 220307 h 262175"/>
              <a:gd name="connsiteX420" fmla="*/ 3857126 w 6487123"/>
              <a:gd name="connsiteY420" fmla="*/ 237464 h 262175"/>
              <a:gd name="connsiteX421" fmla="*/ 3820225 w 6487123"/>
              <a:gd name="connsiteY421" fmla="*/ 244086 h 262175"/>
              <a:gd name="connsiteX422" fmla="*/ 3754677 w 6487123"/>
              <a:gd name="connsiteY422" fmla="*/ 214946 h 262175"/>
              <a:gd name="connsiteX423" fmla="*/ 3729590 w 6487123"/>
              <a:gd name="connsiteY423" fmla="*/ 135686 h 262175"/>
              <a:gd name="connsiteX424" fmla="*/ 3755538 w 6487123"/>
              <a:gd name="connsiteY424" fmla="*/ 56538 h 262175"/>
              <a:gd name="connsiteX425" fmla="*/ 3822807 w 6487123"/>
              <a:gd name="connsiteY425" fmla="*/ 27539 h 262175"/>
              <a:gd name="connsiteX426" fmla="*/ 3584847 w 6487123"/>
              <a:gd name="connsiteY426" fmla="*/ 27539 h 262175"/>
              <a:gd name="connsiteX427" fmla="*/ 3633719 w 6487123"/>
              <a:gd name="connsiteY427" fmla="*/ 52340 h 262175"/>
              <a:gd name="connsiteX428" fmla="*/ 3652245 w 6487123"/>
              <a:gd name="connsiteY428" fmla="*/ 124491 h 262175"/>
              <a:gd name="connsiteX429" fmla="*/ 3641690 w 6487123"/>
              <a:gd name="connsiteY429" fmla="*/ 194637 h 262175"/>
              <a:gd name="connsiteX430" fmla="*/ 3614820 w 6487123"/>
              <a:gd name="connsiteY430" fmla="*/ 232650 h 262175"/>
              <a:gd name="connsiteX431" fmla="*/ 3578821 w 6487123"/>
              <a:gd name="connsiteY431" fmla="*/ 244086 h 262175"/>
              <a:gd name="connsiteX432" fmla="*/ 3552280 w 6487123"/>
              <a:gd name="connsiteY432" fmla="*/ 238467 h 262175"/>
              <a:gd name="connsiteX433" fmla="*/ 3532649 w 6487123"/>
              <a:gd name="connsiteY433" fmla="*/ 224037 h 262175"/>
              <a:gd name="connsiteX434" fmla="*/ 3542667 w 6487123"/>
              <a:gd name="connsiteY434" fmla="*/ 213131 h 262175"/>
              <a:gd name="connsiteX435" fmla="*/ 3559055 w 6487123"/>
              <a:gd name="connsiteY435" fmla="*/ 225544 h 262175"/>
              <a:gd name="connsiteX436" fmla="*/ 3579107 w 6487123"/>
              <a:gd name="connsiteY436" fmla="*/ 229778 h 262175"/>
              <a:gd name="connsiteX437" fmla="*/ 3617742 w 6487123"/>
              <a:gd name="connsiteY437" fmla="*/ 208114 h 262175"/>
              <a:gd name="connsiteX438" fmla="*/ 3635929 w 6487123"/>
              <a:gd name="connsiteY438" fmla="*/ 132239 h 262175"/>
              <a:gd name="connsiteX439" fmla="*/ 3612540 w 6487123"/>
              <a:gd name="connsiteY439" fmla="*/ 152376 h 262175"/>
              <a:gd name="connsiteX440" fmla="*/ 3584847 w 6487123"/>
              <a:gd name="connsiteY440" fmla="*/ 160034 h 262175"/>
              <a:gd name="connsiteX441" fmla="*/ 3543472 w 6487123"/>
              <a:gd name="connsiteY441" fmla="*/ 143123 h 262175"/>
              <a:gd name="connsiteX442" fmla="*/ 3528355 w 6487123"/>
              <a:gd name="connsiteY442" fmla="*/ 94360 h 262175"/>
              <a:gd name="connsiteX443" fmla="*/ 3545194 w 6487123"/>
              <a:gd name="connsiteY443" fmla="*/ 46207 h 262175"/>
              <a:gd name="connsiteX444" fmla="*/ 3584847 w 6487123"/>
              <a:gd name="connsiteY444" fmla="*/ 27539 h 262175"/>
              <a:gd name="connsiteX445" fmla="*/ 5139149 w 6487123"/>
              <a:gd name="connsiteY445" fmla="*/ 24671 h 262175"/>
              <a:gd name="connsiteX446" fmla="*/ 5148962 w 6487123"/>
              <a:gd name="connsiteY446" fmla="*/ 28323 h 262175"/>
              <a:gd name="connsiteX447" fmla="*/ 5153188 w 6487123"/>
              <a:gd name="connsiteY447" fmla="*/ 38421 h 262175"/>
              <a:gd name="connsiteX448" fmla="*/ 5148962 w 6487123"/>
              <a:gd name="connsiteY448" fmla="*/ 47911 h 262175"/>
              <a:gd name="connsiteX449" fmla="*/ 5139149 w 6487123"/>
              <a:gd name="connsiteY449" fmla="*/ 51600 h 262175"/>
              <a:gd name="connsiteX450" fmla="*/ 5129229 w 6487123"/>
              <a:gd name="connsiteY450" fmla="*/ 47911 h 262175"/>
              <a:gd name="connsiteX451" fmla="*/ 5125111 w 6487123"/>
              <a:gd name="connsiteY451" fmla="*/ 38421 h 262175"/>
              <a:gd name="connsiteX452" fmla="*/ 5129229 w 6487123"/>
              <a:gd name="connsiteY452" fmla="*/ 28323 h 262175"/>
              <a:gd name="connsiteX453" fmla="*/ 5139149 w 6487123"/>
              <a:gd name="connsiteY453" fmla="*/ 24671 h 262175"/>
              <a:gd name="connsiteX454" fmla="*/ 6048508 w 6487123"/>
              <a:gd name="connsiteY454" fmla="*/ 24653 h 262175"/>
              <a:gd name="connsiteX455" fmla="*/ 6074075 w 6487123"/>
              <a:gd name="connsiteY455" fmla="*/ 42008 h 262175"/>
              <a:gd name="connsiteX456" fmla="*/ 6093833 w 6487123"/>
              <a:gd name="connsiteY456" fmla="*/ 60224 h 262175"/>
              <a:gd name="connsiteX457" fmla="*/ 6086661 w 6487123"/>
              <a:gd name="connsiteY457" fmla="*/ 70837 h 262175"/>
              <a:gd name="connsiteX458" fmla="*/ 6066616 w 6487123"/>
              <a:gd name="connsiteY458" fmla="*/ 52299 h 262175"/>
              <a:gd name="connsiteX459" fmla="*/ 6040763 w 6487123"/>
              <a:gd name="connsiteY459" fmla="*/ 34406 h 262175"/>
              <a:gd name="connsiteX460" fmla="*/ 5920567 w 6487123"/>
              <a:gd name="connsiteY460" fmla="*/ 20350 h 262175"/>
              <a:gd name="connsiteX461" fmla="*/ 5931970 w 6487123"/>
              <a:gd name="connsiteY461" fmla="*/ 52012 h 262175"/>
              <a:gd name="connsiteX462" fmla="*/ 5938639 w 6487123"/>
              <a:gd name="connsiteY462" fmla="*/ 81738 h 262175"/>
              <a:gd name="connsiteX463" fmla="*/ 5926878 w 6487123"/>
              <a:gd name="connsiteY463" fmla="*/ 84894 h 262175"/>
              <a:gd name="connsiteX464" fmla="*/ 5920531 w 6487123"/>
              <a:gd name="connsiteY464" fmla="*/ 54988 h 262175"/>
              <a:gd name="connsiteX465" fmla="*/ 5909667 w 6487123"/>
              <a:gd name="connsiteY465" fmla="*/ 22931 h 262175"/>
              <a:gd name="connsiteX466" fmla="*/ 6000889 w 6487123"/>
              <a:gd name="connsiteY466" fmla="*/ 19489 h 262175"/>
              <a:gd name="connsiteX467" fmla="*/ 6013797 w 6487123"/>
              <a:gd name="connsiteY467" fmla="*/ 23218 h 262175"/>
              <a:gd name="connsiteX468" fmla="*/ 6001965 w 6487123"/>
              <a:gd name="connsiteY468" fmla="*/ 56709 h 262175"/>
              <a:gd name="connsiteX469" fmla="*/ 5989701 w 6487123"/>
              <a:gd name="connsiteY469" fmla="*/ 86328 h 262175"/>
              <a:gd name="connsiteX470" fmla="*/ 5980234 w 6487123"/>
              <a:gd name="connsiteY470" fmla="*/ 82886 h 262175"/>
              <a:gd name="connsiteX471" fmla="*/ 5991423 w 6487123"/>
              <a:gd name="connsiteY471" fmla="*/ 52048 h 262175"/>
              <a:gd name="connsiteX472" fmla="*/ 6000889 w 6487123"/>
              <a:gd name="connsiteY472" fmla="*/ 19489 h 262175"/>
              <a:gd name="connsiteX473" fmla="*/ 2893292 w 6487123"/>
              <a:gd name="connsiteY473" fmla="*/ 16047 h 262175"/>
              <a:gd name="connsiteX474" fmla="*/ 3022381 w 6487123"/>
              <a:gd name="connsiteY474" fmla="*/ 16047 h 262175"/>
              <a:gd name="connsiteX475" fmla="*/ 3022381 w 6487123"/>
              <a:gd name="connsiteY475" fmla="*/ 28956 h 262175"/>
              <a:gd name="connsiteX476" fmla="*/ 2999432 w 6487123"/>
              <a:gd name="connsiteY476" fmla="*/ 28956 h 262175"/>
              <a:gd name="connsiteX477" fmla="*/ 2999432 w 6487123"/>
              <a:gd name="connsiteY477" fmla="*/ 188165 h 262175"/>
              <a:gd name="connsiteX478" fmla="*/ 3024675 w 6487123"/>
              <a:gd name="connsiteY478" fmla="*/ 183575 h 262175"/>
              <a:gd name="connsiteX479" fmla="*/ 3025537 w 6487123"/>
              <a:gd name="connsiteY479" fmla="*/ 195910 h 262175"/>
              <a:gd name="connsiteX480" fmla="*/ 2999432 w 6487123"/>
              <a:gd name="connsiteY480" fmla="*/ 200787 h 262175"/>
              <a:gd name="connsiteX481" fmla="*/ 2999432 w 6487123"/>
              <a:gd name="connsiteY481" fmla="*/ 261028 h 262175"/>
              <a:gd name="connsiteX482" fmla="*/ 2985949 w 6487123"/>
              <a:gd name="connsiteY482" fmla="*/ 261028 h 262175"/>
              <a:gd name="connsiteX483" fmla="*/ 2985949 w 6487123"/>
              <a:gd name="connsiteY483" fmla="*/ 203368 h 262175"/>
              <a:gd name="connsiteX484" fmla="*/ 2937182 w 6487123"/>
              <a:gd name="connsiteY484" fmla="*/ 212190 h 262175"/>
              <a:gd name="connsiteX485" fmla="*/ 2894439 w 6487123"/>
              <a:gd name="connsiteY485" fmla="*/ 219720 h 262175"/>
              <a:gd name="connsiteX486" fmla="*/ 2891284 w 6487123"/>
              <a:gd name="connsiteY486" fmla="*/ 206237 h 262175"/>
              <a:gd name="connsiteX487" fmla="*/ 2914520 w 6487123"/>
              <a:gd name="connsiteY487" fmla="*/ 202508 h 262175"/>
              <a:gd name="connsiteX488" fmla="*/ 2914520 w 6487123"/>
              <a:gd name="connsiteY488" fmla="*/ 28956 h 262175"/>
              <a:gd name="connsiteX489" fmla="*/ 2893292 w 6487123"/>
              <a:gd name="connsiteY489" fmla="*/ 28956 h 262175"/>
              <a:gd name="connsiteX490" fmla="*/ 4085430 w 6487123"/>
              <a:gd name="connsiteY490" fmla="*/ 14343 h 262175"/>
              <a:gd name="connsiteX491" fmla="*/ 4210212 w 6487123"/>
              <a:gd name="connsiteY491" fmla="*/ 14343 h 262175"/>
              <a:gd name="connsiteX492" fmla="*/ 4210177 w 6487123"/>
              <a:gd name="connsiteY492" fmla="*/ 16917 h 262175"/>
              <a:gd name="connsiteX493" fmla="*/ 4209926 w 6487123"/>
              <a:gd name="connsiteY493" fmla="*/ 21208 h 262175"/>
              <a:gd name="connsiteX494" fmla="*/ 4205227 w 6487123"/>
              <a:gd name="connsiteY494" fmla="*/ 78876 h 262175"/>
              <a:gd name="connsiteX495" fmla="*/ 4198163 w 6487123"/>
              <a:gd name="connsiteY495" fmla="*/ 101245 h 262175"/>
              <a:gd name="connsiteX496" fmla="*/ 4191745 w 6487123"/>
              <a:gd name="connsiteY496" fmla="*/ 105606 h 262175"/>
              <a:gd name="connsiteX497" fmla="*/ 4182957 w 6487123"/>
              <a:gd name="connsiteY497" fmla="*/ 106964 h 262175"/>
              <a:gd name="connsiteX498" fmla="*/ 4169938 w 6487123"/>
              <a:gd name="connsiteY498" fmla="*/ 107216 h 262175"/>
              <a:gd name="connsiteX499" fmla="*/ 4151969 w 6487123"/>
              <a:gd name="connsiteY499" fmla="*/ 106392 h 262175"/>
              <a:gd name="connsiteX500" fmla="*/ 4150750 w 6487123"/>
              <a:gd name="connsiteY500" fmla="*/ 100243 h 262175"/>
              <a:gd name="connsiteX501" fmla="*/ 4148240 w 6487123"/>
              <a:gd name="connsiteY501" fmla="*/ 94090 h 262175"/>
              <a:gd name="connsiteX502" fmla="*/ 4166460 w 6487123"/>
              <a:gd name="connsiteY502" fmla="*/ 95347 h 262175"/>
              <a:gd name="connsiteX503" fmla="*/ 4177793 w 6487123"/>
              <a:gd name="connsiteY503" fmla="*/ 95525 h 262175"/>
              <a:gd name="connsiteX504" fmla="*/ 4183459 w 6487123"/>
              <a:gd name="connsiteY504" fmla="*/ 95095 h 262175"/>
              <a:gd name="connsiteX505" fmla="*/ 4186974 w 6487123"/>
              <a:gd name="connsiteY505" fmla="*/ 92942 h 262175"/>
              <a:gd name="connsiteX506" fmla="*/ 4192462 w 6487123"/>
              <a:gd name="connsiteY506" fmla="*/ 75001 h 262175"/>
              <a:gd name="connsiteX507" fmla="*/ 4196443 w 6487123"/>
              <a:gd name="connsiteY507" fmla="*/ 26929 h 262175"/>
              <a:gd name="connsiteX508" fmla="*/ 4144223 w 6487123"/>
              <a:gd name="connsiteY508" fmla="*/ 26929 h 262175"/>
              <a:gd name="connsiteX509" fmla="*/ 4126688 w 6487123"/>
              <a:gd name="connsiteY509" fmla="*/ 84247 h 262175"/>
              <a:gd name="connsiteX510" fmla="*/ 4087441 w 6487123"/>
              <a:gd name="connsiteY510" fmla="*/ 120473 h 262175"/>
              <a:gd name="connsiteX511" fmla="*/ 4082452 w 6487123"/>
              <a:gd name="connsiteY511" fmla="*/ 115767 h 262175"/>
              <a:gd name="connsiteX512" fmla="*/ 4076820 w 6487123"/>
              <a:gd name="connsiteY512" fmla="*/ 111276 h 262175"/>
              <a:gd name="connsiteX513" fmla="*/ 4114385 w 6487123"/>
              <a:gd name="connsiteY513" fmla="*/ 79122 h 262175"/>
              <a:gd name="connsiteX514" fmla="*/ 4130451 w 6487123"/>
              <a:gd name="connsiteY514" fmla="*/ 26929 h 262175"/>
              <a:gd name="connsiteX515" fmla="*/ 4085430 w 6487123"/>
              <a:gd name="connsiteY515" fmla="*/ 26929 h 262175"/>
              <a:gd name="connsiteX516" fmla="*/ 0 w 6487123"/>
              <a:gd name="connsiteY516" fmla="*/ 14343 h 262175"/>
              <a:gd name="connsiteX517" fmla="*/ 235480 w 6487123"/>
              <a:gd name="connsiteY517" fmla="*/ 14343 h 262175"/>
              <a:gd name="connsiteX518" fmla="*/ 235480 w 6487123"/>
              <a:gd name="connsiteY518" fmla="*/ 261010 h 262175"/>
              <a:gd name="connsiteX519" fmla="*/ 221460 w 6487123"/>
              <a:gd name="connsiteY519" fmla="*/ 261010 h 262175"/>
              <a:gd name="connsiteX520" fmla="*/ 221460 w 6487123"/>
              <a:gd name="connsiteY520" fmla="*/ 245520 h 262175"/>
              <a:gd name="connsiteX521" fmla="*/ 13735 w 6487123"/>
              <a:gd name="connsiteY521" fmla="*/ 245520 h 262175"/>
              <a:gd name="connsiteX522" fmla="*/ 13735 w 6487123"/>
              <a:gd name="connsiteY522" fmla="*/ 261010 h 262175"/>
              <a:gd name="connsiteX523" fmla="*/ 0 w 6487123"/>
              <a:gd name="connsiteY523" fmla="*/ 261010 h 262175"/>
              <a:gd name="connsiteX524" fmla="*/ 5602435 w 6487123"/>
              <a:gd name="connsiteY524" fmla="*/ 13751 h 262175"/>
              <a:gd name="connsiteX525" fmla="*/ 5635890 w 6487123"/>
              <a:gd name="connsiteY525" fmla="*/ 27413 h 262175"/>
              <a:gd name="connsiteX526" fmla="*/ 5663537 w 6487123"/>
              <a:gd name="connsiteY526" fmla="*/ 43012 h 262175"/>
              <a:gd name="connsiteX527" fmla="*/ 5656078 w 6487123"/>
              <a:gd name="connsiteY527" fmla="*/ 54486 h 262175"/>
              <a:gd name="connsiteX528" fmla="*/ 5628647 w 6487123"/>
              <a:gd name="connsiteY528" fmla="*/ 38027 h 262175"/>
              <a:gd name="connsiteX529" fmla="*/ 5594976 w 6487123"/>
              <a:gd name="connsiteY529" fmla="*/ 23504 h 262175"/>
              <a:gd name="connsiteX530" fmla="*/ 5046904 w 6487123"/>
              <a:gd name="connsiteY530" fmla="*/ 8606 h 262175"/>
              <a:gd name="connsiteX531" fmla="*/ 5058594 w 6487123"/>
              <a:gd name="connsiteY531" fmla="*/ 10001 h 262175"/>
              <a:gd name="connsiteX532" fmla="*/ 5069854 w 6487123"/>
              <a:gd name="connsiteY532" fmla="*/ 13756 h 262175"/>
              <a:gd name="connsiteX533" fmla="*/ 5065839 w 6487123"/>
              <a:gd name="connsiteY533" fmla="*/ 26932 h 262175"/>
              <a:gd name="connsiteX534" fmla="*/ 5047765 w 6487123"/>
              <a:gd name="connsiteY534" fmla="*/ 22626 h 262175"/>
              <a:gd name="connsiteX535" fmla="*/ 5029873 w 6487123"/>
              <a:gd name="connsiteY535" fmla="*/ 31344 h 262175"/>
              <a:gd name="connsiteX536" fmla="*/ 5024243 w 6487123"/>
              <a:gd name="connsiteY536" fmla="*/ 56208 h 262175"/>
              <a:gd name="connsiteX537" fmla="*/ 5024243 w 6487123"/>
              <a:gd name="connsiteY537" fmla="*/ 87494 h 262175"/>
              <a:gd name="connsiteX538" fmla="*/ 5058953 w 6487123"/>
              <a:gd name="connsiteY538" fmla="*/ 87494 h 262175"/>
              <a:gd name="connsiteX539" fmla="*/ 5058953 w 6487123"/>
              <a:gd name="connsiteY539" fmla="*/ 101514 h 262175"/>
              <a:gd name="connsiteX540" fmla="*/ 5024243 w 6487123"/>
              <a:gd name="connsiteY540" fmla="*/ 101514 h 262175"/>
              <a:gd name="connsiteX541" fmla="*/ 5024243 w 6487123"/>
              <a:gd name="connsiteY541" fmla="*/ 240356 h 262175"/>
              <a:gd name="connsiteX542" fmla="*/ 5007641 w 6487123"/>
              <a:gd name="connsiteY542" fmla="*/ 240356 h 262175"/>
              <a:gd name="connsiteX543" fmla="*/ 5007641 w 6487123"/>
              <a:gd name="connsiteY543" fmla="*/ 101514 h 262175"/>
              <a:gd name="connsiteX544" fmla="*/ 4986413 w 6487123"/>
              <a:gd name="connsiteY544" fmla="*/ 101514 h 262175"/>
              <a:gd name="connsiteX545" fmla="*/ 4986413 w 6487123"/>
              <a:gd name="connsiteY545" fmla="*/ 88924 h 262175"/>
              <a:gd name="connsiteX546" fmla="*/ 5007641 w 6487123"/>
              <a:gd name="connsiteY546" fmla="*/ 87494 h 262175"/>
              <a:gd name="connsiteX547" fmla="*/ 5007641 w 6487123"/>
              <a:gd name="connsiteY547" fmla="*/ 55347 h 262175"/>
              <a:gd name="connsiteX548" fmla="*/ 5017593 w 6487123"/>
              <a:gd name="connsiteY548" fmla="*/ 20567 h 262175"/>
              <a:gd name="connsiteX549" fmla="*/ 5046904 w 6487123"/>
              <a:gd name="connsiteY549" fmla="*/ 8606 h 262175"/>
              <a:gd name="connsiteX550" fmla="*/ 4921401 w 6487123"/>
              <a:gd name="connsiteY550" fmla="*/ 8606 h 262175"/>
              <a:gd name="connsiteX551" fmla="*/ 4933091 w 6487123"/>
              <a:gd name="connsiteY551" fmla="*/ 10001 h 262175"/>
              <a:gd name="connsiteX552" fmla="*/ 4944351 w 6487123"/>
              <a:gd name="connsiteY552" fmla="*/ 13756 h 262175"/>
              <a:gd name="connsiteX553" fmla="*/ 4940335 w 6487123"/>
              <a:gd name="connsiteY553" fmla="*/ 26932 h 262175"/>
              <a:gd name="connsiteX554" fmla="*/ 4922263 w 6487123"/>
              <a:gd name="connsiteY554" fmla="*/ 22626 h 262175"/>
              <a:gd name="connsiteX555" fmla="*/ 4904370 w 6487123"/>
              <a:gd name="connsiteY555" fmla="*/ 31344 h 262175"/>
              <a:gd name="connsiteX556" fmla="*/ 4898740 w 6487123"/>
              <a:gd name="connsiteY556" fmla="*/ 56208 h 262175"/>
              <a:gd name="connsiteX557" fmla="*/ 4898740 w 6487123"/>
              <a:gd name="connsiteY557" fmla="*/ 87494 h 262175"/>
              <a:gd name="connsiteX558" fmla="*/ 4933450 w 6487123"/>
              <a:gd name="connsiteY558" fmla="*/ 87494 h 262175"/>
              <a:gd name="connsiteX559" fmla="*/ 4933450 w 6487123"/>
              <a:gd name="connsiteY559" fmla="*/ 101514 h 262175"/>
              <a:gd name="connsiteX560" fmla="*/ 4898740 w 6487123"/>
              <a:gd name="connsiteY560" fmla="*/ 101514 h 262175"/>
              <a:gd name="connsiteX561" fmla="*/ 4898740 w 6487123"/>
              <a:gd name="connsiteY561" fmla="*/ 240356 h 262175"/>
              <a:gd name="connsiteX562" fmla="*/ 4882138 w 6487123"/>
              <a:gd name="connsiteY562" fmla="*/ 240356 h 262175"/>
              <a:gd name="connsiteX563" fmla="*/ 4882138 w 6487123"/>
              <a:gd name="connsiteY563" fmla="*/ 101514 h 262175"/>
              <a:gd name="connsiteX564" fmla="*/ 4860909 w 6487123"/>
              <a:gd name="connsiteY564" fmla="*/ 101514 h 262175"/>
              <a:gd name="connsiteX565" fmla="*/ 4860909 w 6487123"/>
              <a:gd name="connsiteY565" fmla="*/ 88924 h 262175"/>
              <a:gd name="connsiteX566" fmla="*/ 4882138 w 6487123"/>
              <a:gd name="connsiteY566" fmla="*/ 87494 h 262175"/>
              <a:gd name="connsiteX567" fmla="*/ 4882138 w 6487123"/>
              <a:gd name="connsiteY567" fmla="*/ 55347 h 262175"/>
              <a:gd name="connsiteX568" fmla="*/ 4892090 w 6487123"/>
              <a:gd name="connsiteY568" fmla="*/ 20567 h 262175"/>
              <a:gd name="connsiteX569" fmla="*/ 4921401 w 6487123"/>
              <a:gd name="connsiteY569" fmla="*/ 8606 h 262175"/>
              <a:gd name="connsiteX570" fmla="*/ 5953843 w 6487123"/>
              <a:gd name="connsiteY570" fmla="*/ 1990 h 262175"/>
              <a:gd name="connsiteX571" fmla="*/ 5967039 w 6487123"/>
              <a:gd name="connsiteY571" fmla="*/ 1990 h 262175"/>
              <a:gd name="connsiteX572" fmla="*/ 5967039 w 6487123"/>
              <a:gd name="connsiteY572" fmla="*/ 97803 h 262175"/>
              <a:gd name="connsiteX573" fmla="*/ 6016666 w 6487123"/>
              <a:gd name="connsiteY573" fmla="*/ 97803 h 262175"/>
              <a:gd name="connsiteX574" fmla="*/ 6016666 w 6487123"/>
              <a:gd name="connsiteY574" fmla="*/ 110998 h 262175"/>
              <a:gd name="connsiteX575" fmla="*/ 5967039 w 6487123"/>
              <a:gd name="connsiteY575" fmla="*/ 110998 h 262175"/>
              <a:gd name="connsiteX576" fmla="*/ 5967039 w 6487123"/>
              <a:gd name="connsiteY576" fmla="*/ 116162 h 262175"/>
              <a:gd name="connsiteX577" fmla="*/ 5980585 w 6487123"/>
              <a:gd name="connsiteY577" fmla="*/ 134383 h 262175"/>
              <a:gd name="connsiteX578" fmla="*/ 5998530 w 6487123"/>
              <a:gd name="connsiteY578" fmla="*/ 159616 h 262175"/>
              <a:gd name="connsiteX579" fmla="*/ 6010929 w 6487123"/>
              <a:gd name="connsiteY579" fmla="*/ 177838 h 262175"/>
              <a:gd name="connsiteX580" fmla="*/ 6000889 w 6487123"/>
              <a:gd name="connsiteY580" fmla="*/ 189025 h 262175"/>
              <a:gd name="connsiteX581" fmla="*/ 5992177 w 6487123"/>
              <a:gd name="connsiteY581" fmla="*/ 173184 h 262175"/>
              <a:gd name="connsiteX582" fmla="*/ 5979575 w 6487123"/>
              <a:gd name="connsiteY582" fmla="*/ 152561 h 262175"/>
              <a:gd name="connsiteX583" fmla="*/ 5967039 w 6487123"/>
              <a:gd name="connsiteY583" fmla="*/ 133087 h 262175"/>
              <a:gd name="connsiteX584" fmla="*/ 5967039 w 6487123"/>
              <a:gd name="connsiteY584" fmla="*/ 261028 h 262175"/>
              <a:gd name="connsiteX585" fmla="*/ 5953843 w 6487123"/>
              <a:gd name="connsiteY585" fmla="*/ 261028 h 262175"/>
              <a:gd name="connsiteX586" fmla="*/ 5953843 w 6487123"/>
              <a:gd name="connsiteY586" fmla="*/ 134521 h 262175"/>
              <a:gd name="connsiteX587" fmla="*/ 5933547 w 6487123"/>
              <a:gd name="connsiteY587" fmla="*/ 182965 h 262175"/>
              <a:gd name="connsiteX588" fmla="*/ 5910241 w 6487123"/>
              <a:gd name="connsiteY588" fmla="*/ 221728 h 262175"/>
              <a:gd name="connsiteX589" fmla="*/ 5906691 w 6487123"/>
              <a:gd name="connsiteY589" fmla="*/ 215237 h 262175"/>
              <a:gd name="connsiteX590" fmla="*/ 5902495 w 6487123"/>
              <a:gd name="connsiteY590" fmla="*/ 209393 h 262175"/>
              <a:gd name="connsiteX591" fmla="*/ 5920471 w 6487123"/>
              <a:gd name="connsiteY591" fmla="*/ 182289 h 262175"/>
              <a:gd name="connsiteX592" fmla="*/ 5937491 w 6487123"/>
              <a:gd name="connsiteY592" fmla="*/ 147472 h 262175"/>
              <a:gd name="connsiteX593" fmla="*/ 5950687 w 6487123"/>
              <a:gd name="connsiteY593" fmla="*/ 110998 h 262175"/>
              <a:gd name="connsiteX594" fmla="*/ 5906223 w 6487123"/>
              <a:gd name="connsiteY594" fmla="*/ 110998 h 262175"/>
              <a:gd name="connsiteX595" fmla="*/ 5906223 w 6487123"/>
              <a:gd name="connsiteY595" fmla="*/ 97803 h 262175"/>
              <a:gd name="connsiteX596" fmla="*/ 5953843 w 6487123"/>
              <a:gd name="connsiteY596" fmla="*/ 97803 h 262175"/>
              <a:gd name="connsiteX597" fmla="*/ 6113626 w 6487123"/>
              <a:gd name="connsiteY597" fmla="*/ 1704 h 262175"/>
              <a:gd name="connsiteX598" fmla="*/ 6126821 w 6487123"/>
              <a:gd name="connsiteY598" fmla="*/ 1704 h 262175"/>
              <a:gd name="connsiteX599" fmla="*/ 6126821 w 6487123"/>
              <a:gd name="connsiteY599" fmla="*/ 165502 h 262175"/>
              <a:gd name="connsiteX600" fmla="*/ 6162967 w 6487123"/>
              <a:gd name="connsiteY600" fmla="*/ 159192 h 262175"/>
              <a:gd name="connsiteX601" fmla="*/ 6165261 w 6487123"/>
              <a:gd name="connsiteY601" fmla="*/ 171526 h 262175"/>
              <a:gd name="connsiteX602" fmla="*/ 6126821 w 6487123"/>
              <a:gd name="connsiteY602" fmla="*/ 178411 h 262175"/>
              <a:gd name="connsiteX603" fmla="*/ 6126821 w 6487123"/>
              <a:gd name="connsiteY603" fmla="*/ 261028 h 262175"/>
              <a:gd name="connsiteX604" fmla="*/ 6113626 w 6487123"/>
              <a:gd name="connsiteY604" fmla="*/ 261028 h 262175"/>
              <a:gd name="connsiteX605" fmla="*/ 6113626 w 6487123"/>
              <a:gd name="connsiteY605" fmla="*/ 180706 h 262175"/>
              <a:gd name="connsiteX606" fmla="*/ 6018675 w 6487123"/>
              <a:gd name="connsiteY606" fmla="*/ 198205 h 262175"/>
              <a:gd name="connsiteX607" fmla="*/ 6016092 w 6487123"/>
              <a:gd name="connsiteY607" fmla="*/ 185582 h 262175"/>
              <a:gd name="connsiteX608" fmla="*/ 6113626 w 6487123"/>
              <a:gd name="connsiteY608" fmla="*/ 168085 h 262175"/>
              <a:gd name="connsiteX609" fmla="*/ 5710583 w 6487123"/>
              <a:gd name="connsiteY609" fmla="*/ 1704 h 262175"/>
              <a:gd name="connsiteX610" fmla="*/ 5723779 w 6487123"/>
              <a:gd name="connsiteY610" fmla="*/ 3711 h 262175"/>
              <a:gd name="connsiteX611" fmla="*/ 5718077 w 6487123"/>
              <a:gd name="connsiteY611" fmla="*/ 16226 h 262175"/>
              <a:gd name="connsiteX612" fmla="*/ 5710870 w 6487123"/>
              <a:gd name="connsiteY612" fmla="*/ 28956 h 262175"/>
              <a:gd name="connsiteX613" fmla="*/ 5818444 w 6487123"/>
              <a:gd name="connsiteY613" fmla="*/ 28956 h 262175"/>
              <a:gd name="connsiteX614" fmla="*/ 5820739 w 6487123"/>
              <a:gd name="connsiteY614" fmla="*/ 28382 h 262175"/>
              <a:gd name="connsiteX615" fmla="*/ 5830205 w 6487123"/>
              <a:gd name="connsiteY615" fmla="*/ 31537 h 262175"/>
              <a:gd name="connsiteX616" fmla="*/ 5817763 w 6487123"/>
              <a:gd name="connsiteY616" fmla="*/ 54056 h 262175"/>
              <a:gd name="connsiteX617" fmla="*/ 5805535 w 6487123"/>
              <a:gd name="connsiteY617" fmla="*/ 73132 h 262175"/>
              <a:gd name="connsiteX618" fmla="*/ 5793773 w 6487123"/>
              <a:gd name="connsiteY618" fmla="*/ 69117 h 262175"/>
              <a:gd name="connsiteX619" fmla="*/ 5802021 w 6487123"/>
              <a:gd name="connsiteY619" fmla="*/ 55992 h 262175"/>
              <a:gd name="connsiteX620" fmla="*/ 5810698 w 6487123"/>
              <a:gd name="connsiteY620" fmla="*/ 40716 h 262175"/>
              <a:gd name="connsiteX621" fmla="*/ 5758201 w 6487123"/>
              <a:gd name="connsiteY621" fmla="*/ 40716 h 262175"/>
              <a:gd name="connsiteX622" fmla="*/ 5755225 w 6487123"/>
              <a:gd name="connsiteY622" fmla="*/ 50255 h 262175"/>
              <a:gd name="connsiteX623" fmla="*/ 5751604 w 6487123"/>
              <a:gd name="connsiteY623" fmla="*/ 59362 h 262175"/>
              <a:gd name="connsiteX624" fmla="*/ 5787713 w 6487123"/>
              <a:gd name="connsiteY624" fmla="*/ 93141 h 262175"/>
              <a:gd name="connsiteX625" fmla="*/ 5838237 w 6487123"/>
              <a:gd name="connsiteY625" fmla="*/ 113580 h 262175"/>
              <a:gd name="connsiteX626" fmla="*/ 5833719 w 6487123"/>
              <a:gd name="connsiteY626" fmla="*/ 118744 h 262175"/>
              <a:gd name="connsiteX627" fmla="*/ 5829631 w 6487123"/>
              <a:gd name="connsiteY627" fmla="*/ 124768 h 262175"/>
              <a:gd name="connsiteX628" fmla="*/ 5782299 w 6487123"/>
              <a:gd name="connsiteY628" fmla="*/ 103576 h 262175"/>
              <a:gd name="connsiteX629" fmla="*/ 5746154 w 6487123"/>
              <a:gd name="connsiteY629" fmla="*/ 70551 h 262175"/>
              <a:gd name="connsiteX630" fmla="*/ 5717181 w 6487123"/>
              <a:gd name="connsiteY630" fmla="*/ 103217 h 262175"/>
              <a:gd name="connsiteX631" fmla="*/ 5668413 w 6487123"/>
              <a:gd name="connsiteY631" fmla="*/ 126202 h 262175"/>
              <a:gd name="connsiteX632" fmla="*/ 5664935 w 6487123"/>
              <a:gd name="connsiteY632" fmla="*/ 120715 h 262175"/>
              <a:gd name="connsiteX633" fmla="*/ 5660381 w 6487123"/>
              <a:gd name="connsiteY633" fmla="*/ 115875 h 262175"/>
              <a:gd name="connsiteX634" fmla="*/ 5718759 w 6487123"/>
              <a:gd name="connsiteY634" fmla="*/ 85396 h 262175"/>
              <a:gd name="connsiteX635" fmla="*/ 5744433 w 6487123"/>
              <a:gd name="connsiteY635" fmla="*/ 40716 h 262175"/>
              <a:gd name="connsiteX636" fmla="*/ 5703411 w 6487123"/>
              <a:gd name="connsiteY636" fmla="*/ 40716 h 262175"/>
              <a:gd name="connsiteX637" fmla="*/ 5689605 w 6487123"/>
              <a:gd name="connsiteY637" fmla="*/ 57570 h 262175"/>
              <a:gd name="connsiteX638" fmla="*/ 5673003 w 6487123"/>
              <a:gd name="connsiteY638" fmla="*/ 73132 h 262175"/>
              <a:gd name="connsiteX639" fmla="*/ 5668306 w 6487123"/>
              <a:gd name="connsiteY639" fmla="*/ 68291 h 262175"/>
              <a:gd name="connsiteX640" fmla="*/ 5662963 w 6487123"/>
              <a:gd name="connsiteY640" fmla="*/ 64527 h 262175"/>
              <a:gd name="connsiteX641" fmla="*/ 5692797 w 6487123"/>
              <a:gd name="connsiteY641" fmla="*/ 33867 h 262175"/>
              <a:gd name="connsiteX642" fmla="*/ 5710583 w 6487123"/>
              <a:gd name="connsiteY642" fmla="*/ 1704 h 262175"/>
              <a:gd name="connsiteX643" fmla="*/ 4414818 w 6487123"/>
              <a:gd name="connsiteY643" fmla="*/ 1704 h 262175"/>
              <a:gd name="connsiteX644" fmla="*/ 4429161 w 6487123"/>
              <a:gd name="connsiteY644" fmla="*/ 1704 h 262175"/>
              <a:gd name="connsiteX645" fmla="*/ 4428157 w 6487123"/>
              <a:gd name="connsiteY645" fmla="*/ 40393 h 262175"/>
              <a:gd name="connsiteX646" fmla="*/ 4423711 w 6487123"/>
              <a:gd name="connsiteY646" fmla="*/ 86614 h 262175"/>
              <a:gd name="connsiteX647" fmla="*/ 4545915 w 6487123"/>
              <a:gd name="connsiteY647" fmla="*/ 86614 h 262175"/>
              <a:gd name="connsiteX648" fmla="*/ 4545915 w 6487123"/>
              <a:gd name="connsiteY648" fmla="*/ 100385 h 262175"/>
              <a:gd name="connsiteX649" fmla="*/ 4433465 w 6487123"/>
              <a:gd name="connsiteY649" fmla="*/ 100385 h 262175"/>
              <a:gd name="connsiteX650" fmla="*/ 4478359 w 6487123"/>
              <a:gd name="connsiteY650" fmla="*/ 190495 h 262175"/>
              <a:gd name="connsiteX651" fmla="*/ 4549931 w 6487123"/>
              <a:gd name="connsiteY651" fmla="*/ 248119 h 262175"/>
              <a:gd name="connsiteX652" fmla="*/ 4544337 w 6487123"/>
              <a:gd name="connsiteY652" fmla="*/ 254251 h 262175"/>
              <a:gd name="connsiteX653" fmla="*/ 4539604 w 6487123"/>
              <a:gd name="connsiteY653" fmla="*/ 261028 h 262175"/>
              <a:gd name="connsiteX654" fmla="*/ 4466597 w 6487123"/>
              <a:gd name="connsiteY654" fmla="*/ 199388 h 262175"/>
              <a:gd name="connsiteX655" fmla="*/ 4420269 w 6487123"/>
              <a:gd name="connsiteY655" fmla="*/ 104400 h 262175"/>
              <a:gd name="connsiteX656" fmla="*/ 4401080 w 6487123"/>
              <a:gd name="connsiteY656" fmla="*/ 164015 h 262175"/>
              <a:gd name="connsiteX657" fmla="*/ 4363533 w 6487123"/>
              <a:gd name="connsiteY657" fmla="*/ 218721 h 262175"/>
              <a:gd name="connsiteX658" fmla="*/ 4301507 w 6487123"/>
              <a:gd name="connsiteY658" fmla="*/ 261315 h 262175"/>
              <a:gd name="connsiteX659" fmla="*/ 4296881 w 6487123"/>
              <a:gd name="connsiteY659" fmla="*/ 255291 h 262175"/>
              <a:gd name="connsiteX660" fmla="*/ 4291179 w 6487123"/>
              <a:gd name="connsiteY660" fmla="*/ 250127 h 262175"/>
              <a:gd name="connsiteX661" fmla="*/ 4351697 w 6487123"/>
              <a:gd name="connsiteY661" fmla="*/ 209839 h 262175"/>
              <a:gd name="connsiteX662" fmla="*/ 4388247 w 6487123"/>
              <a:gd name="connsiteY662" fmla="*/ 157502 h 262175"/>
              <a:gd name="connsiteX663" fmla="*/ 4407073 w 6487123"/>
              <a:gd name="connsiteY663" fmla="*/ 100385 h 262175"/>
              <a:gd name="connsiteX664" fmla="*/ 4296343 w 6487123"/>
              <a:gd name="connsiteY664" fmla="*/ 100385 h 262175"/>
              <a:gd name="connsiteX665" fmla="*/ 4296343 w 6487123"/>
              <a:gd name="connsiteY665" fmla="*/ 86614 h 262175"/>
              <a:gd name="connsiteX666" fmla="*/ 4409368 w 6487123"/>
              <a:gd name="connsiteY666" fmla="*/ 86614 h 262175"/>
              <a:gd name="connsiteX667" fmla="*/ 4413921 w 6487123"/>
              <a:gd name="connsiteY667" fmla="*/ 40072 h 262175"/>
              <a:gd name="connsiteX668" fmla="*/ 4414818 w 6487123"/>
              <a:gd name="connsiteY668" fmla="*/ 1704 h 262175"/>
              <a:gd name="connsiteX669" fmla="*/ 2646589 w 6487123"/>
              <a:gd name="connsiteY669" fmla="*/ 1704 h 262175"/>
              <a:gd name="connsiteX670" fmla="*/ 2660358 w 6487123"/>
              <a:gd name="connsiteY670" fmla="*/ 1704 h 262175"/>
              <a:gd name="connsiteX671" fmla="*/ 2660358 w 6487123"/>
              <a:gd name="connsiteY671" fmla="*/ 26087 h 262175"/>
              <a:gd name="connsiteX672" fmla="*/ 2740393 w 6487123"/>
              <a:gd name="connsiteY672" fmla="*/ 26087 h 262175"/>
              <a:gd name="connsiteX673" fmla="*/ 2740393 w 6487123"/>
              <a:gd name="connsiteY673" fmla="*/ 1704 h 262175"/>
              <a:gd name="connsiteX674" fmla="*/ 2753876 w 6487123"/>
              <a:gd name="connsiteY674" fmla="*/ 1704 h 262175"/>
              <a:gd name="connsiteX675" fmla="*/ 2753876 w 6487123"/>
              <a:gd name="connsiteY675" fmla="*/ 26087 h 262175"/>
              <a:gd name="connsiteX676" fmla="*/ 2825018 w 6487123"/>
              <a:gd name="connsiteY676" fmla="*/ 26087 h 262175"/>
              <a:gd name="connsiteX677" fmla="*/ 2825018 w 6487123"/>
              <a:gd name="connsiteY677" fmla="*/ 38996 h 262175"/>
              <a:gd name="connsiteX678" fmla="*/ 2753876 w 6487123"/>
              <a:gd name="connsiteY678" fmla="*/ 38996 h 262175"/>
              <a:gd name="connsiteX679" fmla="*/ 2753876 w 6487123"/>
              <a:gd name="connsiteY679" fmla="*/ 64239 h 262175"/>
              <a:gd name="connsiteX680" fmla="*/ 2740393 w 6487123"/>
              <a:gd name="connsiteY680" fmla="*/ 64239 h 262175"/>
              <a:gd name="connsiteX681" fmla="*/ 2740393 w 6487123"/>
              <a:gd name="connsiteY681" fmla="*/ 38996 h 262175"/>
              <a:gd name="connsiteX682" fmla="*/ 2660358 w 6487123"/>
              <a:gd name="connsiteY682" fmla="*/ 38996 h 262175"/>
              <a:gd name="connsiteX683" fmla="*/ 2660358 w 6487123"/>
              <a:gd name="connsiteY683" fmla="*/ 65100 h 262175"/>
              <a:gd name="connsiteX684" fmla="*/ 2646589 w 6487123"/>
              <a:gd name="connsiteY684" fmla="*/ 65100 h 262175"/>
              <a:gd name="connsiteX685" fmla="*/ 2646589 w 6487123"/>
              <a:gd name="connsiteY685" fmla="*/ 38996 h 262175"/>
              <a:gd name="connsiteX686" fmla="*/ 2575447 w 6487123"/>
              <a:gd name="connsiteY686" fmla="*/ 38996 h 262175"/>
              <a:gd name="connsiteX687" fmla="*/ 2575447 w 6487123"/>
              <a:gd name="connsiteY687" fmla="*/ 26087 h 262175"/>
              <a:gd name="connsiteX688" fmla="*/ 2646589 w 6487123"/>
              <a:gd name="connsiteY688" fmla="*/ 26087 h 262175"/>
              <a:gd name="connsiteX689" fmla="*/ 4015431 w 6487123"/>
              <a:gd name="connsiteY689" fmla="*/ 1434 h 262175"/>
              <a:gd name="connsiteX690" fmla="*/ 4028627 w 6487123"/>
              <a:gd name="connsiteY690" fmla="*/ 1434 h 262175"/>
              <a:gd name="connsiteX691" fmla="*/ 4028627 w 6487123"/>
              <a:gd name="connsiteY691" fmla="*/ 39300 h 262175"/>
              <a:gd name="connsiteX692" fmla="*/ 4076259 w 6487123"/>
              <a:gd name="connsiteY692" fmla="*/ 39300 h 262175"/>
              <a:gd name="connsiteX693" fmla="*/ 4076259 w 6487123"/>
              <a:gd name="connsiteY693" fmla="*/ 51886 h 262175"/>
              <a:gd name="connsiteX694" fmla="*/ 4028627 w 6487123"/>
              <a:gd name="connsiteY694" fmla="*/ 51886 h 262175"/>
              <a:gd name="connsiteX695" fmla="*/ 4028627 w 6487123"/>
              <a:gd name="connsiteY695" fmla="*/ 92657 h 262175"/>
              <a:gd name="connsiteX696" fmla="*/ 4082557 w 6487123"/>
              <a:gd name="connsiteY696" fmla="*/ 92657 h 262175"/>
              <a:gd name="connsiteX697" fmla="*/ 4082557 w 6487123"/>
              <a:gd name="connsiteY697" fmla="*/ 105530 h 262175"/>
              <a:gd name="connsiteX698" fmla="*/ 4031191 w 6487123"/>
              <a:gd name="connsiteY698" fmla="*/ 105530 h 262175"/>
              <a:gd name="connsiteX699" fmla="*/ 4031191 w 6487123"/>
              <a:gd name="connsiteY699" fmla="*/ 152038 h 262175"/>
              <a:gd name="connsiteX700" fmla="*/ 4080263 w 6487123"/>
              <a:gd name="connsiteY700" fmla="*/ 152038 h 262175"/>
              <a:gd name="connsiteX701" fmla="*/ 4080263 w 6487123"/>
              <a:gd name="connsiteY701" fmla="*/ 164911 h 262175"/>
              <a:gd name="connsiteX702" fmla="*/ 4031191 w 6487123"/>
              <a:gd name="connsiteY702" fmla="*/ 164911 h 262175"/>
              <a:gd name="connsiteX703" fmla="*/ 4031191 w 6487123"/>
              <a:gd name="connsiteY703" fmla="*/ 229189 h 262175"/>
              <a:gd name="connsiteX704" fmla="*/ 4062905 w 6487123"/>
              <a:gd name="connsiteY704" fmla="*/ 237914 h 262175"/>
              <a:gd name="connsiteX705" fmla="*/ 4104927 w 6487123"/>
              <a:gd name="connsiteY705" fmla="*/ 240392 h 262175"/>
              <a:gd name="connsiteX706" fmla="*/ 4125463 w 6487123"/>
              <a:gd name="connsiteY706" fmla="*/ 240387 h 262175"/>
              <a:gd name="connsiteX707" fmla="*/ 4162111 w 6487123"/>
              <a:gd name="connsiteY707" fmla="*/ 240356 h 262175"/>
              <a:gd name="connsiteX708" fmla="*/ 4199353 w 6487123"/>
              <a:gd name="connsiteY708" fmla="*/ 240270 h 262175"/>
              <a:gd name="connsiteX709" fmla="*/ 4221669 w 6487123"/>
              <a:gd name="connsiteY709" fmla="*/ 240104 h 262175"/>
              <a:gd name="connsiteX710" fmla="*/ 4217867 w 6487123"/>
              <a:gd name="connsiteY710" fmla="*/ 246758 h 262175"/>
              <a:gd name="connsiteX711" fmla="*/ 4215359 w 6487123"/>
              <a:gd name="connsiteY711" fmla="*/ 253839 h 262175"/>
              <a:gd name="connsiteX712" fmla="*/ 4105499 w 6487123"/>
              <a:gd name="connsiteY712" fmla="*/ 253839 h 262175"/>
              <a:gd name="connsiteX713" fmla="*/ 4028119 w 6487123"/>
              <a:gd name="connsiteY713" fmla="*/ 242595 h 262175"/>
              <a:gd name="connsiteX714" fmla="*/ 3985593 w 6487123"/>
              <a:gd name="connsiteY714" fmla="*/ 198220 h 262175"/>
              <a:gd name="connsiteX715" fmla="*/ 3978759 w 6487123"/>
              <a:gd name="connsiteY715" fmla="*/ 233059 h 262175"/>
              <a:gd name="connsiteX716" fmla="*/ 3966970 w 6487123"/>
              <a:gd name="connsiteY716" fmla="*/ 261871 h 262175"/>
              <a:gd name="connsiteX717" fmla="*/ 3961734 w 6487123"/>
              <a:gd name="connsiteY717" fmla="*/ 258249 h 262175"/>
              <a:gd name="connsiteX718" fmla="*/ 3956069 w 6487123"/>
              <a:gd name="connsiteY718" fmla="*/ 254412 h 262175"/>
              <a:gd name="connsiteX719" fmla="*/ 3972707 w 6487123"/>
              <a:gd name="connsiteY719" fmla="*/ 200641 h 262175"/>
              <a:gd name="connsiteX720" fmla="*/ 3977297 w 6487123"/>
              <a:gd name="connsiteY720" fmla="*/ 129650 h 262175"/>
              <a:gd name="connsiteX721" fmla="*/ 3990456 w 6487123"/>
              <a:gd name="connsiteY721" fmla="*/ 130508 h 262175"/>
              <a:gd name="connsiteX722" fmla="*/ 3988454 w 6487123"/>
              <a:gd name="connsiteY722" fmla="*/ 171802 h 262175"/>
              <a:gd name="connsiteX723" fmla="*/ 4000797 w 6487123"/>
              <a:gd name="connsiteY723" fmla="*/ 201108 h 262175"/>
              <a:gd name="connsiteX724" fmla="*/ 4018318 w 6487123"/>
              <a:gd name="connsiteY724" fmla="*/ 221147 h 262175"/>
              <a:gd name="connsiteX725" fmla="*/ 4018318 w 6487123"/>
              <a:gd name="connsiteY725" fmla="*/ 105530 h 262175"/>
              <a:gd name="connsiteX726" fmla="*/ 3962093 w 6487123"/>
              <a:gd name="connsiteY726" fmla="*/ 105530 h 262175"/>
              <a:gd name="connsiteX727" fmla="*/ 3962093 w 6487123"/>
              <a:gd name="connsiteY727" fmla="*/ 92657 h 262175"/>
              <a:gd name="connsiteX728" fmla="*/ 4015431 w 6487123"/>
              <a:gd name="connsiteY728" fmla="*/ 92657 h 262175"/>
              <a:gd name="connsiteX729" fmla="*/ 4015431 w 6487123"/>
              <a:gd name="connsiteY729" fmla="*/ 51886 h 262175"/>
              <a:gd name="connsiteX730" fmla="*/ 3967543 w 6487123"/>
              <a:gd name="connsiteY730" fmla="*/ 51886 h 262175"/>
              <a:gd name="connsiteX731" fmla="*/ 3967543 w 6487123"/>
              <a:gd name="connsiteY731" fmla="*/ 39300 h 262175"/>
              <a:gd name="connsiteX732" fmla="*/ 4015431 w 6487123"/>
              <a:gd name="connsiteY732" fmla="*/ 39300 h 262175"/>
              <a:gd name="connsiteX733" fmla="*/ 2338210 w 6487123"/>
              <a:gd name="connsiteY733" fmla="*/ 1434 h 262175"/>
              <a:gd name="connsiteX734" fmla="*/ 2351119 w 6487123"/>
              <a:gd name="connsiteY734" fmla="*/ 1434 h 262175"/>
              <a:gd name="connsiteX735" fmla="*/ 2351119 w 6487123"/>
              <a:gd name="connsiteY735" fmla="*/ 21802 h 262175"/>
              <a:gd name="connsiteX736" fmla="*/ 2405336 w 6487123"/>
              <a:gd name="connsiteY736" fmla="*/ 21802 h 262175"/>
              <a:gd name="connsiteX737" fmla="*/ 2405336 w 6487123"/>
              <a:gd name="connsiteY737" fmla="*/ 1434 h 262175"/>
              <a:gd name="connsiteX738" fmla="*/ 2418532 w 6487123"/>
              <a:gd name="connsiteY738" fmla="*/ 1434 h 262175"/>
              <a:gd name="connsiteX739" fmla="*/ 2418532 w 6487123"/>
              <a:gd name="connsiteY739" fmla="*/ 21802 h 262175"/>
              <a:gd name="connsiteX740" fmla="*/ 2481642 w 6487123"/>
              <a:gd name="connsiteY740" fmla="*/ 21802 h 262175"/>
              <a:gd name="connsiteX741" fmla="*/ 2481642 w 6487123"/>
              <a:gd name="connsiteY741" fmla="*/ 69385 h 262175"/>
              <a:gd name="connsiteX742" fmla="*/ 2418532 w 6487123"/>
              <a:gd name="connsiteY742" fmla="*/ 69385 h 262175"/>
              <a:gd name="connsiteX743" fmla="*/ 2418532 w 6487123"/>
              <a:gd name="connsiteY743" fmla="*/ 96099 h 262175"/>
              <a:gd name="connsiteX744" fmla="*/ 2498280 w 6487123"/>
              <a:gd name="connsiteY744" fmla="*/ 96099 h 262175"/>
              <a:gd name="connsiteX745" fmla="*/ 2498137 w 6487123"/>
              <a:gd name="connsiteY745" fmla="*/ 98208 h 262175"/>
              <a:gd name="connsiteX746" fmla="*/ 2497994 w 6487123"/>
              <a:gd name="connsiteY746" fmla="*/ 101818 h 262175"/>
              <a:gd name="connsiteX747" fmla="*/ 2494228 w 6487123"/>
              <a:gd name="connsiteY747" fmla="*/ 122506 h 262175"/>
              <a:gd name="connsiteX748" fmla="*/ 2489387 w 6487123"/>
              <a:gd name="connsiteY748" fmla="*/ 132227 h 262175"/>
              <a:gd name="connsiteX749" fmla="*/ 2483937 w 6487123"/>
              <a:gd name="connsiteY749" fmla="*/ 135310 h 262175"/>
              <a:gd name="connsiteX750" fmla="*/ 2476765 w 6487123"/>
              <a:gd name="connsiteY750" fmla="*/ 136242 h 262175"/>
              <a:gd name="connsiteX751" fmla="*/ 2466905 w 6487123"/>
              <a:gd name="connsiteY751" fmla="*/ 136530 h 262175"/>
              <a:gd name="connsiteX752" fmla="*/ 2452956 w 6487123"/>
              <a:gd name="connsiteY752" fmla="*/ 135955 h 262175"/>
              <a:gd name="connsiteX753" fmla="*/ 2451952 w 6487123"/>
              <a:gd name="connsiteY753" fmla="*/ 130648 h 262175"/>
              <a:gd name="connsiteX754" fmla="*/ 2450087 w 6487123"/>
              <a:gd name="connsiteY754" fmla="*/ 125340 h 262175"/>
              <a:gd name="connsiteX755" fmla="*/ 2463606 w 6487123"/>
              <a:gd name="connsiteY755" fmla="*/ 126345 h 262175"/>
              <a:gd name="connsiteX756" fmla="*/ 2472176 w 6487123"/>
              <a:gd name="connsiteY756" fmla="*/ 126489 h 262175"/>
              <a:gd name="connsiteX757" fmla="*/ 2476371 w 6487123"/>
              <a:gd name="connsiteY757" fmla="*/ 126166 h 262175"/>
              <a:gd name="connsiteX758" fmla="*/ 2479061 w 6487123"/>
              <a:gd name="connsiteY758" fmla="*/ 124766 h 262175"/>
              <a:gd name="connsiteX759" fmla="*/ 2481750 w 6487123"/>
              <a:gd name="connsiteY759" fmla="*/ 119239 h 262175"/>
              <a:gd name="connsiteX760" fmla="*/ 2484224 w 6487123"/>
              <a:gd name="connsiteY760" fmla="*/ 107251 h 262175"/>
              <a:gd name="connsiteX761" fmla="*/ 2418532 w 6487123"/>
              <a:gd name="connsiteY761" fmla="*/ 107251 h 262175"/>
              <a:gd name="connsiteX762" fmla="*/ 2418532 w 6487123"/>
              <a:gd name="connsiteY762" fmla="*/ 137372 h 262175"/>
              <a:gd name="connsiteX763" fmla="*/ 2405336 w 6487123"/>
              <a:gd name="connsiteY763" fmla="*/ 137372 h 262175"/>
              <a:gd name="connsiteX764" fmla="*/ 2405336 w 6487123"/>
              <a:gd name="connsiteY764" fmla="*/ 107251 h 262175"/>
              <a:gd name="connsiteX765" fmla="*/ 2339931 w 6487123"/>
              <a:gd name="connsiteY765" fmla="*/ 107251 h 262175"/>
              <a:gd name="connsiteX766" fmla="*/ 2312357 w 6487123"/>
              <a:gd name="connsiteY766" fmla="*/ 133715 h 262175"/>
              <a:gd name="connsiteX767" fmla="*/ 2259610 w 6487123"/>
              <a:gd name="connsiteY767" fmla="*/ 155444 h 262175"/>
              <a:gd name="connsiteX768" fmla="*/ 2256597 w 6487123"/>
              <a:gd name="connsiteY768" fmla="*/ 149528 h 262175"/>
              <a:gd name="connsiteX769" fmla="*/ 2252725 w 6487123"/>
              <a:gd name="connsiteY769" fmla="*/ 144256 h 262175"/>
              <a:gd name="connsiteX770" fmla="*/ 2297475 w 6487123"/>
              <a:gd name="connsiteY770" fmla="*/ 127367 h 262175"/>
              <a:gd name="connsiteX771" fmla="*/ 2323293 w 6487123"/>
              <a:gd name="connsiteY771" fmla="*/ 107251 h 262175"/>
              <a:gd name="connsiteX772" fmla="*/ 2270223 w 6487123"/>
              <a:gd name="connsiteY772" fmla="*/ 107251 h 262175"/>
              <a:gd name="connsiteX773" fmla="*/ 2274706 w 6487123"/>
              <a:gd name="connsiteY773" fmla="*/ 83712 h 262175"/>
              <a:gd name="connsiteX774" fmla="*/ 2278543 w 6487123"/>
              <a:gd name="connsiteY774" fmla="*/ 58233 h 262175"/>
              <a:gd name="connsiteX775" fmla="*/ 2338210 w 6487123"/>
              <a:gd name="connsiteY775" fmla="*/ 58233 h 262175"/>
              <a:gd name="connsiteX776" fmla="*/ 2338210 w 6487123"/>
              <a:gd name="connsiteY776" fmla="*/ 56797 h 262175"/>
              <a:gd name="connsiteX777" fmla="*/ 2338210 w 6487123"/>
              <a:gd name="connsiteY777" fmla="*/ 33240 h 262175"/>
              <a:gd name="connsiteX778" fmla="*/ 2264773 w 6487123"/>
              <a:gd name="connsiteY778" fmla="*/ 33240 h 262175"/>
              <a:gd name="connsiteX779" fmla="*/ 2264773 w 6487123"/>
              <a:gd name="connsiteY779" fmla="*/ 21802 h 262175"/>
              <a:gd name="connsiteX780" fmla="*/ 2338210 w 6487123"/>
              <a:gd name="connsiteY780" fmla="*/ 21802 h 262175"/>
              <a:gd name="connsiteX781" fmla="*/ 2010611 w 6487123"/>
              <a:gd name="connsiteY781" fmla="*/ 1434 h 262175"/>
              <a:gd name="connsiteX782" fmla="*/ 2025816 w 6487123"/>
              <a:gd name="connsiteY782" fmla="*/ 4016 h 262175"/>
              <a:gd name="connsiteX783" fmla="*/ 2019504 w 6487123"/>
              <a:gd name="connsiteY783" fmla="*/ 14522 h 262175"/>
              <a:gd name="connsiteX784" fmla="*/ 2012333 w 6487123"/>
              <a:gd name="connsiteY784" fmla="*/ 25244 h 262175"/>
              <a:gd name="connsiteX785" fmla="*/ 2091507 w 6487123"/>
              <a:gd name="connsiteY785" fmla="*/ 25244 h 262175"/>
              <a:gd name="connsiteX786" fmla="*/ 2094089 w 6487123"/>
              <a:gd name="connsiteY786" fmla="*/ 24383 h 262175"/>
              <a:gd name="connsiteX787" fmla="*/ 2102982 w 6487123"/>
              <a:gd name="connsiteY787" fmla="*/ 30679 h 262175"/>
              <a:gd name="connsiteX788" fmla="*/ 2088675 w 6487123"/>
              <a:gd name="connsiteY788" fmla="*/ 52980 h 262175"/>
              <a:gd name="connsiteX789" fmla="*/ 2072000 w 6487123"/>
              <a:gd name="connsiteY789" fmla="*/ 74011 h 262175"/>
              <a:gd name="connsiteX790" fmla="*/ 2160068 w 6487123"/>
              <a:gd name="connsiteY790" fmla="*/ 74011 h 262175"/>
              <a:gd name="connsiteX791" fmla="*/ 2160068 w 6487123"/>
              <a:gd name="connsiteY791" fmla="*/ 157739 h 262175"/>
              <a:gd name="connsiteX792" fmla="*/ 2083475 w 6487123"/>
              <a:gd name="connsiteY792" fmla="*/ 157739 h 262175"/>
              <a:gd name="connsiteX793" fmla="*/ 2083475 w 6487123"/>
              <a:gd name="connsiteY793" fmla="*/ 232929 h 262175"/>
              <a:gd name="connsiteX794" fmla="*/ 2086595 w 6487123"/>
              <a:gd name="connsiteY794" fmla="*/ 240678 h 262175"/>
              <a:gd name="connsiteX795" fmla="*/ 2100686 w 6487123"/>
              <a:gd name="connsiteY795" fmla="*/ 242400 h 262175"/>
              <a:gd name="connsiteX796" fmla="*/ 2152609 w 6487123"/>
              <a:gd name="connsiteY796" fmla="*/ 242400 h 262175"/>
              <a:gd name="connsiteX797" fmla="*/ 2162661 w 6487123"/>
              <a:gd name="connsiteY797" fmla="*/ 239636 h 262175"/>
              <a:gd name="connsiteX798" fmla="*/ 2167420 w 6487123"/>
              <a:gd name="connsiteY798" fmla="*/ 227562 h 262175"/>
              <a:gd name="connsiteX799" fmla="*/ 2169248 w 6487123"/>
              <a:gd name="connsiteY799" fmla="*/ 200500 h 262175"/>
              <a:gd name="connsiteX800" fmla="*/ 2175630 w 6487123"/>
              <a:gd name="connsiteY800" fmla="*/ 203800 h 262175"/>
              <a:gd name="connsiteX801" fmla="*/ 2182444 w 6487123"/>
              <a:gd name="connsiteY801" fmla="*/ 206240 h 262175"/>
              <a:gd name="connsiteX802" fmla="*/ 2175451 w 6487123"/>
              <a:gd name="connsiteY802" fmla="*/ 245604 h 262175"/>
              <a:gd name="connsiteX803" fmla="*/ 2153183 w 6487123"/>
              <a:gd name="connsiteY803" fmla="*/ 255273 h 262175"/>
              <a:gd name="connsiteX804" fmla="*/ 2100113 w 6487123"/>
              <a:gd name="connsiteY804" fmla="*/ 255273 h 262175"/>
              <a:gd name="connsiteX805" fmla="*/ 2075981 w 6487123"/>
              <a:gd name="connsiteY805" fmla="*/ 250870 h 262175"/>
              <a:gd name="connsiteX806" fmla="*/ 2069706 w 6487123"/>
              <a:gd name="connsiteY806" fmla="*/ 232929 h 262175"/>
              <a:gd name="connsiteX807" fmla="*/ 2069706 w 6487123"/>
              <a:gd name="connsiteY807" fmla="*/ 157739 h 262175"/>
              <a:gd name="connsiteX808" fmla="*/ 2051347 w 6487123"/>
              <a:gd name="connsiteY808" fmla="*/ 157739 h 262175"/>
              <a:gd name="connsiteX809" fmla="*/ 2031276 w 6487123"/>
              <a:gd name="connsiteY809" fmla="*/ 200296 h 262175"/>
              <a:gd name="connsiteX810" fmla="*/ 1994824 w 6487123"/>
              <a:gd name="connsiteY810" fmla="*/ 234171 h 262175"/>
              <a:gd name="connsiteX811" fmla="*/ 1936314 w 6487123"/>
              <a:gd name="connsiteY811" fmla="*/ 258142 h 262175"/>
              <a:gd name="connsiteX812" fmla="*/ 1932835 w 6487123"/>
              <a:gd name="connsiteY812" fmla="*/ 251948 h 262175"/>
              <a:gd name="connsiteX813" fmla="*/ 1928282 w 6487123"/>
              <a:gd name="connsiteY813" fmla="*/ 246405 h 262175"/>
              <a:gd name="connsiteX814" fmla="*/ 1983371 w 6487123"/>
              <a:gd name="connsiteY814" fmla="*/ 225273 h 262175"/>
              <a:gd name="connsiteX815" fmla="*/ 2017869 w 6487123"/>
              <a:gd name="connsiteY815" fmla="*/ 195334 h 262175"/>
              <a:gd name="connsiteX816" fmla="*/ 2037003 w 6487123"/>
              <a:gd name="connsiteY816" fmla="*/ 157739 h 262175"/>
              <a:gd name="connsiteX817" fmla="*/ 1957542 w 6487123"/>
              <a:gd name="connsiteY817" fmla="*/ 157739 h 262175"/>
              <a:gd name="connsiteX818" fmla="*/ 1957542 w 6487123"/>
              <a:gd name="connsiteY818" fmla="*/ 85453 h 262175"/>
              <a:gd name="connsiteX819" fmla="*/ 1947143 w 6487123"/>
              <a:gd name="connsiteY819" fmla="*/ 93988 h 262175"/>
              <a:gd name="connsiteX820" fmla="*/ 1936314 w 6487123"/>
              <a:gd name="connsiteY820" fmla="*/ 102096 h 262175"/>
              <a:gd name="connsiteX821" fmla="*/ 1931581 w 6487123"/>
              <a:gd name="connsiteY821" fmla="*/ 96930 h 262175"/>
              <a:gd name="connsiteX822" fmla="*/ 1925987 w 6487123"/>
              <a:gd name="connsiteY822" fmla="*/ 92624 h 262175"/>
              <a:gd name="connsiteX823" fmla="*/ 1977443 w 6487123"/>
              <a:gd name="connsiteY823" fmla="*/ 47786 h 262175"/>
              <a:gd name="connsiteX824" fmla="*/ 2010611 w 6487123"/>
              <a:gd name="connsiteY824" fmla="*/ 1434 h 262175"/>
              <a:gd name="connsiteX825" fmla="*/ 377783 w 6487123"/>
              <a:gd name="connsiteY825" fmla="*/ 1434 h 262175"/>
              <a:gd name="connsiteX826" fmla="*/ 390117 w 6487123"/>
              <a:gd name="connsiteY826" fmla="*/ 5450 h 262175"/>
              <a:gd name="connsiteX827" fmla="*/ 383017 w 6487123"/>
              <a:gd name="connsiteY827" fmla="*/ 18431 h 262175"/>
              <a:gd name="connsiteX828" fmla="*/ 374627 w 6487123"/>
              <a:gd name="connsiteY828" fmla="*/ 30981 h 262175"/>
              <a:gd name="connsiteX829" fmla="*/ 552482 w 6487123"/>
              <a:gd name="connsiteY829" fmla="*/ 30981 h 262175"/>
              <a:gd name="connsiteX830" fmla="*/ 552482 w 6487123"/>
              <a:gd name="connsiteY830" fmla="*/ 43280 h 262175"/>
              <a:gd name="connsiteX831" fmla="*/ 365734 w 6487123"/>
              <a:gd name="connsiteY831" fmla="*/ 43280 h 262175"/>
              <a:gd name="connsiteX832" fmla="*/ 344291 w 6487123"/>
              <a:gd name="connsiteY832" fmla="*/ 67033 h 262175"/>
              <a:gd name="connsiteX833" fmla="*/ 321557 w 6487123"/>
              <a:gd name="connsiteY833" fmla="*/ 86899 h 262175"/>
              <a:gd name="connsiteX834" fmla="*/ 317684 w 6487123"/>
              <a:gd name="connsiteY834" fmla="*/ 81010 h 262175"/>
              <a:gd name="connsiteX835" fmla="*/ 312951 w 6487123"/>
              <a:gd name="connsiteY835" fmla="*/ 75130 h 262175"/>
              <a:gd name="connsiteX836" fmla="*/ 349347 w 6487123"/>
              <a:gd name="connsiteY836" fmla="*/ 42590 h 262175"/>
              <a:gd name="connsiteX837" fmla="*/ 377783 w 6487123"/>
              <a:gd name="connsiteY837" fmla="*/ 1434 h 262175"/>
              <a:gd name="connsiteX838" fmla="*/ 6302956 w 6487123"/>
              <a:gd name="connsiteY838" fmla="*/ 0 h 262175"/>
              <a:gd name="connsiteX839" fmla="*/ 6316439 w 6487123"/>
              <a:gd name="connsiteY839" fmla="*/ 4016 h 262175"/>
              <a:gd name="connsiteX840" fmla="*/ 6307331 w 6487123"/>
              <a:gd name="connsiteY840" fmla="*/ 22698 h 262175"/>
              <a:gd name="connsiteX841" fmla="*/ 6296933 w 6487123"/>
              <a:gd name="connsiteY841" fmla="*/ 40734 h 262175"/>
              <a:gd name="connsiteX842" fmla="*/ 6461019 w 6487123"/>
              <a:gd name="connsiteY842" fmla="*/ 40734 h 262175"/>
              <a:gd name="connsiteX843" fmla="*/ 6461019 w 6487123"/>
              <a:gd name="connsiteY843" fmla="*/ 48459 h 262175"/>
              <a:gd name="connsiteX844" fmla="*/ 6457353 w 6487123"/>
              <a:gd name="connsiteY844" fmla="*/ 126832 h 262175"/>
              <a:gd name="connsiteX845" fmla="*/ 6452923 w 6487123"/>
              <a:gd name="connsiteY845" fmla="*/ 170900 h 262175"/>
              <a:gd name="connsiteX846" fmla="*/ 6446388 w 6487123"/>
              <a:gd name="connsiteY846" fmla="*/ 190172 h 262175"/>
              <a:gd name="connsiteX847" fmla="*/ 6439109 w 6487123"/>
              <a:gd name="connsiteY847" fmla="*/ 195623 h 262175"/>
              <a:gd name="connsiteX848" fmla="*/ 6429463 w 6487123"/>
              <a:gd name="connsiteY848" fmla="*/ 197631 h 262175"/>
              <a:gd name="connsiteX849" fmla="*/ 6415299 w 6487123"/>
              <a:gd name="connsiteY849" fmla="*/ 197991 h 262175"/>
              <a:gd name="connsiteX850" fmla="*/ 6396187 w 6487123"/>
              <a:gd name="connsiteY850" fmla="*/ 197057 h 262175"/>
              <a:gd name="connsiteX851" fmla="*/ 6394969 w 6487123"/>
              <a:gd name="connsiteY851" fmla="*/ 190351 h 262175"/>
              <a:gd name="connsiteX852" fmla="*/ 6392458 w 6487123"/>
              <a:gd name="connsiteY852" fmla="*/ 183860 h 262175"/>
              <a:gd name="connsiteX853" fmla="*/ 6411929 w 6487123"/>
              <a:gd name="connsiteY853" fmla="*/ 185117 h 262175"/>
              <a:gd name="connsiteX854" fmla="*/ 6424300 w 6487123"/>
              <a:gd name="connsiteY854" fmla="*/ 185296 h 262175"/>
              <a:gd name="connsiteX855" fmla="*/ 6430073 w 6487123"/>
              <a:gd name="connsiteY855" fmla="*/ 184614 h 262175"/>
              <a:gd name="connsiteX856" fmla="*/ 6434340 w 6487123"/>
              <a:gd name="connsiteY856" fmla="*/ 181563 h 262175"/>
              <a:gd name="connsiteX857" fmla="*/ 6439589 w 6487123"/>
              <a:gd name="connsiteY857" fmla="*/ 164976 h 262175"/>
              <a:gd name="connsiteX858" fmla="*/ 6443627 w 6487123"/>
              <a:gd name="connsiteY858" fmla="*/ 124806 h 262175"/>
              <a:gd name="connsiteX859" fmla="*/ 6446962 w 6487123"/>
              <a:gd name="connsiteY859" fmla="*/ 53894 h 262175"/>
              <a:gd name="connsiteX860" fmla="*/ 6288613 w 6487123"/>
              <a:gd name="connsiteY860" fmla="*/ 53894 h 262175"/>
              <a:gd name="connsiteX861" fmla="*/ 6264015 w 6487123"/>
              <a:gd name="connsiteY861" fmla="*/ 84964 h 262175"/>
              <a:gd name="connsiteX862" fmla="*/ 6237265 w 6487123"/>
              <a:gd name="connsiteY862" fmla="*/ 110413 h 262175"/>
              <a:gd name="connsiteX863" fmla="*/ 6231814 w 6487123"/>
              <a:gd name="connsiteY863" fmla="*/ 105677 h 262175"/>
              <a:gd name="connsiteX864" fmla="*/ 6225503 w 6487123"/>
              <a:gd name="connsiteY864" fmla="*/ 100943 h 262175"/>
              <a:gd name="connsiteX865" fmla="*/ 6269717 w 6487123"/>
              <a:gd name="connsiteY865" fmla="*/ 56503 h 262175"/>
              <a:gd name="connsiteX866" fmla="*/ 6302956 w 6487123"/>
              <a:gd name="connsiteY866" fmla="*/ 0 h 262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Lst>
            <a:rect l="l" t="t" r="r" b="b"/>
            <a:pathLst>
              <a:path w="6487123" h="262175">
                <a:moveTo>
                  <a:pt x="3434461" y="212852"/>
                </a:moveTo>
                <a:cubicBezTo>
                  <a:pt x="3438454" y="212901"/>
                  <a:pt x="3441856" y="214309"/>
                  <a:pt x="3444667" y="217077"/>
                </a:cubicBezTo>
                <a:cubicBezTo>
                  <a:pt x="3447479" y="219845"/>
                  <a:pt x="3448948" y="223684"/>
                  <a:pt x="3449073" y="228594"/>
                </a:cubicBezTo>
                <a:cubicBezTo>
                  <a:pt x="3448948" y="233382"/>
                  <a:pt x="3447479" y="237146"/>
                  <a:pt x="3444667" y="239890"/>
                </a:cubicBezTo>
                <a:cubicBezTo>
                  <a:pt x="3441856" y="242633"/>
                  <a:pt x="3438454" y="244031"/>
                  <a:pt x="3434461" y="244086"/>
                </a:cubicBezTo>
                <a:cubicBezTo>
                  <a:pt x="3430467" y="244031"/>
                  <a:pt x="3427065" y="242633"/>
                  <a:pt x="3424254" y="239892"/>
                </a:cubicBezTo>
                <a:cubicBezTo>
                  <a:pt x="3421443" y="237150"/>
                  <a:pt x="3419973" y="233390"/>
                  <a:pt x="3419848" y="228612"/>
                </a:cubicBezTo>
                <a:cubicBezTo>
                  <a:pt x="3419973" y="223694"/>
                  <a:pt x="3421443" y="219849"/>
                  <a:pt x="3424254" y="217079"/>
                </a:cubicBezTo>
                <a:cubicBezTo>
                  <a:pt x="3427065" y="214309"/>
                  <a:pt x="3430467" y="212900"/>
                  <a:pt x="3434461" y="212852"/>
                </a:cubicBezTo>
                <a:close/>
                <a:moveTo>
                  <a:pt x="2390706" y="209948"/>
                </a:moveTo>
                <a:cubicBezTo>
                  <a:pt x="2403144" y="213459"/>
                  <a:pt x="2416166" y="217497"/>
                  <a:pt x="2429773" y="222061"/>
                </a:cubicBezTo>
                <a:cubicBezTo>
                  <a:pt x="2443380" y="226623"/>
                  <a:pt x="2456380" y="231298"/>
                  <a:pt x="2468776" y="236085"/>
                </a:cubicBezTo>
                <a:cubicBezTo>
                  <a:pt x="2481171" y="240872"/>
                  <a:pt x="2491771" y="245355"/>
                  <a:pt x="2500576" y="249536"/>
                </a:cubicBezTo>
                <a:lnTo>
                  <a:pt x="2492543" y="261297"/>
                </a:lnTo>
                <a:cubicBezTo>
                  <a:pt x="2484208" y="257015"/>
                  <a:pt x="2473913" y="252383"/>
                  <a:pt x="2461658" y="247400"/>
                </a:cubicBezTo>
                <a:cubicBezTo>
                  <a:pt x="2449402" y="242417"/>
                  <a:pt x="2436429" y="237529"/>
                  <a:pt x="2422739" y="232738"/>
                </a:cubicBezTo>
                <a:cubicBezTo>
                  <a:pt x="2409049" y="227947"/>
                  <a:pt x="2395886" y="223696"/>
                  <a:pt x="2383248" y="219988"/>
                </a:cubicBezTo>
                <a:close/>
                <a:moveTo>
                  <a:pt x="5724639" y="203943"/>
                </a:moveTo>
                <a:cubicBezTo>
                  <a:pt x="5737179" y="207946"/>
                  <a:pt x="5750283" y="212529"/>
                  <a:pt x="5763950" y="217690"/>
                </a:cubicBezTo>
                <a:cubicBezTo>
                  <a:pt x="5777617" y="222852"/>
                  <a:pt x="5790614" y="228093"/>
                  <a:pt x="5802942" y="233415"/>
                </a:cubicBezTo>
                <a:cubicBezTo>
                  <a:pt x="5815271" y="238736"/>
                  <a:pt x="5825697" y="243638"/>
                  <a:pt x="5834221" y="248119"/>
                </a:cubicBezTo>
                <a:lnTo>
                  <a:pt x="5826475" y="260454"/>
                </a:lnTo>
                <a:cubicBezTo>
                  <a:pt x="5818139" y="255868"/>
                  <a:pt x="5807847" y="250793"/>
                  <a:pt x="5795600" y="245229"/>
                </a:cubicBezTo>
                <a:cubicBezTo>
                  <a:pt x="5783354" y="239666"/>
                  <a:pt x="5770405" y="234166"/>
                  <a:pt x="5756757" y="228730"/>
                </a:cubicBezTo>
                <a:cubicBezTo>
                  <a:pt x="5743109" y="223293"/>
                  <a:pt x="5730011" y="218473"/>
                  <a:pt x="5717467" y="214269"/>
                </a:cubicBezTo>
                <a:close/>
                <a:moveTo>
                  <a:pt x="382373" y="180688"/>
                </a:moveTo>
                <a:cubicBezTo>
                  <a:pt x="389729" y="188573"/>
                  <a:pt x="398466" y="195758"/>
                  <a:pt x="408585" y="202245"/>
                </a:cubicBezTo>
                <a:cubicBezTo>
                  <a:pt x="418702" y="208730"/>
                  <a:pt x="429950" y="214553"/>
                  <a:pt x="442327" y="219712"/>
                </a:cubicBezTo>
                <a:cubicBezTo>
                  <a:pt x="454877" y="214553"/>
                  <a:pt x="466423" y="208730"/>
                  <a:pt x="476965" y="202245"/>
                </a:cubicBezTo>
                <a:cubicBezTo>
                  <a:pt x="487508" y="195758"/>
                  <a:pt x="496616" y="188573"/>
                  <a:pt x="504290" y="180688"/>
                </a:cubicBezTo>
                <a:close/>
                <a:moveTo>
                  <a:pt x="2372060" y="170648"/>
                </a:moveTo>
                <a:lnTo>
                  <a:pt x="2386117" y="170648"/>
                </a:lnTo>
                <a:cubicBezTo>
                  <a:pt x="2383036" y="189273"/>
                  <a:pt x="2376990" y="204679"/>
                  <a:pt x="2367981" y="216865"/>
                </a:cubicBezTo>
                <a:cubicBezTo>
                  <a:pt x="2358970" y="229052"/>
                  <a:pt x="2345403" y="238720"/>
                  <a:pt x="2327278" y="245870"/>
                </a:cubicBezTo>
                <a:cubicBezTo>
                  <a:pt x="2309152" y="253021"/>
                  <a:pt x="2284875" y="258354"/>
                  <a:pt x="2254446" y="261871"/>
                </a:cubicBezTo>
                <a:cubicBezTo>
                  <a:pt x="2253962" y="260054"/>
                  <a:pt x="2253138" y="258022"/>
                  <a:pt x="2251972" y="255775"/>
                </a:cubicBezTo>
                <a:cubicBezTo>
                  <a:pt x="2250806" y="253528"/>
                  <a:pt x="2249623" y="251639"/>
                  <a:pt x="2248421" y="250109"/>
                </a:cubicBezTo>
                <a:cubicBezTo>
                  <a:pt x="2277790" y="247147"/>
                  <a:pt x="2301033" y="242553"/>
                  <a:pt x="2318151" y="236330"/>
                </a:cubicBezTo>
                <a:cubicBezTo>
                  <a:pt x="2335269" y="230105"/>
                  <a:pt x="2347909" y="221665"/>
                  <a:pt x="2356070" y="211011"/>
                </a:cubicBezTo>
                <a:cubicBezTo>
                  <a:pt x="2364231" y="200356"/>
                  <a:pt x="2369562" y="186902"/>
                  <a:pt x="2372060" y="170648"/>
                </a:cubicBezTo>
                <a:close/>
                <a:moveTo>
                  <a:pt x="5708287" y="156323"/>
                </a:moveTo>
                <a:lnTo>
                  <a:pt x="5722343" y="156323"/>
                </a:lnTo>
                <a:cubicBezTo>
                  <a:pt x="5719497" y="176713"/>
                  <a:pt x="5713780" y="193975"/>
                  <a:pt x="5705197" y="208107"/>
                </a:cubicBezTo>
                <a:cubicBezTo>
                  <a:pt x="5696611" y="222239"/>
                  <a:pt x="5683309" y="233678"/>
                  <a:pt x="5665290" y="242424"/>
                </a:cubicBezTo>
                <a:cubicBezTo>
                  <a:pt x="5647271" y="251171"/>
                  <a:pt x="5622685" y="257658"/>
                  <a:pt x="5591533" y="261888"/>
                </a:cubicBezTo>
                <a:cubicBezTo>
                  <a:pt x="5590925" y="260215"/>
                  <a:pt x="5590063" y="258327"/>
                  <a:pt x="5588952" y="256223"/>
                </a:cubicBezTo>
                <a:cubicBezTo>
                  <a:pt x="5587841" y="254119"/>
                  <a:pt x="5586694" y="252374"/>
                  <a:pt x="5585510" y="250988"/>
                </a:cubicBezTo>
                <a:cubicBezTo>
                  <a:pt x="5615415" y="246945"/>
                  <a:pt x="5638861" y="240974"/>
                  <a:pt x="5655845" y="233075"/>
                </a:cubicBezTo>
                <a:cubicBezTo>
                  <a:pt x="5672831" y="225175"/>
                  <a:pt x="5685225" y="214933"/>
                  <a:pt x="5693031" y="202348"/>
                </a:cubicBezTo>
                <a:cubicBezTo>
                  <a:pt x="5700837" y="189764"/>
                  <a:pt x="5705923" y="174421"/>
                  <a:pt x="5708287" y="156323"/>
                </a:cubicBezTo>
                <a:close/>
                <a:moveTo>
                  <a:pt x="2928003" y="148004"/>
                </a:moveTo>
                <a:lnTo>
                  <a:pt x="2928003" y="200213"/>
                </a:lnTo>
                <a:cubicBezTo>
                  <a:pt x="2936925" y="198784"/>
                  <a:pt x="2946260" y="197267"/>
                  <a:pt x="2956008" y="195658"/>
                </a:cubicBezTo>
                <a:cubicBezTo>
                  <a:pt x="2965755" y="194051"/>
                  <a:pt x="2975735" y="192318"/>
                  <a:pt x="2985949" y="190460"/>
                </a:cubicBezTo>
                <a:lnTo>
                  <a:pt x="2985949" y="148004"/>
                </a:lnTo>
                <a:close/>
                <a:moveTo>
                  <a:pt x="2289444" y="145153"/>
                </a:moveTo>
                <a:lnTo>
                  <a:pt x="2466438" y="145153"/>
                </a:lnTo>
                <a:lnTo>
                  <a:pt x="2466438" y="223718"/>
                </a:lnTo>
                <a:lnTo>
                  <a:pt x="2452669" y="223718"/>
                </a:lnTo>
                <a:lnTo>
                  <a:pt x="2452669" y="157452"/>
                </a:lnTo>
                <a:lnTo>
                  <a:pt x="2302639" y="157452"/>
                </a:lnTo>
                <a:lnTo>
                  <a:pt x="2302639" y="225152"/>
                </a:lnTo>
                <a:lnTo>
                  <a:pt x="2289444" y="225152"/>
                </a:lnTo>
                <a:close/>
                <a:moveTo>
                  <a:pt x="4109219" y="137659"/>
                </a:moveTo>
                <a:lnTo>
                  <a:pt x="4109219" y="200805"/>
                </a:lnTo>
                <a:lnTo>
                  <a:pt x="4190723" y="200805"/>
                </a:lnTo>
                <a:lnTo>
                  <a:pt x="4190723" y="137659"/>
                </a:lnTo>
                <a:close/>
                <a:moveTo>
                  <a:pt x="5623663" y="134521"/>
                </a:moveTo>
                <a:lnTo>
                  <a:pt x="5802379" y="134521"/>
                </a:lnTo>
                <a:lnTo>
                  <a:pt x="5802379" y="213122"/>
                </a:lnTo>
                <a:lnTo>
                  <a:pt x="5788323" y="213122"/>
                </a:lnTo>
                <a:lnTo>
                  <a:pt x="5788323" y="147430"/>
                </a:lnTo>
                <a:lnTo>
                  <a:pt x="5637145" y="147430"/>
                </a:lnTo>
                <a:lnTo>
                  <a:pt x="5637145" y="214556"/>
                </a:lnTo>
                <a:lnTo>
                  <a:pt x="5623663" y="214556"/>
                </a:lnTo>
                <a:close/>
                <a:moveTo>
                  <a:pt x="4096059" y="125359"/>
                </a:moveTo>
                <a:lnTo>
                  <a:pt x="4204170" y="125359"/>
                </a:lnTo>
                <a:lnTo>
                  <a:pt x="4204170" y="213104"/>
                </a:lnTo>
                <a:lnTo>
                  <a:pt x="4096059" y="213104"/>
                </a:lnTo>
                <a:close/>
                <a:moveTo>
                  <a:pt x="374627" y="111554"/>
                </a:moveTo>
                <a:lnTo>
                  <a:pt x="374627" y="135686"/>
                </a:lnTo>
                <a:lnTo>
                  <a:pt x="517199" y="135686"/>
                </a:lnTo>
                <a:lnTo>
                  <a:pt x="517199" y="111554"/>
                </a:lnTo>
                <a:close/>
                <a:moveTo>
                  <a:pt x="6284311" y="101801"/>
                </a:moveTo>
                <a:lnTo>
                  <a:pt x="6284311" y="157201"/>
                </a:lnTo>
                <a:lnTo>
                  <a:pt x="6371803" y="157201"/>
                </a:lnTo>
                <a:lnTo>
                  <a:pt x="6371803" y="101801"/>
                </a:lnTo>
                <a:close/>
                <a:moveTo>
                  <a:pt x="5463235" y="97784"/>
                </a:moveTo>
                <a:cubicBezTo>
                  <a:pt x="5450405" y="97916"/>
                  <a:pt x="5439261" y="102820"/>
                  <a:pt x="5429803" y="112496"/>
                </a:cubicBezTo>
                <a:cubicBezTo>
                  <a:pt x="5420345" y="122172"/>
                  <a:pt x="5414653" y="135830"/>
                  <a:pt x="5412728" y="153472"/>
                </a:cubicBezTo>
                <a:lnTo>
                  <a:pt x="5506856" y="153472"/>
                </a:lnTo>
                <a:cubicBezTo>
                  <a:pt x="5506706" y="134951"/>
                  <a:pt x="5502772" y="121042"/>
                  <a:pt x="5495054" y="111742"/>
                </a:cubicBezTo>
                <a:cubicBezTo>
                  <a:pt x="5487335" y="102443"/>
                  <a:pt x="5476729" y="97791"/>
                  <a:pt x="5463235" y="97784"/>
                </a:cubicBezTo>
                <a:close/>
                <a:moveTo>
                  <a:pt x="6031869" y="96655"/>
                </a:moveTo>
                <a:cubicBezTo>
                  <a:pt x="6040901" y="101131"/>
                  <a:pt x="6049877" y="106307"/>
                  <a:pt x="6058800" y="112182"/>
                </a:cubicBezTo>
                <a:cubicBezTo>
                  <a:pt x="6067722" y="118057"/>
                  <a:pt x="6074905" y="123591"/>
                  <a:pt x="6080351" y="128784"/>
                </a:cubicBezTo>
                <a:lnTo>
                  <a:pt x="6073465" y="139971"/>
                </a:lnTo>
                <a:cubicBezTo>
                  <a:pt x="6068015" y="134611"/>
                  <a:pt x="6060844" y="128837"/>
                  <a:pt x="6051950" y="122652"/>
                </a:cubicBezTo>
                <a:cubicBezTo>
                  <a:pt x="6043058" y="116467"/>
                  <a:pt x="6034165" y="111052"/>
                  <a:pt x="6025272" y="106409"/>
                </a:cubicBezTo>
                <a:close/>
                <a:moveTo>
                  <a:pt x="76558" y="92047"/>
                </a:moveTo>
                <a:lnTo>
                  <a:pt x="76558" y="167241"/>
                </a:lnTo>
                <a:lnTo>
                  <a:pt x="157488" y="167241"/>
                </a:lnTo>
                <a:lnTo>
                  <a:pt x="157488" y="92047"/>
                </a:lnTo>
                <a:close/>
                <a:moveTo>
                  <a:pt x="6270828" y="89215"/>
                </a:moveTo>
                <a:lnTo>
                  <a:pt x="6385287" y="89215"/>
                </a:lnTo>
                <a:lnTo>
                  <a:pt x="6385287" y="169787"/>
                </a:lnTo>
                <a:lnTo>
                  <a:pt x="6284311" y="169787"/>
                </a:lnTo>
                <a:lnTo>
                  <a:pt x="6284311" y="221451"/>
                </a:lnTo>
                <a:cubicBezTo>
                  <a:pt x="6283917" y="229205"/>
                  <a:pt x="6286211" y="234574"/>
                  <a:pt x="6291195" y="237557"/>
                </a:cubicBezTo>
                <a:cubicBezTo>
                  <a:pt x="6296179" y="240540"/>
                  <a:pt x="6306220" y="241963"/>
                  <a:pt x="6321316" y="241826"/>
                </a:cubicBezTo>
                <a:lnTo>
                  <a:pt x="6441512" y="241826"/>
                </a:lnTo>
                <a:cubicBezTo>
                  <a:pt x="6453721" y="242184"/>
                  <a:pt x="6461861" y="239673"/>
                  <a:pt x="6465931" y="234293"/>
                </a:cubicBezTo>
                <a:cubicBezTo>
                  <a:pt x="6470001" y="228912"/>
                  <a:pt x="6472475" y="218509"/>
                  <a:pt x="6473354" y="203084"/>
                </a:cubicBezTo>
                <a:cubicBezTo>
                  <a:pt x="6475416" y="204388"/>
                  <a:pt x="6477674" y="205511"/>
                  <a:pt x="6480131" y="206456"/>
                </a:cubicBezTo>
                <a:cubicBezTo>
                  <a:pt x="6482587" y="207400"/>
                  <a:pt x="6484918" y="208094"/>
                  <a:pt x="6487123" y="208536"/>
                </a:cubicBezTo>
                <a:cubicBezTo>
                  <a:pt x="6486048" y="220491"/>
                  <a:pt x="6484183" y="229860"/>
                  <a:pt x="6481524" y="236646"/>
                </a:cubicBezTo>
                <a:cubicBezTo>
                  <a:pt x="6478867" y="243431"/>
                  <a:pt x="6474408" y="248209"/>
                  <a:pt x="6468147" y="250977"/>
                </a:cubicBezTo>
                <a:cubicBezTo>
                  <a:pt x="6461888" y="253746"/>
                  <a:pt x="6452818" y="255082"/>
                  <a:pt x="6440939" y="254986"/>
                </a:cubicBezTo>
                <a:lnTo>
                  <a:pt x="6323325" y="254986"/>
                </a:lnTo>
                <a:cubicBezTo>
                  <a:pt x="6303566" y="255291"/>
                  <a:pt x="6289797" y="253107"/>
                  <a:pt x="6282015" y="248434"/>
                </a:cubicBezTo>
                <a:cubicBezTo>
                  <a:pt x="6274234" y="243761"/>
                  <a:pt x="6270505" y="234766"/>
                  <a:pt x="6270828" y="221451"/>
                </a:cubicBezTo>
                <a:close/>
                <a:moveTo>
                  <a:pt x="2928003" y="87763"/>
                </a:moveTo>
                <a:lnTo>
                  <a:pt x="2928003" y="135381"/>
                </a:lnTo>
                <a:lnTo>
                  <a:pt x="2985949" y="135381"/>
                </a:lnTo>
                <a:lnTo>
                  <a:pt x="2985949" y="87763"/>
                </a:lnTo>
                <a:close/>
                <a:moveTo>
                  <a:pt x="5130561" y="87494"/>
                </a:moveTo>
                <a:lnTo>
                  <a:pt x="5147163" y="87494"/>
                </a:lnTo>
                <a:lnTo>
                  <a:pt x="5147163" y="240356"/>
                </a:lnTo>
                <a:lnTo>
                  <a:pt x="5130561" y="240356"/>
                </a:lnTo>
                <a:close/>
                <a:moveTo>
                  <a:pt x="2062821" y="86884"/>
                </a:moveTo>
                <a:cubicBezTo>
                  <a:pt x="2061984" y="97211"/>
                  <a:pt x="2060932" y="107198"/>
                  <a:pt x="2059665" y="116843"/>
                </a:cubicBezTo>
                <a:cubicBezTo>
                  <a:pt x="2058399" y="126489"/>
                  <a:pt x="2056773" y="135830"/>
                  <a:pt x="2054789" y="144866"/>
                </a:cubicBezTo>
                <a:lnTo>
                  <a:pt x="2146012" y="144866"/>
                </a:lnTo>
                <a:lnTo>
                  <a:pt x="2146012" y="86884"/>
                </a:lnTo>
                <a:close/>
                <a:moveTo>
                  <a:pt x="1971312" y="86884"/>
                </a:moveTo>
                <a:lnTo>
                  <a:pt x="1971312" y="144866"/>
                </a:lnTo>
                <a:lnTo>
                  <a:pt x="2040732" y="144866"/>
                </a:lnTo>
                <a:cubicBezTo>
                  <a:pt x="2042705" y="135955"/>
                  <a:pt x="2044282" y="126651"/>
                  <a:pt x="2045466" y="116951"/>
                </a:cubicBezTo>
                <a:cubicBezTo>
                  <a:pt x="2046649" y="107251"/>
                  <a:pt x="2047653" y="97229"/>
                  <a:pt x="2048478" y="86884"/>
                </a:cubicBezTo>
                <a:close/>
                <a:moveTo>
                  <a:pt x="5462948" y="83478"/>
                </a:moveTo>
                <a:cubicBezTo>
                  <a:pt x="5481607" y="83643"/>
                  <a:pt x="5496079" y="89903"/>
                  <a:pt x="5506369" y="102256"/>
                </a:cubicBezTo>
                <a:cubicBezTo>
                  <a:pt x="5516657" y="114609"/>
                  <a:pt x="5521875" y="132063"/>
                  <a:pt x="5522023" y="154617"/>
                </a:cubicBezTo>
                <a:cubicBezTo>
                  <a:pt x="5522023" y="158907"/>
                  <a:pt x="5521737" y="162913"/>
                  <a:pt x="5521165" y="166632"/>
                </a:cubicBezTo>
                <a:lnTo>
                  <a:pt x="5412728" y="166632"/>
                </a:lnTo>
                <a:cubicBezTo>
                  <a:pt x="5413374" y="185599"/>
                  <a:pt x="5418683" y="200836"/>
                  <a:pt x="5428655" y="212340"/>
                </a:cubicBezTo>
                <a:cubicBezTo>
                  <a:pt x="5438628" y="223846"/>
                  <a:pt x="5451971" y="229754"/>
                  <a:pt x="5468689" y="230064"/>
                </a:cubicBezTo>
                <a:cubicBezTo>
                  <a:pt x="5476825" y="230017"/>
                  <a:pt x="5484226" y="228821"/>
                  <a:pt x="5490892" y="226477"/>
                </a:cubicBezTo>
                <a:cubicBezTo>
                  <a:pt x="5497557" y="224133"/>
                  <a:pt x="5503737" y="220928"/>
                  <a:pt x="5509431" y="216862"/>
                </a:cubicBezTo>
                <a:lnTo>
                  <a:pt x="5515727" y="229203"/>
                </a:lnTo>
                <a:cubicBezTo>
                  <a:pt x="5509689" y="233205"/>
                  <a:pt x="5502785" y="236651"/>
                  <a:pt x="5495014" y="239543"/>
                </a:cubicBezTo>
                <a:cubicBezTo>
                  <a:pt x="5487245" y="242434"/>
                  <a:pt x="5477895" y="243948"/>
                  <a:pt x="5466966" y="244086"/>
                </a:cubicBezTo>
                <a:cubicBezTo>
                  <a:pt x="5453711" y="244027"/>
                  <a:pt x="5441739" y="240831"/>
                  <a:pt x="5431053" y="234497"/>
                </a:cubicBezTo>
                <a:cubicBezTo>
                  <a:pt x="5420365" y="228163"/>
                  <a:pt x="5411861" y="219040"/>
                  <a:pt x="5405543" y="207126"/>
                </a:cubicBezTo>
                <a:cubicBezTo>
                  <a:pt x="5399223" y="195211"/>
                  <a:pt x="5395989" y="180855"/>
                  <a:pt x="5395839" y="164057"/>
                </a:cubicBezTo>
                <a:cubicBezTo>
                  <a:pt x="5396025" y="147440"/>
                  <a:pt x="5399252" y="133124"/>
                  <a:pt x="5405521" y="121112"/>
                </a:cubicBezTo>
                <a:cubicBezTo>
                  <a:pt x="5411791" y="109098"/>
                  <a:pt x="5419989" y="99841"/>
                  <a:pt x="5430118" y="93341"/>
                </a:cubicBezTo>
                <a:cubicBezTo>
                  <a:pt x="5440245" y="86841"/>
                  <a:pt x="5451189" y="83553"/>
                  <a:pt x="5462948" y="83478"/>
                </a:cubicBezTo>
                <a:close/>
                <a:moveTo>
                  <a:pt x="5296333" y="83478"/>
                </a:moveTo>
                <a:cubicBezTo>
                  <a:pt x="5306445" y="83662"/>
                  <a:pt x="5315123" y="85582"/>
                  <a:pt x="5322366" y="89237"/>
                </a:cubicBezTo>
                <a:cubicBezTo>
                  <a:pt x="5329609" y="92893"/>
                  <a:pt x="5335849" y="97177"/>
                  <a:pt x="5341085" y="102088"/>
                </a:cubicBezTo>
                <a:lnTo>
                  <a:pt x="5331617" y="113566"/>
                </a:lnTo>
                <a:cubicBezTo>
                  <a:pt x="5326913" y="109029"/>
                  <a:pt x="5321691" y="105334"/>
                  <a:pt x="5315947" y="102483"/>
                </a:cubicBezTo>
                <a:cubicBezTo>
                  <a:pt x="5310203" y="99632"/>
                  <a:pt x="5303762" y="98162"/>
                  <a:pt x="5296620" y="98071"/>
                </a:cubicBezTo>
                <a:cubicBezTo>
                  <a:pt x="5281081" y="98383"/>
                  <a:pt x="5268340" y="104504"/>
                  <a:pt x="5258395" y="116436"/>
                </a:cubicBezTo>
                <a:cubicBezTo>
                  <a:pt x="5248451" y="128368"/>
                  <a:pt x="5243311" y="144245"/>
                  <a:pt x="5242977" y="164068"/>
                </a:cubicBezTo>
                <a:cubicBezTo>
                  <a:pt x="5243191" y="183879"/>
                  <a:pt x="5248069" y="199708"/>
                  <a:pt x="5257606" y="211556"/>
                </a:cubicBezTo>
                <a:cubicBezTo>
                  <a:pt x="5267145" y="223406"/>
                  <a:pt x="5280053" y="229479"/>
                  <a:pt x="5296333" y="229778"/>
                </a:cubicBezTo>
                <a:cubicBezTo>
                  <a:pt x="5304251" y="229646"/>
                  <a:pt x="5311579" y="227972"/>
                  <a:pt x="5318315" y="224756"/>
                </a:cubicBezTo>
                <a:cubicBezTo>
                  <a:pt x="5325049" y="221540"/>
                  <a:pt x="5331015" y="217570"/>
                  <a:pt x="5336207" y="212848"/>
                </a:cubicBezTo>
                <a:lnTo>
                  <a:pt x="5344239" y="224326"/>
                </a:lnTo>
                <a:cubicBezTo>
                  <a:pt x="5337636" y="230163"/>
                  <a:pt x="5330261" y="234890"/>
                  <a:pt x="5322115" y="238504"/>
                </a:cubicBezTo>
                <a:cubicBezTo>
                  <a:pt x="5313970" y="242118"/>
                  <a:pt x="5305089" y="243978"/>
                  <a:pt x="5295473" y="244086"/>
                </a:cubicBezTo>
                <a:cubicBezTo>
                  <a:pt x="5275113" y="243926"/>
                  <a:pt x="5258468" y="236937"/>
                  <a:pt x="5245541" y="223122"/>
                </a:cubicBezTo>
                <a:cubicBezTo>
                  <a:pt x="5232612" y="209307"/>
                  <a:pt x="5225936" y="189622"/>
                  <a:pt x="5225513" y="164068"/>
                </a:cubicBezTo>
                <a:cubicBezTo>
                  <a:pt x="5225687" y="146993"/>
                  <a:pt x="5229003" y="132462"/>
                  <a:pt x="5235459" y="120473"/>
                </a:cubicBezTo>
                <a:cubicBezTo>
                  <a:pt x="5241917" y="108485"/>
                  <a:pt x="5250478" y="99334"/>
                  <a:pt x="5261143" y="93021"/>
                </a:cubicBezTo>
                <a:cubicBezTo>
                  <a:pt x="5271808" y="86708"/>
                  <a:pt x="5283539" y="83527"/>
                  <a:pt x="5296333" y="83478"/>
                </a:cubicBezTo>
                <a:close/>
                <a:moveTo>
                  <a:pt x="63397" y="79175"/>
                </a:moveTo>
                <a:lnTo>
                  <a:pt x="170936" y="79175"/>
                </a:lnTo>
                <a:lnTo>
                  <a:pt x="170936" y="179827"/>
                </a:lnTo>
                <a:lnTo>
                  <a:pt x="63397" y="179827"/>
                </a:lnTo>
                <a:close/>
                <a:moveTo>
                  <a:pt x="374627" y="77418"/>
                </a:moveTo>
                <a:lnTo>
                  <a:pt x="374627" y="100689"/>
                </a:lnTo>
                <a:lnTo>
                  <a:pt x="517199" y="100689"/>
                </a:lnTo>
                <a:lnTo>
                  <a:pt x="517199" y="77418"/>
                </a:lnTo>
                <a:close/>
                <a:moveTo>
                  <a:pt x="5665832" y="76861"/>
                </a:moveTo>
                <a:lnTo>
                  <a:pt x="5667553" y="89197"/>
                </a:lnTo>
                <a:cubicBezTo>
                  <a:pt x="5653317" y="93846"/>
                  <a:pt x="5639261" y="98388"/>
                  <a:pt x="5625384" y="102823"/>
                </a:cubicBezTo>
                <a:cubicBezTo>
                  <a:pt x="5611507" y="107257"/>
                  <a:pt x="5598885" y="111226"/>
                  <a:pt x="5587519" y="114728"/>
                </a:cubicBezTo>
                <a:lnTo>
                  <a:pt x="5583501" y="101819"/>
                </a:lnTo>
                <a:cubicBezTo>
                  <a:pt x="5594015" y="98735"/>
                  <a:pt x="5606409" y="95006"/>
                  <a:pt x="5620687" y="90631"/>
                </a:cubicBezTo>
                <a:cubicBezTo>
                  <a:pt x="5634964" y="86256"/>
                  <a:pt x="5650012" y="81667"/>
                  <a:pt x="5665832" y="76861"/>
                </a:cubicBezTo>
                <a:close/>
                <a:moveTo>
                  <a:pt x="2766785" y="73993"/>
                </a:moveTo>
                <a:cubicBezTo>
                  <a:pt x="2775367" y="78929"/>
                  <a:pt x="2783734" y="84691"/>
                  <a:pt x="2791886" y="91276"/>
                </a:cubicBezTo>
                <a:cubicBezTo>
                  <a:pt x="2800037" y="97862"/>
                  <a:pt x="2806396" y="104054"/>
                  <a:pt x="2810962" y="109851"/>
                </a:cubicBezTo>
                <a:lnTo>
                  <a:pt x="2801496" y="118457"/>
                </a:lnTo>
                <a:cubicBezTo>
                  <a:pt x="2796673" y="112666"/>
                  <a:pt x="2790254" y="106390"/>
                  <a:pt x="2782240" y="99632"/>
                </a:cubicBezTo>
                <a:cubicBezTo>
                  <a:pt x="2774226" y="92872"/>
                  <a:pt x="2766014" y="86812"/>
                  <a:pt x="2757606" y="81451"/>
                </a:cubicBezTo>
                <a:close/>
                <a:moveTo>
                  <a:pt x="2732074" y="69977"/>
                </a:moveTo>
                <a:lnTo>
                  <a:pt x="2745270" y="69977"/>
                </a:lnTo>
                <a:lnTo>
                  <a:pt x="2745270" y="110998"/>
                </a:lnTo>
                <a:cubicBezTo>
                  <a:pt x="2745277" y="113568"/>
                  <a:pt x="2745264" y="116102"/>
                  <a:pt x="2745234" y="118601"/>
                </a:cubicBezTo>
                <a:cubicBezTo>
                  <a:pt x="2745204" y="121098"/>
                  <a:pt x="2745120" y="123632"/>
                  <a:pt x="2744983" y="126202"/>
                </a:cubicBezTo>
                <a:lnTo>
                  <a:pt x="2825305" y="126202"/>
                </a:lnTo>
                <a:lnTo>
                  <a:pt x="2825305" y="139111"/>
                </a:lnTo>
                <a:lnTo>
                  <a:pt x="2746991" y="139111"/>
                </a:lnTo>
                <a:cubicBezTo>
                  <a:pt x="2753548" y="165425"/>
                  <a:pt x="2763456" y="188171"/>
                  <a:pt x="2776718" y="207349"/>
                </a:cubicBezTo>
                <a:cubicBezTo>
                  <a:pt x="2789980" y="226526"/>
                  <a:pt x="2806844" y="240882"/>
                  <a:pt x="2827313" y="250414"/>
                </a:cubicBezTo>
                <a:cubicBezTo>
                  <a:pt x="2825538" y="251764"/>
                  <a:pt x="2823781" y="253438"/>
                  <a:pt x="2822042" y="255434"/>
                </a:cubicBezTo>
                <a:cubicBezTo>
                  <a:pt x="2820303" y="257430"/>
                  <a:pt x="2818904" y="259391"/>
                  <a:pt x="2817847" y="261315"/>
                </a:cubicBezTo>
                <a:cubicBezTo>
                  <a:pt x="2799230" y="251873"/>
                  <a:pt x="2783537" y="238557"/>
                  <a:pt x="2770765" y="221369"/>
                </a:cubicBezTo>
                <a:cubicBezTo>
                  <a:pt x="2757994" y="204182"/>
                  <a:pt x="2747966" y="183838"/>
                  <a:pt x="2740680" y="160339"/>
                </a:cubicBezTo>
                <a:cubicBezTo>
                  <a:pt x="2737172" y="178029"/>
                  <a:pt x="2729558" y="195647"/>
                  <a:pt x="2717838" y="213193"/>
                </a:cubicBezTo>
                <a:cubicBezTo>
                  <a:pt x="2706119" y="230740"/>
                  <a:pt x="2688107" y="247067"/>
                  <a:pt x="2663801" y="262175"/>
                </a:cubicBezTo>
                <a:cubicBezTo>
                  <a:pt x="2662600" y="260675"/>
                  <a:pt x="2661057" y="259086"/>
                  <a:pt x="2659175" y="257407"/>
                </a:cubicBezTo>
                <a:cubicBezTo>
                  <a:pt x="2657293" y="255727"/>
                  <a:pt x="2655392" y="254353"/>
                  <a:pt x="2653474" y="253283"/>
                </a:cubicBezTo>
                <a:cubicBezTo>
                  <a:pt x="2672042" y="242003"/>
                  <a:pt x="2686700" y="229948"/>
                  <a:pt x="2697449" y="217117"/>
                </a:cubicBezTo>
                <a:cubicBezTo>
                  <a:pt x="2708197" y="204286"/>
                  <a:pt x="2716077" y="191231"/>
                  <a:pt x="2721089" y="177954"/>
                </a:cubicBezTo>
                <a:cubicBezTo>
                  <a:pt x="2726100" y="164678"/>
                  <a:pt x="2729284" y="151729"/>
                  <a:pt x="2730640" y="139111"/>
                </a:cubicBezTo>
                <a:lnTo>
                  <a:pt x="2660072" y="139111"/>
                </a:lnTo>
                <a:lnTo>
                  <a:pt x="2660072" y="126202"/>
                </a:lnTo>
                <a:lnTo>
                  <a:pt x="2731788" y="126202"/>
                </a:lnTo>
                <a:cubicBezTo>
                  <a:pt x="2731925" y="123489"/>
                  <a:pt x="2732008" y="120883"/>
                  <a:pt x="2732038" y="118385"/>
                </a:cubicBezTo>
                <a:cubicBezTo>
                  <a:pt x="2732069" y="115887"/>
                  <a:pt x="2732080" y="113424"/>
                  <a:pt x="2732074" y="110998"/>
                </a:cubicBezTo>
                <a:close/>
                <a:moveTo>
                  <a:pt x="2350832" y="69385"/>
                </a:moveTo>
                <a:cubicBezTo>
                  <a:pt x="2350432" y="74107"/>
                  <a:pt x="2349798" y="78666"/>
                  <a:pt x="2348932" y="83065"/>
                </a:cubicBezTo>
                <a:cubicBezTo>
                  <a:pt x="2348065" y="87463"/>
                  <a:pt x="2346786" y="91809"/>
                  <a:pt x="2345095" y="96099"/>
                </a:cubicBezTo>
                <a:lnTo>
                  <a:pt x="2405336" y="96099"/>
                </a:lnTo>
                <a:lnTo>
                  <a:pt x="2405336" y="69385"/>
                </a:lnTo>
                <a:close/>
                <a:moveTo>
                  <a:pt x="2289730" y="69385"/>
                </a:moveTo>
                <a:cubicBezTo>
                  <a:pt x="2289013" y="73999"/>
                  <a:pt x="2288295" y="78559"/>
                  <a:pt x="2287578" y="83065"/>
                </a:cubicBezTo>
                <a:cubicBezTo>
                  <a:pt x="2286862" y="87572"/>
                  <a:pt x="2286144" y="91916"/>
                  <a:pt x="2285428" y="96099"/>
                </a:cubicBezTo>
                <a:lnTo>
                  <a:pt x="2330465" y="96099"/>
                </a:lnTo>
                <a:cubicBezTo>
                  <a:pt x="2332593" y="91809"/>
                  <a:pt x="2334218" y="87463"/>
                  <a:pt x="2335342" y="83065"/>
                </a:cubicBezTo>
                <a:cubicBezTo>
                  <a:pt x="2336465" y="78666"/>
                  <a:pt x="2337230" y="74107"/>
                  <a:pt x="2337636" y="69385"/>
                </a:cubicBezTo>
                <a:close/>
                <a:moveTo>
                  <a:pt x="2595241" y="68829"/>
                </a:moveTo>
                <a:cubicBezTo>
                  <a:pt x="2601976" y="73431"/>
                  <a:pt x="2607940" y="78140"/>
                  <a:pt x="2613133" y="82957"/>
                </a:cubicBezTo>
                <a:cubicBezTo>
                  <a:pt x="2618326" y="87774"/>
                  <a:pt x="2622785" y="92627"/>
                  <a:pt x="2626509" y="97516"/>
                </a:cubicBezTo>
                <a:cubicBezTo>
                  <a:pt x="2631971" y="93643"/>
                  <a:pt x="2636967" y="89699"/>
                  <a:pt x="2641497" y="85683"/>
                </a:cubicBezTo>
                <a:cubicBezTo>
                  <a:pt x="2646027" y="81667"/>
                  <a:pt x="2650020" y="77578"/>
                  <a:pt x="2653474" y="73420"/>
                </a:cubicBezTo>
                <a:lnTo>
                  <a:pt x="2664661" y="80017"/>
                </a:lnTo>
                <a:cubicBezTo>
                  <a:pt x="2660472" y="84750"/>
                  <a:pt x="2655727" y="89412"/>
                  <a:pt x="2650426" y="94002"/>
                </a:cubicBezTo>
                <a:cubicBezTo>
                  <a:pt x="2645125" y="98592"/>
                  <a:pt x="2639448" y="103109"/>
                  <a:pt x="2633393" y="107556"/>
                </a:cubicBezTo>
                <a:cubicBezTo>
                  <a:pt x="2640361" y="119323"/>
                  <a:pt x="2644927" y="131360"/>
                  <a:pt x="2647091" y="143664"/>
                </a:cubicBezTo>
                <a:cubicBezTo>
                  <a:pt x="2649254" y="155970"/>
                  <a:pt x="2650234" y="168508"/>
                  <a:pt x="2650032" y="181280"/>
                </a:cubicBezTo>
                <a:cubicBezTo>
                  <a:pt x="2650133" y="197972"/>
                  <a:pt x="2649213" y="212279"/>
                  <a:pt x="2647271" y="224202"/>
                </a:cubicBezTo>
                <a:cubicBezTo>
                  <a:pt x="2645328" y="236124"/>
                  <a:pt x="2641754" y="245340"/>
                  <a:pt x="2636549" y="251848"/>
                </a:cubicBezTo>
                <a:cubicBezTo>
                  <a:pt x="2634972" y="253725"/>
                  <a:pt x="2633035" y="255279"/>
                  <a:pt x="2630740" y="256510"/>
                </a:cubicBezTo>
                <a:cubicBezTo>
                  <a:pt x="2628445" y="257741"/>
                  <a:pt x="2625791" y="258577"/>
                  <a:pt x="2622780" y="259020"/>
                </a:cubicBezTo>
                <a:cubicBezTo>
                  <a:pt x="2618447" y="259719"/>
                  <a:pt x="2613773" y="260113"/>
                  <a:pt x="2608758" y="260204"/>
                </a:cubicBezTo>
                <a:cubicBezTo>
                  <a:pt x="2603745" y="260293"/>
                  <a:pt x="2598570" y="260185"/>
                  <a:pt x="2593232" y="259881"/>
                </a:cubicBezTo>
                <a:cubicBezTo>
                  <a:pt x="2593071" y="257819"/>
                  <a:pt x="2592533" y="255632"/>
                  <a:pt x="2591619" y="253318"/>
                </a:cubicBezTo>
                <a:cubicBezTo>
                  <a:pt x="2590704" y="251006"/>
                  <a:pt x="2589521" y="248890"/>
                  <a:pt x="2588068" y="246972"/>
                </a:cubicBezTo>
                <a:cubicBezTo>
                  <a:pt x="2594583" y="247402"/>
                  <a:pt x="2600416" y="247617"/>
                  <a:pt x="2605568" y="247617"/>
                </a:cubicBezTo>
                <a:cubicBezTo>
                  <a:pt x="2610719" y="247617"/>
                  <a:pt x="2614831" y="247402"/>
                  <a:pt x="2617903" y="246972"/>
                </a:cubicBezTo>
                <a:cubicBezTo>
                  <a:pt x="2620024" y="246835"/>
                  <a:pt x="2621805" y="246392"/>
                  <a:pt x="2623246" y="245645"/>
                </a:cubicBezTo>
                <a:cubicBezTo>
                  <a:pt x="2624686" y="244898"/>
                  <a:pt x="2625965" y="243810"/>
                  <a:pt x="2627083" y="242382"/>
                </a:cubicBezTo>
                <a:cubicBezTo>
                  <a:pt x="2630764" y="237822"/>
                  <a:pt x="2633370" y="230232"/>
                  <a:pt x="2634899" y="219612"/>
                </a:cubicBezTo>
                <a:cubicBezTo>
                  <a:pt x="2636429" y="208992"/>
                  <a:pt x="2637170" y="196024"/>
                  <a:pt x="2637123" y="180706"/>
                </a:cubicBezTo>
                <a:cubicBezTo>
                  <a:pt x="2637074" y="175017"/>
                  <a:pt x="2636884" y="169184"/>
                  <a:pt x="2636549" y="163207"/>
                </a:cubicBezTo>
                <a:cubicBezTo>
                  <a:pt x="2628445" y="172566"/>
                  <a:pt x="2619194" y="181459"/>
                  <a:pt x="2608794" y="189885"/>
                </a:cubicBezTo>
                <a:cubicBezTo>
                  <a:pt x="2598396" y="198313"/>
                  <a:pt x="2588141" y="205197"/>
                  <a:pt x="2578028" y="210540"/>
                </a:cubicBezTo>
                <a:cubicBezTo>
                  <a:pt x="2577114" y="208885"/>
                  <a:pt x="2575859" y="207031"/>
                  <a:pt x="2574263" y="204982"/>
                </a:cubicBezTo>
                <a:cubicBezTo>
                  <a:pt x="2572668" y="202932"/>
                  <a:pt x="2571054" y="201151"/>
                  <a:pt x="2569423" y="199640"/>
                </a:cubicBezTo>
                <a:cubicBezTo>
                  <a:pt x="2581405" y="194488"/>
                  <a:pt x="2593370" y="187149"/>
                  <a:pt x="2605317" y="177622"/>
                </a:cubicBezTo>
                <a:cubicBezTo>
                  <a:pt x="2617263" y="168096"/>
                  <a:pt x="2627005" y="158032"/>
                  <a:pt x="2634540" y="147430"/>
                </a:cubicBezTo>
                <a:cubicBezTo>
                  <a:pt x="2633548" y="141848"/>
                  <a:pt x="2632091" y="136373"/>
                  <a:pt x="2630166" y="131007"/>
                </a:cubicBezTo>
                <a:cubicBezTo>
                  <a:pt x="2628242" y="125640"/>
                  <a:pt x="2625779" y="120310"/>
                  <a:pt x="2622780" y="115015"/>
                </a:cubicBezTo>
                <a:cubicBezTo>
                  <a:pt x="2615739" y="119479"/>
                  <a:pt x="2608519" y="123746"/>
                  <a:pt x="2601121" y="127815"/>
                </a:cubicBezTo>
                <a:cubicBezTo>
                  <a:pt x="2593723" y="131886"/>
                  <a:pt x="2586216" y="135650"/>
                  <a:pt x="2578602" y="139111"/>
                </a:cubicBezTo>
                <a:cubicBezTo>
                  <a:pt x="2577544" y="137766"/>
                  <a:pt x="2576217" y="136296"/>
                  <a:pt x="2574622" y="134700"/>
                </a:cubicBezTo>
                <a:cubicBezTo>
                  <a:pt x="2573027" y="133105"/>
                  <a:pt x="2571485" y="131706"/>
                  <a:pt x="2569996" y="130505"/>
                </a:cubicBezTo>
                <a:cubicBezTo>
                  <a:pt x="2577927" y="126907"/>
                  <a:pt x="2585804" y="122986"/>
                  <a:pt x="2593627" y="118744"/>
                </a:cubicBezTo>
                <a:cubicBezTo>
                  <a:pt x="2601449" y="114500"/>
                  <a:pt x="2608968" y="110006"/>
                  <a:pt x="2616181" y="105261"/>
                </a:cubicBezTo>
                <a:cubicBezTo>
                  <a:pt x="2612476" y="100235"/>
                  <a:pt x="2608125" y="95299"/>
                  <a:pt x="2603129" y="90452"/>
                </a:cubicBezTo>
                <a:cubicBezTo>
                  <a:pt x="2598133" y="85605"/>
                  <a:pt x="2592348" y="80884"/>
                  <a:pt x="2585774" y="76288"/>
                </a:cubicBezTo>
                <a:close/>
                <a:moveTo>
                  <a:pt x="361144" y="66266"/>
                </a:moveTo>
                <a:lnTo>
                  <a:pt x="531255" y="66266"/>
                </a:lnTo>
                <a:lnTo>
                  <a:pt x="531255" y="146838"/>
                </a:lnTo>
                <a:lnTo>
                  <a:pt x="408763" y="146838"/>
                </a:lnTo>
                <a:cubicBezTo>
                  <a:pt x="406451" y="150598"/>
                  <a:pt x="403905" y="154357"/>
                  <a:pt x="401126" y="158116"/>
                </a:cubicBezTo>
                <a:cubicBezTo>
                  <a:pt x="398347" y="161875"/>
                  <a:pt x="395442" y="165491"/>
                  <a:pt x="392413" y="168963"/>
                </a:cubicBezTo>
                <a:lnTo>
                  <a:pt x="515190" y="168963"/>
                </a:lnTo>
                <a:lnTo>
                  <a:pt x="518059" y="168101"/>
                </a:lnTo>
                <a:lnTo>
                  <a:pt x="526665" y="174397"/>
                </a:lnTo>
                <a:cubicBezTo>
                  <a:pt x="518704" y="185117"/>
                  <a:pt x="508951" y="194711"/>
                  <a:pt x="497404" y="203179"/>
                </a:cubicBezTo>
                <a:cubicBezTo>
                  <a:pt x="485858" y="211649"/>
                  <a:pt x="472949" y="219168"/>
                  <a:pt x="458678" y="225738"/>
                </a:cubicBezTo>
                <a:cubicBezTo>
                  <a:pt x="475263" y="231322"/>
                  <a:pt x="493012" y="235865"/>
                  <a:pt x="511927" y="239368"/>
                </a:cubicBezTo>
                <a:cubicBezTo>
                  <a:pt x="530842" y="242871"/>
                  <a:pt x="550385" y="245405"/>
                  <a:pt x="570555" y="246972"/>
                </a:cubicBezTo>
                <a:cubicBezTo>
                  <a:pt x="568965" y="248771"/>
                  <a:pt x="567484" y="250838"/>
                  <a:pt x="566109" y="253175"/>
                </a:cubicBezTo>
                <a:cubicBezTo>
                  <a:pt x="564733" y="255512"/>
                  <a:pt x="563539" y="257651"/>
                  <a:pt x="562523" y="259594"/>
                </a:cubicBezTo>
                <a:cubicBezTo>
                  <a:pt x="540751" y="257610"/>
                  <a:pt x="519679" y="254406"/>
                  <a:pt x="499305" y="249984"/>
                </a:cubicBezTo>
                <a:cubicBezTo>
                  <a:pt x="478932" y="245560"/>
                  <a:pt x="459939" y="239774"/>
                  <a:pt x="442327" y="232624"/>
                </a:cubicBezTo>
                <a:cubicBezTo>
                  <a:pt x="422330" y="240324"/>
                  <a:pt x="401365" y="246517"/>
                  <a:pt x="379431" y="251203"/>
                </a:cubicBezTo>
                <a:cubicBezTo>
                  <a:pt x="357499" y="255889"/>
                  <a:pt x="335816" y="259355"/>
                  <a:pt x="314385" y="261601"/>
                </a:cubicBezTo>
                <a:cubicBezTo>
                  <a:pt x="313913" y="259522"/>
                  <a:pt x="313137" y="257298"/>
                  <a:pt x="312055" y="254932"/>
                </a:cubicBezTo>
                <a:cubicBezTo>
                  <a:pt x="310973" y="252565"/>
                  <a:pt x="309838" y="250485"/>
                  <a:pt x="308648" y="248693"/>
                </a:cubicBezTo>
                <a:cubicBezTo>
                  <a:pt x="328329" y="247007"/>
                  <a:pt x="348206" y="244281"/>
                  <a:pt x="368280" y="240516"/>
                </a:cubicBezTo>
                <a:cubicBezTo>
                  <a:pt x="388355" y="236749"/>
                  <a:pt x="407586" y="231728"/>
                  <a:pt x="425975" y="225451"/>
                </a:cubicBezTo>
                <a:cubicBezTo>
                  <a:pt x="415607" y="220430"/>
                  <a:pt x="406009" y="214834"/>
                  <a:pt x="397182" y="208665"/>
                </a:cubicBezTo>
                <a:cubicBezTo>
                  <a:pt x="388355" y="202496"/>
                  <a:pt x="380550" y="195753"/>
                  <a:pt x="373767" y="188435"/>
                </a:cubicBezTo>
                <a:cubicBezTo>
                  <a:pt x="367718" y="193899"/>
                  <a:pt x="361527" y="199040"/>
                  <a:pt x="355192" y="203859"/>
                </a:cubicBezTo>
                <a:cubicBezTo>
                  <a:pt x="348857" y="208677"/>
                  <a:pt x="342522" y="213101"/>
                  <a:pt x="336187" y="217130"/>
                </a:cubicBezTo>
                <a:cubicBezTo>
                  <a:pt x="335094" y="215874"/>
                  <a:pt x="333551" y="214296"/>
                  <a:pt x="331561" y="212395"/>
                </a:cubicBezTo>
                <a:cubicBezTo>
                  <a:pt x="329571" y="210494"/>
                  <a:pt x="327671" y="208916"/>
                  <a:pt x="325860" y="207660"/>
                </a:cubicBezTo>
                <a:cubicBezTo>
                  <a:pt x="338972" y="200249"/>
                  <a:pt x="351474" y="191335"/>
                  <a:pt x="363368" y="180916"/>
                </a:cubicBezTo>
                <a:cubicBezTo>
                  <a:pt x="375260" y="170498"/>
                  <a:pt x="385325" y="159138"/>
                  <a:pt x="393560" y="146838"/>
                </a:cubicBezTo>
                <a:lnTo>
                  <a:pt x="361144" y="146838"/>
                </a:lnTo>
                <a:close/>
                <a:moveTo>
                  <a:pt x="3299509" y="54755"/>
                </a:moveTo>
                <a:cubicBezTo>
                  <a:pt x="3297059" y="59514"/>
                  <a:pt x="3294429" y="64344"/>
                  <a:pt x="3291621" y="69246"/>
                </a:cubicBezTo>
                <a:cubicBezTo>
                  <a:pt x="3288811" y="74148"/>
                  <a:pt x="3285895" y="78979"/>
                  <a:pt x="3282871" y="83737"/>
                </a:cubicBezTo>
                <a:lnTo>
                  <a:pt x="3226072" y="166668"/>
                </a:lnTo>
                <a:lnTo>
                  <a:pt x="3299222" y="166668"/>
                </a:lnTo>
                <a:lnTo>
                  <a:pt x="3299222" y="89477"/>
                </a:lnTo>
                <a:cubicBezTo>
                  <a:pt x="3299240" y="84497"/>
                  <a:pt x="3299419" y="78745"/>
                  <a:pt x="3299759" y="72223"/>
                </a:cubicBezTo>
                <a:cubicBezTo>
                  <a:pt x="3300099" y="65701"/>
                  <a:pt x="3300492" y="59878"/>
                  <a:pt x="3300940" y="54755"/>
                </a:cubicBezTo>
                <a:close/>
                <a:moveTo>
                  <a:pt x="3052502" y="48462"/>
                </a:moveTo>
                <a:cubicBezTo>
                  <a:pt x="3056039" y="71746"/>
                  <a:pt x="3060581" y="93667"/>
                  <a:pt x="3066128" y="114225"/>
                </a:cubicBezTo>
                <a:cubicBezTo>
                  <a:pt x="3071674" y="134784"/>
                  <a:pt x="3078510" y="153693"/>
                  <a:pt x="3086638" y="170953"/>
                </a:cubicBezTo>
                <a:cubicBezTo>
                  <a:pt x="3095865" y="154159"/>
                  <a:pt x="3103946" y="135537"/>
                  <a:pt x="3110878" y="115086"/>
                </a:cubicBezTo>
                <a:cubicBezTo>
                  <a:pt x="3117810" y="94635"/>
                  <a:pt x="3123308" y="72427"/>
                  <a:pt x="3127372" y="48462"/>
                </a:cubicBezTo>
                <a:close/>
                <a:moveTo>
                  <a:pt x="4712654" y="42994"/>
                </a:moveTo>
                <a:cubicBezTo>
                  <a:pt x="4691720" y="43280"/>
                  <a:pt x="4675125" y="51529"/>
                  <a:pt x="4662871" y="67740"/>
                </a:cubicBezTo>
                <a:cubicBezTo>
                  <a:pt x="4650616" y="83951"/>
                  <a:pt x="4644351" y="106402"/>
                  <a:pt x="4644077" y="135094"/>
                </a:cubicBezTo>
                <a:cubicBezTo>
                  <a:pt x="4644351" y="163846"/>
                  <a:pt x="4650616" y="186537"/>
                  <a:pt x="4662871" y="203166"/>
                </a:cubicBezTo>
                <a:cubicBezTo>
                  <a:pt x="4675125" y="219795"/>
                  <a:pt x="4691720" y="228284"/>
                  <a:pt x="4712654" y="228630"/>
                </a:cubicBezTo>
                <a:cubicBezTo>
                  <a:pt x="4733739" y="228284"/>
                  <a:pt x="4750465" y="219795"/>
                  <a:pt x="4762833" y="203166"/>
                </a:cubicBezTo>
                <a:cubicBezTo>
                  <a:pt x="4775201" y="186537"/>
                  <a:pt x="4781525" y="163846"/>
                  <a:pt x="4781807" y="135094"/>
                </a:cubicBezTo>
                <a:cubicBezTo>
                  <a:pt x="4781525" y="106402"/>
                  <a:pt x="4775201" y="83951"/>
                  <a:pt x="4762833" y="67740"/>
                </a:cubicBezTo>
                <a:cubicBezTo>
                  <a:pt x="4750465" y="51529"/>
                  <a:pt x="4733739" y="43280"/>
                  <a:pt x="4712654" y="42994"/>
                </a:cubicBezTo>
                <a:close/>
                <a:moveTo>
                  <a:pt x="3584560" y="41272"/>
                </a:moveTo>
                <a:cubicBezTo>
                  <a:pt x="3572991" y="41583"/>
                  <a:pt x="3563557" y="46629"/>
                  <a:pt x="3556256" y="56410"/>
                </a:cubicBezTo>
                <a:cubicBezTo>
                  <a:pt x="3548957" y="66190"/>
                  <a:pt x="3545190" y="78841"/>
                  <a:pt x="3544957" y="94360"/>
                </a:cubicBezTo>
                <a:cubicBezTo>
                  <a:pt x="3544891" y="109719"/>
                  <a:pt x="3548251" y="122190"/>
                  <a:pt x="3555037" y="131773"/>
                </a:cubicBezTo>
                <a:cubicBezTo>
                  <a:pt x="3561822" y="141356"/>
                  <a:pt x="3572429" y="146294"/>
                  <a:pt x="3586855" y="146588"/>
                </a:cubicBezTo>
                <a:cubicBezTo>
                  <a:pt x="3594682" y="146671"/>
                  <a:pt x="3602777" y="144280"/>
                  <a:pt x="3611141" y="139413"/>
                </a:cubicBezTo>
                <a:cubicBezTo>
                  <a:pt x="3619506" y="134547"/>
                  <a:pt x="3627672" y="126703"/>
                  <a:pt x="3635642" y="115882"/>
                </a:cubicBezTo>
                <a:cubicBezTo>
                  <a:pt x="3634805" y="92812"/>
                  <a:pt x="3630165" y="74674"/>
                  <a:pt x="3621723" y="61468"/>
                </a:cubicBezTo>
                <a:cubicBezTo>
                  <a:pt x="3613282" y="48262"/>
                  <a:pt x="3600893" y="41529"/>
                  <a:pt x="3584560" y="41272"/>
                </a:cubicBezTo>
                <a:close/>
                <a:moveTo>
                  <a:pt x="2003440" y="37543"/>
                </a:moveTo>
                <a:cubicBezTo>
                  <a:pt x="1998569" y="43729"/>
                  <a:pt x="1993394" y="49878"/>
                  <a:pt x="1987914" y="55992"/>
                </a:cubicBezTo>
                <a:cubicBezTo>
                  <a:pt x="1982433" y="62106"/>
                  <a:pt x="1976612" y="68112"/>
                  <a:pt x="1970451" y="74011"/>
                </a:cubicBezTo>
                <a:lnTo>
                  <a:pt x="2056224" y="74011"/>
                </a:lnTo>
                <a:cubicBezTo>
                  <a:pt x="2061171" y="68866"/>
                  <a:pt x="2066048" y="63075"/>
                  <a:pt x="2070853" y="56639"/>
                </a:cubicBezTo>
                <a:cubicBezTo>
                  <a:pt x="2075658" y="50201"/>
                  <a:pt x="2079961" y="43836"/>
                  <a:pt x="2083762" y="37543"/>
                </a:cubicBezTo>
                <a:close/>
                <a:moveTo>
                  <a:pt x="3133397" y="34406"/>
                </a:moveTo>
                <a:lnTo>
                  <a:pt x="3142004" y="36987"/>
                </a:lnTo>
                <a:cubicBezTo>
                  <a:pt x="3137658" y="67246"/>
                  <a:pt x="3131431" y="94724"/>
                  <a:pt x="3123321" y="119425"/>
                </a:cubicBezTo>
                <a:cubicBezTo>
                  <a:pt x="3115211" y="144125"/>
                  <a:pt x="3105470" y="166082"/>
                  <a:pt x="3094097" y="185296"/>
                </a:cubicBezTo>
                <a:cubicBezTo>
                  <a:pt x="3101675" y="198826"/>
                  <a:pt x="3110400" y="210922"/>
                  <a:pt x="3120273" y="221584"/>
                </a:cubicBezTo>
                <a:cubicBezTo>
                  <a:pt x="3130146" y="232246"/>
                  <a:pt x="3141310" y="241187"/>
                  <a:pt x="3153764" y="248406"/>
                </a:cubicBezTo>
                <a:cubicBezTo>
                  <a:pt x="3151984" y="249745"/>
                  <a:pt x="3150167" y="251370"/>
                  <a:pt x="3148314" y="253283"/>
                </a:cubicBezTo>
                <a:cubicBezTo>
                  <a:pt x="3146461" y="255195"/>
                  <a:pt x="3144931" y="257107"/>
                  <a:pt x="3143724" y="259020"/>
                </a:cubicBezTo>
                <a:cubicBezTo>
                  <a:pt x="3131855" y="251705"/>
                  <a:pt x="3121170" y="242955"/>
                  <a:pt x="3111667" y="232772"/>
                </a:cubicBezTo>
                <a:cubicBezTo>
                  <a:pt x="3102164" y="222589"/>
                  <a:pt x="3093630" y="210970"/>
                  <a:pt x="3086064" y="197918"/>
                </a:cubicBezTo>
                <a:cubicBezTo>
                  <a:pt x="3077148" y="211407"/>
                  <a:pt x="3067657" y="223443"/>
                  <a:pt x="3057593" y="234027"/>
                </a:cubicBezTo>
                <a:cubicBezTo>
                  <a:pt x="3047529" y="244611"/>
                  <a:pt x="3037035" y="253707"/>
                  <a:pt x="3026110" y="261315"/>
                </a:cubicBezTo>
                <a:cubicBezTo>
                  <a:pt x="3024921" y="259510"/>
                  <a:pt x="3023498" y="257598"/>
                  <a:pt x="3021843" y="255578"/>
                </a:cubicBezTo>
                <a:cubicBezTo>
                  <a:pt x="3020187" y="253557"/>
                  <a:pt x="3018550" y="251932"/>
                  <a:pt x="3016931" y="250701"/>
                </a:cubicBezTo>
                <a:cubicBezTo>
                  <a:pt x="3028160" y="243351"/>
                  <a:pt x="3038977" y="234099"/>
                  <a:pt x="3049382" y="222947"/>
                </a:cubicBezTo>
                <a:cubicBezTo>
                  <a:pt x="3059786" y="211795"/>
                  <a:pt x="3069528" y="198958"/>
                  <a:pt x="3078605" y="184435"/>
                </a:cubicBezTo>
                <a:cubicBezTo>
                  <a:pt x="3069337" y="165735"/>
                  <a:pt x="3061555" y="144974"/>
                  <a:pt x="3055263" y="122150"/>
                </a:cubicBezTo>
                <a:cubicBezTo>
                  <a:pt x="3048969" y="99327"/>
                  <a:pt x="3043842" y="74763"/>
                  <a:pt x="3039880" y="48462"/>
                </a:cubicBezTo>
                <a:lnTo>
                  <a:pt x="3022955" y="48462"/>
                </a:lnTo>
                <a:lnTo>
                  <a:pt x="3022955" y="35266"/>
                </a:lnTo>
                <a:lnTo>
                  <a:pt x="3131102" y="35266"/>
                </a:lnTo>
                <a:close/>
                <a:moveTo>
                  <a:pt x="2418532" y="33240"/>
                </a:moveTo>
                <a:lnTo>
                  <a:pt x="2418532" y="58233"/>
                </a:lnTo>
                <a:lnTo>
                  <a:pt x="2468733" y="58233"/>
                </a:lnTo>
                <a:lnTo>
                  <a:pt x="2468733" y="33240"/>
                </a:lnTo>
                <a:close/>
                <a:moveTo>
                  <a:pt x="2351119" y="33240"/>
                </a:moveTo>
                <a:lnTo>
                  <a:pt x="2351119" y="56797"/>
                </a:lnTo>
                <a:lnTo>
                  <a:pt x="2351119" y="58233"/>
                </a:lnTo>
                <a:lnTo>
                  <a:pt x="2405336" y="58233"/>
                </a:lnTo>
                <a:lnTo>
                  <a:pt x="2405336" y="33240"/>
                </a:lnTo>
                <a:close/>
                <a:moveTo>
                  <a:pt x="3299222" y="31268"/>
                </a:moveTo>
                <a:lnTo>
                  <a:pt x="3315537" y="31268"/>
                </a:lnTo>
                <a:lnTo>
                  <a:pt x="3315537" y="166668"/>
                </a:lnTo>
                <a:lnTo>
                  <a:pt x="3345085" y="166668"/>
                </a:lnTo>
                <a:lnTo>
                  <a:pt x="3345085" y="180688"/>
                </a:lnTo>
                <a:lnTo>
                  <a:pt x="3315537" y="180688"/>
                </a:lnTo>
                <a:lnTo>
                  <a:pt x="3315537" y="240356"/>
                </a:lnTo>
                <a:lnTo>
                  <a:pt x="3299222" y="240356"/>
                </a:lnTo>
                <a:lnTo>
                  <a:pt x="3299222" y="180688"/>
                </a:lnTo>
                <a:lnTo>
                  <a:pt x="3206852" y="180688"/>
                </a:lnTo>
                <a:lnTo>
                  <a:pt x="3206852" y="170101"/>
                </a:lnTo>
                <a:close/>
                <a:moveTo>
                  <a:pt x="2928003" y="28956"/>
                </a:moveTo>
                <a:lnTo>
                  <a:pt x="2928003" y="75427"/>
                </a:lnTo>
                <a:lnTo>
                  <a:pt x="2985949" y="75427"/>
                </a:lnTo>
                <a:lnTo>
                  <a:pt x="2985949" y="28956"/>
                </a:lnTo>
                <a:close/>
                <a:moveTo>
                  <a:pt x="13735" y="28077"/>
                </a:moveTo>
                <a:lnTo>
                  <a:pt x="13735" y="232360"/>
                </a:lnTo>
                <a:lnTo>
                  <a:pt x="221460" y="232360"/>
                </a:lnTo>
                <a:lnTo>
                  <a:pt x="221460" y="28077"/>
                </a:lnTo>
                <a:close/>
                <a:moveTo>
                  <a:pt x="4712654" y="27539"/>
                </a:moveTo>
                <a:cubicBezTo>
                  <a:pt x="4738621" y="27878"/>
                  <a:pt x="4759489" y="37519"/>
                  <a:pt x="4775259" y="56462"/>
                </a:cubicBezTo>
                <a:cubicBezTo>
                  <a:pt x="4791029" y="75405"/>
                  <a:pt x="4799129" y="101616"/>
                  <a:pt x="4799557" y="135094"/>
                </a:cubicBezTo>
                <a:cubicBezTo>
                  <a:pt x="4799129" y="168757"/>
                  <a:pt x="4791029" y="195243"/>
                  <a:pt x="4775259" y="214552"/>
                </a:cubicBezTo>
                <a:cubicBezTo>
                  <a:pt x="4759489" y="233860"/>
                  <a:pt x="4738621" y="243704"/>
                  <a:pt x="4712654" y="244086"/>
                </a:cubicBezTo>
                <a:cubicBezTo>
                  <a:pt x="4686952" y="243704"/>
                  <a:pt x="4666203" y="233860"/>
                  <a:pt x="4650409" y="214552"/>
                </a:cubicBezTo>
                <a:cubicBezTo>
                  <a:pt x="4634615" y="195243"/>
                  <a:pt x="4626493" y="168757"/>
                  <a:pt x="4626039" y="135094"/>
                </a:cubicBezTo>
                <a:cubicBezTo>
                  <a:pt x="4626493" y="101616"/>
                  <a:pt x="4634615" y="75405"/>
                  <a:pt x="4650409" y="56462"/>
                </a:cubicBezTo>
                <a:cubicBezTo>
                  <a:pt x="4666203" y="37519"/>
                  <a:pt x="4686952" y="27878"/>
                  <a:pt x="4712654" y="27539"/>
                </a:cubicBezTo>
                <a:close/>
                <a:moveTo>
                  <a:pt x="3822807" y="27539"/>
                </a:moveTo>
                <a:cubicBezTo>
                  <a:pt x="3836934" y="27837"/>
                  <a:pt x="3848709" y="30532"/>
                  <a:pt x="3858132" y="35627"/>
                </a:cubicBezTo>
                <a:cubicBezTo>
                  <a:pt x="3867555" y="40722"/>
                  <a:pt x="3875089" y="46430"/>
                  <a:pt x="3880736" y="52751"/>
                </a:cubicBezTo>
                <a:lnTo>
                  <a:pt x="3870718" y="63943"/>
                </a:lnTo>
                <a:cubicBezTo>
                  <a:pt x="3865510" y="58048"/>
                  <a:pt x="3859081" y="53122"/>
                  <a:pt x="3851430" y="49164"/>
                </a:cubicBezTo>
                <a:cubicBezTo>
                  <a:pt x="3843779" y="45206"/>
                  <a:pt x="3834334" y="43149"/>
                  <a:pt x="3823095" y="42994"/>
                </a:cubicBezTo>
                <a:cubicBezTo>
                  <a:pt x="3799613" y="43299"/>
                  <a:pt x="3781223" y="51585"/>
                  <a:pt x="3767929" y="67853"/>
                </a:cubicBezTo>
                <a:cubicBezTo>
                  <a:pt x="3754633" y="84120"/>
                  <a:pt x="3747865" y="106541"/>
                  <a:pt x="3747626" y="135112"/>
                </a:cubicBezTo>
                <a:cubicBezTo>
                  <a:pt x="3747781" y="163976"/>
                  <a:pt x="3754286" y="186697"/>
                  <a:pt x="3767139" y="203272"/>
                </a:cubicBezTo>
                <a:cubicBezTo>
                  <a:pt x="3779992" y="219848"/>
                  <a:pt x="3798261" y="228301"/>
                  <a:pt x="3821946" y="228630"/>
                </a:cubicBezTo>
                <a:cubicBezTo>
                  <a:pt x="3830992" y="228601"/>
                  <a:pt x="3839445" y="227297"/>
                  <a:pt x="3847307" y="224720"/>
                </a:cubicBezTo>
                <a:cubicBezTo>
                  <a:pt x="3855167" y="222143"/>
                  <a:pt x="3861540" y="218472"/>
                  <a:pt x="3866424" y="213707"/>
                </a:cubicBezTo>
                <a:lnTo>
                  <a:pt x="3866424" y="150854"/>
                </a:lnTo>
                <a:lnTo>
                  <a:pt x="3817929" y="150854"/>
                </a:lnTo>
                <a:lnTo>
                  <a:pt x="3817929" y="136260"/>
                </a:lnTo>
                <a:lnTo>
                  <a:pt x="3883026" y="136260"/>
                </a:lnTo>
                <a:lnTo>
                  <a:pt x="3883026" y="220307"/>
                </a:lnTo>
                <a:cubicBezTo>
                  <a:pt x="3876388" y="227444"/>
                  <a:pt x="3867755" y="233163"/>
                  <a:pt x="3857126" y="237464"/>
                </a:cubicBezTo>
                <a:cubicBezTo>
                  <a:pt x="3846497" y="241766"/>
                  <a:pt x="3834196" y="243973"/>
                  <a:pt x="3820225" y="244086"/>
                </a:cubicBezTo>
                <a:cubicBezTo>
                  <a:pt x="3792847" y="243745"/>
                  <a:pt x="3770998" y="234032"/>
                  <a:pt x="3754677" y="214946"/>
                </a:cubicBezTo>
                <a:cubicBezTo>
                  <a:pt x="3738357" y="195860"/>
                  <a:pt x="3729995" y="169440"/>
                  <a:pt x="3729590" y="135686"/>
                </a:cubicBezTo>
                <a:cubicBezTo>
                  <a:pt x="3730030" y="101927"/>
                  <a:pt x="3738680" y="75544"/>
                  <a:pt x="3755538" y="56538"/>
                </a:cubicBezTo>
                <a:cubicBezTo>
                  <a:pt x="3772396" y="37532"/>
                  <a:pt x="3794819" y="27866"/>
                  <a:pt x="3822807" y="27539"/>
                </a:cubicBezTo>
                <a:close/>
                <a:moveTo>
                  <a:pt x="3584847" y="27539"/>
                </a:moveTo>
                <a:cubicBezTo>
                  <a:pt x="3605358" y="27632"/>
                  <a:pt x="3621649" y="35900"/>
                  <a:pt x="3633719" y="52340"/>
                </a:cubicBezTo>
                <a:cubicBezTo>
                  <a:pt x="3645790" y="68781"/>
                  <a:pt x="3651965" y="92832"/>
                  <a:pt x="3652245" y="124491"/>
                </a:cubicBezTo>
                <a:cubicBezTo>
                  <a:pt x="3652044" y="153692"/>
                  <a:pt x="3648526" y="177074"/>
                  <a:pt x="3641690" y="194637"/>
                </a:cubicBezTo>
                <a:cubicBezTo>
                  <a:pt x="3634854" y="212200"/>
                  <a:pt x="3625897" y="224871"/>
                  <a:pt x="3614820" y="232650"/>
                </a:cubicBezTo>
                <a:cubicBezTo>
                  <a:pt x="3603742" y="240427"/>
                  <a:pt x="3591743" y="244240"/>
                  <a:pt x="3578821" y="244086"/>
                </a:cubicBezTo>
                <a:cubicBezTo>
                  <a:pt x="3568679" y="243984"/>
                  <a:pt x="3559833" y="242112"/>
                  <a:pt x="3552280" y="238467"/>
                </a:cubicBezTo>
                <a:cubicBezTo>
                  <a:pt x="3544727" y="234823"/>
                  <a:pt x="3538183" y="230013"/>
                  <a:pt x="3532649" y="224037"/>
                </a:cubicBezTo>
                <a:lnTo>
                  <a:pt x="3542667" y="213131"/>
                </a:lnTo>
                <a:cubicBezTo>
                  <a:pt x="3547429" y="218596"/>
                  <a:pt x="3552892" y="222734"/>
                  <a:pt x="3559055" y="225544"/>
                </a:cubicBezTo>
                <a:cubicBezTo>
                  <a:pt x="3565219" y="228355"/>
                  <a:pt x="3571903" y="229766"/>
                  <a:pt x="3579107" y="229778"/>
                </a:cubicBezTo>
                <a:cubicBezTo>
                  <a:pt x="3594047" y="230231"/>
                  <a:pt x="3606926" y="223010"/>
                  <a:pt x="3617742" y="208114"/>
                </a:cubicBezTo>
                <a:cubicBezTo>
                  <a:pt x="3628557" y="193218"/>
                  <a:pt x="3634620" y="167926"/>
                  <a:pt x="3635929" y="132239"/>
                </a:cubicBezTo>
                <a:cubicBezTo>
                  <a:pt x="3628993" y="140676"/>
                  <a:pt x="3621197" y="147388"/>
                  <a:pt x="3612540" y="152376"/>
                </a:cubicBezTo>
                <a:cubicBezTo>
                  <a:pt x="3603883" y="157363"/>
                  <a:pt x="3594652" y="159915"/>
                  <a:pt x="3584847" y="160034"/>
                </a:cubicBezTo>
                <a:cubicBezTo>
                  <a:pt x="3567176" y="159952"/>
                  <a:pt x="3553384" y="154315"/>
                  <a:pt x="3543472" y="143123"/>
                </a:cubicBezTo>
                <a:cubicBezTo>
                  <a:pt x="3533559" y="131932"/>
                  <a:pt x="3528521" y="115677"/>
                  <a:pt x="3528355" y="94360"/>
                </a:cubicBezTo>
                <a:cubicBezTo>
                  <a:pt x="3528807" y="74377"/>
                  <a:pt x="3534420" y="58325"/>
                  <a:pt x="3545194" y="46207"/>
                </a:cubicBezTo>
                <a:cubicBezTo>
                  <a:pt x="3555967" y="34089"/>
                  <a:pt x="3569184" y="27866"/>
                  <a:pt x="3584847" y="27539"/>
                </a:cubicBezTo>
                <a:close/>
                <a:moveTo>
                  <a:pt x="5139149" y="24671"/>
                </a:moveTo>
                <a:cubicBezTo>
                  <a:pt x="5142993" y="24706"/>
                  <a:pt x="5146263" y="25923"/>
                  <a:pt x="5148962" y="28323"/>
                </a:cubicBezTo>
                <a:cubicBezTo>
                  <a:pt x="5151661" y="30722"/>
                  <a:pt x="5153069" y="34089"/>
                  <a:pt x="5153188" y="38421"/>
                </a:cubicBezTo>
                <a:cubicBezTo>
                  <a:pt x="5153069" y="42355"/>
                  <a:pt x="5151661" y="45518"/>
                  <a:pt x="5148962" y="47911"/>
                </a:cubicBezTo>
                <a:cubicBezTo>
                  <a:pt x="5146263" y="50305"/>
                  <a:pt x="5142993" y="51534"/>
                  <a:pt x="5139149" y="51600"/>
                </a:cubicBezTo>
                <a:cubicBezTo>
                  <a:pt x="5135181" y="51534"/>
                  <a:pt x="5131873" y="50305"/>
                  <a:pt x="5129229" y="47911"/>
                </a:cubicBezTo>
                <a:cubicBezTo>
                  <a:pt x="5126586" y="45518"/>
                  <a:pt x="5125212" y="42355"/>
                  <a:pt x="5125111" y="38421"/>
                </a:cubicBezTo>
                <a:cubicBezTo>
                  <a:pt x="5125212" y="34089"/>
                  <a:pt x="5126586" y="30722"/>
                  <a:pt x="5129229" y="28323"/>
                </a:cubicBezTo>
                <a:cubicBezTo>
                  <a:pt x="5131873" y="25923"/>
                  <a:pt x="5135181" y="24706"/>
                  <a:pt x="5139149" y="24671"/>
                </a:cubicBezTo>
                <a:close/>
                <a:moveTo>
                  <a:pt x="6048508" y="24653"/>
                </a:moveTo>
                <a:cubicBezTo>
                  <a:pt x="6057228" y="29828"/>
                  <a:pt x="6065750" y="35612"/>
                  <a:pt x="6074075" y="42008"/>
                </a:cubicBezTo>
                <a:cubicBezTo>
                  <a:pt x="6082400" y="48402"/>
                  <a:pt x="6088987" y="54474"/>
                  <a:pt x="6093833" y="60224"/>
                </a:cubicBezTo>
                <a:lnTo>
                  <a:pt x="6086661" y="70837"/>
                </a:lnTo>
                <a:cubicBezTo>
                  <a:pt x="6081791" y="65178"/>
                  <a:pt x="6075109" y="58998"/>
                  <a:pt x="6066616" y="52299"/>
                </a:cubicBezTo>
                <a:cubicBezTo>
                  <a:pt x="6058124" y="45599"/>
                  <a:pt x="6049507" y="39635"/>
                  <a:pt x="6040763" y="34406"/>
                </a:cubicBezTo>
                <a:close/>
                <a:moveTo>
                  <a:pt x="5920567" y="20350"/>
                </a:moveTo>
                <a:cubicBezTo>
                  <a:pt x="5924941" y="30276"/>
                  <a:pt x="5928743" y="40830"/>
                  <a:pt x="5931970" y="52012"/>
                </a:cubicBezTo>
                <a:cubicBezTo>
                  <a:pt x="5935197" y="63194"/>
                  <a:pt x="5937420" y="73102"/>
                  <a:pt x="5938639" y="81738"/>
                </a:cubicBezTo>
                <a:lnTo>
                  <a:pt x="5926878" y="84894"/>
                </a:lnTo>
                <a:cubicBezTo>
                  <a:pt x="5925785" y="76251"/>
                  <a:pt x="5923669" y="66284"/>
                  <a:pt x="5920531" y="54988"/>
                </a:cubicBezTo>
                <a:cubicBezTo>
                  <a:pt x="5917393" y="43693"/>
                  <a:pt x="5913771" y="33007"/>
                  <a:pt x="5909667" y="22931"/>
                </a:cubicBezTo>
                <a:close/>
                <a:moveTo>
                  <a:pt x="6000889" y="19489"/>
                </a:moveTo>
                <a:lnTo>
                  <a:pt x="6013797" y="23218"/>
                </a:lnTo>
                <a:cubicBezTo>
                  <a:pt x="6010140" y="33915"/>
                  <a:pt x="6006196" y="45079"/>
                  <a:pt x="6001965" y="56709"/>
                </a:cubicBezTo>
                <a:cubicBezTo>
                  <a:pt x="5997734" y="68339"/>
                  <a:pt x="5993645" y="78212"/>
                  <a:pt x="5989701" y="86328"/>
                </a:cubicBezTo>
                <a:lnTo>
                  <a:pt x="5980234" y="82886"/>
                </a:lnTo>
                <a:cubicBezTo>
                  <a:pt x="5983820" y="74256"/>
                  <a:pt x="5987549" y="63977"/>
                  <a:pt x="5991423" y="52048"/>
                </a:cubicBezTo>
                <a:cubicBezTo>
                  <a:pt x="5995295" y="40119"/>
                  <a:pt x="5998451" y="29266"/>
                  <a:pt x="6000889" y="19489"/>
                </a:cubicBezTo>
                <a:close/>
                <a:moveTo>
                  <a:pt x="2893292" y="16047"/>
                </a:moveTo>
                <a:lnTo>
                  <a:pt x="3022381" y="16047"/>
                </a:lnTo>
                <a:lnTo>
                  <a:pt x="3022381" y="28956"/>
                </a:lnTo>
                <a:lnTo>
                  <a:pt x="2999432" y="28956"/>
                </a:lnTo>
                <a:lnTo>
                  <a:pt x="2999432" y="188165"/>
                </a:lnTo>
                <a:lnTo>
                  <a:pt x="3024675" y="183575"/>
                </a:lnTo>
                <a:lnTo>
                  <a:pt x="3025537" y="195910"/>
                </a:lnTo>
                <a:lnTo>
                  <a:pt x="2999432" y="200787"/>
                </a:lnTo>
                <a:lnTo>
                  <a:pt x="2999432" y="261028"/>
                </a:lnTo>
                <a:lnTo>
                  <a:pt x="2985949" y="261028"/>
                </a:lnTo>
                <a:lnTo>
                  <a:pt x="2985949" y="203368"/>
                </a:lnTo>
                <a:cubicBezTo>
                  <a:pt x="2969048" y="206524"/>
                  <a:pt x="2952792" y="209464"/>
                  <a:pt x="2937182" y="212190"/>
                </a:cubicBezTo>
                <a:cubicBezTo>
                  <a:pt x="2921572" y="214914"/>
                  <a:pt x="2907325" y="217425"/>
                  <a:pt x="2894439" y="219720"/>
                </a:cubicBezTo>
                <a:lnTo>
                  <a:pt x="2891284" y="206237"/>
                </a:lnTo>
                <a:lnTo>
                  <a:pt x="2914520" y="202508"/>
                </a:lnTo>
                <a:lnTo>
                  <a:pt x="2914520" y="28956"/>
                </a:lnTo>
                <a:lnTo>
                  <a:pt x="2893292" y="28956"/>
                </a:lnTo>
                <a:close/>
                <a:moveTo>
                  <a:pt x="4085430" y="14343"/>
                </a:moveTo>
                <a:lnTo>
                  <a:pt x="4210212" y="14343"/>
                </a:lnTo>
                <a:cubicBezTo>
                  <a:pt x="4210217" y="14486"/>
                  <a:pt x="4210207" y="15345"/>
                  <a:pt x="4210177" y="16917"/>
                </a:cubicBezTo>
                <a:cubicBezTo>
                  <a:pt x="4210146" y="18491"/>
                  <a:pt x="4210063" y="19921"/>
                  <a:pt x="4209926" y="21208"/>
                </a:cubicBezTo>
                <a:cubicBezTo>
                  <a:pt x="4208557" y="47602"/>
                  <a:pt x="4206991" y="66825"/>
                  <a:pt x="4205227" y="78876"/>
                </a:cubicBezTo>
                <a:cubicBezTo>
                  <a:pt x="4203465" y="90928"/>
                  <a:pt x="4201111" y="98384"/>
                  <a:pt x="4198163" y="101245"/>
                </a:cubicBezTo>
                <a:cubicBezTo>
                  <a:pt x="4196221" y="103234"/>
                  <a:pt x="4194081" y="104688"/>
                  <a:pt x="4191745" y="105606"/>
                </a:cubicBezTo>
                <a:cubicBezTo>
                  <a:pt x="4189407" y="106524"/>
                  <a:pt x="4186478" y="106976"/>
                  <a:pt x="4182957" y="106964"/>
                </a:cubicBezTo>
                <a:cubicBezTo>
                  <a:pt x="4179819" y="107246"/>
                  <a:pt x="4175480" y="107329"/>
                  <a:pt x="4169938" y="107216"/>
                </a:cubicBezTo>
                <a:cubicBezTo>
                  <a:pt x="4164397" y="107102"/>
                  <a:pt x="4158407" y="106828"/>
                  <a:pt x="4151969" y="106392"/>
                </a:cubicBezTo>
                <a:cubicBezTo>
                  <a:pt x="4151814" y="104486"/>
                  <a:pt x="4151408" y="102436"/>
                  <a:pt x="4150750" y="100243"/>
                </a:cubicBezTo>
                <a:cubicBezTo>
                  <a:pt x="4150093" y="98050"/>
                  <a:pt x="4149255" y="95999"/>
                  <a:pt x="4148240" y="94090"/>
                </a:cubicBezTo>
                <a:cubicBezTo>
                  <a:pt x="4154995" y="94778"/>
                  <a:pt x="4161067" y="95197"/>
                  <a:pt x="4166460" y="95347"/>
                </a:cubicBezTo>
                <a:cubicBezTo>
                  <a:pt x="4171851" y="95495"/>
                  <a:pt x="4175628" y="95555"/>
                  <a:pt x="4177793" y="95525"/>
                </a:cubicBezTo>
                <a:cubicBezTo>
                  <a:pt x="4180076" y="95561"/>
                  <a:pt x="4181964" y="95418"/>
                  <a:pt x="4183459" y="95095"/>
                </a:cubicBezTo>
                <a:cubicBezTo>
                  <a:pt x="4184953" y="94771"/>
                  <a:pt x="4186125" y="94054"/>
                  <a:pt x="4186974" y="92942"/>
                </a:cubicBezTo>
                <a:cubicBezTo>
                  <a:pt x="4189107" y="90980"/>
                  <a:pt x="4190937" y="84999"/>
                  <a:pt x="4192462" y="75001"/>
                </a:cubicBezTo>
                <a:cubicBezTo>
                  <a:pt x="4193985" y="65002"/>
                  <a:pt x="4195313" y="48978"/>
                  <a:pt x="4196443" y="26929"/>
                </a:cubicBezTo>
                <a:lnTo>
                  <a:pt x="4144223" y="26929"/>
                </a:lnTo>
                <a:cubicBezTo>
                  <a:pt x="4141945" y="50126"/>
                  <a:pt x="4136100" y="69231"/>
                  <a:pt x="4126688" y="84247"/>
                </a:cubicBezTo>
                <a:cubicBezTo>
                  <a:pt x="4117277" y="99262"/>
                  <a:pt x="4104195" y="111337"/>
                  <a:pt x="4087441" y="120473"/>
                </a:cubicBezTo>
                <a:cubicBezTo>
                  <a:pt x="4086298" y="119209"/>
                  <a:pt x="4084636" y="117641"/>
                  <a:pt x="4082452" y="115767"/>
                </a:cubicBezTo>
                <a:cubicBezTo>
                  <a:pt x="4080270" y="113892"/>
                  <a:pt x="4078392" y="112396"/>
                  <a:pt x="4076820" y="111276"/>
                </a:cubicBezTo>
                <a:cubicBezTo>
                  <a:pt x="4093211" y="103525"/>
                  <a:pt x="4105733" y="92807"/>
                  <a:pt x="4114385" y="79122"/>
                </a:cubicBezTo>
                <a:cubicBezTo>
                  <a:pt x="4123039" y="65438"/>
                  <a:pt x="4128394" y="48040"/>
                  <a:pt x="4130451" y="26929"/>
                </a:cubicBezTo>
                <a:lnTo>
                  <a:pt x="4085430" y="26929"/>
                </a:lnTo>
                <a:close/>
                <a:moveTo>
                  <a:pt x="0" y="14343"/>
                </a:moveTo>
                <a:lnTo>
                  <a:pt x="235480" y="14343"/>
                </a:lnTo>
                <a:lnTo>
                  <a:pt x="235480" y="261010"/>
                </a:lnTo>
                <a:lnTo>
                  <a:pt x="221460" y="261010"/>
                </a:lnTo>
                <a:lnTo>
                  <a:pt x="221460" y="245520"/>
                </a:lnTo>
                <a:lnTo>
                  <a:pt x="13735" y="245520"/>
                </a:lnTo>
                <a:lnTo>
                  <a:pt x="13735" y="261010"/>
                </a:lnTo>
                <a:lnTo>
                  <a:pt x="0" y="261010"/>
                </a:lnTo>
                <a:close/>
                <a:moveTo>
                  <a:pt x="5602435" y="13751"/>
                </a:moveTo>
                <a:cubicBezTo>
                  <a:pt x="5613425" y="17499"/>
                  <a:pt x="5624577" y="22052"/>
                  <a:pt x="5635890" y="27413"/>
                </a:cubicBezTo>
                <a:cubicBezTo>
                  <a:pt x="5647203" y="32774"/>
                  <a:pt x="5656419" y="37974"/>
                  <a:pt x="5663537" y="43012"/>
                </a:cubicBezTo>
                <a:lnTo>
                  <a:pt x="5656078" y="54486"/>
                </a:lnTo>
                <a:cubicBezTo>
                  <a:pt x="5649104" y="49161"/>
                  <a:pt x="5639959" y="43675"/>
                  <a:pt x="5628647" y="38027"/>
                </a:cubicBezTo>
                <a:cubicBezTo>
                  <a:pt x="5617334" y="32380"/>
                  <a:pt x="5606110" y="27539"/>
                  <a:pt x="5594976" y="23504"/>
                </a:cubicBezTo>
                <a:close/>
                <a:moveTo>
                  <a:pt x="5046904" y="8606"/>
                </a:moveTo>
                <a:cubicBezTo>
                  <a:pt x="5050801" y="8624"/>
                  <a:pt x="5054699" y="9089"/>
                  <a:pt x="5058594" y="10001"/>
                </a:cubicBezTo>
                <a:cubicBezTo>
                  <a:pt x="5062491" y="10913"/>
                  <a:pt x="5066244" y="12164"/>
                  <a:pt x="5069854" y="13756"/>
                </a:cubicBezTo>
                <a:lnTo>
                  <a:pt x="5065839" y="26932"/>
                </a:lnTo>
                <a:cubicBezTo>
                  <a:pt x="5059527" y="24062"/>
                  <a:pt x="5053503" y="22626"/>
                  <a:pt x="5047765" y="22626"/>
                </a:cubicBezTo>
                <a:cubicBezTo>
                  <a:pt x="5039632" y="22680"/>
                  <a:pt x="5033668" y="25586"/>
                  <a:pt x="5029873" y="31344"/>
                </a:cubicBezTo>
                <a:cubicBezTo>
                  <a:pt x="5026077" y="37103"/>
                  <a:pt x="5024201" y="45391"/>
                  <a:pt x="5024243" y="56208"/>
                </a:cubicBezTo>
                <a:lnTo>
                  <a:pt x="5024243" y="87494"/>
                </a:lnTo>
                <a:lnTo>
                  <a:pt x="5058953" y="87494"/>
                </a:lnTo>
                <a:lnTo>
                  <a:pt x="5058953" y="101514"/>
                </a:lnTo>
                <a:lnTo>
                  <a:pt x="5024243" y="101514"/>
                </a:lnTo>
                <a:lnTo>
                  <a:pt x="5024243" y="240356"/>
                </a:lnTo>
                <a:lnTo>
                  <a:pt x="5007641" y="240356"/>
                </a:lnTo>
                <a:lnTo>
                  <a:pt x="5007641" y="101514"/>
                </a:lnTo>
                <a:lnTo>
                  <a:pt x="4986413" y="101514"/>
                </a:lnTo>
                <a:lnTo>
                  <a:pt x="4986413" y="88924"/>
                </a:lnTo>
                <a:lnTo>
                  <a:pt x="5007641" y="87494"/>
                </a:lnTo>
                <a:lnTo>
                  <a:pt x="5007641" y="55347"/>
                </a:lnTo>
                <a:cubicBezTo>
                  <a:pt x="5007663" y="40089"/>
                  <a:pt x="5010981" y="28495"/>
                  <a:pt x="5017593" y="20567"/>
                </a:cubicBezTo>
                <a:cubicBezTo>
                  <a:pt x="5024207" y="12639"/>
                  <a:pt x="5033977" y="8652"/>
                  <a:pt x="5046904" y="8606"/>
                </a:cubicBezTo>
                <a:close/>
                <a:moveTo>
                  <a:pt x="4921401" y="8606"/>
                </a:moveTo>
                <a:cubicBezTo>
                  <a:pt x="4925299" y="8624"/>
                  <a:pt x="4929196" y="9089"/>
                  <a:pt x="4933091" y="10001"/>
                </a:cubicBezTo>
                <a:cubicBezTo>
                  <a:pt x="4936989" y="10913"/>
                  <a:pt x="4940741" y="12164"/>
                  <a:pt x="4944351" y="13756"/>
                </a:cubicBezTo>
                <a:lnTo>
                  <a:pt x="4940335" y="26932"/>
                </a:lnTo>
                <a:cubicBezTo>
                  <a:pt x="4934024" y="24062"/>
                  <a:pt x="4927999" y="22626"/>
                  <a:pt x="4922263" y="22626"/>
                </a:cubicBezTo>
                <a:cubicBezTo>
                  <a:pt x="4914129" y="22680"/>
                  <a:pt x="4908165" y="25586"/>
                  <a:pt x="4904370" y="31344"/>
                </a:cubicBezTo>
                <a:cubicBezTo>
                  <a:pt x="4900575" y="37103"/>
                  <a:pt x="4898697" y="45391"/>
                  <a:pt x="4898740" y="56208"/>
                </a:cubicBezTo>
                <a:lnTo>
                  <a:pt x="4898740" y="87494"/>
                </a:lnTo>
                <a:lnTo>
                  <a:pt x="4933450" y="87494"/>
                </a:lnTo>
                <a:lnTo>
                  <a:pt x="4933450" y="101514"/>
                </a:lnTo>
                <a:lnTo>
                  <a:pt x="4898740" y="101514"/>
                </a:lnTo>
                <a:lnTo>
                  <a:pt x="4898740" y="240356"/>
                </a:lnTo>
                <a:lnTo>
                  <a:pt x="4882138" y="240356"/>
                </a:lnTo>
                <a:lnTo>
                  <a:pt x="4882138" y="101514"/>
                </a:lnTo>
                <a:lnTo>
                  <a:pt x="4860909" y="101514"/>
                </a:lnTo>
                <a:lnTo>
                  <a:pt x="4860909" y="88924"/>
                </a:lnTo>
                <a:lnTo>
                  <a:pt x="4882138" y="87494"/>
                </a:lnTo>
                <a:lnTo>
                  <a:pt x="4882138" y="55347"/>
                </a:lnTo>
                <a:cubicBezTo>
                  <a:pt x="4882161" y="40089"/>
                  <a:pt x="4885477" y="28495"/>
                  <a:pt x="4892090" y="20567"/>
                </a:cubicBezTo>
                <a:cubicBezTo>
                  <a:pt x="4898703" y="12639"/>
                  <a:pt x="4908473" y="8652"/>
                  <a:pt x="4921401" y="8606"/>
                </a:cubicBezTo>
                <a:close/>
                <a:moveTo>
                  <a:pt x="5953843" y="1990"/>
                </a:moveTo>
                <a:lnTo>
                  <a:pt x="5967039" y="1990"/>
                </a:lnTo>
                <a:lnTo>
                  <a:pt x="5967039" y="97803"/>
                </a:lnTo>
                <a:lnTo>
                  <a:pt x="6016666" y="97803"/>
                </a:lnTo>
                <a:lnTo>
                  <a:pt x="6016666" y="110998"/>
                </a:lnTo>
                <a:lnTo>
                  <a:pt x="5967039" y="110998"/>
                </a:lnTo>
                <a:lnTo>
                  <a:pt x="5967039" y="116162"/>
                </a:lnTo>
                <a:cubicBezTo>
                  <a:pt x="5969993" y="119898"/>
                  <a:pt x="5974508" y="125972"/>
                  <a:pt x="5980585" y="134383"/>
                </a:cubicBezTo>
                <a:cubicBezTo>
                  <a:pt x="5986662" y="142794"/>
                  <a:pt x="5992644" y="151205"/>
                  <a:pt x="5998530" y="159616"/>
                </a:cubicBezTo>
                <a:cubicBezTo>
                  <a:pt x="6004416" y="168027"/>
                  <a:pt x="6008549" y="174101"/>
                  <a:pt x="6010929" y="177838"/>
                </a:cubicBezTo>
                <a:lnTo>
                  <a:pt x="6000889" y="189025"/>
                </a:lnTo>
                <a:cubicBezTo>
                  <a:pt x="5998962" y="185036"/>
                  <a:pt x="5996059" y="179755"/>
                  <a:pt x="5992177" y="173184"/>
                </a:cubicBezTo>
                <a:cubicBezTo>
                  <a:pt x="5988295" y="166613"/>
                  <a:pt x="5984095" y="159738"/>
                  <a:pt x="5979575" y="152561"/>
                </a:cubicBezTo>
                <a:cubicBezTo>
                  <a:pt x="5975057" y="145385"/>
                  <a:pt x="5970877" y="138893"/>
                  <a:pt x="5967039" y="133087"/>
                </a:cubicBezTo>
                <a:lnTo>
                  <a:pt x="5967039" y="261028"/>
                </a:lnTo>
                <a:lnTo>
                  <a:pt x="5953843" y="261028"/>
                </a:lnTo>
                <a:lnTo>
                  <a:pt x="5953843" y="134521"/>
                </a:lnTo>
                <a:cubicBezTo>
                  <a:pt x="5947975" y="151225"/>
                  <a:pt x="5941209" y="167373"/>
                  <a:pt x="5933547" y="182965"/>
                </a:cubicBezTo>
                <a:cubicBezTo>
                  <a:pt x="5925886" y="198557"/>
                  <a:pt x="5918116" y="211478"/>
                  <a:pt x="5910241" y="221728"/>
                </a:cubicBezTo>
                <a:cubicBezTo>
                  <a:pt x="5909325" y="219761"/>
                  <a:pt x="5908141" y="217598"/>
                  <a:pt x="5906691" y="215237"/>
                </a:cubicBezTo>
                <a:cubicBezTo>
                  <a:pt x="5905237" y="212877"/>
                  <a:pt x="5903839" y="210929"/>
                  <a:pt x="5902495" y="209393"/>
                </a:cubicBezTo>
                <a:cubicBezTo>
                  <a:pt x="5908407" y="202149"/>
                  <a:pt x="5914399" y="193114"/>
                  <a:pt x="5920471" y="182289"/>
                </a:cubicBezTo>
                <a:cubicBezTo>
                  <a:pt x="5926543" y="171464"/>
                  <a:pt x="5932217" y="159859"/>
                  <a:pt x="5937491" y="147472"/>
                </a:cubicBezTo>
                <a:cubicBezTo>
                  <a:pt x="5942767" y="135086"/>
                  <a:pt x="5947165" y="122928"/>
                  <a:pt x="5950687" y="110998"/>
                </a:cubicBezTo>
                <a:lnTo>
                  <a:pt x="5906223" y="110998"/>
                </a:lnTo>
                <a:lnTo>
                  <a:pt x="5906223" y="97803"/>
                </a:lnTo>
                <a:lnTo>
                  <a:pt x="5953843" y="97803"/>
                </a:lnTo>
                <a:close/>
                <a:moveTo>
                  <a:pt x="6113626" y="1704"/>
                </a:moveTo>
                <a:lnTo>
                  <a:pt x="6126821" y="1704"/>
                </a:lnTo>
                <a:lnTo>
                  <a:pt x="6126821" y="165502"/>
                </a:lnTo>
                <a:lnTo>
                  <a:pt x="6162967" y="159192"/>
                </a:lnTo>
                <a:lnTo>
                  <a:pt x="6165261" y="171526"/>
                </a:lnTo>
                <a:lnTo>
                  <a:pt x="6126821" y="178411"/>
                </a:lnTo>
                <a:lnTo>
                  <a:pt x="6126821" y="261028"/>
                </a:lnTo>
                <a:lnTo>
                  <a:pt x="6113626" y="261028"/>
                </a:lnTo>
                <a:lnTo>
                  <a:pt x="6113626" y="180706"/>
                </a:lnTo>
                <a:lnTo>
                  <a:pt x="6018675" y="198205"/>
                </a:lnTo>
                <a:lnTo>
                  <a:pt x="6016092" y="185582"/>
                </a:lnTo>
                <a:lnTo>
                  <a:pt x="6113626" y="168085"/>
                </a:lnTo>
                <a:close/>
                <a:moveTo>
                  <a:pt x="5710583" y="1704"/>
                </a:moveTo>
                <a:lnTo>
                  <a:pt x="5723779" y="3711"/>
                </a:lnTo>
                <a:cubicBezTo>
                  <a:pt x="5722075" y="7757"/>
                  <a:pt x="5720174" y="11928"/>
                  <a:pt x="5718077" y="16226"/>
                </a:cubicBezTo>
                <a:cubicBezTo>
                  <a:pt x="5715979" y="20523"/>
                  <a:pt x="5713577" y="24766"/>
                  <a:pt x="5710870" y="28956"/>
                </a:cubicBezTo>
                <a:lnTo>
                  <a:pt x="5818444" y="28956"/>
                </a:lnTo>
                <a:lnTo>
                  <a:pt x="5820739" y="28382"/>
                </a:lnTo>
                <a:lnTo>
                  <a:pt x="5830205" y="31537"/>
                </a:lnTo>
                <a:cubicBezTo>
                  <a:pt x="5826147" y="39151"/>
                  <a:pt x="5821999" y="46657"/>
                  <a:pt x="5817763" y="54056"/>
                </a:cubicBezTo>
                <a:cubicBezTo>
                  <a:pt x="5813525" y="61455"/>
                  <a:pt x="5809449" y="67813"/>
                  <a:pt x="5805535" y="73132"/>
                </a:cubicBezTo>
                <a:lnTo>
                  <a:pt x="5793773" y="69117"/>
                </a:lnTo>
                <a:cubicBezTo>
                  <a:pt x="5796271" y="65315"/>
                  <a:pt x="5799021" y="60941"/>
                  <a:pt x="5802021" y="55992"/>
                </a:cubicBezTo>
                <a:cubicBezTo>
                  <a:pt x="5805021" y="51044"/>
                  <a:pt x="5807913" y="45952"/>
                  <a:pt x="5810698" y="40716"/>
                </a:cubicBezTo>
                <a:lnTo>
                  <a:pt x="5758201" y="40716"/>
                </a:lnTo>
                <a:cubicBezTo>
                  <a:pt x="5757335" y="44004"/>
                  <a:pt x="5756343" y="47183"/>
                  <a:pt x="5755225" y="50255"/>
                </a:cubicBezTo>
                <a:cubicBezTo>
                  <a:pt x="5754109" y="53327"/>
                  <a:pt x="5752901" y="56363"/>
                  <a:pt x="5751604" y="59362"/>
                </a:cubicBezTo>
                <a:cubicBezTo>
                  <a:pt x="5760359" y="72415"/>
                  <a:pt x="5772396" y="83674"/>
                  <a:pt x="5787713" y="93141"/>
                </a:cubicBezTo>
                <a:cubicBezTo>
                  <a:pt x="5803029" y="102608"/>
                  <a:pt x="5819871" y="109421"/>
                  <a:pt x="5838237" y="113580"/>
                </a:cubicBezTo>
                <a:cubicBezTo>
                  <a:pt x="5836767" y="114942"/>
                  <a:pt x="5835261" y="116664"/>
                  <a:pt x="5833719" y="118744"/>
                </a:cubicBezTo>
                <a:cubicBezTo>
                  <a:pt x="5832177" y="120824"/>
                  <a:pt x="5830815" y="122831"/>
                  <a:pt x="5829631" y="124768"/>
                </a:cubicBezTo>
                <a:cubicBezTo>
                  <a:pt x="5812634" y="119945"/>
                  <a:pt x="5796857" y="112881"/>
                  <a:pt x="5782299" y="103576"/>
                </a:cubicBezTo>
                <a:cubicBezTo>
                  <a:pt x="5767740" y="94271"/>
                  <a:pt x="5755691" y="83262"/>
                  <a:pt x="5746154" y="70551"/>
                </a:cubicBezTo>
                <a:cubicBezTo>
                  <a:pt x="5739400" y="82927"/>
                  <a:pt x="5729743" y="93816"/>
                  <a:pt x="5717181" y="103217"/>
                </a:cubicBezTo>
                <a:cubicBezTo>
                  <a:pt x="5704619" y="112618"/>
                  <a:pt x="5688363" y="120280"/>
                  <a:pt x="5668413" y="126202"/>
                </a:cubicBezTo>
                <a:cubicBezTo>
                  <a:pt x="5667631" y="124535"/>
                  <a:pt x="5666471" y="122706"/>
                  <a:pt x="5664935" y="120715"/>
                </a:cubicBezTo>
                <a:cubicBezTo>
                  <a:pt x="5663400" y="118726"/>
                  <a:pt x="5661881" y="117112"/>
                  <a:pt x="5660381" y="115875"/>
                </a:cubicBezTo>
                <a:cubicBezTo>
                  <a:pt x="5686510" y="108763"/>
                  <a:pt x="5705969" y="98603"/>
                  <a:pt x="5718759" y="85396"/>
                </a:cubicBezTo>
                <a:cubicBezTo>
                  <a:pt x="5731547" y="72188"/>
                  <a:pt x="5740106" y="57295"/>
                  <a:pt x="5744433" y="40716"/>
                </a:cubicBezTo>
                <a:lnTo>
                  <a:pt x="5703411" y="40716"/>
                </a:lnTo>
                <a:cubicBezTo>
                  <a:pt x="5699258" y="46478"/>
                  <a:pt x="5694655" y="52096"/>
                  <a:pt x="5689605" y="57570"/>
                </a:cubicBezTo>
                <a:cubicBezTo>
                  <a:pt x="5684555" y="63044"/>
                  <a:pt x="5679021" y="68232"/>
                  <a:pt x="5673003" y="73132"/>
                </a:cubicBezTo>
                <a:cubicBezTo>
                  <a:pt x="5671778" y="71500"/>
                  <a:pt x="5670212" y="69887"/>
                  <a:pt x="5668306" y="68291"/>
                </a:cubicBezTo>
                <a:cubicBezTo>
                  <a:pt x="5666399" y="66696"/>
                  <a:pt x="5664618" y="65440"/>
                  <a:pt x="5662963" y="64527"/>
                </a:cubicBezTo>
                <a:cubicBezTo>
                  <a:pt x="5674880" y="55257"/>
                  <a:pt x="5684825" y="45037"/>
                  <a:pt x="5692797" y="33867"/>
                </a:cubicBezTo>
                <a:cubicBezTo>
                  <a:pt x="5700769" y="22698"/>
                  <a:pt x="5706698" y="11976"/>
                  <a:pt x="5710583" y="1704"/>
                </a:cubicBezTo>
                <a:close/>
                <a:moveTo>
                  <a:pt x="4414818" y="1704"/>
                </a:moveTo>
                <a:lnTo>
                  <a:pt x="4429161" y="1704"/>
                </a:lnTo>
                <a:cubicBezTo>
                  <a:pt x="4429113" y="13004"/>
                  <a:pt x="4428779" y="25902"/>
                  <a:pt x="4428157" y="40393"/>
                </a:cubicBezTo>
                <a:cubicBezTo>
                  <a:pt x="4427536" y="54886"/>
                  <a:pt x="4426053" y="70293"/>
                  <a:pt x="4423711" y="86614"/>
                </a:cubicBezTo>
                <a:lnTo>
                  <a:pt x="4545915" y="86614"/>
                </a:lnTo>
                <a:lnTo>
                  <a:pt x="4545915" y="100385"/>
                </a:lnTo>
                <a:lnTo>
                  <a:pt x="4433465" y="100385"/>
                </a:lnTo>
                <a:cubicBezTo>
                  <a:pt x="4443839" y="134635"/>
                  <a:pt x="4458804" y="164672"/>
                  <a:pt x="4478359" y="190495"/>
                </a:cubicBezTo>
                <a:cubicBezTo>
                  <a:pt x="4497913" y="216319"/>
                  <a:pt x="4521771" y="235527"/>
                  <a:pt x="4549931" y="248119"/>
                </a:cubicBezTo>
                <a:cubicBezTo>
                  <a:pt x="4548030" y="249786"/>
                  <a:pt x="4546167" y="251830"/>
                  <a:pt x="4544337" y="254251"/>
                </a:cubicBezTo>
                <a:cubicBezTo>
                  <a:pt x="4542509" y="256672"/>
                  <a:pt x="4540931" y="258930"/>
                  <a:pt x="4539604" y="261028"/>
                </a:cubicBezTo>
                <a:cubicBezTo>
                  <a:pt x="4510787" y="246954"/>
                  <a:pt x="4486451" y="226407"/>
                  <a:pt x="4466597" y="199388"/>
                </a:cubicBezTo>
                <a:cubicBezTo>
                  <a:pt x="4446743" y="172369"/>
                  <a:pt x="4431301" y="140706"/>
                  <a:pt x="4420269" y="104400"/>
                </a:cubicBezTo>
                <a:cubicBezTo>
                  <a:pt x="4416423" y="124489"/>
                  <a:pt x="4410027" y="144361"/>
                  <a:pt x="4401080" y="164015"/>
                </a:cubicBezTo>
                <a:cubicBezTo>
                  <a:pt x="4392135" y="183668"/>
                  <a:pt x="4379619" y="201904"/>
                  <a:pt x="4363533" y="218721"/>
                </a:cubicBezTo>
                <a:cubicBezTo>
                  <a:pt x="4347447" y="235538"/>
                  <a:pt x="4326772" y="249736"/>
                  <a:pt x="4301507" y="261315"/>
                </a:cubicBezTo>
                <a:cubicBezTo>
                  <a:pt x="4300305" y="259378"/>
                  <a:pt x="4298763" y="257371"/>
                  <a:pt x="4296881" y="255291"/>
                </a:cubicBezTo>
                <a:cubicBezTo>
                  <a:pt x="4294999" y="253211"/>
                  <a:pt x="4293097" y="251490"/>
                  <a:pt x="4291179" y="250127"/>
                </a:cubicBezTo>
                <a:cubicBezTo>
                  <a:pt x="4315868" y="239311"/>
                  <a:pt x="4336041" y="225882"/>
                  <a:pt x="4351697" y="209839"/>
                </a:cubicBezTo>
                <a:cubicBezTo>
                  <a:pt x="4367355" y="193796"/>
                  <a:pt x="4379537" y="176350"/>
                  <a:pt x="4388247" y="157502"/>
                </a:cubicBezTo>
                <a:cubicBezTo>
                  <a:pt x="4396954" y="138654"/>
                  <a:pt x="4403229" y="119615"/>
                  <a:pt x="4407073" y="100385"/>
                </a:cubicBezTo>
                <a:lnTo>
                  <a:pt x="4296343" y="100385"/>
                </a:lnTo>
                <a:lnTo>
                  <a:pt x="4296343" y="86614"/>
                </a:lnTo>
                <a:lnTo>
                  <a:pt x="4409368" y="86614"/>
                </a:lnTo>
                <a:cubicBezTo>
                  <a:pt x="4411835" y="70132"/>
                  <a:pt x="4413353" y="54617"/>
                  <a:pt x="4413921" y="40072"/>
                </a:cubicBezTo>
                <a:cubicBezTo>
                  <a:pt x="4414489" y="25525"/>
                  <a:pt x="4414788" y="12736"/>
                  <a:pt x="4414818" y="1704"/>
                </a:cubicBezTo>
                <a:close/>
                <a:moveTo>
                  <a:pt x="2646589" y="1704"/>
                </a:moveTo>
                <a:lnTo>
                  <a:pt x="2660358" y="1704"/>
                </a:lnTo>
                <a:lnTo>
                  <a:pt x="2660358" y="26087"/>
                </a:lnTo>
                <a:lnTo>
                  <a:pt x="2740393" y="26087"/>
                </a:lnTo>
                <a:lnTo>
                  <a:pt x="2740393" y="1704"/>
                </a:lnTo>
                <a:lnTo>
                  <a:pt x="2753876" y="1704"/>
                </a:lnTo>
                <a:lnTo>
                  <a:pt x="2753876" y="26087"/>
                </a:lnTo>
                <a:lnTo>
                  <a:pt x="2825018" y="26087"/>
                </a:lnTo>
                <a:lnTo>
                  <a:pt x="2825018" y="38996"/>
                </a:lnTo>
                <a:lnTo>
                  <a:pt x="2753876" y="38996"/>
                </a:lnTo>
                <a:lnTo>
                  <a:pt x="2753876" y="64239"/>
                </a:lnTo>
                <a:lnTo>
                  <a:pt x="2740393" y="64239"/>
                </a:lnTo>
                <a:lnTo>
                  <a:pt x="2740393" y="38996"/>
                </a:lnTo>
                <a:lnTo>
                  <a:pt x="2660358" y="38996"/>
                </a:lnTo>
                <a:lnTo>
                  <a:pt x="2660358" y="65100"/>
                </a:lnTo>
                <a:lnTo>
                  <a:pt x="2646589" y="65100"/>
                </a:lnTo>
                <a:lnTo>
                  <a:pt x="2646589" y="38996"/>
                </a:lnTo>
                <a:lnTo>
                  <a:pt x="2575447" y="38996"/>
                </a:lnTo>
                <a:lnTo>
                  <a:pt x="2575447" y="26087"/>
                </a:lnTo>
                <a:lnTo>
                  <a:pt x="2646589" y="26087"/>
                </a:lnTo>
                <a:close/>
                <a:moveTo>
                  <a:pt x="4015431" y="1434"/>
                </a:moveTo>
                <a:lnTo>
                  <a:pt x="4028627" y="1434"/>
                </a:lnTo>
                <a:lnTo>
                  <a:pt x="4028627" y="39300"/>
                </a:lnTo>
                <a:lnTo>
                  <a:pt x="4076259" y="39300"/>
                </a:lnTo>
                <a:lnTo>
                  <a:pt x="4076259" y="51886"/>
                </a:lnTo>
                <a:lnTo>
                  <a:pt x="4028627" y="51886"/>
                </a:lnTo>
                <a:lnTo>
                  <a:pt x="4028627" y="92657"/>
                </a:lnTo>
                <a:lnTo>
                  <a:pt x="4082557" y="92657"/>
                </a:lnTo>
                <a:lnTo>
                  <a:pt x="4082557" y="105530"/>
                </a:lnTo>
                <a:lnTo>
                  <a:pt x="4031191" y="105530"/>
                </a:lnTo>
                <a:lnTo>
                  <a:pt x="4031191" y="152038"/>
                </a:lnTo>
                <a:lnTo>
                  <a:pt x="4080263" y="152038"/>
                </a:lnTo>
                <a:lnTo>
                  <a:pt x="4080263" y="164911"/>
                </a:lnTo>
                <a:lnTo>
                  <a:pt x="4031191" y="164911"/>
                </a:lnTo>
                <a:lnTo>
                  <a:pt x="4031191" y="229189"/>
                </a:lnTo>
                <a:cubicBezTo>
                  <a:pt x="4040185" y="233301"/>
                  <a:pt x="4050756" y="236209"/>
                  <a:pt x="4062905" y="237914"/>
                </a:cubicBezTo>
                <a:cubicBezTo>
                  <a:pt x="4075051" y="239620"/>
                  <a:pt x="4089059" y="240445"/>
                  <a:pt x="4104927" y="240392"/>
                </a:cubicBezTo>
                <a:cubicBezTo>
                  <a:pt x="4107794" y="240392"/>
                  <a:pt x="4114640" y="240391"/>
                  <a:pt x="4125463" y="240387"/>
                </a:cubicBezTo>
                <a:cubicBezTo>
                  <a:pt x="4136288" y="240383"/>
                  <a:pt x="4148503" y="240373"/>
                  <a:pt x="4162111" y="240356"/>
                </a:cubicBezTo>
                <a:cubicBezTo>
                  <a:pt x="4175719" y="240339"/>
                  <a:pt x="4188133" y="240311"/>
                  <a:pt x="4199353" y="240270"/>
                </a:cubicBezTo>
                <a:cubicBezTo>
                  <a:pt x="4210571" y="240231"/>
                  <a:pt x="4218011" y="240175"/>
                  <a:pt x="4221669" y="240104"/>
                </a:cubicBezTo>
                <a:cubicBezTo>
                  <a:pt x="4220331" y="241929"/>
                  <a:pt x="4219063" y="244147"/>
                  <a:pt x="4217867" y="246758"/>
                </a:cubicBezTo>
                <a:cubicBezTo>
                  <a:pt x="4216672" y="249368"/>
                  <a:pt x="4215837" y="251729"/>
                  <a:pt x="4215359" y="253839"/>
                </a:cubicBezTo>
                <a:lnTo>
                  <a:pt x="4105499" y="253839"/>
                </a:lnTo>
                <a:cubicBezTo>
                  <a:pt x="4072640" y="254282"/>
                  <a:pt x="4046847" y="250534"/>
                  <a:pt x="4028119" y="242595"/>
                </a:cubicBezTo>
                <a:cubicBezTo>
                  <a:pt x="4009392" y="234655"/>
                  <a:pt x="3995217" y="219864"/>
                  <a:pt x="3985593" y="198220"/>
                </a:cubicBezTo>
                <a:cubicBezTo>
                  <a:pt x="3984051" y="210726"/>
                  <a:pt x="3981771" y="222339"/>
                  <a:pt x="3978759" y="233059"/>
                </a:cubicBezTo>
                <a:cubicBezTo>
                  <a:pt x="3975746" y="243779"/>
                  <a:pt x="3971816" y="253383"/>
                  <a:pt x="3966970" y="261871"/>
                </a:cubicBezTo>
                <a:cubicBezTo>
                  <a:pt x="3965691" y="261040"/>
                  <a:pt x="3963946" y="259833"/>
                  <a:pt x="3961734" y="258249"/>
                </a:cubicBezTo>
                <a:cubicBezTo>
                  <a:pt x="3959523" y="256665"/>
                  <a:pt x="3957634" y="255386"/>
                  <a:pt x="3956069" y="254412"/>
                </a:cubicBezTo>
                <a:cubicBezTo>
                  <a:pt x="3964413" y="239897"/>
                  <a:pt x="3969958" y="221974"/>
                  <a:pt x="3972707" y="200641"/>
                </a:cubicBezTo>
                <a:cubicBezTo>
                  <a:pt x="3975456" y="179308"/>
                  <a:pt x="3976987" y="155643"/>
                  <a:pt x="3977297" y="129650"/>
                </a:cubicBezTo>
                <a:lnTo>
                  <a:pt x="3990456" y="130508"/>
                </a:lnTo>
                <a:cubicBezTo>
                  <a:pt x="3989933" y="144850"/>
                  <a:pt x="3989265" y="158615"/>
                  <a:pt x="3988454" y="171802"/>
                </a:cubicBezTo>
                <a:cubicBezTo>
                  <a:pt x="3991849" y="183245"/>
                  <a:pt x="3995964" y="193013"/>
                  <a:pt x="4000797" y="201108"/>
                </a:cubicBezTo>
                <a:cubicBezTo>
                  <a:pt x="4005632" y="209202"/>
                  <a:pt x="4011472" y="215881"/>
                  <a:pt x="4018318" y="221147"/>
                </a:cubicBezTo>
                <a:lnTo>
                  <a:pt x="4018318" y="105530"/>
                </a:lnTo>
                <a:lnTo>
                  <a:pt x="3962093" y="105530"/>
                </a:lnTo>
                <a:lnTo>
                  <a:pt x="3962093" y="92657"/>
                </a:lnTo>
                <a:lnTo>
                  <a:pt x="4015431" y="92657"/>
                </a:lnTo>
                <a:lnTo>
                  <a:pt x="4015431" y="51886"/>
                </a:lnTo>
                <a:lnTo>
                  <a:pt x="3967543" y="51886"/>
                </a:lnTo>
                <a:lnTo>
                  <a:pt x="3967543" y="39300"/>
                </a:lnTo>
                <a:lnTo>
                  <a:pt x="4015431" y="39300"/>
                </a:lnTo>
                <a:close/>
                <a:moveTo>
                  <a:pt x="2338210" y="1434"/>
                </a:moveTo>
                <a:lnTo>
                  <a:pt x="2351119" y="1434"/>
                </a:lnTo>
                <a:lnTo>
                  <a:pt x="2351119" y="21802"/>
                </a:lnTo>
                <a:lnTo>
                  <a:pt x="2405336" y="21802"/>
                </a:lnTo>
                <a:lnTo>
                  <a:pt x="2405336" y="1434"/>
                </a:lnTo>
                <a:lnTo>
                  <a:pt x="2418532" y="1434"/>
                </a:lnTo>
                <a:lnTo>
                  <a:pt x="2418532" y="21802"/>
                </a:lnTo>
                <a:lnTo>
                  <a:pt x="2481642" y="21802"/>
                </a:lnTo>
                <a:lnTo>
                  <a:pt x="2481642" y="69385"/>
                </a:lnTo>
                <a:lnTo>
                  <a:pt x="2418532" y="69385"/>
                </a:lnTo>
                <a:lnTo>
                  <a:pt x="2418532" y="96099"/>
                </a:lnTo>
                <a:lnTo>
                  <a:pt x="2498280" y="96099"/>
                </a:lnTo>
                <a:cubicBezTo>
                  <a:pt x="2498269" y="96212"/>
                  <a:pt x="2498221" y="96915"/>
                  <a:pt x="2498137" y="98208"/>
                </a:cubicBezTo>
                <a:cubicBezTo>
                  <a:pt x="2498053" y="99501"/>
                  <a:pt x="2498005" y="100704"/>
                  <a:pt x="2497994" y="101818"/>
                </a:cubicBezTo>
                <a:cubicBezTo>
                  <a:pt x="2496756" y="110882"/>
                  <a:pt x="2495502" y="117778"/>
                  <a:pt x="2494228" y="122506"/>
                </a:cubicBezTo>
                <a:cubicBezTo>
                  <a:pt x="2492955" y="127235"/>
                  <a:pt x="2491342" y="130475"/>
                  <a:pt x="2489387" y="132227"/>
                </a:cubicBezTo>
                <a:cubicBezTo>
                  <a:pt x="2487715" y="133649"/>
                  <a:pt x="2485897" y="134676"/>
                  <a:pt x="2483937" y="135310"/>
                </a:cubicBezTo>
                <a:cubicBezTo>
                  <a:pt x="2481977" y="135943"/>
                  <a:pt x="2479587" y="136254"/>
                  <a:pt x="2476765" y="136242"/>
                </a:cubicBezTo>
                <a:cubicBezTo>
                  <a:pt x="2474501" y="136517"/>
                  <a:pt x="2471213" y="136612"/>
                  <a:pt x="2466905" y="136530"/>
                </a:cubicBezTo>
                <a:cubicBezTo>
                  <a:pt x="2462595" y="136446"/>
                  <a:pt x="2457946" y="136254"/>
                  <a:pt x="2452956" y="135955"/>
                </a:cubicBezTo>
                <a:cubicBezTo>
                  <a:pt x="2452801" y="134330"/>
                  <a:pt x="2452466" y="132561"/>
                  <a:pt x="2451952" y="130648"/>
                </a:cubicBezTo>
                <a:cubicBezTo>
                  <a:pt x="2451438" y="128736"/>
                  <a:pt x="2450816" y="126966"/>
                  <a:pt x="2450087" y="125340"/>
                </a:cubicBezTo>
                <a:cubicBezTo>
                  <a:pt x="2455077" y="125891"/>
                  <a:pt x="2459584" y="126226"/>
                  <a:pt x="2463606" y="126345"/>
                </a:cubicBezTo>
                <a:cubicBezTo>
                  <a:pt x="2467628" y="126465"/>
                  <a:pt x="2470484" y="126513"/>
                  <a:pt x="2472176" y="126489"/>
                </a:cubicBezTo>
                <a:cubicBezTo>
                  <a:pt x="2473879" y="126507"/>
                  <a:pt x="2475277" y="126399"/>
                  <a:pt x="2476371" y="126166"/>
                </a:cubicBezTo>
                <a:cubicBezTo>
                  <a:pt x="2477465" y="125932"/>
                  <a:pt x="2478361" y="125466"/>
                  <a:pt x="2479061" y="124766"/>
                </a:cubicBezTo>
                <a:cubicBezTo>
                  <a:pt x="2480046" y="123821"/>
                  <a:pt x="2480943" y="121978"/>
                  <a:pt x="2481750" y="119239"/>
                </a:cubicBezTo>
                <a:cubicBezTo>
                  <a:pt x="2482556" y="116499"/>
                  <a:pt x="2483382" y="112503"/>
                  <a:pt x="2484224" y="107251"/>
                </a:cubicBezTo>
                <a:lnTo>
                  <a:pt x="2418532" y="107251"/>
                </a:lnTo>
                <a:lnTo>
                  <a:pt x="2418532" y="137372"/>
                </a:lnTo>
                <a:lnTo>
                  <a:pt x="2405336" y="137372"/>
                </a:lnTo>
                <a:lnTo>
                  <a:pt x="2405336" y="107251"/>
                </a:lnTo>
                <a:lnTo>
                  <a:pt x="2339931" y="107251"/>
                </a:lnTo>
                <a:cubicBezTo>
                  <a:pt x="2334272" y="116861"/>
                  <a:pt x="2325080" y="125682"/>
                  <a:pt x="2312357" y="133715"/>
                </a:cubicBezTo>
                <a:cubicBezTo>
                  <a:pt x="2299632" y="141746"/>
                  <a:pt x="2282051" y="148989"/>
                  <a:pt x="2259610" y="155444"/>
                </a:cubicBezTo>
                <a:cubicBezTo>
                  <a:pt x="2258856" y="153633"/>
                  <a:pt x="2257853" y="151661"/>
                  <a:pt x="2256597" y="149528"/>
                </a:cubicBezTo>
                <a:cubicBezTo>
                  <a:pt x="2255343" y="147394"/>
                  <a:pt x="2254051" y="145637"/>
                  <a:pt x="2252725" y="144256"/>
                </a:cubicBezTo>
                <a:cubicBezTo>
                  <a:pt x="2271227" y="139218"/>
                  <a:pt x="2286144" y="133588"/>
                  <a:pt x="2297475" y="127367"/>
                </a:cubicBezTo>
                <a:cubicBezTo>
                  <a:pt x="2308807" y="121146"/>
                  <a:pt x="2317413" y="114441"/>
                  <a:pt x="2323293" y="107251"/>
                </a:cubicBezTo>
                <a:lnTo>
                  <a:pt x="2270223" y="107251"/>
                </a:lnTo>
                <a:cubicBezTo>
                  <a:pt x="2271700" y="100434"/>
                  <a:pt x="2273194" y="92588"/>
                  <a:pt x="2274706" y="83712"/>
                </a:cubicBezTo>
                <a:cubicBezTo>
                  <a:pt x="2276217" y="74835"/>
                  <a:pt x="2277496" y="66343"/>
                  <a:pt x="2278543" y="58233"/>
                </a:cubicBezTo>
                <a:lnTo>
                  <a:pt x="2338210" y="58233"/>
                </a:lnTo>
                <a:lnTo>
                  <a:pt x="2338210" y="56797"/>
                </a:lnTo>
                <a:lnTo>
                  <a:pt x="2338210" y="33240"/>
                </a:lnTo>
                <a:lnTo>
                  <a:pt x="2264773" y="33240"/>
                </a:lnTo>
                <a:lnTo>
                  <a:pt x="2264773" y="21802"/>
                </a:lnTo>
                <a:lnTo>
                  <a:pt x="2338210" y="21802"/>
                </a:lnTo>
                <a:close/>
                <a:moveTo>
                  <a:pt x="2010611" y="1434"/>
                </a:moveTo>
                <a:lnTo>
                  <a:pt x="2025816" y="4016"/>
                </a:lnTo>
                <a:cubicBezTo>
                  <a:pt x="2023820" y="7464"/>
                  <a:pt x="2021716" y="10966"/>
                  <a:pt x="2019504" y="14522"/>
                </a:cubicBezTo>
                <a:cubicBezTo>
                  <a:pt x="2017294" y="18079"/>
                  <a:pt x="2014903" y="21652"/>
                  <a:pt x="2012333" y="25244"/>
                </a:cubicBezTo>
                <a:lnTo>
                  <a:pt x="2091507" y="25244"/>
                </a:lnTo>
                <a:lnTo>
                  <a:pt x="2094089" y="24383"/>
                </a:lnTo>
                <a:lnTo>
                  <a:pt x="2102982" y="30679"/>
                </a:lnTo>
                <a:cubicBezTo>
                  <a:pt x="2098876" y="37963"/>
                  <a:pt x="2094107" y="45398"/>
                  <a:pt x="2088675" y="52980"/>
                </a:cubicBezTo>
                <a:cubicBezTo>
                  <a:pt x="2083242" y="60563"/>
                  <a:pt x="2077684" y="67573"/>
                  <a:pt x="2072000" y="74011"/>
                </a:cubicBezTo>
                <a:lnTo>
                  <a:pt x="2160068" y="74011"/>
                </a:lnTo>
                <a:lnTo>
                  <a:pt x="2160068" y="157739"/>
                </a:lnTo>
                <a:lnTo>
                  <a:pt x="2083475" y="157739"/>
                </a:lnTo>
                <a:lnTo>
                  <a:pt x="2083475" y="232929"/>
                </a:lnTo>
                <a:cubicBezTo>
                  <a:pt x="2083278" y="236840"/>
                  <a:pt x="2084318" y="239422"/>
                  <a:pt x="2086595" y="240678"/>
                </a:cubicBezTo>
                <a:cubicBezTo>
                  <a:pt x="2088872" y="241933"/>
                  <a:pt x="2093570" y="242507"/>
                  <a:pt x="2100686" y="242400"/>
                </a:cubicBezTo>
                <a:lnTo>
                  <a:pt x="2152609" y="242400"/>
                </a:lnTo>
                <a:cubicBezTo>
                  <a:pt x="2157038" y="242557"/>
                  <a:pt x="2160389" y="241637"/>
                  <a:pt x="2162661" y="239636"/>
                </a:cubicBezTo>
                <a:cubicBezTo>
                  <a:pt x="2164933" y="237636"/>
                  <a:pt x="2166518" y="233611"/>
                  <a:pt x="2167420" y="227562"/>
                </a:cubicBezTo>
                <a:cubicBezTo>
                  <a:pt x="2168322" y="221512"/>
                  <a:pt x="2168931" y="212491"/>
                  <a:pt x="2169248" y="200500"/>
                </a:cubicBezTo>
                <a:cubicBezTo>
                  <a:pt x="2171160" y="201672"/>
                  <a:pt x="2173287" y="202772"/>
                  <a:pt x="2175630" y="203800"/>
                </a:cubicBezTo>
                <a:cubicBezTo>
                  <a:pt x="2177973" y="204828"/>
                  <a:pt x="2180244" y="205641"/>
                  <a:pt x="2182444" y="206240"/>
                </a:cubicBezTo>
                <a:cubicBezTo>
                  <a:pt x="2181636" y="225604"/>
                  <a:pt x="2179306" y="238726"/>
                  <a:pt x="2175451" y="245604"/>
                </a:cubicBezTo>
                <a:cubicBezTo>
                  <a:pt x="2171596" y="252482"/>
                  <a:pt x="2164174" y="255704"/>
                  <a:pt x="2153183" y="255273"/>
                </a:cubicBezTo>
                <a:lnTo>
                  <a:pt x="2100113" y="255273"/>
                </a:lnTo>
                <a:cubicBezTo>
                  <a:pt x="2088430" y="255470"/>
                  <a:pt x="2080386" y="254003"/>
                  <a:pt x="2075981" y="250870"/>
                </a:cubicBezTo>
                <a:cubicBezTo>
                  <a:pt x="2071577" y="247739"/>
                  <a:pt x="2069484" y="241758"/>
                  <a:pt x="2069706" y="232929"/>
                </a:cubicBezTo>
                <a:lnTo>
                  <a:pt x="2069706" y="157739"/>
                </a:lnTo>
                <a:lnTo>
                  <a:pt x="2051347" y="157739"/>
                </a:lnTo>
                <a:cubicBezTo>
                  <a:pt x="2046915" y="173270"/>
                  <a:pt x="2040224" y="187456"/>
                  <a:pt x="2031276" y="200296"/>
                </a:cubicBezTo>
                <a:cubicBezTo>
                  <a:pt x="2022329" y="213137"/>
                  <a:pt x="2010178" y="224429"/>
                  <a:pt x="1994824" y="234171"/>
                </a:cubicBezTo>
                <a:cubicBezTo>
                  <a:pt x="1979470" y="243913"/>
                  <a:pt x="1959966" y="251904"/>
                  <a:pt x="1936314" y="258142"/>
                </a:cubicBezTo>
                <a:cubicBezTo>
                  <a:pt x="1935531" y="256308"/>
                  <a:pt x="1934371" y="254243"/>
                  <a:pt x="1932835" y="251948"/>
                </a:cubicBezTo>
                <a:cubicBezTo>
                  <a:pt x="1931300" y="249653"/>
                  <a:pt x="1929782" y="247805"/>
                  <a:pt x="1928282" y="246405"/>
                </a:cubicBezTo>
                <a:cubicBezTo>
                  <a:pt x="1950512" y="240924"/>
                  <a:pt x="1968875" y="233881"/>
                  <a:pt x="1983371" y="225273"/>
                </a:cubicBezTo>
                <a:cubicBezTo>
                  <a:pt x="1997865" y="216665"/>
                  <a:pt x="2009365" y="206685"/>
                  <a:pt x="2017869" y="195334"/>
                </a:cubicBezTo>
                <a:cubicBezTo>
                  <a:pt x="2026372" y="183983"/>
                  <a:pt x="2032750" y="171451"/>
                  <a:pt x="2037003" y="157739"/>
                </a:cubicBezTo>
                <a:lnTo>
                  <a:pt x="1957542" y="157739"/>
                </a:lnTo>
                <a:lnTo>
                  <a:pt x="1957542" y="85453"/>
                </a:lnTo>
                <a:cubicBezTo>
                  <a:pt x="1954111" y="88441"/>
                  <a:pt x="1950645" y="91285"/>
                  <a:pt x="1947143" y="93988"/>
                </a:cubicBezTo>
                <a:cubicBezTo>
                  <a:pt x="1943641" y="96690"/>
                  <a:pt x="1940031" y="99393"/>
                  <a:pt x="1936314" y="102096"/>
                </a:cubicBezTo>
                <a:cubicBezTo>
                  <a:pt x="1935095" y="100446"/>
                  <a:pt x="1933517" y="98724"/>
                  <a:pt x="1931581" y="96930"/>
                </a:cubicBezTo>
                <a:cubicBezTo>
                  <a:pt x="1929645" y="95136"/>
                  <a:pt x="1927779" y="93700"/>
                  <a:pt x="1925987" y="92624"/>
                </a:cubicBezTo>
                <a:cubicBezTo>
                  <a:pt x="1945990" y="79064"/>
                  <a:pt x="1963141" y="64117"/>
                  <a:pt x="1977443" y="47786"/>
                </a:cubicBezTo>
                <a:cubicBezTo>
                  <a:pt x="1991744" y="31455"/>
                  <a:pt x="2002801" y="16004"/>
                  <a:pt x="2010611" y="1434"/>
                </a:cubicBezTo>
                <a:close/>
                <a:moveTo>
                  <a:pt x="377783" y="1434"/>
                </a:moveTo>
                <a:lnTo>
                  <a:pt x="390117" y="5450"/>
                </a:lnTo>
                <a:cubicBezTo>
                  <a:pt x="387966" y="9777"/>
                  <a:pt x="385600" y="14104"/>
                  <a:pt x="383017" y="18431"/>
                </a:cubicBezTo>
                <a:cubicBezTo>
                  <a:pt x="380436" y="22758"/>
                  <a:pt x="377639" y="26942"/>
                  <a:pt x="374627" y="30981"/>
                </a:cubicBezTo>
                <a:lnTo>
                  <a:pt x="552482" y="30981"/>
                </a:lnTo>
                <a:lnTo>
                  <a:pt x="552482" y="43280"/>
                </a:lnTo>
                <a:lnTo>
                  <a:pt x="365734" y="43280"/>
                </a:lnTo>
                <a:cubicBezTo>
                  <a:pt x="358945" y="51779"/>
                  <a:pt x="351797" y="59697"/>
                  <a:pt x="344291" y="67033"/>
                </a:cubicBezTo>
                <a:cubicBezTo>
                  <a:pt x="336785" y="74370"/>
                  <a:pt x="329207" y="80992"/>
                  <a:pt x="321557" y="86899"/>
                </a:cubicBezTo>
                <a:cubicBezTo>
                  <a:pt x="320733" y="85330"/>
                  <a:pt x="319441" y="83368"/>
                  <a:pt x="317684" y="81010"/>
                </a:cubicBezTo>
                <a:cubicBezTo>
                  <a:pt x="315927" y="78652"/>
                  <a:pt x="314350" y="76693"/>
                  <a:pt x="312951" y="75130"/>
                </a:cubicBezTo>
                <a:cubicBezTo>
                  <a:pt x="325675" y="66221"/>
                  <a:pt x="337807" y="55375"/>
                  <a:pt x="349347" y="42590"/>
                </a:cubicBezTo>
                <a:cubicBezTo>
                  <a:pt x="360887" y="29806"/>
                  <a:pt x="370365" y="16088"/>
                  <a:pt x="377783" y="1434"/>
                </a:cubicBezTo>
                <a:close/>
                <a:moveTo>
                  <a:pt x="6302956" y="0"/>
                </a:moveTo>
                <a:lnTo>
                  <a:pt x="6316439" y="4016"/>
                </a:lnTo>
                <a:cubicBezTo>
                  <a:pt x="6313583" y="10333"/>
                  <a:pt x="6310547" y="16561"/>
                  <a:pt x="6307331" y="22698"/>
                </a:cubicBezTo>
                <a:cubicBezTo>
                  <a:pt x="6304115" y="28836"/>
                  <a:pt x="6300650" y="34848"/>
                  <a:pt x="6296933" y="40734"/>
                </a:cubicBezTo>
                <a:lnTo>
                  <a:pt x="6461019" y="40734"/>
                </a:lnTo>
                <a:lnTo>
                  <a:pt x="6461019" y="48459"/>
                </a:lnTo>
                <a:cubicBezTo>
                  <a:pt x="6459813" y="81093"/>
                  <a:pt x="6458591" y="107217"/>
                  <a:pt x="6457353" y="126832"/>
                </a:cubicBezTo>
                <a:cubicBezTo>
                  <a:pt x="6456115" y="146446"/>
                  <a:pt x="6454638" y="161135"/>
                  <a:pt x="6452923" y="170900"/>
                </a:cubicBezTo>
                <a:cubicBezTo>
                  <a:pt x="6451207" y="180664"/>
                  <a:pt x="6449029" y="187088"/>
                  <a:pt x="6446388" y="190172"/>
                </a:cubicBezTo>
                <a:cubicBezTo>
                  <a:pt x="6444159" y="192707"/>
                  <a:pt x="6441733" y="194523"/>
                  <a:pt x="6439109" y="195623"/>
                </a:cubicBezTo>
                <a:cubicBezTo>
                  <a:pt x="6436485" y="196723"/>
                  <a:pt x="6433270" y="197392"/>
                  <a:pt x="6429463" y="197631"/>
                </a:cubicBezTo>
                <a:cubicBezTo>
                  <a:pt x="6425907" y="197930"/>
                  <a:pt x="6421185" y="198050"/>
                  <a:pt x="6415299" y="197991"/>
                </a:cubicBezTo>
                <a:cubicBezTo>
                  <a:pt x="6409413" y="197930"/>
                  <a:pt x="6403042" y="197620"/>
                  <a:pt x="6396187" y="197057"/>
                </a:cubicBezTo>
                <a:cubicBezTo>
                  <a:pt x="6396033" y="194984"/>
                  <a:pt x="6395626" y="192748"/>
                  <a:pt x="6394969" y="190351"/>
                </a:cubicBezTo>
                <a:cubicBezTo>
                  <a:pt x="6394310" y="187955"/>
                  <a:pt x="6393475" y="185791"/>
                  <a:pt x="6392458" y="183860"/>
                </a:cubicBezTo>
                <a:cubicBezTo>
                  <a:pt x="6399647" y="184548"/>
                  <a:pt x="6406139" y="184967"/>
                  <a:pt x="6411929" y="185117"/>
                </a:cubicBezTo>
                <a:cubicBezTo>
                  <a:pt x="6417721" y="185266"/>
                  <a:pt x="6421843" y="185326"/>
                  <a:pt x="6424300" y="185296"/>
                </a:cubicBezTo>
                <a:cubicBezTo>
                  <a:pt x="6426565" y="185338"/>
                  <a:pt x="6428489" y="185110"/>
                  <a:pt x="6430073" y="184614"/>
                </a:cubicBezTo>
                <a:cubicBezTo>
                  <a:pt x="6431657" y="184117"/>
                  <a:pt x="6433080" y="183100"/>
                  <a:pt x="6434340" y="181563"/>
                </a:cubicBezTo>
                <a:cubicBezTo>
                  <a:pt x="6436335" y="179368"/>
                  <a:pt x="6438083" y="173839"/>
                  <a:pt x="6439589" y="164976"/>
                </a:cubicBezTo>
                <a:cubicBezTo>
                  <a:pt x="6441094" y="156113"/>
                  <a:pt x="6442440" y="142723"/>
                  <a:pt x="6443627" y="124806"/>
                </a:cubicBezTo>
                <a:cubicBezTo>
                  <a:pt x="6444813" y="106889"/>
                  <a:pt x="6445925" y="83252"/>
                  <a:pt x="6446962" y="53894"/>
                </a:cubicBezTo>
                <a:lnTo>
                  <a:pt x="6288613" y="53894"/>
                </a:lnTo>
                <a:cubicBezTo>
                  <a:pt x="6280845" y="65117"/>
                  <a:pt x="6272644" y="75473"/>
                  <a:pt x="6264015" y="84964"/>
                </a:cubicBezTo>
                <a:cubicBezTo>
                  <a:pt x="6255385" y="94453"/>
                  <a:pt x="6246468" y="102937"/>
                  <a:pt x="6237265" y="110413"/>
                </a:cubicBezTo>
                <a:cubicBezTo>
                  <a:pt x="6235985" y="109157"/>
                  <a:pt x="6234169" y="107578"/>
                  <a:pt x="6231814" y="105677"/>
                </a:cubicBezTo>
                <a:cubicBezTo>
                  <a:pt x="6229459" y="103775"/>
                  <a:pt x="6227357" y="102197"/>
                  <a:pt x="6225503" y="100943"/>
                </a:cubicBezTo>
                <a:cubicBezTo>
                  <a:pt x="6241585" y="88821"/>
                  <a:pt x="6256323" y="74008"/>
                  <a:pt x="6269717" y="56503"/>
                </a:cubicBezTo>
                <a:cubicBezTo>
                  <a:pt x="6283109" y="38999"/>
                  <a:pt x="6294190" y="20164"/>
                  <a:pt x="630295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sp>
        <p:nvSpPr>
          <p:cNvPr id="108" name="文本框 107">
            <a:extLst>
              <a:ext uri="{FF2B5EF4-FFF2-40B4-BE49-F238E27FC236}">
                <a16:creationId xmlns:a16="http://schemas.microsoft.com/office/drawing/2014/main" id="{78952790-4D74-2C97-3100-4E1BC9A7B634}"/>
              </a:ext>
            </a:extLst>
          </p:cNvPr>
          <p:cNvSpPr txBox="1"/>
          <p:nvPr userDrawn="1"/>
        </p:nvSpPr>
        <p:spPr>
          <a:xfrm>
            <a:off x="6299475" y="4819034"/>
            <a:ext cx="691344" cy="223143"/>
          </a:xfrm>
          <a:custGeom>
            <a:avLst/>
            <a:gdLst/>
            <a:ahLst/>
            <a:cxnLst/>
            <a:rect l="l" t="t" r="r" b="b"/>
            <a:pathLst>
              <a:path w="989247" h="319297">
                <a:moveTo>
                  <a:pt x="380609" y="246698"/>
                </a:moveTo>
                <a:lnTo>
                  <a:pt x="380609" y="268900"/>
                </a:lnTo>
                <a:lnTo>
                  <a:pt x="416204" y="268900"/>
                </a:lnTo>
                <a:lnTo>
                  <a:pt x="416204" y="246698"/>
                </a:lnTo>
                <a:close/>
                <a:moveTo>
                  <a:pt x="308010" y="246698"/>
                </a:moveTo>
                <a:lnTo>
                  <a:pt x="308010" y="268900"/>
                </a:lnTo>
                <a:lnTo>
                  <a:pt x="344309" y="268900"/>
                </a:lnTo>
                <a:lnTo>
                  <a:pt x="344309" y="246698"/>
                </a:lnTo>
                <a:close/>
                <a:moveTo>
                  <a:pt x="380609" y="191719"/>
                </a:moveTo>
                <a:lnTo>
                  <a:pt x="380609" y="213570"/>
                </a:lnTo>
                <a:lnTo>
                  <a:pt x="416204" y="213570"/>
                </a:lnTo>
                <a:lnTo>
                  <a:pt x="416204" y="191719"/>
                </a:lnTo>
                <a:close/>
                <a:moveTo>
                  <a:pt x="308010" y="191719"/>
                </a:moveTo>
                <a:lnTo>
                  <a:pt x="308010" y="213570"/>
                </a:lnTo>
                <a:lnTo>
                  <a:pt x="344309" y="213570"/>
                </a:lnTo>
                <a:lnTo>
                  <a:pt x="344309" y="191719"/>
                </a:lnTo>
                <a:close/>
                <a:moveTo>
                  <a:pt x="938145" y="128988"/>
                </a:moveTo>
                <a:lnTo>
                  <a:pt x="989247" y="128988"/>
                </a:lnTo>
                <a:lnTo>
                  <a:pt x="989247" y="319297"/>
                </a:lnTo>
                <a:lnTo>
                  <a:pt x="905017" y="319297"/>
                </a:lnTo>
                <a:lnTo>
                  <a:pt x="905017" y="278063"/>
                </a:lnTo>
                <a:lnTo>
                  <a:pt x="938145" y="278063"/>
                </a:lnTo>
                <a:close/>
                <a:moveTo>
                  <a:pt x="322107" y="90221"/>
                </a:moveTo>
                <a:lnTo>
                  <a:pt x="322107" y="107842"/>
                </a:lnTo>
                <a:lnTo>
                  <a:pt x="402459" y="107842"/>
                </a:lnTo>
                <a:lnTo>
                  <a:pt x="402459" y="90221"/>
                </a:lnTo>
                <a:close/>
                <a:moveTo>
                  <a:pt x="281578" y="58503"/>
                </a:moveTo>
                <a:lnTo>
                  <a:pt x="442988" y="58503"/>
                </a:lnTo>
                <a:lnTo>
                  <a:pt x="442988" y="140618"/>
                </a:lnTo>
                <a:lnTo>
                  <a:pt x="281578" y="140618"/>
                </a:lnTo>
                <a:close/>
                <a:moveTo>
                  <a:pt x="689686" y="29956"/>
                </a:moveTo>
                <a:lnTo>
                  <a:pt x="732682" y="31718"/>
                </a:lnTo>
                <a:lnTo>
                  <a:pt x="732682" y="234010"/>
                </a:lnTo>
                <a:lnTo>
                  <a:pt x="689686" y="234010"/>
                </a:lnTo>
                <a:close/>
                <a:moveTo>
                  <a:pt x="267833" y="8811"/>
                </a:moveTo>
                <a:lnTo>
                  <a:pt x="461667" y="8811"/>
                </a:lnTo>
                <a:lnTo>
                  <a:pt x="461667" y="43348"/>
                </a:lnTo>
                <a:lnTo>
                  <a:pt x="267833" y="43348"/>
                </a:lnTo>
                <a:close/>
                <a:moveTo>
                  <a:pt x="0" y="2115"/>
                </a:moveTo>
                <a:lnTo>
                  <a:pt x="84229" y="2115"/>
                </a:lnTo>
                <a:lnTo>
                  <a:pt x="84229" y="43348"/>
                </a:lnTo>
                <a:lnTo>
                  <a:pt x="51101" y="43348"/>
                </a:lnTo>
                <a:lnTo>
                  <a:pt x="51101" y="192424"/>
                </a:lnTo>
                <a:lnTo>
                  <a:pt x="0" y="192424"/>
                </a:lnTo>
                <a:close/>
                <a:moveTo>
                  <a:pt x="765457" y="1057"/>
                </a:moveTo>
                <a:lnTo>
                  <a:pt x="809158" y="2819"/>
                </a:lnTo>
                <a:lnTo>
                  <a:pt x="809158" y="261147"/>
                </a:lnTo>
                <a:cubicBezTo>
                  <a:pt x="809158" y="269840"/>
                  <a:pt x="808335" y="277182"/>
                  <a:pt x="806691" y="283174"/>
                </a:cubicBezTo>
                <a:cubicBezTo>
                  <a:pt x="805046" y="289165"/>
                  <a:pt x="802462" y="294157"/>
                  <a:pt x="798937" y="298152"/>
                </a:cubicBezTo>
                <a:cubicBezTo>
                  <a:pt x="795413" y="302146"/>
                  <a:pt x="790832" y="305259"/>
                  <a:pt x="785193" y="307491"/>
                </a:cubicBezTo>
                <a:cubicBezTo>
                  <a:pt x="779554" y="309723"/>
                  <a:pt x="772623" y="311309"/>
                  <a:pt x="764400" y="312249"/>
                </a:cubicBezTo>
                <a:lnTo>
                  <a:pt x="733386" y="316125"/>
                </a:lnTo>
                <a:lnTo>
                  <a:pt x="719289" y="272777"/>
                </a:lnTo>
                <a:lnTo>
                  <a:pt x="747483" y="268900"/>
                </a:lnTo>
                <a:cubicBezTo>
                  <a:pt x="754767" y="267726"/>
                  <a:pt x="759583" y="265259"/>
                  <a:pt x="761933" y="261499"/>
                </a:cubicBezTo>
                <a:cubicBezTo>
                  <a:pt x="764282" y="257740"/>
                  <a:pt x="765457" y="252454"/>
                  <a:pt x="765457" y="245640"/>
                </a:cubicBezTo>
                <a:close/>
                <a:moveTo>
                  <a:pt x="233295" y="353"/>
                </a:moveTo>
                <a:lnTo>
                  <a:pt x="242811" y="50749"/>
                </a:lnTo>
                <a:lnTo>
                  <a:pt x="265366" y="50749"/>
                </a:lnTo>
                <a:lnTo>
                  <a:pt x="265366" y="94098"/>
                </a:lnTo>
                <a:cubicBezTo>
                  <a:pt x="257848" y="109604"/>
                  <a:pt x="250094" y="124054"/>
                  <a:pt x="242106" y="137446"/>
                </a:cubicBezTo>
                <a:cubicBezTo>
                  <a:pt x="246570" y="140500"/>
                  <a:pt x="251152" y="143672"/>
                  <a:pt x="255851" y="146961"/>
                </a:cubicBezTo>
                <a:cubicBezTo>
                  <a:pt x="260550" y="150251"/>
                  <a:pt x="264896" y="153305"/>
                  <a:pt x="268890" y="156124"/>
                </a:cubicBezTo>
                <a:lnTo>
                  <a:pt x="457085" y="156124"/>
                </a:lnTo>
                <a:lnTo>
                  <a:pt x="457085" y="304848"/>
                </a:lnTo>
                <a:lnTo>
                  <a:pt x="268538" y="304848"/>
                </a:lnTo>
                <a:lnTo>
                  <a:pt x="268538" y="177622"/>
                </a:lnTo>
                <a:lnTo>
                  <a:pt x="257260" y="199120"/>
                </a:lnTo>
                <a:cubicBezTo>
                  <a:pt x="251856" y="193481"/>
                  <a:pt x="245748" y="187373"/>
                  <a:pt x="238934" y="180794"/>
                </a:cubicBezTo>
                <a:lnTo>
                  <a:pt x="238934" y="308724"/>
                </a:lnTo>
                <a:lnTo>
                  <a:pt x="197701" y="308724"/>
                </a:lnTo>
                <a:lnTo>
                  <a:pt x="197701" y="197358"/>
                </a:lnTo>
                <a:cubicBezTo>
                  <a:pt x="193706" y="202057"/>
                  <a:pt x="189477" y="206756"/>
                  <a:pt x="185013" y="211455"/>
                </a:cubicBezTo>
                <a:cubicBezTo>
                  <a:pt x="180549" y="216154"/>
                  <a:pt x="175850" y="220971"/>
                  <a:pt x="170916" y="225905"/>
                </a:cubicBezTo>
                <a:lnTo>
                  <a:pt x="147656" y="187490"/>
                </a:lnTo>
                <a:cubicBezTo>
                  <a:pt x="155879" y="180207"/>
                  <a:pt x="163809" y="172395"/>
                  <a:pt x="171445" y="164054"/>
                </a:cubicBezTo>
                <a:cubicBezTo>
                  <a:pt x="179081" y="155713"/>
                  <a:pt x="186070" y="147314"/>
                  <a:pt x="192414" y="138856"/>
                </a:cubicBezTo>
                <a:cubicBezTo>
                  <a:pt x="198758" y="130397"/>
                  <a:pt x="204455" y="122174"/>
                  <a:pt x="209507" y="114186"/>
                </a:cubicBezTo>
                <a:cubicBezTo>
                  <a:pt x="214558" y="106197"/>
                  <a:pt x="218729" y="98797"/>
                  <a:pt x="222018" y="91983"/>
                </a:cubicBezTo>
                <a:lnTo>
                  <a:pt x="167392" y="91983"/>
                </a:lnTo>
                <a:lnTo>
                  <a:pt x="167392" y="50749"/>
                </a:lnTo>
                <a:lnTo>
                  <a:pt x="202282" y="50749"/>
                </a:lnTo>
                <a:lnTo>
                  <a:pt x="191709" y="2467"/>
                </a:lnTo>
                <a:close/>
                <a:moveTo>
                  <a:pt x="667835" y="0"/>
                </a:moveTo>
                <a:lnTo>
                  <a:pt x="675236" y="41234"/>
                </a:lnTo>
                <a:cubicBezTo>
                  <a:pt x="667718" y="42878"/>
                  <a:pt x="659377" y="44523"/>
                  <a:pt x="650214" y="46168"/>
                </a:cubicBezTo>
                <a:cubicBezTo>
                  <a:pt x="641051" y="47812"/>
                  <a:pt x="631536" y="49457"/>
                  <a:pt x="621668" y="51102"/>
                </a:cubicBezTo>
                <a:lnTo>
                  <a:pt x="621668" y="88106"/>
                </a:lnTo>
                <a:lnTo>
                  <a:pt x="679113" y="88106"/>
                </a:lnTo>
                <a:lnTo>
                  <a:pt x="679113" y="130750"/>
                </a:lnTo>
                <a:lnTo>
                  <a:pt x="621668" y="130750"/>
                </a:lnTo>
                <a:lnTo>
                  <a:pt x="621668" y="157886"/>
                </a:lnTo>
                <a:lnTo>
                  <a:pt x="634355" y="144847"/>
                </a:lnTo>
                <a:cubicBezTo>
                  <a:pt x="638114" y="148371"/>
                  <a:pt x="642343" y="152365"/>
                  <a:pt x="647042" y="156829"/>
                </a:cubicBezTo>
                <a:cubicBezTo>
                  <a:pt x="651741" y="161293"/>
                  <a:pt x="656499" y="165934"/>
                  <a:pt x="661316" y="170750"/>
                </a:cubicBezTo>
                <a:cubicBezTo>
                  <a:pt x="666132" y="175566"/>
                  <a:pt x="670831" y="180383"/>
                  <a:pt x="675413" y="185199"/>
                </a:cubicBezTo>
                <a:cubicBezTo>
                  <a:pt x="679994" y="190016"/>
                  <a:pt x="684047" y="194539"/>
                  <a:pt x="687571" y="198768"/>
                </a:cubicBezTo>
                <a:lnTo>
                  <a:pt x="658672" y="232601"/>
                </a:lnTo>
                <a:cubicBezTo>
                  <a:pt x="653738" y="226492"/>
                  <a:pt x="647982" y="219678"/>
                  <a:pt x="641404" y="212160"/>
                </a:cubicBezTo>
                <a:cubicBezTo>
                  <a:pt x="634825" y="204642"/>
                  <a:pt x="628246" y="197476"/>
                  <a:pt x="621668" y="190662"/>
                </a:cubicBezTo>
                <a:lnTo>
                  <a:pt x="621668" y="311896"/>
                </a:lnTo>
                <a:lnTo>
                  <a:pt x="579377" y="311896"/>
                </a:lnTo>
                <a:lnTo>
                  <a:pt x="579377" y="197711"/>
                </a:lnTo>
                <a:cubicBezTo>
                  <a:pt x="573033" y="207578"/>
                  <a:pt x="565985" y="217623"/>
                  <a:pt x="558231" y="227843"/>
                </a:cubicBezTo>
                <a:cubicBezTo>
                  <a:pt x="550478" y="238063"/>
                  <a:pt x="542020" y="248225"/>
                  <a:pt x="532857" y="258328"/>
                </a:cubicBezTo>
                <a:lnTo>
                  <a:pt x="500081" y="225200"/>
                </a:lnTo>
                <a:cubicBezTo>
                  <a:pt x="513003" y="212512"/>
                  <a:pt x="525573" y="198239"/>
                  <a:pt x="537791" y="182380"/>
                </a:cubicBezTo>
                <a:cubicBezTo>
                  <a:pt x="550008" y="166521"/>
                  <a:pt x="561168" y="149311"/>
                  <a:pt x="571271" y="130750"/>
                </a:cubicBezTo>
                <a:lnTo>
                  <a:pt x="519817" y="130750"/>
                </a:lnTo>
                <a:lnTo>
                  <a:pt x="519817" y="88106"/>
                </a:lnTo>
                <a:lnTo>
                  <a:pt x="579377" y="88106"/>
                </a:lnTo>
                <a:lnTo>
                  <a:pt x="579377" y="57798"/>
                </a:lnTo>
                <a:cubicBezTo>
                  <a:pt x="569979" y="58973"/>
                  <a:pt x="560933" y="60147"/>
                  <a:pt x="552240" y="61322"/>
                </a:cubicBezTo>
                <a:cubicBezTo>
                  <a:pt x="543547" y="62497"/>
                  <a:pt x="535559" y="63554"/>
                  <a:pt x="528275" y="64494"/>
                </a:cubicBezTo>
                <a:lnTo>
                  <a:pt x="522989" y="22555"/>
                </a:lnTo>
                <a:cubicBezTo>
                  <a:pt x="533796" y="21615"/>
                  <a:pt x="545544" y="20382"/>
                  <a:pt x="558231" y="18855"/>
                </a:cubicBezTo>
                <a:cubicBezTo>
                  <a:pt x="570919" y="17328"/>
                  <a:pt x="583665" y="15566"/>
                  <a:pt x="596469" y="13568"/>
                </a:cubicBezTo>
                <a:cubicBezTo>
                  <a:pt x="609274" y="11571"/>
                  <a:pt x="621785" y="9457"/>
                  <a:pt x="634003" y="7225"/>
                </a:cubicBezTo>
                <a:cubicBezTo>
                  <a:pt x="646220" y="4993"/>
                  <a:pt x="657498" y="2585"/>
                  <a:pt x="667835" y="0"/>
                </a:cubicBezTo>
                <a:close/>
              </a:path>
            </a:pathLst>
          </a:custGeom>
          <a:gradFill flip="none" rotWithShape="1">
            <a:gsLst>
              <a:gs pos="0">
                <a:schemeClr val="bg1"/>
              </a:gs>
              <a:gs pos="100000">
                <a:srgbClr val="00FFFF"/>
              </a:gs>
            </a:gsLst>
            <a:lin ang="2700000" scaled="1"/>
            <a:tileRect/>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2800" dirty="0">
              <a:gradFill>
                <a:gsLst>
                  <a:gs pos="100000">
                    <a:srgbClr val="EFB282"/>
                  </a:gs>
                  <a:gs pos="0">
                    <a:srgbClr val="FFFED8"/>
                  </a:gs>
                  <a:gs pos="49000">
                    <a:srgbClr val="FDD093"/>
                  </a:gs>
                </a:gsLst>
                <a:lin ang="5400000" scaled="1"/>
              </a:gradFill>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sp>
        <p:nvSpPr>
          <p:cNvPr id="109" name="矩形 7">
            <a:extLst>
              <a:ext uri="{FF2B5EF4-FFF2-40B4-BE49-F238E27FC236}">
                <a16:creationId xmlns:a16="http://schemas.microsoft.com/office/drawing/2014/main" id="{2381DD65-699C-4C38-A035-3868536DFE7D}"/>
              </a:ext>
            </a:extLst>
          </p:cNvPr>
          <p:cNvSpPr/>
          <p:nvPr userDrawn="1"/>
        </p:nvSpPr>
        <p:spPr>
          <a:xfrm flipH="1" flipV="1">
            <a:off x="-481495" y="5972433"/>
            <a:ext cx="5023430" cy="72232"/>
          </a:xfrm>
          <a:prstGeom prst="parallelogram">
            <a:avLst/>
          </a:prstGeom>
          <a:gradFill>
            <a:gsLst>
              <a:gs pos="0">
                <a:srgbClr val="FFEAB4">
                  <a:alpha val="18000"/>
                </a:srgbClr>
              </a:gs>
              <a:gs pos="50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0" name="文本框 109">
            <a:extLst>
              <a:ext uri="{FF2B5EF4-FFF2-40B4-BE49-F238E27FC236}">
                <a16:creationId xmlns:a16="http://schemas.microsoft.com/office/drawing/2014/main" id="{324D91A1-1EDF-85F9-ADB4-D4B584D27030}"/>
              </a:ext>
            </a:extLst>
          </p:cNvPr>
          <p:cNvSpPr txBox="1"/>
          <p:nvPr userDrawn="1"/>
        </p:nvSpPr>
        <p:spPr>
          <a:xfrm>
            <a:off x="370486" y="385593"/>
            <a:ext cx="1245133" cy="5695057"/>
          </a:xfrm>
          <a:custGeom>
            <a:avLst/>
            <a:gdLst/>
            <a:ahLst/>
            <a:cxnLst/>
            <a:rect l="l" t="t" r="r" b="b"/>
            <a:pathLst>
              <a:path w="1245133" h="5695057">
                <a:moveTo>
                  <a:pt x="1048308" y="4799930"/>
                </a:moveTo>
                <a:lnTo>
                  <a:pt x="1244278" y="4799930"/>
                </a:lnTo>
                <a:lnTo>
                  <a:pt x="1244278" y="5695057"/>
                </a:lnTo>
                <a:lnTo>
                  <a:pt x="1048308" y="5695057"/>
                </a:lnTo>
                <a:lnTo>
                  <a:pt x="1048308" y="5350185"/>
                </a:lnTo>
                <a:lnTo>
                  <a:pt x="0" y="5350185"/>
                </a:lnTo>
                <a:lnTo>
                  <a:pt x="0" y="5145658"/>
                </a:lnTo>
                <a:lnTo>
                  <a:pt x="1048308" y="5145658"/>
                </a:lnTo>
                <a:close/>
                <a:moveTo>
                  <a:pt x="709427" y="4032610"/>
                </a:moveTo>
                <a:lnTo>
                  <a:pt x="709427" y="4341540"/>
                </a:lnTo>
                <a:cubicBezTo>
                  <a:pt x="709427" y="4370065"/>
                  <a:pt x="716415" y="4395310"/>
                  <a:pt x="730393" y="4417275"/>
                </a:cubicBezTo>
                <a:cubicBezTo>
                  <a:pt x="744370" y="4439239"/>
                  <a:pt x="764338" y="4456212"/>
                  <a:pt x="790296" y="4468192"/>
                </a:cubicBezTo>
                <a:cubicBezTo>
                  <a:pt x="816254" y="4480173"/>
                  <a:pt x="846063" y="4486449"/>
                  <a:pt x="879723" y="4487019"/>
                </a:cubicBezTo>
                <a:cubicBezTo>
                  <a:pt x="913383" y="4487019"/>
                  <a:pt x="943050" y="4481029"/>
                  <a:pt x="968722" y="4469048"/>
                </a:cubicBezTo>
                <a:cubicBezTo>
                  <a:pt x="994395" y="4457067"/>
                  <a:pt x="1014220" y="4440095"/>
                  <a:pt x="1028198" y="4418130"/>
                </a:cubicBezTo>
                <a:cubicBezTo>
                  <a:pt x="1042175" y="4396166"/>
                  <a:pt x="1049164" y="4370636"/>
                  <a:pt x="1049164" y="4341540"/>
                </a:cubicBezTo>
                <a:lnTo>
                  <a:pt x="1049164" y="4032610"/>
                </a:lnTo>
                <a:close/>
                <a:moveTo>
                  <a:pt x="0" y="3828083"/>
                </a:moveTo>
                <a:lnTo>
                  <a:pt x="1245133" y="3828083"/>
                </a:lnTo>
                <a:lnTo>
                  <a:pt x="1245133" y="3912803"/>
                </a:lnTo>
                <a:lnTo>
                  <a:pt x="1245133" y="4032610"/>
                </a:lnTo>
                <a:lnTo>
                  <a:pt x="1245133" y="4347530"/>
                </a:lnTo>
                <a:cubicBezTo>
                  <a:pt x="1245133" y="4417702"/>
                  <a:pt x="1230015" y="4479460"/>
                  <a:pt x="1199778" y="4532802"/>
                </a:cubicBezTo>
                <a:cubicBezTo>
                  <a:pt x="1169541" y="4586145"/>
                  <a:pt x="1126753" y="4627364"/>
                  <a:pt x="1071414" y="4656460"/>
                </a:cubicBezTo>
                <a:cubicBezTo>
                  <a:pt x="1016075" y="4685556"/>
                  <a:pt x="952178" y="4700104"/>
                  <a:pt x="879723" y="4700104"/>
                </a:cubicBezTo>
                <a:cubicBezTo>
                  <a:pt x="806698" y="4700104"/>
                  <a:pt x="742516" y="4685413"/>
                  <a:pt x="687177" y="4656032"/>
                </a:cubicBezTo>
                <a:cubicBezTo>
                  <a:pt x="631837" y="4626651"/>
                  <a:pt x="589049" y="4585289"/>
                  <a:pt x="558812" y="4531947"/>
                </a:cubicBezTo>
                <a:cubicBezTo>
                  <a:pt x="551253" y="4518611"/>
                  <a:pt x="544639" y="4504767"/>
                  <a:pt x="538969" y="4490415"/>
                </a:cubicBezTo>
                <a:lnTo>
                  <a:pt x="529217" y="4459742"/>
                </a:lnTo>
                <a:lnTo>
                  <a:pt x="0" y="4752305"/>
                </a:lnTo>
                <a:lnTo>
                  <a:pt x="0" y="4506702"/>
                </a:lnTo>
                <a:lnTo>
                  <a:pt x="513457" y="4233654"/>
                </a:lnTo>
                <a:lnTo>
                  <a:pt x="513457" y="4032610"/>
                </a:lnTo>
                <a:lnTo>
                  <a:pt x="0" y="4032610"/>
                </a:lnTo>
                <a:close/>
                <a:moveTo>
                  <a:pt x="432160" y="2945227"/>
                </a:moveTo>
                <a:lnTo>
                  <a:pt x="432160" y="3288226"/>
                </a:lnTo>
                <a:lnTo>
                  <a:pt x="926790" y="3116498"/>
                </a:lnTo>
                <a:close/>
                <a:moveTo>
                  <a:pt x="0" y="2574801"/>
                </a:moveTo>
                <a:lnTo>
                  <a:pt x="1244278" y="3042047"/>
                </a:lnTo>
                <a:lnTo>
                  <a:pt x="1244278" y="3190949"/>
                </a:lnTo>
                <a:lnTo>
                  <a:pt x="0" y="3658195"/>
                </a:lnTo>
                <a:lnTo>
                  <a:pt x="0" y="3438264"/>
                </a:lnTo>
                <a:lnTo>
                  <a:pt x="236190" y="3356263"/>
                </a:lnTo>
                <a:lnTo>
                  <a:pt x="236190" y="2877371"/>
                </a:lnTo>
                <a:lnTo>
                  <a:pt x="0" y="2795587"/>
                </a:lnTo>
                <a:close/>
                <a:moveTo>
                  <a:pt x="0" y="1646858"/>
                </a:moveTo>
                <a:lnTo>
                  <a:pt x="1244278" y="1646858"/>
                </a:lnTo>
                <a:lnTo>
                  <a:pt x="1244278" y="1731578"/>
                </a:lnTo>
                <a:lnTo>
                  <a:pt x="1244278" y="1851385"/>
                </a:lnTo>
                <a:lnTo>
                  <a:pt x="1244278" y="2463254"/>
                </a:lnTo>
                <a:lnTo>
                  <a:pt x="1048308" y="2463254"/>
                </a:lnTo>
                <a:lnTo>
                  <a:pt x="1048308" y="1851385"/>
                </a:lnTo>
                <a:lnTo>
                  <a:pt x="716273" y="1851385"/>
                </a:lnTo>
                <a:lnTo>
                  <a:pt x="716273" y="2369120"/>
                </a:lnTo>
                <a:lnTo>
                  <a:pt x="520303" y="2369120"/>
                </a:lnTo>
                <a:lnTo>
                  <a:pt x="520303" y="1851385"/>
                </a:lnTo>
                <a:lnTo>
                  <a:pt x="195969" y="1851385"/>
                </a:lnTo>
                <a:lnTo>
                  <a:pt x="195969" y="2463254"/>
                </a:lnTo>
                <a:lnTo>
                  <a:pt x="0" y="2463254"/>
                </a:lnTo>
                <a:lnTo>
                  <a:pt x="0" y="1851385"/>
                </a:lnTo>
                <a:lnTo>
                  <a:pt x="0" y="1731578"/>
                </a:lnTo>
                <a:close/>
                <a:moveTo>
                  <a:pt x="195969" y="698860"/>
                </a:moveTo>
                <a:lnTo>
                  <a:pt x="195969" y="902531"/>
                </a:lnTo>
                <a:cubicBezTo>
                  <a:pt x="195969" y="986966"/>
                  <a:pt x="217221" y="1052432"/>
                  <a:pt x="259724" y="1098928"/>
                </a:cubicBezTo>
                <a:cubicBezTo>
                  <a:pt x="302227" y="1145425"/>
                  <a:pt x="361987" y="1168673"/>
                  <a:pt x="439006" y="1168673"/>
                </a:cubicBezTo>
                <a:lnTo>
                  <a:pt x="805272" y="1168673"/>
                </a:lnTo>
                <a:cubicBezTo>
                  <a:pt x="882861" y="1168673"/>
                  <a:pt x="942764" y="1145425"/>
                  <a:pt x="984982" y="1098928"/>
                </a:cubicBezTo>
                <a:cubicBezTo>
                  <a:pt x="1027199" y="1052432"/>
                  <a:pt x="1048308" y="986966"/>
                  <a:pt x="1048308" y="902531"/>
                </a:cubicBezTo>
                <a:lnTo>
                  <a:pt x="1048308" y="698860"/>
                </a:lnTo>
                <a:close/>
                <a:moveTo>
                  <a:pt x="0" y="494333"/>
                </a:moveTo>
                <a:lnTo>
                  <a:pt x="1244278" y="494333"/>
                </a:lnTo>
                <a:lnTo>
                  <a:pt x="1244278" y="612428"/>
                </a:lnTo>
                <a:lnTo>
                  <a:pt x="1244278" y="698860"/>
                </a:lnTo>
                <a:lnTo>
                  <a:pt x="1244278" y="897397"/>
                </a:lnTo>
                <a:cubicBezTo>
                  <a:pt x="1244278" y="999517"/>
                  <a:pt x="1226877" y="1086520"/>
                  <a:pt x="1192076" y="1158404"/>
                </a:cubicBezTo>
                <a:cubicBezTo>
                  <a:pt x="1157275" y="1230288"/>
                  <a:pt x="1106500" y="1285057"/>
                  <a:pt x="1039751" y="1322710"/>
                </a:cubicBezTo>
                <a:cubicBezTo>
                  <a:pt x="973001" y="1360364"/>
                  <a:pt x="892560" y="1379190"/>
                  <a:pt x="798426" y="1379190"/>
                </a:cubicBezTo>
                <a:lnTo>
                  <a:pt x="445852" y="1379190"/>
                </a:lnTo>
                <a:cubicBezTo>
                  <a:pt x="354000" y="1379190"/>
                  <a:pt x="274700" y="1360792"/>
                  <a:pt x="207950" y="1323994"/>
                </a:cubicBezTo>
                <a:cubicBezTo>
                  <a:pt x="141201" y="1287196"/>
                  <a:pt x="89855" y="1232570"/>
                  <a:pt x="53913" y="1160115"/>
                </a:cubicBezTo>
                <a:cubicBezTo>
                  <a:pt x="17971" y="1087661"/>
                  <a:pt x="0" y="999803"/>
                  <a:pt x="0" y="896541"/>
                </a:cubicBezTo>
                <a:lnTo>
                  <a:pt x="0" y="698860"/>
                </a:lnTo>
                <a:lnTo>
                  <a:pt x="0" y="612428"/>
                </a:lnTo>
                <a:close/>
                <a:moveTo>
                  <a:pt x="0" y="0"/>
                </a:moveTo>
                <a:lnTo>
                  <a:pt x="1244278" y="0"/>
                </a:lnTo>
                <a:lnTo>
                  <a:pt x="1244278" y="208806"/>
                </a:lnTo>
                <a:lnTo>
                  <a:pt x="0" y="208806"/>
                </a:lnTo>
                <a:close/>
              </a:path>
            </a:pathLst>
          </a:custGeom>
          <a:noFill/>
          <a:ln>
            <a:solidFill>
              <a:schemeClr val="bg1">
                <a:alpha val="26000"/>
              </a:schemeClr>
            </a:soli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3800" dirty="0">
              <a:ln>
                <a:solidFill>
                  <a:schemeClr val="bg1">
                    <a:alpha val="26000"/>
                  </a:schemeClr>
                </a:solidFill>
              </a:ln>
              <a:noFill/>
              <a:latin typeface="+mj-lt"/>
            </a:endParaRPr>
          </a:p>
        </p:txBody>
      </p:sp>
    </p:spTree>
    <p:extLst>
      <p:ext uri="{BB962C8B-B14F-4D97-AF65-F5344CB8AC3E}">
        <p14:creationId xmlns:p14="http://schemas.microsoft.com/office/powerpoint/2010/main" val="193703527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cSld name="3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p>
            <a:fld id="{80A21EFE-7879-4DF2-96D2-D3A8518C2082}" type="datetimeFigureOut">
              <a:rPr lang="zh-CN" altLang="en-US" smtClean="0"/>
              <a:t>2022/7/24</a:t>
            </a:fld>
            <a:endParaRPr lang="zh-CN" altLang="en-US"/>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p>
            <a:fld id="{5B46856D-6626-46AD-A80F-B554AB29A0CE}" type="slidenum">
              <a:rPr lang="zh-CN" altLang="en-US" smtClean="0"/>
              <a:t>‹#›</a:t>
            </a:fld>
            <a:endParaRPr lang="zh-CN" altLang="en-US"/>
          </a:p>
        </p:txBody>
      </p:sp>
    </p:spTree>
    <p:extLst>
      <p:ext uri="{BB962C8B-B14F-4D97-AF65-F5344CB8AC3E}">
        <p14:creationId xmlns:p14="http://schemas.microsoft.com/office/powerpoint/2010/main" val="1251458983"/>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613027253"/>
      </p:ext>
    </p:extLst>
  </p:cSld>
  <p:clrMap bg1="lt1" tx1="dk1" bg2="lt2" tx2="dk2" accent1="accent1" accent2="accent2" accent3="accent3" accent4="accent4" accent5="accent5" accent6="accent6" hlink="hlink" folHlink="folHlink"/>
  <p:sldLayoutIdLst>
    <p:sldLayoutId id="2147483667" r:id="rId1"/>
    <p:sldLayoutId id="2147483669" r:id="rId2"/>
    <p:sldLayoutId id="2147483670" r:id="rId3"/>
    <p:sldLayoutId id="2147483673" r:id="rId4"/>
    <p:sldLayoutId id="2147483674" r:id="rId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hemeOverride" Target="../theme/themeOverride1.xml"/><Relationship Id="rId4" Type="http://schemas.openxmlformats.org/officeDocument/2006/relationships/image" Target="../media/image5.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2.xml"/><Relationship Id="rId1" Type="http://schemas.openxmlformats.org/officeDocument/2006/relationships/slideLayout" Target="../slideLayouts/slideLayout4.xml"/><Relationship Id="rId4" Type="http://schemas.openxmlformats.org/officeDocument/2006/relationships/image" Target="../media/image4.jpg"/></Relationships>
</file>

<file path=ppt/slides/_rels/slide13.xml.rels><?xml version="1.0" encoding="UTF-8" standalone="yes"?>
<Relationships xmlns="http://schemas.openxmlformats.org/package/2006/relationships"><Relationship Id="rId3" Type="http://schemas.openxmlformats.org/officeDocument/2006/relationships/hyperlink" Target="http://www.51pptmoban.com/" TargetMode="External"/><Relationship Id="rId2" Type="http://schemas.openxmlformats.org/officeDocument/2006/relationships/notesSlide" Target="../notesSlides/notesSlide13.xml"/><Relationship Id="rId1" Type="http://schemas.openxmlformats.org/officeDocument/2006/relationships/slideLayout" Target="../slideLayouts/slideLayout5.xml"/><Relationship Id="rId4" Type="http://schemas.openxmlformats.org/officeDocument/2006/relationships/image" Target="../media/image16.pn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xml"/><Relationship Id="rId1" Type="http://schemas.openxmlformats.org/officeDocument/2006/relationships/themeOverride" Target="../theme/themeOverride2.xml"/><Relationship Id="rId5" Type="http://schemas.microsoft.com/office/2007/relationships/hdphoto" Target="../media/hdphoto3.wdp"/><Relationship Id="rId4" Type="http://schemas.openxmlformats.org/officeDocument/2006/relationships/image" Target="../media/image6.png"/></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microsoft.com/office/2007/relationships/hdphoto" Target="../media/hdphoto4.wdp"/><Relationship Id="rId4" Type="http://schemas.openxmlformats.org/officeDocument/2006/relationships/image" Target="../media/image8.pn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xml"/><Relationship Id="rId1" Type="http://schemas.openxmlformats.org/officeDocument/2006/relationships/themeOverride" Target="../theme/themeOverride3.xml"/><Relationship Id="rId5" Type="http://schemas.microsoft.com/office/2007/relationships/hdphoto" Target="../media/hdphoto5.wdp"/><Relationship Id="rId4" Type="http://schemas.openxmlformats.org/officeDocument/2006/relationships/image" Target="../media/image9.pn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1.xml"/><Relationship Id="rId1" Type="http://schemas.openxmlformats.org/officeDocument/2006/relationships/themeOverride" Target="../theme/themeOverride4.xml"/><Relationship Id="rId5" Type="http://schemas.microsoft.com/office/2007/relationships/hdphoto" Target="../media/hdphoto6.wdp"/><Relationship Id="rId4" Type="http://schemas.openxmlformats.org/officeDocument/2006/relationships/image" Target="../media/image10.pn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xml"/><Relationship Id="rId1" Type="http://schemas.openxmlformats.org/officeDocument/2006/relationships/themeOverride" Target="../theme/themeOverride5.xml"/><Relationship Id="rId5" Type="http://schemas.openxmlformats.org/officeDocument/2006/relationships/chart" Target="../charts/chart1.xml"/><Relationship Id="rId4" Type="http://schemas.openxmlformats.org/officeDocument/2006/relationships/image" Target="../media/image11.png"/></Relationships>
</file>

<file path=ppt/slides/_rels/slide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1.xml"/><Relationship Id="rId1" Type="http://schemas.openxmlformats.org/officeDocument/2006/relationships/themeOverride" Target="../theme/themeOverride6.xml"/><Relationship Id="rId4" Type="http://schemas.openxmlformats.org/officeDocument/2006/relationships/image" Target="../media/image13.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4"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99" name="矩形 198">
            <a:extLst>
              <a:ext uri="{FF2B5EF4-FFF2-40B4-BE49-F238E27FC236}">
                <a16:creationId xmlns:a16="http://schemas.microsoft.com/office/drawing/2014/main" id="{120B635B-72A6-FB32-982D-838637160203}"/>
              </a:ext>
            </a:extLst>
          </p:cNvPr>
          <p:cNvSpPr/>
          <p:nvPr/>
        </p:nvSpPr>
        <p:spPr>
          <a:xfrm>
            <a:off x="0" y="0"/>
            <a:ext cx="12192000" cy="6858000"/>
          </a:xfrm>
          <a:prstGeom prst="rect">
            <a:avLst/>
          </a:prstGeom>
          <a:gradFill flip="none" rotWithShape="1">
            <a:gsLst>
              <a:gs pos="0">
                <a:srgbClr val="EF9EDC">
                  <a:lumMod val="20000"/>
                  <a:lumOff val="80000"/>
                </a:srgbClr>
              </a:gs>
              <a:gs pos="100000">
                <a:schemeClr val="bg1">
                  <a:alpha val="48000"/>
                </a:schemeClr>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86" name="任意多边形: 形状 185">
            <a:extLst>
              <a:ext uri="{FF2B5EF4-FFF2-40B4-BE49-F238E27FC236}">
                <a16:creationId xmlns:a16="http://schemas.microsoft.com/office/drawing/2014/main" id="{8896D5BA-D2B3-1E21-0856-E3B53A2E011F}"/>
              </a:ext>
            </a:extLst>
          </p:cNvPr>
          <p:cNvSpPr/>
          <p:nvPr/>
        </p:nvSpPr>
        <p:spPr>
          <a:xfrm rot="14400000">
            <a:off x="7497532" y="-324339"/>
            <a:ext cx="6282268" cy="4732233"/>
          </a:xfrm>
          <a:custGeom>
            <a:avLst/>
            <a:gdLst>
              <a:gd name="connsiteX0" fmla="*/ 6282268 w 6282268"/>
              <a:gd name="connsiteY0" fmla="*/ 1009068 h 4732233"/>
              <a:gd name="connsiteX1" fmla="*/ 4132698 w 6282268"/>
              <a:gd name="connsiteY1" fmla="*/ 4732233 h 4732233"/>
              <a:gd name="connsiteX2" fmla="*/ 0 w 6282268"/>
              <a:gd name="connsiteY2" fmla="*/ 2346219 h 4732233"/>
              <a:gd name="connsiteX3" fmla="*/ 143642 w 6282268"/>
              <a:gd name="connsiteY3" fmla="*/ 2058609 h 4732233"/>
              <a:gd name="connsiteX4" fmla="*/ 3638936 w 6282268"/>
              <a:gd name="connsiteY4" fmla="*/ 3 h 4732233"/>
              <a:gd name="connsiteX5" fmla="*/ 4631753 w 6282268"/>
              <a:gd name="connsiteY5" fmla="*/ 127027 h 4732233"/>
              <a:gd name="connsiteX6" fmla="*/ 6106267 w 6282268"/>
              <a:gd name="connsiteY6" fmla="*/ 858026 h 47322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282268" h="4732233">
                <a:moveTo>
                  <a:pt x="6282268" y="1009068"/>
                </a:moveTo>
                <a:lnTo>
                  <a:pt x="4132698" y="4732233"/>
                </a:lnTo>
                <a:lnTo>
                  <a:pt x="0" y="2346219"/>
                </a:lnTo>
                <a:lnTo>
                  <a:pt x="143642" y="2058609"/>
                </a:lnTo>
                <a:cubicBezTo>
                  <a:pt x="859161" y="765225"/>
                  <a:pt x="2211978" y="-1767"/>
                  <a:pt x="3638936" y="3"/>
                </a:cubicBezTo>
                <a:cubicBezTo>
                  <a:pt x="3968233" y="412"/>
                  <a:pt x="4301479" y="41760"/>
                  <a:pt x="4631753" y="127027"/>
                </a:cubicBezTo>
                <a:cubicBezTo>
                  <a:pt x="5182208" y="269139"/>
                  <a:pt x="5680833" y="521997"/>
                  <a:pt x="6106267" y="858026"/>
                </a:cubicBezTo>
                <a:close/>
              </a:path>
            </a:pathLst>
          </a:custGeom>
          <a:ln w="19050">
            <a:solidFill>
              <a:schemeClr val="bg1"/>
            </a:solidFill>
          </a:ln>
        </p:spPr>
        <p:style>
          <a:lnRef idx="1">
            <a:schemeClr val="accent1"/>
          </a:lnRef>
          <a:fillRef idx="0">
            <a:schemeClr val="accent1"/>
          </a:fillRef>
          <a:effectRef idx="0">
            <a:schemeClr val="accent1"/>
          </a:effectRef>
          <a:fontRef idx="minor">
            <a:schemeClr val="tx1"/>
          </a:fontRef>
        </p:style>
        <p:txBody>
          <a:bodyPr wrap="square" rtlCol="0" anchor="ctr">
            <a:noAutofit/>
          </a:bodyPr>
          <a:lstStyle/>
          <a:p>
            <a:pPr algn="ctr"/>
            <a:endParaRPr lang="zh-CN" altLang="en-US"/>
          </a:p>
        </p:txBody>
      </p:sp>
      <p:sp>
        <p:nvSpPr>
          <p:cNvPr id="184" name="任意多边形: 形状 183">
            <a:extLst>
              <a:ext uri="{FF2B5EF4-FFF2-40B4-BE49-F238E27FC236}">
                <a16:creationId xmlns:a16="http://schemas.microsoft.com/office/drawing/2014/main" id="{54DBBB22-DD71-95BD-C485-3CFA05B942E8}"/>
              </a:ext>
            </a:extLst>
          </p:cNvPr>
          <p:cNvSpPr/>
          <p:nvPr/>
        </p:nvSpPr>
        <p:spPr>
          <a:xfrm rot="10800000">
            <a:off x="0" y="0"/>
            <a:ext cx="3964947" cy="3593866"/>
          </a:xfrm>
          <a:custGeom>
            <a:avLst/>
            <a:gdLst>
              <a:gd name="connsiteX0" fmla="*/ 1416136 w 3964947"/>
              <a:gd name="connsiteY0" fmla="*/ 3593866 h 3593866"/>
              <a:gd name="connsiteX1" fmla="*/ 67848 w 3964947"/>
              <a:gd name="connsiteY1" fmla="*/ 3593866 h 3593866"/>
              <a:gd name="connsiteX2" fmla="*/ 60269 w 3964947"/>
              <a:gd name="connsiteY2" fmla="*/ 3564390 h 3593866"/>
              <a:gd name="connsiteX3" fmla="*/ 0 w 3964947"/>
              <a:gd name="connsiteY3" fmla="*/ 2966531 h 3593866"/>
              <a:gd name="connsiteX4" fmla="*/ 2966531 w 3964947"/>
              <a:gd name="connsiteY4" fmla="*/ 0 h 3593866"/>
              <a:gd name="connsiteX5" fmla="*/ 3848687 w 3964947"/>
              <a:gd name="connsiteY5" fmla="*/ 133369 h 3593866"/>
              <a:gd name="connsiteX6" fmla="*/ 3964947 w 3964947"/>
              <a:gd name="connsiteY6" fmla="*/ 175921 h 3593866"/>
              <a:gd name="connsiteX7" fmla="*/ 3964947 w 3964947"/>
              <a:gd name="connsiteY7" fmla="*/ 1626230 h 3593866"/>
              <a:gd name="connsiteX8" fmla="*/ 3901990 w 3964947"/>
              <a:gd name="connsiteY8" fmla="*/ 1579151 h 3593866"/>
              <a:gd name="connsiteX9" fmla="*/ 2966531 w 3964947"/>
              <a:gd name="connsiteY9" fmla="*/ 1293408 h 3593866"/>
              <a:gd name="connsiteX10" fmla="*/ 1293408 w 3964947"/>
              <a:gd name="connsiteY10" fmla="*/ 2966531 h 3593866"/>
              <a:gd name="connsiteX11" fmla="*/ 1368628 w 3964947"/>
              <a:gd name="connsiteY11" fmla="*/ 3464066 h 35938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964947" h="3593866">
                <a:moveTo>
                  <a:pt x="1416136" y="3593866"/>
                </a:moveTo>
                <a:lnTo>
                  <a:pt x="67848" y="3593866"/>
                </a:lnTo>
                <a:lnTo>
                  <a:pt x="60269" y="3564390"/>
                </a:lnTo>
                <a:cubicBezTo>
                  <a:pt x="20752" y="3371276"/>
                  <a:pt x="0" y="3171327"/>
                  <a:pt x="0" y="2966531"/>
                </a:cubicBezTo>
                <a:cubicBezTo>
                  <a:pt x="0" y="1328161"/>
                  <a:pt x="1328161" y="0"/>
                  <a:pt x="2966531" y="0"/>
                </a:cubicBezTo>
                <a:cubicBezTo>
                  <a:pt x="3273725" y="0"/>
                  <a:pt x="3570014" y="46693"/>
                  <a:pt x="3848687" y="133369"/>
                </a:cubicBezTo>
                <a:lnTo>
                  <a:pt x="3964947" y="175921"/>
                </a:lnTo>
                <a:lnTo>
                  <a:pt x="3964947" y="1626230"/>
                </a:lnTo>
                <a:lnTo>
                  <a:pt x="3901990" y="1579151"/>
                </a:lnTo>
                <a:cubicBezTo>
                  <a:pt x="3634958" y="1398748"/>
                  <a:pt x="3313046" y="1293408"/>
                  <a:pt x="2966531" y="1293408"/>
                </a:cubicBezTo>
                <a:cubicBezTo>
                  <a:pt x="2042491" y="1293408"/>
                  <a:pt x="1293408" y="2042491"/>
                  <a:pt x="1293408" y="2966531"/>
                </a:cubicBezTo>
                <a:cubicBezTo>
                  <a:pt x="1293408" y="3139788"/>
                  <a:pt x="1319743" y="3306895"/>
                  <a:pt x="1368628" y="3464066"/>
                </a:cubicBezTo>
                <a:close/>
              </a:path>
            </a:pathLst>
          </a:custGeom>
          <a:gradFill>
            <a:gsLst>
              <a:gs pos="28000">
                <a:srgbClr val="EF9EDC"/>
              </a:gs>
              <a:gs pos="79000">
                <a:srgbClr val="645FE6"/>
              </a:gs>
              <a:gs pos="56000">
                <a:srgbClr val="645FE6">
                  <a:lumMod val="70000"/>
                  <a:lumOff val="30000"/>
                </a:srgbClr>
              </a:gs>
            </a:gsLst>
            <a:path path="circle">
              <a:fillToRect r="100000" b="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useBgFill="1">
        <p:nvSpPr>
          <p:cNvPr id="389" name="任意多边形: 形状 388">
            <a:extLst>
              <a:ext uri="{FF2B5EF4-FFF2-40B4-BE49-F238E27FC236}">
                <a16:creationId xmlns:a16="http://schemas.microsoft.com/office/drawing/2014/main" id="{450A896E-6DC9-A09B-0E2E-6FEAE036B9DC}"/>
              </a:ext>
            </a:extLst>
          </p:cNvPr>
          <p:cNvSpPr/>
          <p:nvPr/>
        </p:nvSpPr>
        <p:spPr>
          <a:xfrm>
            <a:off x="883617" y="834952"/>
            <a:ext cx="11308383" cy="6023048"/>
          </a:xfrm>
          <a:custGeom>
            <a:avLst/>
            <a:gdLst>
              <a:gd name="connsiteX0" fmla="*/ 459441 w 11308383"/>
              <a:gd name="connsiteY0" fmla="*/ 0 h 6023048"/>
              <a:gd name="connsiteX1" fmla="*/ 11308383 w 11308383"/>
              <a:gd name="connsiteY1" fmla="*/ 0 h 6023048"/>
              <a:gd name="connsiteX2" fmla="*/ 11308383 w 11308383"/>
              <a:gd name="connsiteY2" fmla="*/ 6023048 h 6023048"/>
              <a:gd name="connsiteX3" fmla="*/ 0 w 11308383"/>
              <a:gd name="connsiteY3" fmla="*/ 6023048 h 6023048"/>
              <a:gd name="connsiteX4" fmla="*/ 0 w 11308383"/>
              <a:gd name="connsiteY4" fmla="*/ 459441 h 6023048"/>
              <a:gd name="connsiteX5" fmla="*/ 459441 w 11308383"/>
              <a:gd name="connsiteY5" fmla="*/ 0 h 60230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308383" h="6023048">
                <a:moveTo>
                  <a:pt x="459441" y="0"/>
                </a:moveTo>
                <a:lnTo>
                  <a:pt x="11308383" y="0"/>
                </a:lnTo>
                <a:lnTo>
                  <a:pt x="11308383" y="6023048"/>
                </a:lnTo>
                <a:lnTo>
                  <a:pt x="0" y="6023048"/>
                </a:lnTo>
                <a:lnTo>
                  <a:pt x="0" y="459441"/>
                </a:lnTo>
                <a:cubicBezTo>
                  <a:pt x="0" y="205699"/>
                  <a:pt x="205699" y="0"/>
                  <a:pt x="459441" y="0"/>
                </a:cubicBezTo>
                <a:close/>
              </a:path>
            </a:pathLst>
          </a:custGeom>
          <a:ln w="25400">
            <a:gradFill flip="none" rotWithShape="1">
              <a:gsLst>
                <a:gs pos="38000">
                  <a:srgbClr val="F7CFEE">
                    <a:alpha val="45000"/>
                  </a:srgbClr>
                </a:gs>
                <a:gs pos="15000">
                  <a:schemeClr val="bg1"/>
                </a:gs>
                <a:gs pos="100000">
                  <a:schemeClr val="bg1"/>
                </a:gs>
              </a:gsLst>
              <a:path path="circle">
                <a:fillToRect r="100000" b="100000"/>
              </a:path>
              <a:tileRect l="-100000" t="-100000"/>
            </a:gradFill>
          </a:ln>
          <a:effectLst>
            <a:outerShdw blurRad="381000" sx="102000" sy="102000" algn="ctr" rotWithShape="0">
              <a:srgbClr val="EF9EDC">
                <a:alpha val="15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202" name="文本框 201">
            <a:extLst>
              <a:ext uri="{FF2B5EF4-FFF2-40B4-BE49-F238E27FC236}">
                <a16:creationId xmlns:a16="http://schemas.microsoft.com/office/drawing/2014/main" id="{41CC507F-1079-CC2D-0A18-F8FCD4507D4B}"/>
              </a:ext>
            </a:extLst>
          </p:cNvPr>
          <p:cNvSpPr txBox="1"/>
          <p:nvPr/>
        </p:nvSpPr>
        <p:spPr>
          <a:xfrm>
            <a:off x="1694788" y="1933110"/>
            <a:ext cx="8002646" cy="923330"/>
          </a:xfrm>
          <a:prstGeom prst="rect">
            <a:avLst/>
          </a:prstGeom>
          <a:noFill/>
          <a:effectLst>
            <a:outerShdw blurRad="114300" dist="38100" dir="2700000" algn="tl" rotWithShape="0">
              <a:srgbClr val="BA68BB">
                <a:alpha val="34000"/>
              </a:srgbClr>
            </a:outerShdw>
          </a:effectLst>
        </p:spPr>
        <p:txBody>
          <a:bodyPr wrap="square" rtlCol="0">
            <a:spAutoFit/>
          </a:bodyPr>
          <a:lstStyle/>
          <a:p>
            <a:r>
              <a:rPr lang="zh-CN" altLang="en-US" sz="5400" dirty="0">
                <a:ln>
                  <a:gradFill flip="none" rotWithShape="1">
                    <a:gsLst>
                      <a:gs pos="0">
                        <a:schemeClr val="bg1">
                          <a:alpha val="56000"/>
                        </a:schemeClr>
                      </a:gs>
                      <a:gs pos="100000">
                        <a:schemeClr val="bg1">
                          <a:alpha val="52000"/>
                        </a:schemeClr>
                      </a:gs>
                    </a:gsLst>
                    <a:path path="circle">
                      <a:fillToRect l="100000" t="100000"/>
                    </a:path>
                    <a:tileRect r="-100000" b="-100000"/>
                  </a:gradFill>
                </a:ln>
                <a:gradFill flip="none" rotWithShape="1">
                  <a:gsLst>
                    <a:gs pos="1361">
                      <a:srgbClr val="EF9EDC"/>
                    </a:gs>
                    <a:gs pos="22000">
                      <a:srgbClr val="645FE6"/>
                    </a:gs>
                    <a:gs pos="69000">
                      <a:srgbClr val="BA68BB"/>
                    </a:gs>
                    <a:gs pos="100000">
                      <a:srgbClr val="EF9EDC"/>
                    </a:gs>
                  </a:gsLst>
                  <a:path path="circle">
                    <a:fillToRect t="100000" r="100000"/>
                  </a:path>
                  <a:tileRect l="-100000" b="-100000"/>
                </a:gradFill>
                <a:latin typeface="思源宋体 CN Heavy" panose="02020900000000000000" pitchFamily="18" charset="-122"/>
                <a:ea typeface="思源宋体 CN Heavy" panose="02020900000000000000" pitchFamily="18" charset="-122"/>
              </a:rPr>
              <a:t>渐变毛玻璃风格</a:t>
            </a:r>
          </a:p>
        </p:txBody>
      </p:sp>
      <p:sp>
        <p:nvSpPr>
          <p:cNvPr id="203" name="文本框 202">
            <a:extLst>
              <a:ext uri="{FF2B5EF4-FFF2-40B4-BE49-F238E27FC236}">
                <a16:creationId xmlns:a16="http://schemas.microsoft.com/office/drawing/2014/main" id="{7D43F95F-228F-792B-ABF6-209CAFA6E049}"/>
              </a:ext>
            </a:extLst>
          </p:cNvPr>
          <p:cNvSpPr txBox="1"/>
          <p:nvPr/>
        </p:nvSpPr>
        <p:spPr>
          <a:xfrm>
            <a:off x="1700107" y="2813081"/>
            <a:ext cx="9795521" cy="923330"/>
          </a:xfrm>
          <a:prstGeom prst="rect">
            <a:avLst/>
          </a:prstGeom>
          <a:effectLst>
            <a:outerShdw blurRad="101600" dist="38100" dir="2700000" algn="tl" rotWithShape="0">
              <a:srgbClr val="BA68BB">
                <a:alpha val="40000"/>
              </a:srgbClr>
            </a:outerShdw>
          </a:effectLst>
        </p:spPr>
        <p:txBody>
          <a:bodyPr wrap="square" rtlCol="0">
            <a:spAutoFit/>
          </a:bodyPr>
          <a:lstStyle/>
          <a:p>
            <a:r>
              <a:rPr lang="zh-CN" altLang="en-US" sz="5400" dirty="0">
                <a:ln>
                  <a:gradFill>
                    <a:gsLst>
                      <a:gs pos="0">
                        <a:schemeClr val="bg1">
                          <a:alpha val="64000"/>
                        </a:schemeClr>
                      </a:gs>
                      <a:gs pos="100000">
                        <a:schemeClr val="bg1">
                          <a:alpha val="65000"/>
                        </a:schemeClr>
                      </a:gs>
                    </a:gsLst>
                    <a:lin ang="5400000" scaled="1"/>
                  </a:gradFill>
                </a:ln>
                <a:gradFill flip="none" rotWithShape="1">
                  <a:gsLst>
                    <a:gs pos="3401">
                      <a:srgbClr val="EF9EDC"/>
                    </a:gs>
                    <a:gs pos="44000">
                      <a:srgbClr val="645FE6"/>
                    </a:gs>
                    <a:gs pos="68000">
                      <a:srgbClr val="BA68BB"/>
                    </a:gs>
                    <a:gs pos="100000">
                      <a:srgbClr val="EF9EDC"/>
                    </a:gs>
                  </a:gsLst>
                  <a:path path="circle">
                    <a:fillToRect r="100000" b="100000"/>
                  </a:path>
                  <a:tileRect l="-100000" t="-100000"/>
                </a:gradFill>
                <a:latin typeface="思源宋体 CN Heavy" panose="02020900000000000000" pitchFamily="18" charset="-122"/>
                <a:ea typeface="思源宋体 CN Heavy" panose="02020900000000000000" pitchFamily="18" charset="-122"/>
              </a:rPr>
              <a:t>新媒体活动策划</a:t>
            </a:r>
            <a:r>
              <a:rPr lang="en-US" altLang="zh-CN" sz="5400" dirty="0">
                <a:ln>
                  <a:gradFill>
                    <a:gsLst>
                      <a:gs pos="0">
                        <a:schemeClr val="bg1">
                          <a:alpha val="64000"/>
                        </a:schemeClr>
                      </a:gs>
                      <a:gs pos="100000">
                        <a:schemeClr val="bg1">
                          <a:alpha val="65000"/>
                        </a:schemeClr>
                      </a:gs>
                    </a:gsLst>
                    <a:lin ang="5400000" scaled="1"/>
                  </a:gradFill>
                </a:ln>
                <a:gradFill flip="none" rotWithShape="1">
                  <a:gsLst>
                    <a:gs pos="3401">
                      <a:srgbClr val="EF9EDC"/>
                    </a:gs>
                    <a:gs pos="44000">
                      <a:srgbClr val="645FE6"/>
                    </a:gs>
                    <a:gs pos="68000">
                      <a:srgbClr val="BA68BB"/>
                    </a:gs>
                    <a:gs pos="100000">
                      <a:srgbClr val="EF9EDC"/>
                    </a:gs>
                  </a:gsLst>
                  <a:path path="circle">
                    <a:fillToRect r="100000" b="100000"/>
                  </a:path>
                  <a:tileRect l="-100000" t="-100000"/>
                </a:gradFill>
                <a:latin typeface="思源宋体 CN Heavy" panose="02020900000000000000" pitchFamily="18" charset="-122"/>
                <a:ea typeface="思源宋体 CN Heavy" panose="02020900000000000000" pitchFamily="18" charset="-122"/>
              </a:rPr>
              <a:t>PPT</a:t>
            </a:r>
            <a:endParaRPr lang="zh-CN" altLang="en-US" sz="5400" dirty="0">
              <a:ln>
                <a:gradFill>
                  <a:gsLst>
                    <a:gs pos="0">
                      <a:schemeClr val="bg1">
                        <a:alpha val="64000"/>
                      </a:schemeClr>
                    </a:gs>
                    <a:gs pos="100000">
                      <a:schemeClr val="bg1">
                        <a:alpha val="65000"/>
                      </a:schemeClr>
                    </a:gs>
                  </a:gsLst>
                  <a:lin ang="5400000" scaled="1"/>
                </a:gradFill>
              </a:ln>
              <a:gradFill flip="none" rotWithShape="1">
                <a:gsLst>
                  <a:gs pos="3401">
                    <a:srgbClr val="EF9EDC"/>
                  </a:gs>
                  <a:gs pos="44000">
                    <a:srgbClr val="645FE6"/>
                  </a:gs>
                  <a:gs pos="68000">
                    <a:srgbClr val="BA68BB"/>
                  </a:gs>
                  <a:gs pos="100000">
                    <a:srgbClr val="EF9EDC"/>
                  </a:gs>
                </a:gsLst>
                <a:path path="circle">
                  <a:fillToRect r="100000" b="100000"/>
                </a:path>
                <a:tileRect l="-100000" t="-100000"/>
              </a:gradFill>
              <a:latin typeface="思源宋体 CN Heavy" panose="02020900000000000000" pitchFamily="18" charset="-122"/>
              <a:ea typeface="思源宋体 CN Heavy" panose="02020900000000000000" pitchFamily="18" charset="-122"/>
            </a:endParaRPr>
          </a:p>
        </p:txBody>
      </p:sp>
      <p:sp>
        <p:nvSpPr>
          <p:cNvPr id="204" name="任意多边形: 形状 203">
            <a:extLst>
              <a:ext uri="{FF2B5EF4-FFF2-40B4-BE49-F238E27FC236}">
                <a16:creationId xmlns:a16="http://schemas.microsoft.com/office/drawing/2014/main" id="{D67C6128-4141-6A9F-6B34-E6911791C9C2}"/>
              </a:ext>
            </a:extLst>
          </p:cNvPr>
          <p:cNvSpPr/>
          <p:nvPr/>
        </p:nvSpPr>
        <p:spPr>
          <a:xfrm>
            <a:off x="7934902" y="4559083"/>
            <a:ext cx="900436" cy="936454"/>
          </a:xfrm>
          <a:custGeom>
            <a:avLst/>
            <a:gdLst>
              <a:gd name="connsiteX0" fmla="*/ 1269393 w 2538785"/>
              <a:gd name="connsiteY0" fmla="*/ 0 h 2640338"/>
              <a:gd name="connsiteX1" fmla="*/ 1270750 w 2538785"/>
              <a:gd name="connsiteY1" fmla="*/ 69 h 2640338"/>
              <a:gd name="connsiteX2" fmla="*/ 1276475 w 2538785"/>
              <a:gd name="connsiteY2" fmla="*/ 113446 h 2640338"/>
              <a:gd name="connsiteX3" fmla="*/ 2500755 w 2538785"/>
              <a:gd name="connsiteY3" fmla="*/ 1337727 h 2640338"/>
              <a:gd name="connsiteX4" fmla="*/ 2538785 w 2538785"/>
              <a:gd name="connsiteY4" fmla="*/ 1339647 h 2640338"/>
              <a:gd name="connsiteX5" fmla="*/ 2500755 w 2538785"/>
              <a:gd name="connsiteY5" fmla="*/ 1341568 h 2640338"/>
              <a:gd name="connsiteX6" fmla="*/ 1276475 w 2538785"/>
              <a:gd name="connsiteY6" fmla="*/ 2565848 h 2640338"/>
              <a:gd name="connsiteX7" fmla="*/ 1272721 w 2538785"/>
              <a:gd name="connsiteY7" fmla="*/ 2640180 h 2640338"/>
              <a:gd name="connsiteX8" fmla="*/ 1269393 w 2538785"/>
              <a:gd name="connsiteY8" fmla="*/ 2640338 h 2640338"/>
              <a:gd name="connsiteX9" fmla="*/ 1266065 w 2538785"/>
              <a:gd name="connsiteY9" fmla="*/ 2640180 h 2640338"/>
              <a:gd name="connsiteX10" fmla="*/ 1262312 w 2538785"/>
              <a:gd name="connsiteY10" fmla="*/ 2565848 h 2640338"/>
              <a:gd name="connsiteX11" fmla="*/ 38031 w 2538785"/>
              <a:gd name="connsiteY11" fmla="*/ 1341568 h 2640338"/>
              <a:gd name="connsiteX12" fmla="*/ 0 w 2538785"/>
              <a:gd name="connsiteY12" fmla="*/ 1339647 h 2640338"/>
              <a:gd name="connsiteX13" fmla="*/ 38031 w 2538785"/>
              <a:gd name="connsiteY13" fmla="*/ 1337727 h 2640338"/>
              <a:gd name="connsiteX14" fmla="*/ 1262312 w 2538785"/>
              <a:gd name="connsiteY14" fmla="*/ 113446 h 2640338"/>
              <a:gd name="connsiteX15" fmla="*/ 1268037 w 2538785"/>
              <a:gd name="connsiteY15" fmla="*/ 69 h 26403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38785" h="2640338">
                <a:moveTo>
                  <a:pt x="1269393" y="0"/>
                </a:moveTo>
                <a:lnTo>
                  <a:pt x="1270750" y="69"/>
                </a:lnTo>
                <a:lnTo>
                  <a:pt x="1276475" y="113446"/>
                </a:lnTo>
                <a:cubicBezTo>
                  <a:pt x="1342032" y="758975"/>
                  <a:pt x="1855227" y="1272170"/>
                  <a:pt x="2500755" y="1337727"/>
                </a:cubicBezTo>
                <a:lnTo>
                  <a:pt x="2538785" y="1339647"/>
                </a:lnTo>
                <a:lnTo>
                  <a:pt x="2500755" y="1341568"/>
                </a:lnTo>
                <a:cubicBezTo>
                  <a:pt x="1855227" y="1407125"/>
                  <a:pt x="1342032" y="1920319"/>
                  <a:pt x="1276475" y="2565848"/>
                </a:cubicBezTo>
                <a:lnTo>
                  <a:pt x="1272721" y="2640180"/>
                </a:lnTo>
                <a:lnTo>
                  <a:pt x="1269393" y="2640338"/>
                </a:lnTo>
                <a:lnTo>
                  <a:pt x="1266065" y="2640180"/>
                </a:lnTo>
                <a:lnTo>
                  <a:pt x="1262312" y="2565848"/>
                </a:lnTo>
                <a:cubicBezTo>
                  <a:pt x="1196755" y="1920319"/>
                  <a:pt x="683560" y="1407125"/>
                  <a:pt x="38031" y="1341568"/>
                </a:cubicBezTo>
                <a:lnTo>
                  <a:pt x="0" y="1339647"/>
                </a:lnTo>
                <a:lnTo>
                  <a:pt x="38031" y="1337727"/>
                </a:lnTo>
                <a:cubicBezTo>
                  <a:pt x="683560" y="1272170"/>
                  <a:pt x="1196755" y="758975"/>
                  <a:pt x="1262312" y="113446"/>
                </a:cubicBezTo>
                <a:lnTo>
                  <a:pt x="1268037" y="69"/>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bg1"/>
              </a:solidFill>
            </a:endParaRPr>
          </a:p>
        </p:txBody>
      </p:sp>
      <p:sp>
        <p:nvSpPr>
          <p:cNvPr id="205" name="任意多边形: 形状 204">
            <a:extLst>
              <a:ext uri="{FF2B5EF4-FFF2-40B4-BE49-F238E27FC236}">
                <a16:creationId xmlns:a16="http://schemas.microsoft.com/office/drawing/2014/main" id="{BD4A7A2D-C82A-4028-154B-972038CD08B5}"/>
              </a:ext>
            </a:extLst>
          </p:cNvPr>
          <p:cNvSpPr/>
          <p:nvPr/>
        </p:nvSpPr>
        <p:spPr>
          <a:xfrm>
            <a:off x="7792571" y="4566877"/>
            <a:ext cx="900436" cy="936454"/>
          </a:xfrm>
          <a:custGeom>
            <a:avLst/>
            <a:gdLst>
              <a:gd name="connsiteX0" fmla="*/ 1269393 w 2538785"/>
              <a:gd name="connsiteY0" fmla="*/ 0 h 2640338"/>
              <a:gd name="connsiteX1" fmla="*/ 1270750 w 2538785"/>
              <a:gd name="connsiteY1" fmla="*/ 69 h 2640338"/>
              <a:gd name="connsiteX2" fmla="*/ 1276475 w 2538785"/>
              <a:gd name="connsiteY2" fmla="*/ 113446 h 2640338"/>
              <a:gd name="connsiteX3" fmla="*/ 2500755 w 2538785"/>
              <a:gd name="connsiteY3" fmla="*/ 1337727 h 2640338"/>
              <a:gd name="connsiteX4" fmla="*/ 2538785 w 2538785"/>
              <a:gd name="connsiteY4" fmla="*/ 1339647 h 2640338"/>
              <a:gd name="connsiteX5" fmla="*/ 2500755 w 2538785"/>
              <a:gd name="connsiteY5" fmla="*/ 1341568 h 2640338"/>
              <a:gd name="connsiteX6" fmla="*/ 1276475 w 2538785"/>
              <a:gd name="connsiteY6" fmla="*/ 2565848 h 2640338"/>
              <a:gd name="connsiteX7" fmla="*/ 1272721 w 2538785"/>
              <a:gd name="connsiteY7" fmla="*/ 2640180 h 2640338"/>
              <a:gd name="connsiteX8" fmla="*/ 1269393 w 2538785"/>
              <a:gd name="connsiteY8" fmla="*/ 2640338 h 2640338"/>
              <a:gd name="connsiteX9" fmla="*/ 1266065 w 2538785"/>
              <a:gd name="connsiteY9" fmla="*/ 2640180 h 2640338"/>
              <a:gd name="connsiteX10" fmla="*/ 1262312 w 2538785"/>
              <a:gd name="connsiteY10" fmla="*/ 2565848 h 2640338"/>
              <a:gd name="connsiteX11" fmla="*/ 38031 w 2538785"/>
              <a:gd name="connsiteY11" fmla="*/ 1341568 h 2640338"/>
              <a:gd name="connsiteX12" fmla="*/ 0 w 2538785"/>
              <a:gd name="connsiteY12" fmla="*/ 1339647 h 2640338"/>
              <a:gd name="connsiteX13" fmla="*/ 38031 w 2538785"/>
              <a:gd name="connsiteY13" fmla="*/ 1337727 h 2640338"/>
              <a:gd name="connsiteX14" fmla="*/ 1262312 w 2538785"/>
              <a:gd name="connsiteY14" fmla="*/ 113446 h 2640338"/>
              <a:gd name="connsiteX15" fmla="*/ 1268037 w 2538785"/>
              <a:gd name="connsiteY15" fmla="*/ 69 h 26403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38785" h="2640338">
                <a:moveTo>
                  <a:pt x="1269393" y="0"/>
                </a:moveTo>
                <a:lnTo>
                  <a:pt x="1270750" y="69"/>
                </a:lnTo>
                <a:lnTo>
                  <a:pt x="1276475" y="113446"/>
                </a:lnTo>
                <a:cubicBezTo>
                  <a:pt x="1342032" y="758975"/>
                  <a:pt x="1855227" y="1272170"/>
                  <a:pt x="2500755" y="1337727"/>
                </a:cubicBezTo>
                <a:lnTo>
                  <a:pt x="2538785" y="1339647"/>
                </a:lnTo>
                <a:lnTo>
                  <a:pt x="2500755" y="1341568"/>
                </a:lnTo>
                <a:cubicBezTo>
                  <a:pt x="1855227" y="1407125"/>
                  <a:pt x="1342032" y="1920319"/>
                  <a:pt x="1276475" y="2565848"/>
                </a:cubicBezTo>
                <a:lnTo>
                  <a:pt x="1272721" y="2640180"/>
                </a:lnTo>
                <a:lnTo>
                  <a:pt x="1269393" y="2640338"/>
                </a:lnTo>
                <a:lnTo>
                  <a:pt x="1266065" y="2640180"/>
                </a:lnTo>
                <a:lnTo>
                  <a:pt x="1262312" y="2565848"/>
                </a:lnTo>
                <a:cubicBezTo>
                  <a:pt x="1196755" y="1920319"/>
                  <a:pt x="683560" y="1407125"/>
                  <a:pt x="38031" y="1341568"/>
                </a:cubicBezTo>
                <a:lnTo>
                  <a:pt x="0" y="1339647"/>
                </a:lnTo>
                <a:lnTo>
                  <a:pt x="38031" y="1337727"/>
                </a:lnTo>
                <a:cubicBezTo>
                  <a:pt x="683560" y="1272170"/>
                  <a:pt x="1196755" y="758975"/>
                  <a:pt x="1262312" y="113446"/>
                </a:cubicBezTo>
                <a:lnTo>
                  <a:pt x="1268037" y="69"/>
                </a:lnTo>
                <a:close/>
              </a:path>
            </a:pathLst>
          </a:custGeom>
          <a:solidFill>
            <a:srgbClr val="645FE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206" name="矩形: 圆角 205">
            <a:extLst>
              <a:ext uri="{FF2B5EF4-FFF2-40B4-BE49-F238E27FC236}">
                <a16:creationId xmlns:a16="http://schemas.microsoft.com/office/drawing/2014/main" id="{DF892CFF-7F12-A584-1161-004E8CD2FA9A}"/>
              </a:ext>
            </a:extLst>
          </p:cNvPr>
          <p:cNvSpPr/>
          <p:nvPr/>
        </p:nvSpPr>
        <p:spPr>
          <a:xfrm>
            <a:off x="1856383" y="4235213"/>
            <a:ext cx="2191834" cy="516632"/>
          </a:xfrm>
          <a:prstGeom prst="roundRect">
            <a:avLst>
              <a:gd name="adj" fmla="val 50000"/>
            </a:avLst>
          </a:prstGeom>
          <a:gradFill>
            <a:gsLst>
              <a:gs pos="54400">
                <a:srgbClr val="B598F0"/>
              </a:gs>
              <a:gs pos="0">
                <a:srgbClr val="EF9EDC">
                  <a:lumMod val="100000"/>
                </a:srgbClr>
              </a:gs>
              <a:gs pos="100000">
                <a:srgbClr val="645FE6"/>
              </a:gs>
            </a:gsLst>
            <a:path path="circle">
              <a:fillToRect r="100000" b="100000"/>
            </a:path>
          </a:gradFill>
          <a:ln>
            <a:noFill/>
          </a:ln>
          <a:effectLst>
            <a:outerShdw blurRad="139700" dist="38100" dir="2700000" algn="tl" rotWithShape="0">
              <a:srgbClr val="645FE6">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7" name="文本框 206">
            <a:extLst>
              <a:ext uri="{FF2B5EF4-FFF2-40B4-BE49-F238E27FC236}">
                <a16:creationId xmlns:a16="http://schemas.microsoft.com/office/drawing/2014/main" id="{5DE24378-4FFB-7CC1-8B1A-F14C24D28038}"/>
              </a:ext>
            </a:extLst>
          </p:cNvPr>
          <p:cNvSpPr txBox="1"/>
          <p:nvPr/>
        </p:nvSpPr>
        <p:spPr>
          <a:xfrm>
            <a:off x="1974196" y="4321947"/>
            <a:ext cx="1672370" cy="370078"/>
          </a:xfrm>
          <a:prstGeom prst="rect">
            <a:avLst/>
          </a:prstGeom>
          <a:noFill/>
        </p:spPr>
        <p:txBody>
          <a:bodyPr wrap="square" rtlCol="0">
            <a:spAutoFit/>
          </a:bodyPr>
          <a:lstStyle/>
          <a:p>
            <a:r>
              <a:rPr lang="zh-CN" altLang="en-US" dirty="0">
                <a:solidFill>
                  <a:schemeClr val="bg1"/>
                </a:solidFill>
              </a:rPr>
              <a:t>汇报人  </a:t>
            </a:r>
            <a:r>
              <a:rPr lang="en-US" altLang="zh-CN" dirty="0">
                <a:solidFill>
                  <a:schemeClr val="bg1"/>
                </a:solidFill>
              </a:rPr>
              <a:t>|  XXX</a:t>
            </a:r>
            <a:endParaRPr lang="zh-CN" altLang="en-US" dirty="0">
              <a:solidFill>
                <a:schemeClr val="bg1"/>
              </a:solidFill>
            </a:endParaRPr>
          </a:p>
        </p:txBody>
      </p:sp>
      <p:cxnSp>
        <p:nvCxnSpPr>
          <p:cNvPr id="208" name="直接连接符 207">
            <a:extLst>
              <a:ext uri="{FF2B5EF4-FFF2-40B4-BE49-F238E27FC236}">
                <a16:creationId xmlns:a16="http://schemas.microsoft.com/office/drawing/2014/main" id="{F023470E-D0F7-B58F-E9F2-E228CC5E6A20}"/>
              </a:ext>
            </a:extLst>
          </p:cNvPr>
          <p:cNvCxnSpPr>
            <a:cxnSpLocks/>
          </p:cNvCxnSpPr>
          <p:nvPr/>
        </p:nvCxnSpPr>
        <p:spPr>
          <a:xfrm>
            <a:off x="1856383" y="3896454"/>
            <a:ext cx="208637" cy="0"/>
          </a:xfrm>
          <a:prstGeom prst="line">
            <a:avLst/>
          </a:prstGeom>
          <a:ln w="25400">
            <a:solidFill>
              <a:srgbClr val="645FE6"/>
            </a:solidFill>
          </a:ln>
        </p:spPr>
        <p:style>
          <a:lnRef idx="1">
            <a:schemeClr val="accent1"/>
          </a:lnRef>
          <a:fillRef idx="0">
            <a:schemeClr val="accent1"/>
          </a:fillRef>
          <a:effectRef idx="0">
            <a:schemeClr val="accent1"/>
          </a:effectRef>
          <a:fontRef idx="minor">
            <a:schemeClr val="tx1"/>
          </a:fontRef>
        </p:style>
      </p:cxnSp>
      <p:grpSp>
        <p:nvGrpSpPr>
          <p:cNvPr id="209" name="组合 208">
            <a:extLst>
              <a:ext uri="{FF2B5EF4-FFF2-40B4-BE49-F238E27FC236}">
                <a16:creationId xmlns:a16="http://schemas.microsoft.com/office/drawing/2014/main" id="{ACC8BABB-AB12-1BB3-3150-0756529ADE37}"/>
              </a:ext>
            </a:extLst>
          </p:cNvPr>
          <p:cNvGrpSpPr/>
          <p:nvPr/>
        </p:nvGrpSpPr>
        <p:grpSpPr>
          <a:xfrm>
            <a:off x="181348" y="5181661"/>
            <a:ext cx="1460374" cy="1065758"/>
            <a:chOff x="5171440" y="-883920"/>
            <a:chExt cx="1460374" cy="1065758"/>
          </a:xfrm>
          <a:solidFill>
            <a:srgbClr val="645FE6"/>
          </a:solidFill>
        </p:grpSpPr>
        <p:sp>
          <p:nvSpPr>
            <p:cNvPr id="210" name="椭圆 209">
              <a:extLst>
                <a:ext uri="{FF2B5EF4-FFF2-40B4-BE49-F238E27FC236}">
                  <a16:creationId xmlns:a16="http://schemas.microsoft.com/office/drawing/2014/main" id="{9176C474-A7B5-6BA0-5F20-6AC7F09B5696}"/>
                </a:ext>
              </a:extLst>
            </p:cNvPr>
            <p:cNvSpPr/>
            <p:nvPr/>
          </p:nvSpPr>
          <p:spPr>
            <a:xfrm>
              <a:off x="5171440" y="-883920"/>
              <a:ext cx="54000" cy="54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1" name="椭圆 210">
              <a:extLst>
                <a:ext uri="{FF2B5EF4-FFF2-40B4-BE49-F238E27FC236}">
                  <a16:creationId xmlns:a16="http://schemas.microsoft.com/office/drawing/2014/main" id="{8D57E963-848B-81CA-B520-592CFC8A9CB0}"/>
                </a:ext>
              </a:extLst>
            </p:cNvPr>
            <p:cNvSpPr/>
            <p:nvPr/>
          </p:nvSpPr>
          <p:spPr>
            <a:xfrm>
              <a:off x="5405836" y="-883920"/>
              <a:ext cx="54000" cy="54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2" name="椭圆 211">
              <a:extLst>
                <a:ext uri="{FF2B5EF4-FFF2-40B4-BE49-F238E27FC236}">
                  <a16:creationId xmlns:a16="http://schemas.microsoft.com/office/drawing/2014/main" id="{0EA5D46F-B0C0-C36F-8366-F812D69A0AE3}"/>
                </a:ext>
              </a:extLst>
            </p:cNvPr>
            <p:cNvSpPr/>
            <p:nvPr/>
          </p:nvSpPr>
          <p:spPr>
            <a:xfrm>
              <a:off x="5640231" y="-883920"/>
              <a:ext cx="54000" cy="54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3" name="椭圆 212">
              <a:extLst>
                <a:ext uri="{FF2B5EF4-FFF2-40B4-BE49-F238E27FC236}">
                  <a16:creationId xmlns:a16="http://schemas.microsoft.com/office/drawing/2014/main" id="{B57D5C2A-A06C-0DFB-39CE-201947808E47}"/>
                </a:ext>
              </a:extLst>
            </p:cNvPr>
            <p:cNvSpPr/>
            <p:nvPr/>
          </p:nvSpPr>
          <p:spPr>
            <a:xfrm>
              <a:off x="5874627" y="-883920"/>
              <a:ext cx="54000" cy="54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4" name="椭圆 213">
              <a:extLst>
                <a:ext uri="{FF2B5EF4-FFF2-40B4-BE49-F238E27FC236}">
                  <a16:creationId xmlns:a16="http://schemas.microsoft.com/office/drawing/2014/main" id="{A7E1576D-BA6F-BADC-9B25-AC1C5DF02CD1}"/>
                </a:ext>
              </a:extLst>
            </p:cNvPr>
            <p:cNvSpPr/>
            <p:nvPr/>
          </p:nvSpPr>
          <p:spPr>
            <a:xfrm>
              <a:off x="6109022" y="-883920"/>
              <a:ext cx="54000" cy="54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5" name="椭圆 214">
              <a:extLst>
                <a:ext uri="{FF2B5EF4-FFF2-40B4-BE49-F238E27FC236}">
                  <a16:creationId xmlns:a16="http://schemas.microsoft.com/office/drawing/2014/main" id="{01AFB07C-9E21-9694-05A2-8FBF542051E7}"/>
                </a:ext>
              </a:extLst>
            </p:cNvPr>
            <p:cNvSpPr/>
            <p:nvPr/>
          </p:nvSpPr>
          <p:spPr>
            <a:xfrm>
              <a:off x="6343418" y="-883920"/>
              <a:ext cx="54000" cy="54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6" name="椭圆 215">
              <a:extLst>
                <a:ext uri="{FF2B5EF4-FFF2-40B4-BE49-F238E27FC236}">
                  <a16:creationId xmlns:a16="http://schemas.microsoft.com/office/drawing/2014/main" id="{D4AC7406-6DC4-CD97-4E66-05A16865884B}"/>
                </a:ext>
              </a:extLst>
            </p:cNvPr>
            <p:cNvSpPr/>
            <p:nvPr/>
          </p:nvSpPr>
          <p:spPr>
            <a:xfrm>
              <a:off x="6577814" y="-883920"/>
              <a:ext cx="54000" cy="54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7" name="椭圆 216">
              <a:extLst>
                <a:ext uri="{FF2B5EF4-FFF2-40B4-BE49-F238E27FC236}">
                  <a16:creationId xmlns:a16="http://schemas.microsoft.com/office/drawing/2014/main" id="{2B19A023-3948-F7EE-EC09-83739AE0D783}"/>
                </a:ext>
              </a:extLst>
            </p:cNvPr>
            <p:cNvSpPr/>
            <p:nvPr/>
          </p:nvSpPr>
          <p:spPr>
            <a:xfrm>
              <a:off x="5171440" y="-681568"/>
              <a:ext cx="54000" cy="54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8" name="椭圆 217">
              <a:extLst>
                <a:ext uri="{FF2B5EF4-FFF2-40B4-BE49-F238E27FC236}">
                  <a16:creationId xmlns:a16="http://schemas.microsoft.com/office/drawing/2014/main" id="{AE5C94F3-E03F-0E2E-0A1F-C768109E1CE2}"/>
                </a:ext>
              </a:extLst>
            </p:cNvPr>
            <p:cNvSpPr/>
            <p:nvPr/>
          </p:nvSpPr>
          <p:spPr>
            <a:xfrm>
              <a:off x="5405836" y="-681568"/>
              <a:ext cx="54000" cy="54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9" name="椭圆 218">
              <a:extLst>
                <a:ext uri="{FF2B5EF4-FFF2-40B4-BE49-F238E27FC236}">
                  <a16:creationId xmlns:a16="http://schemas.microsoft.com/office/drawing/2014/main" id="{7E793E34-808F-5C9F-C8C1-CEACC4F7C649}"/>
                </a:ext>
              </a:extLst>
            </p:cNvPr>
            <p:cNvSpPr/>
            <p:nvPr/>
          </p:nvSpPr>
          <p:spPr>
            <a:xfrm>
              <a:off x="5640231" y="-681568"/>
              <a:ext cx="54000" cy="54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0" name="椭圆 219">
              <a:extLst>
                <a:ext uri="{FF2B5EF4-FFF2-40B4-BE49-F238E27FC236}">
                  <a16:creationId xmlns:a16="http://schemas.microsoft.com/office/drawing/2014/main" id="{65545166-800D-71FA-A6AC-1493D8EBE7C0}"/>
                </a:ext>
              </a:extLst>
            </p:cNvPr>
            <p:cNvSpPr/>
            <p:nvPr/>
          </p:nvSpPr>
          <p:spPr>
            <a:xfrm>
              <a:off x="5874627" y="-681568"/>
              <a:ext cx="54000" cy="54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1" name="椭圆 220">
              <a:extLst>
                <a:ext uri="{FF2B5EF4-FFF2-40B4-BE49-F238E27FC236}">
                  <a16:creationId xmlns:a16="http://schemas.microsoft.com/office/drawing/2014/main" id="{327703E3-71D0-FC41-822E-2C8C2281CDD5}"/>
                </a:ext>
              </a:extLst>
            </p:cNvPr>
            <p:cNvSpPr/>
            <p:nvPr/>
          </p:nvSpPr>
          <p:spPr>
            <a:xfrm>
              <a:off x="6109022" y="-681568"/>
              <a:ext cx="54000" cy="54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2" name="椭圆 221">
              <a:extLst>
                <a:ext uri="{FF2B5EF4-FFF2-40B4-BE49-F238E27FC236}">
                  <a16:creationId xmlns:a16="http://schemas.microsoft.com/office/drawing/2014/main" id="{0D7A13D9-A33B-0AF1-EBE8-D6095BDD8821}"/>
                </a:ext>
              </a:extLst>
            </p:cNvPr>
            <p:cNvSpPr/>
            <p:nvPr/>
          </p:nvSpPr>
          <p:spPr>
            <a:xfrm>
              <a:off x="6343418" y="-681568"/>
              <a:ext cx="54000" cy="54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3" name="椭圆 222">
              <a:extLst>
                <a:ext uri="{FF2B5EF4-FFF2-40B4-BE49-F238E27FC236}">
                  <a16:creationId xmlns:a16="http://schemas.microsoft.com/office/drawing/2014/main" id="{A163286B-8E4F-16C1-6E01-29ABCFA67EAE}"/>
                </a:ext>
              </a:extLst>
            </p:cNvPr>
            <p:cNvSpPr/>
            <p:nvPr/>
          </p:nvSpPr>
          <p:spPr>
            <a:xfrm>
              <a:off x="6577814" y="-681568"/>
              <a:ext cx="54000" cy="54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4" name="椭圆 223">
              <a:extLst>
                <a:ext uri="{FF2B5EF4-FFF2-40B4-BE49-F238E27FC236}">
                  <a16:creationId xmlns:a16="http://schemas.microsoft.com/office/drawing/2014/main" id="{B0649C43-80F2-98DD-2142-A356B9E6CEC7}"/>
                </a:ext>
              </a:extLst>
            </p:cNvPr>
            <p:cNvSpPr/>
            <p:nvPr/>
          </p:nvSpPr>
          <p:spPr>
            <a:xfrm>
              <a:off x="5171440" y="-479217"/>
              <a:ext cx="54000" cy="54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5" name="椭圆 224">
              <a:extLst>
                <a:ext uri="{FF2B5EF4-FFF2-40B4-BE49-F238E27FC236}">
                  <a16:creationId xmlns:a16="http://schemas.microsoft.com/office/drawing/2014/main" id="{52E72DED-0F18-0551-8EC4-CF15C3B01BA8}"/>
                </a:ext>
              </a:extLst>
            </p:cNvPr>
            <p:cNvSpPr/>
            <p:nvPr/>
          </p:nvSpPr>
          <p:spPr>
            <a:xfrm>
              <a:off x="5405836" y="-479217"/>
              <a:ext cx="54000" cy="54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6" name="椭圆 225">
              <a:extLst>
                <a:ext uri="{FF2B5EF4-FFF2-40B4-BE49-F238E27FC236}">
                  <a16:creationId xmlns:a16="http://schemas.microsoft.com/office/drawing/2014/main" id="{CB5C6260-B52A-5998-77C9-0D851AA783A4}"/>
                </a:ext>
              </a:extLst>
            </p:cNvPr>
            <p:cNvSpPr/>
            <p:nvPr/>
          </p:nvSpPr>
          <p:spPr>
            <a:xfrm>
              <a:off x="5640231" y="-479217"/>
              <a:ext cx="54000" cy="54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7" name="椭圆 226">
              <a:extLst>
                <a:ext uri="{FF2B5EF4-FFF2-40B4-BE49-F238E27FC236}">
                  <a16:creationId xmlns:a16="http://schemas.microsoft.com/office/drawing/2014/main" id="{40C3205D-4EB4-04A4-6E63-EEAFD4371EEE}"/>
                </a:ext>
              </a:extLst>
            </p:cNvPr>
            <p:cNvSpPr/>
            <p:nvPr/>
          </p:nvSpPr>
          <p:spPr>
            <a:xfrm>
              <a:off x="5874627" y="-479217"/>
              <a:ext cx="54000" cy="54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8" name="椭圆 227">
              <a:extLst>
                <a:ext uri="{FF2B5EF4-FFF2-40B4-BE49-F238E27FC236}">
                  <a16:creationId xmlns:a16="http://schemas.microsoft.com/office/drawing/2014/main" id="{16547BDD-E839-19B7-2509-F51B795860E7}"/>
                </a:ext>
              </a:extLst>
            </p:cNvPr>
            <p:cNvSpPr/>
            <p:nvPr/>
          </p:nvSpPr>
          <p:spPr>
            <a:xfrm>
              <a:off x="6109022" y="-479217"/>
              <a:ext cx="54000" cy="54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9" name="椭圆 228">
              <a:extLst>
                <a:ext uri="{FF2B5EF4-FFF2-40B4-BE49-F238E27FC236}">
                  <a16:creationId xmlns:a16="http://schemas.microsoft.com/office/drawing/2014/main" id="{C67D74AB-3907-6B85-E52C-9C063448DD9F}"/>
                </a:ext>
              </a:extLst>
            </p:cNvPr>
            <p:cNvSpPr/>
            <p:nvPr/>
          </p:nvSpPr>
          <p:spPr>
            <a:xfrm>
              <a:off x="6343418" y="-479217"/>
              <a:ext cx="54000" cy="54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0" name="椭圆 229">
              <a:extLst>
                <a:ext uri="{FF2B5EF4-FFF2-40B4-BE49-F238E27FC236}">
                  <a16:creationId xmlns:a16="http://schemas.microsoft.com/office/drawing/2014/main" id="{FC4D88FB-0F61-D513-4F21-40D32B7B1D3B}"/>
                </a:ext>
              </a:extLst>
            </p:cNvPr>
            <p:cNvSpPr/>
            <p:nvPr/>
          </p:nvSpPr>
          <p:spPr>
            <a:xfrm>
              <a:off x="6577814" y="-479217"/>
              <a:ext cx="54000" cy="54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1" name="椭圆 230">
              <a:extLst>
                <a:ext uri="{FF2B5EF4-FFF2-40B4-BE49-F238E27FC236}">
                  <a16:creationId xmlns:a16="http://schemas.microsoft.com/office/drawing/2014/main" id="{5A3DD8EC-6BCE-32ED-CF9B-25DFA2F41972}"/>
                </a:ext>
              </a:extLst>
            </p:cNvPr>
            <p:cNvSpPr/>
            <p:nvPr/>
          </p:nvSpPr>
          <p:spPr>
            <a:xfrm>
              <a:off x="5171440" y="-276865"/>
              <a:ext cx="54000" cy="54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2" name="椭圆 231">
              <a:extLst>
                <a:ext uri="{FF2B5EF4-FFF2-40B4-BE49-F238E27FC236}">
                  <a16:creationId xmlns:a16="http://schemas.microsoft.com/office/drawing/2014/main" id="{E5951245-C43D-1722-FBD5-653B9C08DB72}"/>
                </a:ext>
              </a:extLst>
            </p:cNvPr>
            <p:cNvSpPr/>
            <p:nvPr/>
          </p:nvSpPr>
          <p:spPr>
            <a:xfrm>
              <a:off x="5405836" y="-276865"/>
              <a:ext cx="54000" cy="54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3" name="椭圆 232">
              <a:extLst>
                <a:ext uri="{FF2B5EF4-FFF2-40B4-BE49-F238E27FC236}">
                  <a16:creationId xmlns:a16="http://schemas.microsoft.com/office/drawing/2014/main" id="{A01AF41F-D88D-6C7B-BC70-5B8A4FC64850}"/>
                </a:ext>
              </a:extLst>
            </p:cNvPr>
            <p:cNvSpPr/>
            <p:nvPr/>
          </p:nvSpPr>
          <p:spPr>
            <a:xfrm>
              <a:off x="5640231" y="-276865"/>
              <a:ext cx="54000" cy="54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4" name="椭圆 233">
              <a:extLst>
                <a:ext uri="{FF2B5EF4-FFF2-40B4-BE49-F238E27FC236}">
                  <a16:creationId xmlns:a16="http://schemas.microsoft.com/office/drawing/2014/main" id="{CF223738-DF32-C1A3-105E-7C3C19E47D72}"/>
                </a:ext>
              </a:extLst>
            </p:cNvPr>
            <p:cNvSpPr/>
            <p:nvPr/>
          </p:nvSpPr>
          <p:spPr>
            <a:xfrm>
              <a:off x="5874627" y="-276865"/>
              <a:ext cx="54000" cy="54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5" name="椭圆 234">
              <a:extLst>
                <a:ext uri="{FF2B5EF4-FFF2-40B4-BE49-F238E27FC236}">
                  <a16:creationId xmlns:a16="http://schemas.microsoft.com/office/drawing/2014/main" id="{80FE4688-E723-1A96-8E26-5CE325B128A8}"/>
                </a:ext>
              </a:extLst>
            </p:cNvPr>
            <p:cNvSpPr/>
            <p:nvPr/>
          </p:nvSpPr>
          <p:spPr>
            <a:xfrm>
              <a:off x="6109022" y="-276865"/>
              <a:ext cx="54000" cy="54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6" name="椭圆 235">
              <a:extLst>
                <a:ext uri="{FF2B5EF4-FFF2-40B4-BE49-F238E27FC236}">
                  <a16:creationId xmlns:a16="http://schemas.microsoft.com/office/drawing/2014/main" id="{CF28D7FB-1735-52DE-6F77-ADD07FE7E9A8}"/>
                </a:ext>
              </a:extLst>
            </p:cNvPr>
            <p:cNvSpPr/>
            <p:nvPr/>
          </p:nvSpPr>
          <p:spPr>
            <a:xfrm>
              <a:off x="6343418" y="-276865"/>
              <a:ext cx="54000" cy="54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7" name="椭圆 236">
              <a:extLst>
                <a:ext uri="{FF2B5EF4-FFF2-40B4-BE49-F238E27FC236}">
                  <a16:creationId xmlns:a16="http://schemas.microsoft.com/office/drawing/2014/main" id="{3E321B75-B1E7-F41B-1145-3E637A1CE17B}"/>
                </a:ext>
              </a:extLst>
            </p:cNvPr>
            <p:cNvSpPr/>
            <p:nvPr/>
          </p:nvSpPr>
          <p:spPr>
            <a:xfrm>
              <a:off x="6577814" y="-276865"/>
              <a:ext cx="54000" cy="54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8" name="椭圆 237">
              <a:extLst>
                <a:ext uri="{FF2B5EF4-FFF2-40B4-BE49-F238E27FC236}">
                  <a16:creationId xmlns:a16="http://schemas.microsoft.com/office/drawing/2014/main" id="{282FBCED-744B-DE9C-32C1-621D3105E266}"/>
                </a:ext>
              </a:extLst>
            </p:cNvPr>
            <p:cNvSpPr/>
            <p:nvPr/>
          </p:nvSpPr>
          <p:spPr>
            <a:xfrm>
              <a:off x="5171440" y="-74513"/>
              <a:ext cx="54000" cy="54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9" name="椭圆 238">
              <a:extLst>
                <a:ext uri="{FF2B5EF4-FFF2-40B4-BE49-F238E27FC236}">
                  <a16:creationId xmlns:a16="http://schemas.microsoft.com/office/drawing/2014/main" id="{A7817A0A-6502-A502-8849-E326F940C0F0}"/>
                </a:ext>
              </a:extLst>
            </p:cNvPr>
            <p:cNvSpPr/>
            <p:nvPr/>
          </p:nvSpPr>
          <p:spPr>
            <a:xfrm>
              <a:off x="5405836" y="-74513"/>
              <a:ext cx="54000" cy="54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0" name="椭圆 239">
              <a:extLst>
                <a:ext uri="{FF2B5EF4-FFF2-40B4-BE49-F238E27FC236}">
                  <a16:creationId xmlns:a16="http://schemas.microsoft.com/office/drawing/2014/main" id="{747E3752-2C44-DF4D-282A-66660A8D3518}"/>
                </a:ext>
              </a:extLst>
            </p:cNvPr>
            <p:cNvSpPr/>
            <p:nvPr/>
          </p:nvSpPr>
          <p:spPr>
            <a:xfrm>
              <a:off x="5640231" y="-74513"/>
              <a:ext cx="54000" cy="54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1" name="椭圆 240">
              <a:extLst>
                <a:ext uri="{FF2B5EF4-FFF2-40B4-BE49-F238E27FC236}">
                  <a16:creationId xmlns:a16="http://schemas.microsoft.com/office/drawing/2014/main" id="{BB241B53-F501-8226-B8C7-28532117C329}"/>
                </a:ext>
              </a:extLst>
            </p:cNvPr>
            <p:cNvSpPr/>
            <p:nvPr/>
          </p:nvSpPr>
          <p:spPr>
            <a:xfrm>
              <a:off x="5874627" y="-74513"/>
              <a:ext cx="54000" cy="54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2" name="椭圆 241">
              <a:extLst>
                <a:ext uri="{FF2B5EF4-FFF2-40B4-BE49-F238E27FC236}">
                  <a16:creationId xmlns:a16="http://schemas.microsoft.com/office/drawing/2014/main" id="{66D57DC9-E5BF-0975-D9AC-59A159D10DB4}"/>
                </a:ext>
              </a:extLst>
            </p:cNvPr>
            <p:cNvSpPr/>
            <p:nvPr/>
          </p:nvSpPr>
          <p:spPr>
            <a:xfrm>
              <a:off x="6109022" y="-74513"/>
              <a:ext cx="54000" cy="54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3" name="椭圆 242">
              <a:extLst>
                <a:ext uri="{FF2B5EF4-FFF2-40B4-BE49-F238E27FC236}">
                  <a16:creationId xmlns:a16="http://schemas.microsoft.com/office/drawing/2014/main" id="{61DA0571-56D3-ACB5-9BA5-95BD2FFAE0FF}"/>
                </a:ext>
              </a:extLst>
            </p:cNvPr>
            <p:cNvSpPr/>
            <p:nvPr/>
          </p:nvSpPr>
          <p:spPr>
            <a:xfrm>
              <a:off x="6343418" y="-74513"/>
              <a:ext cx="54000" cy="54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4" name="椭圆 243">
              <a:extLst>
                <a:ext uri="{FF2B5EF4-FFF2-40B4-BE49-F238E27FC236}">
                  <a16:creationId xmlns:a16="http://schemas.microsoft.com/office/drawing/2014/main" id="{E47A681F-5364-BA4E-FB4F-19D3F18E0D57}"/>
                </a:ext>
              </a:extLst>
            </p:cNvPr>
            <p:cNvSpPr/>
            <p:nvPr/>
          </p:nvSpPr>
          <p:spPr>
            <a:xfrm>
              <a:off x="6577814" y="-74513"/>
              <a:ext cx="54000" cy="54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5" name="椭圆 244">
              <a:extLst>
                <a:ext uri="{FF2B5EF4-FFF2-40B4-BE49-F238E27FC236}">
                  <a16:creationId xmlns:a16="http://schemas.microsoft.com/office/drawing/2014/main" id="{4D0F98C3-E8DE-0740-8F91-36900DDF7AB0}"/>
                </a:ext>
              </a:extLst>
            </p:cNvPr>
            <p:cNvSpPr/>
            <p:nvPr/>
          </p:nvSpPr>
          <p:spPr>
            <a:xfrm>
              <a:off x="5171440" y="127838"/>
              <a:ext cx="54000" cy="54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6" name="椭圆 245">
              <a:extLst>
                <a:ext uri="{FF2B5EF4-FFF2-40B4-BE49-F238E27FC236}">
                  <a16:creationId xmlns:a16="http://schemas.microsoft.com/office/drawing/2014/main" id="{BCAB94D9-B735-DA58-7583-EAB90CE598E9}"/>
                </a:ext>
              </a:extLst>
            </p:cNvPr>
            <p:cNvSpPr/>
            <p:nvPr/>
          </p:nvSpPr>
          <p:spPr>
            <a:xfrm>
              <a:off x="5405836" y="127838"/>
              <a:ext cx="54000" cy="54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7" name="椭圆 246">
              <a:extLst>
                <a:ext uri="{FF2B5EF4-FFF2-40B4-BE49-F238E27FC236}">
                  <a16:creationId xmlns:a16="http://schemas.microsoft.com/office/drawing/2014/main" id="{1EA05954-A7D6-3AB6-DDEA-FC23E5C09BB1}"/>
                </a:ext>
              </a:extLst>
            </p:cNvPr>
            <p:cNvSpPr/>
            <p:nvPr/>
          </p:nvSpPr>
          <p:spPr>
            <a:xfrm>
              <a:off x="5640231" y="127838"/>
              <a:ext cx="54000" cy="54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8" name="椭圆 247">
              <a:extLst>
                <a:ext uri="{FF2B5EF4-FFF2-40B4-BE49-F238E27FC236}">
                  <a16:creationId xmlns:a16="http://schemas.microsoft.com/office/drawing/2014/main" id="{554C6A39-B015-23CD-8E14-155846F0FD52}"/>
                </a:ext>
              </a:extLst>
            </p:cNvPr>
            <p:cNvSpPr/>
            <p:nvPr/>
          </p:nvSpPr>
          <p:spPr>
            <a:xfrm>
              <a:off x="5874627" y="127838"/>
              <a:ext cx="54000" cy="54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9" name="椭圆 248">
              <a:extLst>
                <a:ext uri="{FF2B5EF4-FFF2-40B4-BE49-F238E27FC236}">
                  <a16:creationId xmlns:a16="http://schemas.microsoft.com/office/drawing/2014/main" id="{16FFEC49-F1F3-09A8-3C67-E0A5F71B27EB}"/>
                </a:ext>
              </a:extLst>
            </p:cNvPr>
            <p:cNvSpPr/>
            <p:nvPr/>
          </p:nvSpPr>
          <p:spPr>
            <a:xfrm>
              <a:off x="6109022" y="127838"/>
              <a:ext cx="54000" cy="54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0" name="椭圆 249">
              <a:extLst>
                <a:ext uri="{FF2B5EF4-FFF2-40B4-BE49-F238E27FC236}">
                  <a16:creationId xmlns:a16="http://schemas.microsoft.com/office/drawing/2014/main" id="{1D712D79-47BF-D411-19AC-5B2E76A6F17E}"/>
                </a:ext>
              </a:extLst>
            </p:cNvPr>
            <p:cNvSpPr/>
            <p:nvPr/>
          </p:nvSpPr>
          <p:spPr>
            <a:xfrm>
              <a:off x="6343418" y="127838"/>
              <a:ext cx="54000" cy="54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1" name="椭圆 250">
              <a:extLst>
                <a:ext uri="{FF2B5EF4-FFF2-40B4-BE49-F238E27FC236}">
                  <a16:creationId xmlns:a16="http://schemas.microsoft.com/office/drawing/2014/main" id="{E6E40CEC-A579-A6A7-29E1-72D698353B49}"/>
                </a:ext>
              </a:extLst>
            </p:cNvPr>
            <p:cNvSpPr/>
            <p:nvPr/>
          </p:nvSpPr>
          <p:spPr>
            <a:xfrm>
              <a:off x="6577814" y="127838"/>
              <a:ext cx="54000" cy="54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52" name="任意多边形: 形状 251">
            <a:extLst>
              <a:ext uri="{FF2B5EF4-FFF2-40B4-BE49-F238E27FC236}">
                <a16:creationId xmlns:a16="http://schemas.microsoft.com/office/drawing/2014/main" id="{808E3A73-8E5C-E98C-4A13-C338458CE577}"/>
              </a:ext>
            </a:extLst>
          </p:cNvPr>
          <p:cNvSpPr/>
          <p:nvPr/>
        </p:nvSpPr>
        <p:spPr>
          <a:xfrm>
            <a:off x="6884266" y="1677370"/>
            <a:ext cx="491808" cy="511480"/>
          </a:xfrm>
          <a:custGeom>
            <a:avLst/>
            <a:gdLst>
              <a:gd name="connsiteX0" fmla="*/ 1269393 w 2538785"/>
              <a:gd name="connsiteY0" fmla="*/ 0 h 2640338"/>
              <a:gd name="connsiteX1" fmla="*/ 1270750 w 2538785"/>
              <a:gd name="connsiteY1" fmla="*/ 69 h 2640338"/>
              <a:gd name="connsiteX2" fmla="*/ 1276475 w 2538785"/>
              <a:gd name="connsiteY2" fmla="*/ 113446 h 2640338"/>
              <a:gd name="connsiteX3" fmla="*/ 2500755 w 2538785"/>
              <a:gd name="connsiteY3" fmla="*/ 1337727 h 2640338"/>
              <a:gd name="connsiteX4" fmla="*/ 2538785 w 2538785"/>
              <a:gd name="connsiteY4" fmla="*/ 1339647 h 2640338"/>
              <a:gd name="connsiteX5" fmla="*/ 2500755 w 2538785"/>
              <a:gd name="connsiteY5" fmla="*/ 1341568 h 2640338"/>
              <a:gd name="connsiteX6" fmla="*/ 1276475 w 2538785"/>
              <a:gd name="connsiteY6" fmla="*/ 2565848 h 2640338"/>
              <a:gd name="connsiteX7" fmla="*/ 1272721 w 2538785"/>
              <a:gd name="connsiteY7" fmla="*/ 2640180 h 2640338"/>
              <a:gd name="connsiteX8" fmla="*/ 1269393 w 2538785"/>
              <a:gd name="connsiteY8" fmla="*/ 2640338 h 2640338"/>
              <a:gd name="connsiteX9" fmla="*/ 1266065 w 2538785"/>
              <a:gd name="connsiteY9" fmla="*/ 2640180 h 2640338"/>
              <a:gd name="connsiteX10" fmla="*/ 1262312 w 2538785"/>
              <a:gd name="connsiteY10" fmla="*/ 2565848 h 2640338"/>
              <a:gd name="connsiteX11" fmla="*/ 38031 w 2538785"/>
              <a:gd name="connsiteY11" fmla="*/ 1341568 h 2640338"/>
              <a:gd name="connsiteX12" fmla="*/ 0 w 2538785"/>
              <a:gd name="connsiteY12" fmla="*/ 1339647 h 2640338"/>
              <a:gd name="connsiteX13" fmla="*/ 38031 w 2538785"/>
              <a:gd name="connsiteY13" fmla="*/ 1337727 h 2640338"/>
              <a:gd name="connsiteX14" fmla="*/ 1262312 w 2538785"/>
              <a:gd name="connsiteY14" fmla="*/ 113446 h 2640338"/>
              <a:gd name="connsiteX15" fmla="*/ 1268037 w 2538785"/>
              <a:gd name="connsiteY15" fmla="*/ 69 h 26403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38785" h="2640338">
                <a:moveTo>
                  <a:pt x="1269393" y="0"/>
                </a:moveTo>
                <a:lnTo>
                  <a:pt x="1270750" y="69"/>
                </a:lnTo>
                <a:lnTo>
                  <a:pt x="1276475" y="113446"/>
                </a:lnTo>
                <a:cubicBezTo>
                  <a:pt x="1342032" y="758975"/>
                  <a:pt x="1855227" y="1272170"/>
                  <a:pt x="2500755" y="1337727"/>
                </a:cubicBezTo>
                <a:lnTo>
                  <a:pt x="2538785" y="1339647"/>
                </a:lnTo>
                <a:lnTo>
                  <a:pt x="2500755" y="1341568"/>
                </a:lnTo>
                <a:cubicBezTo>
                  <a:pt x="1855227" y="1407125"/>
                  <a:pt x="1342032" y="1920319"/>
                  <a:pt x="1276475" y="2565848"/>
                </a:cubicBezTo>
                <a:lnTo>
                  <a:pt x="1272721" y="2640180"/>
                </a:lnTo>
                <a:lnTo>
                  <a:pt x="1269393" y="2640338"/>
                </a:lnTo>
                <a:lnTo>
                  <a:pt x="1266065" y="2640180"/>
                </a:lnTo>
                <a:lnTo>
                  <a:pt x="1262312" y="2565848"/>
                </a:lnTo>
                <a:cubicBezTo>
                  <a:pt x="1196755" y="1920319"/>
                  <a:pt x="683560" y="1407125"/>
                  <a:pt x="38031" y="1341568"/>
                </a:cubicBezTo>
                <a:lnTo>
                  <a:pt x="0" y="1339647"/>
                </a:lnTo>
                <a:lnTo>
                  <a:pt x="38031" y="1337727"/>
                </a:lnTo>
                <a:cubicBezTo>
                  <a:pt x="683560" y="1272170"/>
                  <a:pt x="1196755" y="758975"/>
                  <a:pt x="1262312" y="113446"/>
                </a:cubicBezTo>
                <a:lnTo>
                  <a:pt x="1268037" y="69"/>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90" name="任意多边形: 形状 189">
            <a:extLst>
              <a:ext uri="{FF2B5EF4-FFF2-40B4-BE49-F238E27FC236}">
                <a16:creationId xmlns:a16="http://schemas.microsoft.com/office/drawing/2014/main" id="{37E3A309-E2B2-B814-1651-74283C1D32E9}"/>
              </a:ext>
            </a:extLst>
          </p:cNvPr>
          <p:cNvSpPr/>
          <p:nvPr/>
        </p:nvSpPr>
        <p:spPr>
          <a:xfrm>
            <a:off x="11479696" y="4851538"/>
            <a:ext cx="712305" cy="1422262"/>
          </a:xfrm>
          <a:custGeom>
            <a:avLst/>
            <a:gdLst>
              <a:gd name="connsiteX0" fmla="*/ 711131 w 712305"/>
              <a:gd name="connsiteY0" fmla="*/ 0 h 1422262"/>
              <a:gd name="connsiteX1" fmla="*/ 712305 w 712305"/>
              <a:gd name="connsiteY1" fmla="*/ 119 h 1422262"/>
              <a:gd name="connsiteX2" fmla="*/ 712305 w 712305"/>
              <a:gd name="connsiteY2" fmla="*/ 1422144 h 1422262"/>
              <a:gd name="connsiteX3" fmla="*/ 711131 w 712305"/>
              <a:gd name="connsiteY3" fmla="*/ 1422262 h 1422262"/>
              <a:gd name="connsiteX4" fmla="*/ 0 w 712305"/>
              <a:gd name="connsiteY4" fmla="*/ 711131 h 1422262"/>
              <a:gd name="connsiteX5" fmla="*/ 711131 w 712305"/>
              <a:gd name="connsiteY5" fmla="*/ 0 h 14222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12305" h="1422262">
                <a:moveTo>
                  <a:pt x="711131" y="0"/>
                </a:moveTo>
                <a:lnTo>
                  <a:pt x="712305" y="119"/>
                </a:lnTo>
                <a:lnTo>
                  <a:pt x="712305" y="1422144"/>
                </a:lnTo>
                <a:lnTo>
                  <a:pt x="711131" y="1422262"/>
                </a:lnTo>
                <a:cubicBezTo>
                  <a:pt x="318384" y="1422262"/>
                  <a:pt x="0" y="1103878"/>
                  <a:pt x="0" y="711131"/>
                </a:cubicBezTo>
                <a:cubicBezTo>
                  <a:pt x="0" y="318384"/>
                  <a:pt x="318384" y="0"/>
                  <a:pt x="711131" y="0"/>
                </a:cubicBezTo>
                <a:close/>
              </a:path>
            </a:pathLst>
          </a:custGeom>
          <a:gradFill>
            <a:gsLst>
              <a:gs pos="7000">
                <a:srgbClr val="FED6A9"/>
              </a:gs>
              <a:gs pos="75000">
                <a:srgbClr val="E5468B"/>
              </a:gs>
              <a:gs pos="96000">
                <a:srgbClr val="BB9AFF"/>
              </a:gs>
            </a:gsLst>
            <a:path path="circle">
              <a:fillToRect r="100000" b="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192" name="任意多边形: 形状 191">
            <a:extLst>
              <a:ext uri="{FF2B5EF4-FFF2-40B4-BE49-F238E27FC236}">
                <a16:creationId xmlns:a16="http://schemas.microsoft.com/office/drawing/2014/main" id="{6C93248E-73B5-D5BB-831E-4A91219BDEFF}"/>
              </a:ext>
            </a:extLst>
          </p:cNvPr>
          <p:cNvSpPr/>
          <p:nvPr/>
        </p:nvSpPr>
        <p:spPr>
          <a:xfrm>
            <a:off x="3781070" y="5250012"/>
            <a:ext cx="2640282" cy="1607988"/>
          </a:xfrm>
          <a:custGeom>
            <a:avLst/>
            <a:gdLst>
              <a:gd name="connsiteX0" fmla="*/ 1320141 w 2640282"/>
              <a:gd name="connsiteY0" fmla="*/ 0 h 1607988"/>
              <a:gd name="connsiteX1" fmla="*/ 2640282 w 2640282"/>
              <a:gd name="connsiteY1" fmla="*/ 1320141 h 1607988"/>
              <a:gd name="connsiteX2" fmla="*/ 2613462 w 2640282"/>
              <a:gd name="connsiteY2" fmla="*/ 1586196 h 1607988"/>
              <a:gd name="connsiteX3" fmla="*/ 2607858 w 2640282"/>
              <a:gd name="connsiteY3" fmla="*/ 1607988 h 1607988"/>
              <a:gd name="connsiteX4" fmla="*/ 32424 w 2640282"/>
              <a:gd name="connsiteY4" fmla="*/ 1607988 h 1607988"/>
              <a:gd name="connsiteX5" fmla="*/ 26821 w 2640282"/>
              <a:gd name="connsiteY5" fmla="*/ 1586196 h 1607988"/>
              <a:gd name="connsiteX6" fmla="*/ 0 w 2640282"/>
              <a:gd name="connsiteY6" fmla="*/ 1320141 h 1607988"/>
              <a:gd name="connsiteX7" fmla="*/ 1320141 w 2640282"/>
              <a:gd name="connsiteY7" fmla="*/ 0 h 16079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40282" h="1607988">
                <a:moveTo>
                  <a:pt x="1320141" y="0"/>
                </a:moveTo>
                <a:cubicBezTo>
                  <a:pt x="2049235" y="0"/>
                  <a:pt x="2640282" y="591047"/>
                  <a:pt x="2640282" y="1320141"/>
                </a:cubicBezTo>
                <a:cubicBezTo>
                  <a:pt x="2640282" y="1411278"/>
                  <a:pt x="2631047" y="1500258"/>
                  <a:pt x="2613462" y="1586196"/>
                </a:cubicBezTo>
                <a:lnTo>
                  <a:pt x="2607858" y="1607988"/>
                </a:lnTo>
                <a:lnTo>
                  <a:pt x="32424" y="1607988"/>
                </a:lnTo>
                <a:lnTo>
                  <a:pt x="26821" y="1586196"/>
                </a:lnTo>
                <a:cubicBezTo>
                  <a:pt x="9235" y="1500258"/>
                  <a:pt x="0" y="1411278"/>
                  <a:pt x="0" y="1320141"/>
                </a:cubicBezTo>
                <a:cubicBezTo>
                  <a:pt x="0" y="591047"/>
                  <a:pt x="591047" y="0"/>
                  <a:pt x="1320141" y="0"/>
                </a:cubicBezTo>
                <a:close/>
              </a:path>
            </a:pathLst>
          </a:custGeom>
          <a:gradFill flip="none" rotWithShape="1">
            <a:gsLst>
              <a:gs pos="24000">
                <a:srgbClr val="BB9AFF"/>
              </a:gs>
              <a:gs pos="71000">
                <a:srgbClr val="9D35E8"/>
              </a:gs>
              <a:gs pos="100000">
                <a:srgbClr val="6F71F5"/>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188" name="任意多边形: 形状 187">
            <a:extLst>
              <a:ext uri="{FF2B5EF4-FFF2-40B4-BE49-F238E27FC236}">
                <a16:creationId xmlns:a16="http://schemas.microsoft.com/office/drawing/2014/main" id="{F9101856-3FF1-68F0-55A5-14759CF5F1E3}"/>
              </a:ext>
            </a:extLst>
          </p:cNvPr>
          <p:cNvSpPr/>
          <p:nvPr/>
        </p:nvSpPr>
        <p:spPr>
          <a:xfrm rot="19800000">
            <a:off x="9224402" y="-32947"/>
            <a:ext cx="3264915" cy="3640565"/>
          </a:xfrm>
          <a:custGeom>
            <a:avLst/>
            <a:gdLst>
              <a:gd name="connsiteX0" fmla="*/ 3264915 w 3264915"/>
              <a:gd name="connsiteY0" fmla="*/ 1663066 h 3640565"/>
              <a:gd name="connsiteX1" fmla="*/ 2123205 w 3264915"/>
              <a:gd name="connsiteY1" fmla="*/ 3640565 h 3640565"/>
              <a:gd name="connsiteX2" fmla="*/ 2121427 w 3264915"/>
              <a:gd name="connsiteY2" fmla="*/ 3640476 h 3640565"/>
              <a:gd name="connsiteX3" fmla="*/ 0 w 3264915"/>
              <a:gd name="connsiteY3" fmla="*/ 1289643 h 3640565"/>
              <a:gd name="connsiteX4" fmla="*/ 285206 w 3264915"/>
              <a:gd name="connsiteY4" fmla="*/ 163281 h 3640565"/>
              <a:gd name="connsiteX5" fmla="*/ 384401 w 3264915"/>
              <a:gd name="connsiteY5" fmla="*/ 0 h 36405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64915" h="3640565">
                <a:moveTo>
                  <a:pt x="3264915" y="1663066"/>
                </a:moveTo>
                <a:lnTo>
                  <a:pt x="2123205" y="3640565"/>
                </a:lnTo>
                <a:lnTo>
                  <a:pt x="2121427" y="3640476"/>
                </a:lnTo>
                <a:cubicBezTo>
                  <a:pt x="929852" y="3519465"/>
                  <a:pt x="0" y="2513144"/>
                  <a:pt x="0" y="1289643"/>
                </a:cubicBezTo>
                <a:cubicBezTo>
                  <a:pt x="0" y="881810"/>
                  <a:pt x="103317" y="498107"/>
                  <a:pt x="285206" y="163281"/>
                </a:cubicBezTo>
                <a:lnTo>
                  <a:pt x="384401" y="0"/>
                </a:lnTo>
                <a:close/>
              </a:path>
            </a:pathLst>
          </a:custGeom>
          <a:gradFill>
            <a:gsLst>
              <a:gs pos="28000">
                <a:srgbClr val="EF9EDC"/>
              </a:gs>
              <a:gs pos="79000">
                <a:srgbClr val="645FE6"/>
              </a:gs>
              <a:gs pos="56000">
                <a:srgbClr val="645FE6">
                  <a:lumMod val="70000"/>
                  <a:lumOff val="30000"/>
                </a:srgbClr>
              </a:gs>
            </a:gsLst>
            <a:path path="circle">
              <a:fillToRect r="100000" b="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grpSp>
        <p:nvGrpSpPr>
          <p:cNvPr id="13" name="组合 12">
            <a:extLst>
              <a:ext uri="{FF2B5EF4-FFF2-40B4-BE49-F238E27FC236}">
                <a16:creationId xmlns:a16="http://schemas.microsoft.com/office/drawing/2014/main" id="{6A8B235E-33D5-74BD-E754-B940DFDB0697}"/>
              </a:ext>
            </a:extLst>
          </p:cNvPr>
          <p:cNvGrpSpPr/>
          <p:nvPr/>
        </p:nvGrpSpPr>
        <p:grpSpPr>
          <a:xfrm rot="5400000">
            <a:off x="8754156" y="1747323"/>
            <a:ext cx="1460374" cy="863407"/>
            <a:chOff x="8754156" y="1747323"/>
            <a:chExt cx="1460374" cy="863407"/>
          </a:xfrm>
        </p:grpSpPr>
        <p:sp>
          <p:nvSpPr>
            <p:cNvPr id="300" name="椭圆 299">
              <a:extLst>
                <a:ext uri="{FF2B5EF4-FFF2-40B4-BE49-F238E27FC236}">
                  <a16:creationId xmlns:a16="http://schemas.microsoft.com/office/drawing/2014/main" id="{4C27080F-05D0-3FBB-E428-59331C40A525}"/>
                </a:ext>
              </a:extLst>
            </p:cNvPr>
            <p:cNvSpPr/>
            <p:nvPr/>
          </p:nvSpPr>
          <p:spPr>
            <a:xfrm>
              <a:off x="8754156" y="1747323"/>
              <a:ext cx="54000" cy="54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1" name="椭圆 300">
              <a:extLst>
                <a:ext uri="{FF2B5EF4-FFF2-40B4-BE49-F238E27FC236}">
                  <a16:creationId xmlns:a16="http://schemas.microsoft.com/office/drawing/2014/main" id="{AC4700B8-9C00-52C0-7B90-60CC30A42569}"/>
                </a:ext>
              </a:extLst>
            </p:cNvPr>
            <p:cNvSpPr/>
            <p:nvPr/>
          </p:nvSpPr>
          <p:spPr>
            <a:xfrm>
              <a:off x="8988552" y="1747323"/>
              <a:ext cx="54000" cy="54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2" name="椭圆 301">
              <a:extLst>
                <a:ext uri="{FF2B5EF4-FFF2-40B4-BE49-F238E27FC236}">
                  <a16:creationId xmlns:a16="http://schemas.microsoft.com/office/drawing/2014/main" id="{D9DC0273-F792-AD5B-3716-DD95AE913CF0}"/>
                </a:ext>
              </a:extLst>
            </p:cNvPr>
            <p:cNvSpPr/>
            <p:nvPr/>
          </p:nvSpPr>
          <p:spPr>
            <a:xfrm>
              <a:off x="9222947" y="1747323"/>
              <a:ext cx="54000" cy="54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3" name="椭圆 302">
              <a:extLst>
                <a:ext uri="{FF2B5EF4-FFF2-40B4-BE49-F238E27FC236}">
                  <a16:creationId xmlns:a16="http://schemas.microsoft.com/office/drawing/2014/main" id="{D04282BD-E586-3A1C-1D0D-932BD65768FC}"/>
                </a:ext>
              </a:extLst>
            </p:cNvPr>
            <p:cNvSpPr/>
            <p:nvPr/>
          </p:nvSpPr>
          <p:spPr>
            <a:xfrm>
              <a:off x="9457343" y="1747323"/>
              <a:ext cx="54000" cy="54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4" name="椭圆 303">
              <a:extLst>
                <a:ext uri="{FF2B5EF4-FFF2-40B4-BE49-F238E27FC236}">
                  <a16:creationId xmlns:a16="http://schemas.microsoft.com/office/drawing/2014/main" id="{FC7E29F6-EB5F-C959-1375-C6F3EB894452}"/>
                </a:ext>
              </a:extLst>
            </p:cNvPr>
            <p:cNvSpPr/>
            <p:nvPr/>
          </p:nvSpPr>
          <p:spPr>
            <a:xfrm>
              <a:off x="9691738" y="1747323"/>
              <a:ext cx="54000" cy="54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5" name="椭圆 304">
              <a:extLst>
                <a:ext uri="{FF2B5EF4-FFF2-40B4-BE49-F238E27FC236}">
                  <a16:creationId xmlns:a16="http://schemas.microsoft.com/office/drawing/2014/main" id="{8144F71D-38DE-97F7-467C-4836A57F31BB}"/>
                </a:ext>
              </a:extLst>
            </p:cNvPr>
            <p:cNvSpPr/>
            <p:nvPr/>
          </p:nvSpPr>
          <p:spPr>
            <a:xfrm>
              <a:off x="9926134" y="1747323"/>
              <a:ext cx="54000" cy="54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6" name="椭圆 305">
              <a:extLst>
                <a:ext uri="{FF2B5EF4-FFF2-40B4-BE49-F238E27FC236}">
                  <a16:creationId xmlns:a16="http://schemas.microsoft.com/office/drawing/2014/main" id="{983A2EE7-F5B3-5604-7F9F-C83D3D830D2A}"/>
                </a:ext>
              </a:extLst>
            </p:cNvPr>
            <p:cNvSpPr/>
            <p:nvPr/>
          </p:nvSpPr>
          <p:spPr>
            <a:xfrm>
              <a:off x="10160530" y="1747323"/>
              <a:ext cx="54000" cy="54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7" name="椭圆 306">
              <a:extLst>
                <a:ext uri="{FF2B5EF4-FFF2-40B4-BE49-F238E27FC236}">
                  <a16:creationId xmlns:a16="http://schemas.microsoft.com/office/drawing/2014/main" id="{6D126706-B565-B723-16AE-90A4BA2387EE}"/>
                </a:ext>
              </a:extLst>
            </p:cNvPr>
            <p:cNvSpPr/>
            <p:nvPr/>
          </p:nvSpPr>
          <p:spPr>
            <a:xfrm>
              <a:off x="8754156" y="1949675"/>
              <a:ext cx="54000" cy="54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8" name="椭圆 307">
              <a:extLst>
                <a:ext uri="{FF2B5EF4-FFF2-40B4-BE49-F238E27FC236}">
                  <a16:creationId xmlns:a16="http://schemas.microsoft.com/office/drawing/2014/main" id="{A8B1B09F-A283-B1DE-4A68-F3A7C909C7C4}"/>
                </a:ext>
              </a:extLst>
            </p:cNvPr>
            <p:cNvSpPr/>
            <p:nvPr/>
          </p:nvSpPr>
          <p:spPr>
            <a:xfrm>
              <a:off x="8988552" y="1949675"/>
              <a:ext cx="54000" cy="54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9" name="椭圆 308">
              <a:extLst>
                <a:ext uri="{FF2B5EF4-FFF2-40B4-BE49-F238E27FC236}">
                  <a16:creationId xmlns:a16="http://schemas.microsoft.com/office/drawing/2014/main" id="{0042B6DD-BCB8-3FAF-8FC7-BAA884A61D55}"/>
                </a:ext>
              </a:extLst>
            </p:cNvPr>
            <p:cNvSpPr/>
            <p:nvPr/>
          </p:nvSpPr>
          <p:spPr>
            <a:xfrm>
              <a:off x="9222947" y="1949675"/>
              <a:ext cx="54000" cy="54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0" name="椭圆 309">
              <a:extLst>
                <a:ext uri="{FF2B5EF4-FFF2-40B4-BE49-F238E27FC236}">
                  <a16:creationId xmlns:a16="http://schemas.microsoft.com/office/drawing/2014/main" id="{C766C08A-9907-2F58-E7EB-9A424D1CF8F4}"/>
                </a:ext>
              </a:extLst>
            </p:cNvPr>
            <p:cNvSpPr/>
            <p:nvPr/>
          </p:nvSpPr>
          <p:spPr>
            <a:xfrm>
              <a:off x="9457343" y="1949675"/>
              <a:ext cx="54000" cy="54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1" name="椭圆 310">
              <a:extLst>
                <a:ext uri="{FF2B5EF4-FFF2-40B4-BE49-F238E27FC236}">
                  <a16:creationId xmlns:a16="http://schemas.microsoft.com/office/drawing/2014/main" id="{91F7642F-3616-0C3C-70C3-A991546E643B}"/>
                </a:ext>
              </a:extLst>
            </p:cNvPr>
            <p:cNvSpPr/>
            <p:nvPr/>
          </p:nvSpPr>
          <p:spPr>
            <a:xfrm>
              <a:off x="9691738" y="1949675"/>
              <a:ext cx="54000" cy="54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2" name="椭圆 311">
              <a:extLst>
                <a:ext uri="{FF2B5EF4-FFF2-40B4-BE49-F238E27FC236}">
                  <a16:creationId xmlns:a16="http://schemas.microsoft.com/office/drawing/2014/main" id="{B048E43C-AC53-20FE-880D-7298291F8F00}"/>
                </a:ext>
              </a:extLst>
            </p:cNvPr>
            <p:cNvSpPr/>
            <p:nvPr/>
          </p:nvSpPr>
          <p:spPr>
            <a:xfrm>
              <a:off x="9926134" y="1949675"/>
              <a:ext cx="54000" cy="54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3" name="椭圆 312">
              <a:extLst>
                <a:ext uri="{FF2B5EF4-FFF2-40B4-BE49-F238E27FC236}">
                  <a16:creationId xmlns:a16="http://schemas.microsoft.com/office/drawing/2014/main" id="{11BC4B20-C1FD-1F3C-5E32-83D8A32DFF58}"/>
                </a:ext>
              </a:extLst>
            </p:cNvPr>
            <p:cNvSpPr/>
            <p:nvPr/>
          </p:nvSpPr>
          <p:spPr>
            <a:xfrm>
              <a:off x="10160530" y="1949675"/>
              <a:ext cx="54000" cy="54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4" name="椭圆 313">
              <a:extLst>
                <a:ext uri="{FF2B5EF4-FFF2-40B4-BE49-F238E27FC236}">
                  <a16:creationId xmlns:a16="http://schemas.microsoft.com/office/drawing/2014/main" id="{A69127CA-97B1-7887-98AF-BE480FED64CA}"/>
                </a:ext>
              </a:extLst>
            </p:cNvPr>
            <p:cNvSpPr/>
            <p:nvPr/>
          </p:nvSpPr>
          <p:spPr>
            <a:xfrm>
              <a:off x="8754156" y="2152026"/>
              <a:ext cx="54000" cy="54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5" name="椭圆 314">
              <a:extLst>
                <a:ext uri="{FF2B5EF4-FFF2-40B4-BE49-F238E27FC236}">
                  <a16:creationId xmlns:a16="http://schemas.microsoft.com/office/drawing/2014/main" id="{505B766A-1B01-8698-BA85-03C2D542E26F}"/>
                </a:ext>
              </a:extLst>
            </p:cNvPr>
            <p:cNvSpPr/>
            <p:nvPr/>
          </p:nvSpPr>
          <p:spPr>
            <a:xfrm>
              <a:off x="8988552" y="2152026"/>
              <a:ext cx="54000" cy="54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6" name="椭圆 315">
              <a:extLst>
                <a:ext uri="{FF2B5EF4-FFF2-40B4-BE49-F238E27FC236}">
                  <a16:creationId xmlns:a16="http://schemas.microsoft.com/office/drawing/2014/main" id="{C941B1F3-2D1A-35F5-DC38-4A95088C20E6}"/>
                </a:ext>
              </a:extLst>
            </p:cNvPr>
            <p:cNvSpPr/>
            <p:nvPr/>
          </p:nvSpPr>
          <p:spPr>
            <a:xfrm>
              <a:off x="9222947" y="2152026"/>
              <a:ext cx="54000" cy="54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7" name="椭圆 316">
              <a:extLst>
                <a:ext uri="{FF2B5EF4-FFF2-40B4-BE49-F238E27FC236}">
                  <a16:creationId xmlns:a16="http://schemas.microsoft.com/office/drawing/2014/main" id="{F88748B8-84D1-603E-3910-5A81B550D7A2}"/>
                </a:ext>
              </a:extLst>
            </p:cNvPr>
            <p:cNvSpPr/>
            <p:nvPr/>
          </p:nvSpPr>
          <p:spPr>
            <a:xfrm>
              <a:off x="9457343" y="2152026"/>
              <a:ext cx="54000" cy="54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8" name="椭圆 317">
              <a:extLst>
                <a:ext uri="{FF2B5EF4-FFF2-40B4-BE49-F238E27FC236}">
                  <a16:creationId xmlns:a16="http://schemas.microsoft.com/office/drawing/2014/main" id="{46C37C89-30DC-3E90-7403-6294E05264DB}"/>
                </a:ext>
              </a:extLst>
            </p:cNvPr>
            <p:cNvSpPr/>
            <p:nvPr/>
          </p:nvSpPr>
          <p:spPr>
            <a:xfrm>
              <a:off x="9691738" y="2152026"/>
              <a:ext cx="54000" cy="54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9" name="椭圆 318">
              <a:extLst>
                <a:ext uri="{FF2B5EF4-FFF2-40B4-BE49-F238E27FC236}">
                  <a16:creationId xmlns:a16="http://schemas.microsoft.com/office/drawing/2014/main" id="{809E5F85-54DC-6B81-A6B0-604255693D23}"/>
                </a:ext>
              </a:extLst>
            </p:cNvPr>
            <p:cNvSpPr/>
            <p:nvPr/>
          </p:nvSpPr>
          <p:spPr>
            <a:xfrm>
              <a:off x="9926134" y="2152026"/>
              <a:ext cx="54000" cy="54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0" name="椭圆 319">
              <a:extLst>
                <a:ext uri="{FF2B5EF4-FFF2-40B4-BE49-F238E27FC236}">
                  <a16:creationId xmlns:a16="http://schemas.microsoft.com/office/drawing/2014/main" id="{939D4481-BB41-BDCD-A48E-C2C8AF7C9F50}"/>
                </a:ext>
              </a:extLst>
            </p:cNvPr>
            <p:cNvSpPr/>
            <p:nvPr/>
          </p:nvSpPr>
          <p:spPr>
            <a:xfrm>
              <a:off x="10160530" y="2152026"/>
              <a:ext cx="54000" cy="54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1" name="椭圆 320">
              <a:extLst>
                <a:ext uri="{FF2B5EF4-FFF2-40B4-BE49-F238E27FC236}">
                  <a16:creationId xmlns:a16="http://schemas.microsoft.com/office/drawing/2014/main" id="{77305FFA-7A4B-E39A-7914-28064CC73B49}"/>
                </a:ext>
              </a:extLst>
            </p:cNvPr>
            <p:cNvSpPr/>
            <p:nvPr/>
          </p:nvSpPr>
          <p:spPr>
            <a:xfrm>
              <a:off x="8754156" y="2354378"/>
              <a:ext cx="54000" cy="54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2" name="椭圆 321">
              <a:extLst>
                <a:ext uri="{FF2B5EF4-FFF2-40B4-BE49-F238E27FC236}">
                  <a16:creationId xmlns:a16="http://schemas.microsoft.com/office/drawing/2014/main" id="{6C331D72-4F66-C5AD-E26F-E9693CABAF4A}"/>
                </a:ext>
              </a:extLst>
            </p:cNvPr>
            <p:cNvSpPr/>
            <p:nvPr/>
          </p:nvSpPr>
          <p:spPr>
            <a:xfrm>
              <a:off x="8988552" y="2354378"/>
              <a:ext cx="54000" cy="54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3" name="椭圆 322">
              <a:extLst>
                <a:ext uri="{FF2B5EF4-FFF2-40B4-BE49-F238E27FC236}">
                  <a16:creationId xmlns:a16="http://schemas.microsoft.com/office/drawing/2014/main" id="{F78613D8-4B5C-D403-5104-A358B74B4D12}"/>
                </a:ext>
              </a:extLst>
            </p:cNvPr>
            <p:cNvSpPr/>
            <p:nvPr/>
          </p:nvSpPr>
          <p:spPr>
            <a:xfrm>
              <a:off x="9222947" y="2354378"/>
              <a:ext cx="54000" cy="54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4" name="椭圆 323">
              <a:extLst>
                <a:ext uri="{FF2B5EF4-FFF2-40B4-BE49-F238E27FC236}">
                  <a16:creationId xmlns:a16="http://schemas.microsoft.com/office/drawing/2014/main" id="{58E9E2B2-A0E5-12D8-704D-84DA39B9D505}"/>
                </a:ext>
              </a:extLst>
            </p:cNvPr>
            <p:cNvSpPr/>
            <p:nvPr/>
          </p:nvSpPr>
          <p:spPr>
            <a:xfrm>
              <a:off x="9457343" y="2354378"/>
              <a:ext cx="54000" cy="54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5" name="椭圆 324">
              <a:extLst>
                <a:ext uri="{FF2B5EF4-FFF2-40B4-BE49-F238E27FC236}">
                  <a16:creationId xmlns:a16="http://schemas.microsoft.com/office/drawing/2014/main" id="{A38D97C4-1DBC-2018-2CBD-231CFC8968C5}"/>
                </a:ext>
              </a:extLst>
            </p:cNvPr>
            <p:cNvSpPr/>
            <p:nvPr/>
          </p:nvSpPr>
          <p:spPr>
            <a:xfrm>
              <a:off x="9691738" y="2354378"/>
              <a:ext cx="54000" cy="54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6" name="椭圆 325">
              <a:extLst>
                <a:ext uri="{FF2B5EF4-FFF2-40B4-BE49-F238E27FC236}">
                  <a16:creationId xmlns:a16="http://schemas.microsoft.com/office/drawing/2014/main" id="{4F5AAB26-EFB9-AEAD-6FAD-AB00B7DF6A6B}"/>
                </a:ext>
              </a:extLst>
            </p:cNvPr>
            <p:cNvSpPr/>
            <p:nvPr/>
          </p:nvSpPr>
          <p:spPr>
            <a:xfrm>
              <a:off x="9926134" y="2354378"/>
              <a:ext cx="54000" cy="54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7" name="椭圆 326">
              <a:extLst>
                <a:ext uri="{FF2B5EF4-FFF2-40B4-BE49-F238E27FC236}">
                  <a16:creationId xmlns:a16="http://schemas.microsoft.com/office/drawing/2014/main" id="{A8881584-7942-CB12-526A-CD088769B9AD}"/>
                </a:ext>
              </a:extLst>
            </p:cNvPr>
            <p:cNvSpPr/>
            <p:nvPr/>
          </p:nvSpPr>
          <p:spPr>
            <a:xfrm>
              <a:off x="10160530" y="2354378"/>
              <a:ext cx="54000" cy="54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8" name="椭圆 327">
              <a:extLst>
                <a:ext uri="{FF2B5EF4-FFF2-40B4-BE49-F238E27FC236}">
                  <a16:creationId xmlns:a16="http://schemas.microsoft.com/office/drawing/2014/main" id="{A8F9BDF9-E7E4-85E4-1879-5887B7746F75}"/>
                </a:ext>
              </a:extLst>
            </p:cNvPr>
            <p:cNvSpPr/>
            <p:nvPr/>
          </p:nvSpPr>
          <p:spPr>
            <a:xfrm>
              <a:off x="8754156" y="2556730"/>
              <a:ext cx="54000" cy="54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9" name="椭圆 328">
              <a:extLst>
                <a:ext uri="{FF2B5EF4-FFF2-40B4-BE49-F238E27FC236}">
                  <a16:creationId xmlns:a16="http://schemas.microsoft.com/office/drawing/2014/main" id="{CAADCA96-DE0B-700D-E41E-7BFE9B5FD266}"/>
                </a:ext>
              </a:extLst>
            </p:cNvPr>
            <p:cNvSpPr/>
            <p:nvPr/>
          </p:nvSpPr>
          <p:spPr>
            <a:xfrm>
              <a:off x="8988552" y="2556730"/>
              <a:ext cx="54000" cy="54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0" name="椭圆 329">
              <a:extLst>
                <a:ext uri="{FF2B5EF4-FFF2-40B4-BE49-F238E27FC236}">
                  <a16:creationId xmlns:a16="http://schemas.microsoft.com/office/drawing/2014/main" id="{C1248E97-6751-8721-8589-41B92336C1BC}"/>
                </a:ext>
              </a:extLst>
            </p:cNvPr>
            <p:cNvSpPr/>
            <p:nvPr/>
          </p:nvSpPr>
          <p:spPr>
            <a:xfrm>
              <a:off x="9222947" y="2556730"/>
              <a:ext cx="54000" cy="54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1" name="椭圆 330">
              <a:extLst>
                <a:ext uri="{FF2B5EF4-FFF2-40B4-BE49-F238E27FC236}">
                  <a16:creationId xmlns:a16="http://schemas.microsoft.com/office/drawing/2014/main" id="{9E46C989-B543-7FF0-80D4-E470B47CAEF8}"/>
                </a:ext>
              </a:extLst>
            </p:cNvPr>
            <p:cNvSpPr/>
            <p:nvPr/>
          </p:nvSpPr>
          <p:spPr>
            <a:xfrm>
              <a:off x="9457343" y="2556730"/>
              <a:ext cx="54000" cy="54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2" name="椭圆 331">
              <a:extLst>
                <a:ext uri="{FF2B5EF4-FFF2-40B4-BE49-F238E27FC236}">
                  <a16:creationId xmlns:a16="http://schemas.microsoft.com/office/drawing/2014/main" id="{92BBE056-53EF-D0B7-83E2-989BC76877FC}"/>
                </a:ext>
              </a:extLst>
            </p:cNvPr>
            <p:cNvSpPr/>
            <p:nvPr/>
          </p:nvSpPr>
          <p:spPr>
            <a:xfrm>
              <a:off x="9691738" y="2556730"/>
              <a:ext cx="54000" cy="54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3" name="椭圆 332">
              <a:extLst>
                <a:ext uri="{FF2B5EF4-FFF2-40B4-BE49-F238E27FC236}">
                  <a16:creationId xmlns:a16="http://schemas.microsoft.com/office/drawing/2014/main" id="{6FA1A289-08D4-AABA-266F-B56D31B19CCE}"/>
                </a:ext>
              </a:extLst>
            </p:cNvPr>
            <p:cNvSpPr/>
            <p:nvPr/>
          </p:nvSpPr>
          <p:spPr>
            <a:xfrm>
              <a:off x="9926134" y="2556730"/>
              <a:ext cx="54000" cy="54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4" name="椭圆 333">
              <a:extLst>
                <a:ext uri="{FF2B5EF4-FFF2-40B4-BE49-F238E27FC236}">
                  <a16:creationId xmlns:a16="http://schemas.microsoft.com/office/drawing/2014/main" id="{7AD32CAB-A405-3A8F-28E1-BAB99B71F429}"/>
                </a:ext>
              </a:extLst>
            </p:cNvPr>
            <p:cNvSpPr/>
            <p:nvPr/>
          </p:nvSpPr>
          <p:spPr>
            <a:xfrm>
              <a:off x="10160530" y="2556730"/>
              <a:ext cx="54000" cy="54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43" name="椭圆 342">
            <a:extLst>
              <a:ext uri="{FF2B5EF4-FFF2-40B4-BE49-F238E27FC236}">
                <a16:creationId xmlns:a16="http://schemas.microsoft.com/office/drawing/2014/main" id="{8C859D63-4954-41FD-EFA9-790E310BBB0D}"/>
              </a:ext>
            </a:extLst>
          </p:cNvPr>
          <p:cNvSpPr/>
          <p:nvPr/>
        </p:nvSpPr>
        <p:spPr>
          <a:xfrm>
            <a:off x="8546760" y="6361563"/>
            <a:ext cx="54000" cy="54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4" name="椭圆 343">
            <a:extLst>
              <a:ext uri="{FF2B5EF4-FFF2-40B4-BE49-F238E27FC236}">
                <a16:creationId xmlns:a16="http://schemas.microsoft.com/office/drawing/2014/main" id="{802CC0F5-F7F5-0A95-80AB-1E5CF7EE6518}"/>
              </a:ext>
            </a:extLst>
          </p:cNvPr>
          <p:cNvSpPr/>
          <p:nvPr/>
        </p:nvSpPr>
        <p:spPr>
          <a:xfrm>
            <a:off x="8781156" y="6361563"/>
            <a:ext cx="54000" cy="54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5" name="椭圆 344">
            <a:extLst>
              <a:ext uri="{FF2B5EF4-FFF2-40B4-BE49-F238E27FC236}">
                <a16:creationId xmlns:a16="http://schemas.microsoft.com/office/drawing/2014/main" id="{16874B9C-7E80-5E06-988C-CAA5028321D6}"/>
              </a:ext>
            </a:extLst>
          </p:cNvPr>
          <p:cNvSpPr/>
          <p:nvPr/>
        </p:nvSpPr>
        <p:spPr>
          <a:xfrm>
            <a:off x="9015551" y="6361563"/>
            <a:ext cx="54000" cy="54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6" name="椭圆 345">
            <a:extLst>
              <a:ext uri="{FF2B5EF4-FFF2-40B4-BE49-F238E27FC236}">
                <a16:creationId xmlns:a16="http://schemas.microsoft.com/office/drawing/2014/main" id="{58018A33-1D59-7DB9-39B8-3E0C81F30A63}"/>
              </a:ext>
            </a:extLst>
          </p:cNvPr>
          <p:cNvSpPr/>
          <p:nvPr/>
        </p:nvSpPr>
        <p:spPr>
          <a:xfrm>
            <a:off x="9249947" y="6361563"/>
            <a:ext cx="54000" cy="54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7" name="椭圆 346">
            <a:extLst>
              <a:ext uri="{FF2B5EF4-FFF2-40B4-BE49-F238E27FC236}">
                <a16:creationId xmlns:a16="http://schemas.microsoft.com/office/drawing/2014/main" id="{4FA28A22-49BA-81D5-722C-F18F406CFEAB}"/>
              </a:ext>
            </a:extLst>
          </p:cNvPr>
          <p:cNvSpPr/>
          <p:nvPr/>
        </p:nvSpPr>
        <p:spPr>
          <a:xfrm>
            <a:off x="9484342" y="6361563"/>
            <a:ext cx="54000" cy="54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8" name="椭圆 347">
            <a:extLst>
              <a:ext uri="{FF2B5EF4-FFF2-40B4-BE49-F238E27FC236}">
                <a16:creationId xmlns:a16="http://schemas.microsoft.com/office/drawing/2014/main" id="{6C2C7F54-1F4A-F192-1976-0CD9B825080F}"/>
              </a:ext>
            </a:extLst>
          </p:cNvPr>
          <p:cNvSpPr/>
          <p:nvPr/>
        </p:nvSpPr>
        <p:spPr>
          <a:xfrm>
            <a:off x="9718738" y="6361563"/>
            <a:ext cx="54000" cy="54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9" name="椭圆 348">
            <a:extLst>
              <a:ext uri="{FF2B5EF4-FFF2-40B4-BE49-F238E27FC236}">
                <a16:creationId xmlns:a16="http://schemas.microsoft.com/office/drawing/2014/main" id="{396D4176-6528-3ED2-C051-CC4818B0B4B8}"/>
              </a:ext>
            </a:extLst>
          </p:cNvPr>
          <p:cNvSpPr/>
          <p:nvPr/>
        </p:nvSpPr>
        <p:spPr>
          <a:xfrm>
            <a:off x="9953134" y="6361563"/>
            <a:ext cx="54000" cy="54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0" name="椭圆 349">
            <a:extLst>
              <a:ext uri="{FF2B5EF4-FFF2-40B4-BE49-F238E27FC236}">
                <a16:creationId xmlns:a16="http://schemas.microsoft.com/office/drawing/2014/main" id="{FD210E8D-16BB-494F-3B29-57E7E8BBEE4D}"/>
              </a:ext>
            </a:extLst>
          </p:cNvPr>
          <p:cNvSpPr/>
          <p:nvPr/>
        </p:nvSpPr>
        <p:spPr>
          <a:xfrm>
            <a:off x="8546760" y="6563915"/>
            <a:ext cx="54000" cy="54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1" name="椭圆 350">
            <a:extLst>
              <a:ext uri="{FF2B5EF4-FFF2-40B4-BE49-F238E27FC236}">
                <a16:creationId xmlns:a16="http://schemas.microsoft.com/office/drawing/2014/main" id="{BC312E0E-6E64-1ABC-4F1C-AEDDD0DD64BB}"/>
              </a:ext>
            </a:extLst>
          </p:cNvPr>
          <p:cNvSpPr/>
          <p:nvPr/>
        </p:nvSpPr>
        <p:spPr>
          <a:xfrm>
            <a:off x="8781156" y="6563915"/>
            <a:ext cx="54000" cy="54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2" name="椭圆 351">
            <a:extLst>
              <a:ext uri="{FF2B5EF4-FFF2-40B4-BE49-F238E27FC236}">
                <a16:creationId xmlns:a16="http://schemas.microsoft.com/office/drawing/2014/main" id="{EAF7BC8F-AA8D-98EE-D75B-05E4C0A4844F}"/>
              </a:ext>
            </a:extLst>
          </p:cNvPr>
          <p:cNvSpPr/>
          <p:nvPr/>
        </p:nvSpPr>
        <p:spPr>
          <a:xfrm>
            <a:off x="9015551" y="6563915"/>
            <a:ext cx="54000" cy="54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3" name="椭圆 352">
            <a:extLst>
              <a:ext uri="{FF2B5EF4-FFF2-40B4-BE49-F238E27FC236}">
                <a16:creationId xmlns:a16="http://schemas.microsoft.com/office/drawing/2014/main" id="{44D62F64-C247-C059-A64E-3E09E34BF774}"/>
              </a:ext>
            </a:extLst>
          </p:cNvPr>
          <p:cNvSpPr/>
          <p:nvPr/>
        </p:nvSpPr>
        <p:spPr>
          <a:xfrm>
            <a:off x="9249947" y="6563915"/>
            <a:ext cx="54000" cy="54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4" name="椭圆 353">
            <a:extLst>
              <a:ext uri="{FF2B5EF4-FFF2-40B4-BE49-F238E27FC236}">
                <a16:creationId xmlns:a16="http://schemas.microsoft.com/office/drawing/2014/main" id="{91E2FB4B-F4A1-7C4D-3F01-4EABB9F07A80}"/>
              </a:ext>
            </a:extLst>
          </p:cNvPr>
          <p:cNvSpPr/>
          <p:nvPr/>
        </p:nvSpPr>
        <p:spPr>
          <a:xfrm>
            <a:off x="9484342" y="6563915"/>
            <a:ext cx="54000" cy="54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5" name="椭圆 354">
            <a:extLst>
              <a:ext uri="{FF2B5EF4-FFF2-40B4-BE49-F238E27FC236}">
                <a16:creationId xmlns:a16="http://schemas.microsoft.com/office/drawing/2014/main" id="{5E438668-C811-993B-406B-36272A0B41FE}"/>
              </a:ext>
            </a:extLst>
          </p:cNvPr>
          <p:cNvSpPr/>
          <p:nvPr/>
        </p:nvSpPr>
        <p:spPr>
          <a:xfrm>
            <a:off x="9718738" y="6563915"/>
            <a:ext cx="54000" cy="54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6" name="椭圆 355">
            <a:extLst>
              <a:ext uri="{FF2B5EF4-FFF2-40B4-BE49-F238E27FC236}">
                <a16:creationId xmlns:a16="http://schemas.microsoft.com/office/drawing/2014/main" id="{0D66ACA1-1784-29C9-1B04-61D01BC05E6C}"/>
              </a:ext>
            </a:extLst>
          </p:cNvPr>
          <p:cNvSpPr/>
          <p:nvPr/>
        </p:nvSpPr>
        <p:spPr>
          <a:xfrm>
            <a:off x="9953134" y="6563915"/>
            <a:ext cx="54000" cy="54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7" name="椭圆 356">
            <a:extLst>
              <a:ext uri="{FF2B5EF4-FFF2-40B4-BE49-F238E27FC236}">
                <a16:creationId xmlns:a16="http://schemas.microsoft.com/office/drawing/2014/main" id="{284EEAA7-2B07-E298-5CC4-551B8F9C0F92}"/>
              </a:ext>
            </a:extLst>
          </p:cNvPr>
          <p:cNvSpPr/>
          <p:nvPr/>
        </p:nvSpPr>
        <p:spPr>
          <a:xfrm>
            <a:off x="8546760" y="6766266"/>
            <a:ext cx="54000" cy="54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8" name="椭圆 357">
            <a:extLst>
              <a:ext uri="{FF2B5EF4-FFF2-40B4-BE49-F238E27FC236}">
                <a16:creationId xmlns:a16="http://schemas.microsoft.com/office/drawing/2014/main" id="{B65E19B9-A6E6-2334-2ECE-4297B28B7A15}"/>
              </a:ext>
            </a:extLst>
          </p:cNvPr>
          <p:cNvSpPr/>
          <p:nvPr/>
        </p:nvSpPr>
        <p:spPr>
          <a:xfrm>
            <a:off x="8781156" y="6766266"/>
            <a:ext cx="54000" cy="54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9" name="椭圆 358">
            <a:extLst>
              <a:ext uri="{FF2B5EF4-FFF2-40B4-BE49-F238E27FC236}">
                <a16:creationId xmlns:a16="http://schemas.microsoft.com/office/drawing/2014/main" id="{54470FB7-A884-A686-3B2E-9FF5DC0FBA36}"/>
              </a:ext>
            </a:extLst>
          </p:cNvPr>
          <p:cNvSpPr/>
          <p:nvPr/>
        </p:nvSpPr>
        <p:spPr>
          <a:xfrm>
            <a:off x="9015551" y="6766266"/>
            <a:ext cx="54000" cy="54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0" name="椭圆 359">
            <a:extLst>
              <a:ext uri="{FF2B5EF4-FFF2-40B4-BE49-F238E27FC236}">
                <a16:creationId xmlns:a16="http://schemas.microsoft.com/office/drawing/2014/main" id="{A3CA1BDC-EA0A-6811-62C6-38BB6E10DECA}"/>
              </a:ext>
            </a:extLst>
          </p:cNvPr>
          <p:cNvSpPr/>
          <p:nvPr/>
        </p:nvSpPr>
        <p:spPr>
          <a:xfrm>
            <a:off x="9249947" y="6766266"/>
            <a:ext cx="54000" cy="54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1" name="椭圆 360">
            <a:extLst>
              <a:ext uri="{FF2B5EF4-FFF2-40B4-BE49-F238E27FC236}">
                <a16:creationId xmlns:a16="http://schemas.microsoft.com/office/drawing/2014/main" id="{BC64C083-A7C5-8785-E007-81C3DAE460AC}"/>
              </a:ext>
            </a:extLst>
          </p:cNvPr>
          <p:cNvSpPr/>
          <p:nvPr/>
        </p:nvSpPr>
        <p:spPr>
          <a:xfrm>
            <a:off x="9484342" y="6766266"/>
            <a:ext cx="54000" cy="54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2" name="椭圆 361">
            <a:extLst>
              <a:ext uri="{FF2B5EF4-FFF2-40B4-BE49-F238E27FC236}">
                <a16:creationId xmlns:a16="http://schemas.microsoft.com/office/drawing/2014/main" id="{8C68DDC9-8A6F-91F5-61B0-73A8AE6CEC4D}"/>
              </a:ext>
            </a:extLst>
          </p:cNvPr>
          <p:cNvSpPr/>
          <p:nvPr/>
        </p:nvSpPr>
        <p:spPr>
          <a:xfrm>
            <a:off x="9718738" y="6766266"/>
            <a:ext cx="54000" cy="54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3" name="椭圆 362">
            <a:extLst>
              <a:ext uri="{FF2B5EF4-FFF2-40B4-BE49-F238E27FC236}">
                <a16:creationId xmlns:a16="http://schemas.microsoft.com/office/drawing/2014/main" id="{5BABE54C-ED14-5E3F-5C45-685E17213F57}"/>
              </a:ext>
            </a:extLst>
          </p:cNvPr>
          <p:cNvSpPr/>
          <p:nvPr/>
        </p:nvSpPr>
        <p:spPr>
          <a:xfrm>
            <a:off x="9953134" y="6766266"/>
            <a:ext cx="54000" cy="54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5" name="任意多边形: 形状 384">
            <a:extLst>
              <a:ext uri="{FF2B5EF4-FFF2-40B4-BE49-F238E27FC236}">
                <a16:creationId xmlns:a16="http://schemas.microsoft.com/office/drawing/2014/main" id="{93491B5D-FAD6-BAB2-EC8A-77602D37F284}"/>
              </a:ext>
            </a:extLst>
          </p:cNvPr>
          <p:cNvSpPr/>
          <p:nvPr/>
        </p:nvSpPr>
        <p:spPr>
          <a:xfrm>
            <a:off x="6752712" y="1677370"/>
            <a:ext cx="491808" cy="511480"/>
          </a:xfrm>
          <a:custGeom>
            <a:avLst/>
            <a:gdLst>
              <a:gd name="connsiteX0" fmla="*/ 1269393 w 2538785"/>
              <a:gd name="connsiteY0" fmla="*/ 0 h 2640338"/>
              <a:gd name="connsiteX1" fmla="*/ 1270750 w 2538785"/>
              <a:gd name="connsiteY1" fmla="*/ 69 h 2640338"/>
              <a:gd name="connsiteX2" fmla="*/ 1276475 w 2538785"/>
              <a:gd name="connsiteY2" fmla="*/ 113446 h 2640338"/>
              <a:gd name="connsiteX3" fmla="*/ 2500755 w 2538785"/>
              <a:gd name="connsiteY3" fmla="*/ 1337727 h 2640338"/>
              <a:gd name="connsiteX4" fmla="*/ 2538785 w 2538785"/>
              <a:gd name="connsiteY4" fmla="*/ 1339647 h 2640338"/>
              <a:gd name="connsiteX5" fmla="*/ 2500755 w 2538785"/>
              <a:gd name="connsiteY5" fmla="*/ 1341568 h 2640338"/>
              <a:gd name="connsiteX6" fmla="*/ 1276475 w 2538785"/>
              <a:gd name="connsiteY6" fmla="*/ 2565848 h 2640338"/>
              <a:gd name="connsiteX7" fmla="*/ 1272721 w 2538785"/>
              <a:gd name="connsiteY7" fmla="*/ 2640180 h 2640338"/>
              <a:gd name="connsiteX8" fmla="*/ 1269393 w 2538785"/>
              <a:gd name="connsiteY8" fmla="*/ 2640338 h 2640338"/>
              <a:gd name="connsiteX9" fmla="*/ 1266065 w 2538785"/>
              <a:gd name="connsiteY9" fmla="*/ 2640180 h 2640338"/>
              <a:gd name="connsiteX10" fmla="*/ 1262312 w 2538785"/>
              <a:gd name="connsiteY10" fmla="*/ 2565848 h 2640338"/>
              <a:gd name="connsiteX11" fmla="*/ 38031 w 2538785"/>
              <a:gd name="connsiteY11" fmla="*/ 1341568 h 2640338"/>
              <a:gd name="connsiteX12" fmla="*/ 0 w 2538785"/>
              <a:gd name="connsiteY12" fmla="*/ 1339647 h 2640338"/>
              <a:gd name="connsiteX13" fmla="*/ 38031 w 2538785"/>
              <a:gd name="connsiteY13" fmla="*/ 1337727 h 2640338"/>
              <a:gd name="connsiteX14" fmla="*/ 1262312 w 2538785"/>
              <a:gd name="connsiteY14" fmla="*/ 113446 h 2640338"/>
              <a:gd name="connsiteX15" fmla="*/ 1268037 w 2538785"/>
              <a:gd name="connsiteY15" fmla="*/ 69 h 26403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38785" h="2640338">
                <a:moveTo>
                  <a:pt x="1269393" y="0"/>
                </a:moveTo>
                <a:lnTo>
                  <a:pt x="1270750" y="69"/>
                </a:lnTo>
                <a:lnTo>
                  <a:pt x="1276475" y="113446"/>
                </a:lnTo>
                <a:cubicBezTo>
                  <a:pt x="1342032" y="758975"/>
                  <a:pt x="1855227" y="1272170"/>
                  <a:pt x="2500755" y="1337727"/>
                </a:cubicBezTo>
                <a:lnTo>
                  <a:pt x="2538785" y="1339647"/>
                </a:lnTo>
                <a:lnTo>
                  <a:pt x="2500755" y="1341568"/>
                </a:lnTo>
                <a:cubicBezTo>
                  <a:pt x="1855227" y="1407125"/>
                  <a:pt x="1342032" y="1920319"/>
                  <a:pt x="1276475" y="2565848"/>
                </a:cubicBezTo>
                <a:lnTo>
                  <a:pt x="1272721" y="2640180"/>
                </a:lnTo>
                <a:lnTo>
                  <a:pt x="1269393" y="2640338"/>
                </a:lnTo>
                <a:lnTo>
                  <a:pt x="1266065" y="2640180"/>
                </a:lnTo>
                <a:lnTo>
                  <a:pt x="1262312" y="2565848"/>
                </a:lnTo>
                <a:cubicBezTo>
                  <a:pt x="1196755" y="1920319"/>
                  <a:pt x="683560" y="1407125"/>
                  <a:pt x="38031" y="1341568"/>
                </a:cubicBezTo>
                <a:lnTo>
                  <a:pt x="0" y="1339647"/>
                </a:lnTo>
                <a:lnTo>
                  <a:pt x="38031" y="1337727"/>
                </a:lnTo>
                <a:cubicBezTo>
                  <a:pt x="683560" y="1272170"/>
                  <a:pt x="1196755" y="758975"/>
                  <a:pt x="1262312" y="113446"/>
                </a:cubicBezTo>
                <a:lnTo>
                  <a:pt x="1268037" y="69"/>
                </a:lnTo>
                <a:close/>
              </a:path>
            </a:pathLst>
          </a:custGeom>
          <a:solidFill>
            <a:srgbClr val="EF9EDC"/>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Tree>
    <p:extLst>
      <p:ext uri="{BB962C8B-B14F-4D97-AF65-F5344CB8AC3E}">
        <p14:creationId xmlns:p14="http://schemas.microsoft.com/office/powerpoint/2010/main" val="263570904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23">
            <a:extLst>
              <a:ext uri="{FF2B5EF4-FFF2-40B4-BE49-F238E27FC236}">
                <a16:creationId xmlns:a16="http://schemas.microsoft.com/office/drawing/2014/main" id="{2F1A152E-2C8B-653C-9938-5E89245F0ED9}"/>
              </a:ext>
            </a:extLst>
          </p:cNvPr>
          <p:cNvSpPr txBox="1"/>
          <p:nvPr/>
        </p:nvSpPr>
        <p:spPr>
          <a:xfrm>
            <a:off x="1793679" y="2675196"/>
            <a:ext cx="3231654" cy="325217"/>
          </a:xfrm>
          <a:prstGeom prst="rect">
            <a:avLst/>
          </a:prstGeom>
          <a:noFill/>
        </p:spPr>
        <p:txBody>
          <a:bodyPr wrap="none" lIns="0" tIns="0" rIns="0" bIns="0" rtlCol="0">
            <a:spAutoFit/>
          </a:bodyPr>
          <a:lstStyle/>
          <a:p>
            <a:pPr>
              <a:lnSpc>
                <a:spcPct val="125000"/>
              </a:lnSpc>
            </a:pPr>
            <a:r>
              <a:rPr lang="zh-CN" altLang="en-US" dirty="0">
                <a:solidFill>
                  <a:schemeClr val="accent1"/>
                </a:solidFill>
              </a:rPr>
              <a:t>请入内容请输入内容请输入内容</a:t>
            </a:r>
          </a:p>
        </p:txBody>
      </p:sp>
      <p:sp>
        <p:nvSpPr>
          <p:cNvPr id="2" name="文本占位符 1">
            <a:extLst>
              <a:ext uri="{FF2B5EF4-FFF2-40B4-BE49-F238E27FC236}">
                <a16:creationId xmlns:a16="http://schemas.microsoft.com/office/drawing/2014/main" id="{CC887FCC-E5C3-745F-3D01-53D1DCAD596A}"/>
              </a:ext>
            </a:extLst>
          </p:cNvPr>
          <p:cNvSpPr>
            <a:spLocks noGrp="1"/>
          </p:cNvSpPr>
          <p:nvPr>
            <p:ph type="body" sz="quarter" idx="10"/>
          </p:nvPr>
        </p:nvSpPr>
        <p:spPr>
          <a:xfrm>
            <a:off x="1017637" y="762803"/>
            <a:ext cx="2708543" cy="707886"/>
          </a:xfrm>
        </p:spPr>
        <p:txBody>
          <a:bodyPr/>
          <a:lstStyle/>
          <a:p>
            <a:r>
              <a:rPr lang="zh-CN" altLang="en-US" dirty="0"/>
              <a:t>请输入标题</a:t>
            </a:r>
          </a:p>
        </p:txBody>
      </p:sp>
      <p:sp>
        <p:nvSpPr>
          <p:cNvPr id="19" name="文本框 18">
            <a:extLst>
              <a:ext uri="{FF2B5EF4-FFF2-40B4-BE49-F238E27FC236}">
                <a16:creationId xmlns:a16="http://schemas.microsoft.com/office/drawing/2014/main" id="{7445B741-505A-6503-477B-42A536507DC3}"/>
              </a:ext>
            </a:extLst>
          </p:cNvPr>
          <p:cNvSpPr txBox="1"/>
          <p:nvPr/>
        </p:nvSpPr>
        <p:spPr>
          <a:xfrm>
            <a:off x="1793679" y="2226506"/>
            <a:ext cx="1667123" cy="400110"/>
          </a:xfrm>
          <a:prstGeom prst="rect">
            <a:avLst/>
          </a:prstGeom>
          <a:noFill/>
        </p:spPr>
        <p:txBody>
          <a:bodyPr wrap="none" lIns="0" tIns="0" rIns="0" bIns="0" rtlCol="0">
            <a:spAutoFit/>
          </a:bodyPr>
          <a:lstStyle>
            <a:defPPr>
              <a:defRPr lang="zh-CN"/>
            </a:defPPr>
            <a:lvl1pPr>
              <a:defRPr sz="2600">
                <a:gradFill flip="none" rotWithShape="1">
                  <a:gsLst>
                    <a:gs pos="53058">
                      <a:schemeClr val="accent3">
                        <a:lumMod val="75000"/>
                      </a:schemeClr>
                    </a:gs>
                    <a:gs pos="100000">
                      <a:schemeClr val="accent3"/>
                    </a:gs>
                    <a:gs pos="2000">
                      <a:schemeClr val="accent4"/>
                    </a:gs>
                  </a:gsLst>
                  <a:lin ang="13500000" scaled="1"/>
                  <a:tileRect/>
                </a:gradFill>
                <a:effectLst>
                  <a:outerShdw blurRad="50800" dist="38100" algn="l" rotWithShape="0">
                    <a:schemeClr val="accent4">
                      <a:alpha val="40000"/>
                    </a:schemeClr>
                  </a:outerShdw>
                </a:effectLst>
                <a:latin typeface="+mj-ea"/>
                <a:ea typeface="+mj-ea"/>
              </a:defRPr>
            </a:lvl1pPr>
          </a:lstStyle>
          <a:p>
            <a:r>
              <a:rPr lang="zh-CN" altLang="en-US" dirty="0"/>
              <a:t>请输入标题</a:t>
            </a:r>
          </a:p>
        </p:txBody>
      </p:sp>
      <p:sp>
        <p:nvSpPr>
          <p:cNvPr id="32" name="文本框 31">
            <a:extLst>
              <a:ext uri="{FF2B5EF4-FFF2-40B4-BE49-F238E27FC236}">
                <a16:creationId xmlns:a16="http://schemas.microsoft.com/office/drawing/2014/main" id="{2C0B2D09-CC9A-19C0-6CA8-A56580FA1828}"/>
              </a:ext>
            </a:extLst>
          </p:cNvPr>
          <p:cNvSpPr txBox="1"/>
          <p:nvPr/>
        </p:nvSpPr>
        <p:spPr>
          <a:xfrm>
            <a:off x="1304080" y="4080130"/>
            <a:ext cx="3597139" cy="325217"/>
          </a:xfrm>
          <a:prstGeom prst="rect">
            <a:avLst/>
          </a:prstGeom>
          <a:noFill/>
        </p:spPr>
        <p:txBody>
          <a:bodyPr wrap="none" lIns="0" tIns="0" rIns="0" bIns="0" rtlCol="0">
            <a:spAutoFit/>
          </a:bodyPr>
          <a:lstStyle/>
          <a:p>
            <a:pPr>
              <a:lnSpc>
                <a:spcPct val="125000"/>
              </a:lnSpc>
            </a:pPr>
            <a:r>
              <a:rPr lang="zh-CN" altLang="en-US" dirty="0">
                <a:solidFill>
                  <a:schemeClr val="accent1"/>
                </a:solidFill>
              </a:rPr>
              <a:t>请输入内容请输入内容请输入内容</a:t>
            </a:r>
          </a:p>
        </p:txBody>
      </p:sp>
      <p:sp>
        <p:nvSpPr>
          <p:cNvPr id="33" name="文本框 32">
            <a:extLst>
              <a:ext uri="{FF2B5EF4-FFF2-40B4-BE49-F238E27FC236}">
                <a16:creationId xmlns:a16="http://schemas.microsoft.com/office/drawing/2014/main" id="{1864BC59-9A1D-C303-D7E9-4E7397CD730C}"/>
              </a:ext>
            </a:extLst>
          </p:cNvPr>
          <p:cNvSpPr txBox="1"/>
          <p:nvPr/>
        </p:nvSpPr>
        <p:spPr>
          <a:xfrm>
            <a:off x="1304080" y="3631440"/>
            <a:ext cx="1667123" cy="400110"/>
          </a:xfrm>
          <a:prstGeom prst="rect">
            <a:avLst/>
          </a:prstGeom>
          <a:noFill/>
        </p:spPr>
        <p:txBody>
          <a:bodyPr wrap="none" lIns="0" tIns="0" rIns="0" bIns="0" rtlCol="0">
            <a:spAutoFit/>
          </a:bodyPr>
          <a:lstStyle>
            <a:defPPr>
              <a:defRPr lang="zh-CN"/>
            </a:defPPr>
            <a:lvl1pPr>
              <a:defRPr sz="2600">
                <a:gradFill flip="none" rotWithShape="1">
                  <a:gsLst>
                    <a:gs pos="53058">
                      <a:schemeClr val="accent3">
                        <a:lumMod val="75000"/>
                      </a:schemeClr>
                    </a:gs>
                    <a:gs pos="100000">
                      <a:schemeClr val="accent3"/>
                    </a:gs>
                    <a:gs pos="2000">
                      <a:schemeClr val="accent4"/>
                    </a:gs>
                  </a:gsLst>
                  <a:lin ang="13500000" scaled="1"/>
                  <a:tileRect/>
                </a:gradFill>
                <a:effectLst>
                  <a:outerShdw blurRad="50800" dist="38100" algn="l" rotWithShape="0">
                    <a:schemeClr val="accent4">
                      <a:alpha val="40000"/>
                    </a:schemeClr>
                  </a:outerShdw>
                </a:effectLst>
                <a:latin typeface="+mj-ea"/>
                <a:ea typeface="+mj-ea"/>
              </a:defRPr>
            </a:lvl1pPr>
          </a:lstStyle>
          <a:p>
            <a:r>
              <a:rPr lang="zh-CN" altLang="en-US" dirty="0"/>
              <a:t>请输入标题</a:t>
            </a:r>
          </a:p>
        </p:txBody>
      </p:sp>
      <p:sp>
        <p:nvSpPr>
          <p:cNvPr id="38" name="文本框 37">
            <a:extLst>
              <a:ext uri="{FF2B5EF4-FFF2-40B4-BE49-F238E27FC236}">
                <a16:creationId xmlns:a16="http://schemas.microsoft.com/office/drawing/2014/main" id="{C00CD1AF-400F-37D3-7064-20B7B98F466F}"/>
              </a:ext>
            </a:extLst>
          </p:cNvPr>
          <p:cNvSpPr txBox="1"/>
          <p:nvPr/>
        </p:nvSpPr>
        <p:spPr>
          <a:xfrm>
            <a:off x="1693962" y="5520115"/>
            <a:ext cx="3597139" cy="325217"/>
          </a:xfrm>
          <a:prstGeom prst="rect">
            <a:avLst/>
          </a:prstGeom>
          <a:noFill/>
        </p:spPr>
        <p:txBody>
          <a:bodyPr wrap="none" lIns="0" tIns="0" rIns="0" bIns="0" rtlCol="0">
            <a:spAutoFit/>
          </a:bodyPr>
          <a:lstStyle/>
          <a:p>
            <a:pPr>
              <a:lnSpc>
                <a:spcPct val="125000"/>
              </a:lnSpc>
            </a:pPr>
            <a:r>
              <a:rPr lang="zh-CN" altLang="en-US" dirty="0">
                <a:solidFill>
                  <a:schemeClr val="accent1"/>
                </a:solidFill>
              </a:rPr>
              <a:t>请输入内容请输入内容请输入内容</a:t>
            </a:r>
          </a:p>
        </p:txBody>
      </p:sp>
      <p:sp>
        <p:nvSpPr>
          <p:cNvPr id="39" name="文本框 38">
            <a:extLst>
              <a:ext uri="{FF2B5EF4-FFF2-40B4-BE49-F238E27FC236}">
                <a16:creationId xmlns:a16="http://schemas.microsoft.com/office/drawing/2014/main" id="{180410C4-E34C-EF52-7E52-75A7D03A6F13}"/>
              </a:ext>
            </a:extLst>
          </p:cNvPr>
          <p:cNvSpPr txBox="1"/>
          <p:nvPr/>
        </p:nvSpPr>
        <p:spPr>
          <a:xfrm>
            <a:off x="1693962" y="5071425"/>
            <a:ext cx="1667123" cy="400110"/>
          </a:xfrm>
          <a:prstGeom prst="rect">
            <a:avLst/>
          </a:prstGeom>
          <a:noFill/>
        </p:spPr>
        <p:txBody>
          <a:bodyPr wrap="none" lIns="0" tIns="0" rIns="0" bIns="0" rtlCol="0">
            <a:spAutoFit/>
          </a:bodyPr>
          <a:lstStyle>
            <a:defPPr>
              <a:defRPr lang="zh-CN"/>
            </a:defPPr>
            <a:lvl1pPr>
              <a:defRPr sz="2600">
                <a:gradFill flip="none" rotWithShape="1">
                  <a:gsLst>
                    <a:gs pos="53058">
                      <a:schemeClr val="accent3">
                        <a:lumMod val="75000"/>
                      </a:schemeClr>
                    </a:gs>
                    <a:gs pos="100000">
                      <a:schemeClr val="accent3"/>
                    </a:gs>
                    <a:gs pos="2000">
                      <a:schemeClr val="accent4"/>
                    </a:gs>
                  </a:gsLst>
                  <a:lin ang="13500000" scaled="1"/>
                  <a:tileRect/>
                </a:gradFill>
                <a:effectLst>
                  <a:outerShdw blurRad="50800" dist="38100" algn="l" rotWithShape="0">
                    <a:schemeClr val="accent4">
                      <a:alpha val="40000"/>
                    </a:schemeClr>
                  </a:outerShdw>
                </a:effectLst>
                <a:latin typeface="+mj-ea"/>
                <a:ea typeface="+mj-ea"/>
              </a:defRPr>
            </a:lvl1pPr>
          </a:lstStyle>
          <a:p>
            <a:r>
              <a:rPr lang="zh-CN" altLang="en-US" dirty="0"/>
              <a:t>请输入标题</a:t>
            </a:r>
          </a:p>
        </p:txBody>
      </p:sp>
      <p:sp>
        <p:nvSpPr>
          <p:cNvPr id="47" name="文本框 46">
            <a:extLst>
              <a:ext uri="{FF2B5EF4-FFF2-40B4-BE49-F238E27FC236}">
                <a16:creationId xmlns:a16="http://schemas.microsoft.com/office/drawing/2014/main" id="{8C63713B-5C9D-AE49-3E8D-47828D053FED}"/>
              </a:ext>
            </a:extLst>
          </p:cNvPr>
          <p:cNvSpPr txBox="1"/>
          <p:nvPr/>
        </p:nvSpPr>
        <p:spPr>
          <a:xfrm>
            <a:off x="7143314" y="2655190"/>
            <a:ext cx="3489139" cy="325217"/>
          </a:xfrm>
          <a:prstGeom prst="rect">
            <a:avLst/>
          </a:prstGeom>
          <a:noFill/>
        </p:spPr>
        <p:txBody>
          <a:bodyPr wrap="square" lIns="0" tIns="0" rIns="0" bIns="0" rtlCol="0">
            <a:spAutoFit/>
          </a:bodyPr>
          <a:lstStyle/>
          <a:p>
            <a:pPr>
              <a:lnSpc>
                <a:spcPct val="125000"/>
              </a:lnSpc>
            </a:pPr>
            <a:r>
              <a:rPr lang="zh-CN" altLang="en-US" dirty="0">
                <a:solidFill>
                  <a:schemeClr val="accent1"/>
                </a:solidFill>
              </a:rPr>
              <a:t>请输入内容请输入内容请输入内容</a:t>
            </a:r>
          </a:p>
        </p:txBody>
      </p:sp>
      <p:sp>
        <p:nvSpPr>
          <p:cNvPr id="48" name="文本框 47">
            <a:extLst>
              <a:ext uri="{FF2B5EF4-FFF2-40B4-BE49-F238E27FC236}">
                <a16:creationId xmlns:a16="http://schemas.microsoft.com/office/drawing/2014/main" id="{56A0F587-BC92-4C28-BE29-AA40D1BCD11F}"/>
              </a:ext>
            </a:extLst>
          </p:cNvPr>
          <p:cNvSpPr txBox="1"/>
          <p:nvPr/>
        </p:nvSpPr>
        <p:spPr>
          <a:xfrm>
            <a:off x="8920176" y="2226506"/>
            <a:ext cx="1667123" cy="400110"/>
          </a:xfrm>
          <a:prstGeom prst="rect">
            <a:avLst/>
          </a:prstGeom>
          <a:noFill/>
        </p:spPr>
        <p:txBody>
          <a:bodyPr wrap="none" lIns="0" tIns="0" rIns="0" bIns="0" rtlCol="0">
            <a:spAutoFit/>
          </a:bodyPr>
          <a:lstStyle>
            <a:defPPr>
              <a:defRPr lang="zh-CN"/>
            </a:defPPr>
            <a:lvl1pPr>
              <a:defRPr sz="2600">
                <a:gradFill flip="none" rotWithShape="1">
                  <a:gsLst>
                    <a:gs pos="53058">
                      <a:schemeClr val="accent3">
                        <a:lumMod val="75000"/>
                      </a:schemeClr>
                    </a:gs>
                    <a:gs pos="100000">
                      <a:schemeClr val="accent3"/>
                    </a:gs>
                    <a:gs pos="2000">
                      <a:schemeClr val="accent4"/>
                    </a:gs>
                  </a:gsLst>
                  <a:lin ang="13500000" scaled="1"/>
                  <a:tileRect/>
                </a:gradFill>
                <a:effectLst>
                  <a:outerShdw blurRad="50800" dist="38100" algn="l" rotWithShape="0">
                    <a:schemeClr val="accent4">
                      <a:alpha val="40000"/>
                    </a:schemeClr>
                  </a:outerShdw>
                </a:effectLst>
                <a:latin typeface="+mj-ea"/>
                <a:ea typeface="+mj-ea"/>
              </a:defRPr>
            </a:lvl1pPr>
          </a:lstStyle>
          <a:p>
            <a:r>
              <a:rPr lang="zh-CN" altLang="en-US" dirty="0"/>
              <a:t>请输入标题</a:t>
            </a:r>
          </a:p>
        </p:txBody>
      </p:sp>
      <p:sp>
        <p:nvSpPr>
          <p:cNvPr id="51" name="文本框 50">
            <a:extLst>
              <a:ext uri="{FF2B5EF4-FFF2-40B4-BE49-F238E27FC236}">
                <a16:creationId xmlns:a16="http://schemas.microsoft.com/office/drawing/2014/main" id="{AE398F6C-4CE6-E7FB-E00A-47C26A6E65E6}"/>
              </a:ext>
            </a:extLst>
          </p:cNvPr>
          <p:cNvSpPr txBox="1"/>
          <p:nvPr/>
        </p:nvSpPr>
        <p:spPr>
          <a:xfrm>
            <a:off x="9313797" y="3631440"/>
            <a:ext cx="1667123" cy="400110"/>
          </a:xfrm>
          <a:prstGeom prst="rect">
            <a:avLst/>
          </a:prstGeom>
          <a:noFill/>
        </p:spPr>
        <p:txBody>
          <a:bodyPr wrap="none" lIns="0" tIns="0" rIns="0" bIns="0" rtlCol="0">
            <a:spAutoFit/>
          </a:bodyPr>
          <a:lstStyle>
            <a:defPPr>
              <a:defRPr lang="zh-CN"/>
            </a:defPPr>
            <a:lvl1pPr>
              <a:defRPr sz="2600">
                <a:gradFill flip="none" rotWithShape="1">
                  <a:gsLst>
                    <a:gs pos="53058">
                      <a:schemeClr val="accent3">
                        <a:lumMod val="75000"/>
                      </a:schemeClr>
                    </a:gs>
                    <a:gs pos="100000">
                      <a:schemeClr val="accent3"/>
                    </a:gs>
                    <a:gs pos="2000">
                      <a:schemeClr val="accent4"/>
                    </a:gs>
                  </a:gsLst>
                  <a:lin ang="13500000" scaled="1"/>
                  <a:tileRect/>
                </a:gradFill>
                <a:effectLst>
                  <a:outerShdw blurRad="50800" dist="38100" algn="l" rotWithShape="0">
                    <a:schemeClr val="accent4">
                      <a:alpha val="40000"/>
                    </a:schemeClr>
                  </a:outerShdw>
                </a:effectLst>
                <a:latin typeface="+mj-ea"/>
                <a:ea typeface="+mj-ea"/>
              </a:defRPr>
            </a:lvl1pPr>
          </a:lstStyle>
          <a:p>
            <a:r>
              <a:rPr lang="zh-CN" altLang="en-US" dirty="0"/>
              <a:t>请输入标题</a:t>
            </a:r>
          </a:p>
        </p:txBody>
      </p:sp>
      <p:sp>
        <p:nvSpPr>
          <p:cNvPr id="54" name="文本框 53">
            <a:extLst>
              <a:ext uri="{FF2B5EF4-FFF2-40B4-BE49-F238E27FC236}">
                <a16:creationId xmlns:a16="http://schemas.microsoft.com/office/drawing/2014/main" id="{C77300AC-D267-F238-3FB8-C89F27A2E9BF}"/>
              </a:ext>
            </a:extLst>
          </p:cNvPr>
          <p:cNvSpPr txBox="1"/>
          <p:nvPr/>
        </p:nvSpPr>
        <p:spPr>
          <a:xfrm>
            <a:off x="8923915" y="5081011"/>
            <a:ext cx="1667123" cy="400110"/>
          </a:xfrm>
          <a:prstGeom prst="rect">
            <a:avLst/>
          </a:prstGeom>
          <a:noFill/>
        </p:spPr>
        <p:txBody>
          <a:bodyPr wrap="none" lIns="0" tIns="0" rIns="0" bIns="0" rtlCol="0">
            <a:spAutoFit/>
          </a:bodyPr>
          <a:lstStyle>
            <a:defPPr>
              <a:defRPr lang="zh-CN"/>
            </a:defPPr>
            <a:lvl1pPr>
              <a:defRPr sz="2600">
                <a:gradFill flip="none" rotWithShape="1">
                  <a:gsLst>
                    <a:gs pos="53058">
                      <a:schemeClr val="accent3">
                        <a:lumMod val="75000"/>
                      </a:schemeClr>
                    </a:gs>
                    <a:gs pos="100000">
                      <a:schemeClr val="accent3"/>
                    </a:gs>
                    <a:gs pos="2000">
                      <a:schemeClr val="accent4"/>
                    </a:gs>
                  </a:gsLst>
                  <a:lin ang="13500000" scaled="1"/>
                  <a:tileRect/>
                </a:gradFill>
                <a:effectLst>
                  <a:outerShdw blurRad="50800" dist="38100" algn="l" rotWithShape="0">
                    <a:schemeClr val="accent4">
                      <a:alpha val="40000"/>
                    </a:schemeClr>
                  </a:outerShdw>
                </a:effectLst>
                <a:latin typeface="+mj-ea"/>
                <a:ea typeface="+mj-ea"/>
              </a:defRPr>
            </a:lvl1pPr>
          </a:lstStyle>
          <a:p>
            <a:r>
              <a:rPr lang="zh-CN" altLang="en-US" dirty="0"/>
              <a:t>请输入标题</a:t>
            </a:r>
          </a:p>
        </p:txBody>
      </p:sp>
      <p:grpSp>
        <p:nvGrpSpPr>
          <p:cNvPr id="3" name="组合 2">
            <a:extLst>
              <a:ext uri="{FF2B5EF4-FFF2-40B4-BE49-F238E27FC236}">
                <a16:creationId xmlns:a16="http://schemas.microsoft.com/office/drawing/2014/main" id="{0937641B-C30E-B663-3C70-124A87EA2BF1}"/>
              </a:ext>
            </a:extLst>
          </p:cNvPr>
          <p:cNvGrpSpPr/>
          <p:nvPr/>
        </p:nvGrpSpPr>
        <p:grpSpPr>
          <a:xfrm>
            <a:off x="3925253" y="1574861"/>
            <a:ext cx="4341494" cy="4341494"/>
            <a:chOff x="3925253" y="1579246"/>
            <a:chExt cx="4341494" cy="4341494"/>
          </a:xfrm>
        </p:grpSpPr>
        <p:sp>
          <p:nvSpPr>
            <p:cNvPr id="109" name="椭圆 108">
              <a:extLst>
                <a:ext uri="{FF2B5EF4-FFF2-40B4-BE49-F238E27FC236}">
                  <a16:creationId xmlns:a16="http://schemas.microsoft.com/office/drawing/2014/main" id="{BFA3615B-0E89-CCC2-0A12-46787699A785}"/>
                </a:ext>
              </a:extLst>
            </p:cNvPr>
            <p:cNvSpPr/>
            <p:nvPr/>
          </p:nvSpPr>
          <p:spPr>
            <a:xfrm>
              <a:off x="4315135" y="1972307"/>
              <a:ext cx="3555372" cy="3555372"/>
            </a:xfrm>
            <a:prstGeom prst="ellipse">
              <a:avLst/>
            </a:prstGeom>
            <a:gradFill flip="none" rotWithShape="1">
              <a:gsLst>
                <a:gs pos="0">
                  <a:srgbClr val="EF9EDC">
                    <a:alpha val="0"/>
                  </a:srgbClr>
                </a:gs>
                <a:gs pos="100000">
                  <a:srgbClr val="645FE6">
                    <a:alpha val="7000"/>
                  </a:srgb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8" name="椭圆 107">
              <a:extLst>
                <a:ext uri="{FF2B5EF4-FFF2-40B4-BE49-F238E27FC236}">
                  <a16:creationId xmlns:a16="http://schemas.microsoft.com/office/drawing/2014/main" id="{9543C9BE-8C02-4C3F-C75D-A88897EBFF57}"/>
                </a:ext>
              </a:extLst>
            </p:cNvPr>
            <p:cNvSpPr/>
            <p:nvPr/>
          </p:nvSpPr>
          <p:spPr>
            <a:xfrm>
              <a:off x="4663250" y="2320422"/>
              <a:ext cx="2859142" cy="2859142"/>
            </a:xfrm>
            <a:prstGeom prst="ellipse">
              <a:avLst/>
            </a:prstGeom>
            <a:gradFill flip="none" rotWithShape="1">
              <a:gsLst>
                <a:gs pos="0">
                  <a:srgbClr val="EF9EDC">
                    <a:alpha val="0"/>
                  </a:srgbClr>
                </a:gs>
                <a:gs pos="100000">
                  <a:srgbClr val="645FE6">
                    <a:alpha val="48000"/>
                  </a:srgb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7" name="椭圆 16">
              <a:extLst>
                <a:ext uri="{FF2B5EF4-FFF2-40B4-BE49-F238E27FC236}">
                  <a16:creationId xmlns:a16="http://schemas.microsoft.com/office/drawing/2014/main" id="{5D153C93-823F-570C-CC7A-28C06B445DAA}"/>
                </a:ext>
              </a:extLst>
            </p:cNvPr>
            <p:cNvSpPr/>
            <p:nvPr/>
          </p:nvSpPr>
          <p:spPr>
            <a:xfrm>
              <a:off x="4321493" y="1975486"/>
              <a:ext cx="3549014" cy="3549014"/>
            </a:xfrm>
            <a:prstGeom prst="ellipse">
              <a:avLst/>
            </a:prstGeom>
            <a:noFill/>
            <a:ln>
              <a:gradFill>
                <a:gsLst>
                  <a:gs pos="54000">
                    <a:schemeClr val="accent6">
                      <a:alpha val="10000"/>
                    </a:schemeClr>
                  </a:gs>
                  <a:gs pos="0">
                    <a:schemeClr val="accent3">
                      <a:alpha val="10000"/>
                    </a:schemeClr>
                  </a:gs>
                  <a:gs pos="100000">
                    <a:schemeClr val="accent4">
                      <a:alpha val="6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8" name="椭圆 17">
              <a:extLst>
                <a:ext uri="{FF2B5EF4-FFF2-40B4-BE49-F238E27FC236}">
                  <a16:creationId xmlns:a16="http://schemas.microsoft.com/office/drawing/2014/main" id="{CD830F7E-885A-51B2-06AD-12EFB1C82064}"/>
                </a:ext>
              </a:extLst>
            </p:cNvPr>
            <p:cNvSpPr/>
            <p:nvPr/>
          </p:nvSpPr>
          <p:spPr>
            <a:xfrm>
              <a:off x="3925253" y="1579246"/>
              <a:ext cx="4341494" cy="4341494"/>
            </a:xfrm>
            <a:prstGeom prst="ellipse">
              <a:avLst/>
            </a:prstGeom>
            <a:noFill/>
            <a:ln>
              <a:gradFill>
                <a:gsLst>
                  <a:gs pos="54000">
                    <a:schemeClr val="accent6">
                      <a:alpha val="5000"/>
                    </a:schemeClr>
                  </a:gs>
                  <a:gs pos="0">
                    <a:schemeClr val="accent3">
                      <a:alpha val="5000"/>
                    </a:schemeClr>
                  </a:gs>
                  <a:gs pos="100000">
                    <a:schemeClr val="accent4">
                      <a:alpha val="6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5" name="椭圆 54">
              <a:extLst>
                <a:ext uri="{FF2B5EF4-FFF2-40B4-BE49-F238E27FC236}">
                  <a16:creationId xmlns:a16="http://schemas.microsoft.com/office/drawing/2014/main" id="{E6D66D5F-EADC-6F09-16F2-3EAF04B4FC4D}"/>
                </a:ext>
              </a:extLst>
            </p:cNvPr>
            <p:cNvSpPr/>
            <p:nvPr/>
          </p:nvSpPr>
          <p:spPr>
            <a:xfrm>
              <a:off x="4987282" y="2644454"/>
              <a:ext cx="2211078" cy="2211078"/>
            </a:xfrm>
            <a:prstGeom prst="ellipse">
              <a:avLst/>
            </a:prstGeom>
            <a:gradFill flip="none" rotWithShape="1">
              <a:gsLst>
                <a:gs pos="0">
                  <a:srgbClr val="EF9EDC"/>
                </a:gs>
                <a:gs pos="100000">
                  <a:srgbClr val="645FE6">
                    <a:alpha val="62000"/>
                  </a:srgb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7" name="文本框 56">
              <a:extLst>
                <a:ext uri="{FF2B5EF4-FFF2-40B4-BE49-F238E27FC236}">
                  <a16:creationId xmlns:a16="http://schemas.microsoft.com/office/drawing/2014/main" id="{D1AC5D1E-BFE4-0713-8DF9-4F4D62542ADE}"/>
                </a:ext>
              </a:extLst>
            </p:cNvPr>
            <p:cNvSpPr txBox="1"/>
            <p:nvPr/>
          </p:nvSpPr>
          <p:spPr>
            <a:xfrm>
              <a:off x="5411684" y="3270012"/>
              <a:ext cx="1384995" cy="1107996"/>
            </a:xfrm>
            <a:prstGeom prst="rect">
              <a:avLst/>
            </a:prstGeom>
            <a:noFill/>
          </p:spPr>
          <p:txBody>
            <a:bodyPr wrap="none" lIns="0" tIns="0" rIns="0" bIns="0" rtlCol="0">
              <a:spAutoFit/>
            </a:bodyPr>
            <a:lstStyle>
              <a:defPPr>
                <a:defRPr lang="zh-CN"/>
              </a:defPPr>
              <a:lvl1pPr>
                <a:defRPr sz="2600">
                  <a:gradFill flip="none" rotWithShape="1">
                    <a:gsLst>
                      <a:gs pos="53058">
                        <a:schemeClr val="accent3">
                          <a:lumMod val="75000"/>
                        </a:schemeClr>
                      </a:gs>
                      <a:gs pos="100000">
                        <a:schemeClr val="accent3"/>
                      </a:gs>
                      <a:gs pos="2000">
                        <a:schemeClr val="accent4"/>
                      </a:gs>
                    </a:gsLst>
                    <a:lin ang="13500000" scaled="1"/>
                    <a:tileRect/>
                  </a:gradFill>
                  <a:effectLst>
                    <a:outerShdw blurRad="50800" dist="38100" algn="l" rotWithShape="0">
                      <a:schemeClr val="accent4">
                        <a:alpha val="40000"/>
                      </a:schemeClr>
                    </a:outerShdw>
                  </a:effectLst>
                  <a:latin typeface="+mj-ea"/>
                  <a:ea typeface="+mj-ea"/>
                </a:defRPr>
              </a:lvl1pPr>
            </a:lstStyle>
            <a:p>
              <a:pPr algn="ctr"/>
              <a:r>
                <a:rPr lang="zh-CN" altLang="en-US" sz="3600" dirty="0">
                  <a:solidFill>
                    <a:schemeClr val="bg1"/>
                  </a:solidFill>
                </a:rPr>
                <a:t>请输入</a:t>
              </a:r>
              <a:endParaRPr lang="en-US" altLang="zh-CN" sz="3600" dirty="0">
                <a:solidFill>
                  <a:schemeClr val="bg1"/>
                </a:solidFill>
              </a:endParaRPr>
            </a:p>
            <a:p>
              <a:pPr algn="ctr"/>
              <a:r>
                <a:rPr lang="zh-CN" altLang="en-US" sz="3600" dirty="0">
                  <a:solidFill>
                    <a:schemeClr val="bg1"/>
                  </a:solidFill>
                </a:rPr>
                <a:t>标题</a:t>
              </a:r>
            </a:p>
          </p:txBody>
        </p:sp>
      </p:grpSp>
      <p:sp>
        <p:nvSpPr>
          <p:cNvPr id="101" name="文本框 100">
            <a:extLst>
              <a:ext uri="{FF2B5EF4-FFF2-40B4-BE49-F238E27FC236}">
                <a16:creationId xmlns:a16="http://schemas.microsoft.com/office/drawing/2014/main" id="{2463AFC3-B204-78D0-61CC-ABEEFF3F2155}"/>
              </a:ext>
            </a:extLst>
          </p:cNvPr>
          <p:cNvSpPr txBox="1"/>
          <p:nvPr/>
        </p:nvSpPr>
        <p:spPr>
          <a:xfrm>
            <a:off x="7533196" y="4044255"/>
            <a:ext cx="3489139" cy="325217"/>
          </a:xfrm>
          <a:prstGeom prst="rect">
            <a:avLst/>
          </a:prstGeom>
          <a:noFill/>
        </p:spPr>
        <p:txBody>
          <a:bodyPr wrap="square" lIns="0" tIns="0" rIns="0" bIns="0" rtlCol="0">
            <a:spAutoFit/>
          </a:bodyPr>
          <a:lstStyle/>
          <a:p>
            <a:pPr>
              <a:lnSpc>
                <a:spcPct val="125000"/>
              </a:lnSpc>
            </a:pPr>
            <a:r>
              <a:rPr lang="zh-CN" altLang="en-US" dirty="0">
                <a:solidFill>
                  <a:schemeClr val="accent1"/>
                </a:solidFill>
              </a:rPr>
              <a:t>请输入内容请输入内容请输入内容</a:t>
            </a:r>
          </a:p>
        </p:txBody>
      </p:sp>
      <p:sp>
        <p:nvSpPr>
          <p:cNvPr id="102" name="文本框 101">
            <a:extLst>
              <a:ext uri="{FF2B5EF4-FFF2-40B4-BE49-F238E27FC236}">
                <a16:creationId xmlns:a16="http://schemas.microsoft.com/office/drawing/2014/main" id="{354D824B-D391-F199-A00A-2DB8C9A8D8A9}"/>
              </a:ext>
            </a:extLst>
          </p:cNvPr>
          <p:cNvSpPr txBox="1"/>
          <p:nvPr/>
        </p:nvSpPr>
        <p:spPr>
          <a:xfrm>
            <a:off x="7143314" y="5529701"/>
            <a:ext cx="3489139" cy="325217"/>
          </a:xfrm>
          <a:prstGeom prst="rect">
            <a:avLst/>
          </a:prstGeom>
          <a:noFill/>
        </p:spPr>
        <p:txBody>
          <a:bodyPr wrap="square" lIns="0" tIns="0" rIns="0" bIns="0" rtlCol="0">
            <a:spAutoFit/>
          </a:bodyPr>
          <a:lstStyle/>
          <a:p>
            <a:pPr>
              <a:lnSpc>
                <a:spcPct val="125000"/>
              </a:lnSpc>
            </a:pPr>
            <a:r>
              <a:rPr lang="zh-CN" altLang="en-US" dirty="0">
                <a:solidFill>
                  <a:schemeClr val="accent1"/>
                </a:solidFill>
              </a:rPr>
              <a:t>请输入内容请输入内容请输入内容</a:t>
            </a:r>
          </a:p>
        </p:txBody>
      </p:sp>
      <p:sp>
        <p:nvSpPr>
          <p:cNvPr id="107" name="椭圆 106">
            <a:extLst>
              <a:ext uri="{FF2B5EF4-FFF2-40B4-BE49-F238E27FC236}">
                <a16:creationId xmlns:a16="http://schemas.microsoft.com/office/drawing/2014/main" id="{ECD79A82-F6A5-08DF-C309-55F76BCEC28C}"/>
              </a:ext>
            </a:extLst>
          </p:cNvPr>
          <p:cNvSpPr/>
          <p:nvPr/>
        </p:nvSpPr>
        <p:spPr>
          <a:xfrm>
            <a:off x="4321493" y="1971101"/>
            <a:ext cx="3549014" cy="3549014"/>
          </a:xfrm>
          <a:prstGeom prst="ellipse">
            <a:avLst/>
          </a:prstGeom>
          <a:noFill/>
          <a:ln>
            <a:gradFill>
              <a:gsLst>
                <a:gs pos="54000">
                  <a:schemeClr val="accent6">
                    <a:alpha val="10000"/>
                  </a:schemeClr>
                </a:gs>
                <a:gs pos="0">
                  <a:schemeClr val="accent3">
                    <a:alpha val="10000"/>
                  </a:schemeClr>
                </a:gs>
                <a:gs pos="100000">
                  <a:schemeClr val="accent4">
                    <a:alpha val="6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 name="弧形 3">
            <a:extLst>
              <a:ext uri="{FF2B5EF4-FFF2-40B4-BE49-F238E27FC236}">
                <a16:creationId xmlns:a16="http://schemas.microsoft.com/office/drawing/2014/main" id="{238650C5-FD6B-40A8-9058-B1E267012764}"/>
              </a:ext>
            </a:extLst>
          </p:cNvPr>
          <p:cNvSpPr/>
          <p:nvPr/>
        </p:nvSpPr>
        <p:spPr>
          <a:xfrm>
            <a:off x="4562329" y="321122"/>
            <a:ext cx="7020746" cy="7020746"/>
          </a:xfrm>
          <a:prstGeom prst="arc">
            <a:avLst>
              <a:gd name="adj1" fmla="val 19370885"/>
              <a:gd name="adj2" fmla="val 2344819"/>
            </a:avLst>
          </a:prstGeom>
          <a:ln>
            <a:solidFill>
              <a:schemeClr val="accent1">
                <a:alpha val="1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15" name="弧形 114">
            <a:extLst>
              <a:ext uri="{FF2B5EF4-FFF2-40B4-BE49-F238E27FC236}">
                <a16:creationId xmlns:a16="http://schemas.microsoft.com/office/drawing/2014/main" id="{921959FC-C10D-FAA7-BB38-269DAA3691C5}"/>
              </a:ext>
            </a:extLst>
          </p:cNvPr>
          <p:cNvSpPr/>
          <p:nvPr/>
        </p:nvSpPr>
        <p:spPr>
          <a:xfrm flipH="1" flipV="1">
            <a:off x="913088" y="321122"/>
            <a:ext cx="7020746" cy="7020746"/>
          </a:xfrm>
          <a:prstGeom prst="arc">
            <a:avLst>
              <a:gd name="adj1" fmla="val 19715745"/>
              <a:gd name="adj2" fmla="val 2106206"/>
            </a:avLst>
          </a:prstGeom>
          <a:ln>
            <a:solidFill>
              <a:schemeClr val="accent1">
                <a:alpha val="1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16" name="椭圆 115">
            <a:extLst>
              <a:ext uri="{FF2B5EF4-FFF2-40B4-BE49-F238E27FC236}">
                <a16:creationId xmlns:a16="http://schemas.microsoft.com/office/drawing/2014/main" id="{716BC82D-C18B-0819-E570-739CCE5BAC0F}"/>
              </a:ext>
            </a:extLst>
          </p:cNvPr>
          <p:cNvSpPr>
            <a:spLocks/>
          </p:cNvSpPr>
          <p:nvPr/>
        </p:nvSpPr>
        <p:spPr>
          <a:xfrm>
            <a:off x="10710340" y="2227114"/>
            <a:ext cx="748164" cy="748164"/>
          </a:xfrm>
          <a:prstGeom prst="ellipse">
            <a:avLst/>
          </a:prstGeom>
          <a:solidFill>
            <a:schemeClr val="bg1"/>
          </a:solidFill>
          <a:ln>
            <a:gradFill flip="none" rotWithShape="1">
              <a:gsLst>
                <a:gs pos="0">
                  <a:schemeClr val="accent1"/>
                </a:gs>
                <a:gs pos="100000">
                  <a:schemeClr val="accent3"/>
                </a:gs>
              </a:gsLst>
              <a:path path="circle">
                <a:fillToRect r="100000" b="100000"/>
              </a:path>
              <a:tileRect l="-100000" t="-100000"/>
            </a:gradFill>
          </a:ln>
          <a:effectLst>
            <a:outerShdw blurRad="342900" dist="228600" dir="2700000" sx="93000" sy="93000" algn="tl" rotWithShape="0">
              <a:schemeClr val="accent4">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17" name="椭圆 116">
            <a:extLst>
              <a:ext uri="{FF2B5EF4-FFF2-40B4-BE49-F238E27FC236}">
                <a16:creationId xmlns:a16="http://schemas.microsoft.com/office/drawing/2014/main" id="{CA34DB57-29A1-EE15-50A6-CBB4F0613310}"/>
              </a:ext>
            </a:extLst>
          </p:cNvPr>
          <p:cNvSpPr>
            <a:spLocks/>
          </p:cNvSpPr>
          <p:nvPr/>
        </p:nvSpPr>
        <p:spPr>
          <a:xfrm>
            <a:off x="11063275" y="3621308"/>
            <a:ext cx="748164" cy="748164"/>
          </a:xfrm>
          <a:prstGeom prst="ellipse">
            <a:avLst/>
          </a:prstGeom>
          <a:solidFill>
            <a:schemeClr val="bg1"/>
          </a:solidFill>
          <a:ln>
            <a:gradFill flip="none" rotWithShape="1">
              <a:gsLst>
                <a:gs pos="0">
                  <a:schemeClr val="accent1"/>
                </a:gs>
                <a:gs pos="100000">
                  <a:schemeClr val="accent3"/>
                </a:gs>
              </a:gsLst>
              <a:path path="circle">
                <a:fillToRect r="100000" b="100000"/>
              </a:path>
              <a:tileRect l="-100000" t="-100000"/>
            </a:gradFill>
          </a:ln>
          <a:effectLst>
            <a:outerShdw blurRad="342900" dist="228600" dir="2700000" sx="93000" sy="93000" algn="tl" rotWithShape="0">
              <a:schemeClr val="accent4">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18" name="椭圆 117">
            <a:extLst>
              <a:ext uri="{FF2B5EF4-FFF2-40B4-BE49-F238E27FC236}">
                <a16:creationId xmlns:a16="http://schemas.microsoft.com/office/drawing/2014/main" id="{DA9277AA-AAF0-49F5-BD18-D6BBCC037949}"/>
              </a:ext>
            </a:extLst>
          </p:cNvPr>
          <p:cNvSpPr>
            <a:spLocks/>
          </p:cNvSpPr>
          <p:nvPr/>
        </p:nvSpPr>
        <p:spPr>
          <a:xfrm>
            <a:off x="10684948" y="5107039"/>
            <a:ext cx="748164" cy="748164"/>
          </a:xfrm>
          <a:prstGeom prst="ellipse">
            <a:avLst/>
          </a:prstGeom>
          <a:solidFill>
            <a:schemeClr val="bg1"/>
          </a:solidFill>
          <a:ln>
            <a:gradFill flip="none" rotWithShape="1">
              <a:gsLst>
                <a:gs pos="0">
                  <a:schemeClr val="accent1"/>
                </a:gs>
                <a:gs pos="100000">
                  <a:schemeClr val="accent3"/>
                </a:gs>
              </a:gsLst>
              <a:path path="circle">
                <a:fillToRect r="100000" b="100000"/>
              </a:path>
              <a:tileRect l="-100000" t="-100000"/>
            </a:gradFill>
          </a:ln>
          <a:effectLst>
            <a:outerShdw blurRad="342900" dist="228600" dir="2700000" sx="93000" sy="93000" algn="tl" rotWithShape="0">
              <a:schemeClr val="accent4">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19" name="椭圆 118">
            <a:extLst>
              <a:ext uri="{FF2B5EF4-FFF2-40B4-BE49-F238E27FC236}">
                <a16:creationId xmlns:a16="http://schemas.microsoft.com/office/drawing/2014/main" id="{C63EA4D1-BF86-29E8-FE48-765E4D3E6E17}"/>
              </a:ext>
            </a:extLst>
          </p:cNvPr>
          <p:cNvSpPr>
            <a:spLocks/>
          </p:cNvSpPr>
          <p:nvPr/>
        </p:nvSpPr>
        <p:spPr>
          <a:xfrm>
            <a:off x="919893" y="2207066"/>
            <a:ext cx="748164" cy="748164"/>
          </a:xfrm>
          <a:prstGeom prst="ellipse">
            <a:avLst/>
          </a:prstGeom>
          <a:solidFill>
            <a:schemeClr val="bg1"/>
          </a:solidFill>
          <a:ln>
            <a:gradFill flip="none" rotWithShape="1">
              <a:gsLst>
                <a:gs pos="0">
                  <a:schemeClr val="accent1"/>
                </a:gs>
                <a:gs pos="100000">
                  <a:schemeClr val="accent3"/>
                </a:gs>
              </a:gsLst>
              <a:path path="circle">
                <a:fillToRect r="100000" b="100000"/>
              </a:path>
              <a:tileRect l="-100000" t="-100000"/>
            </a:gradFill>
          </a:ln>
          <a:effectLst>
            <a:outerShdw blurRad="342900" dist="228600" dir="2700000" sx="93000" sy="93000" algn="tl" rotWithShape="0">
              <a:schemeClr val="accent4">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20" name="椭圆 119">
            <a:extLst>
              <a:ext uri="{FF2B5EF4-FFF2-40B4-BE49-F238E27FC236}">
                <a16:creationId xmlns:a16="http://schemas.microsoft.com/office/drawing/2014/main" id="{4D7B3E15-75B5-7CF6-170F-FC7187F24CEE}"/>
              </a:ext>
            </a:extLst>
          </p:cNvPr>
          <p:cNvSpPr>
            <a:spLocks/>
          </p:cNvSpPr>
          <p:nvPr/>
        </p:nvSpPr>
        <p:spPr>
          <a:xfrm>
            <a:off x="470477" y="3639630"/>
            <a:ext cx="748164" cy="748164"/>
          </a:xfrm>
          <a:prstGeom prst="ellipse">
            <a:avLst/>
          </a:prstGeom>
          <a:solidFill>
            <a:schemeClr val="bg1"/>
          </a:solidFill>
          <a:ln>
            <a:gradFill flip="none" rotWithShape="1">
              <a:gsLst>
                <a:gs pos="0">
                  <a:schemeClr val="accent1"/>
                </a:gs>
                <a:gs pos="100000">
                  <a:schemeClr val="accent3"/>
                </a:gs>
              </a:gsLst>
              <a:path path="circle">
                <a:fillToRect r="100000" b="100000"/>
              </a:path>
              <a:tileRect l="-100000" t="-100000"/>
            </a:gradFill>
          </a:ln>
          <a:effectLst>
            <a:outerShdw blurRad="342900" dist="228600" dir="2700000" sx="93000" sy="93000" algn="tl" rotWithShape="0">
              <a:schemeClr val="accent4">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21" name="椭圆 120">
            <a:extLst>
              <a:ext uri="{FF2B5EF4-FFF2-40B4-BE49-F238E27FC236}">
                <a16:creationId xmlns:a16="http://schemas.microsoft.com/office/drawing/2014/main" id="{B6E17A56-1D3A-A162-303A-508DEC906E03}"/>
              </a:ext>
            </a:extLst>
          </p:cNvPr>
          <p:cNvSpPr>
            <a:spLocks/>
          </p:cNvSpPr>
          <p:nvPr/>
        </p:nvSpPr>
        <p:spPr>
          <a:xfrm>
            <a:off x="783034" y="5107039"/>
            <a:ext cx="748164" cy="748164"/>
          </a:xfrm>
          <a:prstGeom prst="ellipse">
            <a:avLst/>
          </a:prstGeom>
          <a:solidFill>
            <a:schemeClr val="bg1"/>
          </a:solidFill>
          <a:ln>
            <a:gradFill flip="none" rotWithShape="1">
              <a:gsLst>
                <a:gs pos="0">
                  <a:schemeClr val="accent1"/>
                </a:gs>
                <a:gs pos="100000">
                  <a:schemeClr val="accent3"/>
                </a:gs>
              </a:gsLst>
              <a:path path="circle">
                <a:fillToRect r="100000" b="100000"/>
              </a:path>
              <a:tileRect l="-100000" t="-100000"/>
            </a:gradFill>
          </a:ln>
          <a:effectLst>
            <a:outerShdw blurRad="342900" dist="228600" dir="2700000" sx="93000" sy="93000" algn="tl" rotWithShape="0">
              <a:schemeClr val="accent4">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22" name="任意多边形: 形状 121">
            <a:extLst>
              <a:ext uri="{FF2B5EF4-FFF2-40B4-BE49-F238E27FC236}">
                <a16:creationId xmlns:a16="http://schemas.microsoft.com/office/drawing/2014/main" id="{1FD77636-6631-B677-073E-16204AFCD4B6}"/>
              </a:ext>
            </a:extLst>
          </p:cNvPr>
          <p:cNvSpPr/>
          <p:nvPr/>
        </p:nvSpPr>
        <p:spPr>
          <a:xfrm rot="13500000">
            <a:off x="9163172" y="-795085"/>
            <a:ext cx="3177109" cy="2291212"/>
          </a:xfrm>
          <a:custGeom>
            <a:avLst/>
            <a:gdLst>
              <a:gd name="connsiteX0" fmla="*/ 3177109 w 3177109"/>
              <a:gd name="connsiteY0" fmla="*/ 52763 h 2291212"/>
              <a:gd name="connsiteX1" fmla="*/ 2278871 w 3177109"/>
              <a:gd name="connsiteY1" fmla="*/ 951001 h 2291212"/>
              <a:gd name="connsiteX2" fmla="*/ 2215789 w 3177109"/>
              <a:gd name="connsiteY2" fmla="*/ 960628 h 2291212"/>
              <a:gd name="connsiteX3" fmla="*/ 741834 w 3177109"/>
              <a:gd name="connsiteY3" fmla="*/ 2169551 h 2291212"/>
              <a:gd name="connsiteX4" fmla="*/ 697305 w 3177109"/>
              <a:gd name="connsiteY4" fmla="*/ 2291212 h 2291212"/>
              <a:gd name="connsiteX5" fmla="*/ 0 w 3177109"/>
              <a:gd name="connsiteY5" fmla="*/ 1593907 h 2291212"/>
              <a:gd name="connsiteX6" fmla="*/ 19944 w 3177109"/>
              <a:gd name="connsiteY6" fmla="*/ 1552506 h 2291212"/>
              <a:gd name="connsiteX7" fmla="*/ 2628431 w 3177109"/>
              <a:gd name="connsiteY7" fmla="*/ 0 h 2291212"/>
              <a:gd name="connsiteX8" fmla="*/ 2931741 w 3177109"/>
              <a:gd name="connsiteY8" fmla="*/ 15316 h 22912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77109" h="2291212">
                <a:moveTo>
                  <a:pt x="3177109" y="52763"/>
                </a:moveTo>
                <a:lnTo>
                  <a:pt x="2278871" y="951001"/>
                </a:lnTo>
                <a:lnTo>
                  <a:pt x="2215789" y="960628"/>
                </a:lnTo>
                <a:cubicBezTo>
                  <a:pt x="1549352" y="1097001"/>
                  <a:pt x="1000857" y="1557153"/>
                  <a:pt x="741834" y="2169551"/>
                </a:cubicBezTo>
                <a:lnTo>
                  <a:pt x="697305" y="2291212"/>
                </a:lnTo>
                <a:lnTo>
                  <a:pt x="0" y="1593907"/>
                </a:lnTo>
                <a:lnTo>
                  <a:pt x="19944" y="1552506"/>
                </a:lnTo>
                <a:cubicBezTo>
                  <a:pt x="522295" y="627763"/>
                  <a:pt x="1502052" y="0"/>
                  <a:pt x="2628431" y="0"/>
                </a:cubicBezTo>
                <a:cubicBezTo>
                  <a:pt x="2730829" y="0"/>
                  <a:pt x="2832015" y="5188"/>
                  <a:pt x="2931741" y="15316"/>
                </a:cubicBezTo>
                <a:close/>
              </a:path>
            </a:pathLst>
          </a:custGeom>
          <a:gradFill>
            <a:gsLst>
              <a:gs pos="28000">
                <a:srgbClr val="EF9EDC"/>
              </a:gs>
              <a:gs pos="79000">
                <a:srgbClr val="645FE6"/>
              </a:gs>
              <a:gs pos="56000">
                <a:srgbClr val="645FE6">
                  <a:lumMod val="70000"/>
                  <a:lumOff val="30000"/>
                </a:srgbClr>
              </a:gs>
            </a:gsLst>
            <a:path path="circle">
              <a:fillToRect r="100000" b="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grpSp>
        <p:nvGrpSpPr>
          <p:cNvPr id="40" name="组合 39">
            <a:extLst>
              <a:ext uri="{FF2B5EF4-FFF2-40B4-BE49-F238E27FC236}">
                <a16:creationId xmlns:a16="http://schemas.microsoft.com/office/drawing/2014/main" id="{84BA549B-FF61-78CA-D4ED-5CB919398B6E}"/>
              </a:ext>
            </a:extLst>
          </p:cNvPr>
          <p:cNvGrpSpPr/>
          <p:nvPr/>
        </p:nvGrpSpPr>
        <p:grpSpPr>
          <a:xfrm>
            <a:off x="626749" y="3795853"/>
            <a:ext cx="435620" cy="435718"/>
            <a:chOff x="2428551" y="-2058956"/>
            <a:chExt cx="1905918" cy="1590675"/>
          </a:xfrm>
        </p:grpSpPr>
        <p:sp>
          <p:nvSpPr>
            <p:cNvPr id="13" name="任意多边形: 形状 12">
              <a:extLst>
                <a:ext uri="{FF2B5EF4-FFF2-40B4-BE49-F238E27FC236}">
                  <a16:creationId xmlns:a16="http://schemas.microsoft.com/office/drawing/2014/main" id="{B38AA2FB-DA20-3183-1C11-A47385DC6A19}"/>
                </a:ext>
              </a:extLst>
            </p:cNvPr>
            <p:cNvSpPr/>
            <p:nvPr/>
          </p:nvSpPr>
          <p:spPr>
            <a:xfrm>
              <a:off x="2605142" y="-1251972"/>
              <a:ext cx="836279" cy="547010"/>
            </a:xfrm>
            <a:custGeom>
              <a:avLst/>
              <a:gdLst>
                <a:gd name="connsiteX0" fmla="*/ 836279 w 836279"/>
                <a:gd name="connsiteY0" fmla="*/ 172475 h 547010"/>
                <a:gd name="connsiteX1" fmla="*/ 836279 w 836279"/>
                <a:gd name="connsiteY1" fmla="*/ 0 h 547010"/>
                <a:gd name="connsiteX2" fmla="*/ 691854 w 836279"/>
                <a:gd name="connsiteY2" fmla="*/ 0 h 547010"/>
                <a:gd name="connsiteX3" fmla="*/ 691854 w 836279"/>
                <a:gd name="connsiteY3" fmla="*/ 86237 h 547010"/>
                <a:gd name="connsiteX4" fmla="*/ 720865 w 836279"/>
                <a:gd name="connsiteY4" fmla="*/ 86237 h 547010"/>
                <a:gd name="connsiteX5" fmla="*/ 720865 w 836279"/>
                <a:gd name="connsiteY5" fmla="*/ 28955 h 547010"/>
                <a:gd name="connsiteX6" fmla="*/ 807269 w 836279"/>
                <a:gd name="connsiteY6" fmla="*/ 28955 h 547010"/>
                <a:gd name="connsiteX7" fmla="*/ 807269 w 836279"/>
                <a:gd name="connsiteY7" fmla="*/ 172475 h 547010"/>
                <a:gd name="connsiteX8" fmla="*/ 836279 w 836279"/>
                <a:gd name="connsiteY8" fmla="*/ 172475 h 547010"/>
                <a:gd name="connsiteX9" fmla="*/ 634463 w 836279"/>
                <a:gd name="connsiteY9" fmla="*/ 518055 h 547010"/>
                <a:gd name="connsiteX10" fmla="*/ 548059 w 836279"/>
                <a:gd name="connsiteY10" fmla="*/ 518055 h 547010"/>
                <a:gd name="connsiteX11" fmla="*/ 548059 w 836279"/>
                <a:gd name="connsiteY11" fmla="*/ 345579 h 547010"/>
                <a:gd name="connsiteX12" fmla="*/ 519049 w 836279"/>
                <a:gd name="connsiteY12" fmla="*/ 345579 h 547010"/>
                <a:gd name="connsiteX13" fmla="*/ 519049 w 836279"/>
                <a:gd name="connsiteY13" fmla="*/ 547010 h 547010"/>
                <a:gd name="connsiteX14" fmla="*/ 662844 w 836279"/>
                <a:gd name="connsiteY14" fmla="*/ 547010 h 547010"/>
                <a:gd name="connsiteX15" fmla="*/ 662844 w 836279"/>
                <a:gd name="connsiteY15" fmla="*/ 460143 h 547010"/>
                <a:gd name="connsiteX16" fmla="*/ 634463 w 836279"/>
                <a:gd name="connsiteY16" fmla="*/ 460143 h 547010"/>
                <a:gd name="connsiteX17" fmla="*/ 634463 w 836279"/>
                <a:gd name="connsiteY17" fmla="*/ 518055 h 547010"/>
                <a:gd name="connsiteX18" fmla="*/ 662844 w 836279"/>
                <a:gd name="connsiteY18" fmla="*/ 144149 h 547010"/>
                <a:gd name="connsiteX19" fmla="*/ 662844 w 836279"/>
                <a:gd name="connsiteY19" fmla="*/ 57281 h 547010"/>
                <a:gd name="connsiteX20" fmla="*/ 519049 w 836279"/>
                <a:gd name="connsiteY20" fmla="*/ 57281 h 547010"/>
                <a:gd name="connsiteX21" fmla="*/ 519049 w 836279"/>
                <a:gd name="connsiteY21" fmla="*/ 258713 h 547010"/>
                <a:gd name="connsiteX22" fmla="*/ 548059 w 836279"/>
                <a:gd name="connsiteY22" fmla="*/ 258713 h 547010"/>
                <a:gd name="connsiteX23" fmla="*/ 548059 w 836279"/>
                <a:gd name="connsiteY23" fmla="*/ 86237 h 547010"/>
                <a:gd name="connsiteX24" fmla="*/ 634463 w 836279"/>
                <a:gd name="connsiteY24" fmla="*/ 86237 h 547010"/>
                <a:gd name="connsiteX25" fmla="*/ 634463 w 836279"/>
                <a:gd name="connsiteY25" fmla="*/ 144149 h 547010"/>
                <a:gd name="connsiteX26" fmla="*/ 662844 w 836279"/>
                <a:gd name="connsiteY26" fmla="*/ 144149 h 547010"/>
                <a:gd name="connsiteX27" fmla="*/ 346242 w 836279"/>
                <a:gd name="connsiteY27" fmla="*/ 547010 h 547010"/>
                <a:gd name="connsiteX28" fmla="*/ 490036 w 836279"/>
                <a:gd name="connsiteY28" fmla="*/ 547010 h 547010"/>
                <a:gd name="connsiteX29" fmla="*/ 490036 w 836279"/>
                <a:gd name="connsiteY29" fmla="*/ 115193 h 547010"/>
                <a:gd name="connsiteX30" fmla="*/ 346242 w 836279"/>
                <a:gd name="connsiteY30" fmla="*/ 115193 h 547010"/>
                <a:gd name="connsiteX31" fmla="*/ 374622 w 836279"/>
                <a:gd name="connsiteY31" fmla="*/ 144149 h 547010"/>
                <a:gd name="connsiteX32" fmla="*/ 461656 w 836279"/>
                <a:gd name="connsiteY32" fmla="*/ 144149 h 547010"/>
                <a:gd name="connsiteX33" fmla="*/ 461656 w 836279"/>
                <a:gd name="connsiteY33" fmla="*/ 518055 h 547010"/>
                <a:gd name="connsiteX34" fmla="*/ 374622 w 836279"/>
                <a:gd name="connsiteY34" fmla="*/ 518055 h 547010"/>
                <a:gd name="connsiteX35" fmla="*/ 172806 w 836279"/>
                <a:gd name="connsiteY35" fmla="*/ 547010 h 547010"/>
                <a:gd name="connsiteX36" fmla="*/ 317231 w 836279"/>
                <a:gd name="connsiteY36" fmla="*/ 547010 h 547010"/>
                <a:gd name="connsiteX37" fmla="*/ 317231 w 836279"/>
                <a:gd name="connsiteY37" fmla="*/ 186952 h 547010"/>
                <a:gd name="connsiteX38" fmla="*/ 172806 w 836279"/>
                <a:gd name="connsiteY38" fmla="*/ 186952 h 547010"/>
                <a:gd name="connsiteX39" fmla="*/ 201816 w 836279"/>
                <a:gd name="connsiteY39" fmla="*/ 215908 h 547010"/>
                <a:gd name="connsiteX40" fmla="*/ 288220 w 836279"/>
                <a:gd name="connsiteY40" fmla="*/ 215908 h 547010"/>
                <a:gd name="connsiteX41" fmla="*/ 288220 w 836279"/>
                <a:gd name="connsiteY41" fmla="*/ 518055 h 547010"/>
                <a:gd name="connsiteX42" fmla="*/ 201816 w 836279"/>
                <a:gd name="connsiteY42" fmla="*/ 518055 h 547010"/>
                <a:gd name="connsiteX43" fmla="*/ 0 w 836279"/>
                <a:gd name="connsiteY43" fmla="*/ 547010 h 547010"/>
                <a:gd name="connsiteX44" fmla="*/ 144425 w 836279"/>
                <a:gd name="connsiteY44" fmla="*/ 547010 h 547010"/>
                <a:gd name="connsiteX45" fmla="*/ 144425 w 836279"/>
                <a:gd name="connsiteY45" fmla="*/ 258713 h 547010"/>
                <a:gd name="connsiteX46" fmla="*/ 0 w 836279"/>
                <a:gd name="connsiteY46" fmla="*/ 258713 h 547010"/>
                <a:gd name="connsiteX47" fmla="*/ 29011 w 836279"/>
                <a:gd name="connsiteY47" fmla="*/ 287668 h 547010"/>
                <a:gd name="connsiteX48" fmla="*/ 115414 w 836279"/>
                <a:gd name="connsiteY48" fmla="*/ 287668 h 547010"/>
                <a:gd name="connsiteX49" fmla="*/ 115414 w 836279"/>
                <a:gd name="connsiteY49" fmla="*/ 518055 h 547010"/>
                <a:gd name="connsiteX50" fmla="*/ 29011 w 836279"/>
                <a:gd name="connsiteY50" fmla="*/ 518055 h 547010"/>
                <a:gd name="connsiteX51" fmla="*/ 706360 w 836279"/>
                <a:gd name="connsiteY51" fmla="*/ 230385 h 547010"/>
                <a:gd name="connsiteX52" fmla="*/ 634463 w 836279"/>
                <a:gd name="connsiteY52" fmla="*/ 302146 h 547010"/>
                <a:gd name="connsiteX53" fmla="*/ 706360 w 836279"/>
                <a:gd name="connsiteY53" fmla="*/ 373905 h 547010"/>
                <a:gd name="connsiteX54" fmla="*/ 778258 w 836279"/>
                <a:gd name="connsiteY54" fmla="*/ 302146 h 547010"/>
                <a:gd name="connsiteX55" fmla="*/ 706360 w 836279"/>
                <a:gd name="connsiteY55" fmla="*/ 230385 h 547010"/>
                <a:gd name="connsiteX56" fmla="*/ 706360 w 836279"/>
                <a:gd name="connsiteY56" fmla="*/ 345579 h 547010"/>
                <a:gd name="connsiteX57" fmla="*/ 662844 w 836279"/>
                <a:gd name="connsiteY57" fmla="*/ 302146 h 547010"/>
                <a:gd name="connsiteX58" fmla="*/ 706360 w 836279"/>
                <a:gd name="connsiteY58" fmla="*/ 258712 h 547010"/>
                <a:gd name="connsiteX59" fmla="*/ 749876 w 836279"/>
                <a:gd name="connsiteY59" fmla="*/ 302146 h 547010"/>
                <a:gd name="connsiteX60" fmla="*/ 706360 w 836279"/>
                <a:gd name="connsiteY60" fmla="*/ 345579 h 5470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836279" h="547010">
                  <a:moveTo>
                    <a:pt x="836279" y="172475"/>
                  </a:moveTo>
                  <a:lnTo>
                    <a:pt x="836279" y="0"/>
                  </a:lnTo>
                  <a:lnTo>
                    <a:pt x="691854" y="0"/>
                  </a:lnTo>
                  <a:lnTo>
                    <a:pt x="691854" y="86237"/>
                  </a:lnTo>
                  <a:lnTo>
                    <a:pt x="720865" y="86237"/>
                  </a:lnTo>
                  <a:lnTo>
                    <a:pt x="720865" y="28955"/>
                  </a:lnTo>
                  <a:lnTo>
                    <a:pt x="807269" y="28955"/>
                  </a:lnTo>
                  <a:lnTo>
                    <a:pt x="807269" y="172475"/>
                  </a:lnTo>
                  <a:lnTo>
                    <a:pt x="836279" y="172475"/>
                  </a:lnTo>
                  <a:close/>
                  <a:moveTo>
                    <a:pt x="634463" y="518055"/>
                  </a:moveTo>
                  <a:lnTo>
                    <a:pt x="548059" y="518055"/>
                  </a:lnTo>
                  <a:lnTo>
                    <a:pt x="548059" y="345579"/>
                  </a:lnTo>
                  <a:lnTo>
                    <a:pt x="519049" y="345579"/>
                  </a:lnTo>
                  <a:lnTo>
                    <a:pt x="519049" y="547010"/>
                  </a:lnTo>
                  <a:lnTo>
                    <a:pt x="662844" y="547010"/>
                  </a:lnTo>
                  <a:lnTo>
                    <a:pt x="662844" y="460143"/>
                  </a:lnTo>
                  <a:lnTo>
                    <a:pt x="634463" y="460143"/>
                  </a:lnTo>
                  <a:lnTo>
                    <a:pt x="634463" y="518055"/>
                  </a:lnTo>
                  <a:close/>
                  <a:moveTo>
                    <a:pt x="662844" y="144149"/>
                  </a:moveTo>
                  <a:lnTo>
                    <a:pt x="662844" y="57281"/>
                  </a:lnTo>
                  <a:lnTo>
                    <a:pt x="519049" y="57281"/>
                  </a:lnTo>
                  <a:lnTo>
                    <a:pt x="519049" y="258713"/>
                  </a:lnTo>
                  <a:lnTo>
                    <a:pt x="548059" y="258713"/>
                  </a:lnTo>
                  <a:lnTo>
                    <a:pt x="548059" y="86237"/>
                  </a:lnTo>
                  <a:lnTo>
                    <a:pt x="634463" y="86237"/>
                  </a:lnTo>
                  <a:lnTo>
                    <a:pt x="634463" y="144149"/>
                  </a:lnTo>
                  <a:lnTo>
                    <a:pt x="662844" y="144149"/>
                  </a:lnTo>
                  <a:close/>
                  <a:moveTo>
                    <a:pt x="346242" y="547010"/>
                  </a:moveTo>
                  <a:lnTo>
                    <a:pt x="490036" y="547010"/>
                  </a:lnTo>
                  <a:lnTo>
                    <a:pt x="490036" y="115193"/>
                  </a:lnTo>
                  <a:lnTo>
                    <a:pt x="346242" y="115193"/>
                  </a:lnTo>
                  <a:close/>
                  <a:moveTo>
                    <a:pt x="374622" y="144149"/>
                  </a:moveTo>
                  <a:lnTo>
                    <a:pt x="461656" y="144149"/>
                  </a:lnTo>
                  <a:lnTo>
                    <a:pt x="461656" y="518055"/>
                  </a:lnTo>
                  <a:lnTo>
                    <a:pt x="374622" y="518055"/>
                  </a:lnTo>
                  <a:close/>
                  <a:moveTo>
                    <a:pt x="172806" y="547010"/>
                  </a:moveTo>
                  <a:lnTo>
                    <a:pt x="317231" y="547010"/>
                  </a:lnTo>
                  <a:lnTo>
                    <a:pt x="317231" y="186952"/>
                  </a:lnTo>
                  <a:lnTo>
                    <a:pt x="172806" y="186952"/>
                  </a:lnTo>
                  <a:close/>
                  <a:moveTo>
                    <a:pt x="201816" y="215908"/>
                  </a:moveTo>
                  <a:lnTo>
                    <a:pt x="288220" y="215908"/>
                  </a:lnTo>
                  <a:lnTo>
                    <a:pt x="288220" y="518055"/>
                  </a:lnTo>
                  <a:lnTo>
                    <a:pt x="201816" y="518055"/>
                  </a:lnTo>
                  <a:close/>
                  <a:moveTo>
                    <a:pt x="0" y="547010"/>
                  </a:moveTo>
                  <a:lnTo>
                    <a:pt x="144425" y="547010"/>
                  </a:lnTo>
                  <a:lnTo>
                    <a:pt x="144425" y="258713"/>
                  </a:lnTo>
                  <a:lnTo>
                    <a:pt x="0" y="258713"/>
                  </a:lnTo>
                  <a:close/>
                  <a:moveTo>
                    <a:pt x="29011" y="287668"/>
                  </a:moveTo>
                  <a:lnTo>
                    <a:pt x="115414" y="287668"/>
                  </a:lnTo>
                  <a:lnTo>
                    <a:pt x="115414" y="518055"/>
                  </a:lnTo>
                  <a:lnTo>
                    <a:pt x="29011" y="518055"/>
                  </a:lnTo>
                  <a:close/>
                  <a:moveTo>
                    <a:pt x="706360" y="230385"/>
                  </a:moveTo>
                  <a:cubicBezTo>
                    <a:pt x="666652" y="230385"/>
                    <a:pt x="634463" y="262514"/>
                    <a:pt x="634463" y="302146"/>
                  </a:cubicBezTo>
                  <a:cubicBezTo>
                    <a:pt x="634463" y="341778"/>
                    <a:pt x="666652" y="373905"/>
                    <a:pt x="706360" y="373905"/>
                  </a:cubicBezTo>
                  <a:cubicBezTo>
                    <a:pt x="746067" y="373905"/>
                    <a:pt x="778258" y="341778"/>
                    <a:pt x="778258" y="302146"/>
                  </a:cubicBezTo>
                  <a:cubicBezTo>
                    <a:pt x="778258" y="262514"/>
                    <a:pt x="746067" y="230385"/>
                    <a:pt x="706360" y="230385"/>
                  </a:cubicBezTo>
                  <a:close/>
                  <a:moveTo>
                    <a:pt x="706360" y="345579"/>
                  </a:moveTo>
                  <a:cubicBezTo>
                    <a:pt x="682326" y="345579"/>
                    <a:pt x="662844" y="326133"/>
                    <a:pt x="662844" y="302146"/>
                  </a:cubicBezTo>
                  <a:cubicBezTo>
                    <a:pt x="662844" y="278158"/>
                    <a:pt x="682326" y="258712"/>
                    <a:pt x="706360" y="258712"/>
                  </a:cubicBezTo>
                  <a:cubicBezTo>
                    <a:pt x="730393" y="258712"/>
                    <a:pt x="749876" y="278158"/>
                    <a:pt x="749876" y="302146"/>
                  </a:cubicBezTo>
                  <a:cubicBezTo>
                    <a:pt x="749876" y="326133"/>
                    <a:pt x="730393" y="345579"/>
                    <a:pt x="706360" y="345579"/>
                  </a:cubicBezTo>
                  <a:close/>
                </a:path>
              </a:pathLst>
            </a:custGeom>
            <a:gradFill>
              <a:gsLst>
                <a:gs pos="0">
                  <a:schemeClr val="accent3"/>
                </a:gs>
                <a:gs pos="100000">
                  <a:schemeClr val="accent1"/>
                </a:gs>
              </a:gsLst>
              <a:lin ang="5400000" scaled="1"/>
            </a:gradFill>
            <a:ln w="1846"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zh-CN" altLang="en-US"/>
            </a:p>
          </p:txBody>
        </p:sp>
        <p:sp>
          <p:nvSpPr>
            <p:cNvPr id="15" name="任意多边形: 形状 14">
              <a:extLst>
                <a:ext uri="{FF2B5EF4-FFF2-40B4-BE49-F238E27FC236}">
                  <a16:creationId xmlns:a16="http://schemas.microsoft.com/office/drawing/2014/main" id="{03E5E952-5936-DD4F-661E-D4E42807EBFE}"/>
                </a:ext>
              </a:extLst>
            </p:cNvPr>
            <p:cNvSpPr/>
            <p:nvPr/>
          </p:nvSpPr>
          <p:spPr>
            <a:xfrm>
              <a:off x="3115360" y="-1515721"/>
              <a:ext cx="385345" cy="810759"/>
            </a:xfrm>
            <a:custGeom>
              <a:avLst/>
              <a:gdLst>
                <a:gd name="connsiteX0" fmla="*/ 385345 w 385345"/>
                <a:gd name="connsiteY0" fmla="*/ 551417 h 810759"/>
                <a:gd name="connsiteX1" fmla="*/ 341197 w 385345"/>
                <a:gd name="connsiteY1" fmla="*/ 551417 h 810759"/>
                <a:gd name="connsiteX2" fmla="*/ 215063 w 385345"/>
                <a:gd name="connsiteY2" fmla="*/ 425523 h 810759"/>
                <a:gd name="connsiteX3" fmla="*/ 215063 w 385345"/>
                <a:gd name="connsiteY3" fmla="*/ 381459 h 810759"/>
                <a:gd name="connsiteX4" fmla="*/ 186050 w 385345"/>
                <a:gd name="connsiteY4" fmla="*/ 381459 h 810759"/>
                <a:gd name="connsiteX5" fmla="*/ 186050 w 385345"/>
                <a:gd name="connsiteY5" fmla="*/ 425523 h 810759"/>
                <a:gd name="connsiteX6" fmla="*/ 59916 w 385345"/>
                <a:gd name="connsiteY6" fmla="*/ 551417 h 810759"/>
                <a:gd name="connsiteX7" fmla="*/ 6938 w 385345"/>
                <a:gd name="connsiteY7" fmla="*/ 551417 h 810759"/>
                <a:gd name="connsiteX8" fmla="*/ 6938 w 385345"/>
                <a:gd name="connsiteY8" fmla="*/ 580373 h 810759"/>
                <a:gd name="connsiteX9" fmla="*/ 51086 w 385345"/>
                <a:gd name="connsiteY9" fmla="*/ 580373 h 810759"/>
                <a:gd name="connsiteX10" fmla="*/ 177221 w 385345"/>
                <a:gd name="connsiteY10" fmla="*/ 706268 h 810759"/>
                <a:gd name="connsiteX11" fmla="*/ 177221 w 385345"/>
                <a:gd name="connsiteY11" fmla="*/ 750330 h 810759"/>
                <a:gd name="connsiteX12" fmla="*/ 206233 w 385345"/>
                <a:gd name="connsiteY12" fmla="*/ 750330 h 810759"/>
                <a:gd name="connsiteX13" fmla="*/ 206233 w 385345"/>
                <a:gd name="connsiteY13" fmla="*/ 706268 h 810759"/>
                <a:gd name="connsiteX14" fmla="*/ 332368 w 385345"/>
                <a:gd name="connsiteY14" fmla="*/ 580373 h 810759"/>
                <a:gd name="connsiteX15" fmla="*/ 385345 w 385345"/>
                <a:gd name="connsiteY15" fmla="*/ 580373 h 810759"/>
                <a:gd name="connsiteX16" fmla="*/ 385345 w 385345"/>
                <a:gd name="connsiteY16" fmla="*/ 551417 h 810759"/>
                <a:gd name="connsiteX17" fmla="*/ 312187 w 385345"/>
                <a:gd name="connsiteY17" fmla="*/ 580373 h 810759"/>
                <a:gd name="connsiteX18" fmla="*/ 212540 w 385345"/>
                <a:gd name="connsiteY18" fmla="*/ 679829 h 810759"/>
                <a:gd name="connsiteX19" fmla="*/ 212540 w 385345"/>
                <a:gd name="connsiteY19" fmla="*/ 666611 h 810759"/>
                <a:gd name="connsiteX20" fmla="*/ 183529 w 385345"/>
                <a:gd name="connsiteY20" fmla="*/ 666611 h 810759"/>
                <a:gd name="connsiteX21" fmla="*/ 183529 w 385345"/>
                <a:gd name="connsiteY21" fmla="*/ 679829 h 810759"/>
                <a:gd name="connsiteX22" fmla="*/ 83881 w 385345"/>
                <a:gd name="connsiteY22" fmla="*/ 580373 h 810759"/>
                <a:gd name="connsiteX23" fmla="*/ 97125 w 385345"/>
                <a:gd name="connsiteY23" fmla="*/ 580373 h 810759"/>
                <a:gd name="connsiteX24" fmla="*/ 97125 w 385345"/>
                <a:gd name="connsiteY24" fmla="*/ 551417 h 810759"/>
                <a:gd name="connsiteX25" fmla="*/ 83881 w 385345"/>
                <a:gd name="connsiteY25" fmla="*/ 551417 h 810759"/>
                <a:gd name="connsiteX26" fmla="*/ 183529 w 385345"/>
                <a:gd name="connsiteY26" fmla="*/ 451961 h 810759"/>
                <a:gd name="connsiteX27" fmla="*/ 183529 w 385345"/>
                <a:gd name="connsiteY27" fmla="*/ 463921 h 810759"/>
                <a:gd name="connsiteX28" fmla="*/ 212540 w 385345"/>
                <a:gd name="connsiteY28" fmla="*/ 463921 h 810759"/>
                <a:gd name="connsiteX29" fmla="*/ 212540 w 385345"/>
                <a:gd name="connsiteY29" fmla="*/ 450702 h 810759"/>
                <a:gd name="connsiteX30" fmla="*/ 312187 w 385345"/>
                <a:gd name="connsiteY30" fmla="*/ 550158 h 810759"/>
                <a:gd name="connsiteX31" fmla="*/ 297051 w 385345"/>
                <a:gd name="connsiteY31" fmla="*/ 550158 h 810759"/>
                <a:gd name="connsiteX32" fmla="*/ 297051 w 385345"/>
                <a:gd name="connsiteY32" fmla="*/ 579114 h 810759"/>
                <a:gd name="connsiteX33" fmla="*/ 297051 w 385345"/>
                <a:gd name="connsiteY33" fmla="*/ 781804 h 810759"/>
                <a:gd name="connsiteX34" fmla="*/ 181636 w 385345"/>
                <a:gd name="connsiteY34" fmla="*/ 781804 h 810759"/>
                <a:gd name="connsiteX35" fmla="*/ 181636 w 385345"/>
                <a:gd name="connsiteY35" fmla="*/ 810760 h 810759"/>
                <a:gd name="connsiteX36" fmla="*/ 326062 w 385345"/>
                <a:gd name="connsiteY36" fmla="*/ 810760 h 810759"/>
                <a:gd name="connsiteX37" fmla="*/ 326062 w 385345"/>
                <a:gd name="connsiteY37" fmla="*/ 681088 h 810759"/>
                <a:gd name="connsiteX38" fmla="*/ 297051 w 385345"/>
                <a:gd name="connsiteY38" fmla="*/ 681088 h 810759"/>
                <a:gd name="connsiteX39" fmla="*/ 297051 w 385345"/>
                <a:gd name="connsiteY39" fmla="*/ 781804 h 810759"/>
                <a:gd name="connsiteX40" fmla="*/ 66222 w 385345"/>
                <a:gd name="connsiteY40" fmla="*/ 234792 h 810759"/>
                <a:gd name="connsiteX41" fmla="*/ 95233 w 385345"/>
                <a:gd name="connsiteY41" fmla="*/ 234792 h 810759"/>
                <a:gd name="connsiteX42" fmla="*/ 95233 w 385345"/>
                <a:gd name="connsiteY42" fmla="*/ 120230 h 810759"/>
                <a:gd name="connsiteX43" fmla="*/ 75682 w 385345"/>
                <a:gd name="connsiteY43" fmla="*/ 120230 h 810759"/>
                <a:gd name="connsiteX44" fmla="*/ 167131 w 385345"/>
                <a:gd name="connsiteY44" fmla="*/ 38398 h 810759"/>
                <a:gd name="connsiteX45" fmla="*/ 259209 w 385345"/>
                <a:gd name="connsiteY45" fmla="*/ 120230 h 810759"/>
                <a:gd name="connsiteX46" fmla="*/ 239658 w 385345"/>
                <a:gd name="connsiteY46" fmla="*/ 120230 h 810759"/>
                <a:gd name="connsiteX47" fmla="*/ 239658 w 385345"/>
                <a:gd name="connsiteY47" fmla="*/ 234792 h 810759"/>
                <a:gd name="connsiteX48" fmla="*/ 268038 w 385345"/>
                <a:gd name="connsiteY48" fmla="*/ 234792 h 810759"/>
                <a:gd name="connsiteX49" fmla="*/ 268038 w 385345"/>
                <a:gd name="connsiteY49" fmla="*/ 148556 h 810759"/>
                <a:gd name="connsiteX50" fmla="*/ 334891 w 385345"/>
                <a:gd name="connsiteY50" fmla="*/ 148556 h 810759"/>
                <a:gd name="connsiteX51" fmla="*/ 167131 w 385345"/>
                <a:gd name="connsiteY51" fmla="*/ 0 h 810759"/>
                <a:gd name="connsiteX52" fmla="*/ 0 w 385345"/>
                <a:gd name="connsiteY52" fmla="*/ 148556 h 810759"/>
                <a:gd name="connsiteX53" fmla="*/ 66222 w 385345"/>
                <a:gd name="connsiteY53" fmla="*/ 148556 h 810759"/>
                <a:gd name="connsiteX54" fmla="*/ 66222 w 385345"/>
                <a:gd name="connsiteY54" fmla="*/ 234792 h 8107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385345" h="810759">
                  <a:moveTo>
                    <a:pt x="385345" y="551417"/>
                  </a:moveTo>
                  <a:lnTo>
                    <a:pt x="341197" y="551417"/>
                  </a:lnTo>
                  <a:cubicBezTo>
                    <a:pt x="333910" y="485134"/>
                    <a:pt x="281473" y="432796"/>
                    <a:pt x="215063" y="425523"/>
                  </a:cubicBezTo>
                  <a:lnTo>
                    <a:pt x="215063" y="381459"/>
                  </a:lnTo>
                  <a:lnTo>
                    <a:pt x="186050" y="381459"/>
                  </a:lnTo>
                  <a:lnTo>
                    <a:pt x="186050" y="425523"/>
                  </a:lnTo>
                  <a:cubicBezTo>
                    <a:pt x="119640" y="432796"/>
                    <a:pt x="67203" y="485134"/>
                    <a:pt x="59916" y="551417"/>
                  </a:cubicBezTo>
                  <a:lnTo>
                    <a:pt x="6938" y="551417"/>
                  </a:lnTo>
                  <a:lnTo>
                    <a:pt x="6938" y="580373"/>
                  </a:lnTo>
                  <a:lnTo>
                    <a:pt x="51086" y="580373"/>
                  </a:lnTo>
                  <a:cubicBezTo>
                    <a:pt x="58373" y="646656"/>
                    <a:pt x="110811" y="698995"/>
                    <a:pt x="177221" y="706268"/>
                  </a:cubicBezTo>
                  <a:lnTo>
                    <a:pt x="177221" y="750330"/>
                  </a:lnTo>
                  <a:lnTo>
                    <a:pt x="206233" y="750330"/>
                  </a:lnTo>
                  <a:lnTo>
                    <a:pt x="206233" y="706268"/>
                  </a:lnTo>
                  <a:cubicBezTo>
                    <a:pt x="272644" y="698995"/>
                    <a:pt x="325081" y="646656"/>
                    <a:pt x="332368" y="580373"/>
                  </a:cubicBezTo>
                  <a:lnTo>
                    <a:pt x="385345" y="580373"/>
                  </a:lnTo>
                  <a:lnTo>
                    <a:pt x="385345" y="551417"/>
                  </a:lnTo>
                  <a:close/>
                  <a:moveTo>
                    <a:pt x="312187" y="580373"/>
                  </a:moveTo>
                  <a:cubicBezTo>
                    <a:pt x="305458" y="632265"/>
                    <a:pt x="264532" y="673113"/>
                    <a:pt x="212540" y="679829"/>
                  </a:cubicBezTo>
                  <a:lnTo>
                    <a:pt x="212540" y="666611"/>
                  </a:lnTo>
                  <a:lnTo>
                    <a:pt x="183529" y="666611"/>
                  </a:lnTo>
                  <a:lnTo>
                    <a:pt x="183529" y="679829"/>
                  </a:lnTo>
                  <a:cubicBezTo>
                    <a:pt x="131535" y="673113"/>
                    <a:pt x="90609" y="632265"/>
                    <a:pt x="83881" y="580373"/>
                  </a:cubicBezTo>
                  <a:lnTo>
                    <a:pt x="97125" y="580373"/>
                  </a:lnTo>
                  <a:lnTo>
                    <a:pt x="97125" y="551417"/>
                  </a:lnTo>
                  <a:lnTo>
                    <a:pt x="83881" y="551417"/>
                  </a:lnTo>
                  <a:cubicBezTo>
                    <a:pt x="90609" y="499525"/>
                    <a:pt x="131535" y="458677"/>
                    <a:pt x="183529" y="451961"/>
                  </a:cubicBezTo>
                  <a:lnTo>
                    <a:pt x="183529" y="463921"/>
                  </a:lnTo>
                  <a:lnTo>
                    <a:pt x="212540" y="463921"/>
                  </a:lnTo>
                  <a:lnTo>
                    <a:pt x="212540" y="450702"/>
                  </a:lnTo>
                  <a:cubicBezTo>
                    <a:pt x="264532" y="457417"/>
                    <a:pt x="305458" y="498265"/>
                    <a:pt x="312187" y="550158"/>
                  </a:cubicBezTo>
                  <a:lnTo>
                    <a:pt x="297051" y="550158"/>
                  </a:lnTo>
                  <a:lnTo>
                    <a:pt x="297051" y="579114"/>
                  </a:lnTo>
                  <a:close/>
                  <a:moveTo>
                    <a:pt x="297051" y="781804"/>
                  </a:moveTo>
                  <a:lnTo>
                    <a:pt x="181636" y="781804"/>
                  </a:lnTo>
                  <a:lnTo>
                    <a:pt x="181636" y="810760"/>
                  </a:lnTo>
                  <a:lnTo>
                    <a:pt x="326062" y="810760"/>
                  </a:lnTo>
                  <a:lnTo>
                    <a:pt x="326062" y="681088"/>
                  </a:lnTo>
                  <a:lnTo>
                    <a:pt x="297051" y="681088"/>
                  </a:lnTo>
                  <a:lnTo>
                    <a:pt x="297051" y="781804"/>
                  </a:lnTo>
                  <a:close/>
                  <a:moveTo>
                    <a:pt x="66222" y="234792"/>
                  </a:moveTo>
                  <a:lnTo>
                    <a:pt x="95233" y="234792"/>
                  </a:lnTo>
                  <a:lnTo>
                    <a:pt x="95233" y="120230"/>
                  </a:lnTo>
                  <a:lnTo>
                    <a:pt x="75682" y="120230"/>
                  </a:lnTo>
                  <a:lnTo>
                    <a:pt x="167131" y="38398"/>
                  </a:lnTo>
                  <a:lnTo>
                    <a:pt x="259209" y="120230"/>
                  </a:lnTo>
                  <a:lnTo>
                    <a:pt x="239658" y="120230"/>
                  </a:lnTo>
                  <a:lnTo>
                    <a:pt x="239658" y="234792"/>
                  </a:lnTo>
                  <a:lnTo>
                    <a:pt x="268038" y="234792"/>
                  </a:lnTo>
                  <a:lnTo>
                    <a:pt x="268038" y="148556"/>
                  </a:lnTo>
                  <a:lnTo>
                    <a:pt x="334891" y="148556"/>
                  </a:lnTo>
                  <a:lnTo>
                    <a:pt x="167131" y="0"/>
                  </a:lnTo>
                  <a:lnTo>
                    <a:pt x="0" y="148556"/>
                  </a:lnTo>
                  <a:lnTo>
                    <a:pt x="66222" y="148556"/>
                  </a:lnTo>
                  <a:lnTo>
                    <a:pt x="66222" y="234792"/>
                  </a:lnTo>
                  <a:close/>
                </a:path>
              </a:pathLst>
            </a:custGeom>
            <a:gradFill>
              <a:gsLst>
                <a:gs pos="0">
                  <a:schemeClr val="accent3"/>
                </a:gs>
                <a:gs pos="100000">
                  <a:schemeClr val="accent1"/>
                </a:gs>
              </a:gsLst>
              <a:lin ang="5400000" scaled="1"/>
            </a:gradFill>
            <a:ln w="1846"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zh-CN" altLang="en-US"/>
            </a:p>
          </p:txBody>
        </p:sp>
        <p:sp>
          <p:nvSpPr>
            <p:cNvPr id="16" name="任意多边形: 形状 15">
              <a:extLst>
                <a:ext uri="{FF2B5EF4-FFF2-40B4-BE49-F238E27FC236}">
                  <a16:creationId xmlns:a16="http://schemas.microsoft.com/office/drawing/2014/main" id="{77556A1C-290C-5567-6452-678E64EC175E}"/>
                </a:ext>
              </a:extLst>
            </p:cNvPr>
            <p:cNvSpPr/>
            <p:nvPr/>
          </p:nvSpPr>
          <p:spPr>
            <a:xfrm>
              <a:off x="2663164" y="-1604478"/>
              <a:ext cx="492560" cy="582890"/>
            </a:xfrm>
            <a:custGeom>
              <a:avLst/>
              <a:gdLst>
                <a:gd name="connsiteX0" fmla="*/ 360118 w 492560"/>
                <a:gd name="connsiteY0" fmla="*/ 0 h 582890"/>
                <a:gd name="connsiteX1" fmla="*/ 227676 w 492560"/>
                <a:gd name="connsiteY1" fmla="*/ 151074 h 582890"/>
                <a:gd name="connsiteX2" fmla="*/ 288220 w 492560"/>
                <a:gd name="connsiteY2" fmla="*/ 151074 h 582890"/>
                <a:gd name="connsiteX3" fmla="*/ 288220 w 492560"/>
                <a:gd name="connsiteY3" fmla="*/ 352505 h 582890"/>
                <a:gd name="connsiteX4" fmla="*/ 316600 w 492560"/>
                <a:gd name="connsiteY4" fmla="*/ 352505 h 582890"/>
                <a:gd name="connsiteX5" fmla="*/ 316600 w 492560"/>
                <a:gd name="connsiteY5" fmla="*/ 122118 h 582890"/>
                <a:gd name="connsiteX6" fmla="*/ 290743 w 492560"/>
                <a:gd name="connsiteY6" fmla="*/ 122118 h 582890"/>
                <a:gd name="connsiteX7" fmla="*/ 360118 w 492560"/>
                <a:gd name="connsiteY7" fmla="*/ 43434 h 582890"/>
                <a:gd name="connsiteX8" fmla="*/ 429492 w 492560"/>
                <a:gd name="connsiteY8" fmla="*/ 122118 h 582890"/>
                <a:gd name="connsiteX9" fmla="*/ 403634 w 492560"/>
                <a:gd name="connsiteY9" fmla="*/ 122118 h 582890"/>
                <a:gd name="connsiteX10" fmla="*/ 403634 w 492560"/>
                <a:gd name="connsiteY10" fmla="*/ 323549 h 582890"/>
                <a:gd name="connsiteX11" fmla="*/ 432015 w 492560"/>
                <a:gd name="connsiteY11" fmla="*/ 323549 h 582890"/>
                <a:gd name="connsiteX12" fmla="*/ 432015 w 492560"/>
                <a:gd name="connsiteY12" fmla="*/ 151074 h 582890"/>
                <a:gd name="connsiteX13" fmla="*/ 492561 w 492560"/>
                <a:gd name="connsiteY13" fmla="*/ 151074 h 582890"/>
                <a:gd name="connsiteX14" fmla="*/ 360118 w 492560"/>
                <a:gd name="connsiteY14" fmla="*/ 0 h 582890"/>
                <a:gd name="connsiteX15" fmla="*/ 0 w 492560"/>
                <a:gd name="connsiteY15" fmla="*/ 395938 h 582890"/>
                <a:gd name="connsiteX16" fmla="*/ 29011 w 492560"/>
                <a:gd name="connsiteY16" fmla="*/ 395938 h 582890"/>
                <a:gd name="connsiteX17" fmla="*/ 29011 w 492560"/>
                <a:gd name="connsiteY17" fmla="*/ 582891 h 582890"/>
                <a:gd name="connsiteX18" fmla="*/ 0 w 492560"/>
                <a:gd name="connsiteY18" fmla="*/ 582891 h 582890"/>
                <a:gd name="connsiteX19" fmla="*/ 0 w 492560"/>
                <a:gd name="connsiteY19" fmla="*/ 338026 h 582890"/>
                <a:gd name="connsiteX20" fmla="*/ 29011 w 492560"/>
                <a:gd name="connsiteY20" fmla="*/ 338026 h 582890"/>
                <a:gd name="connsiteX21" fmla="*/ 29011 w 492560"/>
                <a:gd name="connsiteY21" fmla="*/ 366983 h 582890"/>
                <a:gd name="connsiteX22" fmla="*/ 0 w 492560"/>
                <a:gd name="connsiteY22" fmla="*/ 366983 h 5828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92560" h="582890">
                  <a:moveTo>
                    <a:pt x="360118" y="0"/>
                  </a:moveTo>
                  <a:lnTo>
                    <a:pt x="227676" y="151074"/>
                  </a:lnTo>
                  <a:lnTo>
                    <a:pt x="288220" y="151074"/>
                  </a:lnTo>
                  <a:lnTo>
                    <a:pt x="288220" y="352505"/>
                  </a:lnTo>
                  <a:lnTo>
                    <a:pt x="316600" y="352505"/>
                  </a:lnTo>
                  <a:lnTo>
                    <a:pt x="316600" y="122118"/>
                  </a:lnTo>
                  <a:lnTo>
                    <a:pt x="290743" y="122118"/>
                  </a:lnTo>
                  <a:lnTo>
                    <a:pt x="360118" y="43434"/>
                  </a:lnTo>
                  <a:lnTo>
                    <a:pt x="429492" y="122118"/>
                  </a:lnTo>
                  <a:lnTo>
                    <a:pt x="403634" y="122118"/>
                  </a:lnTo>
                  <a:lnTo>
                    <a:pt x="403634" y="323549"/>
                  </a:lnTo>
                  <a:lnTo>
                    <a:pt x="432015" y="323549"/>
                  </a:lnTo>
                  <a:lnTo>
                    <a:pt x="432015" y="151074"/>
                  </a:lnTo>
                  <a:lnTo>
                    <a:pt x="492561" y="151074"/>
                  </a:lnTo>
                  <a:lnTo>
                    <a:pt x="360118" y="0"/>
                  </a:lnTo>
                  <a:close/>
                  <a:moveTo>
                    <a:pt x="0" y="395938"/>
                  </a:moveTo>
                  <a:lnTo>
                    <a:pt x="29011" y="395938"/>
                  </a:lnTo>
                  <a:lnTo>
                    <a:pt x="29011" y="582891"/>
                  </a:lnTo>
                  <a:lnTo>
                    <a:pt x="0" y="582891"/>
                  </a:lnTo>
                  <a:close/>
                  <a:moveTo>
                    <a:pt x="0" y="338026"/>
                  </a:moveTo>
                  <a:lnTo>
                    <a:pt x="29011" y="338026"/>
                  </a:lnTo>
                  <a:lnTo>
                    <a:pt x="29011" y="366983"/>
                  </a:lnTo>
                  <a:lnTo>
                    <a:pt x="0" y="366983"/>
                  </a:lnTo>
                  <a:close/>
                </a:path>
              </a:pathLst>
            </a:custGeom>
            <a:gradFill>
              <a:gsLst>
                <a:gs pos="0">
                  <a:schemeClr val="accent3"/>
                </a:gs>
                <a:gs pos="100000">
                  <a:schemeClr val="accent1"/>
                </a:gs>
              </a:gsLst>
              <a:lin ang="5400000" scaled="1"/>
            </a:gradFill>
            <a:ln w="1846"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zh-CN" altLang="en-US"/>
            </a:p>
          </p:txBody>
        </p:sp>
        <p:sp>
          <p:nvSpPr>
            <p:cNvPr id="20" name="任意多边形: 形状 19">
              <a:extLst>
                <a:ext uri="{FF2B5EF4-FFF2-40B4-BE49-F238E27FC236}">
                  <a16:creationId xmlns:a16="http://schemas.microsoft.com/office/drawing/2014/main" id="{D59EE286-449A-CC5A-9C69-07DD05797544}"/>
                </a:ext>
              </a:extLst>
            </p:cNvPr>
            <p:cNvSpPr/>
            <p:nvPr/>
          </p:nvSpPr>
          <p:spPr>
            <a:xfrm>
              <a:off x="2596311" y="-1544677"/>
              <a:ext cx="701315" cy="451330"/>
            </a:xfrm>
            <a:custGeom>
              <a:avLst/>
              <a:gdLst>
                <a:gd name="connsiteX0" fmla="*/ 0 w 701315"/>
                <a:gd name="connsiteY0" fmla="*/ 149185 h 451330"/>
                <a:gd name="connsiteX1" fmla="*/ 66852 w 701315"/>
                <a:gd name="connsiteY1" fmla="*/ 149185 h 451330"/>
                <a:gd name="connsiteX2" fmla="*/ 66852 w 701315"/>
                <a:gd name="connsiteY2" fmla="*/ 249270 h 451330"/>
                <a:gd name="connsiteX3" fmla="*/ 95233 w 701315"/>
                <a:gd name="connsiteY3" fmla="*/ 249270 h 451330"/>
                <a:gd name="connsiteX4" fmla="*/ 95233 w 701315"/>
                <a:gd name="connsiteY4" fmla="*/ 120228 h 451330"/>
                <a:gd name="connsiteX5" fmla="*/ 75682 w 701315"/>
                <a:gd name="connsiteY5" fmla="*/ 120228 h 451330"/>
                <a:gd name="connsiteX6" fmla="*/ 167761 w 701315"/>
                <a:gd name="connsiteY6" fmla="*/ 38397 h 451330"/>
                <a:gd name="connsiteX7" fmla="*/ 259209 w 701315"/>
                <a:gd name="connsiteY7" fmla="*/ 120228 h 451330"/>
                <a:gd name="connsiteX8" fmla="*/ 239658 w 701315"/>
                <a:gd name="connsiteY8" fmla="*/ 120228 h 451330"/>
                <a:gd name="connsiteX9" fmla="*/ 239658 w 701315"/>
                <a:gd name="connsiteY9" fmla="*/ 393419 h 451330"/>
                <a:gd name="connsiteX10" fmla="*/ 268670 w 701315"/>
                <a:gd name="connsiteY10" fmla="*/ 393419 h 451330"/>
                <a:gd name="connsiteX11" fmla="*/ 268670 w 701315"/>
                <a:gd name="connsiteY11" fmla="*/ 149185 h 451330"/>
                <a:gd name="connsiteX12" fmla="*/ 334891 w 701315"/>
                <a:gd name="connsiteY12" fmla="*/ 149185 h 451330"/>
                <a:gd name="connsiteX13" fmla="*/ 167761 w 701315"/>
                <a:gd name="connsiteY13" fmla="*/ 0 h 451330"/>
                <a:gd name="connsiteX14" fmla="*/ 0 w 701315"/>
                <a:gd name="connsiteY14" fmla="*/ 149185 h 451330"/>
                <a:gd name="connsiteX15" fmla="*/ 585271 w 701315"/>
                <a:gd name="connsiteY15" fmla="*/ 292704 h 451330"/>
                <a:gd name="connsiteX16" fmla="*/ 614282 w 701315"/>
                <a:gd name="connsiteY16" fmla="*/ 292704 h 451330"/>
                <a:gd name="connsiteX17" fmla="*/ 614282 w 701315"/>
                <a:gd name="connsiteY17" fmla="*/ 321660 h 451330"/>
                <a:gd name="connsiteX18" fmla="*/ 585271 w 701315"/>
                <a:gd name="connsiteY18" fmla="*/ 321660 h 451330"/>
                <a:gd name="connsiteX19" fmla="*/ 470487 w 701315"/>
                <a:gd name="connsiteY19" fmla="*/ 349986 h 451330"/>
                <a:gd name="connsiteX20" fmla="*/ 499498 w 701315"/>
                <a:gd name="connsiteY20" fmla="*/ 349986 h 451330"/>
                <a:gd name="connsiteX21" fmla="*/ 499498 w 701315"/>
                <a:gd name="connsiteY21" fmla="*/ 378941 h 451330"/>
                <a:gd name="connsiteX22" fmla="*/ 470487 w 701315"/>
                <a:gd name="connsiteY22" fmla="*/ 378941 h 451330"/>
                <a:gd name="connsiteX23" fmla="*/ 470487 w 701315"/>
                <a:gd name="connsiteY23" fmla="*/ 292704 h 451330"/>
                <a:gd name="connsiteX24" fmla="*/ 499498 w 701315"/>
                <a:gd name="connsiteY24" fmla="*/ 292704 h 451330"/>
                <a:gd name="connsiteX25" fmla="*/ 499498 w 701315"/>
                <a:gd name="connsiteY25" fmla="*/ 321660 h 451330"/>
                <a:gd name="connsiteX26" fmla="*/ 470487 w 701315"/>
                <a:gd name="connsiteY26" fmla="*/ 321660 h 451330"/>
                <a:gd name="connsiteX27" fmla="*/ 355072 w 701315"/>
                <a:gd name="connsiteY27" fmla="*/ 321660 h 451330"/>
                <a:gd name="connsiteX28" fmla="*/ 384085 w 701315"/>
                <a:gd name="connsiteY28" fmla="*/ 321660 h 451330"/>
                <a:gd name="connsiteX29" fmla="*/ 384085 w 701315"/>
                <a:gd name="connsiteY29" fmla="*/ 350615 h 451330"/>
                <a:gd name="connsiteX30" fmla="*/ 355072 w 701315"/>
                <a:gd name="connsiteY30" fmla="*/ 350615 h 451330"/>
                <a:gd name="connsiteX31" fmla="*/ 239658 w 701315"/>
                <a:gd name="connsiteY31" fmla="*/ 422376 h 451330"/>
                <a:gd name="connsiteX32" fmla="*/ 268670 w 701315"/>
                <a:gd name="connsiteY32" fmla="*/ 422376 h 451330"/>
                <a:gd name="connsiteX33" fmla="*/ 268670 w 701315"/>
                <a:gd name="connsiteY33" fmla="*/ 451331 h 451330"/>
                <a:gd name="connsiteX34" fmla="*/ 239658 w 701315"/>
                <a:gd name="connsiteY34" fmla="*/ 451331 h 451330"/>
                <a:gd name="connsiteX35" fmla="*/ 672305 w 701315"/>
                <a:gd name="connsiteY35" fmla="*/ 120228 h 451330"/>
                <a:gd name="connsiteX36" fmla="*/ 701316 w 701315"/>
                <a:gd name="connsiteY36" fmla="*/ 120228 h 451330"/>
                <a:gd name="connsiteX37" fmla="*/ 701316 w 701315"/>
                <a:gd name="connsiteY37" fmla="*/ 206466 h 451330"/>
                <a:gd name="connsiteX38" fmla="*/ 672305 w 701315"/>
                <a:gd name="connsiteY38" fmla="*/ 206466 h 451330"/>
                <a:gd name="connsiteX39" fmla="*/ 672305 w 701315"/>
                <a:gd name="connsiteY39" fmla="*/ 235421 h 451330"/>
                <a:gd name="connsiteX40" fmla="*/ 701316 w 701315"/>
                <a:gd name="connsiteY40" fmla="*/ 235421 h 451330"/>
                <a:gd name="connsiteX41" fmla="*/ 701316 w 701315"/>
                <a:gd name="connsiteY41" fmla="*/ 264378 h 451330"/>
                <a:gd name="connsiteX42" fmla="*/ 672305 w 701315"/>
                <a:gd name="connsiteY42" fmla="*/ 264378 h 4513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701315" h="451330">
                  <a:moveTo>
                    <a:pt x="0" y="149185"/>
                  </a:moveTo>
                  <a:lnTo>
                    <a:pt x="66852" y="149185"/>
                  </a:lnTo>
                  <a:lnTo>
                    <a:pt x="66852" y="249270"/>
                  </a:lnTo>
                  <a:lnTo>
                    <a:pt x="95233" y="249270"/>
                  </a:lnTo>
                  <a:lnTo>
                    <a:pt x="95233" y="120228"/>
                  </a:lnTo>
                  <a:lnTo>
                    <a:pt x="75682" y="120228"/>
                  </a:lnTo>
                  <a:lnTo>
                    <a:pt x="167761" y="38397"/>
                  </a:lnTo>
                  <a:lnTo>
                    <a:pt x="259209" y="120228"/>
                  </a:lnTo>
                  <a:lnTo>
                    <a:pt x="239658" y="120228"/>
                  </a:lnTo>
                  <a:lnTo>
                    <a:pt x="239658" y="393419"/>
                  </a:lnTo>
                  <a:lnTo>
                    <a:pt x="268670" y="393419"/>
                  </a:lnTo>
                  <a:lnTo>
                    <a:pt x="268670" y="149185"/>
                  </a:lnTo>
                  <a:lnTo>
                    <a:pt x="334891" y="149185"/>
                  </a:lnTo>
                  <a:lnTo>
                    <a:pt x="167761" y="0"/>
                  </a:lnTo>
                  <a:lnTo>
                    <a:pt x="0" y="149185"/>
                  </a:lnTo>
                  <a:close/>
                  <a:moveTo>
                    <a:pt x="585271" y="292704"/>
                  </a:moveTo>
                  <a:lnTo>
                    <a:pt x="614282" y="292704"/>
                  </a:lnTo>
                  <a:lnTo>
                    <a:pt x="614282" y="321660"/>
                  </a:lnTo>
                  <a:lnTo>
                    <a:pt x="585271" y="321660"/>
                  </a:lnTo>
                  <a:close/>
                  <a:moveTo>
                    <a:pt x="470487" y="349986"/>
                  </a:moveTo>
                  <a:lnTo>
                    <a:pt x="499498" y="349986"/>
                  </a:lnTo>
                  <a:lnTo>
                    <a:pt x="499498" y="378941"/>
                  </a:lnTo>
                  <a:lnTo>
                    <a:pt x="470487" y="378941"/>
                  </a:lnTo>
                  <a:close/>
                  <a:moveTo>
                    <a:pt x="470487" y="292704"/>
                  </a:moveTo>
                  <a:lnTo>
                    <a:pt x="499498" y="292704"/>
                  </a:lnTo>
                  <a:lnTo>
                    <a:pt x="499498" y="321660"/>
                  </a:lnTo>
                  <a:lnTo>
                    <a:pt x="470487" y="321660"/>
                  </a:lnTo>
                  <a:close/>
                  <a:moveTo>
                    <a:pt x="355072" y="321660"/>
                  </a:moveTo>
                  <a:lnTo>
                    <a:pt x="384085" y="321660"/>
                  </a:lnTo>
                  <a:lnTo>
                    <a:pt x="384085" y="350615"/>
                  </a:lnTo>
                  <a:lnTo>
                    <a:pt x="355072" y="350615"/>
                  </a:lnTo>
                  <a:close/>
                  <a:moveTo>
                    <a:pt x="239658" y="422376"/>
                  </a:moveTo>
                  <a:lnTo>
                    <a:pt x="268670" y="422376"/>
                  </a:lnTo>
                  <a:lnTo>
                    <a:pt x="268670" y="451331"/>
                  </a:lnTo>
                  <a:lnTo>
                    <a:pt x="239658" y="451331"/>
                  </a:lnTo>
                  <a:close/>
                  <a:moveTo>
                    <a:pt x="672305" y="120228"/>
                  </a:moveTo>
                  <a:lnTo>
                    <a:pt x="701316" y="120228"/>
                  </a:lnTo>
                  <a:lnTo>
                    <a:pt x="701316" y="206466"/>
                  </a:lnTo>
                  <a:lnTo>
                    <a:pt x="672305" y="206466"/>
                  </a:lnTo>
                  <a:close/>
                  <a:moveTo>
                    <a:pt x="672305" y="235421"/>
                  </a:moveTo>
                  <a:lnTo>
                    <a:pt x="701316" y="235421"/>
                  </a:lnTo>
                  <a:lnTo>
                    <a:pt x="701316" y="264378"/>
                  </a:lnTo>
                  <a:lnTo>
                    <a:pt x="672305" y="264378"/>
                  </a:lnTo>
                  <a:close/>
                </a:path>
              </a:pathLst>
            </a:custGeom>
            <a:gradFill>
              <a:gsLst>
                <a:gs pos="0">
                  <a:schemeClr val="accent3"/>
                </a:gs>
                <a:gs pos="100000">
                  <a:schemeClr val="accent1"/>
                </a:gs>
              </a:gsLst>
              <a:lin ang="5400000" scaled="1"/>
            </a:gradFill>
            <a:ln w="1846"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zh-CN" altLang="en-US"/>
            </a:p>
          </p:txBody>
        </p:sp>
        <p:sp>
          <p:nvSpPr>
            <p:cNvPr id="21" name="任意多边形: 形状 20">
              <a:extLst>
                <a:ext uri="{FF2B5EF4-FFF2-40B4-BE49-F238E27FC236}">
                  <a16:creationId xmlns:a16="http://schemas.microsoft.com/office/drawing/2014/main" id="{A0AC3D83-C5B7-B5A9-CF8C-C3304554D1CD}"/>
                </a:ext>
              </a:extLst>
            </p:cNvPr>
            <p:cNvSpPr/>
            <p:nvPr/>
          </p:nvSpPr>
          <p:spPr>
            <a:xfrm>
              <a:off x="2749567" y="-1467881"/>
              <a:ext cx="1449933" cy="762293"/>
            </a:xfrm>
            <a:custGeom>
              <a:avLst/>
              <a:gdLst>
                <a:gd name="connsiteX0" fmla="*/ 0 w 1449933"/>
                <a:gd name="connsiteY0" fmla="*/ 0 h 762293"/>
                <a:gd name="connsiteX1" fmla="*/ 29011 w 1449933"/>
                <a:gd name="connsiteY1" fmla="*/ 0 h 762293"/>
                <a:gd name="connsiteX2" fmla="*/ 29011 w 1449933"/>
                <a:gd name="connsiteY2" fmla="*/ 201430 h 762293"/>
                <a:gd name="connsiteX3" fmla="*/ 0 w 1449933"/>
                <a:gd name="connsiteY3" fmla="*/ 201430 h 762293"/>
                <a:gd name="connsiteX4" fmla="*/ 0 w 1449933"/>
                <a:gd name="connsiteY4" fmla="*/ 230387 h 762293"/>
                <a:gd name="connsiteX5" fmla="*/ 29011 w 1449933"/>
                <a:gd name="connsiteY5" fmla="*/ 230387 h 762293"/>
                <a:gd name="connsiteX6" fmla="*/ 29011 w 1449933"/>
                <a:gd name="connsiteY6" fmla="*/ 259342 h 762293"/>
                <a:gd name="connsiteX7" fmla="*/ 0 w 1449933"/>
                <a:gd name="connsiteY7" fmla="*/ 259342 h 762293"/>
                <a:gd name="connsiteX8" fmla="*/ 0 w 1449933"/>
                <a:gd name="connsiteY8" fmla="*/ 287668 h 762293"/>
                <a:gd name="connsiteX9" fmla="*/ 29011 w 1449933"/>
                <a:gd name="connsiteY9" fmla="*/ 287668 h 762293"/>
                <a:gd name="connsiteX10" fmla="*/ 29011 w 1449933"/>
                <a:gd name="connsiteY10" fmla="*/ 316624 h 762293"/>
                <a:gd name="connsiteX11" fmla="*/ 0 w 1449933"/>
                <a:gd name="connsiteY11" fmla="*/ 316624 h 762293"/>
                <a:gd name="connsiteX12" fmla="*/ 1129545 w 1449933"/>
                <a:gd name="connsiteY12" fmla="*/ 762291 h 762293"/>
                <a:gd name="connsiteX13" fmla="*/ 807899 w 1449933"/>
                <a:gd name="connsiteY13" fmla="*/ 441260 h 762293"/>
                <a:gd name="connsiteX14" fmla="*/ 1129545 w 1449933"/>
                <a:gd name="connsiteY14" fmla="*/ 120230 h 762293"/>
                <a:gd name="connsiteX15" fmla="*/ 1149727 w 1449933"/>
                <a:gd name="connsiteY15" fmla="*/ 120230 h 762293"/>
                <a:gd name="connsiteX16" fmla="*/ 1149727 w 1449933"/>
                <a:gd name="connsiteY16" fmla="*/ 479028 h 762293"/>
                <a:gd name="connsiteX17" fmla="*/ 1449934 w 1449933"/>
                <a:gd name="connsiteY17" fmla="*/ 479028 h 762293"/>
                <a:gd name="connsiteX18" fmla="*/ 1445514 w 1449933"/>
                <a:gd name="connsiteY18" fmla="*/ 502318 h 762293"/>
                <a:gd name="connsiteX19" fmla="*/ 1129545 w 1449933"/>
                <a:gd name="connsiteY19" fmla="*/ 762291 h 762293"/>
                <a:gd name="connsiteX20" fmla="*/ 1109994 w 1449933"/>
                <a:gd name="connsiteY20" fmla="*/ 159886 h 762293"/>
                <a:gd name="connsiteX21" fmla="*/ 847070 w 1449933"/>
                <a:gd name="connsiteY21" fmla="*/ 460198 h 762293"/>
                <a:gd name="connsiteX22" fmla="*/ 1147957 w 1449933"/>
                <a:gd name="connsiteY22" fmla="*/ 722619 h 762293"/>
                <a:gd name="connsiteX23" fmla="*/ 1401375 w 1449933"/>
                <a:gd name="connsiteY23" fmla="*/ 516166 h 762293"/>
                <a:gd name="connsiteX24" fmla="*/ 1112517 w 1449933"/>
                <a:gd name="connsiteY24" fmla="*/ 516166 h 7622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449933" h="762293">
                  <a:moveTo>
                    <a:pt x="0" y="0"/>
                  </a:moveTo>
                  <a:lnTo>
                    <a:pt x="29011" y="0"/>
                  </a:lnTo>
                  <a:lnTo>
                    <a:pt x="29011" y="201430"/>
                  </a:lnTo>
                  <a:lnTo>
                    <a:pt x="0" y="201430"/>
                  </a:lnTo>
                  <a:close/>
                  <a:moveTo>
                    <a:pt x="0" y="230387"/>
                  </a:moveTo>
                  <a:lnTo>
                    <a:pt x="29011" y="230387"/>
                  </a:lnTo>
                  <a:lnTo>
                    <a:pt x="29011" y="259342"/>
                  </a:lnTo>
                  <a:lnTo>
                    <a:pt x="0" y="259342"/>
                  </a:lnTo>
                  <a:close/>
                  <a:moveTo>
                    <a:pt x="0" y="287668"/>
                  </a:moveTo>
                  <a:lnTo>
                    <a:pt x="29011" y="287668"/>
                  </a:lnTo>
                  <a:lnTo>
                    <a:pt x="29011" y="316624"/>
                  </a:lnTo>
                  <a:lnTo>
                    <a:pt x="0" y="316624"/>
                  </a:lnTo>
                  <a:close/>
                  <a:moveTo>
                    <a:pt x="1129545" y="762291"/>
                  </a:moveTo>
                  <a:cubicBezTo>
                    <a:pt x="951906" y="762291"/>
                    <a:pt x="807899" y="618560"/>
                    <a:pt x="807899" y="441260"/>
                  </a:cubicBezTo>
                  <a:cubicBezTo>
                    <a:pt x="807899" y="263959"/>
                    <a:pt x="951906" y="120230"/>
                    <a:pt x="1129545" y="120230"/>
                  </a:cubicBezTo>
                  <a:lnTo>
                    <a:pt x="1149727" y="120230"/>
                  </a:lnTo>
                  <a:lnTo>
                    <a:pt x="1149727" y="479028"/>
                  </a:lnTo>
                  <a:lnTo>
                    <a:pt x="1449934" y="479028"/>
                  </a:lnTo>
                  <a:lnTo>
                    <a:pt x="1445514" y="502318"/>
                  </a:lnTo>
                  <a:cubicBezTo>
                    <a:pt x="1416659" y="653614"/>
                    <a:pt x="1283853" y="762884"/>
                    <a:pt x="1129545" y="762291"/>
                  </a:cubicBezTo>
                  <a:close/>
                  <a:moveTo>
                    <a:pt x="1109994" y="159886"/>
                  </a:moveTo>
                  <a:cubicBezTo>
                    <a:pt x="954302" y="170348"/>
                    <a:pt x="836588" y="304802"/>
                    <a:pt x="847070" y="460198"/>
                  </a:cubicBezTo>
                  <a:cubicBezTo>
                    <a:pt x="857554" y="615591"/>
                    <a:pt x="992265" y="733081"/>
                    <a:pt x="1147957" y="722619"/>
                  </a:cubicBezTo>
                  <a:cubicBezTo>
                    <a:pt x="1267807" y="714564"/>
                    <a:pt x="1369454" y="631753"/>
                    <a:pt x="1401375" y="516166"/>
                  </a:cubicBezTo>
                  <a:lnTo>
                    <a:pt x="1112517" y="516166"/>
                  </a:lnTo>
                  <a:close/>
                </a:path>
              </a:pathLst>
            </a:custGeom>
            <a:gradFill>
              <a:gsLst>
                <a:gs pos="0">
                  <a:schemeClr val="accent3"/>
                </a:gs>
                <a:gs pos="100000">
                  <a:schemeClr val="accent1"/>
                </a:gs>
              </a:gsLst>
              <a:lin ang="5400000" scaled="1"/>
            </a:gradFill>
            <a:ln w="1846"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zh-CN" altLang="en-US"/>
            </a:p>
          </p:txBody>
        </p:sp>
        <p:sp>
          <p:nvSpPr>
            <p:cNvPr id="22" name="任意多边形: 形状 21">
              <a:extLst>
                <a:ext uri="{FF2B5EF4-FFF2-40B4-BE49-F238E27FC236}">
                  <a16:creationId xmlns:a16="http://schemas.microsoft.com/office/drawing/2014/main" id="{70827DF0-EC0F-B760-DBAE-AF4487942456}"/>
                </a:ext>
              </a:extLst>
            </p:cNvPr>
            <p:cNvSpPr/>
            <p:nvPr/>
          </p:nvSpPr>
          <p:spPr>
            <a:xfrm>
              <a:off x="2432751" y="-1300443"/>
              <a:ext cx="1765489" cy="529701"/>
            </a:xfrm>
            <a:custGeom>
              <a:avLst/>
              <a:gdLst>
                <a:gd name="connsiteX0" fmla="*/ 1765490 w 1765489"/>
                <a:gd name="connsiteY0" fmla="*/ 236052 h 529701"/>
                <a:gd name="connsiteX1" fmla="*/ 1528350 w 1765489"/>
                <a:gd name="connsiteY1" fmla="*/ 236052 h 529701"/>
                <a:gd name="connsiteX2" fmla="*/ 1528350 w 1765489"/>
                <a:gd name="connsiteY2" fmla="*/ 0 h 529701"/>
                <a:gd name="connsiteX3" fmla="*/ 1547901 w 1765489"/>
                <a:gd name="connsiteY3" fmla="*/ 0 h 529701"/>
                <a:gd name="connsiteX4" fmla="*/ 1765490 w 1765489"/>
                <a:gd name="connsiteY4" fmla="*/ 215909 h 529701"/>
                <a:gd name="connsiteX5" fmla="*/ 1568080 w 1765489"/>
                <a:gd name="connsiteY5" fmla="*/ 196396 h 529701"/>
                <a:gd name="connsiteX6" fmla="*/ 1724495 w 1765489"/>
                <a:gd name="connsiteY6" fmla="*/ 196396 h 529701"/>
                <a:gd name="connsiteX7" fmla="*/ 1568080 w 1765489"/>
                <a:gd name="connsiteY7" fmla="*/ 40287 h 529701"/>
                <a:gd name="connsiteX8" fmla="*/ 32380 w 1765489"/>
                <a:gd name="connsiteY8" fmla="*/ 529386 h 529701"/>
                <a:gd name="connsiteX9" fmla="*/ 320 w 1765489"/>
                <a:gd name="connsiteY9" fmla="*/ 487738 h 529701"/>
                <a:gd name="connsiteX10" fmla="*/ 32380 w 1765489"/>
                <a:gd name="connsiteY10" fmla="*/ 455738 h 529701"/>
                <a:gd name="connsiteX11" fmla="*/ 74109 w 1765489"/>
                <a:gd name="connsiteY11" fmla="*/ 487738 h 529701"/>
                <a:gd name="connsiteX12" fmla="*/ 42048 w 1765489"/>
                <a:gd name="connsiteY12" fmla="*/ 529386 h 529701"/>
                <a:gd name="connsiteX13" fmla="*/ 32380 w 1765489"/>
                <a:gd name="connsiteY13" fmla="*/ 529386 h 5297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65489" h="529701">
                  <a:moveTo>
                    <a:pt x="1765490" y="236052"/>
                  </a:moveTo>
                  <a:lnTo>
                    <a:pt x="1528350" y="236052"/>
                  </a:lnTo>
                  <a:lnTo>
                    <a:pt x="1528350" y="0"/>
                  </a:lnTo>
                  <a:lnTo>
                    <a:pt x="1547901" y="0"/>
                  </a:lnTo>
                  <a:cubicBezTo>
                    <a:pt x="1667578" y="-2"/>
                    <a:pt x="1764789" y="96463"/>
                    <a:pt x="1765490" y="215909"/>
                  </a:cubicBezTo>
                  <a:close/>
                  <a:moveTo>
                    <a:pt x="1568080" y="196396"/>
                  </a:moveTo>
                  <a:lnTo>
                    <a:pt x="1724495" y="196396"/>
                  </a:lnTo>
                  <a:cubicBezTo>
                    <a:pt x="1714846" y="114501"/>
                    <a:pt x="1650131" y="49920"/>
                    <a:pt x="1568080" y="40287"/>
                  </a:cubicBezTo>
                  <a:close/>
                  <a:moveTo>
                    <a:pt x="32380" y="529386"/>
                  </a:moveTo>
                  <a:cubicBezTo>
                    <a:pt x="12004" y="526722"/>
                    <a:pt x="-2350" y="508075"/>
                    <a:pt x="320" y="487738"/>
                  </a:cubicBezTo>
                  <a:cubicBezTo>
                    <a:pt x="2510" y="471054"/>
                    <a:pt x="15664" y="457923"/>
                    <a:pt x="32380" y="455738"/>
                  </a:cubicBezTo>
                  <a:cubicBezTo>
                    <a:pt x="52757" y="453074"/>
                    <a:pt x="71439" y="467401"/>
                    <a:pt x="74109" y="487738"/>
                  </a:cubicBezTo>
                  <a:cubicBezTo>
                    <a:pt x="76779" y="508075"/>
                    <a:pt x="62425" y="526722"/>
                    <a:pt x="42048" y="529386"/>
                  </a:cubicBezTo>
                  <a:cubicBezTo>
                    <a:pt x="38839" y="529807"/>
                    <a:pt x="35589" y="529807"/>
                    <a:pt x="32380" y="529386"/>
                  </a:cubicBezTo>
                  <a:close/>
                </a:path>
              </a:pathLst>
            </a:custGeom>
            <a:gradFill>
              <a:gsLst>
                <a:gs pos="0">
                  <a:schemeClr val="accent3"/>
                </a:gs>
                <a:gs pos="100000">
                  <a:schemeClr val="accent1"/>
                </a:gs>
              </a:gsLst>
              <a:lin ang="5400000" scaled="1"/>
            </a:gradFill>
            <a:ln w="1846"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zh-CN" altLang="en-US"/>
            </a:p>
          </p:txBody>
        </p:sp>
        <p:sp>
          <p:nvSpPr>
            <p:cNvPr id="23" name="任意多边形: 形状 22">
              <a:extLst>
                <a:ext uri="{FF2B5EF4-FFF2-40B4-BE49-F238E27FC236}">
                  <a16:creationId xmlns:a16="http://schemas.microsoft.com/office/drawing/2014/main" id="{9FC47B09-6280-C4E5-7D2B-0F2F3CE4D2E5}"/>
                </a:ext>
              </a:extLst>
            </p:cNvPr>
            <p:cNvSpPr/>
            <p:nvPr/>
          </p:nvSpPr>
          <p:spPr>
            <a:xfrm>
              <a:off x="3858301" y="-1956981"/>
              <a:ext cx="102169" cy="101973"/>
            </a:xfrm>
            <a:custGeom>
              <a:avLst/>
              <a:gdLst>
                <a:gd name="connsiteX0" fmla="*/ 0 w 102169"/>
                <a:gd name="connsiteY0" fmla="*/ 50987 h 101973"/>
                <a:gd name="connsiteX1" fmla="*/ 51085 w 102169"/>
                <a:gd name="connsiteY1" fmla="*/ 101974 h 101973"/>
                <a:gd name="connsiteX2" fmla="*/ 102170 w 102169"/>
                <a:gd name="connsiteY2" fmla="*/ 50987 h 101973"/>
                <a:gd name="connsiteX3" fmla="*/ 51085 w 102169"/>
                <a:gd name="connsiteY3" fmla="*/ 0 h 101973"/>
                <a:gd name="connsiteX4" fmla="*/ 0 w 102169"/>
                <a:gd name="connsiteY4" fmla="*/ 50987 h 1019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2169" h="101973">
                  <a:moveTo>
                    <a:pt x="0" y="50987"/>
                  </a:moveTo>
                  <a:cubicBezTo>
                    <a:pt x="0" y="79147"/>
                    <a:pt x="22871" y="101974"/>
                    <a:pt x="51085" y="101974"/>
                  </a:cubicBezTo>
                  <a:cubicBezTo>
                    <a:pt x="79299" y="101974"/>
                    <a:pt x="102170" y="79147"/>
                    <a:pt x="102170" y="50987"/>
                  </a:cubicBezTo>
                  <a:cubicBezTo>
                    <a:pt x="102170" y="22828"/>
                    <a:pt x="79299" y="0"/>
                    <a:pt x="51085" y="0"/>
                  </a:cubicBezTo>
                  <a:cubicBezTo>
                    <a:pt x="22871" y="0"/>
                    <a:pt x="0" y="22828"/>
                    <a:pt x="0" y="50987"/>
                  </a:cubicBezTo>
                  <a:close/>
                </a:path>
              </a:pathLst>
            </a:custGeom>
            <a:gradFill>
              <a:gsLst>
                <a:gs pos="0">
                  <a:schemeClr val="accent3"/>
                </a:gs>
                <a:gs pos="100000">
                  <a:schemeClr val="accent1"/>
                </a:gs>
              </a:gsLst>
              <a:lin ang="5400000" scaled="1"/>
            </a:gradFill>
            <a:ln w="1846"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zh-CN" altLang="en-US"/>
            </a:p>
          </p:txBody>
        </p:sp>
        <p:sp>
          <p:nvSpPr>
            <p:cNvPr id="25" name="任意多边形: 形状 24">
              <a:extLst>
                <a:ext uri="{FF2B5EF4-FFF2-40B4-BE49-F238E27FC236}">
                  <a16:creationId xmlns:a16="http://schemas.microsoft.com/office/drawing/2014/main" id="{62A5175C-20E5-20E0-70D6-8017D8B99EAB}"/>
                </a:ext>
              </a:extLst>
            </p:cNvPr>
            <p:cNvSpPr/>
            <p:nvPr/>
          </p:nvSpPr>
          <p:spPr>
            <a:xfrm>
              <a:off x="4044984" y="-1956981"/>
              <a:ext cx="102160" cy="101973"/>
            </a:xfrm>
            <a:custGeom>
              <a:avLst/>
              <a:gdLst>
                <a:gd name="connsiteX0" fmla="*/ 0 w 102160"/>
                <a:gd name="connsiteY0" fmla="*/ 50987 h 101973"/>
                <a:gd name="connsiteX1" fmla="*/ 51080 w 102160"/>
                <a:gd name="connsiteY1" fmla="*/ 101974 h 101973"/>
                <a:gd name="connsiteX2" fmla="*/ 102160 w 102160"/>
                <a:gd name="connsiteY2" fmla="*/ 50987 h 101973"/>
                <a:gd name="connsiteX3" fmla="*/ 51080 w 102160"/>
                <a:gd name="connsiteY3" fmla="*/ 0 h 101973"/>
                <a:gd name="connsiteX4" fmla="*/ 0 w 102160"/>
                <a:gd name="connsiteY4" fmla="*/ 50987 h 1019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2160" h="101973">
                  <a:moveTo>
                    <a:pt x="0" y="50987"/>
                  </a:moveTo>
                  <a:cubicBezTo>
                    <a:pt x="0" y="79147"/>
                    <a:pt x="22863" y="101974"/>
                    <a:pt x="51080" y="101974"/>
                  </a:cubicBezTo>
                  <a:cubicBezTo>
                    <a:pt x="79297" y="101974"/>
                    <a:pt x="102160" y="79147"/>
                    <a:pt x="102160" y="50987"/>
                  </a:cubicBezTo>
                  <a:cubicBezTo>
                    <a:pt x="102160" y="22828"/>
                    <a:pt x="79297" y="0"/>
                    <a:pt x="51080" y="0"/>
                  </a:cubicBezTo>
                  <a:cubicBezTo>
                    <a:pt x="22863" y="0"/>
                    <a:pt x="0" y="22828"/>
                    <a:pt x="0" y="50987"/>
                  </a:cubicBezTo>
                  <a:close/>
                </a:path>
              </a:pathLst>
            </a:custGeom>
            <a:gradFill>
              <a:gsLst>
                <a:gs pos="0">
                  <a:schemeClr val="accent3"/>
                </a:gs>
                <a:gs pos="100000">
                  <a:schemeClr val="accent1"/>
                </a:gs>
              </a:gsLst>
              <a:lin ang="5400000" scaled="1"/>
            </a:gradFill>
            <a:ln w="1846"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zh-CN" altLang="en-US"/>
            </a:p>
          </p:txBody>
        </p:sp>
        <p:sp>
          <p:nvSpPr>
            <p:cNvPr id="26" name="任意多边形: 形状 25">
              <a:extLst>
                <a:ext uri="{FF2B5EF4-FFF2-40B4-BE49-F238E27FC236}">
                  <a16:creationId xmlns:a16="http://schemas.microsoft.com/office/drawing/2014/main" id="{BDD99A41-732E-E85F-C3B4-D705674D3085}"/>
                </a:ext>
              </a:extLst>
            </p:cNvPr>
            <p:cNvSpPr/>
            <p:nvPr/>
          </p:nvSpPr>
          <p:spPr>
            <a:xfrm>
              <a:off x="2428552" y="-698030"/>
              <a:ext cx="1269556" cy="229749"/>
            </a:xfrm>
            <a:custGeom>
              <a:avLst/>
              <a:gdLst>
                <a:gd name="connsiteX0" fmla="*/ 1235500 w 1269556"/>
                <a:gd name="connsiteY0" fmla="*/ 161767 h 229749"/>
                <a:gd name="connsiteX1" fmla="*/ 136227 w 1269556"/>
                <a:gd name="connsiteY1" fmla="*/ 161767 h 229749"/>
                <a:gd name="connsiteX2" fmla="*/ 68113 w 1269556"/>
                <a:gd name="connsiteY2" fmla="*/ 93785 h 229749"/>
                <a:gd name="connsiteX3" fmla="*/ 68113 w 1269556"/>
                <a:gd name="connsiteY3" fmla="*/ 33984 h 229749"/>
                <a:gd name="connsiteX4" fmla="*/ 34049 w 1269556"/>
                <a:gd name="connsiteY4" fmla="*/ 0 h 229749"/>
                <a:gd name="connsiteX5" fmla="*/ 0 w 1269556"/>
                <a:gd name="connsiteY5" fmla="*/ 33984 h 229749"/>
                <a:gd name="connsiteX6" fmla="*/ 0 w 1269556"/>
                <a:gd name="connsiteY6" fmla="*/ 93785 h 229749"/>
                <a:gd name="connsiteX7" fmla="*/ 136227 w 1269556"/>
                <a:gd name="connsiteY7" fmla="*/ 229750 h 229749"/>
                <a:gd name="connsiteX8" fmla="*/ 1235500 w 1269556"/>
                <a:gd name="connsiteY8" fmla="*/ 229750 h 229749"/>
                <a:gd name="connsiteX9" fmla="*/ 1269557 w 1269556"/>
                <a:gd name="connsiteY9" fmla="*/ 195762 h 229749"/>
                <a:gd name="connsiteX10" fmla="*/ 1235500 w 1269556"/>
                <a:gd name="connsiteY10" fmla="*/ 161767 h 2297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69556" h="229749">
                  <a:moveTo>
                    <a:pt x="1235500" y="161767"/>
                  </a:moveTo>
                  <a:lnTo>
                    <a:pt x="136227" y="161767"/>
                  </a:lnTo>
                  <a:cubicBezTo>
                    <a:pt x="98609" y="161767"/>
                    <a:pt x="68113" y="131330"/>
                    <a:pt x="68113" y="93785"/>
                  </a:cubicBezTo>
                  <a:lnTo>
                    <a:pt x="68113" y="33984"/>
                  </a:lnTo>
                  <a:cubicBezTo>
                    <a:pt x="68109" y="15211"/>
                    <a:pt x="52858" y="-5"/>
                    <a:pt x="34049" y="0"/>
                  </a:cubicBezTo>
                  <a:cubicBezTo>
                    <a:pt x="15246" y="5"/>
                    <a:pt x="4" y="15217"/>
                    <a:pt x="0" y="33984"/>
                  </a:cubicBezTo>
                  <a:lnTo>
                    <a:pt x="0" y="93785"/>
                  </a:lnTo>
                  <a:cubicBezTo>
                    <a:pt x="0" y="168876"/>
                    <a:pt x="60991" y="229750"/>
                    <a:pt x="136227" y="229750"/>
                  </a:cubicBezTo>
                  <a:lnTo>
                    <a:pt x="1235500" y="229750"/>
                  </a:lnTo>
                  <a:cubicBezTo>
                    <a:pt x="1254309" y="229750"/>
                    <a:pt x="1269557" y="214527"/>
                    <a:pt x="1269557" y="195762"/>
                  </a:cubicBezTo>
                  <a:cubicBezTo>
                    <a:pt x="1269557" y="176986"/>
                    <a:pt x="1254309" y="161767"/>
                    <a:pt x="1235500" y="161767"/>
                  </a:cubicBezTo>
                  <a:close/>
                </a:path>
              </a:pathLst>
            </a:custGeom>
            <a:gradFill>
              <a:gsLst>
                <a:gs pos="0">
                  <a:schemeClr val="accent3"/>
                </a:gs>
                <a:gs pos="100000">
                  <a:schemeClr val="accent1"/>
                </a:gs>
              </a:gsLst>
              <a:lin ang="5400000" scaled="1"/>
            </a:gradFill>
            <a:ln w="1846"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zh-CN" altLang="en-US"/>
            </a:p>
          </p:txBody>
        </p:sp>
        <p:sp>
          <p:nvSpPr>
            <p:cNvPr id="27" name="任意多边形: 形状 26">
              <a:extLst>
                <a:ext uri="{FF2B5EF4-FFF2-40B4-BE49-F238E27FC236}">
                  <a16:creationId xmlns:a16="http://schemas.microsoft.com/office/drawing/2014/main" id="{8854FECB-B383-7FF4-0941-5C68014F80FA}"/>
                </a:ext>
              </a:extLst>
            </p:cNvPr>
            <p:cNvSpPr/>
            <p:nvPr/>
          </p:nvSpPr>
          <p:spPr>
            <a:xfrm>
              <a:off x="2428551" y="-2058956"/>
              <a:ext cx="1905918" cy="1589418"/>
            </a:xfrm>
            <a:custGeom>
              <a:avLst/>
              <a:gdLst>
                <a:gd name="connsiteX0" fmla="*/ 1905918 w 1905918"/>
                <a:gd name="connsiteY0" fmla="*/ 826497 h 1589418"/>
                <a:gd name="connsiteX1" fmla="*/ 1905918 w 1905918"/>
                <a:gd name="connsiteY1" fmla="*/ 134077 h 1589418"/>
                <a:gd name="connsiteX2" fmla="*/ 1769689 w 1905918"/>
                <a:gd name="connsiteY2" fmla="*/ 0 h 1589418"/>
                <a:gd name="connsiteX3" fmla="*/ 136227 w 1905918"/>
                <a:gd name="connsiteY3" fmla="*/ 0 h 1589418"/>
                <a:gd name="connsiteX4" fmla="*/ 0 w 1905918"/>
                <a:gd name="connsiteY4" fmla="*/ 135966 h 1589418"/>
                <a:gd name="connsiteX5" fmla="*/ 0 w 1905918"/>
                <a:gd name="connsiteY5" fmla="*/ 1109758 h 1589418"/>
                <a:gd name="connsiteX6" fmla="*/ 34049 w 1905918"/>
                <a:gd name="connsiteY6" fmla="*/ 1143758 h 1589418"/>
                <a:gd name="connsiteX7" fmla="*/ 68113 w 1905918"/>
                <a:gd name="connsiteY7" fmla="*/ 1109774 h 1589418"/>
                <a:gd name="connsiteX8" fmla="*/ 68113 w 1905918"/>
                <a:gd name="connsiteY8" fmla="*/ 1109758 h 1589418"/>
                <a:gd name="connsiteX9" fmla="*/ 68113 w 1905918"/>
                <a:gd name="connsiteY9" fmla="*/ 305924 h 1589418"/>
                <a:gd name="connsiteX10" fmla="*/ 1837796 w 1905918"/>
                <a:gd name="connsiteY10" fmla="*/ 305924 h 1589418"/>
                <a:gd name="connsiteX11" fmla="*/ 1837796 w 1905918"/>
                <a:gd name="connsiteY11" fmla="*/ 1453450 h 1589418"/>
                <a:gd name="connsiteX12" fmla="*/ 1769689 w 1905918"/>
                <a:gd name="connsiteY12" fmla="*/ 1521433 h 1589418"/>
                <a:gd name="connsiteX13" fmla="*/ 670412 w 1905918"/>
                <a:gd name="connsiteY13" fmla="*/ 1521433 h 1589418"/>
                <a:gd name="connsiteX14" fmla="*/ 636356 w 1905918"/>
                <a:gd name="connsiteY14" fmla="*/ 1555429 h 1589418"/>
                <a:gd name="connsiteX15" fmla="*/ 670412 w 1905918"/>
                <a:gd name="connsiteY15" fmla="*/ 1589417 h 1589418"/>
                <a:gd name="connsiteX16" fmla="*/ 1769689 w 1905918"/>
                <a:gd name="connsiteY16" fmla="*/ 1589417 h 1589418"/>
                <a:gd name="connsiteX17" fmla="*/ 1905918 w 1905918"/>
                <a:gd name="connsiteY17" fmla="*/ 1454713 h 1589418"/>
                <a:gd name="connsiteX18" fmla="*/ 1905918 w 1905918"/>
                <a:gd name="connsiteY18" fmla="*/ 1453450 h 1589418"/>
                <a:gd name="connsiteX19" fmla="*/ 1905918 w 1905918"/>
                <a:gd name="connsiteY19" fmla="*/ 823979 h 1589418"/>
                <a:gd name="connsiteX20" fmla="*/ 1837796 w 1905918"/>
                <a:gd name="connsiteY20" fmla="*/ 237941 h 1589418"/>
                <a:gd name="connsiteX21" fmla="*/ 68113 w 1905918"/>
                <a:gd name="connsiteY21" fmla="*/ 237941 h 1589418"/>
                <a:gd name="connsiteX22" fmla="*/ 68113 w 1905918"/>
                <a:gd name="connsiteY22" fmla="*/ 135966 h 1589418"/>
                <a:gd name="connsiteX23" fmla="*/ 136227 w 1905918"/>
                <a:gd name="connsiteY23" fmla="*/ 67983 h 1589418"/>
                <a:gd name="connsiteX24" fmla="*/ 1769689 w 1905918"/>
                <a:gd name="connsiteY24" fmla="*/ 67983 h 1589418"/>
                <a:gd name="connsiteX25" fmla="*/ 1837796 w 1905918"/>
                <a:gd name="connsiteY25" fmla="*/ 135966 h 15894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905918" h="1589418">
                  <a:moveTo>
                    <a:pt x="1905918" y="826497"/>
                  </a:moveTo>
                  <a:lnTo>
                    <a:pt x="1905918" y="134077"/>
                  </a:lnTo>
                  <a:cubicBezTo>
                    <a:pt x="1904876" y="59724"/>
                    <a:pt x="1844193" y="-7"/>
                    <a:pt x="1769689" y="0"/>
                  </a:cubicBezTo>
                  <a:lnTo>
                    <a:pt x="136227" y="0"/>
                  </a:lnTo>
                  <a:cubicBezTo>
                    <a:pt x="60991" y="0"/>
                    <a:pt x="0" y="60874"/>
                    <a:pt x="0" y="135966"/>
                  </a:cubicBezTo>
                  <a:lnTo>
                    <a:pt x="0" y="1109758"/>
                  </a:lnTo>
                  <a:cubicBezTo>
                    <a:pt x="-4" y="1128531"/>
                    <a:pt x="15240" y="1143753"/>
                    <a:pt x="34049" y="1143758"/>
                  </a:cubicBezTo>
                  <a:cubicBezTo>
                    <a:pt x="52858" y="1143762"/>
                    <a:pt x="68109" y="1128547"/>
                    <a:pt x="68113" y="1109774"/>
                  </a:cubicBezTo>
                  <a:cubicBezTo>
                    <a:pt x="68113" y="1109768"/>
                    <a:pt x="68113" y="1109763"/>
                    <a:pt x="68113" y="1109758"/>
                  </a:cubicBezTo>
                  <a:lnTo>
                    <a:pt x="68113" y="305924"/>
                  </a:lnTo>
                  <a:lnTo>
                    <a:pt x="1837796" y="305924"/>
                  </a:lnTo>
                  <a:lnTo>
                    <a:pt x="1837796" y="1453450"/>
                  </a:lnTo>
                  <a:cubicBezTo>
                    <a:pt x="1837796" y="1490997"/>
                    <a:pt x="1807307" y="1521433"/>
                    <a:pt x="1769689" y="1521433"/>
                  </a:cubicBezTo>
                  <a:lnTo>
                    <a:pt x="670412" y="1521433"/>
                  </a:lnTo>
                  <a:cubicBezTo>
                    <a:pt x="651743" y="1521770"/>
                    <a:pt x="636692" y="1536792"/>
                    <a:pt x="636356" y="1555429"/>
                  </a:cubicBezTo>
                  <a:cubicBezTo>
                    <a:pt x="636356" y="1574194"/>
                    <a:pt x="651603" y="1589417"/>
                    <a:pt x="670412" y="1589417"/>
                  </a:cubicBezTo>
                  <a:lnTo>
                    <a:pt x="1769689" y="1589417"/>
                  </a:lnTo>
                  <a:cubicBezTo>
                    <a:pt x="1844566" y="1589759"/>
                    <a:pt x="1905560" y="1529456"/>
                    <a:pt x="1905918" y="1454713"/>
                  </a:cubicBezTo>
                  <a:cubicBezTo>
                    <a:pt x="1905918" y="1454292"/>
                    <a:pt x="1905918" y="1453871"/>
                    <a:pt x="1905918" y="1453450"/>
                  </a:cubicBezTo>
                  <a:lnTo>
                    <a:pt x="1905918" y="823979"/>
                  </a:lnTo>
                  <a:close/>
                  <a:moveTo>
                    <a:pt x="1837796" y="237941"/>
                  </a:moveTo>
                  <a:lnTo>
                    <a:pt x="68113" y="237941"/>
                  </a:lnTo>
                  <a:lnTo>
                    <a:pt x="68113" y="135966"/>
                  </a:lnTo>
                  <a:cubicBezTo>
                    <a:pt x="68113" y="98420"/>
                    <a:pt x="98609" y="67983"/>
                    <a:pt x="136227" y="67983"/>
                  </a:cubicBezTo>
                  <a:lnTo>
                    <a:pt x="1769689" y="67983"/>
                  </a:lnTo>
                  <a:cubicBezTo>
                    <a:pt x="1807307" y="67983"/>
                    <a:pt x="1837796" y="98420"/>
                    <a:pt x="1837796" y="135966"/>
                  </a:cubicBezTo>
                  <a:close/>
                </a:path>
              </a:pathLst>
            </a:custGeom>
            <a:gradFill>
              <a:gsLst>
                <a:gs pos="0">
                  <a:schemeClr val="accent3"/>
                </a:gs>
                <a:gs pos="100000">
                  <a:schemeClr val="accent1"/>
                </a:gs>
              </a:gsLst>
              <a:lin ang="5400000" scaled="1"/>
            </a:gradFill>
            <a:ln w="1846"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zh-CN" altLang="en-US"/>
            </a:p>
          </p:txBody>
        </p:sp>
      </p:grpSp>
      <p:sp>
        <p:nvSpPr>
          <p:cNvPr id="29" name="图形 171">
            <a:extLst>
              <a:ext uri="{FF2B5EF4-FFF2-40B4-BE49-F238E27FC236}">
                <a16:creationId xmlns:a16="http://schemas.microsoft.com/office/drawing/2014/main" id="{FA89B0AF-B08B-5EA5-F1B0-D20E52D675E8}"/>
              </a:ext>
            </a:extLst>
          </p:cNvPr>
          <p:cNvSpPr/>
          <p:nvPr/>
        </p:nvSpPr>
        <p:spPr>
          <a:xfrm>
            <a:off x="10867991" y="2384716"/>
            <a:ext cx="432862" cy="432960"/>
          </a:xfrm>
          <a:custGeom>
            <a:avLst/>
            <a:gdLst>
              <a:gd name="connsiteX0" fmla="*/ 31490 w 1813365"/>
              <a:gd name="connsiteY0" fmla="*/ 1568911 h 1905000"/>
              <a:gd name="connsiteX1" fmla="*/ 296 w 1813365"/>
              <a:gd name="connsiteY1" fmla="*/ 1537127 h 1905000"/>
              <a:gd name="connsiteX2" fmla="*/ 32079 w 1813365"/>
              <a:gd name="connsiteY2" fmla="*/ 1505932 h 1905000"/>
              <a:gd name="connsiteX3" fmla="*/ 63274 w 1813365"/>
              <a:gd name="connsiteY3" fmla="*/ 1537421 h 1905000"/>
              <a:gd name="connsiteX4" fmla="*/ 31786 w 1813365"/>
              <a:gd name="connsiteY4" fmla="*/ 1568911 h 1905000"/>
              <a:gd name="connsiteX5" fmla="*/ 31490 w 1813365"/>
              <a:gd name="connsiteY5" fmla="*/ 1568911 h 1905000"/>
              <a:gd name="connsiteX6" fmla="*/ 278113 w 1813365"/>
              <a:gd name="connsiteY6" fmla="*/ 985315 h 1905000"/>
              <a:gd name="connsiteX7" fmla="*/ 599782 w 1813365"/>
              <a:gd name="connsiteY7" fmla="*/ 985315 h 1905000"/>
              <a:gd name="connsiteX8" fmla="*/ 717502 w 1813365"/>
              <a:gd name="connsiteY8" fmla="*/ 867595 h 1905000"/>
              <a:gd name="connsiteX9" fmla="*/ 717502 w 1813365"/>
              <a:gd name="connsiteY9" fmla="*/ 634214 h 1905000"/>
              <a:gd name="connsiteX10" fmla="*/ 599782 w 1813365"/>
              <a:gd name="connsiteY10" fmla="*/ 516495 h 1905000"/>
              <a:gd name="connsiteX11" fmla="*/ 278113 w 1813365"/>
              <a:gd name="connsiteY11" fmla="*/ 516495 h 1905000"/>
              <a:gd name="connsiteX12" fmla="*/ 160393 w 1813365"/>
              <a:gd name="connsiteY12" fmla="*/ 634214 h 1905000"/>
              <a:gd name="connsiteX13" fmla="*/ 160393 w 1813365"/>
              <a:gd name="connsiteY13" fmla="*/ 869655 h 1905000"/>
              <a:gd name="connsiteX14" fmla="*/ 278113 w 1813365"/>
              <a:gd name="connsiteY14" fmla="*/ 985315 h 1905000"/>
              <a:gd name="connsiteX15" fmla="*/ 219253 w 1813365"/>
              <a:gd name="connsiteY15" fmla="*/ 634214 h 1905000"/>
              <a:gd name="connsiteX16" fmla="*/ 278113 w 1813365"/>
              <a:gd name="connsiteY16" fmla="*/ 575355 h 1905000"/>
              <a:gd name="connsiteX17" fmla="*/ 599782 w 1813365"/>
              <a:gd name="connsiteY17" fmla="*/ 575355 h 1905000"/>
              <a:gd name="connsiteX18" fmla="*/ 658642 w 1813365"/>
              <a:gd name="connsiteY18" fmla="*/ 634214 h 1905000"/>
              <a:gd name="connsiteX19" fmla="*/ 658642 w 1813365"/>
              <a:gd name="connsiteY19" fmla="*/ 869655 h 1905000"/>
              <a:gd name="connsiteX20" fmla="*/ 599782 w 1813365"/>
              <a:gd name="connsiteY20" fmla="*/ 928515 h 1905000"/>
              <a:gd name="connsiteX21" fmla="*/ 278113 w 1813365"/>
              <a:gd name="connsiteY21" fmla="*/ 928515 h 1905000"/>
              <a:gd name="connsiteX22" fmla="*/ 219253 w 1813365"/>
              <a:gd name="connsiteY22" fmla="*/ 869655 h 1905000"/>
              <a:gd name="connsiteX23" fmla="*/ 278113 w 1813365"/>
              <a:gd name="connsiteY23" fmla="*/ 1570676 h 1905000"/>
              <a:gd name="connsiteX24" fmla="*/ 599782 w 1813365"/>
              <a:gd name="connsiteY24" fmla="*/ 1570676 h 1905000"/>
              <a:gd name="connsiteX25" fmla="*/ 717502 w 1813365"/>
              <a:gd name="connsiteY25" fmla="*/ 1452957 h 1905000"/>
              <a:gd name="connsiteX26" fmla="*/ 717502 w 1813365"/>
              <a:gd name="connsiteY26" fmla="*/ 1217516 h 1905000"/>
              <a:gd name="connsiteX27" fmla="*/ 599782 w 1813365"/>
              <a:gd name="connsiteY27" fmla="*/ 1099797 h 1905000"/>
              <a:gd name="connsiteX28" fmla="*/ 278113 w 1813365"/>
              <a:gd name="connsiteY28" fmla="*/ 1099797 h 1905000"/>
              <a:gd name="connsiteX29" fmla="*/ 160393 w 1813365"/>
              <a:gd name="connsiteY29" fmla="*/ 1217516 h 1905000"/>
              <a:gd name="connsiteX30" fmla="*/ 160393 w 1813365"/>
              <a:gd name="connsiteY30" fmla="*/ 1452957 h 1905000"/>
              <a:gd name="connsiteX31" fmla="*/ 278113 w 1813365"/>
              <a:gd name="connsiteY31" fmla="*/ 1570676 h 1905000"/>
              <a:gd name="connsiteX32" fmla="*/ 219253 w 1813365"/>
              <a:gd name="connsiteY32" fmla="*/ 1219282 h 1905000"/>
              <a:gd name="connsiteX33" fmla="*/ 278113 w 1813365"/>
              <a:gd name="connsiteY33" fmla="*/ 1160422 h 1905000"/>
              <a:gd name="connsiteX34" fmla="*/ 599782 w 1813365"/>
              <a:gd name="connsiteY34" fmla="*/ 1160422 h 1905000"/>
              <a:gd name="connsiteX35" fmla="*/ 658642 w 1813365"/>
              <a:gd name="connsiteY35" fmla="*/ 1219282 h 1905000"/>
              <a:gd name="connsiteX36" fmla="*/ 658642 w 1813365"/>
              <a:gd name="connsiteY36" fmla="*/ 1454722 h 1905000"/>
              <a:gd name="connsiteX37" fmla="*/ 599782 w 1813365"/>
              <a:gd name="connsiteY37" fmla="*/ 1513582 h 1905000"/>
              <a:gd name="connsiteX38" fmla="*/ 278113 w 1813365"/>
              <a:gd name="connsiteY38" fmla="*/ 1513582 h 1905000"/>
              <a:gd name="connsiteX39" fmla="*/ 219253 w 1813365"/>
              <a:gd name="connsiteY39" fmla="*/ 1454722 h 1905000"/>
              <a:gd name="connsiteX40" fmla="*/ 1448542 w 1813365"/>
              <a:gd name="connsiteY40" fmla="*/ 536509 h 1905000"/>
              <a:gd name="connsiteX41" fmla="*/ 834045 w 1813365"/>
              <a:gd name="connsiteY41" fmla="*/ 536509 h 1905000"/>
              <a:gd name="connsiteX42" fmla="*/ 804614 w 1813365"/>
              <a:gd name="connsiteY42" fmla="*/ 565938 h 1905000"/>
              <a:gd name="connsiteX43" fmla="*/ 834045 w 1813365"/>
              <a:gd name="connsiteY43" fmla="*/ 595368 h 1905000"/>
              <a:gd name="connsiteX44" fmla="*/ 1448542 w 1813365"/>
              <a:gd name="connsiteY44" fmla="*/ 595368 h 1905000"/>
              <a:gd name="connsiteX45" fmla="*/ 1477972 w 1813365"/>
              <a:gd name="connsiteY45" fmla="*/ 565938 h 1905000"/>
              <a:gd name="connsiteX46" fmla="*/ 1448542 w 1813365"/>
              <a:gd name="connsiteY46" fmla="*/ 536509 h 1905000"/>
              <a:gd name="connsiteX47" fmla="*/ 1448542 w 1813365"/>
              <a:gd name="connsiteY47" fmla="*/ 653638 h 1905000"/>
              <a:gd name="connsiteX48" fmla="*/ 834045 w 1813365"/>
              <a:gd name="connsiteY48" fmla="*/ 653638 h 1905000"/>
              <a:gd name="connsiteX49" fmla="*/ 804614 w 1813365"/>
              <a:gd name="connsiteY49" fmla="*/ 683069 h 1905000"/>
              <a:gd name="connsiteX50" fmla="*/ 834045 w 1813365"/>
              <a:gd name="connsiteY50" fmla="*/ 712498 h 1905000"/>
              <a:gd name="connsiteX51" fmla="*/ 1448542 w 1813365"/>
              <a:gd name="connsiteY51" fmla="*/ 712500 h 1905000"/>
              <a:gd name="connsiteX52" fmla="*/ 1477972 w 1813365"/>
              <a:gd name="connsiteY52" fmla="*/ 683069 h 1905000"/>
              <a:gd name="connsiteX53" fmla="*/ 1448542 w 1813365"/>
              <a:gd name="connsiteY53" fmla="*/ 653638 h 1905000"/>
              <a:gd name="connsiteX54" fmla="*/ 1448542 w 1813365"/>
              <a:gd name="connsiteY54" fmla="*/ 770476 h 1905000"/>
              <a:gd name="connsiteX55" fmla="*/ 834045 w 1813365"/>
              <a:gd name="connsiteY55" fmla="*/ 770476 h 1905000"/>
              <a:gd name="connsiteX56" fmla="*/ 804614 w 1813365"/>
              <a:gd name="connsiteY56" fmla="*/ 799907 h 1905000"/>
              <a:gd name="connsiteX57" fmla="*/ 834045 w 1813365"/>
              <a:gd name="connsiteY57" fmla="*/ 829335 h 1905000"/>
              <a:gd name="connsiteX58" fmla="*/ 1448542 w 1813365"/>
              <a:gd name="connsiteY58" fmla="*/ 829335 h 1905000"/>
              <a:gd name="connsiteX59" fmla="*/ 1477972 w 1813365"/>
              <a:gd name="connsiteY59" fmla="*/ 799907 h 1905000"/>
              <a:gd name="connsiteX60" fmla="*/ 1448542 w 1813365"/>
              <a:gd name="connsiteY60" fmla="*/ 770476 h 1905000"/>
              <a:gd name="connsiteX61" fmla="*/ 1228994 w 1813365"/>
              <a:gd name="connsiteY61" fmla="*/ 381411 h 1905000"/>
              <a:gd name="connsiteX62" fmla="*/ 1272835 w 1813365"/>
              <a:gd name="connsiteY62" fmla="*/ 425271 h 1905000"/>
              <a:gd name="connsiteX63" fmla="*/ 1316695 w 1813365"/>
              <a:gd name="connsiteY63" fmla="*/ 381430 h 1905000"/>
              <a:gd name="connsiteX64" fmla="*/ 1316695 w 1813365"/>
              <a:gd name="connsiteY64" fmla="*/ 381411 h 1905000"/>
              <a:gd name="connsiteX65" fmla="*/ 1272854 w 1813365"/>
              <a:gd name="connsiteY65" fmla="*/ 337552 h 1905000"/>
              <a:gd name="connsiteX66" fmla="*/ 1228994 w 1813365"/>
              <a:gd name="connsiteY66" fmla="*/ 381394 h 1905000"/>
              <a:gd name="connsiteX67" fmla="*/ 1228994 w 1813365"/>
              <a:gd name="connsiteY67" fmla="*/ 381411 h 1905000"/>
              <a:gd name="connsiteX68" fmla="*/ 1389976 w 1813365"/>
              <a:gd name="connsiteY68" fmla="*/ 381411 h 1905000"/>
              <a:gd name="connsiteX69" fmla="*/ 1433817 w 1813365"/>
              <a:gd name="connsiteY69" fmla="*/ 425271 h 1905000"/>
              <a:gd name="connsiteX70" fmla="*/ 1477677 w 1813365"/>
              <a:gd name="connsiteY70" fmla="*/ 381430 h 1905000"/>
              <a:gd name="connsiteX71" fmla="*/ 1477677 w 1813365"/>
              <a:gd name="connsiteY71" fmla="*/ 381411 h 1905000"/>
              <a:gd name="connsiteX72" fmla="*/ 1433836 w 1813365"/>
              <a:gd name="connsiteY72" fmla="*/ 337552 h 1905000"/>
              <a:gd name="connsiteX73" fmla="*/ 1389976 w 1813365"/>
              <a:gd name="connsiteY73" fmla="*/ 381394 h 1905000"/>
              <a:gd name="connsiteX74" fmla="*/ 1389976 w 1813365"/>
              <a:gd name="connsiteY74" fmla="*/ 381411 h 1905000"/>
              <a:gd name="connsiteX75" fmla="*/ 1521823 w 1813365"/>
              <a:gd name="connsiteY75" fmla="*/ 0 h 1905000"/>
              <a:gd name="connsiteX76" fmla="*/ 117720 w 1813365"/>
              <a:gd name="connsiteY76" fmla="*/ 0 h 1905000"/>
              <a:gd name="connsiteX77" fmla="*/ 0 w 1813365"/>
              <a:gd name="connsiteY77" fmla="*/ 117720 h 1905000"/>
              <a:gd name="connsiteX78" fmla="*/ 0 w 1813365"/>
              <a:gd name="connsiteY78" fmla="*/ 1166014 h 1905000"/>
              <a:gd name="connsiteX79" fmla="*/ 29430 w 1813365"/>
              <a:gd name="connsiteY79" fmla="*/ 1195443 h 1905000"/>
              <a:gd name="connsiteX80" fmla="*/ 58860 w 1813365"/>
              <a:gd name="connsiteY80" fmla="*/ 1166014 h 1905000"/>
              <a:gd name="connsiteX81" fmla="*/ 58860 w 1813365"/>
              <a:gd name="connsiteY81" fmla="*/ 264869 h 1905000"/>
              <a:gd name="connsiteX82" fmla="*/ 1580388 w 1813365"/>
              <a:gd name="connsiteY82" fmla="*/ 264869 h 1905000"/>
              <a:gd name="connsiteX83" fmla="*/ 1580388 w 1813365"/>
              <a:gd name="connsiteY83" fmla="*/ 1177197 h 1905000"/>
              <a:gd name="connsiteX84" fmla="*/ 1609817 w 1813365"/>
              <a:gd name="connsiteY84" fmla="*/ 1206628 h 1905000"/>
              <a:gd name="connsiteX85" fmla="*/ 1639248 w 1813365"/>
              <a:gd name="connsiteY85" fmla="*/ 1177197 h 1905000"/>
              <a:gd name="connsiteX86" fmla="*/ 1639248 w 1813365"/>
              <a:gd name="connsiteY86" fmla="*/ 117720 h 1905000"/>
              <a:gd name="connsiteX87" fmla="*/ 1521823 w 1813365"/>
              <a:gd name="connsiteY87" fmla="*/ 0 h 1905000"/>
              <a:gd name="connsiteX88" fmla="*/ 58860 w 1813365"/>
              <a:gd name="connsiteY88" fmla="*/ 206010 h 1905000"/>
              <a:gd name="connsiteX89" fmla="*/ 58860 w 1813365"/>
              <a:gd name="connsiteY89" fmla="*/ 117720 h 1905000"/>
              <a:gd name="connsiteX90" fmla="*/ 117720 w 1813365"/>
              <a:gd name="connsiteY90" fmla="*/ 58860 h 1905000"/>
              <a:gd name="connsiteX91" fmla="*/ 1521823 w 1813365"/>
              <a:gd name="connsiteY91" fmla="*/ 58860 h 1905000"/>
              <a:gd name="connsiteX92" fmla="*/ 1580682 w 1813365"/>
              <a:gd name="connsiteY92" fmla="*/ 117720 h 1905000"/>
              <a:gd name="connsiteX93" fmla="*/ 1580682 w 1813365"/>
              <a:gd name="connsiteY93" fmla="*/ 206010 h 1905000"/>
              <a:gd name="connsiteX94" fmla="*/ 899673 w 1813365"/>
              <a:gd name="connsiteY94" fmla="*/ 1800819 h 1905000"/>
              <a:gd name="connsiteX95" fmla="*/ 870244 w 1813365"/>
              <a:gd name="connsiteY95" fmla="*/ 1771388 h 1905000"/>
              <a:gd name="connsiteX96" fmla="*/ 117720 w 1813365"/>
              <a:gd name="connsiteY96" fmla="*/ 1771388 h 1905000"/>
              <a:gd name="connsiteX97" fmla="*/ 58860 w 1813365"/>
              <a:gd name="connsiteY97" fmla="*/ 1712528 h 1905000"/>
              <a:gd name="connsiteX98" fmla="*/ 58860 w 1813365"/>
              <a:gd name="connsiteY98" fmla="*/ 1661320 h 1905000"/>
              <a:gd name="connsiteX99" fmla="*/ 29430 w 1813365"/>
              <a:gd name="connsiteY99" fmla="*/ 1631889 h 1905000"/>
              <a:gd name="connsiteX100" fmla="*/ 0 w 1813365"/>
              <a:gd name="connsiteY100" fmla="*/ 1661320 h 1905000"/>
              <a:gd name="connsiteX101" fmla="*/ 0 w 1813365"/>
              <a:gd name="connsiteY101" fmla="*/ 1713412 h 1905000"/>
              <a:gd name="connsiteX102" fmla="*/ 117720 w 1813365"/>
              <a:gd name="connsiteY102" fmla="*/ 1831131 h 1905000"/>
              <a:gd name="connsiteX103" fmla="*/ 871126 w 1813365"/>
              <a:gd name="connsiteY103" fmla="*/ 1831131 h 1905000"/>
              <a:gd name="connsiteX104" fmla="*/ 899675 w 1813365"/>
              <a:gd name="connsiteY104" fmla="*/ 1800845 h 1905000"/>
              <a:gd name="connsiteX105" fmla="*/ 899673 w 1813365"/>
              <a:gd name="connsiteY105" fmla="*/ 1800819 h 1905000"/>
              <a:gd name="connsiteX106" fmla="*/ 1552135 w 1813365"/>
              <a:gd name="connsiteY106" fmla="*/ 1634538 h 1905000"/>
              <a:gd name="connsiteX107" fmla="*/ 1540657 w 1813365"/>
              <a:gd name="connsiteY107" fmla="*/ 1634538 h 1905000"/>
              <a:gd name="connsiteX108" fmla="*/ 1346125 w 1813365"/>
              <a:gd name="connsiteY108" fmla="*/ 1582153 h 1905000"/>
              <a:gd name="connsiteX109" fmla="*/ 1335996 w 1813365"/>
              <a:gd name="connsiteY109" fmla="*/ 1563975 h 1905000"/>
              <a:gd name="connsiteX110" fmla="*/ 1342595 w 1813365"/>
              <a:gd name="connsiteY110" fmla="*/ 1555373 h 1905000"/>
              <a:gd name="connsiteX111" fmla="*/ 1353777 w 1813365"/>
              <a:gd name="connsiteY111" fmla="*/ 1553608 h 1905000"/>
              <a:gd name="connsiteX112" fmla="*/ 1548604 w 1813365"/>
              <a:gd name="connsiteY112" fmla="*/ 1605991 h 1905000"/>
              <a:gd name="connsiteX113" fmla="*/ 1565083 w 1813365"/>
              <a:gd name="connsiteY113" fmla="*/ 1599223 h 1905000"/>
              <a:gd name="connsiteX114" fmla="*/ 1694871 w 1813365"/>
              <a:gd name="connsiteY114" fmla="*/ 1389093 h 1905000"/>
              <a:gd name="connsiteX115" fmla="*/ 1690709 w 1813365"/>
              <a:gd name="connsiteY115" fmla="*/ 1369128 h 1905000"/>
              <a:gd name="connsiteX116" fmla="*/ 1690162 w 1813365"/>
              <a:gd name="connsiteY116" fmla="*/ 1368787 h 1905000"/>
              <a:gd name="connsiteX117" fmla="*/ 1686335 w 1813365"/>
              <a:gd name="connsiteY117" fmla="*/ 1367022 h 1905000"/>
              <a:gd name="connsiteX118" fmla="*/ 1495041 w 1813365"/>
              <a:gd name="connsiteY118" fmla="*/ 1315812 h 1905000"/>
              <a:gd name="connsiteX119" fmla="*/ 1484006 w 1813365"/>
              <a:gd name="connsiteY119" fmla="*/ 1297419 h 1905000"/>
              <a:gd name="connsiteX120" fmla="*/ 1502399 w 1813365"/>
              <a:gd name="connsiteY120" fmla="*/ 1286383 h 1905000"/>
              <a:gd name="connsiteX121" fmla="*/ 1693399 w 1813365"/>
              <a:gd name="connsiteY121" fmla="*/ 1337591 h 1905000"/>
              <a:gd name="connsiteX122" fmla="*/ 1725116 w 1813365"/>
              <a:gd name="connsiteY122" fmla="*/ 1390879 h 1905000"/>
              <a:gd name="connsiteX123" fmla="*/ 1724889 w 1813365"/>
              <a:gd name="connsiteY123" fmla="*/ 1391742 h 1905000"/>
              <a:gd name="connsiteX124" fmla="*/ 1719885 w 1813365"/>
              <a:gd name="connsiteY124" fmla="*/ 1403808 h 1905000"/>
              <a:gd name="connsiteX125" fmla="*/ 1589218 w 1813365"/>
              <a:gd name="connsiteY125" fmla="*/ 1613643 h 1905000"/>
              <a:gd name="connsiteX126" fmla="*/ 1552135 w 1813365"/>
              <a:gd name="connsiteY126" fmla="*/ 1634538 h 1905000"/>
              <a:gd name="connsiteX127" fmla="*/ 1128050 w 1813365"/>
              <a:gd name="connsiteY127" fmla="*/ 1521822 h 1905000"/>
              <a:gd name="connsiteX128" fmla="*/ 1123929 w 1813365"/>
              <a:gd name="connsiteY128" fmla="*/ 1521822 h 1905000"/>
              <a:gd name="connsiteX129" fmla="*/ 990318 w 1813365"/>
              <a:gd name="connsiteY129" fmla="*/ 1486213 h 1905000"/>
              <a:gd name="connsiteX130" fmla="*/ 957357 w 1813365"/>
              <a:gd name="connsiteY130" fmla="*/ 1442066 h 1905000"/>
              <a:gd name="connsiteX131" fmla="*/ 959122 w 1813365"/>
              <a:gd name="connsiteY131" fmla="*/ 1430590 h 1905000"/>
              <a:gd name="connsiteX132" fmla="*/ 1020335 w 1813365"/>
              <a:gd name="connsiteY132" fmla="*/ 1202213 h 1905000"/>
              <a:gd name="connsiteX133" fmla="*/ 1074713 w 1813365"/>
              <a:gd name="connsiteY133" fmla="*/ 1170704 h 1905000"/>
              <a:gd name="connsiteX134" fmla="*/ 1074782 w 1813365"/>
              <a:gd name="connsiteY134" fmla="*/ 1170723 h 1905000"/>
              <a:gd name="connsiteX135" fmla="*/ 1387917 w 1813365"/>
              <a:gd name="connsiteY135" fmla="*/ 1254599 h 1905000"/>
              <a:gd name="connsiteX136" fmla="*/ 1398524 w 1813365"/>
              <a:gd name="connsiteY136" fmla="*/ 1272503 h 1905000"/>
              <a:gd name="connsiteX137" fmla="*/ 1398511 w 1813365"/>
              <a:gd name="connsiteY137" fmla="*/ 1272551 h 1905000"/>
              <a:gd name="connsiteX138" fmla="*/ 1380265 w 1813365"/>
              <a:gd name="connsiteY138" fmla="*/ 1283146 h 1905000"/>
              <a:gd name="connsiteX139" fmla="*/ 1066835 w 1813365"/>
              <a:gd name="connsiteY139" fmla="*/ 1199858 h 1905000"/>
              <a:gd name="connsiteX140" fmla="*/ 1048884 w 1813365"/>
              <a:gd name="connsiteY140" fmla="*/ 1210159 h 1905000"/>
              <a:gd name="connsiteX141" fmla="*/ 987669 w 1813365"/>
              <a:gd name="connsiteY141" fmla="*/ 1438830 h 1905000"/>
              <a:gd name="connsiteX142" fmla="*/ 987669 w 1813365"/>
              <a:gd name="connsiteY142" fmla="*/ 1442656 h 1905000"/>
              <a:gd name="connsiteX143" fmla="*/ 998558 w 1813365"/>
              <a:gd name="connsiteY143" fmla="*/ 1457076 h 1905000"/>
              <a:gd name="connsiteX144" fmla="*/ 1132464 w 1813365"/>
              <a:gd name="connsiteY144" fmla="*/ 1492687 h 1905000"/>
              <a:gd name="connsiteX145" fmla="*/ 1142765 w 1813365"/>
              <a:gd name="connsiteY145" fmla="*/ 1510933 h 1905000"/>
              <a:gd name="connsiteX146" fmla="*/ 1128637 w 1813365"/>
              <a:gd name="connsiteY146" fmla="*/ 1521822 h 1905000"/>
              <a:gd name="connsiteX147" fmla="*/ 1442068 w 1813365"/>
              <a:gd name="connsiteY147" fmla="*/ 1299627 h 1905000"/>
              <a:gd name="connsiteX148" fmla="*/ 1438241 w 1813365"/>
              <a:gd name="connsiteY148" fmla="*/ 1299627 h 1905000"/>
              <a:gd name="connsiteX149" fmla="*/ 1427486 w 1813365"/>
              <a:gd name="connsiteY149" fmla="*/ 1282299 h 1905000"/>
              <a:gd name="connsiteX150" fmla="*/ 1427646 w 1813365"/>
              <a:gd name="connsiteY150" fmla="*/ 1281674 h 1905000"/>
              <a:gd name="connsiteX151" fmla="*/ 1446039 w 1813365"/>
              <a:gd name="connsiteY151" fmla="*/ 1270637 h 1905000"/>
              <a:gd name="connsiteX152" fmla="*/ 1457077 w 1813365"/>
              <a:gd name="connsiteY152" fmla="*/ 1289032 h 1905000"/>
              <a:gd name="connsiteX153" fmla="*/ 1442949 w 1813365"/>
              <a:gd name="connsiteY153" fmla="*/ 1300215 h 1905000"/>
              <a:gd name="connsiteX154" fmla="*/ 1752553 w 1813365"/>
              <a:gd name="connsiteY154" fmla="*/ 1628064 h 1905000"/>
              <a:gd name="connsiteX155" fmla="*/ 1748728 w 1813365"/>
              <a:gd name="connsiteY155" fmla="*/ 1628064 h 1905000"/>
              <a:gd name="connsiteX156" fmla="*/ 1691634 w 1813365"/>
              <a:gd name="connsiteY156" fmla="*/ 1612761 h 1905000"/>
              <a:gd name="connsiteX157" fmla="*/ 1681026 w 1813365"/>
              <a:gd name="connsiteY157" fmla="*/ 1594857 h 1905000"/>
              <a:gd name="connsiteX158" fmla="*/ 1681039 w 1813365"/>
              <a:gd name="connsiteY158" fmla="*/ 1594809 h 1905000"/>
              <a:gd name="connsiteX159" fmla="*/ 1727243 w 1813365"/>
              <a:gd name="connsiteY159" fmla="*/ 1423232 h 1905000"/>
              <a:gd name="connsiteX160" fmla="*/ 1745147 w 1813365"/>
              <a:gd name="connsiteY160" fmla="*/ 1412624 h 1905000"/>
              <a:gd name="connsiteX161" fmla="*/ 1745195 w 1813365"/>
              <a:gd name="connsiteY161" fmla="*/ 1412638 h 1905000"/>
              <a:gd name="connsiteX162" fmla="*/ 1802289 w 1813365"/>
              <a:gd name="connsiteY162" fmla="*/ 1427941 h 1905000"/>
              <a:gd name="connsiteX163" fmla="*/ 1812884 w 1813365"/>
              <a:gd name="connsiteY163" fmla="*/ 1446187 h 1905000"/>
              <a:gd name="connsiteX164" fmla="*/ 1797581 w 1813365"/>
              <a:gd name="connsiteY164" fmla="*/ 1503281 h 1905000"/>
              <a:gd name="connsiteX165" fmla="*/ 1779041 w 1813365"/>
              <a:gd name="connsiteY165" fmla="*/ 1514170 h 1905000"/>
              <a:gd name="connsiteX166" fmla="*/ 1768152 w 1813365"/>
              <a:gd name="connsiteY166" fmla="*/ 1495630 h 1905000"/>
              <a:gd name="connsiteX167" fmla="*/ 1779628 w 1813365"/>
              <a:gd name="connsiteY167" fmla="*/ 1452661 h 1905000"/>
              <a:gd name="connsiteX168" fmla="*/ 1750199 w 1813365"/>
              <a:gd name="connsiteY168" fmla="*/ 1445010 h 1905000"/>
              <a:gd name="connsiteX169" fmla="*/ 1711645 w 1813365"/>
              <a:gd name="connsiteY169" fmla="*/ 1588039 h 1905000"/>
              <a:gd name="connsiteX170" fmla="*/ 1741074 w 1813365"/>
              <a:gd name="connsiteY170" fmla="*/ 1595691 h 1905000"/>
              <a:gd name="connsiteX171" fmla="*/ 1752553 w 1813365"/>
              <a:gd name="connsiteY171" fmla="*/ 1552724 h 1905000"/>
              <a:gd name="connsiteX172" fmla="*/ 1771093 w 1813365"/>
              <a:gd name="connsiteY172" fmla="*/ 1541835 h 1905000"/>
              <a:gd name="connsiteX173" fmla="*/ 1781984 w 1813365"/>
              <a:gd name="connsiteY173" fmla="*/ 1560376 h 1905000"/>
              <a:gd name="connsiteX174" fmla="*/ 1765797 w 1813365"/>
              <a:gd name="connsiteY174" fmla="*/ 1618647 h 1905000"/>
              <a:gd name="connsiteX175" fmla="*/ 1752553 w 1813365"/>
              <a:gd name="connsiteY175" fmla="*/ 1628064 h 1905000"/>
              <a:gd name="connsiteX176" fmla="*/ 1237529 w 1813365"/>
              <a:gd name="connsiteY176" fmla="*/ 1609228 h 1905000"/>
              <a:gd name="connsiteX177" fmla="*/ 1162751 w 1813365"/>
              <a:gd name="connsiteY177" fmla="*/ 1535093 h 1905000"/>
              <a:gd name="connsiteX178" fmla="*/ 1176608 w 1813365"/>
              <a:gd name="connsiteY178" fmla="*/ 1491509 h 1905000"/>
              <a:gd name="connsiteX179" fmla="*/ 1197210 w 1813365"/>
              <a:gd name="connsiteY179" fmla="*/ 1487684 h 1905000"/>
              <a:gd name="connsiteX180" fmla="*/ 1201150 w 1813365"/>
              <a:gd name="connsiteY180" fmla="*/ 1508116 h 1905000"/>
              <a:gd name="connsiteX181" fmla="*/ 1201037 w 1813365"/>
              <a:gd name="connsiteY181" fmla="*/ 1508284 h 1905000"/>
              <a:gd name="connsiteX182" fmla="*/ 1212188 w 1813365"/>
              <a:gd name="connsiteY182" fmla="*/ 1570133 h 1905000"/>
              <a:gd name="connsiteX183" fmla="*/ 1274037 w 1813365"/>
              <a:gd name="connsiteY183" fmla="*/ 1558982 h 1905000"/>
              <a:gd name="connsiteX184" fmla="*/ 1262886 w 1813365"/>
              <a:gd name="connsiteY184" fmla="*/ 1497133 h 1905000"/>
              <a:gd name="connsiteX185" fmla="*/ 1262839 w 1813365"/>
              <a:gd name="connsiteY185" fmla="*/ 1497101 h 1905000"/>
              <a:gd name="connsiteX186" fmla="*/ 1239001 w 1813365"/>
              <a:gd name="connsiteY186" fmla="*/ 1489156 h 1905000"/>
              <a:gd name="connsiteX187" fmla="*/ 1224873 w 1813365"/>
              <a:gd name="connsiteY187" fmla="*/ 1473875 h 1905000"/>
              <a:gd name="connsiteX188" fmla="*/ 1224873 w 1813365"/>
              <a:gd name="connsiteY188" fmla="*/ 1473851 h 1905000"/>
              <a:gd name="connsiteX189" fmla="*/ 1240179 w 1813365"/>
              <a:gd name="connsiteY189" fmla="*/ 1459725 h 1905000"/>
              <a:gd name="connsiteX190" fmla="*/ 1305860 w 1813365"/>
              <a:gd name="connsiteY190" fmla="*/ 1540959 h 1905000"/>
              <a:gd name="connsiteX191" fmla="*/ 1237529 w 1813365"/>
              <a:gd name="connsiteY191" fmla="*/ 1606875 h 1905000"/>
              <a:gd name="connsiteX192" fmla="*/ 1703110 w 1813365"/>
              <a:gd name="connsiteY192" fmla="*/ 1584214 h 1905000"/>
              <a:gd name="connsiteX193" fmla="*/ 1699285 w 1813365"/>
              <a:gd name="connsiteY193" fmla="*/ 1584214 h 1905000"/>
              <a:gd name="connsiteX194" fmla="*/ 1613644 w 1813365"/>
              <a:gd name="connsiteY194" fmla="*/ 1559788 h 1905000"/>
              <a:gd name="connsiteX195" fmla="*/ 1603049 w 1813365"/>
              <a:gd name="connsiteY195" fmla="*/ 1541539 h 1905000"/>
              <a:gd name="connsiteX196" fmla="*/ 1605697 w 1813365"/>
              <a:gd name="connsiteY196" fmla="*/ 1532122 h 1905000"/>
              <a:gd name="connsiteX197" fmla="*/ 1621737 w 1813365"/>
              <a:gd name="connsiteY197" fmla="*/ 1518732 h 1905000"/>
              <a:gd name="connsiteX198" fmla="*/ 1635127 w 1813365"/>
              <a:gd name="connsiteY198" fmla="*/ 1534771 h 1905000"/>
              <a:gd name="connsiteX199" fmla="*/ 1707525 w 1813365"/>
              <a:gd name="connsiteY199" fmla="*/ 1554195 h 1905000"/>
              <a:gd name="connsiteX200" fmla="*/ 1720328 w 1813365"/>
              <a:gd name="connsiteY200" fmla="*/ 1570823 h 1905000"/>
              <a:gd name="connsiteX201" fmla="*/ 1703700 w 1813365"/>
              <a:gd name="connsiteY201" fmla="*/ 1583624 h 1905000"/>
              <a:gd name="connsiteX202" fmla="*/ 1030048 w 1813365"/>
              <a:gd name="connsiteY202" fmla="*/ 1905000 h 1905000"/>
              <a:gd name="connsiteX203" fmla="*/ 971188 w 1813365"/>
              <a:gd name="connsiteY203" fmla="*/ 1905000 h 1905000"/>
              <a:gd name="connsiteX204" fmla="*/ 956473 w 1813365"/>
              <a:gd name="connsiteY204" fmla="*/ 1890285 h 1905000"/>
              <a:gd name="connsiteX205" fmla="*/ 956473 w 1813365"/>
              <a:gd name="connsiteY205" fmla="*/ 1847906 h 1905000"/>
              <a:gd name="connsiteX206" fmla="*/ 971188 w 1813365"/>
              <a:gd name="connsiteY206" fmla="*/ 1833191 h 1905000"/>
              <a:gd name="connsiteX207" fmla="*/ 985904 w 1813365"/>
              <a:gd name="connsiteY207" fmla="*/ 1847906 h 1905000"/>
              <a:gd name="connsiteX208" fmla="*/ 985904 w 1813365"/>
              <a:gd name="connsiteY208" fmla="*/ 1875569 h 1905000"/>
              <a:gd name="connsiteX209" fmla="*/ 1030048 w 1813365"/>
              <a:gd name="connsiteY209" fmla="*/ 1875569 h 1905000"/>
              <a:gd name="connsiteX210" fmla="*/ 1045057 w 1813365"/>
              <a:gd name="connsiteY210" fmla="*/ 1860854 h 1905000"/>
              <a:gd name="connsiteX211" fmla="*/ 1045057 w 1813365"/>
              <a:gd name="connsiteY211" fmla="*/ 1713706 h 1905000"/>
              <a:gd name="connsiteX212" fmla="*/ 1030346 w 1813365"/>
              <a:gd name="connsiteY212" fmla="*/ 1698987 h 1905000"/>
              <a:gd name="connsiteX213" fmla="*/ 1030048 w 1813365"/>
              <a:gd name="connsiteY213" fmla="*/ 1698990 h 1905000"/>
              <a:gd name="connsiteX214" fmla="*/ 985314 w 1813365"/>
              <a:gd name="connsiteY214" fmla="*/ 1698990 h 1905000"/>
              <a:gd name="connsiteX215" fmla="*/ 985314 w 1813365"/>
              <a:gd name="connsiteY215" fmla="*/ 1789634 h 1905000"/>
              <a:gd name="connsiteX216" fmla="*/ 970599 w 1813365"/>
              <a:gd name="connsiteY216" fmla="*/ 1804349 h 1905000"/>
              <a:gd name="connsiteX217" fmla="*/ 955885 w 1813365"/>
              <a:gd name="connsiteY217" fmla="*/ 1789634 h 1905000"/>
              <a:gd name="connsiteX218" fmla="*/ 955885 w 1813365"/>
              <a:gd name="connsiteY218" fmla="*/ 1683099 h 1905000"/>
              <a:gd name="connsiteX219" fmla="*/ 970599 w 1813365"/>
              <a:gd name="connsiteY219" fmla="*/ 1668384 h 1905000"/>
              <a:gd name="connsiteX220" fmla="*/ 1029460 w 1813365"/>
              <a:gd name="connsiteY220" fmla="*/ 1668384 h 1905000"/>
              <a:gd name="connsiteX221" fmla="*/ 1074192 w 1813365"/>
              <a:gd name="connsiteY221" fmla="*/ 1712528 h 1905000"/>
              <a:gd name="connsiteX222" fmla="*/ 1074192 w 1813365"/>
              <a:gd name="connsiteY222" fmla="*/ 1712822 h 1905000"/>
              <a:gd name="connsiteX223" fmla="*/ 1074192 w 1813365"/>
              <a:gd name="connsiteY223" fmla="*/ 1859972 h 1905000"/>
              <a:gd name="connsiteX224" fmla="*/ 1030939 w 1813365"/>
              <a:gd name="connsiteY224" fmla="*/ 1905000 h 1905000"/>
              <a:gd name="connsiteX225" fmla="*/ 1030048 w 1813365"/>
              <a:gd name="connsiteY225" fmla="*/ 1905000 h 1905000"/>
              <a:gd name="connsiteX226" fmla="*/ 1059479 w 1813365"/>
              <a:gd name="connsiteY226" fmla="*/ 1875569 h 1905000"/>
              <a:gd name="connsiteX227" fmla="*/ 1044470 w 1813365"/>
              <a:gd name="connsiteY227" fmla="*/ 1860854 h 1905000"/>
              <a:gd name="connsiteX228" fmla="*/ 1044470 w 1813365"/>
              <a:gd name="connsiteY228" fmla="*/ 1801996 h 1905000"/>
              <a:gd name="connsiteX229" fmla="*/ 1059479 w 1813365"/>
              <a:gd name="connsiteY229" fmla="*/ 1787281 h 1905000"/>
              <a:gd name="connsiteX230" fmla="*/ 1195151 w 1813365"/>
              <a:gd name="connsiteY230" fmla="*/ 1787281 h 1905000"/>
              <a:gd name="connsiteX231" fmla="*/ 1221636 w 1813365"/>
              <a:gd name="connsiteY231" fmla="*/ 1760793 h 1905000"/>
              <a:gd name="connsiteX232" fmla="*/ 1221636 w 1813365"/>
              <a:gd name="connsiteY232" fmla="*/ 1653668 h 1905000"/>
              <a:gd name="connsiteX233" fmla="*/ 1236352 w 1813365"/>
              <a:gd name="connsiteY233" fmla="*/ 1638953 h 1905000"/>
              <a:gd name="connsiteX234" fmla="*/ 1251067 w 1813365"/>
              <a:gd name="connsiteY234" fmla="*/ 1653668 h 1905000"/>
              <a:gd name="connsiteX235" fmla="*/ 1251067 w 1813365"/>
              <a:gd name="connsiteY235" fmla="*/ 1760205 h 1905000"/>
              <a:gd name="connsiteX236" fmla="*/ 1195151 w 1813365"/>
              <a:gd name="connsiteY236" fmla="*/ 1816416 h 1905000"/>
              <a:gd name="connsiteX237" fmla="*/ 1074782 w 1813365"/>
              <a:gd name="connsiteY237" fmla="*/ 1816416 h 1905000"/>
              <a:gd name="connsiteX238" fmla="*/ 1074782 w 1813365"/>
              <a:gd name="connsiteY238" fmla="*/ 1860854 h 1905000"/>
              <a:gd name="connsiteX239" fmla="*/ 1060067 w 1813365"/>
              <a:gd name="connsiteY239" fmla="*/ 1875569 h 1905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Lst>
            <a:rect l="l" t="t" r="r" b="b"/>
            <a:pathLst>
              <a:path w="1813365" h="1905000">
                <a:moveTo>
                  <a:pt x="31490" y="1568911"/>
                </a:moveTo>
                <a:cubicBezTo>
                  <a:pt x="14099" y="1568747"/>
                  <a:pt x="133" y="1554517"/>
                  <a:pt x="296" y="1537127"/>
                </a:cubicBezTo>
                <a:cubicBezTo>
                  <a:pt x="458" y="1519736"/>
                  <a:pt x="14688" y="1505770"/>
                  <a:pt x="32079" y="1505932"/>
                </a:cubicBezTo>
                <a:cubicBezTo>
                  <a:pt x="49354" y="1506094"/>
                  <a:pt x="63274" y="1520144"/>
                  <a:pt x="63274" y="1537421"/>
                </a:cubicBezTo>
                <a:cubicBezTo>
                  <a:pt x="63275" y="1554811"/>
                  <a:pt x="49177" y="1568911"/>
                  <a:pt x="31786" y="1568911"/>
                </a:cubicBezTo>
                <a:cubicBezTo>
                  <a:pt x="31687" y="1568911"/>
                  <a:pt x="31589" y="1568911"/>
                  <a:pt x="31490" y="1568911"/>
                </a:cubicBezTo>
                <a:close/>
                <a:moveTo>
                  <a:pt x="278113" y="985315"/>
                </a:moveTo>
                <a:lnTo>
                  <a:pt x="599782" y="985315"/>
                </a:lnTo>
                <a:cubicBezTo>
                  <a:pt x="664798" y="985315"/>
                  <a:pt x="717502" y="932609"/>
                  <a:pt x="717502" y="867595"/>
                </a:cubicBezTo>
                <a:lnTo>
                  <a:pt x="717502" y="634214"/>
                </a:lnTo>
                <a:cubicBezTo>
                  <a:pt x="717502" y="569201"/>
                  <a:pt x="664798" y="516495"/>
                  <a:pt x="599782" y="516495"/>
                </a:cubicBezTo>
                <a:lnTo>
                  <a:pt x="278113" y="516495"/>
                </a:lnTo>
                <a:cubicBezTo>
                  <a:pt x="213099" y="516495"/>
                  <a:pt x="160393" y="569201"/>
                  <a:pt x="160393" y="634214"/>
                </a:cubicBezTo>
                <a:lnTo>
                  <a:pt x="160393" y="869655"/>
                </a:lnTo>
                <a:cubicBezTo>
                  <a:pt x="161517" y="933863"/>
                  <a:pt x="213895" y="985324"/>
                  <a:pt x="278113" y="985315"/>
                </a:cubicBezTo>
                <a:close/>
                <a:moveTo>
                  <a:pt x="219253" y="634214"/>
                </a:moveTo>
                <a:cubicBezTo>
                  <a:pt x="219253" y="601708"/>
                  <a:pt x="245605" y="575355"/>
                  <a:pt x="278113" y="575355"/>
                </a:cubicBezTo>
                <a:lnTo>
                  <a:pt x="599782" y="575355"/>
                </a:lnTo>
                <a:cubicBezTo>
                  <a:pt x="632290" y="575355"/>
                  <a:pt x="658642" y="601708"/>
                  <a:pt x="658642" y="634214"/>
                </a:cubicBezTo>
                <a:lnTo>
                  <a:pt x="658642" y="869655"/>
                </a:lnTo>
                <a:cubicBezTo>
                  <a:pt x="658642" y="902163"/>
                  <a:pt x="632290" y="928515"/>
                  <a:pt x="599782" y="928515"/>
                </a:cubicBezTo>
                <a:lnTo>
                  <a:pt x="278113" y="928515"/>
                </a:lnTo>
                <a:cubicBezTo>
                  <a:pt x="245605" y="928515"/>
                  <a:pt x="219253" y="902163"/>
                  <a:pt x="219253" y="869655"/>
                </a:cubicBezTo>
                <a:close/>
                <a:moveTo>
                  <a:pt x="278113" y="1570676"/>
                </a:moveTo>
                <a:lnTo>
                  <a:pt x="599782" y="1570676"/>
                </a:lnTo>
                <a:cubicBezTo>
                  <a:pt x="664798" y="1570676"/>
                  <a:pt x="717502" y="1517971"/>
                  <a:pt x="717502" y="1452957"/>
                </a:cubicBezTo>
                <a:lnTo>
                  <a:pt x="717502" y="1217516"/>
                </a:lnTo>
                <a:cubicBezTo>
                  <a:pt x="717502" y="1152503"/>
                  <a:pt x="664798" y="1099797"/>
                  <a:pt x="599782" y="1099797"/>
                </a:cubicBezTo>
                <a:lnTo>
                  <a:pt x="278113" y="1099797"/>
                </a:lnTo>
                <a:cubicBezTo>
                  <a:pt x="213099" y="1099797"/>
                  <a:pt x="160393" y="1152503"/>
                  <a:pt x="160393" y="1217516"/>
                </a:cubicBezTo>
                <a:lnTo>
                  <a:pt x="160393" y="1452957"/>
                </a:lnTo>
                <a:cubicBezTo>
                  <a:pt x="160393" y="1517971"/>
                  <a:pt x="213099" y="1570676"/>
                  <a:pt x="278113" y="1570676"/>
                </a:cubicBezTo>
                <a:close/>
                <a:moveTo>
                  <a:pt x="219253" y="1219282"/>
                </a:moveTo>
                <a:cubicBezTo>
                  <a:pt x="219253" y="1186774"/>
                  <a:pt x="245605" y="1160422"/>
                  <a:pt x="278113" y="1160422"/>
                </a:cubicBezTo>
                <a:lnTo>
                  <a:pt x="599782" y="1160422"/>
                </a:lnTo>
                <a:cubicBezTo>
                  <a:pt x="632290" y="1160422"/>
                  <a:pt x="658642" y="1186776"/>
                  <a:pt x="658642" y="1219282"/>
                </a:cubicBezTo>
                <a:lnTo>
                  <a:pt x="658642" y="1454722"/>
                </a:lnTo>
                <a:cubicBezTo>
                  <a:pt x="658642" y="1487230"/>
                  <a:pt x="632290" y="1513582"/>
                  <a:pt x="599782" y="1513582"/>
                </a:cubicBezTo>
                <a:lnTo>
                  <a:pt x="278113" y="1513582"/>
                </a:lnTo>
                <a:cubicBezTo>
                  <a:pt x="245605" y="1513582"/>
                  <a:pt x="219253" y="1487230"/>
                  <a:pt x="219253" y="1454722"/>
                </a:cubicBezTo>
                <a:close/>
                <a:moveTo>
                  <a:pt x="1448542" y="536509"/>
                </a:moveTo>
                <a:lnTo>
                  <a:pt x="834045" y="536509"/>
                </a:lnTo>
                <a:cubicBezTo>
                  <a:pt x="817791" y="536509"/>
                  <a:pt x="804614" y="549684"/>
                  <a:pt x="804614" y="565938"/>
                </a:cubicBezTo>
                <a:cubicBezTo>
                  <a:pt x="804614" y="582191"/>
                  <a:pt x="817791" y="595368"/>
                  <a:pt x="834045" y="595368"/>
                </a:cubicBezTo>
                <a:lnTo>
                  <a:pt x="1448542" y="595368"/>
                </a:lnTo>
                <a:cubicBezTo>
                  <a:pt x="1464795" y="595368"/>
                  <a:pt x="1477972" y="582191"/>
                  <a:pt x="1477972" y="565938"/>
                </a:cubicBezTo>
                <a:cubicBezTo>
                  <a:pt x="1477972" y="549684"/>
                  <a:pt x="1464795" y="536509"/>
                  <a:pt x="1448542" y="536509"/>
                </a:cubicBezTo>
                <a:close/>
                <a:moveTo>
                  <a:pt x="1448542" y="653638"/>
                </a:moveTo>
                <a:lnTo>
                  <a:pt x="834045" y="653638"/>
                </a:lnTo>
                <a:cubicBezTo>
                  <a:pt x="817791" y="653638"/>
                  <a:pt x="804614" y="666815"/>
                  <a:pt x="804614" y="683069"/>
                </a:cubicBezTo>
                <a:cubicBezTo>
                  <a:pt x="804614" y="699323"/>
                  <a:pt x="817791" y="712498"/>
                  <a:pt x="834045" y="712498"/>
                </a:cubicBezTo>
                <a:lnTo>
                  <a:pt x="1448542" y="712500"/>
                </a:lnTo>
                <a:cubicBezTo>
                  <a:pt x="1464795" y="712500"/>
                  <a:pt x="1477972" y="699323"/>
                  <a:pt x="1477972" y="683069"/>
                </a:cubicBezTo>
                <a:cubicBezTo>
                  <a:pt x="1477972" y="666815"/>
                  <a:pt x="1464795" y="653638"/>
                  <a:pt x="1448542" y="653638"/>
                </a:cubicBezTo>
                <a:close/>
                <a:moveTo>
                  <a:pt x="1448542" y="770476"/>
                </a:moveTo>
                <a:lnTo>
                  <a:pt x="834045" y="770476"/>
                </a:lnTo>
                <a:cubicBezTo>
                  <a:pt x="817791" y="770476"/>
                  <a:pt x="804614" y="783653"/>
                  <a:pt x="804614" y="799907"/>
                </a:cubicBezTo>
                <a:cubicBezTo>
                  <a:pt x="804614" y="816159"/>
                  <a:pt x="817791" y="829335"/>
                  <a:pt x="834045" y="829335"/>
                </a:cubicBezTo>
                <a:lnTo>
                  <a:pt x="1448542" y="829335"/>
                </a:lnTo>
                <a:cubicBezTo>
                  <a:pt x="1464795" y="829335"/>
                  <a:pt x="1477972" y="816159"/>
                  <a:pt x="1477972" y="799907"/>
                </a:cubicBezTo>
                <a:cubicBezTo>
                  <a:pt x="1477972" y="783653"/>
                  <a:pt x="1464795" y="770476"/>
                  <a:pt x="1448542" y="770476"/>
                </a:cubicBezTo>
                <a:close/>
                <a:moveTo>
                  <a:pt x="1228994" y="381411"/>
                </a:moveTo>
                <a:cubicBezTo>
                  <a:pt x="1228989" y="405629"/>
                  <a:pt x="1248617" y="425267"/>
                  <a:pt x="1272835" y="425271"/>
                </a:cubicBezTo>
                <a:cubicBezTo>
                  <a:pt x="1297053" y="425276"/>
                  <a:pt x="1316691" y="405648"/>
                  <a:pt x="1316695" y="381430"/>
                </a:cubicBezTo>
                <a:cubicBezTo>
                  <a:pt x="1316695" y="381424"/>
                  <a:pt x="1316695" y="381419"/>
                  <a:pt x="1316695" y="381411"/>
                </a:cubicBezTo>
                <a:cubicBezTo>
                  <a:pt x="1316700" y="357195"/>
                  <a:pt x="1297072" y="337557"/>
                  <a:pt x="1272854" y="337552"/>
                </a:cubicBezTo>
                <a:cubicBezTo>
                  <a:pt x="1248636" y="337548"/>
                  <a:pt x="1229000" y="357176"/>
                  <a:pt x="1228994" y="381394"/>
                </a:cubicBezTo>
                <a:cubicBezTo>
                  <a:pt x="1228994" y="381400"/>
                  <a:pt x="1228994" y="381406"/>
                  <a:pt x="1228994" y="381411"/>
                </a:cubicBezTo>
                <a:close/>
                <a:moveTo>
                  <a:pt x="1389976" y="381411"/>
                </a:moveTo>
                <a:cubicBezTo>
                  <a:pt x="1389970" y="405629"/>
                  <a:pt x="1409599" y="425267"/>
                  <a:pt x="1433817" y="425271"/>
                </a:cubicBezTo>
                <a:cubicBezTo>
                  <a:pt x="1458035" y="425276"/>
                  <a:pt x="1477673" y="405648"/>
                  <a:pt x="1477677" y="381430"/>
                </a:cubicBezTo>
                <a:cubicBezTo>
                  <a:pt x="1477677" y="381424"/>
                  <a:pt x="1477677" y="381419"/>
                  <a:pt x="1477677" y="381411"/>
                </a:cubicBezTo>
                <a:cubicBezTo>
                  <a:pt x="1477682" y="357195"/>
                  <a:pt x="1458054" y="337557"/>
                  <a:pt x="1433836" y="337552"/>
                </a:cubicBezTo>
                <a:cubicBezTo>
                  <a:pt x="1409617" y="337548"/>
                  <a:pt x="1389981" y="357176"/>
                  <a:pt x="1389976" y="381394"/>
                </a:cubicBezTo>
                <a:cubicBezTo>
                  <a:pt x="1389976" y="381400"/>
                  <a:pt x="1389976" y="381406"/>
                  <a:pt x="1389976" y="381411"/>
                </a:cubicBezTo>
                <a:close/>
                <a:moveTo>
                  <a:pt x="1521823" y="0"/>
                </a:moveTo>
                <a:lnTo>
                  <a:pt x="117720" y="0"/>
                </a:lnTo>
                <a:cubicBezTo>
                  <a:pt x="52705" y="0"/>
                  <a:pt x="0" y="52705"/>
                  <a:pt x="0" y="117720"/>
                </a:cubicBezTo>
                <a:lnTo>
                  <a:pt x="0" y="1166014"/>
                </a:lnTo>
                <a:cubicBezTo>
                  <a:pt x="0" y="1182268"/>
                  <a:pt x="13176" y="1195443"/>
                  <a:pt x="29430" y="1195443"/>
                </a:cubicBezTo>
                <a:cubicBezTo>
                  <a:pt x="45684" y="1195443"/>
                  <a:pt x="58860" y="1182268"/>
                  <a:pt x="58860" y="1166014"/>
                </a:cubicBezTo>
                <a:lnTo>
                  <a:pt x="58860" y="264869"/>
                </a:lnTo>
                <a:lnTo>
                  <a:pt x="1580388" y="264869"/>
                </a:lnTo>
                <a:lnTo>
                  <a:pt x="1580388" y="1177197"/>
                </a:lnTo>
                <a:cubicBezTo>
                  <a:pt x="1580388" y="1193451"/>
                  <a:pt x="1593563" y="1206628"/>
                  <a:pt x="1609817" y="1206628"/>
                </a:cubicBezTo>
                <a:cubicBezTo>
                  <a:pt x="1626071" y="1206628"/>
                  <a:pt x="1639248" y="1193451"/>
                  <a:pt x="1639248" y="1177197"/>
                </a:cubicBezTo>
                <a:lnTo>
                  <a:pt x="1639248" y="117720"/>
                </a:lnTo>
                <a:cubicBezTo>
                  <a:pt x="1639248" y="52820"/>
                  <a:pt x="1586723" y="162"/>
                  <a:pt x="1521823" y="0"/>
                </a:cubicBezTo>
                <a:close/>
                <a:moveTo>
                  <a:pt x="58860" y="206010"/>
                </a:moveTo>
                <a:lnTo>
                  <a:pt x="58860" y="117720"/>
                </a:lnTo>
                <a:cubicBezTo>
                  <a:pt x="58860" y="85212"/>
                  <a:pt x="85212" y="58860"/>
                  <a:pt x="117720" y="58860"/>
                </a:cubicBezTo>
                <a:lnTo>
                  <a:pt x="1521823" y="58860"/>
                </a:lnTo>
                <a:cubicBezTo>
                  <a:pt x="1554331" y="58860"/>
                  <a:pt x="1580682" y="85212"/>
                  <a:pt x="1580682" y="117720"/>
                </a:cubicBezTo>
                <a:lnTo>
                  <a:pt x="1580682" y="206010"/>
                </a:lnTo>
                <a:close/>
                <a:moveTo>
                  <a:pt x="899673" y="1800819"/>
                </a:moveTo>
                <a:cubicBezTo>
                  <a:pt x="899673" y="1784565"/>
                  <a:pt x="886498" y="1771388"/>
                  <a:pt x="870244" y="1771388"/>
                </a:cubicBezTo>
                <a:lnTo>
                  <a:pt x="117720" y="1771388"/>
                </a:lnTo>
                <a:cubicBezTo>
                  <a:pt x="85212" y="1771388"/>
                  <a:pt x="58860" y="1745036"/>
                  <a:pt x="58860" y="1712528"/>
                </a:cubicBezTo>
                <a:lnTo>
                  <a:pt x="58860" y="1661320"/>
                </a:lnTo>
                <a:cubicBezTo>
                  <a:pt x="58860" y="1645066"/>
                  <a:pt x="45684" y="1631889"/>
                  <a:pt x="29430" y="1631889"/>
                </a:cubicBezTo>
                <a:cubicBezTo>
                  <a:pt x="13176" y="1631889"/>
                  <a:pt x="0" y="1645066"/>
                  <a:pt x="0" y="1661320"/>
                </a:cubicBezTo>
                <a:lnTo>
                  <a:pt x="0" y="1713412"/>
                </a:lnTo>
                <a:cubicBezTo>
                  <a:pt x="0" y="1778425"/>
                  <a:pt x="52705" y="1831131"/>
                  <a:pt x="117720" y="1831131"/>
                </a:cubicBezTo>
                <a:lnTo>
                  <a:pt x="871126" y="1831131"/>
                </a:lnTo>
                <a:cubicBezTo>
                  <a:pt x="887372" y="1830651"/>
                  <a:pt x="900155" y="1817091"/>
                  <a:pt x="899675" y="1800845"/>
                </a:cubicBezTo>
                <a:cubicBezTo>
                  <a:pt x="899675" y="1800835"/>
                  <a:pt x="899673" y="1800828"/>
                  <a:pt x="899673" y="1800819"/>
                </a:cubicBezTo>
                <a:close/>
                <a:moveTo>
                  <a:pt x="1552135" y="1634538"/>
                </a:moveTo>
                <a:cubicBezTo>
                  <a:pt x="1548322" y="1634968"/>
                  <a:pt x="1544471" y="1634968"/>
                  <a:pt x="1540657" y="1634538"/>
                </a:cubicBezTo>
                <a:lnTo>
                  <a:pt x="1346125" y="1582153"/>
                </a:lnTo>
                <a:cubicBezTo>
                  <a:pt x="1338308" y="1579932"/>
                  <a:pt x="1333773" y="1571793"/>
                  <a:pt x="1335996" y="1563975"/>
                </a:cubicBezTo>
                <a:cubicBezTo>
                  <a:pt x="1337019" y="1560372"/>
                  <a:pt x="1339380" y="1557297"/>
                  <a:pt x="1342595" y="1555373"/>
                </a:cubicBezTo>
                <a:cubicBezTo>
                  <a:pt x="1345949" y="1553347"/>
                  <a:pt x="1349962" y="1552713"/>
                  <a:pt x="1353777" y="1553608"/>
                </a:cubicBezTo>
                <a:lnTo>
                  <a:pt x="1548604" y="1605991"/>
                </a:lnTo>
                <a:cubicBezTo>
                  <a:pt x="1554980" y="1607496"/>
                  <a:pt x="1561606" y="1604775"/>
                  <a:pt x="1565083" y="1599223"/>
                </a:cubicBezTo>
                <a:lnTo>
                  <a:pt x="1694871" y="1389093"/>
                </a:lnTo>
                <a:cubicBezTo>
                  <a:pt x="1699235" y="1382431"/>
                  <a:pt x="1697371" y="1373492"/>
                  <a:pt x="1690709" y="1369128"/>
                </a:cubicBezTo>
                <a:cubicBezTo>
                  <a:pt x="1690529" y="1369010"/>
                  <a:pt x="1690346" y="1368897"/>
                  <a:pt x="1690162" y="1368787"/>
                </a:cubicBezTo>
                <a:cubicBezTo>
                  <a:pt x="1689009" y="1367961"/>
                  <a:pt x="1687712" y="1367362"/>
                  <a:pt x="1686335" y="1367022"/>
                </a:cubicBezTo>
                <a:lnTo>
                  <a:pt x="1495041" y="1315812"/>
                </a:lnTo>
                <a:cubicBezTo>
                  <a:pt x="1486915" y="1313780"/>
                  <a:pt x="1481972" y="1305546"/>
                  <a:pt x="1484006" y="1297419"/>
                </a:cubicBezTo>
                <a:cubicBezTo>
                  <a:pt x="1486037" y="1289293"/>
                  <a:pt x="1494271" y="1284351"/>
                  <a:pt x="1502399" y="1286383"/>
                </a:cubicBezTo>
                <a:lnTo>
                  <a:pt x="1693399" y="1337591"/>
                </a:lnTo>
                <a:cubicBezTo>
                  <a:pt x="1716873" y="1343548"/>
                  <a:pt x="1731073" y="1367405"/>
                  <a:pt x="1725116" y="1390879"/>
                </a:cubicBezTo>
                <a:cubicBezTo>
                  <a:pt x="1725044" y="1391167"/>
                  <a:pt x="1724967" y="1391456"/>
                  <a:pt x="1724889" y="1391742"/>
                </a:cubicBezTo>
                <a:cubicBezTo>
                  <a:pt x="1723894" y="1396012"/>
                  <a:pt x="1722203" y="1400088"/>
                  <a:pt x="1719885" y="1403808"/>
                </a:cubicBezTo>
                <a:lnTo>
                  <a:pt x="1589218" y="1613643"/>
                </a:lnTo>
                <a:cubicBezTo>
                  <a:pt x="1581213" y="1626461"/>
                  <a:pt x="1567245" y="1634332"/>
                  <a:pt x="1552135" y="1634538"/>
                </a:cubicBezTo>
                <a:close/>
                <a:moveTo>
                  <a:pt x="1128050" y="1521822"/>
                </a:moveTo>
                <a:cubicBezTo>
                  <a:pt x="1126691" y="1522108"/>
                  <a:pt x="1125289" y="1522108"/>
                  <a:pt x="1123929" y="1521822"/>
                </a:cubicBezTo>
                <a:lnTo>
                  <a:pt x="990318" y="1486213"/>
                </a:lnTo>
                <a:cubicBezTo>
                  <a:pt x="970560" y="1480719"/>
                  <a:pt x="957009" y="1462571"/>
                  <a:pt x="957357" y="1442066"/>
                </a:cubicBezTo>
                <a:cubicBezTo>
                  <a:pt x="957366" y="1438175"/>
                  <a:pt x="957961" y="1434305"/>
                  <a:pt x="959122" y="1430590"/>
                </a:cubicBezTo>
                <a:lnTo>
                  <a:pt x="1020335" y="1202213"/>
                </a:lnTo>
                <a:cubicBezTo>
                  <a:pt x="1026651" y="1178496"/>
                  <a:pt x="1050997" y="1164390"/>
                  <a:pt x="1074713" y="1170704"/>
                </a:cubicBezTo>
                <a:cubicBezTo>
                  <a:pt x="1074736" y="1170712"/>
                  <a:pt x="1074760" y="1170717"/>
                  <a:pt x="1074782" y="1170723"/>
                </a:cubicBezTo>
                <a:lnTo>
                  <a:pt x="1387917" y="1254599"/>
                </a:lnTo>
                <a:cubicBezTo>
                  <a:pt x="1395790" y="1256614"/>
                  <a:pt x="1400539" y="1264630"/>
                  <a:pt x="1398524" y="1272503"/>
                </a:cubicBezTo>
                <a:cubicBezTo>
                  <a:pt x="1398519" y="1272518"/>
                  <a:pt x="1398515" y="1272534"/>
                  <a:pt x="1398511" y="1272551"/>
                </a:cubicBezTo>
                <a:cubicBezTo>
                  <a:pt x="1396355" y="1280482"/>
                  <a:pt x="1388222" y="1285205"/>
                  <a:pt x="1380265" y="1283146"/>
                </a:cubicBezTo>
                <a:lnTo>
                  <a:pt x="1066835" y="1199858"/>
                </a:lnTo>
                <a:cubicBezTo>
                  <a:pt x="1059062" y="1197957"/>
                  <a:pt x="1051165" y="1202489"/>
                  <a:pt x="1048884" y="1210159"/>
                </a:cubicBezTo>
                <a:lnTo>
                  <a:pt x="987669" y="1438830"/>
                </a:lnTo>
                <a:cubicBezTo>
                  <a:pt x="987548" y="1440102"/>
                  <a:pt x="987548" y="1441384"/>
                  <a:pt x="987669" y="1442656"/>
                </a:cubicBezTo>
                <a:cubicBezTo>
                  <a:pt x="987573" y="1449387"/>
                  <a:pt x="992056" y="1455327"/>
                  <a:pt x="998558" y="1457076"/>
                </a:cubicBezTo>
                <a:lnTo>
                  <a:pt x="1132464" y="1492687"/>
                </a:lnTo>
                <a:cubicBezTo>
                  <a:pt x="1140175" y="1495096"/>
                  <a:pt x="1144687" y="1503086"/>
                  <a:pt x="1142765" y="1510933"/>
                </a:cubicBezTo>
                <a:cubicBezTo>
                  <a:pt x="1141042" y="1517329"/>
                  <a:pt x="1135260" y="1521784"/>
                  <a:pt x="1128637" y="1521822"/>
                </a:cubicBezTo>
                <a:close/>
                <a:moveTo>
                  <a:pt x="1442068" y="1299627"/>
                </a:moveTo>
                <a:lnTo>
                  <a:pt x="1438241" y="1299627"/>
                </a:lnTo>
                <a:cubicBezTo>
                  <a:pt x="1430487" y="1297811"/>
                  <a:pt x="1425670" y="1290053"/>
                  <a:pt x="1427486" y="1282299"/>
                </a:cubicBezTo>
                <a:cubicBezTo>
                  <a:pt x="1427534" y="1282089"/>
                  <a:pt x="1427588" y="1281881"/>
                  <a:pt x="1427646" y="1281674"/>
                </a:cubicBezTo>
                <a:cubicBezTo>
                  <a:pt x="1429678" y="1273547"/>
                  <a:pt x="1437913" y="1268605"/>
                  <a:pt x="1446039" y="1270637"/>
                </a:cubicBezTo>
                <a:cubicBezTo>
                  <a:pt x="1454167" y="1272670"/>
                  <a:pt x="1459108" y="1280904"/>
                  <a:pt x="1457077" y="1289032"/>
                </a:cubicBezTo>
                <a:cubicBezTo>
                  <a:pt x="1455378" y="1295486"/>
                  <a:pt x="1449621" y="1300042"/>
                  <a:pt x="1442949" y="1300215"/>
                </a:cubicBezTo>
                <a:close/>
                <a:moveTo>
                  <a:pt x="1752553" y="1628064"/>
                </a:moveTo>
                <a:lnTo>
                  <a:pt x="1748728" y="1628064"/>
                </a:lnTo>
                <a:lnTo>
                  <a:pt x="1691634" y="1612761"/>
                </a:lnTo>
                <a:cubicBezTo>
                  <a:pt x="1683761" y="1610746"/>
                  <a:pt x="1679011" y="1602730"/>
                  <a:pt x="1681026" y="1594857"/>
                </a:cubicBezTo>
                <a:cubicBezTo>
                  <a:pt x="1681030" y="1594840"/>
                  <a:pt x="1681033" y="1594826"/>
                  <a:pt x="1681039" y="1594809"/>
                </a:cubicBezTo>
                <a:lnTo>
                  <a:pt x="1727243" y="1423232"/>
                </a:lnTo>
                <a:cubicBezTo>
                  <a:pt x="1729258" y="1415359"/>
                  <a:pt x="1737274" y="1410610"/>
                  <a:pt x="1745147" y="1412624"/>
                </a:cubicBezTo>
                <a:cubicBezTo>
                  <a:pt x="1745164" y="1412628"/>
                  <a:pt x="1745180" y="1412632"/>
                  <a:pt x="1745195" y="1412638"/>
                </a:cubicBezTo>
                <a:lnTo>
                  <a:pt x="1802289" y="1427941"/>
                </a:lnTo>
                <a:cubicBezTo>
                  <a:pt x="1810222" y="1430095"/>
                  <a:pt x="1814942" y="1438230"/>
                  <a:pt x="1812884" y="1446187"/>
                </a:cubicBezTo>
                <a:lnTo>
                  <a:pt x="1797581" y="1503281"/>
                </a:lnTo>
                <a:cubicBezTo>
                  <a:pt x="1795467" y="1511409"/>
                  <a:pt x="1787167" y="1516283"/>
                  <a:pt x="1779041" y="1514170"/>
                </a:cubicBezTo>
                <a:cubicBezTo>
                  <a:pt x="1770913" y="1512057"/>
                  <a:pt x="1766039" y="1503756"/>
                  <a:pt x="1768152" y="1495630"/>
                </a:cubicBezTo>
                <a:lnTo>
                  <a:pt x="1779628" y="1452661"/>
                </a:lnTo>
                <a:lnTo>
                  <a:pt x="1750199" y="1445010"/>
                </a:lnTo>
                <a:lnTo>
                  <a:pt x="1711645" y="1588039"/>
                </a:lnTo>
                <a:lnTo>
                  <a:pt x="1741074" y="1595691"/>
                </a:lnTo>
                <a:lnTo>
                  <a:pt x="1752553" y="1552724"/>
                </a:lnTo>
                <a:cubicBezTo>
                  <a:pt x="1754666" y="1544596"/>
                  <a:pt x="1762967" y="1539722"/>
                  <a:pt x="1771093" y="1541835"/>
                </a:cubicBezTo>
                <a:cubicBezTo>
                  <a:pt x="1779221" y="1543947"/>
                  <a:pt x="1784095" y="1552250"/>
                  <a:pt x="1781984" y="1560376"/>
                </a:cubicBezTo>
                <a:lnTo>
                  <a:pt x="1765797" y="1618647"/>
                </a:lnTo>
                <a:cubicBezTo>
                  <a:pt x="1763672" y="1624160"/>
                  <a:pt x="1758458" y="1627869"/>
                  <a:pt x="1752553" y="1628064"/>
                </a:cubicBezTo>
                <a:close/>
                <a:moveTo>
                  <a:pt x="1237529" y="1609228"/>
                </a:moveTo>
                <a:cubicBezTo>
                  <a:pt x="1196408" y="1609407"/>
                  <a:pt x="1162929" y="1576215"/>
                  <a:pt x="1162751" y="1535093"/>
                </a:cubicBezTo>
                <a:cubicBezTo>
                  <a:pt x="1162684" y="1519470"/>
                  <a:pt x="1167532" y="1504225"/>
                  <a:pt x="1176608" y="1491509"/>
                </a:cubicBezTo>
                <a:cubicBezTo>
                  <a:pt x="1181302" y="1484858"/>
                  <a:pt x="1190442" y="1483162"/>
                  <a:pt x="1197210" y="1487684"/>
                </a:cubicBezTo>
                <a:cubicBezTo>
                  <a:pt x="1203941" y="1492238"/>
                  <a:pt x="1205706" y="1501386"/>
                  <a:pt x="1201150" y="1508116"/>
                </a:cubicBezTo>
                <a:cubicBezTo>
                  <a:pt x="1201113" y="1508174"/>
                  <a:pt x="1201074" y="1508228"/>
                  <a:pt x="1201037" y="1508284"/>
                </a:cubicBezTo>
                <a:cubicBezTo>
                  <a:pt x="1187036" y="1528443"/>
                  <a:pt x="1192029" y="1556134"/>
                  <a:pt x="1212188" y="1570133"/>
                </a:cubicBezTo>
                <a:cubicBezTo>
                  <a:pt x="1232346" y="1584134"/>
                  <a:pt x="1260036" y="1579141"/>
                  <a:pt x="1274037" y="1558982"/>
                </a:cubicBezTo>
                <a:cubicBezTo>
                  <a:pt x="1288036" y="1538823"/>
                  <a:pt x="1283045" y="1511134"/>
                  <a:pt x="1262886" y="1497133"/>
                </a:cubicBezTo>
                <a:cubicBezTo>
                  <a:pt x="1262869" y="1497122"/>
                  <a:pt x="1262854" y="1497112"/>
                  <a:pt x="1262839" y="1497101"/>
                </a:cubicBezTo>
                <a:cubicBezTo>
                  <a:pt x="1255846" y="1492168"/>
                  <a:pt x="1247555" y="1489405"/>
                  <a:pt x="1239001" y="1489156"/>
                </a:cubicBezTo>
                <a:cubicBezTo>
                  <a:pt x="1230880" y="1488836"/>
                  <a:pt x="1224555" y="1481995"/>
                  <a:pt x="1224873" y="1473875"/>
                </a:cubicBezTo>
                <a:cubicBezTo>
                  <a:pt x="1224873" y="1473867"/>
                  <a:pt x="1224873" y="1473860"/>
                  <a:pt x="1224873" y="1473851"/>
                </a:cubicBezTo>
                <a:cubicBezTo>
                  <a:pt x="1225348" y="1465793"/>
                  <a:pt x="1232108" y="1459552"/>
                  <a:pt x="1240179" y="1459725"/>
                </a:cubicBezTo>
                <a:cubicBezTo>
                  <a:pt x="1280747" y="1464020"/>
                  <a:pt x="1310156" y="1500390"/>
                  <a:pt x="1305860" y="1540959"/>
                </a:cubicBezTo>
                <a:cubicBezTo>
                  <a:pt x="1302087" y="1576598"/>
                  <a:pt x="1273280" y="1604388"/>
                  <a:pt x="1237529" y="1606875"/>
                </a:cubicBezTo>
                <a:close/>
                <a:moveTo>
                  <a:pt x="1703110" y="1584214"/>
                </a:moveTo>
                <a:lnTo>
                  <a:pt x="1699285" y="1584214"/>
                </a:lnTo>
                <a:lnTo>
                  <a:pt x="1613644" y="1559788"/>
                </a:lnTo>
                <a:cubicBezTo>
                  <a:pt x="1605712" y="1557632"/>
                  <a:pt x="1600988" y="1549498"/>
                  <a:pt x="1603049" y="1541539"/>
                </a:cubicBezTo>
                <a:lnTo>
                  <a:pt x="1605697" y="1532122"/>
                </a:lnTo>
                <a:cubicBezTo>
                  <a:pt x="1606430" y="1523996"/>
                  <a:pt x="1613611" y="1518000"/>
                  <a:pt x="1621737" y="1518732"/>
                </a:cubicBezTo>
                <a:cubicBezTo>
                  <a:pt x="1629865" y="1519465"/>
                  <a:pt x="1635859" y="1526646"/>
                  <a:pt x="1635127" y="1534771"/>
                </a:cubicBezTo>
                <a:lnTo>
                  <a:pt x="1707525" y="1554195"/>
                </a:lnTo>
                <a:cubicBezTo>
                  <a:pt x="1715653" y="1555252"/>
                  <a:pt x="1721385" y="1562695"/>
                  <a:pt x="1720328" y="1570823"/>
                </a:cubicBezTo>
                <a:cubicBezTo>
                  <a:pt x="1719271" y="1578949"/>
                  <a:pt x="1711826" y="1584681"/>
                  <a:pt x="1703700" y="1583624"/>
                </a:cubicBezTo>
                <a:close/>
                <a:moveTo>
                  <a:pt x="1030048" y="1905000"/>
                </a:moveTo>
                <a:lnTo>
                  <a:pt x="971188" y="1905000"/>
                </a:lnTo>
                <a:cubicBezTo>
                  <a:pt x="963061" y="1905000"/>
                  <a:pt x="956473" y="1898414"/>
                  <a:pt x="956473" y="1890285"/>
                </a:cubicBezTo>
                <a:lnTo>
                  <a:pt x="956473" y="1847906"/>
                </a:lnTo>
                <a:cubicBezTo>
                  <a:pt x="956473" y="1839780"/>
                  <a:pt x="963061" y="1833191"/>
                  <a:pt x="971188" y="1833191"/>
                </a:cubicBezTo>
                <a:cubicBezTo>
                  <a:pt x="979314" y="1833191"/>
                  <a:pt x="985904" y="1839780"/>
                  <a:pt x="985904" y="1847906"/>
                </a:cubicBezTo>
                <a:lnTo>
                  <a:pt x="985904" y="1875569"/>
                </a:lnTo>
                <a:lnTo>
                  <a:pt x="1030048" y="1875569"/>
                </a:lnTo>
                <a:cubicBezTo>
                  <a:pt x="1038224" y="1875569"/>
                  <a:pt x="1044897" y="1869021"/>
                  <a:pt x="1045057" y="1860854"/>
                </a:cubicBezTo>
                <a:lnTo>
                  <a:pt x="1045057" y="1713706"/>
                </a:lnTo>
                <a:cubicBezTo>
                  <a:pt x="1045059" y="1705578"/>
                  <a:pt x="1038472" y="1698988"/>
                  <a:pt x="1030346" y="1698987"/>
                </a:cubicBezTo>
                <a:cubicBezTo>
                  <a:pt x="1030245" y="1698987"/>
                  <a:pt x="1030147" y="1698988"/>
                  <a:pt x="1030048" y="1698990"/>
                </a:cubicBezTo>
                <a:lnTo>
                  <a:pt x="985314" y="1698990"/>
                </a:lnTo>
                <a:lnTo>
                  <a:pt x="985314" y="1789634"/>
                </a:lnTo>
                <a:cubicBezTo>
                  <a:pt x="985314" y="1797762"/>
                  <a:pt x="978727" y="1804349"/>
                  <a:pt x="970599" y="1804349"/>
                </a:cubicBezTo>
                <a:cubicBezTo>
                  <a:pt x="962473" y="1804349"/>
                  <a:pt x="955885" y="1797762"/>
                  <a:pt x="955885" y="1789634"/>
                </a:cubicBezTo>
                <a:lnTo>
                  <a:pt x="955885" y="1683099"/>
                </a:lnTo>
                <a:cubicBezTo>
                  <a:pt x="955885" y="1674971"/>
                  <a:pt x="962473" y="1668384"/>
                  <a:pt x="970599" y="1668384"/>
                </a:cubicBezTo>
                <a:lnTo>
                  <a:pt x="1029460" y="1668384"/>
                </a:lnTo>
                <a:cubicBezTo>
                  <a:pt x="1054002" y="1668220"/>
                  <a:pt x="1074029" y="1687984"/>
                  <a:pt x="1074192" y="1712528"/>
                </a:cubicBezTo>
                <a:cubicBezTo>
                  <a:pt x="1074192" y="1712625"/>
                  <a:pt x="1074192" y="1712723"/>
                  <a:pt x="1074192" y="1712822"/>
                </a:cubicBezTo>
                <a:lnTo>
                  <a:pt x="1074192" y="1859972"/>
                </a:lnTo>
                <a:cubicBezTo>
                  <a:pt x="1074680" y="1884350"/>
                  <a:pt x="1055315" y="1904498"/>
                  <a:pt x="1030939" y="1905000"/>
                </a:cubicBezTo>
                <a:cubicBezTo>
                  <a:pt x="1030643" y="1905000"/>
                  <a:pt x="1030346" y="1905000"/>
                  <a:pt x="1030048" y="1905000"/>
                </a:cubicBezTo>
                <a:close/>
                <a:moveTo>
                  <a:pt x="1059479" y="1875569"/>
                </a:moveTo>
                <a:cubicBezTo>
                  <a:pt x="1051303" y="1875569"/>
                  <a:pt x="1044629" y="1869021"/>
                  <a:pt x="1044470" y="1860854"/>
                </a:cubicBezTo>
                <a:lnTo>
                  <a:pt x="1044470" y="1801996"/>
                </a:lnTo>
                <a:cubicBezTo>
                  <a:pt x="1044629" y="1793822"/>
                  <a:pt x="1051303" y="1787279"/>
                  <a:pt x="1059479" y="1787281"/>
                </a:cubicBezTo>
                <a:lnTo>
                  <a:pt x="1195151" y="1787281"/>
                </a:lnTo>
                <a:cubicBezTo>
                  <a:pt x="1209779" y="1787281"/>
                  <a:pt x="1221636" y="1775421"/>
                  <a:pt x="1221636" y="1760793"/>
                </a:cubicBezTo>
                <a:lnTo>
                  <a:pt x="1221636" y="1653668"/>
                </a:lnTo>
                <a:cubicBezTo>
                  <a:pt x="1221636" y="1645542"/>
                  <a:pt x="1228226" y="1638953"/>
                  <a:pt x="1236352" y="1638953"/>
                </a:cubicBezTo>
                <a:cubicBezTo>
                  <a:pt x="1244480" y="1638953"/>
                  <a:pt x="1251067" y="1645542"/>
                  <a:pt x="1251067" y="1653668"/>
                </a:cubicBezTo>
                <a:lnTo>
                  <a:pt x="1251067" y="1760205"/>
                </a:lnTo>
                <a:cubicBezTo>
                  <a:pt x="1251067" y="1791135"/>
                  <a:pt x="1226079" y="1816254"/>
                  <a:pt x="1195151" y="1816416"/>
                </a:cubicBezTo>
                <a:lnTo>
                  <a:pt x="1074782" y="1816416"/>
                </a:lnTo>
                <a:lnTo>
                  <a:pt x="1074782" y="1860854"/>
                </a:lnTo>
                <a:cubicBezTo>
                  <a:pt x="1074624" y="1868909"/>
                  <a:pt x="1068128" y="1875420"/>
                  <a:pt x="1060067" y="1875569"/>
                </a:cubicBezTo>
                <a:close/>
              </a:path>
            </a:pathLst>
          </a:custGeom>
          <a:gradFill>
            <a:gsLst>
              <a:gs pos="0">
                <a:schemeClr val="accent3"/>
              </a:gs>
              <a:gs pos="100000">
                <a:schemeClr val="accent1"/>
              </a:gs>
            </a:gsLst>
            <a:lin ang="5400000" scaled="1"/>
          </a:gradFill>
          <a:ln w="1846"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zh-CN" altLang="en-US"/>
          </a:p>
        </p:txBody>
      </p:sp>
      <p:sp>
        <p:nvSpPr>
          <p:cNvPr id="30" name="图形 172">
            <a:extLst>
              <a:ext uri="{FF2B5EF4-FFF2-40B4-BE49-F238E27FC236}">
                <a16:creationId xmlns:a16="http://schemas.microsoft.com/office/drawing/2014/main" id="{40CF9742-34E9-A959-E0EA-FAA5E55764EF}"/>
              </a:ext>
            </a:extLst>
          </p:cNvPr>
          <p:cNvSpPr/>
          <p:nvPr/>
        </p:nvSpPr>
        <p:spPr>
          <a:xfrm>
            <a:off x="11220927" y="3778910"/>
            <a:ext cx="432862" cy="432960"/>
          </a:xfrm>
          <a:custGeom>
            <a:avLst/>
            <a:gdLst>
              <a:gd name="connsiteX0" fmla="*/ 1119560 w 1493891"/>
              <a:gd name="connsiteY0" fmla="*/ 1241489 h 1905309"/>
              <a:gd name="connsiteX1" fmla="*/ 362836 w 1493891"/>
              <a:gd name="connsiteY1" fmla="*/ 1241489 h 1905309"/>
              <a:gd name="connsiteX2" fmla="*/ 334372 w 1493891"/>
              <a:gd name="connsiteY2" fmla="*/ 1206943 h 1905309"/>
              <a:gd name="connsiteX3" fmla="*/ 362836 w 1493891"/>
              <a:gd name="connsiteY3" fmla="*/ 1178479 h 1905309"/>
              <a:gd name="connsiteX4" fmla="*/ 1119560 w 1493891"/>
              <a:gd name="connsiteY4" fmla="*/ 1178479 h 1905309"/>
              <a:gd name="connsiteX5" fmla="*/ 1148023 w 1493891"/>
              <a:gd name="connsiteY5" fmla="*/ 1213026 h 1905309"/>
              <a:gd name="connsiteX6" fmla="*/ 1119560 w 1493891"/>
              <a:gd name="connsiteY6" fmla="*/ 1241489 h 1905309"/>
              <a:gd name="connsiteX7" fmla="*/ 954850 w 1493891"/>
              <a:gd name="connsiteY7" fmla="*/ 1495001 h 1905309"/>
              <a:gd name="connsiteX8" fmla="*/ 356388 w 1493891"/>
              <a:gd name="connsiteY8" fmla="*/ 1495001 h 1905309"/>
              <a:gd name="connsiteX9" fmla="*/ 331476 w 1493891"/>
              <a:gd name="connsiteY9" fmla="*/ 1463643 h 1905309"/>
              <a:gd name="connsiteX10" fmla="*/ 356388 w 1493891"/>
              <a:gd name="connsiteY10" fmla="*/ 1431989 h 1905309"/>
              <a:gd name="connsiteX11" fmla="*/ 954850 w 1493891"/>
              <a:gd name="connsiteY11" fmla="*/ 1431989 h 1905309"/>
              <a:gd name="connsiteX12" fmla="*/ 979762 w 1493891"/>
              <a:gd name="connsiteY12" fmla="*/ 1463643 h 1905309"/>
              <a:gd name="connsiteX13" fmla="*/ 954850 w 1493891"/>
              <a:gd name="connsiteY13" fmla="*/ 1495001 h 1905309"/>
              <a:gd name="connsiteX14" fmla="*/ 615468 w 1493891"/>
              <a:gd name="connsiteY14" fmla="*/ 1367513 h 1905309"/>
              <a:gd name="connsiteX15" fmla="*/ 362836 w 1493891"/>
              <a:gd name="connsiteY15" fmla="*/ 1367513 h 1905309"/>
              <a:gd name="connsiteX16" fmla="*/ 334372 w 1493891"/>
              <a:gd name="connsiteY16" fmla="*/ 1332965 h 1905309"/>
              <a:gd name="connsiteX17" fmla="*/ 362836 w 1493891"/>
              <a:gd name="connsiteY17" fmla="*/ 1304501 h 1905309"/>
              <a:gd name="connsiteX18" fmla="*/ 615468 w 1493891"/>
              <a:gd name="connsiteY18" fmla="*/ 1304501 h 1905309"/>
              <a:gd name="connsiteX19" fmla="*/ 643931 w 1493891"/>
              <a:gd name="connsiteY19" fmla="*/ 1339050 h 1905309"/>
              <a:gd name="connsiteX20" fmla="*/ 615468 w 1493891"/>
              <a:gd name="connsiteY20" fmla="*/ 1367513 h 1905309"/>
              <a:gd name="connsiteX21" fmla="*/ 1104028 w 1493891"/>
              <a:gd name="connsiteY21" fmla="*/ 387463 h 1905309"/>
              <a:gd name="connsiteX22" fmla="*/ 1104028 w 1493891"/>
              <a:gd name="connsiteY22" fmla="*/ 332365 h 1905309"/>
              <a:gd name="connsiteX23" fmla="*/ 1107250 w 1493891"/>
              <a:gd name="connsiteY23" fmla="*/ 329141 h 1905309"/>
              <a:gd name="connsiteX24" fmla="*/ 1479166 w 1493891"/>
              <a:gd name="connsiteY24" fmla="*/ 329141 h 1905309"/>
              <a:gd name="connsiteX25" fmla="*/ 1482390 w 1493891"/>
              <a:gd name="connsiteY25" fmla="*/ 332365 h 1905309"/>
              <a:gd name="connsiteX26" fmla="*/ 1482390 w 1493891"/>
              <a:gd name="connsiteY26" fmla="*/ 387463 h 1905309"/>
              <a:gd name="connsiteX27" fmla="*/ 1479166 w 1493891"/>
              <a:gd name="connsiteY27" fmla="*/ 390687 h 1905309"/>
              <a:gd name="connsiteX28" fmla="*/ 1107250 w 1493891"/>
              <a:gd name="connsiteY28" fmla="*/ 390687 h 1905309"/>
              <a:gd name="connsiteX29" fmla="*/ 1104028 w 1493891"/>
              <a:gd name="connsiteY29" fmla="*/ 387463 h 1905309"/>
              <a:gd name="connsiteX30" fmla="*/ 1162642 w 1493891"/>
              <a:gd name="connsiteY30" fmla="*/ 390687 h 1905309"/>
              <a:gd name="connsiteX31" fmla="*/ 1107544 w 1493891"/>
              <a:gd name="connsiteY31" fmla="*/ 390687 h 1905309"/>
              <a:gd name="connsiteX32" fmla="*/ 1104320 w 1493891"/>
              <a:gd name="connsiteY32" fmla="*/ 387463 h 1905309"/>
              <a:gd name="connsiteX33" fmla="*/ 1104320 w 1493891"/>
              <a:gd name="connsiteY33" fmla="*/ 173225 h 1905309"/>
              <a:gd name="connsiteX34" fmla="*/ 1107544 w 1493891"/>
              <a:gd name="connsiteY34" fmla="*/ 170001 h 1905309"/>
              <a:gd name="connsiteX35" fmla="*/ 1162642 w 1493891"/>
              <a:gd name="connsiteY35" fmla="*/ 170001 h 1905309"/>
              <a:gd name="connsiteX36" fmla="*/ 1165866 w 1493891"/>
              <a:gd name="connsiteY36" fmla="*/ 173225 h 1905309"/>
              <a:gd name="connsiteX37" fmla="*/ 1165866 w 1493891"/>
              <a:gd name="connsiteY37" fmla="*/ 387463 h 1905309"/>
              <a:gd name="connsiteX38" fmla="*/ 1162642 w 1493891"/>
              <a:gd name="connsiteY38" fmla="*/ 390687 h 1905309"/>
              <a:gd name="connsiteX39" fmla="*/ 1492752 w 1493891"/>
              <a:gd name="connsiteY39" fmla="*/ 360695 h 1905309"/>
              <a:gd name="connsiteX40" fmla="*/ 1453792 w 1493891"/>
              <a:gd name="connsiteY40" fmla="*/ 399656 h 1905309"/>
              <a:gd name="connsiteX41" fmla="*/ 1449233 w 1493891"/>
              <a:gd name="connsiteY41" fmla="*/ 399656 h 1905309"/>
              <a:gd name="connsiteX42" fmla="*/ 1094237 w 1493891"/>
              <a:gd name="connsiteY42" fmla="*/ 44659 h 1905309"/>
              <a:gd name="connsiteX43" fmla="*/ 1094237 w 1493891"/>
              <a:gd name="connsiteY43" fmla="*/ 40100 h 1905309"/>
              <a:gd name="connsiteX44" fmla="*/ 1133196 w 1493891"/>
              <a:gd name="connsiteY44" fmla="*/ 1140 h 1905309"/>
              <a:gd name="connsiteX45" fmla="*/ 1137756 w 1493891"/>
              <a:gd name="connsiteY45" fmla="*/ 1140 h 1905309"/>
              <a:gd name="connsiteX46" fmla="*/ 1492752 w 1493891"/>
              <a:gd name="connsiteY46" fmla="*/ 356137 h 1905309"/>
              <a:gd name="connsiteX47" fmla="*/ 1492752 w 1493891"/>
              <a:gd name="connsiteY47" fmla="*/ 360695 h 1905309"/>
              <a:gd name="connsiteX48" fmla="*/ 567404 w 1493891"/>
              <a:gd name="connsiteY48" fmla="*/ 1873069 h 1905309"/>
              <a:gd name="connsiteX49" fmla="*/ 598176 w 1493891"/>
              <a:gd name="connsiteY49" fmla="*/ 1903840 h 1905309"/>
              <a:gd name="connsiteX50" fmla="*/ 628950 w 1493891"/>
              <a:gd name="connsiteY50" fmla="*/ 1873069 h 1905309"/>
              <a:gd name="connsiteX51" fmla="*/ 598176 w 1493891"/>
              <a:gd name="connsiteY51" fmla="*/ 1842297 h 1905309"/>
              <a:gd name="connsiteX52" fmla="*/ 567404 w 1493891"/>
              <a:gd name="connsiteY52" fmla="*/ 1873069 h 1905309"/>
              <a:gd name="connsiteX53" fmla="*/ 473326 w 1493891"/>
              <a:gd name="connsiteY53" fmla="*/ 1842297 h 1905309"/>
              <a:gd name="connsiteX54" fmla="*/ 123978 w 1493891"/>
              <a:gd name="connsiteY54" fmla="*/ 1842297 h 1905309"/>
              <a:gd name="connsiteX55" fmla="*/ 61552 w 1493891"/>
              <a:gd name="connsiteY55" fmla="*/ 1780165 h 1905309"/>
              <a:gd name="connsiteX56" fmla="*/ 61552 w 1493891"/>
              <a:gd name="connsiteY56" fmla="*/ 135711 h 1905309"/>
              <a:gd name="connsiteX57" fmla="*/ 123978 w 1493891"/>
              <a:gd name="connsiteY57" fmla="*/ 73285 h 1905309"/>
              <a:gd name="connsiteX58" fmla="*/ 1138318 w 1493891"/>
              <a:gd name="connsiteY58" fmla="*/ 73285 h 1905309"/>
              <a:gd name="connsiteX59" fmla="*/ 1138318 w 1493891"/>
              <a:gd name="connsiteY59" fmla="*/ 11739 h 1905309"/>
              <a:gd name="connsiteX60" fmla="*/ 123978 w 1493891"/>
              <a:gd name="connsiteY60" fmla="*/ 11739 h 1905309"/>
              <a:gd name="connsiteX61" fmla="*/ 6 w 1493891"/>
              <a:gd name="connsiteY61" fmla="*/ 135711 h 1905309"/>
              <a:gd name="connsiteX62" fmla="*/ 6 w 1493891"/>
              <a:gd name="connsiteY62" fmla="*/ 1780165 h 1905309"/>
              <a:gd name="connsiteX63" fmla="*/ 122800 w 1493891"/>
              <a:gd name="connsiteY63" fmla="*/ 1905309 h 1905309"/>
              <a:gd name="connsiteX64" fmla="*/ 123978 w 1493891"/>
              <a:gd name="connsiteY64" fmla="*/ 1905309 h 1905309"/>
              <a:gd name="connsiteX65" fmla="*/ 473326 w 1493891"/>
              <a:gd name="connsiteY65" fmla="*/ 1905309 h 1905309"/>
              <a:gd name="connsiteX66" fmla="*/ 504098 w 1493891"/>
              <a:gd name="connsiteY66" fmla="*/ 1874539 h 1905309"/>
              <a:gd name="connsiteX67" fmla="*/ 473326 w 1493891"/>
              <a:gd name="connsiteY67" fmla="*/ 1843763 h 1905309"/>
              <a:gd name="connsiteX68" fmla="*/ 1482390 w 1493891"/>
              <a:gd name="connsiteY68" fmla="*/ 513779 h 1905309"/>
              <a:gd name="connsiteX69" fmla="*/ 1451616 w 1493891"/>
              <a:gd name="connsiteY69" fmla="*/ 483007 h 1905309"/>
              <a:gd name="connsiteX70" fmla="*/ 1420844 w 1493891"/>
              <a:gd name="connsiteY70" fmla="*/ 513779 h 1905309"/>
              <a:gd name="connsiteX71" fmla="*/ 1420844 w 1493891"/>
              <a:gd name="connsiteY71" fmla="*/ 1780165 h 1905309"/>
              <a:gd name="connsiteX72" fmla="*/ 1358418 w 1493891"/>
              <a:gd name="connsiteY72" fmla="*/ 1842297 h 1905309"/>
              <a:gd name="connsiteX73" fmla="*/ 721268 w 1493891"/>
              <a:gd name="connsiteY73" fmla="*/ 1842297 h 1905309"/>
              <a:gd name="connsiteX74" fmla="*/ 690496 w 1493891"/>
              <a:gd name="connsiteY74" fmla="*/ 1873069 h 1905309"/>
              <a:gd name="connsiteX75" fmla="*/ 721268 w 1493891"/>
              <a:gd name="connsiteY75" fmla="*/ 1903840 h 1905309"/>
              <a:gd name="connsiteX76" fmla="*/ 1358418 w 1493891"/>
              <a:gd name="connsiteY76" fmla="*/ 1903840 h 1905309"/>
              <a:gd name="connsiteX77" fmla="*/ 1482390 w 1493891"/>
              <a:gd name="connsiteY77" fmla="*/ 1780165 h 1905309"/>
              <a:gd name="connsiteX78" fmla="*/ 1482390 w 1493891"/>
              <a:gd name="connsiteY78" fmla="*/ 513779 h 1905309"/>
              <a:gd name="connsiteX79" fmla="*/ 419986 w 1493891"/>
              <a:gd name="connsiteY79" fmla="*/ 1053627 h 1905309"/>
              <a:gd name="connsiteX80" fmla="*/ 439036 w 1493891"/>
              <a:gd name="connsiteY80" fmla="*/ 1046007 h 1905309"/>
              <a:gd name="connsiteX81" fmla="*/ 670274 w 1493891"/>
              <a:gd name="connsiteY81" fmla="*/ 814477 h 1905309"/>
              <a:gd name="connsiteX82" fmla="*/ 670274 w 1493891"/>
              <a:gd name="connsiteY82" fmla="*/ 776669 h 1905309"/>
              <a:gd name="connsiteX83" fmla="*/ 632466 w 1493891"/>
              <a:gd name="connsiteY83" fmla="*/ 776669 h 1905309"/>
              <a:gd name="connsiteX84" fmla="*/ 400936 w 1493891"/>
              <a:gd name="connsiteY84" fmla="*/ 1008201 h 1905309"/>
              <a:gd name="connsiteX85" fmla="*/ 400936 w 1493891"/>
              <a:gd name="connsiteY85" fmla="*/ 1046007 h 1905309"/>
              <a:gd name="connsiteX86" fmla="*/ 419986 w 1493891"/>
              <a:gd name="connsiteY86" fmla="*/ 1053627 h 1905309"/>
              <a:gd name="connsiteX87" fmla="*/ 820622 w 1493891"/>
              <a:gd name="connsiteY87" fmla="*/ 893021 h 1905309"/>
              <a:gd name="connsiteX88" fmla="*/ 1088058 w 1493891"/>
              <a:gd name="connsiteY88" fmla="*/ 624716 h 1905309"/>
              <a:gd name="connsiteX89" fmla="*/ 1017276 w 1493891"/>
              <a:gd name="connsiteY89" fmla="*/ 443735 h 1905309"/>
              <a:gd name="connsiteX90" fmla="*/ 979470 w 1493891"/>
              <a:gd name="connsiteY90" fmla="*/ 443735 h 1905309"/>
              <a:gd name="connsiteX91" fmla="*/ 978004 w 1493891"/>
              <a:gd name="connsiteY91" fmla="*/ 481249 h 1905309"/>
              <a:gd name="connsiteX92" fmla="*/ 965258 w 1493891"/>
              <a:gd name="connsiteY92" fmla="*/ 782301 h 1905309"/>
              <a:gd name="connsiteX93" fmla="*/ 664205 w 1493891"/>
              <a:gd name="connsiteY93" fmla="*/ 769555 h 1905309"/>
              <a:gd name="connsiteX94" fmla="*/ 676950 w 1493891"/>
              <a:gd name="connsiteY94" fmla="*/ 468504 h 1905309"/>
              <a:gd name="connsiteX95" fmla="*/ 900338 w 1493891"/>
              <a:gd name="connsiteY95" fmla="*/ 427615 h 1905309"/>
              <a:gd name="connsiteX96" fmla="*/ 934784 w 1493891"/>
              <a:gd name="connsiteY96" fmla="*/ 413300 h 1905309"/>
              <a:gd name="connsiteX97" fmla="*/ 934922 w 1493891"/>
              <a:gd name="connsiteY97" fmla="*/ 412961 h 1905309"/>
              <a:gd name="connsiteX98" fmla="*/ 920268 w 1493891"/>
              <a:gd name="connsiteY98" fmla="*/ 378085 h 1905309"/>
              <a:gd name="connsiteX99" fmla="*/ 570881 w 1493891"/>
              <a:gd name="connsiteY99" fmla="*/ 523433 h 1905309"/>
              <a:gd name="connsiteX100" fmla="*/ 716228 w 1493891"/>
              <a:gd name="connsiteY100" fmla="*/ 872820 h 1905309"/>
              <a:gd name="connsiteX101" fmla="*/ 820622 w 1493891"/>
              <a:gd name="connsiteY101" fmla="*/ 893021 h 1905309"/>
              <a:gd name="connsiteX102" fmla="*/ 908544 w 1493891"/>
              <a:gd name="connsiteY102" fmla="*/ 542795 h 1905309"/>
              <a:gd name="connsiteX103" fmla="*/ 824432 w 1493891"/>
              <a:gd name="connsiteY103" fmla="*/ 458681 h 1905309"/>
              <a:gd name="connsiteX104" fmla="*/ 740318 w 1493891"/>
              <a:gd name="connsiteY104" fmla="*/ 542795 h 1905309"/>
              <a:gd name="connsiteX105" fmla="*/ 824432 w 1493891"/>
              <a:gd name="connsiteY105" fmla="*/ 626909 h 1905309"/>
              <a:gd name="connsiteX106" fmla="*/ 824724 w 1493891"/>
              <a:gd name="connsiteY106" fmla="*/ 626907 h 1905309"/>
              <a:gd name="connsiteX107" fmla="*/ 908546 w 1493891"/>
              <a:gd name="connsiteY107" fmla="*/ 543089 h 1905309"/>
              <a:gd name="connsiteX108" fmla="*/ 908544 w 1493891"/>
              <a:gd name="connsiteY108" fmla="*/ 542795 h 1905309"/>
              <a:gd name="connsiteX109" fmla="*/ 824724 w 1493891"/>
              <a:gd name="connsiteY109" fmla="*/ 601409 h 1905309"/>
              <a:gd name="connsiteX110" fmla="*/ 766110 w 1493891"/>
              <a:gd name="connsiteY110" fmla="*/ 542795 h 1905309"/>
              <a:gd name="connsiteX111" fmla="*/ 824724 w 1493891"/>
              <a:gd name="connsiteY111" fmla="*/ 484179 h 1905309"/>
              <a:gd name="connsiteX112" fmla="*/ 883340 w 1493891"/>
              <a:gd name="connsiteY112" fmla="*/ 542795 h 1905309"/>
              <a:gd name="connsiteX113" fmla="*/ 823859 w 1493891"/>
              <a:gd name="connsiteY113" fmla="*/ 600531 h 1905309"/>
              <a:gd name="connsiteX114" fmla="*/ 823846 w 1493891"/>
              <a:gd name="connsiteY114" fmla="*/ 600531 h 1905309"/>
              <a:gd name="connsiteX115" fmla="*/ 698702 w 1493891"/>
              <a:gd name="connsiteY115" fmla="*/ 720985 h 1905309"/>
              <a:gd name="connsiteX116" fmla="*/ 717166 w 1493891"/>
              <a:gd name="connsiteY116" fmla="*/ 740915 h 1905309"/>
              <a:gd name="connsiteX117" fmla="*/ 793658 w 1493891"/>
              <a:gd name="connsiteY117" fmla="*/ 772859 h 1905309"/>
              <a:gd name="connsiteX118" fmla="*/ 817104 w 1493891"/>
              <a:gd name="connsiteY118" fmla="*/ 777549 h 1905309"/>
              <a:gd name="connsiteX119" fmla="*/ 844654 w 1493891"/>
              <a:gd name="connsiteY119" fmla="*/ 771395 h 1905309"/>
              <a:gd name="connsiteX120" fmla="*/ 917924 w 1493891"/>
              <a:gd name="connsiteY120" fmla="*/ 742087 h 1905309"/>
              <a:gd name="connsiteX121" fmla="*/ 937852 w 1493891"/>
              <a:gd name="connsiteY121" fmla="*/ 694609 h 1905309"/>
              <a:gd name="connsiteX122" fmla="*/ 914114 w 1493891"/>
              <a:gd name="connsiteY122" fmla="*/ 643027 h 1905309"/>
              <a:gd name="connsiteX123" fmla="*/ 897408 w 1493891"/>
              <a:gd name="connsiteY123" fmla="*/ 625735 h 1905309"/>
              <a:gd name="connsiteX124" fmla="*/ 870444 w 1493891"/>
              <a:gd name="connsiteY124" fmla="*/ 630131 h 1905309"/>
              <a:gd name="connsiteX125" fmla="*/ 777246 w 1493891"/>
              <a:gd name="connsiteY125" fmla="*/ 630131 h 1905309"/>
              <a:gd name="connsiteX126" fmla="*/ 749990 w 1493891"/>
              <a:gd name="connsiteY126" fmla="*/ 625149 h 1905309"/>
              <a:gd name="connsiteX127" fmla="*/ 730940 w 1493891"/>
              <a:gd name="connsiteY127" fmla="*/ 640683 h 1905309"/>
              <a:gd name="connsiteX128" fmla="*/ 701632 w 1493891"/>
              <a:gd name="connsiteY128" fmla="*/ 693729 h 1905309"/>
              <a:gd name="connsiteX129" fmla="*/ 698702 w 1493891"/>
              <a:gd name="connsiteY129" fmla="*/ 720985 h 1905309"/>
              <a:gd name="connsiteX130" fmla="*/ 888908 w 1493891"/>
              <a:gd name="connsiteY130" fmla="*/ 650647 h 1905309"/>
              <a:gd name="connsiteX131" fmla="*/ 888908 w 1493891"/>
              <a:gd name="connsiteY131" fmla="*/ 652699 h 1905309"/>
              <a:gd name="connsiteX132" fmla="*/ 913528 w 1493891"/>
              <a:gd name="connsiteY132" fmla="*/ 703693 h 1905309"/>
              <a:gd name="connsiteX133" fmla="*/ 907080 w 1493891"/>
              <a:gd name="connsiteY133" fmla="*/ 717469 h 1905309"/>
              <a:gd name="connsiteX134" fmla="*/ 833810 w 1493891"/>
              <a:gd name="connsiteY134" fmla="*/ 746775 h 1905309"/>
              <a:gd name="connsiteX135" fmla="*/ 804502 w 1493891"/>
              <a:gd name="connsiteY135" fmla="*/ 746775 h 1905309"/>
              <a:gd name="connsiteX136" fmla="*/ 728010 w 1493891"/>
              <a:gd name="connsiteY136" fmla="*/ 714831 h 1905309"/>
              <a:gd name="connsiteX137" fmla="*/ 724200 w 1493891"/>
              <a:gd name="connsiteY137" fmla="*/ 710435 h 1905309"/>
              <a:gd name="connsiteX138" fmla="*/ 724200 w 1493891"/>
              <a:gd name="connsiteY138" fmla="*/ 704279 h 1905309"/>
              <a:gd name="connsiteX139" fmla="*/ 753508 w 1493891"/>
              <a:gd name="connsiteY139" fmla="*/ 651233 h 1905309"/>
              <a:gd name="connsiteX140" fmla="*/ 756144 w 1493891"/>
              <a:gd name="connsiteY140" fmla="*/ 648595 h 1905309"/>
              <a:gd name="connsiteX141" fmla="*/ 762592 w 1493891"/>
              <a:gd name="connsiteY141" fmla="*/ 650353 h 1905309"/>
              <a:gd name="connsiteX142" fmla="*/ 883926 w 1493891"/>
              <a:gd name="connsiteY142" fmla="*/ 650353 h 1905309"/>
              <a:gd name="connsiteX143" fmla="*/ 888322 w 1493891"/>
              <a:gd name="connsiteY143" fmla="*/ 648595 h 1905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Lst>
            <a:rect l="l" t="t" r="r" b="b"/>
            <a:pathLst>
              <a:path w="1493891" h="1905309">
                <a:moveTo>
                  <a:pt x="1119560" y="1241489"/>
                </a:moveTo>
                <a:lnTo>
                  <a:pt x="362836" y="1241489"/>
                </a:lnTo>
                <a:cubicBezTo>
                  <a:pt x="345436" y="1239809"/>
                  <a:pt x="332692" y="1224342"/>
                  <a:pt x="334372" y="1206943"/>
                </a:cubicBezTo>
                <a:cubicBezTo>
                  <a:pt x="335827" y="1191866"/>
                  <a:pt x="347759" y="1179934"/>
                  <a:pt x="362836" y="1178479"/>
                </a:cubicBezTo>
                <a:lnTo>
                  <a:pt x="1119560" y="1178479"/>
                </a:lnTo>
                <a:cubicBezTo>
                  <a:pt x="1136960" y="1180159"/>
                  <a:pt x="1149703" y="1195626"/>
                  <a:pt x="1148023" y="1213026"/>
                </a:cubicBezTo>
                <a:cubicBezTo>
                  <a:pt x="1146568" y="1228102"/>
                  <a:pt x="1134636" y="1240035"/>
                  <a:pt x="1119560" y="1241489"/>
                </a:cubicBezTo>
                <a:close/>
                <a:moveTo>
                  <a:pt x="954850" y="1495001"/>
                </a:moveTo>
                <a:lnTo>
                  <a:pt x="356388" y="1495001"/>
                </a:lnTo>
                <a:cubicBezTo>
                  <a:pt x="341123" y="1492737"/>
                  <a:pt x="330229" y="1479025"/>
                  <a:pt x="331476" y="1463643"/>
                </a:cubicBezTo>
                <a:cubicBezTo>
                  <a:pt x="330065" y="1448152"/>
                  <a:pt x="341001" y="1434259"/>
                  <a:pt x="356388" y="1431989"/>
                </a:cubicBezTo>
                <a:lnTo>
                  <a:pt x="954850" y="1431989"/>
                </a:lnTo>
                <a:cubicBezTo>
                  <a:pt x="970239" y="1434259"/>
                  <a:pt x="981174" y="1448152"/>
                  <a:pt x="979762" y="1463643"/>
                </a:cubicBezTo>
                <a:cubicBezTo>
                  <a:pt x="981010" y="1479025"/>
                  <a:pt x="970116" y="1492737"/>
                  <a:pt x="954850" y="1495001"/>
                </a:cubicBezTo>
                <a:close/>
                <a:moveTo>
                  <a:pt x="615468" y="1367513"/>
                </a:moveTo>
                <a:lnTo>
                  <a:pt x="362836" y="1367513"/>
                </a:lnTo>
                <a:cubicBezTo>
                  <a:pt x="345436" y="1365833"/>
                  <a:pt x="332692" y="1350365"/>
                  <a:pt x="334372" y="1332965"/>
                </a:cubicBezTo>
                <a:cubicBezTo>
                  <a:pt x="335827" y="1317888"/>
                  <a:pt x="347759" y="1305958"/>
                  <a:pt x="362836" y="1304501"/>
                </a:cubicBezTo>
                <a:lnTo>
                  <a:pt x="615468" y="1304501"/>
                </a:lnTo>
                <a:cubicBezTo>
                  <a:pt x="632868" y="1306181"/>
                  <a:pt x="645611" y="1321650"/>
                  <a:pt x="643931" y="1339050"/>
                </a:cubicBezTo>
                <a:cubicBezTo>
                  <a:pt x="642474" y="1354126"/>
                  <a:pt x="630544" y="1366057"/>
                  <a:pt x="615468" y="1367513"/>
                </a:cubicBezTo>
                <a:close/>
                <a:moveTo>
                  <a:pt x="1104028" y="387463"/>
                </a:moveTo>
                <a:lnTo>
                  <a:pt x="1104028" y="332365"/>
                </a:lnTo>
                <a:cubicBezTo>
                  <a:pt x="1104028" y="330217"/>
                  <a:pt x="1105101" y="329141"/>
                  <a:pt x="1107250" y="329141"/>
                </a:cubicBezTo>
                <a:lnTo>
                  <a:pt x="1479166" y="329141"/>
                </a:lnTo>
                <a:cubicBezTo>
                  <a:pt x="1481314" y="329141"/>
                  <a:pt x="1482390" y="330217"/>
                  <a:pt x="1482390" y="332365"/>
                </a:cubicBezTo>
                <a:lnTo>
                  <a:pt x="1482390" y="387463"/>
                </a:lnTo>
                <a:cubicBezTo>
                  <a:pt x="1482390" y="389614"/>
                  <a:pt x="1481314" y="390687"/>
                  <a:pt x="1479166" y="390687"/>
                </a:cubicBezTo>
                <a:lnTo>
                  <a:pt x="1107250" y="390687"/>
                </a:lnTo>
                <a:cubicBezTo>
                  <a:pt x="1105101" y="390687"/>
                  <a:pt x="1104028" y="389614"/>
                  <a:pt x="1104028" y="387463"/>
                </a:cubicBezTo>
                <a:close/>
                <a:moveTo>
                  <a:pt x="1162642" y="390687"/>
                </a:moveTo>
                <a:lnTo>
                  <a:pt x="1107544" y="390687"/>
                </a:lnTo>
                <a:cubicBezTo>
                  <a:pt x="1105395" y="390687"/>
                  <a:pt x="1104320" y="389614"/>
                  <a:pt x="1104320" y="387463"/>
                </a:cubicBezTo>
                <a:lnTo>
                  <a:pt x="1104320" y="173225"/>
                </a:lnTo>
                <a:cubicBezTo>
                  <a:pt x="1104320" y="171075"/>
                  <a:pt x="1105395" y="170001"/>
                  <a:pt x="1107544" y="170001"/>
                </a:cubicBezTo>
                <a:lnTo>
                  <a:pt x="1162642" y="170001"/>
                </a:lnTo>
                <a:cubicBezTo>
                  <a:pt x="1164790" y="170001"/>
                  <a:pt x="1165866" y="171075"/>
                  <a:pt x="1165866" y="173225"/>
                </a:cubicBezTo>
                <a:lnTo>
                  <a:pt x="1165866" y="387463"/>
                </a:lnTo>
                <a:cubicBezTo>
                  <a:pt x="1165866" y="389614"/>
                  <a:pt x="1164792" y="390687"/>
                  <a:pt x="1162642" y="390687"/>
                </a:cubicBezTo>
                <a:close/>
                <a:moveTo>
                  <a:pt x="1492752" y="360695"/>
                </a:moveTo>
                <a:lnTo>
                  <a:pt x="1453792" y="399656"/>
                </a:lnTo>
                <a:cubicBezTo>
                  <a:pt x="1452272" y="401176"/>
                  <a:pt x="1450753" y="401176"/>
                  <a:pt x="1449233" y="399656"/>
                </a:cubicBezTo>
                <a:lnTo>
                  <a:pt x="1094237" y="44659"/>
                </a:lnTo>
                <a:cubicBezTo>
                  <a:pt x="1092717" y="43140"/>
                  <a:pt x="1092717" y="41620"/>
                  <a:pt x="1094237" y="40100"/>
                </a:cubicBezTo>
                <a:lnTo>
                  <a:pt x="1133196" y="1140"/>
                </a:lnTo>
                <a:cubicBezTo>
                  <a:pt x="1134716" y="-380"/>
                  <a:pt x="1136236" y="-380"/>
                  <a:pt x="1137756" y="1140"/>
                </a:cubicBezTo>
                <a:lnTo>
                  <a:pt x="1492752" y="356137"/>
                </a:lnTo>
                <a:cubicBezTo>
                  <a:pt x="1494272" y="357657"/>
                  <a:pt x="1494272" y="359177"/>
                  <a:pt x="1492752" y="360695"/>
                </a:cubicBezTo>
                <a:close/>
                <a:moveTo>
                  <a:pt x="567404" y="1873069"/>
                </a:moveTo>
                <a:cubicBezTo>
                  <a:pt x="567404" y="1890073"/>
                  <a:pt x="581181" y="1903840"/>
                  <a:pt x="598176" y="1903840"/>
                </a:cubicBezTo>
                <a:cubicBezTo>
                  <a:pt x="615172" y="1903840"/>
                  <a:pt x="628950" y="1890073"/>
                  <a:pt x="628950" y="1873069"/>
                </a:cubicBezTo>
                <a:cubicBezTo>
                  <a:pt x="628950" y="1856075"/>
                  <a:pt x="615172" y="1842297"/>
                  <a:pt x="598176" y="1842297"/>
                </a:cubicBezTo>
                <a:cubicBezTo>
                  <a:pt x="581181" y="1842297"/>
                  <a:pt x="567404" y="1856075"/>
                  <a:pt x="567404" y="1873069"/>
                </a:cubicBezTo>
                <a:close/>
                <a:moveTo>
                  <a:pt x="473326" y="1842297"/>
                </a:moveTo>
                <a:lnTo>
                  <a:pt x="123978" y="1842297"/>
                </a:lnTo>
                <a:cubicBezTo>
                  <a:pt x="89615" y="1842297"/>
                  <a:pt x="61714" y="1814528"/>
                  <a:pt x="61552" y="1780165"/>
                </a:cubicBezTo>
                <a:lnTo>
                  <a:pt x="61552" y="135711"/>
                </a:lnTo>
                <a:cubicBezTo>
                  <a:pt x="61712" y="101301"/>
                  <a:pt x="89567" y="73446"/>
                  <a:pt x="123978" y="73285"/>
                </a:cubicBezTo>
                <a:lnTo>
                  <a:pt x="1138318" y="73285"/>
                </a:lnTo>
                <a:lnTo>
                  <a:pt x="1138318" y="11739"/>
                </a:lnTo>
                <a:lnTo>
                  <a:pt x="123978" y="11739"/>
                </a:lnTo>
                <a:cubicBezTo>
                  <a:pt x="55576" y="11900"/>
                  <a:pt x="168" y="67310"/>
                  <a:pt x="6" y="135711"/>
                </a:cubicBezTo>
                <a:lnTo>
                  <a:pt x="6" y="1780165"/>
                </a:lnTo>
                <a:cubicBezTo>
                  <a:pt x="-642" y="1848630"/>
                  <a:pt x="54335" y="1904658"/>
                  <a:pt x="122800" y="1905309"/>
                </a:cubicBezTo>
                <a:cubicBezTo>
                  <a:pt x="123193" y="1905309"/>
                  <a:pt x="123585" y="1905309"/>
                  <a:pt x="123978" y="1905309"/>
                </a:cubicBezTo>
                <a:lnTo>
                  <a:pt x="473326" y="1905309"/>
                </a:lnTo>
                <a:cubicBezTo>
                  <a:pt x="490320" y="1905309"/>
                  <a:pt x="504098" y="1891524"/>
                  <a:pt x="504098" y="1874539"/>
                </a:cubicBezTo>
                <a:cubicBezTo>
                  <a:pt x="504098" y="1857541"/>
                  <a:pt x="490320" y="1843763"/>
                  <a:pt x="473326" y="1843763"/>
                </a:cubicBezTo>
                <a:close/>
                <a:moveTo>
                  <a:pt x="1482390" y="513779"/>
                </a:moveTo>
                <a:cubicBezTo>
                  <a:pt x="1482390" y="496785"/>
                  <a:pt x="1468612" y="483007"/>
                  <a:pt x="1451616" y="483007"/>
                </a:cubicBezTo>
                <a:cubicBezTo>
                  <a:pt x="1434621" y="483007"/>
                  <a:pt x="1420844" y="496785"/>
                  <a:pt x="1420844" y="513779"/>
                </a:cubicBezTo>
                <a:lnTo>
                  <a:pt x="1420844" y="1780165"/>
                </a:lnTo>
                <a:cubicBezTo>
                  <a:pt x="1420682" y="1814528"/>
                  <a:pt x="1392780" y="1842297"/>
                  <a:pt x="1358418" y="1842297"/>
                </a:cubicBezTo>
                <a:lnTo>
                  <a:pt x="721268" y="1842297"/>
                </a:lnTo>
                <a:cubicBezTo>
                  <a:pt x="704273" y="1842297"/>
                  <a:pt x="690496" y="1856075"/>
                  <a:pt x="690496" y="1873069"/>
                </a:cubicBezTo>
                <a:cubicBezTo>
                  <a:pt x="690496" y="1890073"/>
                  <a:pt x="704273" y="1903840"/>
                  <a:pt x="721268" y="1903840"/>
                </a:cubicBezTo>
                <a:lnTo>
                  <a:pt x="1358418" y="1903840"/>
                </a:lnTo>
                <a:cubicBezTo>
                  <a:pt x="1426771" y="1903840"/>
                  <a:pt x="1482228" y="1848518"/>
                  <a:pt x="1482390" y="1780165"/>
                </a:cubicBezTo>
                <a:lnTo>
                  <a:pt x="1482390" y="513779"/>
                </a:lnTo>
                <a:close/>
                <a:moveTo>
                  <a:pt x="419986" y="1053627"/>
                </a:moveTo>
                <a:cubicBezTo>
                  <a:pt x="427079" y="1053635"/>
                  <a:pt x="433903" y="1050906"/>
                  <a:pt x="439036" y="1046007"/>
                </a:cubicBezTo>
                <a:lnTo>
                  <a:pt x="670274" y="814477"/>
                </a:lnTo>
                <a:cubicBezTo>
                  <a:pt x="680714" y="804037"/>
                  <a:pt x="680714" y="787110"/>
                  <a:pt x="670274" y="776669"/>
                </a:cubicBezTo>
                <a:cubicBezTo>
                  <a:pt x="659833" y="766231"/>
                  <a:pt x="642906" y="766231"/>
                  <a:pt x="632466" y="776669"/>
                </a:cubicBezTo>
                <a:lnTo>
                  <a:pt x="400936" y="1008201"/>
                </a:lnTo>
                <a:cubicBezTo>
                  <a:pt x="390620" y="1018692"/>
                  <a:pt x="390620" y="1035517"/>
                  <a:pt x="400936" y="1046007"/>
                </a:cubicBezTo>
                <a:cubicBezTo>
                  <a:pt x="406066" y="1050906"/>
                  <a:pt x="412890" y="1053635"/>
                  <a:pt x="419986" y="1053627"/>
                </a:cubicBezTo>
                <a:close/>
                <a:moveTo>
                  <a:pt x="820622" y="893021"/>
                </a:moveTo>
                <a:cubicBezTo>
                  <a:pt x="968562" y="892781"/>
                  <a:pt x="1088298" y="772657"/>
                  <a:pt x="1088058" y="624716"/>
                </a:cubicBezTo>
                <a:cubicBezTo>
                  <a:pt x="1087950" y="557656"/>
                  <a:pt x="1062693" y="493075"/>
                  <a:pt x="1017276" y="443735"/>
                </a:cubicBezTo>
                <a:cubicBezTo>
                  <a:pt x="1006785" y="433420"/>
                  <a:pt x="989960" y="433420"/>
                  <a:pt x="979470" y="443735"/>
                </a:cubicBezTo>
                <a:cubicBezTo>
                  <a:pt x="968773" y="453720"/>
                  <a:pt x="968118" y="470459"/>
                  <a:pt x="978004" y="481249"/>
                </a:cubicBezTo>
                <a:cubicBezTo>
                  <a:pt x="1057617" y="567901"/>
                  <a:pt x="1051912" y="702687"/>
                  <a:pt x="965258" y="782301"/>
                </a:cubicBezTo>
                <a:cubicBezTo>
                  <a:pt x="878605" y="861914"/>
                  <a:pt x="743819" y="856209"/>
                  <a:pt x="664205" y="769555"/>
                </a:cubicBezTo>
                <a:cubicBezTo>
                  <a:pt x="584591" y="682904"/>
                  <a:pt x="590299" y="548118"/>
                  <a:pt x="676950" y="468504"/>
                </a:cubicBezTo>
                <a:cubicBezTo>
                  <a:pt x="737339" y="413021"/>
                  <a:pt x="824212" y="397119"/>
                  <a:pt x="900338" y="427615"/>
                </a:cubicBezTo>
                <a:cubicBezTo>
                  <a:pt x="913803" y="433174"/>
                  <a:pt x="929225" y="426765"/>
                  <a:pt x="934784" y="413300"/>
                </a:cubicBezTo>
                <a:cubicBezTo>
                  <a:pt x="934830" y="413188"/>
                  <a:pt x="934877" y="413075"/>
                  <a:pt x="934922" y="412961"/>
                </a:cubicBezTo>
                <a:cubicBezTo>
                  <a:pt x="940380" y="399286"/>
                  <a:pt x="933856" y="383759"/>
                  <a:pt x="920268" y="378085"/>
                </a:cubicBezTo>
                <a:cubicBezTo>
                  <a:pt x="783651" y="321741"/>
                  <a:pt x="627225" y="386816"/>
                  <a:pt x="570881" y="523433"/>
                </a:cubicBezTo>
                <a:cubicBezTo>
                  <a:pt x="514536" y="660051"/>
                  <a:pt x="579611" y="816477"/>
                  <a:pt x="716228" y="872820"/>
                </a:cubicBezTo>
                <a:cubicBezTo>
                  <a:pt x="749324" y="886469"/>
                  <a:pt x="784823" y="893339"/>
                  <a:pt x="820622" y="893021"/>
                </a:cubicBezTo>
                <a:close/>
                <a:moveTo>
                  <a:pt x="908544" y="542795"/>
                </a:moveTo>
                <a:cubicBezTo>
                  <a:pt x="908544" y="496340"/>
                  <a:pt x="870885" y="458681"/>
                  <a:pt x="824432" y="458681"/>
                </a:cubicBezTo>
                <a:cubicBezTo>
                  <a:pt x="777977" y="458683"/>
                  <a:pt x="740318" y="496342"/>
                  <a:pt x="740318" y="542795"/>
                </a:cubicBezTo>
                <a:cubicBezTo>
                  <a:pt x="740318" y="589250"/>
                  <a:pt x="777977" y="626909"/>
                  <a:pt x="824432" y="626909"/>
                </a:cubicBezTo>
                <a:cubicBezTo>
                  <a:pt x="824530" y="626909"/>
                  <a:pt x="824627" y="626907"/>
                  <a:pt x="824724" y="626907"/>
                </a:cubicBezTo>
                <a:cubicBezTo>
                  <a:pt x="871017" y="626907"/>
                  <a:pt x="908546" y="589380"/>
                  <a:pt x="908546" y="543089"/>
                </a:cubicBezTo>
                <a:cubicBezTo>
                  <a:pt x="908546" y="542991"/>
                  <a:pt x="908546" y="542892"/>
                  <a:pt x="908544" y="542795"/>
                </a:cubicBezTo>
                <a:close/>
                <a:moveTo>
                  <a:pt x="824724" y="601409"/>
                </a:moveTo>
                <a:cubicBezTo>
                  <a:pt x="792352" y="601409"/>
                  <a:pt x="766110" y="575167"/>
                  <a:pt x="766110" y="542795"/>
                </a:cubicBezTo>
                <a:cubicBezTo>
                  <a:pt x="766110" y="510421"/>
                  <a:pt x="792352" y="484179"/>
                  <a:pt x="824724" y="484179"/>
                </a:cubicBezTo>
                <a:cubicBezTo>
                  <a:pt x="857098" y="484179"/>
                  <a:pt x="883340" y="510421"/>
                  <a:pt x="883340" y="542795"/>
                </a:cubicBezTo>
                <a:cubicBezTo>
                  <a:pt x="882858" y="575163"/>
                  <a:pt x="856227" y="601013"/>
                  <a:pt x="823859" y="600531"/>
                </a:cubicBezTo>
                <a:cubicBezTo>
                  <a:pt x="823853" y="600531"/>
                  <a:pt x="823849" y="600531"/>
                  <a:pt x="823846" y="600531"/>
                </a:cubicBezTo>
                <a:close/>
                <a:moveTo>
                  <a:pt x="698702" y="720985"/>
                </a:moveTo>
                <a:cubicBezTo>
                  <a:pt x="701754" y="729945"/>
                  <a:pt x="708465" y="737187"/>
                  <a:pt x="717166" y="740915"/>
                </a:cubicBezTo>
                <a:lnTo>
                  <a:pt x="793658" y="772859"/>
                </a:lnTo>
                <a:cubicBezTo>
                  <a:pt x="801069" y="776018"/>
                  <a:pt x="809050" y="777614"/>
                  <a:pt x="817104" y="777549"/>
                </a:cubicBezTo>
                <a:cubicBezTo>
                  <a:pt x="826640" y="777659"/>
                  <a:pt x="836072" y="775553"/>
                  <a:pt x="844654" y="771395"/>
                </a:cubicBezTo>
                <a:lnTo>
                  <a:pt x="917924" y="742087"/>
                </a:lnTo>
                <a:cubicBezTo>
                  <a:pt x="935461" y="733431"/>
                  <a:pt x="943959" y="713189"/>
                  <a:pt x="937852" y="694609"/>
                </a:cubicBezTo>
                <a:lnTo>
                  <a:pt x="914114" y="643027"/>
                </a:lnTo>
                <a:cubicBezTo>
                  <a:pt x="911487" y="635009"/>
                  <a:pt x="905331" y="628637"/>
                  <a:pt x="897408" y="625735"/>
                </a:cubicBezTo>
                <a:cubicBezTo>
                  <a:pt x="888212" y="623133"/>
                  <a:pt x="878337" y="624742"/>
                  <a:pt x="870444" y="630131"/>
                </a:cubicBezTo>
                <a:cubicBezTo>
                  <a:pt x="841934" y="647952"/>
                  <a:pt x="805757" y="647952"/>
                  <a:pt x="777246" y="630131"/>
                </a:cubicBezTo>
                <a:cubicBezTo>
                  <a:pt x="769267" y="624710"/>
                  <a:pt x="759371" y="622902"/>
                  <a:pt x="749990" y="625149"/>
                </a:cubicBezTo>
                <a:cubicBezTo>
                  <a:pt x="741670" y="627285"/>
                  <a:pt x="734707" y="632963"/>
                  <a:pt x="730940" y="640683"/>
                </a:cubicBezTo>
                <a:lnTo>
                  <a:pt x="701632" y="693729"/>
                </a:lnTo>
                <a:cubicBezTo>
                  <a:pt x="696908" y="702012"/>
                  <a:pt x="695846" y="711888"/>
                  <a:pt x="698702" y="720985"/>
                </a:cubicBezTo>
                <a:close/>
                <a:moveTo>
                  <a:pt x="888908" y="650647"/>
                </a:moveTo>
                <a:lnTo>
                  <a:pt x="888908" y="652699"/>
                </a:lnTo>
                <a:lnTo>
                  <a:pt x="913528" y="703693"/>
                </a:lnTo>
                <a:cubicBezTo>
                  <a:pt x="914508" y="709187"/>
                  <a:pt x="911926" y="714703"/>
                  <a:pt x="907080" y="717469"/>
                </a:cubicBezTo>
                <a:lnTo>
                  <a:pt x="833810" y="746775"/>
                </a:lnTo>
                <a:cubicBezTo>
                  <a:pt x="824380" y="750412"/>
                  <a:pt x="813934" y="750412"/>
                  <a:pt x="804502" y="746775"/>
                </a:cubicBezTo>
                <a:lnTo>
                  <a:pt x="728010" y="714831"/>
                </a:lnTo>
                <a:cubicBezTo>
                  <a:pt x="726164" y="713985"/>
                  <a:pt x="724774" y="712381"/>
                  <a:pt x="724200" y="710435"/>
                </a:cubicBezTo>
                <a:cubicBezTo>
                  <a:pt x="723208" y="708502"/>
                  <a:pt x="723208" y="706212"/>
                  <a:pt x="724200" y="704279"/>
                </a:cubicBezTo>
                <a:lnTo>
                  <a:pt x="753508" y="651233"/>
                </a:lnTo>
                <a:cubicBezTo>
                  <a:pt x="754972" y="648889"/>
                  <a:pt x="755852" y="648595"/>
                  <a:pt x="756144" y="648595"/>
                </a:cubicBezTo>
                <a:cubicBezTo>
                  <a:pt x="758438" y="648370"/>
                  <a:pt x="760731" y="648995"/>
                  <a:pt x="762592" y="650353"/>
                </a:cubicBezTo>
                <a:cubicBezTo>
                  <a:pt x="799637" y="673805"/>
                  <a:pt x="846880" y="673805"/>
                  <a:pt x="883926" y="650353"/>
                </a:cubicBezTo>
                <a:cubicBezTo>
                  <a:pt x="885245" y="649451"/>
                  <a:pt x="886746" y="648850"/>
                  <a:pt x="888322" y="648595"/>
                </a:cubicBezTo>
                <a:close/>
              </a:path>
            </a:pathLst>
          </a:custGeom>
          <a:gradFill>
            <a:gsLst>
              <a:gs pos="0">
                <a:schemeClr val="accent3"/>
              </a:gs>
              <a:gs pos="100000">
                <a:schemeClr val="accent1"/>
              </a:gs>
            </a:gsLst>
            <a:lin ang="5400000" scaled="1"/>
          </a:gradFill>
          <a:ln w="1846"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zh-CN" altLang="en-US"/>
          </a:p>
        </p:txBody>
      </p:sp>
      <p:sp>
        <p:nvSpPr>
          <p:cNvPr id="34" name="图形 173">
            <a:extLst>
              <a:ext uri="{FF2B5EF4-FFF2-40B4-BE49-F238E27FC236}">
                <a16:creationId xmlns:a16="http://schemas.microsoft.com/office/drawing/2014/main" id="{3356CE71-DACE-10AC-84E3-8BFEF7F999C8}"/>
              </a:ext>
            </a:extLst>
          </p:cNvPr>
          <p:cNvSpPr/>
          <p:nvPr/>
        </p:nvSpPr>
        <p:spPr>
          <a:xfrm>
            <a:off x="10842599" y="5264641"/>
            <a:ext cx="432862" cy="432960"/>
          </a:xfrm>
          <a:custGeom>
            <a:avLst/>
            <a:gdLst>
              <a:gd name="connsiteX0" fmla="*/ 1555948 w 1905134"/>
              <a:gd name="connsiteY0" fmla="*/ 635109 h 1905000"/>
              <a:gd name="connsiteX1" fmla="*/ 1428811 w 1905134"/>
              <a:gd name="connsiteY1" fmla="*/ 635109 h 1905000"/>
              <a:gd name="connsiteX2" fmla="*/ 1397035 w 1905134"/>
              <a:gd name="connsiteY2" fmla="*/ 603318 h 1905000"/>
              <a:gd name="connsiteX3" fmla="*/ 1428811 w 1905134"/>
              <a:gd name="connsiteY3" fmla="*/ 571541 h 1905000"/>
              <a:gd name="connsiteX4" fmla="*/ 1555948 w 1905134"/>
              <a:gd name="connsiteY4" fmla="*/ 571541 h 1905000"/>
              <a:gd name="connsiteX5" fmla="*/ 1587725 w 1905134"/>
              <a:gd name="connsiteY5" fmla="*/ 603333 h 1905000"/>
              <a:gd name="connsiteX6" fmla="*/ 1555948 w 1905134"/>
              <a:gd name="connsiteY6" fmla="*/ 635109 h 1905000"/>
              <a:gd name="connsiteX7" fmla="*/ 539740 w 1905134"/>
              <a:gd name="connsiteY7" fmla="*/ 1206633 h 1905000"/>
              <a:gd name="connsiteX8" fmla="*/ 386412 w 1905134"/>
              <a:gd name="connsiteY8" fmla="*/ 1206633 h 1905000"/>
              <a:gd name="connsiteX9" fmla="*/ 0 w 1905134"/>
              <a:gd name="connsiteY9" fmla="*/ 831994 h 1905000"/>
              <a:gd name="connsiteX10" fmla="*/ 235437 w 1905134"/>
              <a:gd name="connsiteY10" fmla="*/ 487077 h 1905000"/>
              <a:gd name="connsiteX11" fmla="*/ 503541 w 1905134"/>
              <a:gd name="connsiteY11" fmla="*/ 228686 h 1905000"/>
              <a:gd name="connsiteX12" fmla="*/ 662168 w 1905134"/>
              <a:gd name="connsiteY12" fmla="*/ 279304 h 1905000"/>
              <a:gd name="connsiteX13" fmla="*/ 668151 w 1905134"/>
              <a:gd name="connsiteY13" fmla="*/ 323854 h 1905000"/>
              <a:gd name="connsiteX14" fmla="*/ 625381 w 1905134"/>
              <a:gd name="connsiteY14" fmla="*/ 331100 h 1905000"/>
              <a:gd name="connsiteX15" fmla="*/ 503541 w 1905134"/>
              <a:gd name="connsiteY15" fmla="*/ 292548 h 1905000"/>
              <a:gd name="connsiteX16" fmla="*/ 297556 w 1905134"/>
              <a:gd name="connsiteY16" fmla="*/ 488445 h 1905000"/>
              <a:gd name="connsiteX17" fmla="*/ 297534 w 1905134"/>
              <a:gd name="connsiteY17" fmla="*/ 489432 h 1905000"/>
              <a:gd name="connsiteX18" fmla="*/ 297534 w 1905134"/>
              <a:gd name="connsiteY18" fmla="*/ 506207 h 1905000"/>
              <a:gd name="connsiteX19" fmla="*/ 279583 w 1905134"/>
              <a:gd name="connsiteY19" fmla="*/ 538579 h 1905000"/>
              <a:gd name="connsiteX20" fmla="*/ 63568 w 1905134"/>
              <a:gd name="connsiteY20" fmla="*/ 832876 h 1905000"/>
              <a:gd name="connsiteX21" fmla="*/ 387295 w 1905134"/>
              <a:gd name="connsiteY21" fmla="*/ 1143949 h 1905000"/>
              <a:gd name="connsiteX22" fmla="*/ 540624 w 1905134"/>
              <a:gd name="connsiteY22" fmla="*/ 1143949 h 1905000"/>
              <a:gd name="connsiteX23" fmla="*/ 572415 w 1905134"/>
              <a:gd name="connsiteY23" fmla="*/ 1175726 h 1905000"/>
              <a:gd name="connsiteX24" fmla="*/ 540639 w 1905134"/>
              <a:gd name="connsiteY24" fmla="*/ 1207517 h 1905000"/>
              <a:gd name="connsiteX25" fmla="*/ 540624 w 1905134"/>
              <a:gd name="connsiteY25" fmla="*/ 1207517 h 1905000"/>
              <a:gd name="connsiteX26" fmla="*/ 1494145 w 1905134"/>
              <a:gd name="connsiteY26" fmla="*/ 382602 h 1905000"/>
              <a:gd name="connsiteX27" fmla="*/ 1464716 w 1905134"/>
              <a:gd name="connsiteY27" fmla="*/ 359353 h 1905000"/>
              <a:gd name="connsiteX28" fmla="*/ 1067710 w 1905134"/>
              <a:gd name="connsiteY28" fmla="*/ 65056 h 1905000"/>
              <a:gd name="connsiteX29" fmla="*/ 735743 w 1905134"/>
              <a:gd name="connsiteY29" fmla="*/ 226036 h 1905000"/>
              <a:gd name="connsiteX30" fmla="*/ 691450 w 1905134"/>
              <a:gd name="connsiteY30" fmla="*/ 232070 h 1905000"/>
              <a:gd name="connsiteX31" fmla="*/ 685417 w 1905134"/>
              <a:gd name="connsiteY31" fmla="*/ 187778 h 1905000"/>
              <a:gd name="connsiteX32" fmla="*/ 1066532 w 1905134"/>
              <a:gd name="connsiteY32" fmla="*/ 16 h 1905000"/>
              <a:gd name="connsiteX33" fmla="*/ 1524752 w 1905134"/>
              <a:gd name="connsiteY33" fmla="*/ 340813 h 1905000"/>
              <a:gd name="connsiteX34" fmla="*/ 1502680 w 1905134"/>
              <a:gd name="connsiteY34" fmla="*/ 379953 h 1905000"/>
              <a:gd name="connsiteX35" fmla="*/ 1494145 w 1905134"/>
              <a:gd name="connsiteY35" fmla="*/ 382602 h 1905000"/>
              <a:gd name="connsiteX36" fmla="*/ 1428811 w 1905134"/>
              <a:gd name="connsiteY36" fmla="*/ 1143065 h 1905000"/>
              <a:gd name="connsiteX37" fmla="*/ 984424 w 1905134"/>
              <a:gd name="connsiteY37" fmla="*/ 1143065 h 1905000"/>
              <a:gd name="connsiteX38" fmla="*/ 889071 w 1905134"/>
              <a:gd name="connsiteY38" fmla="*/ 1047713 h 1905000"/>
              <a:gd name="connsiteX39" fmla="*/ 889071 w 1905134"/>
              <a:gd name="connsiteY39" fmla="*/ 730168 h 1905000"/>
              <a:gd name="connsiteX40" fmla="*/ 920855 w 1905134"/>
              <a:gd name="connsiteY40" fmla="*/ 698383 h 1905000"/>
              <a:gd name="connsiteX41" fmla="*/ 952640 w 1905134"/>
              <a:gd name="connsiteY41" fmla="*/ 730168 h 1905000"/>
              <a:gd name="connsiteX42" fmla="*/ 952640 w 1905134"/>
              <a:gd name="connsiteY42" fmla="*/ 1047713 h 1905000"/>
              <a:gd name="connsiteX43" fmla="*/ 984424 w 1905134"/>
              <a:gd name="connsiteY43" fmla="*/ 1079497 h 1905000"/>
              <a:gd name="connsiteX44" fmla="*/ 1428811 w 1905134"/>
              <a:gd name="connsiteY44" fmla="*/ 1079497 h 1905000"/>
              <a:gd name="connsiteX45" fmla="*/ 1460603 w 1905134"/>
              <a:gd name="connsiteY45" fmla="*/ 1111274 h 1905000"/>
              <a:gd name="connsiteX46" fmla="*/ 1428826 w 1905134"/>
              <a:gd name="connsiteY46" fmla="*/ 1143065 h 1905000"/>
              <a:gd name="connsiteX47" fmla="*/ 1428811 w 1905134"/>
              <a:gd name="connsiteY47" fmla="*/ 1143065 h 1905000"/>
              <a:gd name="connsiteX48" fmla="*/ 1301675 w 1905134"/>
              <a:gd name="connsiteY48" fmla="*/ 1270202 h 1905000"/>
              <a:gd name="connsiteX49" fmla="*/ 1270185 w 1905134"/>
              <a:gd name="connsiteY49" fmla="*/ 1238418 h 1905000"/>
              <a:gd name="connsiteX50" fmla="*/ 1279308 w 1905134"/>
              <a:gd name="connsiteY50" fmla="*/ 1215757 h 1905000"/>
              <a:gd name="connsiteX51" fmla="*/ 1383196 w 1905134"/>
              <a:gd name="connsiteY51" fmla="*/ 1111281 h 1905000"/>
              <a:gd name="connsiteX52" fmla="*/ 1278720 w 1905134"/>
              <a:gd name="connsiteY52" fmla="*/ 1006806 h 1905000"/>
              <a:gd name="connsiteX53" fmla="*/ 1279014 w 1905134"/>
              <a:gd name="connsiteY53" fmla="*/ 961484 h 1905000"/>
              <a:gd name="connsiteX54" fmla="*/ 1324336 w 1905134"/>
              <a:gd name="connsiteY54" fmla="*/ 961778 h 1905000"/>
              <a:gd name="connsiteX55" fmla="*/ 1451179 w 1905134"/>
              <a:gd name="connsiteY55" fmla="*/ 1088914 h 1905000"/>
              <a:gd name="connsiteX56" fmla="*/ 1451378 w 1905134"/>
              <a:gd name="connsiteY56" fmla="*/ 1133447 h 1905000"/>
              <a:gd name="connsiteX57" fmla="*/ 1451179 w 1905134"/>
              <a:gd name="connsiteY57" fmla="*/ 1133648 h 1905000"/>
              <a:gd name="connsiteX58" fmla="*/ 1324336 w 1905134"/>
              <a:gd name="connsiteY58" fmla="*/ 1260785 h 1905000"/>
              <a:gd name="connsiteX59" fmla="*/ 1301675 w 1905134"/>
              <a:gd name="connsiteY59" fmla="*/ 1270202 h 1905000"/>
              <a:gd name="connsiteX60" fmla="*/ 1428811 w 1905134"/>
              <a:gd name="connsiteY60" fmla="*/ 1397044 h 1905000"/>
              <a:gd name="connsiteX61" fmla="*/ 920855 w 1905134"/>
              <a:gd name="connsiteY61" fmla="*/ 1397044 h 1905000"/>
              <a:gd name="connsiteX62" fmla="*/ 889079 w 1905134"/>
              <a:gd name="connsiteY62" fmla="*/ 1365253 h 1905000"/>
              <a:gd name="connsiteX63" fmla="*/ 920855 w 1905134"/>
              <a:gd name="connsiteY63" fmla="*/ 1333476 h 1905000"/>
              <a:gd name="connsiteX64" fmla="*/ 1428811 w 1905134"/>
              <a:gd name="connsiteY64" fmla="*/ 1333476 h 1905000"/>
              <a:gd name="connsiteX65" fmla="*/ 1460603 w 1905134"/>
              <a:gd name="connsiteY65" fmla="*/ 1365253 h 1905000"/>
              <a:gd name="connsiteX66" fmla="*/ 1428826 w 1905134"/>
              <a:gd name="connsiteY66" fmla="*/ 1397044 h 1905000"/>
              <a:gd name="connsiteX67" fmla="*/ 1428811 w 1905134"/>
              <a:gd name="connsiteY67" fmla="*/ 1397044 h 1905000"/>
              <a:gd name="connsiteX68" fmla="*/ 794601 w 1905134"/>
              <a:gd name="connsiteY68" fmla="*/ 1386743 h 1905000"/>
              <a:gd name="connsiteX69" fmla="*/ 784302 w 1905134"/>
              <a:gd name="connsiteY69" fmla="*/ 1384978 h 1905000"/>
              <a:gd name="connsiteX70" fmla="*/ 634799 w 1905134"/>
              <a:gd name="connsiteY70" fmla="*/ 1174849 h 1905000"/>
              <a:gd name="connsiteX71" fmla="*/ 634799 w 1905134"/>
              <a:gd name="connsiteY71" fmla="*/ 775783 h 1905000"/>
              <a:gd name="connsiteX72" fmla="*/ 666583 w 1905134"/>
              <a:gd name="connsiteY72" fmla="*/ 743999 h 1905000"/>
              <a:gd name="connsiteX73" fmla="*/ 698367 w 1905134"/>
              <a:gd name="connsiteY73" fmla="*/ 775783 h 1905000"/>
              <a:gd name="connsiteX74" fmla="*/ 698367 w 1905134"/>
              <a:gd name="connsiteY74" fmla="*/ 1174849 h 1905000"/>
              <a:gd name="connsiteX75" fmla="*/ 805491 w 1905134"/>
              <a:gd name="connsiteY75" fmla="*/ 1324353 h 1905000"/>
              <a:gd name="connsiteX76" fmla="*/ 825064 w 1905134"/>
              <a:gd name="connsiteY76" fmla="*/ 1364817 h 1905000"/>
              <a:gd name="connsiteX77" fmla="*/ 794897 w 1905134"/>
              <a:gd name="connsiteY77" fmla="*/ 1386155 h 1905000"/>
              <a:gd name="connsiteX78" fmla="*/ 794601 w 1905134"/>
              <a:gd name="connsiteY78" fmla="*/ 889086 h 1905000"/>
              <a:gd name="connsiteX79" fmla="*/ 772236 w 1905134"/>
              <a:gd name="connsiteY79" fmla="*/ 879669 h 1905000"/>
              <a:gd name="connsiteX80" fmla="*/ 667760 w 1905134"/>
              <a:gd name="connsiteY80" fmla="*/ 775194 h 1905000"/>
              <a:gd name="connsiteX81" fmla="*/ 562107 w 1905134"/>
              <a:gd name="connsiteY81" fmla="*/ 879669 h 1905000"/>
              <a:gd name="connsiteX82" fmla="*/ 517373 w 1905134"/>
              <a:gd name="connsiteY82" fmla="*/ 879669 h 1905000"/>
              <a:gd name="connsiteX83" fmla="*/ 517373 w 1905134"/>
              <a:gd name="connsiteY83" fmla="*/ 834937 h 1905000"/>
              <a:gd name="connsiteX84" fmla="*/ 644216 w 1905134"/>
              <a:gd name="connsiteY84" fmla="*/ 707801 h 1905000"/>
              <a:gd name="connsiteX85" fmla="*/ 689244 w 1905134"/>
              <a:gd name="connsiteY85" fmla="*/ 707801 h 1905000"/>
              <a:gd name="connsiteX86" fmla="*/ 816086 w 1905134"/>
              <a:gd name="connsiteY86" fmla="*/ 834937 h 1905000"/>
              <a:gd name="connsiteX87" fmla="*/ 816706 w 1905134"/>
              <a:gd name="connsiteY87" fmla="*/ 879050 h 1905000"/>
              <a:gd name="connsiteX88" fmla="*/ 816086 w 1905134"/>
              <a:gd name="connsiteY88" fmla="*/ 879669 h 1905000"/>
              <a:gd name="connsiteX89" fmla="*/ 794601 w 1905134"/>
              <a:gd name="connsiteY89" fmla="*/ 889086 h 1905000"/>
              <a:gd name="connsiteX90" fmla="*/ 1809927 w 1905134"/>
              <a:gd name="connsiteY90" fmla="*/ 1905000 h 1905000"/>
              <a:gd name="connsiteX91" fmla="*/ 1174833 w 1905134"/>
              <a:gd name="connsiteY91" fmla="*/ 1905000 h 1905000"/>
              <a:gd name="connsiteX92" fmla="*/ 1079480 w 1905134"/>
              <a:gd name="connsiteY92" fmla="*/ 1809942 h 1905000"/>
              <a:gd name="connsiteX93" fmla="*/ 1079480 w 1905134"/>
              <a:gd name="connsiteY93" fmla="*/ 1492396 h 1905000"/>
              <a:gd name="connsiteX94" fmla="*/ 1111274 w 1905134"/>
              <a:gd name="connsiteY94" fmla="*/ 1460620 h 1905000"/>
              <a:gd name="connsiteX95" fmla="*/ 1143048 w 1905134"/>
              <a:gd name="connsiteY95" fmla="*/ 1492396 h 1905000"/>
              <a:gd name="connsiteX96" fmla="*/ 1143048 w 1905134"/>
              <a:gd name="connsiteY96" fmla="*/ 1809942 h 1905000"/>
              <a:gd name="connsiteX97" fmla="*/ 1174833 w 1905134"/>
              <a:gd name="connsiteY97" fmla="*/ 1841726 h 1905000"/>
              <a:gd name="connsiteX98" fmla="*/ 1809927 w 1905134"/>
              <a:gd name="connsiteY98" fmla="*/ 1841726 h 1905000"/>
              <a:gd name="connsiteX99" fmla="*/ 1841709 w 1905134"/>
              <a:gd name="connsiteY99" fmla="*/ 1809942 h 1905000"/>
              <a:gd name="connsiteX100" fmla="*/ 1841711 w 1905134"/>
              <a:gd name="connsiteY100" fmla="*/ 1374677 h 1905000"/>
              <a:gd name="connsiteX101" fmla="*/ 1870286 w 1905134"/>
              <a:gd name="connsiteY101" fmla="*/ 1339985 h 1905000"/>
              <a:gd name="connsiteX102" fmla="*/ 1904981 w 1905134"/>
              <a:gd name="connsiteY102" fmla="*/ 1368568 h 1905000"/>
              <a:gd name="connsiteX103" fmla="*/ 1904981 w 1905134"/>
              <a:gd name="connsiteY103" fmla="*/ 1374677 h 1905000"/>
              <a:gd name="connsiteX104" fmla="*/ 1904981 w 1905134"/>
              <a:gd name="connsiteY104" fmla="*/ 1809942 h 1905000"/>
              <a:gd name="connsiteX105" fmla="*/ 1809927 w 1905134"/>
              <a:gd name="connsiteY105" fmla="*/ 1905000 h 1905000"/>
              <a:gd name="connsiteX106" fmla="*/ 1873207 w 1905134"/>
              <a:gd name="connsiteY106" fmla="*/ 1279031 h 1905000"/>
              <a:gd name="connsiteX107" fmla="*/ 1841415 w 1905134"/>
              <a:gd name="connsiteY107" fmla="*/ 1247247 h 1905000"/>
              <a:gd name="connsiteX108" fmla="*/ 1873207 w 1905134"/>
              <a:gd name="connsiteY108" fmla="*/ 1215463 h 1905000"/>
              <a:gd name="connsiteX109" fmla="*/ 1904981 w 1905134"/>
              <a:gd name="connsiteY109" fmla="*/ 1247247 h 1905000"/>
              <a:gd name="connsiteX110" fmla="*/ 1874397 w 1905134"/>
              <a:gd name="connsiteY110" fmla="*/ 1279031 h 1905000"/>
              <a:gd name="connsiteX111" fmla="*/ 1873207 w 1905134"/>
              <a:gd name="connsiteY111" fmla="*/ 1279031 h 1905000"/>
              <a:gd name="connsiteX112" fmla="*/ 1873207 w 1905134"/>
              <a:gd name="connsiteY112" fmla="*/ 1152188 h 1905000"/>
              <a:gd name="connsiteX113" fmla="*/ 1841709 w 1905134"/>
              <a:gd name="connsiteY113" fmla="*/ 1120112 h 1905000"/>
              <a:gd name="connsiteX114" fmla="*/ 1841709 w 1905134"/>
              <a:gd name="connsiteY114" fmla="*/ 1120110 h 1905000"/>
              <a:gd name="connsiteX115" fmla="*/ 1841711 w 1905134"/>
              <a:gd name="connsiteY115" fmla="*/ 539757 h 1905000"/>
              <a:gd name="connsiteX116" fmla="*/ 1809927 w 1905134"/>
              <a:gd name="connsiteY116" fmla="*/ 507973 h 1905000"/>
              <a:gd name="connsiteX117" fmla="*/ 1174833 w 1905134"/>
              <a:gd name="connsiteY117" fmla="*/ 507973 h 1905000"/>
              <a:gd name="connsiteX118" fmla="*/ 1143048 w 1905134"/>
              <a:gd name="connsiteY118" fmla="*/ 539757 h 1905000"/>
              <a:gd name="connsiteX119" fmla="*/ 1143048 w 1905134"/>
              <a:gd name="connsiteY119" fmla="*/ 984439 h 1905000"/>
              <a:gd name="connsiteX120" fmla="*/ 1111257 w 1905134"/>
              <a:gd name="connsiteY120" fmla="*/ 1016215 h 1905000"/>
              <a:gd name="connsiteX121" fmla="*/ 1079480 w 1905134"/>
              <a:gd name="connsiteY121" fmla="*/ 984439 h 1905000"/>
              <a:gd name="connsiteX122" fmla="*/ 1079480 w 1905134"/>
              <a:gd name="connsiteY122" fmla="*/ 539757 h 1905000"/>
              <a:gd name="connsiteX123" fmla="*/ 1174833 w 1905134"/>
              <a:gd name="connsiteY123" fmla="*/ 444405 h 1905000"/>
              <a:gd name="connsiteX124" fmla="*/ 1809927 w 1905134"/>
              <a:gd name="connsiteY124" fmla="*/ 444405 h 1905000"/>
              <a:gd name="connsiteX125" fmla="*/ 1904981 w 1905134"/>
              <a:gd name="connsiteY125" fmla="*/ 539757 h 1905000"/>
              <a:gd name="connsiteX126" fmla="*/ 1904981 w 1905134"/>
              <a:gd name="connsiteY126" fmla="*/ 1120110 h 1905000"/>
              <a:gd name="connsiteX127" fmla="*/ 1873504 w 1905134"/>
              <a:gd name="connsiteY127" fmla="*/ 1152187 h 1905000"/>
              <a:gd name="connsiteX128" fmla="*/ 1873207 w 1905134"/>
              <a:gd name="connsiteY128" fmla="*/ 1152188 h 1905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Lst>
            <a:rect l="l" t="t" r="r" b="b"/>
            <a:pathLst>
              <a:path w="1905134" h="1905000">
                <a:moveTo>
                  <a:pt x="1555948" y="635109"/>
                </a:moveTo>
                <a:lnTo>
                  <a:pt x="1428811" y="635109"/>
                </a:lnTo>
                <a:cubicBezTo>
                  <a:pt x="1411257" y="635105"/>
                  <a:pt x="1397031" y="620872"/>
                  <a:pt x="1397035" y="603318"/>
                </a:cubicBezTo>
                <a:cubicBezTo>
                  <a:pt x="1397038" y="585769"/>
                  <a:pt x="1411263" y="571545"/>
                  <a:pt x="1428811" y="571541"/>
                </a:cubicBezTo>
                <a:lnTo>
                  <a:pt x="1555948" y="571541"/>
                </a:lnTo>
                <a:cubicBezTo>
                  <a:pt x="1573502" y="571545"/>
                  <a:pt x="1587728" y="585778"/>
                  <a:pt x="1587725" y="603333"/>
                </a:cubicBezTo>
                <a:cubicBezTo>
                  <a:pt x="1587721" y="620881"/>
                  <a:pt x="1573495" y="635105"/>
                  <a:pt x="1555948" y="635109"/>
                </a:cubicBezTo>
                <a:close/>
                <a:moveTo>
                  <a:pt x="539740" y="1206633"/>
                </a:moveTo>
                <a:lnTo>
                  <a:pt x="386412" y="1206633"/>
                </a:lnTo>
                <a:cubicBezTo>
                  <a:pt x="176694" y="1208777"/>
                  <a:pt x="4345" y="1041678"/>
                  <a:pt x="0" y="831994"/>
                </a:cubicBezTo>
                <a:cubicBezTo>
                  <a:pt x="1180" y="679886"/>
                  <a:pt x="94214" y="543593"/>
                  <a:pt x="235437" y="487077"/>
                </a:cubicBezTo>
                <a:cubicBezTo>
                  <a:pt x="238971" y="342063"/>
                  <a:pt x="358495" y="226868"/>
                  <a:pt x="503541" y="228686"/>
                </a:cubicBezTo>
                <a:cubicBezTo>
                  <a:pt x="560437" y="228377"/>
                  <a:pt x="615968" y="246097"/>
                  <a:pt x="662168" y="279304"/>
                </a:cubicBezTo>
                <a:cubicBezTo>
                  <a:pt x="676122" y="289954"/>
                  <a:pt x="678801" y="309899"/>
                  <a:pt x="668151" y="323854"/>
                </a:cubicBezTo>
                <a:cubicBezTo>
                  <a:pt x="658014" y="337135"/>
                  <a:pt x="639327" y="340301"/>
                  <a:pt x="625381" y="331100"/>
                </a:cubicBezTo>
                <a:cubicBezTo>
                  <a:pt x="589817" y="305786"/>
                  <a:pt x="547195" y="292298"/>
                  <a:pt x="503541" y="292548"/>
                </a:cubicBezTo>
                <a:cubicBezTo>
                  <a:pt x="392566" y="289761"/>
                  <a:pt x="300343" y="377467"/>
                  <a:pt x="297556" y="488445"/>
                </a:cubicBezTo>
                <a:cubicBezTo>
                  <a:pt x="297548" y="488774"/>
                  <a:pt x="297541" y="489103"/>
                  <a:pt x="297534" y="489432"/>
                </a:cubicBezTo>
                <a:lnTo>
                  <a:pt x="297534" y="506207"/>
                </a:lnTo>
                <a:cubicBezTo>
                  <a:pt x="299292" y="519765"/>
                  <a:pt x="292014" y="532888"/>
                  <a:pt x="279583" y="538579"/>
                </a:cubicBezTo>
                <a:cubicBezTo>
                  <a:pt x="151814" y="580063"/>
                  <a:pt x="64845" y="698549"/>
                  <a:pt x="63568" y="832876"/>
                </a:cubicBezTo>
                <a:cubicBezTo>
                  <a:pt x="67269" y="1008080"/>
                  <a:pt x="212082" y="1147232"/>
                  <a:pt x="387295" y="1143949"/>
                </a:cubicBezTo>
                <a:lnTo>
                  <a:pt x="540624" y="1143949"/>
                </a:lnTo>
                <a:cubicBezTo>
                  <a:pt x="558178" y="1143943"/>
                  <a:pt x="572412" y="1158171"/>
                  <a:pt x="572415" y="1175726"/>
                </a:cubicBezTo>
                <a:cubicBezTo>
                  <a:pt x="572419" y="1193278"/>
                  <a:pt x="558193" y="1207512"/>
                  <a:pt x="540639" y="1207517"/>
                </a:cubicBezTo>
                <a:cubicBezTo>
                  <a:pt x="540633" y="1207517"/>
                  <a:pt x="540629" y="1207517"/>
                  <a:pt x="540624" y="1207517"/>
                </a:cubicBezTo>
                <a:close/>
                <a:moveTo>
                  <a:pt x="1494145" y="382602"/>
                </a:moveTo>
                <a:cubicBezTo>
                  <a:pt x="1480354" y="381992"/>
                  <a:pt x="1468502" y="372627"/>
                  <a:pt x="1464716" y="359353"/>
                </a:cubicBezTo>
                <a:cubicBezTo>
                  <a:pt x="1413198" y="183431"/>
                  <a:pt x="1251010" y="63202"/>
                  <a:pt x="1067710" y="65056"/>
                </a:cubicBezTo>
                <a:cubicBezTo>
                  <a:pt x="938105" y="64456"/>
                  <a:pt x="815526" y="123898"/>
                  <a:pt x="735743" y="226036"/>
                </a:cubicBezTo>
                <a:cubicBezTo>
                  <a:pt x="725178" y="239933"/>
                  <a:pt x="705347" y="242634"/>
                  <a:pt x="691450" y="232070"/>
                </a:cubicBezTo>
                <a:cubicBezTo>
                  <a:pt x="677553" y="221505"/>
                  <a:pt x="674852" y="201675"/>
                  <a:pt x="685417" y="187778"/>
                </a:cubicBezTo>
                <a:cubicBezTo>
                  <a:pt x="776451" y="69458"/>
                  <a:pt x="917245" y="93"/>
                  <a:pt x="1066532" y="16"/>
                </a:cubicBezTo>
                <a:cubicBezTo>
                  <a:pt x="1278326" y="-1727"/>
                  <a:pt x="1465486" y="137472"/>
                  <a:pt x="1524752" y="340813"/>
                </a:cubicBezTo>
                <a:cubicBezTo>
                  <a:pt x="1529460" y="357716"/>
                  <a:pt x="1519580" y="375235"/>
                  <a:pt x="1502680" y="379953"/>
                </a:cubicBezTo>
                <a:cubicBezTo>
                  <a:pt x="1499944" y="381154"/>
                  <a:pt x="1497081" y="382044"/>
                  <a:pt x="1494145" y="382602"/>
                </a:cubicBezTo>
                <a:close/>
                <a:moveTo>
                  <a:pt x="1428811" y="1143065"/>
                </a:moveTo>
                <a:lnTo>
                  <a:pt x="984424" y="1143065"/>
                </a:lnTo>
                <a:cubicBezTo>
                  <a:pt x="931761" y="1143065"/>
                  <a:pt x="889071" y="1100374"/>
                  <a:pt x="889071" y="1047713"/>
                </a:cubicBezTo>
                <a:lnTo>
                  <a:pt x="889071" y="730168"/>
                </a:lnTo>
                <a:cubicBezTo>
                  <a:pt x="889071" y="712613"/>
                  <a:pt x="903301" y="698383"/>
                  <a:pt x="920855" y="698383"/>
                </a:cubicBezTo>
                <a:cubicBezTo>
                  <a:pt x="938410" y="698383"/>
                  <a:pt x="952640" y="712613"/>
                  <a:pt x="952640" y="730168"/>
                </a:cubicBezTo>
                <a:lnTo>
                  <a:pt x="952640" y="1047713"/>
                </a:lnTo>
                <a:cubicBezTo>
                  <a:pt x="952640" y="1065267"/>
                  <a:pt x="966869" y="1079497"/>
                  <a:pt x="984424" y="1079497"/>
                </a:cubicBezTo>
                <a:lnTo>
                  <a:pt x="1428811" y="1079497"/>
                </a:lnTo>
                <a:cubicBezTo>
                  <a:pt x="1446366" y="1079493"/>
                  <a:pt x="1460599" y="1093719"/>
                  <a:pt x="1460603" y="1111274"/>
                </a:cubicBezTo>
                <a:cubicBezTo>
                  <a:pt x="1460607" y="1128828"/>
                  <a:pt x="1446381" y="1143061"/>
                  <a:pt x="1428826" y="1143065"/>
                </a:cubicBezTo>
                <a:cubicBezTo>
                  <a:pt x="1428823" y="1143065"/>
                  <a:pt x="1428817" y="1143065"/>
                  <a:pt x="1428811" y="1143065"/>
                </a:cubicBezTo>
                <a:close/>
                <a:moveTo>
                  <a:pt x="1301675" y="1270202"/>
                </a:moveTo>
                <a:cubicBezTo>
                  <a:pt x="1284236" y="1270040"/>
                  <a:pt x="1270185" y="1255856"/>
                  <a:pt x="1270185" y="1238418"/>
                </a:cubicBezTo>
                <a:cubicBezTo>
                  <a:pt x="1270181" y="1229968"/>
                  <a:pt x="1273452" y="1221845"/>
                  <a:pt x="1279308" y="1215757"/>
                </a:cubicBezTo>
                <a:lnTo>
                  <a:pt x="1383196" y="1111281"/>
                </a:lnTo>
                <a:lnTo>
                  <a:pt x="1278720" y="1006806"/>
                </a:lnTo>
                <a:cubicBezTo>
                  <a:pt x="1266286" y="994209"/>
                  <a:pt x="1266418" y="973918"/>
                  <a:pt x="1279014" y="961484"/>
                </a:cubicBezTo>
                <a:cubicBezTo>
                  <a:pt x="1291611" y="949051"/>
                  <a:pt x="1311901" y="949181"/>
                  <a:pt x="1324336" y="961778"/>
                </a:cubicBezTo>
                <a:lnTo>
                  <a:pt x="1451179" y="1088914"/>
                </a:lnTo>
                <a:cubicBezTo>
                  <a:pt x="1463531" y="1101157"/>
                  <a:pt x="1463621" y="1121094"/>
                  <a:pt x="1451378" y="1133447"/>
                </a:cubicBezTo>
                <a:cubicBezTo>
                  <a:pt x="1451312" y="1133514"/>
                  <a:pt x="1451245" y="1133581"/>
                  <a:pt x="1451179" y="1133648"/>
                </a:cubicBezTo>
                <a:lnTo>
                  <a:pt x="1324336" y="1260785"/>
                </a:lnTo>
                <a:cubicBezTo>
                  <a:pt x="1318277" y="1266723"/>
                  <a:pt x="1310160" y="1270096"/>
                  <a:pt x="1301675" y="1270202"/>
                </a:cubicBezTo>
                <a:close/>
                <a:moveTo>
                  <a:pt x="1428811" y="1397044"/>
                </a:moveTo>
                <a:lnTo>
                  <a:pt x="920855" y="1397044"/>
                </a:lnTo>
                <a:cubicBezTo>
                  <a:pt x="903301" y="1397038"/>
                  <a:pt x="889075" y="1382805"/>
                  <a:pt x="889079" y="1365253"/>
                </a:cubicBezTo>
                <a:cubicBezTo>
                  <a:pt x="889083" y="1347704"/>
                  <a:pt x="903307" y="1333480"/>
                  <a:pt x="920855" y="1333476"/>
                </a:cubicBezTo>
                <a:lnTo>
                  <a:pt x="1428811" y="1333476"/>
                </a:lnTo>
                <a:cubicBezTo>
                  <a:pt x="1446366" y="1333472"/>
                  <a:pt x="1460599" y="1347698"/>
                  <a:pt x="1460603" y="1365253"/>
                </a:cubicBezTo>
                <a:cubicBezTo>
                  <a:pt x="1460607" y="1382805"/>
                  <a:pt x="1446381" y="1397040"/>
                  <a:pt x="1428826" y="1397044"/>
                </a:cubicBezTo>
                <a:cubicBezTo>
                  <a:pt x="1428823" y="1397044"/>
                  <a:pt x="1428817" y="1397044"/>
                  <a:pt x="1428811" y="1397044"/>
                </a:cubicBezTo>
                <a:close/>
                <a:moveTo>
                  <a:pt x="794601" y="1386743"/>
                </a:moveTo>
                <a:cubicBezTo>
                  <a:pt x="791090" y="1386773"/>
                  <a:pt x="787602" y="1386176"/>
                  <a:pt x="784302" y="1384978"/>
                </a:cubicBezTo>
                <a:cubicBezTo>
                  <a:pt x="694815" y="1353903"/>
                  <a:pt x="634819" y="1269577"/>
                  <a:pt x="634799" y="1174849"/>
                </a:cubicBezTo>
                <a:lnTo>
                  <a:pt x="634799" y="775783"/>
                </a:lnTo>
                <a:cubicBezTo>
                  <a:pt x="634799" y="758229"/>
                  <a:pt x="649028" y="743999"/>
                  <a:pt x="666583" y="743999"/>
                </a:cubicBezTo>
                <a:cubicBezTo>
                  <a:pt x="684137" y="743999"/>
                  <a:pt x="698367" y="758229"/>
                  <a:pt x="698367" y="775783"/>
                </a:cubicBezTo>
                <a:lnTo>
                  <a:pt x="698367" y="1174849"/>
                </a:lnTo>
                <a:cubicBezTo>
                  <a:pt x="698502" y="1242441"/>
                  <a:pt x="741532" y="1302492"/>
                  <a:pt x="805491" y="1324353"/>
                </a:cubicBezTo>
                <a:cubicBezTo>
                  <a:pt x="822069" y="1330122"/>
                  <a:pt x="830833" y="1348238"/>
                  <a:pt x="825064" y="1364817"/>
                </a:cubicBezTo>
                <a:cubicBezTo>
                  <a:pt x="820599" y="1377644"/>
                  <a:pt x="808479" y="1386219"/>
                  <a:pt x="794897" y="1386155"/>
                </a:cubicBezTo>
                <a:close/>
                <a:moveTo>
                  <a:pt x="794601" y="889086"/>
                </a:moveTo>
                <a:cubicBezTo>
                  <a:pt x="786173" y="889129"/>
                  <a:pt x="778094" y="885728"/>
                  <a:pt x="772236" y="879669"/>
                </a:cubicBezTo>
                <a:lnTo>
                  <a:pt x="667760" y="775194"/>
                </a:lnTo>
                <a:lnTo>
                  <a:pt x="562107" y="879669"/>
                </a:lnTo>
                <a:cubicBezTo>
                  <a:pt x="549754" y="892022"/>
                  <a:pt x="529726" y="892022"/>
                  <a:pt x="517373" y="879669"/>
                </a:cubicBezTo>
                <a:cubicBezTo>
                  <a:pt x="505020" y="867316"/>
                  <a:pt x="505020" y="847290"/>
                  <a:pt x="517373" y="834937"/>
                </a:cubicBezTo>
                <a:lnTo>
                  <a:pt x="644216" y="707801"/>
                </a:lnTo>
                <a:cubicBezTo>
                  <a:pt x="656704" y="695496"/>
                  <a:pt x="676755" y="695496"/>
                  <a:pt x="689244" y="707801"/>
                </a:cubicBezTo>
                <a:lnTo>
                  <a:pt x="816086" y="834937"/>
                </a:lnTo>
                <a:cubicBezTo>
                  <a:pt x="828439" y="846947"/>
                  <a:pt x="828716" y="866697"/>
                  <a:pt x="816706" y="879050"/>
                </a:cubicBezTo>
                <a:cubicBezTo>
                  <a:pt x="816503" y="879258"/>
                  <a:pt x="816294" y="879466"/>
                  <a:pt x="816086" y="879669"/>
                </a:cubicBezTo>
                <a:cubicBezTo>
                  <a:pt x="810538" y="885650"/>
                  <a:pt x="802758" y="889060"/>
                  <a:pt x="794601" y="889086"/>
                </a:cubicBezTo>
                <a:close/>
                <a:moveTo>
                  <a:pt x="1809927" y="1905000"/>
                </a:moveTo>
                <a:lnTo>
                  <a:pt x="1174833" y="1905000"/>
                </a:lnTo>
                <a:cubicBezTo>
                  <a:pt x="1122287" y="1905000"/>
                  <a:pt x="1079644" y="1862491"/>
                  <a:pt x="1079480" y="1809942"/>
                </a:cubicBezTo>
                <a:lnTo>
                  <a:pt x="1079480" y="1492396"/>
                </a:lnTo>
                <a:cubicBezTo>
                  <a:pt x="1079486" y="1474842"/>
                  <a:pt x="1093719" y="1460616"/>
                  <a:pt x="1111274" y="1460620"/>
                </a:cubicBezTo>
                <a:cubicBezTo>
                  <a:pt x="1128820" y="1460623"/>
                  <a:pt x="1143045" y="1474848"/>
                  <a:pt x="1143048" y="1492396"/>
                </a:cubicBezTo>
                <a:lnTo>
                  <a:pt x="1143048" y="1809942"/>
                </a:lnTo>
                <a:cubicBezTo>
                  <a:pt x="1143208" y="1827429"/>
                  <a:pt x="1157345" y="1841566"/>
                  <a:pt x="1174833" y="1841726"/>
                </a:cubicBezTo>
                <a:lnTo>
                  <a:pt x="1809927" y="1841726"/>
                </a:lnTo>
                <a:cubicBezTo>
                  <a:pt x="1827349" y="1841411"/>
                  <a:pt x="1841396" y="1827364"/>
                  <a:pt x="1841709" y="1809942"/>
                </a:cubicBezTo>
                <a:lnTo>
                  <a:pt x="1841711" y="1374677"/>
                </a:lnTo>
                <a:cubicBezTo>
                  <a:pt x="1840024" y="1357205"/>
                  <a:pt x="1852819" y="1341673"/>
                  <a:pt x="1870286" y="1339985"/>
                </a:cubicBezTo>
                <a:cubicBezTo>
                  <a:pt x="1887773" y="1338298"/>
                  <a:pt x="1903289" y="1351095"/>
                  <a:pt x="1904981" y="1368568"/>
                </a:cubicBezTo>
                <a:cubicBezTo>
                  <a:pt x="1905186" y="1370599"/>
                  <a:pt x="1905186" y="1372646"/>
                  <a:pt x="1904981" y="1374677"/>
                </a:cubicBezTo>
                <a:lnTo>
                  <a:pt x="1904981" y="1809942"/>
                </a:lnTo>
                <a:cubicBezTo>
                  <a:pt x="1904981" y="1862435"/>
                  <a:pt x="1862417" y="1905000"/>
                  <a:pt x="1809927" y="1905000"/>
                </a:cubicBezTo>
                <a:close/>
                <a:moveTo>
                  <a:pt x="1873207" y="1279031"/>
                </a:moveTo>
                <a:cubicBezTo>
                  <a:pt x="1855647" y="1279031"/>
                  <a:pt x="1841415" y="1264801"/>
                  <a:pt x="1841415" y="1247247"/>
                </a:cubicBezTo>
                <a:cubicBezTo>
                  <a:pt x="1841415" y="1229692"/>
                  <a:pt x="1855647" y="1215463"/>
                  <a:pt x="1873207" y="1215463"/>
                </a:cubicBezTo>
                <a:cubicBezTo>
                  <a:pt x="1890750" y="1215463"/>
                  <a:pt x="1904981" y="1229692"/>
                  <a:pt x="1904981" y="1247247"/>
                </a:cubicBezTo>
                <a:cubicBezTo>
                  <a:pt x="1905316" y="1264472"/>
                  <a:pt x="1891606" y="1278702"/>
                  <a:pt x="1874397" y="1279031"/>
                </a:cubicBezTo>
                <a:cubicBezTo>
                  <a:pt x="1873988" y="1279038"/>
                  <a:pt x="1873597" y="1279038"/>
                  <a:pt x="1873207" y="1279031"/>
                </a:cubicBezTo>
                <a:close/>
                <a:moveTo>
                  <a:pt x="1873207" y="1152188"/>
                </a:moveTo>
                <a:cubicBezTo>
                  <a:pt x="1855647" y="1152027"/>
                  <a:pt x="1841549" y="1137666"/>
                  <a:pt x="1841709" y="1120112"/>
                </a:cubicBezTo>
                <a:cubicBezTo>
                  <a:pt x="1841709" y="1120112"/>
                  <a:pt x="1841709" y="1120110"/>
                  <a:pt x="1841709" y="1120110"/>
                </a:cubicBezTo>
                <a:lnTo>
                  <a:pt x="1841711" y="539757"/>
                </a:lnTo>
                <a:cubicBezTo>
                  <a:pt x="1841396" y="522335"/>
                  <a:pt x="1827349" y="508287"/>
                  <a:pt x="1809927" y="507973"/>
                </a:cubicBezTo>
                <a:lnTo>
                  <a:pt x="1174833" y="507973"/>
                </a:lnTo>
                <a:cubicBezTo>
                  <a:pt x="1157280" y="507973"/>
                  <a:pt x="1143048" y="522203"/>
                  <a:pt x="1143048" y="539757"/>
                </a:cubicBezTo>
                <a:lnTo>
                  <a:pt x="1143048" y="984439"/>
                </a:lnTo>
                <a:cubicBezTo>
                  <a:pt x="1143045" y="1001993"/>
                  <a:pt x="1128811" y="1016221"/>
                  <a:pt x="1111257" y="1016215"/>
                </a:cubicBezTo>
                <a:cubicBezTo>
                  <a:pt x="1093710" y="1016212"/>
                  <a:pt x="1079486" y="1001987"/>
                  <a:pt x="1079480" y="984439"/>
                </a:cubicBezTo>
                <a:lnTo>
                  <a:pt x="1079480" y="539757"/>
                </a:lnTo>
                <a:cubicBezTo>
                  <a:pt x="1079802" y="487228"/>
                  <a:pt x="1122306" y="444726"/>
                  <a:pt x="1174833" y="444405"/>
                </a:cubicBezTo>
                <a:lnTo>
                  <a:pt x="1809927" y="444405"/>
                </a:lnTo>
                <a:cubicBezTo>
                  <a:pt x="1862398" y="444726"/>
                  <a:pt x="1904833" y="487276"/>
                  <a:pt x="1904981" y="539757"/>
                </a:cubicBezTo>
                <a:lnTo>
                  <a:pt x="1904981" y="1120110"/>
                </a:lnTo>
                <a:cubicBezTo>
                  <a:pt x="1905149" y="1137663"/>
                  <a:pt x="1891047" y="1152025"/>
                  <a:pt x="1873504" y="1152187"/>
                </a:cubicBezTo>
                <a:cubicBezTo>
                  <a:pt x="1873393" y="1152188"/>
                  <a:pt x="1873300" y="1152188"/>
                  <a:pt x="1873207" y="1152188"/>
                </a:cubicBezTo>
                <a:close/>
              </a:path>
            </a:pathLst>
          </a:custGeom>
          <a:gradFill>
            <a:gsLst>
              <a:gs pos="0">
                <a:schemeClr val="accent3"/>
              </a:gs>
              <a:gs pos="100000">
                <a:schemeClr val="accent1"/>
              </a:gs>
            </a:gsLst>
            <a:lin ang="5400000" scaled="1"/>
          </a:gradFill>
          <a:ln w="1846"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zh-CN" altLang="en-US"/>
          </a:p>
        </p:txBody>
      </p:sp>
      <p:sp>
        <p:nvSpPr>
          <p:cNvPr id="35" name="图形 174">
            <a:extLst>
              <a:ext uri="{FF2B5EF4-FFF2-40B4-BE49-F238E27FC236}">
                <a16:creationId xmlns:a16="http://schemas.microsoft.com/office/drawing/2014/main" id="{A804D5CD-07BD-4883-00AF-A8DBFC2ACCCB}"/>
              </a:ext>
            </a:extLst>
          </p:cNvPr>
          <p:cNvSpPr/>
          <p:nvPr/>
        </p:nvSpPr>
        <p:spPr>
          <a:xfrm>
            <a:off x="940685" y="5264641"/>
            <a:ext cx="432862" cy="432960"/>
          </a:xfrm>
          <a:custGeom>
            <a:avLst/>
            <a:gdLst>
              <a:gd name="connsiteX0" fmla="*/ 1746671 w 1905325"/>
              <a:gd name="connsiteY0" fmla="*/ 1521363 h 1838325"/>
              <a:gd name="connsiteX1" fmla="*/ 1714881 w 1905325"/>
              <a:gd name="connsiteY1" fmla="*/ 1489638 h 1838325"/>
              <a:gd name="connsiteX2" fmla="*/ 1714881 w 1905325"/>
              <a:gd name="connsiteY2" fmla="*/ 538748 h 1838325"/>
              <a:gd name="connsiteX3" fmla="*/ 1683090 w 1905325"/>
              <a:gd name="connsiteY3" fmla="*/ 507022 h 1838325"/>
              <a:gd name="connsiteX4" fmla="*/ 1587721 w 1905325"/>
              <a:gd name="connsiteY4" fmla="*/ 507022 h 1838325"/>
              <a:gd name="connsiteX5" fmla="*/ 1555939 w 1905325"/>
              <a:gd name="connsiteY5" fmla="*/ 475290 h 1838325"/>
              <a:gd name="connsiteX6" fmla="*/ 1587721 w 1905325"/>
              <a:gd name="connsiteY6" fmla="*/ 443571 h 1838325"/>
              <a:gd name="connsiteX7" fmla="*/ 1683092 w 1905325"/>
              <a:gd name="connsiteY7" fmla="*/ 443571 h 1838325"/>
              <a:gd name="connsiteX8" fmla="*/ 1778461 w 1905325"/>
              <a:gd name="connsiteY8" fmla="*/ 538748 h 1838325"/>
              <a:gd name="connsiteX9" fmla="*/ 1778461 w 1905325"/>
              <a:gd name="connsiteY9" fmla="*/ 1489638 h 1838325"/>
              <a:gd name="connsiteX10" fmla="*/ 1746671 w 1905325"/>
              <a:gd name="connsiteY10" fmla="*/ 1521363 h 1838325"/>
              <a:gd name="connsiteX11" fmla="*/ 158654 w 1905325"/>
              <a:gd name="connsiteY11" fmla="*/ 1521363 h 1838325"/>
              <a:gd name="connsiteX12" fmla="*/ 127159 w 1905325"/>
              <a:gd name="connsiteY12" fmla="*/ 1489638 h 1838325"/>
              <a:gd name="connsiteX13" fmla="*/ 127159 w 1905325"/>
              <a:gd name="connsiteY13" fmla="*/ 538748 h 1838325"/>
              <a:gd name="connsiteX14" fmla="*/ 222234 w 1905325"/>
              <a:gd name="connsiteY14" fmla="*/ 443571 h 1838325"/>
              <a:gd name="connsiteX15" fmla="*/ 285813 w 1905325"/>
              <a:gd name="connsiteY15" fmla="*/ 443571 h 1838325"/>
              <a:gd name="connsiteX16" fmla="*/ 317595 w 1905325"/>
              <a:gd name="connsiteY16" fmla="*/ 475304 h 1838325"/>
              <a:gd name="connsiteX17" fmla="*/ 285813 w 1905325"/>
              <a:gd name="connsiteY17" fmla="*/ 507022 h 1838325"/>
              <a:gd name="connsiteX18" fmla="*/ 222234 w 1905325"/>
              <a:gd name="connsiteY18" fmla="*/ 507022 h 1838325"/>
              <a:gd name="connsiteX19" fmla="*/ 190444 w 1905325"/>
              <a:gd name="connsiteY19" fmla="*/ 538748 h 1838325"/>
              <a:gd name="connsiteX20" fmla="*/ 190444 w 1905325"/>
              <a:gd name="connsiteY20" fmla="*/ 1489638 h 1838325"/>
              <a:gd name="connsiteX21" fmla="*/ 158654 w 1905325"/>
              <a:gd name="connsiteY21" fmla="*/ 1521363 h 1838325"/>
              <a:gd name="connsiteX22" fmla="*/ 1810254 w 1905325"/>
              <a:gd name="connsiteY22" fmla="*/ 1838325 h 1838325"/>
              <a:gd name="connsiteX23" fmla="*/ 893645 w 1905325"/>
              <a:gd name="connsiteY23" fmla="*/ 1838325 h 1838325"/>
              <a:gd name="connsiteX24" fmla="*/ 861862 w 1905325"/>
              <a:gd name="connsiteY24" fmla="*/ 1806585 h 1838325"/>
              <a:gd name="connsiteX25" fmla="*/ 893645 w 1905325"/>
              <a:gd name="connsiteY25" fmla="*/ 1774874 h 1838325"/>
              <a:gd name="connsiteX26" fmla="*/ 1810254 w 1905325"/>
              <a:gd name="connsiteY26" fmla="*/ 1774874 h 1838325"/>
              <a:gd name="connsiteX27" fmla="*/ 1842040 w 1905325"/>
              <a:gd name="connsiteY27" fmla="*/ 1743149 h 1838325"/>
              <a:gd name="connsiteX28" fmla="*/ 1842040 w 1905325"/>
              <a:gd name="connsiteY28" fmla="*/ 1647970 h 1838325"/>
              <a:gd name="connsiteX29" fmla="*/ 1746671 w 1905325"/>
              <a:gd name="connsiteY29" fmla="*/ 1647970 h 1838325"/>
              <a:gd name="connsiteX30" fmla="*/ 1714881 w 1905325"/>
              <a:gd name="connsiteY30" fmla="*/ 1616245 h 1838325"/>
              <a:gd name="connsiteX31" fmla="*/ 1746671 w 1905325"/>
              <a:gd name="connsiteY31" fmla="*/ 1584519 h 1838325"/>
              <a:gd name="connsiteX32" fmla="*/ 1873538 w 1905325"/>
              <a:gd name="connsiteY32" fmla="*/ 1584519 h 1838325"/>
              <a:gd name="connsiteX33" fmla="*/ 1905324 w 1905325"/>
              <a:gd name="connsiteY33" fmla="*/ 1615658 h 1838325"/>
              <a:gd name="connsiteX34" fmla="*/ 1905324 w 1905325"/>
              <a:gd name="connsiteY34" fmla="*/ 1742560 h 1838325"/>
              <a:gd name="connsiteX35" fmla="*/ 1810542 w 1905325"/>
              <a:gd name="connsiteY35" fmla="*/ 1838325 h 1838325"/>
              <a:gd name="connsiteX36" fmla="*/ 1810254 w 1905325"/>
              <a:gd name="connsiteY36" fmla="*/ 1838325 h 1838325"/>
              <a:gd name="connsiteX37" fmla="*/ 766781 w 1905325"/>
              <a:gd name="connsiteY37" fmla="*/ 1838325 h 1838325"/>
              <a:gd name="connsiteX38" fmla="*/ 95369 w 1905325"/>
              <a:gd name="connsiteY38" fmla="*/ 1838325 h 1838325"/>
              <a:gd name="connsiteX39" fmla="*/ 0 w 1905325"/>
              <a:gd name="connsiteY39" fmla="*/ 1743149 h 1838325"/>
              <a:gd name="connsiteX40" fmla="*/ 0 w 1905325"/>
              <a:gd name="connsiteY40" fmla="*/ 1615658 h 1838325"/>
              <a:gd name="connsiteX41" fmla="*/ 31790 w 1905325"/>
              <a:gd name="connsiteY41" fmla="*/ 1583933 h 1838325"/>
              <a:gd name="connsiteX42" fmla="*/ 730281 w 1905325"/>
              <a:gd name="connsiteY42" fmla="*/ 1583933 h 1838325"/>
              <a:gd name="connsiteX43" fmla="*/ 762070 w 1905325"/>
              <a:gd name="connsiteY43" fmla="*/ 1615658 h 1838325"/>
              <a:gd name="connsiteX44" fmla="*/ 762070 w 1905325"/>
              <a:gd name="connsiteY44" fmla="*/ 1647970 h 1838325"/>
              <a:gd name="connsiteX45" fmla="*/ 1144725 w 1905325"/>
              <a:gd name="connsiteY45" fmla="*/ 1647970 h 1838325"/>
              <a:gd name="connsiteX46" fmla="*/ 1144725 w 1905325"/>
              <a:gd name="connsiteY46" fmla="*/ 1615658 h 1838325"/>
              <a:gd name="connsiteX47" fmla="*/ 1176515 w 1905325"/>
              <a:gd name="connsiteY47" fmla="*/ 1583933 h 1838325"/>
              <a:gd name="connsiteX48" fmla="*/ 1618923 w 1905325"/>
              <a:gd name="connsiteY48" fmla="*/ 1583933 h 1838325"/>
              <a:gd name="connsiteX49" fmla="*/ 1650712 w 1905325"/>
              <a:gd name="connsiteY49" fmla="*/ 1615658 h 1838325"/>
              <a:gd name="connsiteX50" fmla="*/ 1618923 w 1905325"/>
              <a:gd name="connsiteY50" fmla="*/ 1647383 h 1838325"/>
              <a:gd name="connsiteX51" fmla="*/ 1206833 w 1905325"/>
              <a:gd name="connsiteY51" fmla="*/ 1647383 h 1838325"/>
              <a:gd name="connsiteX52" fmla="*/ 1206833 w 1905325"/>
              <a:gd name="connsiteY52" fmla="*/ 1679109 h 1838325"/>
              <a:gd name="connsiteX53" fmla="*/ 1175043 w 1905325"/>
              <a:gd name="connsiteY53" fmla="*/ 1710834 h 1838325"/>
              <a:gd name="connsiteX54" fmla="*/ 730281 w 1905325"/>
              <a:gd name="connsiteY54" fmla="*/ 1710834 h 1838325"/>
              <a:gd name="connsiteX55" fmla="*/ 698784 w 1905325"/>
              <a:gd name="connsiteY55" fmla="*/ 1679405 h 1838325"/>
              <a:gd name="connsiteX56" fmla="*/ 698786 w 1905325"/>
              <a:gd name="connsiteY56" fmla="*/ 1679109 h 1838325"/>
              <a:gd name="connsiteX57" fmla="*/ 698786 w 1905325"/>
              <a:gd name="connsiteY57" fmla="*/ 1647970 h 1838325"/>
              <a:gd name="connsiteX58" fmla="*/ 63580 w 1905325"/>
              <a:gd name="connsiteY58" fmla="*/ 1647970 h 1838325"/>
              <a:gd name="connsiteX59" fmla="*/ 63580 w 1905325"/>
              <a:gd name="connsiteY59" fmla="*/ 1743149 h 1838325"/>
              <a:gd name="connsiteX60" fmla="*/ 95369 w 1905325"/>
              <a:gd name="connsiteY60" fmla="*/ 1774874 h 1838325"/>
              <a:gd name="connsiteX61" fmla="*/ 766781 w 1905325"/>
              <a:gd name="connsiteY61" fmla="*/ 1774874 h 1838325"/>
              <a:gd name="connsiteX62" fmla="*/ 798564 w 1905325"/>
              <a:gd name="connsiteY62" fmla="*/ 1806603 h 1838325"/>
              <a:gd name="connsiteX63" fmla="*/ 766781 w 1905325"/>
              <a:gd name="connsiteY63" fmla="*/ 1838325 h 1838325"/>
              <a:gd name="connsiteX64" fmla="*/ 412090 w 1905325"/>
              <a:gd name="connsiteY64" fmla="*/ 1615658 h 1838325"/>
              <a:gd name="connsiteX65" fmla="*/ 382655 w 1905325"/>
              <a:gd name="connsiteY65" fmla="*/ 1584519 h 1838325"/>
              <a:gd name="connsiteX66" fmla="*/ 382655 w 1905325"/>
              <a:gd name="connsiteY66" fmla="*/ 95177 h 1838325"/>
              <a:gd name="connsiteX67" fmla="*/ 476257 w 1905325"/>
              <a:gd name="connsiteY67" fmla="*/ 0 h 1838325"/>
              <a:gd name="connsiteX68" fmla="*/ 789445 w 1905325"/>
              <a:gd name="connsiteY68" fmla="*/ 0 h 1838325"/>
              <a:gd name="connsiteX69" fmla="*/ 821228 w 1905325"/>
              <a:gd name="connsiteY69" fmla="*/ 31733 h 1838325"/>
              <a:gd name="connsiteX70" fmla="*/ 789445 w 1905325"/>
              <a:gd name="connsiteY70" fmla="*/ 63451 h 1838325"/>
              <a:gd name="connsiteX71" fmla="*/ 476257 w 1905325"/>
              <a:gd name="connsiteY71" fmla="*/ 63451 h 1838325"/>
              <a:gd name="connsiteX72" fmla="*/ 444468 w 1905325"/>
              <a:gd name="connsiteY72" fmla="*/ 95177 h 1838325"/>
              <a:gd name="connsiteX73" fmla="*/ 444468 w 1905325"/>
              <a:gd name="connsiteY73" fmla="*/ 1584519 h 1838325"/>
              <a:gd name="connsiteX74" fmla="*/ 412692 w 1905325"/>
              <a:gd name="connsiteY74" fmla="*/ 1615669 h 1838325"/>
              <a:gd name="connsiteX75" fmla="*/ 412090 w 1905325"/>
              <a:gd name="connsiteY75" fmla="*/ 1615658 h 1838325"/>
              <a:gd name="connsiteX76" fmla="*/ 1491764 w 1905325"/>
              <a:gd name="connsiteY76" fmla="*/ 1520774 h 1838325"/>
              <a:gd name="connsiteX77" fmla="*/ 1459975 w 1905325"/>
              <a:gd name="connsiteY77" fmla="*/ 1489049 h 1838325"/>
              <a:gd name="connsiteX78" fmla="*/ 1459975 w 1905325"/>
              <a:gd name="connsiteY78" fmla="*/ 1005233 h 1838325"/>
              <a:gd name="connsiteX79" fmla="*/ 1491764 w 1905325"/>
              <a:gd name="connsiteY79" fmla="*/ 973508 h 1838325"/>
              <a:gd name="connsiteX80" fmla="*/ 1523554 w 1905325"/>
              <a:gd name="connsiteY80" fmla="*/ 1005233 h 1838325"/>
              <a:gd name="connsiteX81" fmla="*/ 1523554 w 1905325"/>
              <a:gd name="connsiteY81" fmla="*/ 1489638 h 1838325"/>
              <a:gd name="connsiteX82" fmla="*/ 1492648 w 1905325"/>
              <a:gd name="connsiteY82" fmla="*/ 1521363 h 1838325"/>
              <a:gd name="connsiteX83" fmla="*/ 1491764 w 1905325"/>
              <a:gd name="connsiteY83" fmla="*/ 909763 h 1838325"/>
              <a:gd name="connsiteX84" fmla="*/ 1459975 w 1905325"/>
              <a:gd name="connsiteY84" fmla="*/ 878037 h 1838325"/>
              <a:gd name="connsiteX85" fmla="*/ 1459975 w 1905325"/>
              <a:gd name="connsiteY85" fmla="*/ 95177 h 1838325"/>
              <a:gd name="connsiteX86" fmla="*/ 1428183 w 1905325"/>
              <a:gd name="connsiteY86" fmla="*/ 63451 h 1838325"/>
              <a:gd name="connsiteX87" fmla="*/ 1043469 w 1905325"/>
              <a:gd name="connsiteY87" fmla="*/ 63451 h 1838325"/>
              <a:gd name="connsiteX88" fmla="*/ 1011672 w 1905325"/>
              <a:gd name="connsiteY88" fmla="*/ 31733 h 1838325"/>
              <a:gd name="connsiteX89" fmla="*/ 1043454 w 1905325"/>
              <a:gd name="connsiteY89" fmla="*/ 0 h 1838325"/>
              <a:gd name="connsiteX90" fmla="*/ 1043469 w 1905325"/>
              <a:gd name="connsiteY90" fmla="*/ 0 h 1838325"/>
              <a:gd name="connsiteX91" fmla="*/ 1429067 w 1905325"/>
              <a:gd name="connsiteY91" fmla="*/ 0 h 1838325"/>
              <a:gd name="connsiteX92" fmla="*/ 1524437 w 1905325"/>
              <a:gd name="connsiteY92" fmla="*/ 95177 h 1838325"/>
              <a:gd name="connsiteX93" fmla="*/ 1524437 w 1905325"/>
              <a:gd name="connsiteY93" fmla="*/ 878624 h 1838325"/>
              <a:gd name="connsiteX94" fmla="*/ 1492648 w 1905325"/>
              <a:gd name="connsiteY94" fmla="*/ 910644 h 1838325"/>
              <a:gd name="connsiteX95" fmla="*/ 916605 w 1905325"/>
              <a:gd name="connsiteY95" fmla="*/ 63451 h 1838325"/>
              <a:gd name="connsiteX96" fmla="*/ 884523 w 1905325"/>
              <a:gd name="connsiteY96" fmla="*/ 32021 h 1838325"/>
              <a:gd name="connsiteX97" fmla="*/ 916015 w 1905325"/>
              <a:gd name="connsiteY97" fmla="*/ 3 h 1838325"/>
              <a:gd name="connsiteX98" fmla="*/ 948098 w 1905325"/>
              <a:gd name="connsiteY98" fmla="*/ 31433 h 1838325"/>
              <a:gd name="connsiteX99" fmla="*/ 948100 w 1905325"/>
              <a:gd name="connsiteY99" fmla="*/ 31726 h 1838325"/>
              <a:gd name="connsiteX100" fmla="*/ 916605 w 1905325"/>
              <a:gd name="connsiteY100" fmla="*/ 63451 h 1838325"/>
              <a:gd name="connsiteX101" fmla="*/ 1365487 w 1905325"/>
              <a:gd name="connsiteY101" fmla="*/ 697377 h 1838325"/>
              <a:gd name="connsiteX102" fmla="*/ 412090 w 1905325"/>
              <a:gd name="connsiteY102" fmla="*/ 697377 h 1838325"/>
              <a:gd name="connsiteX103" fmla="*/ 380300 w 1905325"/>
              <a:gd name="connsiteY103" fmla="*/ 665651 h 1838325"/>
              <a:gd name="connsiteX104" fmla="*/ 412090 w 1905325"/>
              <a:gd name="connsiteY104" fmla="*/ 633926 h 1838325"/>
              <a:gd name="connsiteX105" fmla="*/ 1365487 w 1905325"/>
              <a:gd name="connsiteY105" fmla="*/ 633926 h 1838325"/>
              <a:gd name="connsiteX106" fmla="*/ 1397277 w 1905325"/>
              <a:gd name="connsiteY106" fmla="*/ 665651 h 1838325"/>
              <a:gd name="connsiteX107" fmla="*/ 1365487 w 1905325"/>
              <a:gd name="connsiteY107" fmla="*/ 697377 h 1838325"/>
              <a:gd name="connsiteX108" fmla="*/ 730281 w 1905325"/>
              <a:gd name="connsiteY108" fmla="*/ 1077497 h 1838325"/>
              <a:gd name="connsiteX109" fmla="*/ 666996 w 1905325"/>
              <a:gd name="connsiteY109" fmla="*/ 1077497 h 1838325"/>
              <a:gd name="connsiteX110" fmla="*/ 635214 w 1905325"/>
              <a:gd name="connsiteY110" fmla="*/ 1045765 h 1838325"/>
              <a:gd name="connsiteX111" fmla="*/ 666996 w 1905325"/>
              <a:gd name="connsiteY111" fmla="*/ 1014046 h 1838325"/>
              <a:gd name="connsiteX112" fmla="*/ 698786 w 1905325"/>
              <a:gd name="connsiteY112" fmla="*/ 1014046 h 1838325"/>
              <a:gd name="connsiteX113" fmla="*/ 698786 w 1905325"/>
              <a:gd name="connsiteY113" fmla="*/ 887437 h 1838325"/>
              <a:gd name="connsiteX114" fmla="*/ 571628 w 1905325"/>
              <a:gd name="connsiteY114" fmla="*/ 887437 h 1838325"/>
              <a:gd name="connsiteX115" fmla="*/ 571628 w 1905325"/>
              <a:gd name="connsiteY115" fmla="*/ 1045772 h 1838325"/>
              <a:gd name="connsiteX116" fmla="*/ 539836 w 1905325"/>
              <a:gd name="connsiteY116" fmla="*/ 1077497 h 1838325"/>
              <a:gd name="connsiteX117" fmla="*/ 508047 w 1905325"/>
              <a:gd name="connsiteY117" fmla="*/ 1045772 h 1838325"/>
              <a:gd name="connsiteX118" fmla="*/ 508047 w 1905325"/>
              <a:gd name="connsiteY118" fmla="*/ 855712 h 1838325"/>
              <a:gd name="connsiteX119" fmla="*/ 539836 w 1905325"/>
              <a:gd name="connsiteY119" fmla="*/ 823986 h 1838325"/>
              <a:gd name="connsiteX120" fmla="*/ 730281 w 1905325"/>
              <a:gd name="connsiteY120" fmla="*/ 823986 h 1838325"/>
              <a:gd name="connsiteX121" fmla="*/ 762070 w 1905325"/>
              <a:gd name="connsiteY121" fmla="*/ 855712 h 1838325"/>
              <a:gd name="connsiteX122" fmla="*/ 762070 w 1905325"/>
              <a:gd name="connsiteY122" fmla="*/ 1045772 h 1838325"/>
              <a:gd name="connsiteX123" fmla="*/ 730871 w 1905325"/>
              <a:gd name="connsiteY123" fmla="*/ 1077495 h 1838325"/>
              <a:gd name="connsiteX124" fmla="*/ 730576 w 1905325"/>
              <a:gd name="connsiteY124" fmla="*/ 1077497 h 1838325"/>
              <a:gd name="connsiteX125" fmla="*/ 1047885 w 1905325"/>
              <a:gd name="connsiteY125" fmla="*/ 1077497 h 1838325"/>
              <a:gd name="connsiteX126" fmla="*/ 984599 w 1905325"/>
              <a:gd name="connsiteY126" fmla="*/ 1077497 h 1838325"/>
              <a:gd name="connsiteX127" fmla="*/ 952817 w 1905325"/>
              <a:gd name="connsiteY127" fmla="*/ 1045765 h 1838325"/>
              <a:gd name="connsiteX128" fmla="*/ 984599 w 1905325"/>
              <a:gd name="connsiteY128" fmla="*/ 1014046 h 1838325"/>
              <a:gd name="connsiteX129" fmla="*/ 1016095 w 1905325"/>
              <a:gd name="connsiteY129" fmla="*/ 1014046 h 1838325"/>
              <a:gd name="connsiteX130" fmla="*/ 1016095 w 1905325"/>
              <a:gd name="connsiteY130" fmla="*/ 887437 h 1838325"/>
              <a:gd name="connsiteX131" fmla="*/ 889230 w 1905325"/>
              <a:gd name="connsiteY131" fmla="*/ 887437 h 1838325"/>
              <a:gd name="connsiteX132" fmla="*/ 889230 w 1905325"/>
              <a:gd name="connsiteY132" fmla="*/ 1045772 h 1838325"/>
              <a:gd name="connsiteX133" fmla="*/ 857434 w 1905325"/>
              <a:gd name="connsiteY133" fmla="*/ 1077490 h 1838325"/>
              <a:gd name="connsiteX134" fmla="*/ 825651 w 1905325"/>
              <a:gd name="connsiteY134" fmla="*/ 1045772 h 1838325"/>
              <a:gd name="connsiteX135" fmla="*/ 825651 w 1905325"/>
              <a:gd name="connsiteY135" fmla="*/ 855712 h 1838325"/>
              <a:gd name="connsiteX136" fmla="*/ 857441 w 1905325"/>
              <a:gd name="connsiteY136" fmla="*/ 823986 h 1838325"/>
              <a:gd name="connsiteX137" fmla="*/ 1047885 w 1905325"/>
              <a:gd name="connsiteY137" fmla="*/ 823986 h 1838325"/>
              <a:gd name="connsiteX138" fmla="*/ 1079675 w 1905325"/>
              <a:gd name="connsiteY138" fmla="*/ 855712 h 1838325"/>
              <a:gd name="connsiteX139" fmla="*/ 1079675 w 1905325"/>
              <a:gd name="connsiteY139" fmla="*/ 1045772 h 1838325"/>
              <a:gd name="connsiteX140" fmla="*/ 1047885 w 1905325"/>
              <a:gd name="connsiteY140" fmla="*/ 1077497 h 1838325"/>
              <a:gd name="connsiteX141" fmla="*/ 1365487 w 1905325"/>
              <a:gd name="connsiteY141" fmla="*/ 1077497 h 1838325"/>
              <a:gd name="connsiteX142" fmla="*/ 1301908 w 1905325"/>
              <a:gd name="connsiteY142" fmla="*/ 1077497 h 1838325"/>
              <a:gd name="connsiteX143" fmla="*/ 1270126 w 1905325"/>
              <a:gd name="connsiteY143" fmla="*/ 1045765 h 1838325"/>
              <a:gd name="connsiteX144" fmla="*/ 1301908 w 1905325"/>
              <a:gd name="connsiteY144" fmla="*/ 1014046 h 1838325"/>
              <a:gd name="connsiteX145" fmla="*/ 1333698 w 1905325"/>
              <a:gd name="connsiteY145" fmla="*/ 1014046 h 1838325"/>
              <a:gd name="connsiteX146" fmla="*/ 1333698 w 1905325"/>
              <a:gd name="connsiteY146" fmla="*/ 887437 h 1838325"/>
              <a:gd name="connsiteX147" fmla="*/ 1206833 w 1905325"/>
              <a:gd name="connsiteY147" fmla="*/ 887437 h 1838325"/>
              <a:gd name="connsiteX148" fmla="*/ 1206833 w 1905325"/>
              <a:gd name="connsiteY148" fmla="*/ 1045772 h 1838325"/>
              <a:gd name="connsiteX149" fmla="*/ 1175043 w 1905325"/>
              <a:gd name="connsiteY149" fmla="*/ 1077497 h 1838325"/>
              <a:gd name="connsiteX150" fmla="*/ 1143254 w 1905325"/>
              <a:gd name="connsiteY150" fmla="*/ 1045772 h 1838325"/>
              <a:gd name="connsiteX151" fmla="*/ 1143254 w 1905325"/>
              <a:gd name="connsiteY151" fmla="*/ 855712 h 1838325"/>
              <a:gd name="connsiteX152" fmla="*/ 1175043 w 1905325"/>
              <a:gd name="connsiteY152" fmla="*/ 823986 h 1838325"/>
              <a:gd name="connsiteX153" fmla="*/ 1365487 w 1905325"/>
              <a:gd name="connsiteY153" fmla="*/ 823986 h 1838325"/>
              <a:gd name="connsiteX154" fmla="*/ 1397277 w 1905325"/>
              <a:gd name="connsiteY154" fmla="*/ 855712 h 1838325"/>
              <a:gd name="connsiteX155" fmla="*/ 1397277 w 1905325"/>
              <a:gd name="connsiteY155" fmla="*/ 1045772 h 1838325"/>
              <a:gd name="connsiteX156" fmla="*/ 1365487 w 1905325"/>
              <a:gd name="connsiteY156" fmla="*/ 1077497 h 1838325"/>
              <a:gd name="connsiteX157" fmla="*/ 1365487 w 1905325"/>
              <a:gd name="connsiteY157" fmla="*/ 1204399 h 1838325"/>
              <a:gd name="connsiteX158" fmla="*/ 1175043 w 1905325"/>
              <a:gd name="connsiteY158" fmla="*/ 1204399 h 1838325"/>
              <a:gd name="connsiteX159" fmla="*/ 1143254 w 1905325"/>
              <a:gd name="connsiteY159" fmla="*/ 1172674 h 1838325"/>
              <a:gd name="connsiteX160" fmla="*/ 1175043 w 1905325"/>
              <a:gd name="connsiteY160" fmla="*/ 1140948 h 1838325"/>
              <a:gd name="connsiteX161" fmla="*/ 1365487 w 1905325"/>
              <a:gd name="connsiteY161" fmla="*/ 1140948 h 1838325"/>
              <a:gd name="connsiteX162" fmla="*/ 1397277 w 1905325"/>
              <a:gd name="connsiteY162" fmla="*/ 1172674 h 1838325"/>
              <a:gd name="connsiteX163" fmla="*/ 1365487 w 1905325"/>
              <a:gd name="connsiteY163" fmla="*/ 1204399 h 1838325"/>
              <a:gd name="connsiteX164" fmla="*/ 1047885 w 1905325"/>
              <a:gd name="connsiteY164" fmla="*/ 1204399 h 1838325"/>
              <a:gd name="connsiteX165" fmla="*/ 857441 w 1905325"/>
              <a:gd name="connsiteY165" fmla="*/ 1204399 h 1838325"/>
              <a:gd name="connsiteX166" fmla="*/ 825651 w 1905325"/>
              <a:gd name="connsiteY166" fmla="*/ 1172674 h 1838325"/>
              <a:gd name="connsiteX167" fmla="*/ 857441 w 1905325"/>
              <a:gd name="connsiteY167" fmla="*/ 1140948 h 1838325"/>
              <a:gd name="connsiteX168" fmla="*/ 1047885 w 1905325"/>
              <a:gd name="connsiteY168" fmla="*/ 1140948 h 1838325"/>
              <a:gd name="connsiteX169" fmla="*/ 1079675 w 1905325"/>
              <a:gd name="connsiteY169" fmla="*/ 1172674 h 1838325"/>
              <a:gd name="connsiteX170" fmla="*/ 1047885 w 1905325"/>
              <a:gd name="connsiteY170" fmla="*/ 1204399 h 1838325"/>
              <a:gd name="connsiteX171" fmla="*/ 730281 w 1905325"/>
              <a:gd name="connsiteY171" fmla="*/ 1204399 h 1838325"/>
              <a:gd name="connsiteX172" fmla="*/ 539836 w 1905325"/>
              <a:gd name="connsiteY172" fmla="*/ 1204399 h 1838325"/>
              <a:gd name="connsiteX173" fmla="*/ 508047 w 1905325"/>
              <a:gd name="connsiteY173" fmla="*/ 1172674 h 1838325"/>
              <a:gd name="connsiteX174" fmla="*/ 539836 w 1905325"/>
              <a:gd name="connsiteY174" fmla="*/ 1140948 h 1838325"/>
              <a:gd name="connsiteX175" fmla="*/ 730281 w 1905325"/>
              <a:gd name="connsiteY175" fmla="*/ 1140948 h 1838325"/>
              <a:gd name="connsiteX176" fmla="*/ 762070 w 1905325"/>
              <a:gd name="connsiteY176" fmla="*/ 1172674 h 1838325"/>
              <a:gd name="connsiteX177" fmla="*/ 730281 w 1905325"/>
              <a:gd name="connsiteY177" fmla="*/ 1204399 h 1838325"/>
              <a:gd name="connsiteX178" fmla="*/ 1365487 w 1905325"/>
              <a:gd name="connsiteY178" fmla="*/ 1331008 h 1838325"/>
              <a:gd name="connsiteX179" fmla="*/ 1175043 w 1905325"/>
              <a:gd name="connsiteY179" fmla="*/ 1331008 h 1838325"/>
              <a:gd name="connsiteX180" fmla="*/ 1140345 w 1905325"/>
              <a:gd name="connsiteY180" fmla="*/ 1302478 h 1838325"/>
              <a:gd name="connsiteX181" fmla="*/ 1168932 w 1905325"/>
              <a:gd name="connsiteY181" fmla="*/ 1267850 h 1838325"/>
              <a:gd name="connsiteX182" fmla="*/ 1175043 w 1905325"/>
              <a:gd name="connsiteY182" fmla="*/ 1267850 h 1838325"/>
              <a:gd name="connsiteX183" fmla="*/ 1365487 w 1905325"/>
              <a:gd name="connsiteY183" fmla="*/ 1267850 h 1838325"/>
              <a:gd name="connsiteX184" fmla="*/ 1400186 w 1905325"/>
              <a:gd name="connsiteY184" fmla="*/ 1296380 h 1838325"/>
              <a:gd name="connsiteX185" fmla="*/ 1371598 w 1905325"/>
              <a:gd name="connsiteY185" fmla="*/ 1331008 h 1838325"/>
              <a:gd name="connsiteX186" fmla="*/ 1365487 w 1905325"/>
              <a:gd name="connsiteY186" fmla="*/ 1331008 h 1838325"/>
              <a:gd name="connsiteX187" fmla="*/ 1047885 w 1905325"/>
              <a:gd name="connsiteY187" fmla="*/ 1331008 h 1838325"/>
              <a:gd name="connsiteX188" fmla="*/ 857441 w 1905325"/>
              <a:gd name="connsiteY188" fmla="*/ 1331008 h 1838325"/>
              <a:gd name="connsiteX189" fmla="*/ 822742 w 1905325"/>
              <a:gd name="connsiteY189" fmla="*/ 1302478 h 1838325"/>
              <a:gd name="connsiteX190" fmla="*/ 851330 w 1905325"/>
              <a:gd name="connsiteY190" fmla="*/ 1267850 h 1838325"/>
              <a:gd name="connsiteX191" fmla="*/ 857441 w 1905325"/>
              <a:gd name="connsiteY191" fmla="*/ 1267850 h 1838325"/>
              <a:gd name="connsiteX192" fmla="*/ 1047885 w 1905325"/>
              <a:gd name="connsiteY192" fmla="*/ 1267850 h 1838325"/>
              <a:gd name="connsiteX193" fmla="*/ 1082583 w 1905325"/>
              <a:gd name="connsiteY193" fmla="*/ 1296380 h 1838325"/>
              <a:gd name="connsiteX194" fmla="*/ 1053996 w 1905325"/>
              <a:gd name="connsiteY194" fmla="*/ 1331008 h 1838325"/>
              <a:gd name="connsiteX195" fmla="*/ 1047885 w 1905325"/>
              <a:gd name="connsiteY195" fmla="*/ 1331008 h 1838325"/>
              <a:gd name="connsiteX196" fmla="*/ 730281 w 1905325"/>
              <a:gd name="connsiteY196" fmla="*/ 1331008 h 1838325"/>
              <a:gd name="connsiteX197" fmla="*/ 539836 w 1905325"/>
              <a:gd name="connsiteY197" fmla="*/ 1331008 h 1838325"/>
              <a:gd name="connsiteX198" fmla="*/ 505140 w 1905325"/>
              <a:gd name="connsiteY198" fmla="*/ 1302478 h 1838325"/>
              <a:gd name="connsiteX199" fmla="*/ 533726 w 1905325"/>
              <a:gd name="connsiteY199" fmla="*/ 1267850 h 1838325"/>
              <a:gd name="connsiteX200" fmla="*/ 539836 w 1905325"/>
              <a:gd name="connsiteY200" fmla="*/ 1267850 h 1838325"/>
              <a:gd name="connsiteX201" fmla="*/ 730281 w 1905325"/>
              <a:gd name="connsiteY201" fmla="*/ 1267850 h 1838325"/>
              <a:gd name="connsiteX202" fmla="*/ 764979 w 1905325"/>
              <a:gd name="connsiteY202" fmla="*/ 1296380 h 1838325"/>
              <a:gd name="connsiteX203" fmla="*/ 736391 w 1905325"/>
              <a:gd name="connsiteY203" fmla="*/ 1331008 h 1838325"/>
              <a:gd name="connsiteX204" fmla="*/ 730281 w 1905325"/>
              <a:gd name="connsiteY204" fmla="*/ 1331008 h 1838325"/>
              <a:gd name="connsiteX205" fmla="*/ 1492648 w 1905325"/>
              <a:gd name="connsiteY205" fmla="*/ 253511 h 1838325"/>
              <a:gd name="connsiteX206" fmla="*/ 539836 w 1905325"/>
              <a:gd name="connsiteY206" fmla="*/ 253511 h 1838325"/>
              <a:gd name="connsiteX207" fmla="*/ 508056 w 1905325"/>
              <a:gd name="connsiteY207" fmla="*/ 221778 h 1838325"/>
              <a:gd name="connsiteX208" fmla="*/ 539836 w 1905325"/>
              <a:gd name="connsiteY208" fmla="*/ 190060 h 1838325"/>
              <a:gd name="connsiteX209" fmla="*/ 1492648 w 1905325"/>
              <a:gd name="connsiteY209" fmla="*/ 190060 h 1838325"/>
              <a:gd name="connsiteX210" fmla="*/ 1524428 w 1905325"/>
              <a:gd name="connsiteY210" fmla="*/ 221793 h 1838325"/>
              <a:gd name="connsiteX211" fmla="*/ 1492648 w 1905325"/>
              <a:gd name="connsiteY211" fmla="*/ 253511 h 1838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Lst>
            <a:rect l="l" t="t" r="r" b="b"/>
            <a:pathLst>
              <a:path w="1905325" h="1838325">
                <a:moveTo>
                  <a:pt x="1746671" y="1521363"/>
                </a:moveTo>
                <a:cubicBezTo>
                  <a:pt x="1729181" y="1521203"/>
                  <a:pt x="1715040" y="1507093"/>
                  <a:pt x="1714881" y="1489638"/>
                </a:cubicBezTo>
                <a:lnTo>
                  <a:pt x="1714881" y="538748"/>
                </a:lnTo>
                <a:cubicBezTo>
                  <a:pt x="1714881" y="521226"/>
                  <a:pt x="1700649" y="507022"/>
                  <a:pt x="1683090" y="507022"/>
                </a:cubicBezTo>
                <a:lnTo>
                  <a:pt x="1587721" y="507022"/>
                </a:lnTo>
                <a:cubicBezTo>
                  <a:pt x="1570164" y="507019"/>
                  <a:pt x="1555935" y="492811"/>
                  <a:pt x="1555939" y="475290"/>
                </a:cubicBezTo>
                <a:cubicBezTo>
                  <a:pt x="1555944" y="457773"/>
                  <a:pt x="1570170" y="443575"/>
                  <a:pt x="1587721" y="443571"/>
                </a:cubicBezTo>
                <a:lnTo>
                  <a:pt x="1683092" y="443571"/>
                </a:lnTo>
                <a:cubicBezTo>
                  <a:pt x="1735628" y="443893"/>
                  <a:pt x="1778139" y="486318"/>
                  <a:pt x="1778461" y="538748"/>
                </a:cubicBezTo>
                <a:lnTo>
                  <a:pt x="1778461" y="1489638"/>
                </a:lnTo>
                <a:cubicBezTo>
                  <a:pt x="1778146" y="1507026"/>
                  <a:pt x="1764097" y="1521049"/>
                  <a:pt x="1746671" y="1521363"/>
                </a:cubicBezTo>
                <a:close/>
                <a:moveTo>
                  <a:pt x="158654" y="1521363"/>
                </a:moveTo>
                <a:cubicBezTo>
                  <a:pt x="141279" y="1521045"/>
                  <a:pt x="127316" y="1506980"/>
                  <a:pt x="127159" y="1489638"/>
                </a:cubicBezTo>
                <a:lnTo>
                  <a:pt x="127159" y="538748"/>
                </a:lnTo>
                <a:cubicBezTo>
                  <a:pt x="127319" y="486364"/>
                  <a:pt x="169745" y="443894"/>
                  <a:pt x="222234" y="443571"/>
                </a:cubicBezTo>
                <a:lnTo>
                  <a:pt x="285813" y="443571"/>
                </a:lnTo>
                <a:cubicBezTo>
                  <a:pt x="303370" y="443575"/>
                  <a:pt x="317599" y="457782"/>
                  <a:pt x="317595" y="475304"/>
                </a:cubicBezTo>
                <a:cubicBezTo>
                  <a:pt x="317592" y="492820"/>
                  <a:pt x="303365" y="507019"/>
                  <a:pt x="285813" y="507022"/>
                </a:cubicBezTo>
                <a:lnTo>
                  <a:pt x="222234" y="507022"/>
                </a:lnTo>
                <a:cubicBezTo>
                  <a:pt x="204808" y="507336"/>
                  <a:pt x="190759" y="521359"/>
                  <a:pt x="190444" y="538748"/>
                </a:cubicBezTo>
                <a:lnTo>
                  <a:pt x="190444" y="1489638"/>
                </a:lnTo>
                <a:cubicBezTo>
                  <a:pt x="190284" y="1507093"/>
                  <a:pt x="176145" y="1521203"/>
                  <a:pt x="158654" y="1521363"/>
                </a:cubicBezTo>
                <a:close/>
                <a:moveTo>
                  <a:pt x="1810254" y="1838325"/>
                </a:moveTo>
                <a:lnTo>
                  <a:pt x="893645" y="1838325"/>
                </a:lnTo>
                <a:cubicBezTo>
                  <a:pt x="876088" y="1838325"/>
                  <a:pt x="861859" y="1824107"/>
                  <a:pt x="861862" y="1806585"/>
                </a:cubicBezTo>
                <a:cubicBezTo>
                  <a:pt x="861868" y="1789076"/>
                  <a:pt x="876095" y="1774878"/>
                  <a:pt x="893645" y="1774874"/>
                </a:cubicBezTo>
                <a:lnTo>
                  <a:pt x="1810254" y="1774874"/>
                </a:lnTo>
                <a:cubicBezTo>
                  <a:pt x="1827667" y="1774560"/>
                  <a:pt x="1841734" y="1760539"/>
                  <a:pt x="1842040" y="1743149"/>
                </a:cubicBezTo>
                <a:lnTo>
                  <a:pt x="1842040" y="1647970"/>
                </a:lnTo>
                <a:lnTo>
                  <a:pt x="1746671" y="1647970"/>
                </a:lnTo>
                <a:cubicBezTo>
                  <a:pt x="1729114" y="1647970"/>
                  <a:pt x="1714881" y="1633767"/>
                  <a:pt x="1714881" y="1616245"/>
                </a:cubicBezTo>
                <a:cubicBezTo>
                  <a:pt x="1714881" y="1598723"/>
                  <a:pt x="1729114" y="1584519"/>
                  <a:pt x="1746671" y="1584519"/>
                </a:cubicBezTo>
                <a:lnTo>
                  <a:pt x="1873538" y="1584519"/>
                </a:lnTo>
                <a:cubicBezTo>
                  <a:pt x="1890861" y="1584518"/>
                  <a:pt x="1905000" y="1598366"/>
                  <a:pt x="1905324" y="1615658"/>
                </a:cubicBezTo>
                <a:lnTo>
                  <a:pt x="1905324" y="1742560"/>
                </a:lnTo>
                <a:cubicBezTo>
                  <a:pt x="1905648" y="1795124"/>
                  <a:pt x="1863212" y="1838002"/>
                  <a:pt x="1810542" y="1838325"/>
                </a:cubicBezTo>
                <a:cubicBezTo>
                  <a:pt x="1810452" y="1838325"/>
                  <a:pt x="1810344" y="1838325"/>
                  <a:pt x="1810254" y="1838325"/>
                </a:cubicBezTo>
                <a:close/>
                <a:moveTo>
                  <a:pt x="766781" y="1838325"/>
                </a:moveTo>
                <a:lnTo>
                  <a:pt x="95369" y="1838325"/>
                </a:lnTo>
                <a:cubicBezTo>
                  <a:pt x="42765" y="1838163"/>
                  <a:pt x="162" y="1795652"/>
                  <a:pt x="0" y="1743149"/>
                </a:cubicBezTo>
                <a:lnTo>
                  <a:pt x="0" y="1615658"/>
                </a:lnTo>
                <a:cubicBezTo>
                  <a:pt x="0" y="1598136"/>
                  <a:pt x="14233" y="1583933"/>
                  <a:pt x="31790" y="1583933"/>
                </a:cubicBezTo>
                <a:lnTo>
                  <a:pt x="730281" y="1583933"/>
                </a:lnTo>
                <a:cubicBezTo>
                  <a:pt x="747838" y="1583933"/>
                  <a:pt x="762070" y="1598136"/>
                  <a:pt x="762070" y="1615658"/>
                </a:cubicBezTo>
                <a:lnTo>
                  <a:pt x="762070" y="1647970"/>
                </a:lnTo>
                <a:lnTo>
                  <a:pt x="1144725" y="1647970"/>
                </a:lnTo>
                <a:lnTo>
                  <a:pt x="1144725" y="1615658"/>
                </a:lnTo>
                <a:cubicBezTo>
                  <a:pt x="1144725" y="1598136"/>
                  <a:pt x="1158958" y="1583933"/>
                  <a:pt x="1176515" y="1583933"/>
                </a:cubicBezTo>
                <a:lnTo>
                  <a:pt x="1618923" y="1583933"/>
                </a:lnTo>
                <a:cubicBezTo>
                  <a:pt x="1636480" y="1583933"/>
                  <a:pt x="1650712" y="1598136"/>
                  <a:pt x="1650712" y="1615658"/>
                </a:cubicBezTo>
                <a:cubicBezTo>
                  <a:pt x="1650712" y="1633180"/>
                  <a:pt x="1636480" y="1647383"/>
                  <a:pt x="1618923" y="1647383"/>
                </a:cubicBezTo>
                <a:lnTo>
                  <a:pt x="1206833" y="1647383"/>
                </a:lnTo>
                <a:lnTo>
                  <a:pt x="1206833" y="1679109"/>
                </a:lnTo>
                <a:cubicBezTo>
                  <a:pt x="1206833" y="1696630"/>
                  <a:pt x="1192600" y="1710834"/>
                  <a:pt x="1175043" y="1710834"/>
                </a:cubicBezTo>
                <a:lnTo>
                  <a:pt x="730281" y="1710834"/>
                </a:lnTo>
                <a:cubicBezTo>
                  <a:pt x="712887" y="1710836"/>
                  <a:pt x="698786" y="1696763"/>
                  <a:pt x="698784" y="1679405"/>
                </a:cubicBezTo>
                <a:cubicBezTo>
                  <a:pt x="698784" y="1679306"/>
                  <a:pt x="698784" y="1679208"/>
                  <a:pt x="698786" y="1679109"/>
                </a:cubicBezTo>
                <a:lnTo>
                  <a:pt x="698786" y="1647970"/>
                </a:lnTo>
                <a:lnTo>
                  <a:pt x="63580" y="1647970"/>
                </a:lnTo>
                <a:lnTo>
                  <a:pt x="63580" y="1743149"/>
                </a:lnTo>
                <a:cubicBezTo>
                  <a:pt x="63580" y="1760670"/>
                  <a:pt x="77812" y="1774874"/>
                  <a:pt x="95369" y="1774874"/>
                </a:cubicBezTo>
                <a:lnTo>
                  <a:pt x="766781" y="1774874"/>
                </a:lnTo>
                <a:cubicBezTo>
                  <a:pt x="784338" y="1774878"/>
                  <a:pt x="798567" y="1789085"/>
                  <a:pt x="798564" y="1806603"/>
                </a:cubicBezTo>
                <a:cubicBezTo>
                  <a:pt x="798558" y="1824125"/>
                  <a:pt x="784331" y="1838325"/>
                  <a:pt x="766781" y="1838325"/>
                </a:cubicBezTo>
                <a:close/>
                <a:moveTo>
                  <a:pt x="412090" y="1615658"/>
                </a:moveTo>
                <a:cubicBezTo>
                  <a:pt x="395682" y="1614444"/>
                  <a:pt x="382914" y="1600937"/>
                  <a:pt x="382655" y="1584519"/>
                </a:cubicBezTo>
                <a:lnTo>
                  <a:pt x="382655" y="95177"/>
                </a:lnTo>
                <a:cubicBezTo>
                  <a:pt x="382802" y="43357"/>
                  <a:pt x="424346" y="1116"/>
                  <a:pt x="476257" y="0"/>
                </a:cubicBezTo>
                <a:lnTo>
                  <a:pt x="789445" y="0"/>
                </a:lnTo>
                <a:cubicBezTo>
                  <a:pt x="807002" y="4"/>
                  <a:pt x="821231" y="14212"/>
                  <a:pt x="821228" y="31733"/>
                </a:cubicBezTo>
                <a:cubicBezTo>
                  <a:pt x="821224" y="49249"/>
                  <a:pt x="806997" y="63447"/>
                  <a:pt x="789445" y="63451"/>
                </a:cubicBezTo>
                <a:lnTo>
                  <a:pt x="476257" y="63451"/>
                </a:lnTo>
                <a:cubicBezTo>
                  <a:pt x="458832" y="63765"/>
                  <a:pt x="444782" y="77787"/>
                  <a:pt x="444468" y="95177"/>
                </a:cubicBezTo>
                <a:lnTo>
                  <a:pt x="444468" y="1584519"/>
                </a:lnTo>
                <a:cubicBezTo>
                  <a:pt x="444313" y="1601878"/>
                  <a:pt x="430086" y="1615825"/>
                  <a:pt x="412692" y="1615669"/>
                </a:cubicBezTo>
                <a:cubicBezTo>
                  <a:pt x="412491" y="1615667"/>
                  <a:pt x="412290" y="1615663"/>
                  <a:pt x="412090" y="1615658"/>
                </a:cubicBezTo>
                <a:close/>
                <a:moveTo>
                  <a:pt x="1491764" y="1520774"/>
                </a:moveTo>
                <a:cubicBezTo>
                  <a:pt x="1474274" y="1520616"/>
                  <a:pt x="1460133" y="1506504"/>
                  <a:pt x="1459975" y="1489049"/>
                </a:cubicBezTo>
                <a:lnTo>
                  <a:pt x="1459975" y="1005233"/>
                </a:lnTo>
                <a:cubicBezTo>
                  <a:pt x="1459975" y="987712"/>
                  <a:pt x="1474207" y="973508"/>
                  <a:pt x="1491764" y="973508"/>
                </a:cubicBezTo>
                <a:cubicBezTo>
                  <a:pt x="1509321" y="973508"/>
                  <a:pt x="1523554" y="987712"/>
                  <a:pt x="1523554" y="1005233"/>
                </a:cubicBezTo>
                <a:lnTo>
                  <a:pt x="1523554" y="1489638"/>
                </a:lnTo>
                <a:cubicBezTo>
                  <a:pt x="1523261" y="1506696"/>
                  <a:pt x="1509726" y="1520589"/>
                  <a:pt x="1492648" y="1521363"/>
                </a:cubicBezTo>
                <a:close/>
                <a:moveTo>
                  <a:pt x="1491764" y="909763"/>
                </a:moveTo>
                <a:cubicBezTo>
                  <a:pt x="1474274" y="909603"/>
                  <a:pt x="1460133" y="895492"/>
                  <a:pt x="1459975" y="878037"/>
                </a:cubicBezTo>
                <a:lnTo>
                  <a:pt x="1459975" y="95177"/>
                </a:lnTo>
                <a:cubicBezTo>
                  <a:pt x="1459660" y="77787"/>
                  <a:pt x="1445609" y="63765"/>
                  <a:pt x="1428183" y="63451"/>
                </a:cubicBezTo>
                <a:lnTo>
                  <a:pt x="1043469" y="63451"/>
                </a:lnTo>
                <a:cubicBezTo>
                  <a:pt x="1025912" y="63455"/>
                  <a:pt x="1011676" y="49255"/>
                  <a:pt x="1011672" y="31733"/>
                </a:cubicBezTo>
                <a:cubicBezTo>
                  <a:pt x="1011668" y="14212"/>
                  <a:pt x="1025897" y="4"/>
                  <a:pt x="1043454" y="0"/>
                </a:cubicBezTo>
                <a:cubicBezTo>
                  <a:pt x="1043460" y="0"/>
                  <a:pt x="1043465" y="0"/>
                  <a:pt x="1043469" y="0"/>
                </a:cubicBezTo>
                <a:lnTo>
                  <a:pt x="1429067" y="0"/>
                </a:lnTo>
                <a:cubicBezTo>
                  <a:pt x="1481604" y="321"/>
                  <a:pt x="1524115" y="42746"/>
                  <a:pt x="1524437" y="95177"/>
                </a:cubicBezTo>
                <a:lnTo>
                  <a:pt x="1524437" y="878624"/>
                </a:lnTo>
                <a:cubicBezTo>
                  <a:pt x="1524281" y="896130"/>
                  <a:pt x="1510185" y="910326"/>
                  <a:pt x="1492648" y="910644"/>
                </a:cubicBezTo>
                <a:close/>
                <a:moveTo>
                  <a:pt x="916605" y="63451"/>
                </a:moveTo>
                <a:cubicBezTo>
                  <a:pt x="899049" y="63614"/>
                  <a:pt x="884685" y="49542"/>
                  <a:pt x="884523" y="32021"/>
                </a:cubicBezTo>
                <a:cubicBezTo>
                  <a:pt x="884359" y="14500"/>
                  <a:pt x="898460" y="165"/>
                  <a:pt x="916015" y="3"/>
                </a:cubicBezTo>
                <a:cubicBezTo>
                  <a:pt x="933572" y="-160"/>
                  <a:pt x="947936" y="13912"/>
                  <a:pt x="948098" y="31433"/>
                </a:cubicBezTo>
                <a:cubicBezTo>
                  <a:pt x="948100" y="31531"/>
                  <a:pt x="948100" y="31628"/>
                  <a:pt x="948100" y="31726"/>
                </a:cubicBezTo>
                <a:cubicBezTo>
                  <a:pt x="948100" y="49133"/>
                  <a:pt x="934047" y="63290"/>
                  <a:pt x="916605" y="63451"/>
                </a:cubicBezTo>
                <a:close/>
                <a:moveTo>
                  <a:pt x="1365487" y="697377"/>
                </a:moveTo>
                <a:lnTo>
                  <a:pt x="412090" y="697377"/>
                </a:lnTo>
                <a:cubicBezTo>
                  <a:pt x="394533" y="697377"/>
                  <a:pt x="380300" y="683173"/>
                  <a:pt x="380300" y="665651"/>
                </a:cubicBezTo>
                <a:cubicBezTo>
                  <a:pt x="380300" y="648130"/>
                  <a:pt x="394533" y="633926"/>
                  <a:pt x="412090" y="633926"/>
                </a:cubicBezTo>
                <a:lnTo>
                  <a:pt x="1365487" y="633926"/>
                </a:lnTo>
                <a:cubicBezTo>
                  <a:pt x="1383044" y="633926"/>
                  <a:pt x="1397277" y="648130"/>
                  <a:pt x="1397277" y="665651"/>
                </a:cubicBezTo>
                <a:cubicBezTo>
                  <a:pt x="1397277" y="683173"/>
                  <a:pt x="1383044" y="697377"/>
                  <a:pt x="1365487" y="697377"/>
                </a:cubicBezTo>
                <a:close/>
                <a:moveTo>
                  <a:pt x="730281" y="1077497"/>
                </a:moveTo>
                <a:lnTo>
                  <a:pt x="666996" y="1077497"/>
                </a:lnTo>
                <a:cubicBezTo>
                  <a:pt x="649440" y="1077494"/>
                  <a:pt x="635211" y="1063286"/>
                  <a:pt x="635214" y="1045765"/>
                </a:cubicBezTo>
                <a:cubicBezTo>
                  <a:pt x="635218" y="1028248"/>
                  <a:pt x="649445" y="1014050"/>
                  <a:pt x="666996" y="1014046"/>
                </a:cubicBezTo>
                <a:lnTo>
                  <a:pt x="698786" y="1014046"/>
                </a:lnTo>
                <a:lnTo>
                  <a:pt x="698786" y="887437"/>
                </a:lnTo>
                <a:lnTo>
                  <a:pt x="571628" y="887437"/>
                </a:lnTo>
                <a:lnTo>
                  <a:pt x="571628" y="1045772"/>
                </a:lnTo>
                <a:cubicBezTo>
                  <a:pt x="571628" y="1063293"/>
                  <a:pt x="557393" y="1077497"/>
                  <a:pt x="539836" y="1077497"/>
                </a:cubicBezTo>
                <a:cubicBezTo>
                  <a:pt x="522279" y="1077497"/>
                  <a:pt x="508047" y="1063293"/>
                  <a:pt x="508047" y="1045772"/>
                </a:cubicBezTo>
                <a:lnTo>
                  <a:pt x="508047" y="855712"/>
                </a:lnTo>
                <a:cubicBezTo>
                  <a:pt x="508047" y="838190"/>
                  <a:pt x="522279" y="823986"/>
                  <a:pt x="539836" y="823986"/>
                </a:cubicBezTo>
                <a:lnTo>
                  <a:pt x="730281" y="823986"/>
                </a:lnTo>
                <a:cubicBezTo>
                  <a:pt x="747838" y="823986"/>
                  <a:pt x="762070" y="838190"/>
                  <a:pt x="762070" y="855712"/>
                </a:cubicBezTo>
                <a:lnTo>
                  <a:pt x="762070" y="1045772"/>
                </a:lnTo>
                <a:cubicBezTo>
                  <a:pt x="762234" y="1063130"/>
                  <a:pt x="748266" y="1077334"/>
                  <a:pt x="730871" y="1077495"/>
                </a:cubicBezTo>
                <a:cubicBezTo>
                  <a:pt x="730773" y="1077497"/>
                  <a:pt x="730675" y="1077497"/>
                  <a:pt x="730576" y="1077497"/>
                </a:cubicBezTo>
                <a:close/>
                <a:moveTo>
                  <a:pt x="1047885" y="1077497"/>
                </a:moveTo>
                <a:lnTo>
                  <a:pt x="984599" y="1077497"/>
                </a:lnTo>
                <a:cubicBezTo>
                  <a:pt x="967042" y="1077494"/>
                  <a:pt x="952813" y="1063286"/>
                  <a:pt x="952817" y="1045765"/>
                </a:cubicBezTo>
                <a:cubicBezTo>
                  <a:pt x="952822" y="1028248"/>
                  <a:pt x="967047" y="1014050"/>
                  <a:pt x="984599" y="1014046"/>
                </a:cubicBezTo>
                <a:lnTo>
                  <a:pt x="1016095" y="1014046"/>
                </a:lnTo>
                <a:lnTo>
                  <a:pt x="1016095" y="887437"/>
                </a:lnTo>
                <a:lnTo>
                  <a:pt x="889230" y="887437"/>
                </a:lnTo>
                <a:lnTo>
                  <a:pt x="889230" y="1045772"/>
                </a:lnTo>
                <a:cubicBezTo>
                  <a:pt x="889227" y="1063293"/>
                  <a:pt x="874990" y="1077494"/>
                  <a:pt x="857434" y="1077490"/>
                </a:cubicBezTo>
                <a:cubicBezTo>
                  <a:pt x="839882" y="1077485"/>
                  <a:pt x="825655" y="1063288"/>
                  <a:pt x="825651" y="1045772"/>
                </a:cubicBezTo>
                <a:lnTo>
                  <a:pt x="825651" y="855712"/>
                </a:lnTo>
                <a:cubicBezTo>
                  <a:pt x="825651" y="838190"/>
                  <a:pt x="839884" y="823986"/>
                  <a:pt x="857441" y="823986"/>
                </a:cubicBezTo>
                <a:lnTo>
                  <a:pt x="1047885" y="823986"/>
                </a:lnTo>
                <a:cubicBezTo>
                  <a:pt x="1065442" y="823986"/>
                  <a:pt x="1079675" y="838190"/>
                  <a:pt x="1079675" y="855712"/>
                </a:cubicBezTo>
                <a:lnTo>
                  <a:pt x="1079675" y="1045772"/>
                </a:lnTo>
                <a:cubicBezTo>
                  <a:pt x="1079675" y="1063293"/>
                  <a:pt x="1065442" y="1077497"/>
                  <a:pt x="1047885" y="1077497"/>
                </a:cubicBezTo>
                <a:close/>
                <a:moveTo>
                  <a:pt x="1365487" y="1077497"/>
                </a:moveTo>
                <a:lnTo>
                  <a:pt x="1301908" y="1077497"/>
                </a:lnTo>
                <a:cubicBezTo>
                  <a:pt x="1284351" y="1077494"/>
                  <a:pt x="1270122" y="1063286"/>
                  <a:pt x="1270126" y="1045765"/>
                </a:cubicBezTo>
                <a:cubicBezTo>
                  <a:pt x="1270130" y="1028248"/>
                  <a:pt x="1284357" y="1014050"/>
                  <a:pt x="1301908" y="1014046"/>
                </a:cubicBezTo>
                <a:lnTo>
                  <a:pt x="1333698" y="1014046"/>
                </a:lnTo>
                <a:lnTo>
                  <a:pt x="1333698" y="887437"/>
                </a:lnTo>
                <a:lnTo>
                  <a:pt x="1206833" y="887437"/>
                </a:lnTo>
                <a:lnTo>
                  <a:pt x="1206833" y="1045772"/>
                </a:lnTo>
                <a:cubicBezTo>
                  <a:pt x="1206833" y="1063293"/>
                  <a:pt x="1192600" y="1077497"/>
                  <a:pt x="1175043" y="1077497"/>
                </a:cubicBezTo>
                <a:cubicBezTo>
                  <a:pt x="1157486" y="1077497"/>
                  <a:pt x="1143254" y="1063293"/>
                  <a:pt x="1143254" y="1045772"/>
                </a:cubicBezTo>
                <a:lnTo>
                  <a:pt x="1143254" y="855712"/>
                </a:lnTo>
                <a:cubicBezTo>
                  <a:pt x="1143254" y="838190"/>
                  <a:pt x="1157486" y="823986"/>
                  <a:pt x="1175043" y="823986"/>
                </a:cubicBezTo>
                <a:lnTo>
                  <a:pt x="1365487" y="823986"/>
                </a:lnTo>
                <a:cubicBezTo>
                  <a:pt x="1383044" y="823986"/>
                  <a:pt x="1397277" y="838190"/>
                  <a:pt x="1397277" y="855712"/>
                </a:cubicBezTo>
                <a:lnTo>
                  <a:pt x="1397277" y="1045772"/>
                </a:lnTo>
                <a:cubicBezTo>
                  <a:pt x="1397277" y="1063293"/>
                  <a:pt x="1383044" y="1077497"/>
                  <a:pt x="1365487" y="1077497"/>
                </a:cubicBezTo>
                <a:close/>
                <a:moveTo>
                  <a:pt x="1365487" y="1204399"/>
                </a:moveTo>
                <a:lnTo>
                  <a:pt x="1175043" y="1204399"/>
                </a:lnTo>
                <a:cubicBezTo>
                  <a:pt x="1157486" y="1204399"/>
                  <a:pt x="1143254" y="1190195"/>
                  <a:pt x="1143254" y="1172674"/>
                </a:cubicBezTo>
                <a:cubicBezTo>
                  <a:pt x="1143254" y="1155152"/>
                  <a:pt x="1157486" y="1140948"/>
                  <a:pt x="1175043" y="1140948"/>
                </a:cubicBezTo>
                <a:lnTo>
                  <a:pt x="1365487" y="1140948"/>
                </a:lnTo>
                <a:cubicBezTo>
                  <a:pt x="1383044" y="1140948"/>
                  <a:pt x="1397277" y="1155152"/>
                  <a:pt x="1397277" y="1172674"/>
                </a:cubicBezTo>
                <a:cubicBezTo>
                  <a:pt x="1397277" y="1190195"/>
                  <a:pt x="1383044" y="1204399"/>
                  <a:pt x="1365487" y="1204399"/>
                </a:cubicBezTo>
                <a:close/>
                <a:moveTo>
                  <a:pt x="1047885" y="1204399"/>
                </a:moveTo>
                <a:lnTo>
                  <a:pt x="857441" y="1204399"/>
                </a:lnTo>
                <a:cubicBezTo>
                  <a:pt x="839884" y="1204399"/>
                  <a:pt x="825651" y="1190195"/>
                  <a:pt x="825651" y="1172674"/>
                </a:cubicBezTo>
                <a:cubicBezTo>
                  <a:pt x="825651" y="1155152"/>
                  <a:pt x="839884" y="1140948"/>
                  <a:pt x="857441" y="1140948"/>
                </a:cubicBezTo>
                <a:lnTo>
                  <a:pt x="1047885" y="1140948"/>
                </a:lnTo>
                <a:cubicBezTo>
                  <a:pt x="1065442" y="1140948"/>
                  <a:pt x="1079675" y="1155152"/>
                  <a:pt x="1079675" y="1172674"/>
                </a:cubicBezTo>
                <a:cubicBezTo>
                  <a:pt x="1079675" y="1190195"/>
                  <a:pt x="1065442" y="1204399"/>
                  <a:pt x="1047885" y="1204399"/>
                </a:cubicBezTo>
                <a:close/>
                <a:moveTo>
                  <a:pt x="730281" y="1204399"/>
                </a:moveTo>
                <a:lnTo>
                  <a:pt x="539836" y="1204399"/>
                </a:lnTo>
                <a:cubicBezTo>
                  <a:pt x="522279" y="1204399"/>
                  <a:pt x="508047" y="1190195"/>
                  <a:pt x="508047" y="1172674"/>
                </a:cubicBezTo>
                <a:cubicBezTo>
                  <a:pt x="508047" y="1155152"/>
                  <a:pt x="522279" y="1140948"/>
                  <a:pt x="539836" y="1140948"/>
                </a:cubicBezTo>
                <a:lnTo>
                  <a:pt x="730281" y="1140948"/>
                </a:lnTo>
                <a:cubicBezTo>
                  <a:pt x="747838" y="1140948"/>
                  <a:pt x="762070" y="1155152"/>
                  <a:pt x="762070" y="1172674"/>
                </a:cubicBezTo>
                <a:cubicBezTo>
                  <a:pt x="762070" y="1190195"/>
                  <a:pt x="747838" y="1204399"/>
                  <a:pt x="730281" y="1204399"/>
                </a:cubicBezTo>
                <a:close/>
                <a:moveTo>
                  <a:pt x="1365487" y="1331008"/>
                </a:moveTo>
                <a:lnTo>
                  <a:pt x="1175043" y="1331008"/>
                </a:lnTo>
                <a:cubicBezTo>
                  <a:pt x="1157567" y="1332692"/>
                  <a:pt x="1142032" y="1319919"/>
                  <a:pt x="1140345" y="1302478"/>
                </a:cubicBezTo>
                <a:cubicBezTo>
                  <a:pt x="1138658" y="1285038"/>
                  <a:pt x="1151457" y="1269536"/>
                  <a:pt x="1168932" y="1267850"/>
                </a:cubicBezTo>
                <a:cubicBezTo>
                  <a:pt x="1170965" y="1267654"/>
                  <a:pt x="1173011" y="1267654"/>
                  <a:pt x="1175043" y="1267850"/>
                </a:cubicBezTo>
                <a:lnTo>
                  <a:pt x="1365487" y="1267850"/>
                </a:lnTo>
                <a:cubicBezTo>
                  <a:pt x="1382963" y="1266166"/>
                  <a:pt x="1398498" y="1278939"/>
                  <a:pt x="1400186" y="1296380"/>
                </a:cubicBezTo>
                <a:cubicBezTo>
                  <a:pt x="1401873" y="1313821"/>
                  <a:pt x="1389074" y="1329324"/>
                  <a:pt x="1371598" y="1331008"/>
                </a:cubicBezTo>
                <a:cubicBezTo>
                  <a:pt x="1369567" y="1331204"/>
                  <a:pt x="1367520" y="1331204"/>
                  <a:pt x="1365487" y="1331008"/>
                </a:cubicBezTo>
                <a:close/>
                <a:moveTo>
                  <a:pt x="1047885" y="1331008"/>
                </a:moveTo>
                <a:lnTo>
                  <a:pt x="857441" y="1331008"/>
                </a:lnTo>
                <a:cubicBezTo>
                  <a:pt x="839965" y="1332692"/>
                  <a:pt x="824430" y="1319919"/>
                  <a:pt x="822742" y="1302478"/>
                </a:cubicBezTo>
                <a:cubicBezTo>
                  <a:pt x="821055" y="1285038"/>
                  <a:pt x="833854" y="1269536"/>
                  <a:pt x="851330" y="1267850"/>
                </a:cubicBezTo>
                <a:cubicBezTo>
                  <a:pt x="853361" y="1267654"/>
                  <a:pt x="855408" y="1267654"/>
                  <a:pt x="857441" y="1267850"/>
                </a:cubicBezTo>
                <a:lnTo>
                  <a:pt x="1047885" y="1267850"/>
                </a:lnTo>
                <a:cubicBezTo>
                  <a:pt x="1065361" y="1266166"/>
                  <a:pt x="1080896" y="1278939"/>
                  <a:pt x="1082583" y="1296380"/>
                </a:cubicBezTo>
                <a:cubicBezTo>
                  <a:pt x="1084271" y="1313821"/>
                  <a:pt x="1071472" y="1329324"/>
                  <a:pt x="1053996" y="1331008"/>
                </a:cubicBezTo>
                <a:cubicBezTo>
                  <a:pt x="1051963" y="1331204"/>
                  <a:pt x="1049918" y="1331204"/>
                  <a:pt x="1047885" y="1331008"/>
                </a:cubicBezTo>
                <a:close/>
                <a:moveTo>
                  <a:pt x="730281" y="1331008"/>
                </a:moveTo>
                <a:lnTo>
                  <a:pt x="539836" y="1331008"/>
                </a:lnTo>
                <a:cubicBezTo>
                  <a:pt x="522362" y="1332692"/>
                  <a:pt x="506827" y="1319919"/>
                  <a:pt x="505140" y="1302478"/>
                </a:cubicBezTo>
                <a:cubicBezTo>
                  <a:pt x="503452" y="1285038"/>
                  <a:pt x="516251" y="1269536"/>
                  <a:pt x="533726" y="1267850"/>
                </a:cubicBezTo>
                <a:cubicBezTo>
                  <a:pt x="535758" y="1267654"/>
                  <a:pt x="537805" y="1267654"/>
                  <a:pt x="539836" y="1267850"/>
                </a:cubicBezTo>
                <a:lnTo>
                  <a:pt x="730281" y="1267850"/>
                </a:lnTo>
                <a:cubicBezTo>
                  <a:pt x="747757" y="1266166"/>
                  <a:pt x="763292" y="1278939"/>
                  <a:pt x="764979" y="1296380"/>
                </a:cubicBezTo>
                <a:cubicBezTo>
                  <a:pt x="766666" y="1313821"/>
                  <a:pt x="753867" y="1329324"/>
                  <a:pt x="736391" y="1331008"/>
                </a:cubicBezTo>
                <a:cubicBezTo>
                  <a:pt x="734360" y="1331204"/>
                  <a:pt x="732313" y="1331204"/>
                  <a:pt x="730281" y="1331008"/>
                </a:cubicBezTo>
                <a:close/>
                <a:moveTo>
                  <a:pt x="1492648" y="253511"/>
                </a:moveTo>
                <a:lnTo>
                  <a:pt x="539836" y="253511"/>
                </a:lnTo>
                <a:cubicBezTo>
                  <a:pt x="522279" y="253508"/>
                  <a:pt x="508050" y="239300"/>
                  <a:pt x="508056" y="221778"/>
                </a:cubicBezTo>
                <a:cubicBezTo>
                  <a:pt x="508059" y="204262"/>
                  <a:pt x="522287" y="190064"/>
                  <a:pt x="539836" y="190060"/>
                </a:cubicBezTo>
                <a:lnTo>
                  <a:pt x="1492648" y="190060"/>
                </a:lnTo>
                <a:cubicBezTo>
                  <a:pt x="1510205" y="190064"/>
                  <a:pt x="1524434" y="204271"/>
                  <a:pt x="1524428" y="221793"/>
                </a:cubicBezTo>
                <a:cubicBezTo>
                  <a:pt x="1524425" y="239309"/>
                  <a:pt x="1510197" y="253508"/>
                  <a:pt x="1492648" y="253511"/>
                </a:cubicBezTo>
                <a:close/>
              </a:path>
            </a:pathLst>
          </a:custGeom>
          <a:gradFill>
            <a:gsLst>
              <a:gs pos="0">
                <a:schemeClr val="accent3"/>
              </a:gs>
              <a:gs pos="100000">
                <a:schemeClr val="accent1"/>
              </a:gs>
            </a:gsLst>
            <a:lin ang="5400000" scaled="1"/>
          </a:gradFill>
          <a:ln w="1846"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zh-CN" altLang="en-US"/>
          </a:p>
        </p:txBody>
      </p:sp>
      <p:grpSp>
        <p:nvGrpSpPr>
          <p:cNvPr id="36" name="组合 35">
            <a:extLst>
              <a:ext uri="{FF2B5EF4-FFF2-40B4-BE49-F238E27FC236}">
                <a16:creationId xmlns:a16="http://schemas.microsoft.com/office/drawing/2014/main" id="{B6BF729C-B0B7-63EC-1F2A-933C297B13CC}"/>
              </a:ext>
            </a:extLst>
          </p:cNvPr>
          <p:cNvGrpSpPr/>
          <p:nvPr/>
        </p:nvGrpSpPr>
        <p:grpSpPr>
          <a:xfrm>
            <a:off x="1062369" y="2362244"/>
            <a:ext cx="499252" cy="499364"/>
            <a:chOff x="-542949" y="-2173640"/>
            <a:chExt cx="1904384" cy="1904814"/>
          </a:xfrm>
          <a:gradFill>
            <a:gsLst>
              <a:gs pos="0">
                <a:schemeClr val="accent3"/>
              </a:gs>
              <a:gs pos="100000">
                <a:schemeClr val="accent4"/>
              </a:gs>
            </a:gsLst>
            <a:path path="circle">
              <a:fillToRect r="100000" b="100000"/>
            </a:path>
          </a:gradFill>
        </p:grpSpPr>
        <p:sp>
          <p:nvSpPr>
            <p:cNvPr id="6" name="任意多边形: 形状 5">
              <a:extLst>
                <a:ext uri="{FF2B5EF4-FFF2-40B4-BE49-F238E27FC236}">
                  <a16:creationId xmlns:a16="http://schemas.microsoft.com/office/drawing/2014/main" id="{9C208E87-09B2-0FF7-D015-9B765A28C7F6}"/>
                </a:ext>
              </a:extLst>
            </p:cNvPr>
            <p:cNvSpPr/>
            <p:nvPr/>
          </p:nvSpPr>
          <p:spPr>
            <a:xfrm>
              <a:off x="-542949" y="-1667782"/>
              <a:ext cx="1904384" cy="1398956"/>
            </a:xfrm>
            <a:custGeom>
              <a:avLst/>
              <a:gdLst>
                <a:gd name="connsiteX0" fmla="*/ 32137 w 1904384"/>
                <a:gd name="connsiteY0" fmla="*/ 835558 h 1398956"/>
                <a:gd name="connsiteX1" fmla="*/ 0 w 1904384"/>
                <a:gd name="connsiteY1" fmla="*/ 803421 h 1398956"/>
                <a:gd name="connsiteX2" fmla="*/ 32137 w 1904384"/>
                <a:gd name="connsiteY2" fmla="*/ 771283 h 1398956"/>
                <a:gd name="connsiteX3" fmla="*/ 64274 w 1904384"/>
                <a:gd name="connsiteY3" fmla="*/ 803421 h 1398956"/>
                <a:gd name="connsiteX4" fmla="*/ 32137 w 1904384"/>
                <a:gd name="connsiteY4" fmla="*/ 835558 h 1398956"/>
                <a:gd name="connsiteX5" fmla="*/ 282686 w 1904384"/>
                <a:gd name="connsiteY5" fmla="*/ 476101 h 1398956"/>
                <a:gd name="connsiteX6" fmla="*/ 610005 w 1904384"/>
                <a:gd name="connsiteY6" fmla="*/ 476101 h 1398956"/>
                <a:gd name="connsiteX7" fmla="*/ 729031 w 1904384"/>
                <a:gd name="connsiteY7" fmla="*/ 357076 h 1398956"/>
                <a:gd name="connsiteX8" fmla="*/ 729031 w 1904384"/>
                <a:gd name="connsiteY8" fmla="*/ 119025 h 1398956"/>
                <a:gd name="connsiteX9" fmla="*/ 610005 w 1904384"/>
                <a:gd name="connsiteY9" fmla="*/ 0 h 1398956"/>
                <a:gd name="connsiteX10" fmla="*/ 282686 w 1904384"/>
                <a:gd name="connsiteY10" fmla="*/ 0 h 1398956"/>
                <a:gd name="connsiteX11" fmla="*/ 163660 w 1904384"/>
                <a:gd name="connsiteY11" fmla="*/ 119025 h 1398956"/>
                <a:gd name="connsiteX12" fmla="*/ 163660 w 1904384"/>
                <a:gd name="connsiteY12" fmla="*/ 357076 h 1398956"/>
                <a:gd name="connsiteX13" fmla="*/ 282686 w 1904384"/>
                <a:gd name="connsiteY13" fmla="*/ 476101 h 1398956"/>
                <a:gd name="connsiteX14" fmla="*/ 223173 w 1904384"/>
                <a:gd name="connsiteY14" fmla="*/ 119025 h 1398956"/>
                <a:gd name="connsiteX15" fmla="*/ 282686 w 1904384"/>
                <a:gd name="connsiteY15" fmla="*/ 59513 h 1398956"/>
                <a:gd name="connsiteX16" fmla="*/ 610005 w 1904384"/>
                <a:gd name="connsiteY16" fmla="*/ 59513 h 1398956"/>
                <a:gd name="connsiteX17" fmla="*/ 669518 w 1904384"/>
                <a:gd name="connsiteY17" fmla="*/ 119025 h 1398956"/>
                <a:gd name="connsiteX18" fmla="*/ 669518 w 1904384"/>
                <a:gd name="connsiteY18" fmla="*/ 357076 h 1398956"/>
                <a:gd name="connsiteX19" fmla="*/ 610005 w 1904384"/>
                <a:gd name="connsiteY19" fmla="*/ 416589 h 1398956"/>
                <a:gd name="connsiteX20" fmla="*/ 282686 w 1904384"/>
                <a:gd name="connsiteY20" fmla="*/ 416589 h 1398956"/>
                <a:gd name="connsiteX21" fmla="*/ 223173 w 1904384"/>
                <a:gd name="connsiteY21" fmla="*/ 357076 h 1398956"/>
                <a:gd name="connsiteX22" fmla="*/ 1472939 w 1904384"/>
                <a:gd name="connsiteY22" fmla="*/ 0 h 1398956"/>
                <a:gd name="connsiteX23" fmla="*/ 848056 w 1904384"/>
                <a:gd name="connsiteY23" fmla="*/ 0 h 1398956"/>
                <a:gd name="connsiteX24" fmla="*/ 818307 w 1904384"/>
                <a:gd name="connsiteY24" fmla="*/ 29764 h 1398956"/>
                <a:gd name="connsiteX25" fmla="*/ 848056 w 1904384"/>
                <a:gd name="connsiteY25" fmla="*/ 59513 h 1398956"/>
                <a:gd name="connsiteX26" fmla="*/ 1472939 w 1904384"/>
                <a:gd name="connsiteY26" fmla="*/ 59513 h 1398956"/>
                <a:gd name="connsiteX27" fmla="*/ 1502688 w 1904384"/>
                <a:gd name="connsiteY27" fmla="*/ 29749 h 1398956"/>
                <a:gd name="connsiteX28" fmla="*/ 1472939 w 1904384"/>
                <a:gd name="connsiteY28" fmla="*/ 0 h 1398956"/>
                <a:gd name="connsiteX29" fmla="*/ 1472939 w 1904384"/>
                <a:gd name="connsiteY29" fmla="*/ 119025 h 1398956"/>
                <a:gd name="connsiteX30" fmla="*/ 848056 w 1904384"/>
                <a:gd name="connsiteY30" fmla="*/ 119025 h 1398956"/>
                <a:gd name="connsiteX31" fmla="*/ 818307 w 1904384"/>
                <a:gd name="connsiteY31" fmla="*/ 148789 h 1398956"/>
                <a:gd name="connsiteX32" fmla="*/ 848056 w 1904384"/>
                <a:gd name="connsiteY32" fmla="*/ 178538 h 1398956"/>
                <a:gd name="connsiteX33" fmla="*/ 1472939 w 1904384"/>
                <a:gd name="connsiteY33" fmla="*/ 178538 h 1398956"/>
                <a:gd name="connsiteX34" fmla="*/ 1502688 w 1904384"/>
                <a:gd name="connsiteY34" fmla="*/ 148774 h 1398956"/>
                <a:gd name="connsiteX35" fmla="*/ 1472939 w 1904384"/>
                <a:gd name="connsiteY35" fmla="*/ 119025 h 1398956"/>
                <a:gd name="connsiteX36" fmla="*/ 1502695 w 1904384"/>
                <a:gd name="connsiteY36" fmla="*/ 267807 h 1398956"/>
                <a:gd name="connsiteX37" fmla="*/ 1472939 w 1904384"/>
                <a:gd name="connsiteY37" fmla="*/ 238051 h 1398956"/>
                <a:gd name="connsiteX38" fmla="*/ 848056 w 1904384"/>
                <a:gd name="connsiteY38" fmla="*/ 238051 h 1398956"/>
                <a:gd name="connsiteX39" fmla="*/ 818307 w 1904384"/>
                <a:gd name="connsiteY39" fmla="*/ 267814 h 1398956"/>
                <a:gd name="connsiteX40" fmla="*/ 848056 w 1904384"/>
                <a:gd name="connsiteY40" fmla="*/ 297563 h 1398956"/>
                <a:gd name="connsiteX41" fmla="*/ 1472939 w 1904384"/>
                <a:gd name="connsiteY41" fmla="*/ 297563 h 1398956"/>
                <a:gd name="connsiteX42" fmla="*/ 1502695 w 1904384"/>
                <a:gd name="connsiteY42" fmla="*/ 267807 h 1398956"/>
                <a:gd name="connsiteX43" fmla="*/ 1132526 w 1904384"/>
                <a:gd name="connsiteY43" fmla="*/ 416589 h 1398956"/>
                <a:gd name="connsiteX44" fmla="*/ 1162275 w 1904384"/>
                <a:gd name="connsiteY44" fmla="*/ 386825 h 1398956"/>
                <a:gd name="connsiteX45" fmla="*/ 1132526 w 1904384"/>
                <a:gd name="connsiteY45" fmla="*/ 357076 h 1398956"/>
                <a:gd name="connsiteX46" fmla="*/ 848056 w 1904384"/>
                <a:gd name="connsiteY46" fmla="*/ 357076 h 1398956"/>
                <a:gd name="connsiteX47" fmla="*/ 818307 w 1904384"/>
                <a:gd name="connsiteY47" fmla="*/ 386840 h 1398956"/>
                <a:gd name="connsiteX48" fmla="*/ 848056 w 1904384"/>
                <a:gd name="connsiteY48" fmla="*/ 416589 h 1398956"/>
                <a:gd name="connsiteX49" fmla="*/ 803420 w 1904384"/>
                <a:gd name="connsiteY49" fmla="*/ 535614 h 1398956"/>
                <a:gd name="connsiteX50" fmla="*/ 178538 w 1904384"/>
                <a:gd name="connsiteY50" fmla="*/ 535614 h 1398956"/>
                <a:gd name="connsiteX51" fmla="*/ 148789 w 1904384"/>
                <a:gd name="connsiteY51" fmla="*/ 565378 h 1398956"/>
                <a:gd name="connsiteX52" fmla="*/ 178538 w 1904384"/>
                <a:gd name="connsiteY52" fmla="*/ 595126 h 1398956"/>
                <a:gd name="connsiteX53" fmla="*/ 803420 w 1904384"/>
                <a:gd name="connsiteY53" fmla="*/ 595126 h 1398956"/>
                <a:gd name="connsiteX54" fmla="*/ 833169 w 1904384"/>
                <a:gd name="connsiteY54" fmla="*/ 565363 h 1398956"/>
                <a:gd name="connsiteX55" fmla="*/ 803420 w 1904384"/>
                <a:gd name="connsiteY55" fmla="*/ 535614 h 1398956"/>
                <a:gd name="connsiteX56" fmla="*/ 803420 w 1904384"/>
                <a:gd name="connsiteY56" fmla="*/ 654639 h 1398956"/>
                <a:gd name="connsiteX57" fmla="*/ 178538 w 1904384"/>
                <a:gd name="connsiteY57" fmla="*/ 654639 h 1398956"/>
                <a:gd name="connsiteX58" fmla="*/ 148789 w 1904384"/>
                <a:gd name="connsiteY58" fmla="*/ 684403 h 1398956"/>
                <a:gd name="connsiteX59" fmla="*/ 178538 w 1904384"/>
                <a:gd name="connsiteY59" fmla="*/ 714152 h 1398956"/>
                <a:gd name="connsiteX60" fmla="*/ 803420 w 1904384"/>
                <a:gd name="connsiteY60" fmla="*/ 714152 h 1398956"/>
                <a:gd name="connsiteX61" fmla="*/ 833169 w 1904384"/>
                <a:gd name="connsiteY61" fmla="*/ 684388 h 1398956"/>
                <a:gd name="connsiteX62" fmla="*/ 803420 w 1904384"/>
                <a:gd name="connsiteY62" fmla="*/ 654639 h 1398956"/>
                <a:gd name="connsiteX63" fmla="*/ 803420 w 1904384"/>
                <a:gd name="connsiteY63" fmla="*/ 773664 h 1398956"/>
                <a:gd name="connsiteX64" fmla="*/ 178538 w 1904384"/>
                <a:gd name="connsiteY64" fmla="*/ 773664 h 1398956"/>
                <a:gd name="connsiteX65" fmla="*/ 148789 w 1904384"/>
                <a:gd name="connsiteY65" fmla="*/ 803428 h 1398956"/>
                <a:gd name="connsiteX66" fmla="*/ 178538 w 1904384"/>
                <a:gd name="connsiteY66" fmla="*/ 833177 h 1398956"/>
                <a:gd name="connsiteX67" fmla="*/ 803420 w 1904384"/>
                <a:gd name="connsiteY67" fmla="*/ 833177 h 1398956"/>
                <a:gd name="connsiteX68" fmla="*/ 833169 w 1904384"/>
                <a:gd name="connsiteY68" fmla="*/ 803413 h 1398956"/>
                <a:gd name="connsiteX69" fmla="*/ 803420 w 1904384"/>
                <a:gd name="connsiteY69" fmla="*/ 773664 h 1398956"/>
                <a:gd name="connsiteX70" fmla="*/ 1860965 w 1904384"/>
                <a:gd name="connsiteY70" fmla="*/ 1383664 h 1398956"/>
                <a:gd name="connsiteX71" fmla="*/ 1875253 w 1904384"/>
                <a:gd name="connsiteY71" fmla="*/ 1372353 h 1398956"/>
                <a:gd name="connsiteX72" fmla="*/ 1863049 w 1904384"/>
                <a:gd name="connsiteY72" fmla="*/ 1199478 h 1398956"/>
                <a:gd name="connsiteX73" fmla="*/ 1648798 w 1904384"/>
                <a:gd name="connsiteY73" fmla="*/ 969461 h 1398956"/>
                <a:gd name="connsiteX74" fmla="*/ 1728545 w 1904384"/>
                <a:gd name="connsiteY74" fmla="*/ 933753 h 1398956"/>
                <a:gd name="connsiteX75" fmla="*/ 1722296 w 1904384"/>
                <a:gd name="connsiteY75" fmla="*/ 798958 h 1398956"/>
                <a:gd name="connsiteX76" fmla="*/ 1263751 w 1904384"/>
                <a:gd name="connsiteY76" fmla="*/ 620420 h 1398956"/>
                <a:gd name="connsiteX77" fmla="*/ 1215248 w 1904384"/>
                <a:gd name="connsiteY77" fmla="*/ 609113 h 1398956"/>
                <a:gd name="connsiteX78" fmla="*/ 1168829 w 1904384"/>
                <a:gd name="connsiteY78" fmla="*/ 717128 h 1398956"/>
                <a:gd name="connsiteX79" fmla="*/ 1333083 w 1904384"/>
                <a:gd name="connsiteY79" fmla="*/ 1196204 h 1398956"/>
                <a:gd name="connsiteX80" fmla="*/ 1394382 w 1904384"/>
                <a:gd name="connsiteY80" fmla="*/ 1265240 h 1398956"/>
                <a:gd name="connsiteX81" fmla="*/ 1458655 w 1904384"/>
                <a:gd name="connsiteY81" fmla="*/ 1209000 h 1398956"/>
                <a:gd name="connsiteX82" fmla="*/ 1495851 w 1904384"/>
                <a:gd name="connsiteY82" fmla="*/ 1124789 h 1398956"/>
                <a:gd name="connsiteX83" fmla="*/ 1706822 w 1904384"/>
                <a:gd name="connsiteY83" fmla="*/ 1351235 h 1398956"/>
                <a:gd name="connsiteX84" fmla="*/ 1749672 w 1904384"/>
                <a:gd name="connsiteY84" fmla="*/ 1383664 h 1398956"/>
                <a:gd name="connsiteX85" fmla="*/ 1860965 w 1904384"/>
                <a:gd name="connsiteY85" fmla="*/ 1383664 h 1398956"/>
                <a:gd name="connsiteX86" fmla="*/ 1539593 w 1904384"/>
                <a:gd name="connsiteY86" fmla="*/ 1084321 h 1398956"/>
                <a:gd name="connsiteX87" fmla="*/ 1477997 w 1904384"/>
                <a:gd name="connsiteY87" fmla="*/ 1018262 h 1398956"/>
                <a:gd name="connsiteX88" fmla="*/ 1441694 w 1904384"/>
                <a:gd name="connsiteY88" fmla="*/ 1100984 h 1398956"/>
                <a:gd name="connsiteX89" fmla="*/ 1405391 w 1904384"/>
                <a:gd name="connsiteY89" fmla="*/ 1183111 h 1398956"/>
                <a:gd name="connsiteX90" fmla="*/ 1397059 w 1904384"/>
                <a:gd name="connsiteY90" fmla="*/ 1196204 h 1398956"/>
                <a:gd name="connsiteX91" fmla="*/ 1389919 w 1904384"/>
                <a:gd name="connsiteY91" fmla="*/ 1178053 h 1398956"/>
                <a:gd name="connsiteX92" fmla="*/ 1225960 w 1904384"/>
                <a:gd name="connsiteY92" fmla="*/ 701952 h 1398956"/>
                <a:gd name="connsiteX93" fmla="*/ 1220604 w 1904384"/>
                <a:gd name="connsiteY93" fmla="*/ 672195 h 1398956"/>
                <a:gd name="connsiteX94" fmla="*/ 1241435 w 1904384"/>
                <a:gd name="connsiteY94" fmla="*/ 678444 h 1398956"/>
                <a:gd name="connsiteX95" fmla="*/ 1699087 w 1904384"/>
                <a:gd name="connsiteY95" fmla="*/ 856982 h 1398956"/>
                <a:gd name="connsiteX96" fmla="*/ 1720808 w 1904384"/>
                <a:gd name="connsiteY96" fmla="*/ 869182 h 1398956"/>
                <a:gd name="connsiteX97" fmla="*/ 1701168 w 1904384"/>
                <a:gd name="connsiteY97" fmla="*/ 883466 h 1398956"/>
                <a:gd name="connsiteX98" fmla="*/ 1623504 w 1904384"/>
                <a:gd name="connsiteY98" fmla="*/ 918281 h 1398956"/>
                <a:gd name="connsiteX99" fmla="*/ 1547329 w 1904384"/>
                <a:gd name="connsiteY99" fmla="*/ 949228 h 1398956"/>
                <a:gd name="connsiteX100" fmla="*/ 1605057 w 1904384"/>
                <a:gd name="connsiteY100" fmla="*/ 1011715 h 1398956"/>
                <a:gd name="connsiteX101" fmla="*/ 1819600 w 1904384"/>
                <a:gd name="connsiteY101" fmla="*/ 1241435 h 1398956"/>
                <a:gd name="connsiteX102" fmla="*/ 1833882 w 1904384"/>
                <a:gd name="connsiteY102" fmla="*/ 1330702 h 1398956"/>
                <a:gd name="connsiteX103" fmla="*/ 1808291 w 1904384"/>
                <a:gd name="connsiteY103" fmla="*/ 1339928 h 1398956"/>
                <a:gd name="connsiteX104" fmla="*/ 1750564 w 1904384"/>
                <a:gd name="connsiteY104" fmla="*/ 1310171 h 13989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Lst>
              <a:rect l="l" t="t" r="r" b="b"/>
              <a:pathLst>
                <a:path w="1904384" h="1398956">
                  <a:moveTo>
                    <a:pt x="32137" y="835558"/>
                  </a:moveTo>
                  <a:cubicBezTo>
                    <a:pt x="14388" y="835558"/>
                    <a:pt x="0" y="821170"/>
                    <a:pt x="0" y="803421"/>
                  </a:cubicBezTo>
                  <a:cubicBezTo>
                    <a:pt x="0" y="785673"/>
                    <a:pt x="14388" y="771283"/>
                    <a:pt x="32137" y="771283"/>
                  </a:cubicBezTo>
                  <a:cubicBezTo>
                    <a:pt x="49886" y="771283"/>
                    <a:pt x="64274" y="785673"/>
                    <a:pt x="64274" y="803421"/>
                  </a:cubicBezTo>
                  <a:cubicBezTo>
                    <a:pt x="64274" y="821170"/>
                    <a:pt x="49886" y="835558"/>
                    <a:pt x="32137" y="835558"/>
                  </a:cubicBezTo>
                  <a:close/>
                  <a:moveTo>
                    <a:pt x="282686" y="476101"/>
                  </a:moveTo>
                  <a:lnTo>
                    <a:pt x="610005" y="476101"/>
                  </a:lnTo>
                  <a:cubicBezTo>
                    <a:pt x="675741" y="476101"/>
                    <a:pt x="729031" y="422811"/>
                    <a:pt x="729031" y="357076"/>
                  </a:cubicBezTo>
                  <a:lnTo>
                    <a:pt x="729031" y="119025"/>
                  </a:lnTo>
                  <a:cubicBezTo>
                    <a:pt x="729031" y="53290"/>
                    <a:pt x="675741" y="0"/>
                    <a:pt x="610005" y="0"/>
                  </a:cubicBezTo>
                  <a:lnTo>
                    <a:pt x="282686" y="0"/>
                  </a:lnTo>
                  <a:cubicBezTo>
                    <a:pt x="216950" y="0"/>
                    <a:pt x="163660" y="53290"/>
                    <a:pt x="163660" y="119025"/>
                  </a:cubicBezTo>
                  <a:lnTo>
                    <a:pt x="163660" y="357076"/>
                  </a:lnTo>
                  <a:cubicBezTo>
                    <a:pt x="163660" y="422811"/>
                    <a:pt x="216950" y="476101"/>
                    <a:pt x="282686" y="476101"/>
                  </a:cubicBezTo>
                  <a:close/>
                  <a:moveTo>
                    <a:pt x="223173" y="119025"/>
                  </a:moveTo>
                  <a:cubicBezTo>
                    <a:pt x="223173" y="86157"/>
                    <a:pt x="249817" y="59513"/>
                    <a:pt x="282686" y="59513"/>
                  </a:cubicBezTo>
                  <a:lnTo>
                    <a:pt x="610005" y="59513"/>
                  </a:lnTo>
                  <a:cubicBezTo>
                    <a:pt x="642872" y="59513"/>
                    <a:pt x="669518" y="86157"/>
                    <a:pt x="669518" y="119025"/>
                  </a:cubicBezTo>
                  <a:lnTo>
                    <a:pt x="669518" y="357076"/>
                  </a:lnTo>
                  <a:cubicBezTo>
                    <a:pt x="669518" y="389945"/>
                    <a:pt x="642872" y="416589"/>
                    <a:pt x="610005" y="416589"/>
                  </a:cubicBezTo>
                  <a:lnTo>
                    <a:pt x="282686" y="416589"/>
                  </a:lnTo>
                  <a:cubicBezTo>
                    <a:pt x="249817" y="416589"/>
                    <a:pt x="223173" y="389945"/>
                    <a:pt x="223173" y="357076"/>
                  </a:cubicBezTo>
                  <a:close/>
                  <a:moveTo>
                    <a:pt x="1472939" y="0"/>
                  </a:moveTo>
                  <a:lnTo>
                    <a:pt x="848056" y="0"/>
                  </a:lnTo>
                  <a:cubicBezTo>
                    <a:pt x="831621" y="4"/>
                    <a:pt x="818303" y="13329"/>
                    <a:pt x="818307" y="29764"/>
                  </a:cubicBezTo>
                  <a:cubicBezTo>
                    <a:pt x="818311" y="46193"/>
                    <a:pt x="831627" y="59509"/>
                    <a:pt x="848056" y="59513"/>
                  </a:cubicBezTo>
                  <a:lnTo>
                    <a:pt x="1472939" y="59513"/>
                  </a:lnTo>
                  <a:cubicBezTo>
                    <a:pt x="1489373" y="59509"/>
                    <a:pt x="1502691" y="46183"/>
                    <a:pt x="1502688" y="29749"/>
                  </a:cubicBezTo>
                  <a:cubicBezTo>
                    <a:pt x="1502684" y="13320"/>
                    <a:pt x="1489366" y="4"/>
                    <a:pt x="1472939" y="0"/>
                  </a:cubicBezTo>
                  <a:close/>
                  <a:moveTo>
                    <a:pt x="1472939" y="119025"/>
                  </a:moveTo>
                  <a:lnTo>
                    <a:pt x="848056" y="119025"/>
                  </a:lnTo>
                  <a:cubicBezTo>
                    <a:pt x="831621" y="119029"/>
                    <a:pt x="818303" y="132355"/>
                    <a:pt x="818307" y="148789"/>
                  </a:cubicBezTo>
                  <a:cubicBezTo>
                    <a:pt x="818311" y="165218"/>
                    <a:pt x="831627" y="178534"/>
                    <a:pt x="848056" y="178538"/>
                  </a:cubicBezTo>
                  <a:lnTo>
                    <a:pt x="1472939" y="178538"/>
                  </a:lnTo>
                  <a:cubicBezTo>
                    <a:pt x="1489373" y="178534"/>
                    <a:pt x="1502691" y="165209"/>
                    <a:pt x="1502688" y="148774"/>
                  </a:cubicBezTo>
                  <a:cubicBezTo>
                    <a:pt x="1502684" y="132345"/>
                    <a:pt x="1489366" y="119029"/>
                    <a:pt x="1472939" y="119025"/>
                  </a:cubicBezTo>
                  <a:close/>
                  <a:moveTo>
                    <a:pt x="1502695" y="267807"/>
                  </a:moveTo>
                  <a:cubicBezTo>
                    <a:pt x="1502695" y="251373"/>
                    <a:pt x="1489373" y="238051"/>
                    <a:pt x="1472939" y="238051"/>
                  </a:cubicBezTo>
                  <a:lnTo>
                    <a:pt x="848056" y="238051"/>
                  </a:lnTo>
                  <a:cubicBezTo>
                    <a:pt x="831621" y="238054"/>
                    <a:pt x="818303" y="251380"/>
                    <a:pt x="818307" y="267814"/>
                  </a:cubicBezTo>
                  <a:cubicBezTo>
                    <a:pt x="818311" y="284243"/>
                    <a:pt x="831627" y="297560"/>
                    <a:pt x="848056" y="297563"/>
                  </a:cubicBezTo>
                  <a:lnTo>
                    <a:pt x="1472939" y="297563"/>
                  </a:lnTo>
                  <a:cubicBezTo>
                    <a:pt x="1489373" y="297563"/>
                    <a:pt x="1502695" y="284241"/>
                    <a:pt x="1502695" y="267807"/>
                  </a:cubicBezTo>
                  <a:close/>
                  <a:moveTo>
                    <a:pt x="1132526" y="416589"/>
                  </a:moveTo>
                  <a:cubicBezTo>
                    <a:pt x="1148960" y="416585"/>
                    <a:pt x="1162278" y="403259"/>
                    <a:pt x="1162275" y="386825"/>
                  </a:cubicBezTo>
                  <a:cubicBezTo>
                    <a:pt x="1162271" y="370396"/>
                    <a:pt x="1148955" y="357080"/>
                    <a:pt x="1132526" y="357076"/>
                  </a:cubicBezTo>
                  <a:lnTo>
                    <a:pt x="848056" y="357076"/>
                  </a:lnTo>
                  <a:cubicBezTo>
                    <a:pt x="831621" y="357080"/>
                    <a:pt x="818303" y="370405"/>
                    <a:pt x="818307" y="386840"/>
                  </a:cubicBezTo>
                  <a:cubicBezTo>
                    <a:pt x="818311" y="403268"/>
                    <a:pt x="831627" y="416585"/>
                    <a:pt x="848056" y="416589"/>
                  </a:cubicBezTo>
                  <a:close/>
                  <a:moveTo>
                    <a:pt x="803420" y="535614"/>
                  </a:moveTo>
                  <a:lnTo>
                    <a:pt x="178538" y="535614"/>
                  </a:lnTo>
                  <a:cubicBezTo>
                    <a:pt x="162104" y="535618"/>
                    <a:pt x="148785" y="548943"/>
                    <a:pt x="148789" y="565378"/>
                  </a:cubicBezTo>
                  <a:cubicBezTo>
                    <a:pt x="148793" y="581806"/>
                    <a:pt x="162110" y="595123"/>
                    <a:pt x="178538" y="595126"/>
                  </a:cubicBezTo>
                  <a:lnTo>
                    <a:pt x="803420" y="595126"/>
                  </a:lnTo>
                  <a:cubicBezTo>
                    <a:pt x="819855" y="595123"/>
                    <a:pt x="833173" y="581797"/>
                    <a:pt x="833169" y="565363"/>
                  </a:cubicBezTo>
                  <a:cubicBezTo>
                    <a:pt x="833166" y="548934"/>
                    <a:pt x="819849" y="535618"/>
                    <a:pt x="803420" y="535614"/>
                  </a:cubicBezTo>
                  <a:close/>
                  <a:moveTo>
                    <a:pt x="803420" y="654639"/>
                  </a:moveTo>
                  <a:lnTo>
                    <a:pt x="178538" y="654639"/>
                  </a:lnTo>
                  <a:cubicBezTo>
                    <a:pt x="162104" y="654643"/>
                    <a:pt x="148785" y="667968"/>
                    <a:pt x="148789" y="684403"/>
                  </a:cubicBezTo>
                  <a:cubicBezTo>
                    <a:pt x="148793" y="700832"/>
                    <a:pt x="162110" y="714148"/>
                    <a:pt x="178538" y="714152"/>
                  </a:cubicBezTo>
                  <a:lnTo>
                    <a:pt x="803420" y="714152"/>
                  </a:lnTo>
                  <a:cubicBezTo>
                    <a:pt x="819855" y="714148"/>
                    <a:pt x="833173" y="700822"/>
                    <a:pt x="833169" y="684388"/>
                  </a:cubicBezTo>
                  <a:cubicBezTo>
                    <a:pt x="833166" y="667959"/>
                    <a:pt x="819849" y="654643"/>
                    <a:pt x="803420" y="654639"/>
                  </a:cubicBezTo>
                  <a:close/>
                  <a:moveTo>
                    <a:pt x="803420" y="773664"/>
                  </a:moveTo>
                  <a:lnTo>
                    <a:pt x="178538" y="773664"/>
                  </a:lnTo>
                  <a:cubicBezTo>
                    <a:pt x="162104" y="773668"/>
                    <a:pt x="148785" y="786994"/>
                    <a:pt x="148789" y="803428"/>
                  </a:cubicBezTo>
                  <a:cubicBezTo>
                    <a:pt x="148793" y="819857"/>
                    <a:pt x="162110" y="833173"/>
                    <a:pt x="178538" y="833177"/>
                  </a:cubicBezTo>
                  <a:lnTo>
                    <a:pt x="803420" y="833177"/>
                  </a:lnTo>
                  <a:cubicBezTo>
                    <a:pt x="819855" y="833173"/>
                    <a:pt x="833173" y="819848"/>
                    <a:pt x="833169" y="803413"/>
                  </a:cubicBezTo>
                  <a:cubicBezTo>
                    <a:pt x="833166" y="786985"/>
                    <a:pt x="819849" y="773668"/>
                    <a:pt x="803420" y="773664"/>
                  </a:cubicBezTo>
                  <a:close/>
                  <a:moveTo>
                    <a:pt x="1860965" y="1383664"/>
                  </a:moveTo>
                  <a:cubicBezTo>
                    <a:pt x="1866156" y="1380483"/>
                    <a:pt x="1870955" y="1376688"/>
                    <a:pt x="1875253" y="1372353"/>
                  </a:cubicBezTo>
                  <a:cubicBezTo>
                    <a:pt x="1918394" y="1330406"/>
                    <a:pt x="1913036" y="1253337"/>
                    <a:pt x="1863049" y="1199478"/>
                  </a:cubicBezTo>
                  <a:lnTo>
                    <a:pt x="1648798" y="969461"/>
                  </a:lnTo>
                  <a:lnTo>
                    <a:pt x="1728545" y="933753"/>
                  </a:lnTo>
                  <a:cubicBezTo>
                    <a:pt x="1805019" y="892690"/>
                    <a:pt x="1802340" y="832284"/>
                    <a:pt x="1722296" y="798958"/>
                  </a:cubicBezTo>
                  <a:lnTo>
                    <a:pt x="1263751" y="620420"/>
                  </a:lnTo>
                  <a:cubicBezTo>
                    <a:pt x="1248463" y="613561"/>
                    <a:pt x="1231993" y="609721"/>
                    <a:pt x="1215248" y="609113"/>
                  </a:cubicBezTo>
                  <a:cubicBezTo>
                    <a:pt x="1168234" y="609113"/>
                    <a:pt x="1147701" y="650176"/>
                    <a:pt x="1168829" y="717128"/>
                  </a:cubicBezTo>
                  <a:lnTo>
                    <a:pt x="1333083" y="1196204"/>
                  </a:lnTo>
                  <a:cubicBezTo>
                    <a:pt x="1347664" y="1242028"/>
                    <a:pt x="1370279" y="1265240"/>
                    <a:pt x="1394382" y="1265240"/>
                  </a:cubicBezTo>
                  <a:cubicBezTo>
                    <a:pt x="1418484" y="1265240"/>
                    <a:pt x="1439015" y="1246791"/>
                    <a:pt x="1458655" y="1209000"/>
                  </a:cubicBezTo>
                  <a:lnTo>
                    <a:pt x="1495851" y="1124789"/>
                  </a:lnTo>
                  <a:lnTo>
                    <a:pt x="1706822" y="1351235"/>
                  </a:lnTo>
                  <a:cubicBezTo>
                    <a:pt x="1719134" y="1364428"/>
                    <a:pt x="1733630" y="1375404"/>
                    <a:pt x="1749672" y="1383664"/>
                  </a:cubicBezTo>
                  <a:cubicBezTo>
                    <a:pt x="1783967" y="1404054"/>
                    <a:pt x="1826664" y="1404054"/>
                    <a:pt x="1860965" y="1383664"/>
                  </a:cubicBezTo>
                  <a:close/>
                  <a:moveTo>
                    <a:pt x="1539593" y="1084321"/>
                  </a:moveTo>
                  <a:lnTo>
                    <a:pt x="1477997" y="1018262"/>
                  </a:lnTo>
                  <a:lnTo>
                    <a:pt x="1441694" y="1100984"/>
                  </a:lnTo>
                  <a:lnTo>
                    <a:pt x="1405391" y="1183111"/>
                  </a:lnTo>
                  <a:cubicBezTo>
                    <a:pt x="1402714" y="1187576"/>
                    <a:pt x="1400035" y="1192039"/>
                    <a:pt x="1397059" y="1196204"/>
                  </a:cubicBezTo>
                  <a:cubicBezTo>
                    <a:pt x="1394196" y="1190355"/>
                    <a:pt x="1391807" y="1184285"/>
                    <a:pt x="1389919" y="1178053"/>
                  </a:cubicBezTo>
                  <a:lnTo>
                    <a:pt x="1225960" y="701952"/>
                  </a:lnTo>
                  <a:cubicBezTo>
                    <a:pt x="1222690" y="692358"/>
                    <a:pt x="1220885" y="682327"/>
                    <a:pt x="1220604" y="672195"/>
                  </a:cubicBezTo>
                  <a:cubicBezTo>
                    <a:pt x="1227746" y="673550"/>
                    <a:pt x="1234726" y="675644"/>
                    <a:pt x="1241435" y="678444"/>
                  </a:cubicBezTo>
                  <a:lnTo>
                    <a:pt x="1699087" y="856982"/>
                  </a:lnTo>
                  <a:cubicBezTo>
                    <a:pt x="1706878" y="859981"/>
                    <a:pt x="1714195" y="864091"/>
                    <a:pt x="1720808" y="869182"/>
                  </a:cubicBezTo>
                  <a:cubicBezTo>
                    <a:pt x="1714922" y="874791"/>
                    <a:pt x="1708318" y="879593"/>
                    <a:pt x="1701168" y="883466"/>
                  </a:cubicBezTo>
                  <a:lnTo>
                    <a:pt x="1623504" y="918281"/>
                  </a:lnTo>
                  <a:lnTo>
                    <a:pt x="1547329" y="949228"/>
                  </a:lnTo>
                  <a:lnTo>
                    <a:pt x="1605057" y="1011715"/>
                  </a:lnTo>
                  <a:lnTo>
                    <a:pt x="1819600" y="1241435"/>
                  </a:lnTo>
                  <a:cubicBezTo>
                    <a:pt x="1849357" y="1273571"/>
                    <a:pt x="1851141" y="1314634"/>
                    <a:pt x="1833882" y="1330702"/>
                  </a:cubicBezTo>
                  <a:cubicBezTo>
                    <a:pt x="1826921" y="1337063"/>
                    <a:pt x="1817710" y="1340381"/>
                    <a:pt x="1808291" y="1339928"/>
                  </a:cubicBezTo>
                  <a:cubicBezTo>
                    <a:pt x="1785798" y="1338292"/>
                    <a:pt x="1764947" y="1327545"/>
                    <a:pt x="1750564" y="1310171"/>
                  </a:cubicBezTo>
                  <a:close/>
                </a:path>
              </a:pathLst>
            </a:custGeom>
            <a:grpFill/>
            <a:ln w="1860" cap="flat">
              <a:noFill/>
              <a:prstDash val="solid"/>
              <a:miter/>
            </a:ln>
          </p:spPr>
          <p:txBody>
            <a:bodyPr rtlCol="0" anchor="ctr"/>
            <a:lstStyle/>
            <a:p>
              <a:endParaRPr lang="zh-CN" altLang="en-US"/>
            </a:p>
          </p:txBody>
        </p:sp>
        <p:sp>
          <p:nvSpPr>
            <p:cNvPr id="7" name="任意多边形: 形状 6">
              <a:extLst>
                <a:ext uri="{FF2B5EF4-FFF2-40B4-BE49-F238E27FC236}">
                  <a16:creationId xmlns:a16="http://schemas.microsoft.com/office/drawing/2014/main" id="{8C3A9CD5-324D-77F7-7269-82F0D921F6E5}"/>
                </a:ext>
              </a:extLst>
            </p:cNvPr>
            <p:cNvSpPr/>
            <p:nvPr/>
          </p:nvSpPr>
          <p:spPr>
            <a:xfrm>
              <a:off x="706815" y="-2084371"/>
              <a:ext cx="89268" cy="89268"/>
            </a:xfrm>
            <a:custGeom>
              <a:avLst/>
              <a:gdLst>
                <a:gd name="connsiteX0" fmla="*/ 0 w 89268"/>
                <a:gd name="connsiteY0" fmla="*/ 44634 h 89268"/>
                <a:gd name="connsiteX1" fmla="*/ 44635 w 89268"/>
                <a:gd name="connsiteY1" fmla="*/ 89269 h 89268"/>
                <a:gd name="connsiteX2" fmla="*/ 89269 w 89268"/>
                <a:gd name="connsiteY2" fmla="*/ 44634 h 89268"/>
                <a:gd name="connsiteX3" fmla="*/ 44635 w 89268"/>
                <a:gd name="connsiteY3" fmla="*/ 0 h 89268"/>
                <a:gd name="connsiteX4" fmla="*/ 0 w 89268"/>
                <a:gd name="connsiteY4" fmla="*/ 44634 h 892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268" h="89268">
                  <a:moveTo>
                    <a:pt x="0" y="44634"/>
                  </a:moveTo>
                  <a:cubicBezTo>
                    <a:pt x="0" y="69285"/>
                    <a:pt x="19984" y="89269"/>
                    <a:pt x="44635" y="89269"/>
                  </a:cubicBezTo>
                  <a:cubicBezTo>
                    <a:pt x="69285" y="89269"/>
                    <a:pt x="89269" y="69285"/>
                    <a:pt x="89269" y="44634"/>
                  </a:cubicBezTo>
                  <a:cubicBezTo>
                    <a:pt x="89269" y="19984"/>
                    <a:pt x="69285" y="0"/>
                    <a:pt x="44635" y="0"/>
                  </a:cubicBezTo>
                  <a:cubicBezTo>
                    <a:pt x="19984" y="0"/>
                    <a:pt x="0" y="19984"/>
                    <a:pt x="0" y="44634"/>
                  </a:cubicBezTo>
                  <a:close/>
                </a:path>
              </a:pathLst>
            </a:custGeom>
            <a:grpFill/>
            <a:ln w="1860" cap="flat">
              <a:noFill/>
              <a:prstDash val="solid"/>
              <a:miter/>
            </a:ln>
          </p:spPr>
          <p:txBody>
            <a:bodyPr rtlCol="0" anchor="ctr"/>
            <a:lstStyle/>
            <a:p>
              <a:endParaRPr lang="zh-CN" altLang="en-US"/>
            </a:p>
          </p:txBody>
        </p:sp>
        <p:sp>
          <p:nvSpPr>
            <p:cNvPr id="8" name="任意多边形: 形状 7">
              <a:extLst>
                <a:ext uri="{FF2B5EF4-FFF2-40B4-BE49-F238E27FC236}">
                  <a16:creationId xmlns:a16="http://schemas.microsoft.com/office/drawing/2014/main" id="{BC2F296D-DC0B-3BC5-9E42-EA7A2B78B701}"/>
                </a:ext>
              </a:extLst>
            </p:cNvPr>
            <p:cNvSpPr/>
            <p:nvPr/>
          </p:nvSpPr>
          <p:spPr>
            <a:xfrm>
              <a:off x="870475" y="-2084371"/>
              <a:ext cx="89269" cy="89268"/>
            </a:xfrm>
            <a:custGeom>
              <a:avLst/>
              <a:gdLst>
                <a:gd name="connsiteX0" fmla="*/ 0 w 89269"/>
                <a:gd name="connsiteY0" fmla="*/ 44634 h 89268"/>
                <a:gd name="connsiteX1" fmla="*/ 44634 w 89269"/>
                <a:gd name="connsiteY1" fmla="*/ 89269 h 89268"/>
                <a:gd name="connsiteX2" fmla="*/ 89269 w 89269"/>
                <a:gd name="connsiteY2" fmla="*/ 44634 h 89268"/>
                <a:gd name="connsiteX3" fmla="*/ 44634 w 89269"/>
                <a:gd name="connsiteY3" fmla="*/ 0 h 89268"/>
                <a:gd name="connsiteX4" fmla="*/ 0 w 89269"/>
                <a:gd name="connsiteY4" fmla="*/ 44634 h 892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269" h="89268">
                  <a:moveTo>
                    <a:pt x="0" y="44634"/>
                  </a:moveTo>
                  <a:cubicBezTo>
                    <a:pt x="0" y="69285"/>
                    <a:pt x="19984" y="89269"/>
                    <a:pt x="44634" y="89269"/>
                  </a:cubicBezTo>
                  <a:cubicBezTo>
                    <a:pt x="69285" y="89269"/>
                    <a:pt x="89269" y="69285"/>
                    <a:pt x="89269" y="44634"/>
                  </a:cubicBezTo>
                  <a:cubicBezTo>
                    <a:pt x="89269" y="19984"/>
                    <a:pt x="69285" y="0"/>
                    <a:pt x="44634" y="0"/>
                  </a:cubicBezTo>
                  <a:cubicBezTo>
                    <a:pt x="19984" y="0"/>
                    <a:pt x="0" y="19984"/>
                    <a:pt x="0" y="44634"/>
                  </a:cubicBezTo>
                  <a:close/>
                </a:path>
              </a:pathLst>
            </a:custGeom>
            <a:grpFill/>
            <a:ln w="1860" cap="flat">
              <a:noFill/>
              <a:prstDash val="solid"/>
              <a:miter/>
            </a:ln>
          </p:spPr>
          <p:txBody>
            <a:bodyPr rtlCol="0" anchor="ctr"/>
            <a:lstStyle/>
            <a:p>
              <a:endParaRPr lang="zh-CN" altLang="en-US"/>
            </a:p>
          </p:txBody>
        </p:sp>
        <p:sp>
          <p:nvSpPr>
            <p:cNvPr id="9" name="任意多边形: 形状 8">
              <a:extLst>
                <a:ext uri="{FF2B5EF4-FFF2-40B4-BE49-F238E27FC236}">
                  <a16:creationId xmlns:a16="http://schemas.microsoft.com/office/drawing/2014/main" id="{796C38DB-D187-BFB3-497F-34A384E36749}"/>
                </a:ext>
              </a:extLst>
            </p:cNvPr>
            <p:cNvSpPr/>
            <p:nvPr/>
          </p:nvSpPr>
          <p:spPr>
            <a:xfrm>
              <a:off x="644030" y="-626318"/>
              <a:ext cx="59512" cy="59527"/>
            </a:xfrm>
            <a:custGeom>
              <a:avLst/>
              <a:gdLst>
                <a:gd name="connsiteX0" fmla="*/ 0 w 59512"/>
                <a:gd name="connsiteY0" fmla="*/ 29764 h 59527"/>
                <a:gd name="connsiteX1" fmla="*/ 29749 w 59512"/>
                <a:gd name="connsiteY1" fmla="*/ 59528 h 59527"/>
                <a:gd name="connsiteX2" fmla="*/ 59513 w 59512"/>
                <a:gd name="connsiteY2" fmla="*/ 29779 h 59527"/>
                <a:gd name="connsiteX3" fmla="*/ 59513 w 59512"/>
                <a:gd name="connsiteY3" fmla="*/ 29764 h 59527"/>
                <a:gd name="connsiteX4" fmla="*/ 29764 w 59512"/>
                <a:gd name="connsiteY4" fmla="*/ 0 h 59527"/>
                <a:gd name="connsiteX5" fmla="*/ 0 w 59512"/>
                <a:gd name="connsiteY5" fmla="*/ 29749 h 59527"/>
                <a:gd name="connsiteX6" fmla="*/ 0 w 59512"/>
                <a:gd name="connsiteY6" fmla="*/ 29764 h 595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9512" h="59527">
                  <a:moveTo>
                    <a:pt x="0" y="29764"/>
                  </a:moveTo>
                  <a:cubicBezTo>
                    <a:pt x="-4" y="46198"/>
                    <a:pt x="13315" y="59524"/>
                    <a:pt x="29749" y="59528"/>
                  </a:cubicBezTo>
                  <a:cubicBezTo>
                    <a:pt x="46183" y="59531"/>
                    <a:pt x="59509" y="46213"/>
                    <a:pt x="59513" y="29779"/>
                  </a:cubicBezTo>
                  <a:cubicBezTo>
                    <a:pt x="59513" y="29773"/>
                    <a:pt x="59513" y="29769"/>
                    <a:pt x="59513" y="29764"/>
                  </a:cubicBezTo>
                  <a:cubicBezTo>
                    <a:pt x="59516" y="13329"/>
                    <a:pt x="46198" y="4"/>
                    <a:pt x="29764" y="0"/>
                  </a:cubicBezTo>
                  <a:cubicBezTo>
                    <a:pt x="13329" y="-4"/>
                    <a:pt x="4" y="13315"/>
                    <a:pt x="0" y="29749"/>
                  </a:cubicBezTo>
                  <a:cubicBezTo>
                    <a:pt x="0" y="29754"/>
                    <a:pt x="0" y="29758"/>
                    <a:pt x="0" y="29764"/>
                  </a:cubicBezTo>
                  <a:close/>
                </a:path>
              </a:pathLst>
            </a:custGeom>
            <a:grpFill/>
            <a:ln w="1860" cap="flat">
              <a:noFill/>
              <a:prstDash val="solid"/>
              <a:miter/>
            </a:ln>
          </p:spPr>
          <p:txBody>
            <a:bodyPr rtlCol="0" anchor="ctr"/>
            <a:lstStyle/>
            <a:p>
              <a:endParaRPr lang="zh-CN" altLang="en-US"/>
            </a:p>
          </p:txBody>
        </p:sp>
        <p:sp>
          <p:nvSpPr>
            <p:cNvPr id="10" name="任意多边形: 形状 9">
              <a:extLst>
                <a:ext uri="{FF2B5EF4-FFF2-40B4-BE49-F238E27FC236}">
                  <a16:creationId xmlns:a16="http://schemas.microsoft.com/office/drawing/2014/main" id="{631740A5-C2B9-3626-D864-0CAE1235D791}"/>
                </a:ext>
              </a:extLst>
            </p:cNvPr>
            <p:cNvSpPr/>
            <p:nvPr/>
          </p:nvSpPr>
          <p:spPr>
            <a:xfrm>
              <a:off x="1063891" y="-1008390"/>
              <a:ext cx="59512" cy="59527"/>
            </a:xfrm>
            <a:custGeom>
              <a:avLst/>
              <a:gdLst>
                <a:gd name="connsiteX0" fmla="*/ 0 w 59512"/>
                <a:gd name="connsiteY0" fmla="*/ 29764 h 59527"/>
                <a:gd name="connsiteX1" fmla="*/ 29749 w 59512"/>
                <a:gd name="connsiteY1" fmla="*/ 59528 h 59527"/>
                <a:gd name="connsiteX2" fmla="*/ 59513 w 59512"/>
                <a:gd name="connsiteY2" fmla="*/ 29779 h 59527"/>
                <a:gd name="connsiteX3" fmla="*/ 59513 w 59512"/>
                <a:gd name="connsiteY3" fmla="*/ 29764 h 59527"/>
                <a:gd name="connsiteX4" fmla="*/ 29764 w 59512"/>
                <a:gd name="connsiteY4" fmla="*/ 0 h 59527"/>
                <a:gd name="connsiteX5" fmla="*/ 0 w 59512"/>
                <a:gd name="connsiteY5" fmla="*/ 29749 h 59527"/>
                <a:gd name="connsiteX6" fmla="*/ 0 w 59512"/>
                <a:gd name="connsiteY6" fmla="*/ 29764 h 595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9512" h="59527">
                  <a:moveTo>
                    <a:pt x="0" y="29764"/>
                  </a:moveTo>
                  <a:cubicBezTo>
                    <a:pt x="-4" y="46198"/>
                    <a:pt x="13315" y="59524"/>
                    <a:pt x="29749" y="59528"/>
                  </a:cubicBezTo>
                  <a:cubicBezTo>
                    <a:pt x="46183" y="59531"/>
                    <a:pt x="59509" y="46213"/>
                    <a:pt x="59513" y="29779"/>
                  </a:cubicBezTo>
                  <a:cubicBezTo>
                    <a:pt x="59513" y="29775"/>
                    <a:pt x="59513" y="29769"/>
                    <a:pt x="59513" y="29764"/>
                  </a:cubicBezTo>
                  <a:cubicBezTo>
                    <a:pt x="59518" y="13329"/>
                    <a:pt x="46198" y="4"/>
                    <a:pt x="29764" y="0"/>
                  </a:cubicBezTo>
                  <a:cubicBezTo>
                    <a:pt x="13329" y="-4"/>
                    <a:pt x="6" y="13315"/>
                    <a:pt x="0" y="29749"/>
                  </a:cubicBezTo>
                  <a:cubicBezTo>
                    <a:pt x="0" y="29754"/>
                    <a:pt x="0" y="29760"/>
                    <a:pt x="0" y="29764"/>
                  </a:cubicBezTo>
                  <a:close/>
                </a:path>
              </a:pathLst>
            </a:custGeom>
            <a:grpFill/>
            <a:ln w="1860" cap="flat">
              <a:noFill/>
              <a:prstDash val="solid"/>
              <a:miter/>
            </a:ln>
          </p:spPr>
          <p:txBody>
            <a:bodyPr rtlCol="0" anchor="ctr"/>
            <a:lstStyle/>
            <a:p>
              <a:endParaRPr lang="zh-CN" altLang="en-US"/>
            </a:p>
          </p:txBody>
        </p:sp>
        <p:sp>
          <p:nvSpPr>
            <p:cNvPr id="11" name="任意多边形: 形状 10">
              <a:extLst>
                <a:ext uri="{FF2B5EF4-FFF2-40B4-BE49-F238E27FC236}">
                  <a16:creationId xmlns:a16="http://schemas.microsoft.com/office/drawing/2014/main" id="{118387BE-301A-4652-BFE8-5D4C6D0C8642}"/>
                </a:ext>
              </a:extLst>
            </p:cNvPr>
            <p:cNvSpPr/>
            <p:nvPr/>
          </p:nvSpPr>
          <p:spPr>
            <a:xfrm>
              <a:off x="-542949" y="-2173640"/>
              <a:ext cx="1666353" cy="1606841"/>
            </a:xfrm>
            <a:custGeom>
              <a:avLst/>
              <a:gdLst>
                <a:gd name="connsiteX0" fmla="*/ 1547329 w 1666353"/>
                <a:gd name="connsiteY0" fmla="*/ 0 h 1606841"/>
                <a:gd name="connsiteX1" fmla="*/ 119025 w 1666353"/>
                <a:gd name="connsiteY1" fmla="*/ 0 h 1606841"/>
                <a:gd name="connsiteX2" fmla="*/ 0 w 1666353"/>
                <a:gd name="connsiteY2" fmla="*/ 119025 h 1606841"/>
                <a:gd name="connsiteX3" fmla="*/ 0 w 1666353"/>
                <a:gd name="connsiteY3" fmla="*/ 1185492 h 1606841"/>
                <a:gd name="connsiteX4" fmla="*/ 29756 w 1666353"/>
                <a:gd name="connsiteY4" fmla="*/ 1215249 h 1606841"/>
                <a:gd name="connsiteX5" fmla="*/ 59513 w 1666353"/>
                <a:gd name="connsiteY5" fmla="*/ 1185492 h 1606841"/>
                <a:gd name="connsiteX6" fmla="*/ 59513 w 1666353"/>
                <a:gd name="connsiteY6" fmla="*/ 267807 h 1606841"/>
                <a:gd name="connsiteX7" fmla="*/ 1606841 w 1666353"/>
                <a:gd name="connsiteY7" fmla="*/ 267807 h 1606841"/>
                <a:gd name="connsiteX8" fmla="*/ 1606841 w 1666353"/>
                <a:gd name="connsiteY8" fmla="*/ 1196204 h 1606841"/>
                <a:gd name="connsiteX9" fmla="*/ 1666354 w 1666353"/>
                <a:gd name="connsiteY9" fmla="*/ 1196204 h 1606841"/>
                <a:gd name="connsiteX10" fmla="*/ 1666354 w 1666353"/>
                <a:gd name="connsiteY10" fmla="*/ 119025 h 1606841"/>
                <a:gd name="connsiteX11" fmla="*/ 1547329 w 1666353"/>
                <a:gd name="connsiteY11" fmla="*/ 0 h 1606841"/>
                <a:gd name="connsiteX12" fmla="*/ 1606841 w 1666353"/>
                <a:gd name="connsiteY12" fmla="*/ 208294 h 1606841"/>
                <a:gd name="connsiteX13" fmla="*/ 59513 w 1666353"/>
                <a:gd name="connsiteY13" fmla="*/ 208294 h 1606841"/>
                <a:gd name="connsiteX14" fmla="*/ 59513 w 1666353"/>
                <a:gd name="connsiteY14" fmla="*/ 119025 h 1606841"/>
                <a:gd name="connsiteX15" fmla="*/ 119025 w 1666353"/>
                <a:gd name="connsiteY15" fmla="*/ 59513 h 1606841"/>
                <a:gd name="connsiteX16" fmla="*/ 1547329 w 1666353"/>
                <a:gd name="connsiteY16" fmla="*/ 59513 h 1606841"/>
                <a:gd name="connsiteX17" fmla="*/ 1606841 w 1666353"/>
                <a:gd name="connsiteY17" fmla="*/ 119025 h 1606841"/>
                <a:gd name="connsiteX18" fmla="*/ 59513 w 1666353"/>
                <a:gd name="connsiteY18" fmla="*/ 1487816 h 1606841"/>
                <a:gd name="connsiteX19" fmla="*/ 59513 w 1666353"/>
                <a:gd name="connsiteY19" fmla="*/ 1435148 h 1606841"/>
                <a:gd name="connsiteX20" fmla="*/ 29749 w 1666353"/>
                <a:gd name="connsiteY20" fmla="*/ 1405399 h 1606841"/>
                <a:gd name="connsiteX21" fmla="*/ 0 w 1666353"/>
                <a:gd name="connsiteY21" fmla="*/ 1435148 h 1606841"/>
                <a:gd name="connsiteX22" fmla="*/ 0 w 1666353"/>
                <a:gd name="connsiteY22" fmla="*/ 1487816 h 1606841"/>
                <a:gd name="connsiteX23" fmla="*/ 119025 w 1666353"/>
                <a:gd name="connsiteY23" fmla="*/ 1606841 h 1606841"/>
                <a:gd name="connsiteX24" fmla="*/ 1216737 w 1666353"/>
                <a:gd name="connsiteY24" fmla="*/ 1606841 h 1606841"/>
                <a:gd name="connsiteX25" fmla="*/ 1216737 w 1666353"/>
                <a:gd name="connsiteY25" fmla="*/ 1547329 h 1606841"/>
                <a:gd name="connsiteX26" fmla="*/ 119025 w 1666353"/>
                <a:gd name="connsiteY26" fmla="*/ 1547329 h 1606841"/>
                <a:gd name="connsiteX27" fmla="*/ 59513 w 1666353"/>
                <a:gd name="connsiteY27" fmla="*/ 1487816 h 1606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666353" h="1606841">
                  <a:moveTo>
                    <a:pt x="1547329" y="0"/>
                  </a:moveTo>
                  <a:lnTo>
                    <a:pt x="119025" y="0"/>
                  </a:lnTo>
                  <a:cubicBezTo>
                    <a:pt x="53289" y="0"/>
                    <a:pt x="0" y="53289"/>
                    <a:pt x="0" y="119025"/>
                  </a:cubicBezTo>
                  <a:lnTo>
                    <a:pt x="0" y="1185492"/>
                  </a:lnTo>
                  <a:cubicBezTo>
                    <a:pt x="0" y="1201927"/>
                    <a:pt x="13322" y="1215249"/>
                    <a:pt x="29756" y="1215249"/>
                  </a:cubicBezTo>
                  <a:cubicBezTo>
                    <a:pt x="46190" y="1215249"/>
                    <a:pt x="59513" y="1201927"/>
                    <a:pt x="59513" y="1185492"/>
                  </a:cubicBezTo>
                  <a:lnTo>
                    <a:pt x="59513" y="267807"/>
                  </a:lnTo>
                  <a:lnTo>
                    <a:pt x="1606841" y="267807"/>
                  </a:lnTo>
                  <a:lnTo>
                    <a:pt x="1606841" y="1196204"/>
                  </a:lnTo>
                  <a:lnTo>
                    <a:pt x="1666354" y="1196204"/>
                  </a:lnTo>
                  <a:lnTo>
                    <a:pt x="1666354" y="119025"/>
                  </a:lnTo>
                  <a:cubicBezTo>
                    <a:pt x="1666354" y="53289"/>
                    <a:pt x="1613064" y="0"/>
                    <a:pt x="1547329" y="0"/>
                  </a:cubicBezTo>
                  <a:close/>
                  <a:moveTo>
                    <a:pt x="1606841" y="208294"/>
                  </a:moveTo>
                  <a:lnTo>
                    <a:pt x="59513" y="208294"/>
                  </a:lnTo>
                  <a:lnTo>
                    <a:pt x="59513" y="119025"/>
                  </a:lnTo>
                  <a:cubicBezTo>
                    <a:pt x="59513" y="86157"/>
                    <a:pt x="86157" y="59513"/>
                    <a:pt x="119025" y="59513"/>
                  </a:cubicBezTo>
                  <a:lnTo>
                    <a:pt x="1547329" y="59513"/>
                  </a:lnTo>
                  <a:cubicBezTo>
                    <a:pt x="1580197" y="59513"/>
                    <a:pt x="1606841" y="86157"/>
                    <a:pt x="1606841" y="119025"/>
                  </a:cubicBezTo>
                  <a:close/>
                  <a:moveTo>
                    <a:pt x="59513" y="1487816"/>
                  </a:moveTo>
                  <a:lnTo>
                    <a:pt x="59513" y="1435148"/>
                  </a:lnTo>
                  <a:cubicBezTo>
                    <a:pt x="59509" y="1418713"/>
                    <a:pt x="46183" y="1405395"/>
                    <a:pt x="29749" y="1405399"/>
                  </a:cubicBezTo>
                  <a:cubicBezTo>
                    <a:pt x="13321" y="1405403"/>
                    <a:pt x="4" y="1418719"/>
                    <a:pt x="0" y="1435148"/>
                  </a:cubicBezTo>
                  <a:lnTo>
                    <a:pt x="0" y="1487816"/>
                  </a:lnTo>
                  <a:cubicBezTo>
                    <a:pt x="0" y="1553552"/>
                    <a:pt x="53289" y="1606841"/>
                    <a:pt x="119025" y="1606841"/>
                  </a:cubicBezTo>
                  <a:lnTo>
                    <a:pt x="1216737" y="1606841"/>
                  </a:lnTo>
                  <a:lnTo>
                    <a:pt x="1216737" y="1547329"/>
                  </a:lnTo>
                  <a:lnTo>
                    <a:pt x="119025" y="1547329"/>
                  </a:lnTo>
                  <a:cubicBezTo>
                    <a:pt x="86157" y="1547329"/>
                    <a:pt x="59513" y="1520685"/>
                    <a:pt x="59513" y="1487816"/>
                  </a:cubicBezTo>
                  <a:close/>
                </a:path>
              </a:pathLst>
            </a:custGeom>
            <a:grpFill/>
            <a:ln w="1860" cap="flat">
              <a:noFill/>
              <a:prstDash val="solid"/>
              <a:miter/>
            </a:ln>
          </p:spPr>
          <p:txBody>
            <a:bodyPr rtlCol="0" anchor="ctr"/>
            <a:lstStyle/>
            <a:p>
              <a:endParaRPr lang="zh-CN" altLang="en-US"/>
            </a:p>
          </p:txBody>
        </p:sp>
      </p:grpSp>
      <p:sp>
        <p:nvSpPr>
          <p:cNvPr id="41" name="图形 176">
            <a:extLst>
              <a:ext uri="{FF2B5EF4-FFF2-40B4-BE49-F238E27FC236}">
                <a16:creationId xmlns:a16="http://schemas.microsoft.com/office/drawing/2014/main" id="{A1640BF5-40A1-E558-936A-AB42968C98AD}"/>
              </a:ext>
            </a:extLst>
          </p:cNvPr>
          <p:cNvSpPr/>
          <p:nvPr/>
        </p:nvSpPr>
        <p:spPr>
          <a:xfrm>
            <a:off x="5507523" y="3170024"/>
            <a:ext cx="1295514" cy="1217770"/>
          </a:xfrm>
          <a:custGeom>
            <a:avLst/>
            <a:gdLst>
              <a:gd name="connsiteX0" fmla="*/ 763505 w 1261979"/>
              <a:gd name="connsiteY0" fmla="*/ 894691 h 1186247"/>
              <a:gd name="connsiteX1" fmla="*/ 905797 w 1261979"/>
              <a:gd name="connsiteY1" fmla="*/ 726256 h 1186247"/>
              <a:gd name="connsiteX2" fmla="*/ 902289 w 1261979"/>
              <a:gd name="connsiteY2" fmla="*/ 732091 h 1186247"/>
              <a:gd name="connsiteX3" fmla="*/ 908720 w 1261979"/>
              <a:gd name="connsiteY3" fmla="*/ 755819 h 1186247"/>
              <a:gd name="connsiteX4" fmla="*/ 917298 w 1261979"/>
              <a:gd name="connsiteY4" fmla="*/ 758154 h 1186247"/>
              <a:gd name="connsiteX5" fmla="*/ 932306 w 1261979"/>
              <a:gd name="connsiteY5" fmla="*/ 749402 h 1186247"/>
              <a:gd name="connsiteX6" fmla="*/ 956281 w 1261979"/>
              <a:gd name="connsiteY6" fmla="*/ 708168 h 1186247"/>
              <a:gd name="connsiteX7" fmla="*/ 958036 w 1261979"/>
              <a:gd name="connsiteY7" fmla="*/ 694942 h 1186247"/>
              <a:gd name="connsiteX8" fmla="*/ 950044 w 1261979"/>
              <a:gd name="connsiteY8" fmla="*/ 684438 h 1186247"/>
              <a:gd name="connsiteX9" fmla="*/ 908525 w 1261979"/>
              <a:gd name="connsiteY9" fmla="*/ 660126 h 1186247"/>
              <a:gd name="connsiteX10" fmla="*/ 885039 w 1261979"/>
              <a:gd name="connsiteY10" fmla="*/ 666181 h 1186247"/>
              <a:gd name="connsiteX11" fmla="*/ 884940 w 1261979"/>
              <a:gd name="connsiteY11" fmla="*/ 666351 h 1186247"/>
              <a:gd name="connsiteX12" fmla="*/ 891116 w 1261979"/>
              <a:gd name="connsiteY12" fmla="*/ 690043 h 1186247"/>
              <a:gd name="connsiteX13" fmla="*/ 891178 w 1261979"/>
              <a:gd name="connsiteY13" fmla="*/ 690079 h 1186247"/>
              <a:gd name="connsiteX14" fmla="*/ 895466 w 1261979"/>
              <a:gd name="connsiteY14" fmla="*/ 692608 h 1186247"/>
              <a:gd name="connsiteX15" fmla="*/ 739972 w 1261979"/>
              <a:gd name="connsiteY15" fmla="*/ 1016604 h 1186247"/>
              <a:gd name="connsiteX16" fmla="*/ 740894 w 1261979"/>
              <a:gd name="connsiteY16" fmla="*/ 1019171 h 1186247"/>
              <a:gd name="connsiteX17" fmla="*/ 757072 w 1261979"/>
              <a:gd name="connsiteY17" fmla="*/ 1030452 h 1186247"/>
              <a:gd name="connsiteX18" fmla="*/ 763115 w 1261979"/>
              <a:gd name="connsiteY18" fmla="*/ 1030452 h 1186247"/>
              <a:gd name="connsiteX19" fmla="*/ 773445 w 1261979"/>
              <a:gd name="connsiteY19" fmla="*/ 1008279 h 1186247"/>
              <a:gd name="connsiteX20" fmla="*/ 763505 w 1261979"/>
              <a:gd name="connsiteY20" fmla="*/ 894691 h 1186247"/>
              <a:gd name="connsiteX21" fmla="*/ 1173231 w 1261979"/>
              <a:gd name="connsiteY21" fmla="*/ 1071101 h 1186247"/>
              <a:gd name="connsiteX22" fmla="*/ 1148668 w 1261979"/>
              <a:gd name="connsiteY22" fmla="*/ 1073241 h 1186247"/>
              <a:gd name="connsiteX23" fmla="*/ 840694 w 1261979"/>
              <a:gd name="connsiteY23" fmla="*/ 1101833 h 1186247"/>
              <a:gd name="connsiteX24" fmla="*/ 846152 w 1261979"/>
              <a:gd name="connsiteY24" fmla="*/ 1101833 h 1186247"/>
              <a:gd name="connsiteX25" fmla="*/ 863499 w 1261979"/>
              <a:gd name="connsiteY25" fmla="*/ 1084522 h 1186247"/>
              <a:gd name="connsiteX26" fmla="*/ 846152 w 1261979"/>
              <a:gd name="connsiteY26" fmla="*/ 1067211 h 1186247"/>
              <a:gd name="connsiteX27" fmla="*/ 799371 w 1261979"/>
              <a:gd name="connsiteY27" fmla="*/ 1067211 h 1186247"/>
              <a:gd name="connsiteX28" fmla="*/ 786700 w 1261979"/>
              <a:gd name="connsiteY28" fmla="*/ 1071101 h 1186247"/>
              <a:gd name="connsiteX29" fmla="*/ 780657 w 1261979"/>
              <a:gd name="connsiteY29" fmla="*/ 1082577 h 1186247"/>
              <a:gd name="connsiteX30" fmla="*/ 780657 w 1261979"/>
              <a:gd name="connsiteY30" fmla="*/ 1083938 h 1186247"/>
              <a:gd name="connsiteX31" fmla="*/ 780657 w 1261979"/>
              <a:gd name="connsiteY31" fmla="*/ 1131979 h 1186247"/>
              <a:gd name="connsiteX32" fmla="*/ 798005 w 1261979"/>
              <a:gd name="connsiteY32" fmla="*/ 1149289 h 1186247"/>
              <a:gd name="connsiteX33" fmla="*/ 815354 w 1261979"/>
              <a:gd name="connsiteY33" fmla="*/ 1131979 h 1186247"/>
              <a:gd name="connsiteX34" fmla="*/ 815354 w 1261979"/>
              <a:gd name="connsiteY34" fmla="*/ 1126145 h 1186247"/>
              <a:gd name="connsiteX35" fmla="*/ 935815 w 1261979"/>
              <a:gd name="connsiteY35" fmla="*/ 1182354 h 1186247"/>
              <a:gd name="connsiteX36" fmla="*/ 979671 w 1261979"/>
              <a:gd name="connsiteY36" fmla="*/ 1186246 h 1186247"/>
              <a:gd name="connsiteX37" fmla="*/ 1174590 w 1261979"/>
              <a:gd name="connsiteY37" fmla="*/ 1095608 h 1186247"/>
              <a:gd name="connsiteX38" fmla="*/ 1173231 w 1261979"/>
              <a:gd name="connsiteY38" fmla="*/ 1071101 h 1186247"/>
              <a:gd name="connsiteX39" fmla="*/ 1259572 w 1261979"/>
              <a:gd name="connsiteY39" fmla="*/ 982994 h 1186247"/>
              <a:gd name="connsiteX40" fmla="*/ 1236167 w 1261979"/>
              <a:gd name="connsiteY40" fmla="*/ 976671 h 1186247"/>
              <a:gd name="connsiteX41" fmla="*/ 1235993 w 1261979"/>
              <a:gd name="connsiteY41" fmla="*/ 976769 h 1186247"/>
              <a:gd name="connsiteX42" fmla="*/ 1230339 w 1261979"/>
              <a:gd name="connsiteY42" fmla="*/ 979882 h 1186247"/>
              <a:gd name="connsiteX43" fmla="*/ 1230339 w 1261979"/>
              <a:gd name="connsiteY43" fmla="*/ 976381 h 1186247"/>
              <a:gd name="connsiteX44" fmla="*/ 1024504 w 1261979"/>
              <a:gd name="connsiteY44" fmla="*/ 681911 h 1186247"/>
              <a:gd name="connsiteX45" fmla="*/ 1005012 w 1261979"/>
              <a:gd name="connsiteY45" fmla="*/ 695914 h 1186247"/>
              <a:gd name="connsiteX46" fmla="*/ 1018995 w 1261979"/>
              <a:gd name="connsiteY46" fmla="*/ 715356 h 1186247"/>
              <a:gd name="connsiteX47" fmla="*/ 1019045 w 1261979"/>
              <a:gd name="connsiteY47" fmla="*/ 715364 h 1186247"/>
              <a:gd name="connsiteX48" fmla="*/ 1197403 w 1261979"/>
              <a:gd name="connsiteY48" fmla="*/ 969378 h 1186247"/>
              <a:gd name="connsiteX49" fmla="*/ 1194860 w 1261979"/>
              <a:gd name="connsiteY49" fmla="*/ 964906 h 1186247"/>
              <a:gd name="connsiteX50" fmla="*/ 1170933 w 1261979"/>
              <a:gd name="connsiteY50" fmla="*/ 959495 h 1186247"/>
              <a:gd name="connsiteX51" fmla="*/ 1164849 w 1261979"/>
              <a:gd name="connsiteY51" fmla="*/ 982215 h 1186247"/>
              <a:gd name="connsiteX52" fmla="*/ 1189206 w 1261979"/>
              <a:gd name="connsiteY52" fmla="*/ 1024227 h 1186247"/>
              <a:gd name="connsiteX53" fmla="*/ 1199736 w 1261979"/>
              <a:gd name="connsiteY53" fmla="*/ 1032202 h 1186247"/>
              <a:gd name="connsiteX54" fmla="*/ 1204217 w 1261979"/>
              <a:gd name="connsiteY54" fmla="*/ 1032202 h 1186247"/>
              <a:gd name="connsiteX55" fmla="*/ 1212797 w 1261979"/>
              <a:gd name="connsiteY55" fmla="*/ 1029868 h 1186247"/>
              <a:gd name="connsiteX56" fmla="*/ 1254313 w 1261979"/>
              <a:gd name="connsiteY56" fmla="*/ 1006139 h 1186247"/>
              <a:gd name="connsiteX57" fmla="*/ 1259572 w 1261979"/>
              <a:gd name="connsiteY57" fmla="*/ 982994 h 1186247"/>
              <a:gd name="connsiteX58" fmla="*/ 21831 w 1261979"/>
              <a:gd name="connsiteY58" fmla="*/ 898581 h 1186247"/>
              <a:gd name="connsiteX59" fmla="*/ 1 w 1261979"/>
              <a:gd name="connsiteY59" fmla="*/ 877187 h 1186247"/>
              <a:gd name="connsiteX60" fmla="*/ 21441 w 1261979"/>
              <a:gd name="connsiteY60" fmla="*/ 855405 h 1186247"/>
              <a:gd name="connsiteX61" fmla="*/ 43272 w 1261979"/>
              <a:gd name="connsiteY61" fmla="*/ 876799 h 1186247"/>
              <a:gd name="connsiteX62" fmla="*/ 43272 w 1261979"/>
              <a:gd name="connsiteY62" fmla="*/ 876993 h 1186247"/>
              <a:gd name="connsiteX63" fmla="*/ 21831 w 1261979"/>
              <a:gd name="connsiteY63" fmla="*/ 898581 h 1186247"/>
              <a:gd name="connsiteX64" fmla="*/ 190048 w 1261979"/>
              <a:gd name="connsiteY64" fmla="*/ 657793 h 1186247"/>
              <a:gd name="connsiteX65" fmla="*/ 409528 w 1261979"/>
              <a:gd name="connsiteY65" fmla="*/ 657793 h 1186247"/>
              <a:gd name="connsiteX66" fmla="*/ 489446 w 1261979"/>
              <a:gd name="connsiteY66" fmla="*/ 578048 h 1186247"/>
              <a:gd name="connsiteX67" fmla="*/ 489446 w 1261979"/>
              <a:gd name="connsiteY67" fmla="*/ 418560 h 1186247"/>
              <a:gd name="connsiteX68" fmla="*/ 409528 w 1261979"/>
              <a:gd name="connsiteY68" fmla="*/ 338816 h 1186247"/>
              <a:gd name="connsiteX69" fmla="*/ 190048 w 1261979"/>
              <a:gd name="connsiteY69" fmla="*/ 338816 h 1186247"/>
              <a:gd name="connsiteX70" fmla="*/ 110130 w 1261979"/>
              <a:gd name="connsiteY70" fmla="*/ 418560 h 1186247"/>
              <a:gd name="connsiteX71" fmla="*/ 110130 w 1261979"/>
              <a:gd name="connsiteY71" fmla="*/ 578048 h 1186247"/>
              <a:gd name="connsiteX72" fmla="*/ 190048 w 1261979"/>
              <a:gd name="connsiteY72" fmla="*/ 657793 h 1186247"/>
              <a:gd name="connsiteX73" fmla="*/ 151064 w 1261979"/>
              <a:gd name="connsiteY73" fmla="*/ 418560 h 1186247"/>
              <a:gd name="connsiteX74" fmla="*/ 189048 w 1261979"/>
              <a:gd name="connsiteY74" fmla="*/ 378688 h 1186247"/>
              <a:gd name="connsiteX75" fmla="*/ 191023 w 1261979"/>
              <a:gd name="connsiteY75" fmla="*/ 378688 h 1186247"/>
              <a:gd name="connsiteX76" fmla="*/ 409528 w 1261979"/>
              <a:gd name="connsiteY76" fmla="*/ 378688 h 1186247"/>
              <a:gd name="connsiteX77" fmla="*/ 448512 w 1261979"/>
              <a:gd name="connsiteY77" fmla="*/ 418560 h 1186247"/>
              <a:gd name="connsiteX78" fmla="*/ 448512 w 1261979"/>
              <a:gd name="connsiteY78" fmla="*/ 578048 h 1186247"/>
              <a:gd name="connsiteX79" fmla="*/ 409528 w 1261979"/>
              <a:gd name="connsiteY79" fmla="*/ 617921 h 1186247"/>
              <a:gd name="connsiteX80" fmla="*/ 190048 w 1261979"/>
              <a:gd name="connsiteY80" fmla="*/ 617921 h 1186247"/>
              <a:gd name="connsiteX81" fmla="*/ 151052 w 1261979"/>
              <a:gd name="connsiteY81" fmla="*/ 579033 h 1186247"/>
              <a:gd name="connsiteX82" fmla="*/ 151064 w 1261979"/>
              <a:gd name="connsiteY82" fmla="*/ 578048 h 1186247"/>
              <a:gd name="connsiteX83" fmla="*/ 989028 w 1261979"/>
              <a:gd name="connsiteY83" fmla="*/ 338816 h 1186247"/>
              <a:gd name="connsiteX84" fmla="*/ 569559 w 1261979"/>
              <a:gd name="connsiteY84" fmla="*/ 338816 h 1186247"/>
              <a:gd name="connsiteX85" fmla="*/ 550066 w 1261979"/>
              <a:gd name="connsiteY85" fmla="*/ 358266 h 1186247"/>
              <a:gd name="connsiteX86" fmla="*/ 569559 w 1261979"/>
              <a:gd name="connsiteY86" fmla="*/ 377715 h 1186247"/>
              <a:gd name="connsiteX87" fmla="*/ 989028 w 1261979"/>
              <a:gd name="connsiteY87" fmla="*/ 377715 h 1186247"/>
              <a:gd name="connsiteX88" fmla="*/ 1008520 w 1261979"/>
              <a:gd name="connsiteY88" fmla="*/ 358266 h 1186247"/>
              <a:gd name="connsiteX89" fmla="*/ 989028 w 1261979"/>
              <a:gd name="connsiteY89" fmla="*/ 338816 h 1186247"/>
              <a:gd name="connsiteX90" fmla="*/ 989028 w 1261979"/>
              <a:gd name="connsiteY90" fmla="*/ 418560 h 1186247"/>
              <a:gd name="connsiteX91" fmla="*/ 569559 w 1261979"/>
              <a:gd name="connsiteY91" fmla="*/ 418560 h 1186247"/>
              <a:gd name="connsiteX92" fmla="*/ 549580 w 1261979"/>
              <a:gd name="connsiteY92" fmla="*/ 438496 h 1186247"/>
              <a:gd name="connsiteX93" fmla="*/ 569559 w 1261979"/>
              <a:gd name="connsiteY93" fmla="*/ 458432 h 1186247"/>
              <a:gd name="connsiteX94" fmla="*/ 989028 w 1261979"/>
              <a:gd name="connsiteY94" fmla="*/ 458432 h 1186247"/>
              <a:gd name="connsiteX95" fmla="*/ 1009008 w 1261979"/>
              <a:gd name="connsiteY95" fmla="*/ 438496 h 1186247"/>
              <a:gd name="connsiteX96" fmla="*/ 989028 w 1261979"/>
              <a:gd name="connsiteY96" fmla="*/ 418560 h 1186247"/>
              <a:gd name="connsiteX97" fmla="*/ 1008910 w 1261979"/>
              <a:gd name="connsiteY97" fmla="*/ 518143 h 1186247"/>
              <a:gd name="connsiteX98" fmla="*/ 989418 w 1261979"/>
              <a:gd name="connsiteY98" fmla="*/ 498694 h 1186247"/>
              <a:gd name="connsiteX99" fmla="*/ 569559 w 1261979"/>
              <a:gd name="connsiteY99" fmla="*/ 498694 h 1186247"/>
              <a:gd name="connsiteX100" fmla="*/ 549580 w 1261979"/>
              <a:gd name="connsiteY100" fmla="*/ 518629 h 1186247"/>
              <a:gd name="connsiteX101" fmla="*/ 569559 w 1261979"/>
              <a:gd name="connsiteY101" fmla="*/ 538565 h 1186247"/>
              <a:gd name="connsiteX102" fmla="*/ 989028 w 1261979"/>
              <a:gd name="connsiteY102" fmla="*/ 538565 h 1186247"/>
              <a:gd name="connsiteX103" fmla="*/ 1008930 w 1261979"/>
              <a:gd name="connsiteY103" fmla="*/ 519534 h 1186247"/>
              <a:gd name="connsiteX104" fmla="*/ 1008910 w 1261979"/>
              <a:gd name="connsiteY104" fmla="*/ 518143 h 1186247"/>
              <a:gd name="connsiteX105" fmla="*/ 760386 w 1261979"/>
              <a:gd name="connsiteY105" fmla="*/ 617921 h 1186247"/>
              <a:gd name="connsiteX106" fmla="*/ 780366 w 1261979"/>
              <a:gd name="connsiteY106" fmla="*/ 597985 h 1186247"/>
              <a:gd name="connsiteX107" fmla="*/ 760386 w 1261979"/>
              <a:gd name="connsiteY107" fmla="*/ 578048 h 1186247"/>
              <a:gd name="connsiteX108" fmla="*/ 569559 w 1261979"/>
              <a:gd name="connsiteY108" fmla="*/ 578048 h 1186247"/>
              <a:gd name="connsiteX109" fmla="*/ 549580 w 1261979"/>
              <a:gd name="connsiteY109" fmla="*/ 597985 h 1186247"/>
              <a:gd name="connsiteX110" fmla="*/ 569559 w 1261979"/>
              <a:gd name="connsiteY110" fmla="*/ 617921 h 1186247"/>
              <a:gd name="connsiteX111" fmla="*/ 539541 w 1261979"/>
              <a:gd name="connsiteY111" fmla="*/ 697664 h 1186247"/>
              <a:gd name="connsiteX112" fmla="*/ 120072 w 1261979"/>
              <a:gd name="connsiteY112" fmla="*/ 697664 h 1186247"/>
              <a:gd name="connsiteX113" fmla="*/ 100092 w 1261979"/>
              <a:gd name="connsiteY113" fmla="*/ 717601 h 1186247"/>
              <a:gd name="connsiteX114" fmla="*/ 120072 w 1261979"/>
              <a:gd name="connsiteY114" fmla="*/ 737537 h 1186247"/>
              <a:gd name="connsiteX115" fmla="*/ 539541 w 1261979"/>
              <a:gd name="connsiteY115" fmla="*/ 737537 h 1186247"/>
              <a:gd name="connsiteX116" fmla="*/ 559520 w 1261979"/>
              <a:gd name="connsiteY116" fmla="*/ 717601 h 1186247"/>
              <a:gd name="connsiteX117" fmla="*/ 539541 w 1261979"/>
              <a:gd name="connsiteY117" fmla="*/ 697664 h 1186247"/>
              <a:gd name="connsiteX118" fmla="*/ 539541 w 1261979"/>
              <a:gd name="connsiteY118" fmla="*/ 777993 h 1186247"/>
              <a:gd name="connsiteX119" fmla="*/ 120072 w 1261979"/>
              <a:gd name="connsiteY119" fmla="*/ 777993 h 1186247"/>
              <a:gd name="connsiteX120" fmla="*/ 100579 w 1261979"/>
              <a:gd name="connsiteY120" fmla="*/ 797442 h 1186247"/>
              <a:gd name="connsiteX121" fmla="*/ 120072 w 1261979"/>
              <a:gd name="connsiteY121" fmla="*/ 816893 h 1186247"/>
              <a:gd name="connsiteX122" fmla="*/ 539541 w 1261979"/>
              <a:gd name="connsiteY122" fmla="*/ 816893 h 1186247"/>
              <a:gd name="connsiteX123" fmla="*/ 559033 w 1261979"/>
              <a:gd name="connsiteY123" fmla="*/ 797442 h 1186247"/>
              <a:gd name="connsiteX124" fmla="*/ 539541 w 1261979"/>
              <a:gd name="connsiteY124" fmla="*/ 777993 h 1186247"/>
              <a:gd name="connsiteX125" fmla="*/ 539541 w 1261979"/>
              <a:gd name="connsiteY125" fmla="*/ 856959 h 1186247"/>
              <a:gd name="connsiteX126" fmla="*/ 120072 w 1261979"/>
              <a:gd name="connsiteY126" fmla="*/ 856959 h 1186247"/>
              <a:gd name="connsiteX127" fmla="*/ 100579 w 1261979"/>
              <a:gd name="connsiteY127" fmla="*/ 876409 h 1186247"/>
              <a:gd name="connsiteX128" fmla="*/ 120072 w 1261979"/>
              <a:gd name="connsiteY128" fmla="*/ 895859 h 1186247"/>
              <a:gd name="connsiteX129" fmla="*/ 539541 w 1261979"/>
              <a:gd name="connsiteY129" fmla="*/ 895859 h 1186247"/>
              <a:gd name="connsiteX130" fmla="*/ 559033 w 1261979"/>
              <a:gd name="connsiteY130" fmla="*/ 876409 h 1186247"/>
              <a:gd name="connsiteX131" fmla="*/ 539541 w 1261979"/>
              <a:gd name="connsiteY131" fmla="*/ 856959 h 1186247"/>
              <a:gd name="connsiteX132" fmla="*/ 839134 w 1261979"/>
              <a:gd name="connsiteY132" fmla="*/ 89664 h 1186247"/>
              <a:gd name="connsiteX133" fmla="*/ 869151 w 1261979"/>
              <a:gd name="connsiteY133" fmla="*/ 119616 h 1186247"/>
              <a:gd name="connsiteX134" fmla="*/ 899169 w 1261979"/>
              <a:gd name="connsiteY134" fmla="*/ 89664 h 1186247"/>
              <a:gd name="connsiteX135" fmla="*/ 869151 w 1261979"/>
              <a:gd name="connsiteY135" fmla="*/ 59711 h 1186247"/>
              <a:gd name="connsiteX136" fmla="*/ 839134 w 1261979"/>
              <a:gd name="connsiteY136" fmla="*/ 89664 h 1186247"/>
              <a:gd name="connsiteX137" fmla="*/ 948874 w 1261979"/>
              <a:gd name="connsiteY137" fmla="*/ 89664 h 1186247"/>
              <a:gd name="connsiteX138" fmla="*/ 978892 w 1261979"/>
              <a:gd name="connsiteY138" fmla="*/ 119616 h 1186247"/>
              <a:gd name="connsiteX139" fmla="*/ 1008910 w 1261979"/>
              <a:gd name="connsiteY139" fmla="*/ 89664 h 1186247"/>
              <a:gd name="connsiteX140" fmla="*/ 978892 w 1261979"/>
              <a:gd name="connsiteY140" fmla="*/ 59711 h 1186247"/>
              <a:gd name="connsiteX141" fmla="*/ 948874 w 1261979"/>
              <a:gd name="connsiteY141" fmla="*/ 89664 h 1186247"/>
              <a:gd name="connsiteX142" fmla="*/ 1078887 w 1261979"/>
              <a:gd name="connsiteY142" fmla="*/ 641066 h 1186247"/>
              <a:gd name="connsiteX143" fmla="*/ 1098768 w 1261979"/>
              <a:gd name="connsiteY143" fmla="*/ 660905 h 1186247"/>
              <a:gd name="connsiteX144" fmla="*/ 1118650 w 1261979"/>
              <a:gd name="connsiteY144" fmla="*/ 641066 h 1186247"/>
              <a:gd name="connsiteX145" fmla="*/ 1098768 w 1261979"/>
              <a:gd name="connsiteY145" fmla="*/ 621227 h 1186247"/>
              <a:gd name="connsiteX146" fmla="*/ 1078887 w 1261979"/>
              <a:gd name="connsiteY146" fmla="*/ 641066 h 1186247"/>
              <a:gd name="connsiteX147" fmla="*/ 1038928 w 1261979"/>
              <a:gd name="connsiteY147" fmla="*/ 0 h 1186247"/>
              <a:gd name="connsiteX148" fmla="*/ 80112 w 1261979"/>
              <a:gd name="connsiteY148" fmla="*/ 0 h 1186247"/>
              <a:gd name="connsiteX149" fmla="*/ 195 w 1261979"/>
              <a:gd name="connsiteY149" fmla="*/ 79744 h 1186247"/>
              <a:gd name="connsiteX150" fmla="*/ 195 w 1261979"/>
              <a:gd name="connsiteY150" fmla="*/ 794136 h 1186247"/>
              <a:gd name="connsiteX151" fmla="*/ 19687 w 1261979"/>
              <a:gd name="connsiteY151" fmla="*/ 813586 h 1186247"/>
              <a:gd name="connsiteX152" fmla="*/ 39179 w 1261979"/>
              <a:gd name="connsiteY152" fmla="*/ 794136 h 1186247"/>
              <a:gd name="connsiteX153" fmla="*/ 39179 w 1261979"/>
              <a:gd name="connsiteY153" fmla="*/ 179327 h 1186247"/>
              <a:gd name="connsiteX154" fmla="*/ 1078887 w 1261979"/>
              <a:gd name="connsiteY154" fmla="*/ 179327 h 1186247"/>
              <a:gd name="connsiteX155" fmla="*/ 1078887 w 1261979"/>
              <a:gd name="connsiteY155" fmla="*/ 641844 h 1186247"/>
              <a:gd name="connsiteX156" fmla="*/ 1117871 w 1261979"/>
              <a:gd name="connsiteY156" fmla="*/ 641844 h 1186247"/>
              <a:gd name="connsiteX157" fmla="*/ 1117871 w 1261979"/>
              <a:gd name="connsiteY157" fmla="*/ 79744 h 1186247"/>
              <a:gd name="connsiteX158" fmla="*/ 1038928 w 1261979"/>
              <a:gd name="connsiteY158" fmla="*/ 0 h 1186247"/>
              <a:gd name="connsiteX159" fmla="*/ 1078887 w 1261979"/>
              <a:gd name="connsiteY159" fmla="*/ 139456 h 1186247"/>
              <a:gd name="connsiteX160" fmla="*/ 40154 w 1261979"/>
              <a:gd name="connsiteY160" fmla="*/ 139456 h 1186247"/>
              <a:gd name="connsiteX161" fmla="*/ 40154 w 1261979"/>
              <a:gd name="connsiteY161" fmla="*/ 79744 h 1186247"/>
              <a:gd name="connsiteX162" fmla="*/ 80112 w 1261979"/>
              <a:gd name="connsiteY162" fmla="*/ 40845 h 1186247"/>
              <a:gd name="connsiteX163" fmla="*/ 1038928 w 1261979"/>
              <a:gd name="connsiteY163" fmla="*/ 40845 h 1186247"/>
              <a:gd name="connsiteX164" fmla="*/ 1078887 w 1261979"/>
              <a:gd name="connsiteY164" fmla="*/ 79744 h 1186247"/>
              <a:gd name="connsiteX165" fmla="*/ 677350 w 1261979"/>
              <a:gd name="connsiteY165" fmla="*/ 1036480 h 1186247"/>
              <a:gd name="connsiteX166" fmla="*/ 80112 w 1261979"/>
              <a:gd name="connsiteY166" fmla="*/ 1036480 h 1186247"/>
              <a:gd name="connsiteX167" fmla="*/ 41128 w 1261979"/>
              <a:gd name="connsiteY167" fmla="*/ 997581 h 1186247"/>
              <a:gd name="connsiteX168" fmla="*/ 41128 w 1261979"/>
              <a:gd name="connsiteY168" fmla="*/ 961405 h 1186247"/>
              <a:gd name="connsiteX169" fmla="*/ 21636 w 1261979"/>
              <a:gd name="connsiteY169" fmla="*/ 941955 h 1186247"/>
              <a:gd name="connsiteX170" fmla="*/ 2144 w 1261979"/>
              <a:gd name="connsiteY170" fmla="*/ 961405 h 1186247"/>
              <a:gd name="connsiteX171" fmla="*/ 2144 w 1261979"/>
              <a:gd name="connsiteY171" fmla="*/ 996803 h 1186247"/>
              <a:gd name="connsiteX172" fmla="*/ 82062 w 1261979"/>
              <a:gd name="connsiteY172" fmla="*/ 1076547 h 1186247"/>
              <a:gd name="connsiteX173" fmla="*/ 677155 w 1261979"/>
              <a:gd name="connsiteY173" fmla="*/ 1076547 h 1186247"/>
              <a:gd name="connsiteX174" fmla="*/ 697134 w 1261979"/>
              <a:gd name="connsiteY174" fmla="*/ 1056612 h 1186247"/>
              <a:gd name="connsiteX175" fmla="*/ 677155 w 1261979"/>
              <a:gd name="connsiteY175" fmla="*/ 1036675 h 11862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Lst>
            <a:rect l="l" t="t" r="r" b="b"/>
            <a:pathLst>
              <a:path w="1261979" h="1186247">
                <a:moveTo>
                  <a:pt x="763505" y="894691"/>
                </a:moveTo>
                <a:cubicBezTo>
                  <a:pt x="777390" y="817222"/>
                  <a:pt x="831627" y="753019"/>
                  <a:pt x="905797" y="726256"/>
                </a:cubicBezTo>
                <a:lnTo>
                  <a:pt x="902289" y="732091"/>
                </a:lnTo>
                <a:cubicBezTo>
                  <a:pt x="897570" y="740425"/>
                  <a:pt x="900436" y="750996"/>
                  <a:pt x="908720" y="755819"/>
                </a:cubicBezTo>
                <a:cubicBezTo>
                  <a:pt x="911324" y="757336"/>
                  <a:pt x="914283" y="758141"/>
                  <a:pt x="917298" y="758154"/>
                </a:cubicBezTo>
                <a:cubicBezTo>
                  <a:pt x="923532" y="758212"/>
                  <a:pt x="929296" y="754850"/>
                  <a:pt x="932306" y="749402"/>
                </a:cubicBezTo>
                <a:lnTo>
                  <a:pt x="956281" y="708168"/>
                </a:lnTo>
                <a:cubicBezTo>
                  <a:pt x="958593" y="704163"/>
                  <a:pt x="959223" y="699409"/>
                  <a:pt x="958036" y="694942"/>
                </a:cubicBezTo>
                <a:cubicBezTo>
                  <a:pt x="956809" y="690554"/>
                  <a:pt x="953950" y="686797"/>
                  <a:pt x="950044" y="684438"/>
                </a:cubicBezTo>
                <a:lnTo>
                  <a:pt x="908525" y="660126"/>
                </a:lnTo>
                <a:cubicBezTo>
                  <a:pt x="900364" y="655327"/>
                  <a:pt x="889849" y="658038"/>
                  <a:pt x="885039" y="666181"/>
                </a:cubicBezTo>
                <a:cubicBezTo>
                  <a:pt x="885005" y="666238"/>
                  <a:pt x="884973" y="666294"/>
                  <a:pt x="884940" y="666351"/>
                </a:cubicBezTo>
                <a:cubicBezTo>
                  <a:pt x="880089" y="674595"/>
                  <a:pt x="882853" y="685202"/>
                  <a:pt x="891116" y="690043"/>
                </a:cubicBezTo>
                <a:cubicBezTo>
                  <a:pt x="891136" y="690056"/>
                  <a:pt x="891157" y="690067"/>
                  <a:pt x="891178" y="690079"/>
                </a:cubicBezTo>
                <a:lnTo>
                  <a:pt x="895466" y="692608"/>
                </a:lnTo>
                <a:cubicBezTo>
                  <a:pt x="762864" y="739232"/>
                  <a:pt x="693247" y="884290"/>
                  <a:pt x="739972" y="1016604"/>
                </a:cubicBezTo>
                <a:cubicBezTo>
                  <a:pt x="740274" y="1017461"/>
                  <a:pt x="740582" y="1018317"/>
                  <a:pt x="740894" y="1019171"/>
                </a:cubicBezTo>
                <a:cubicBezTo>
                  <a:pt x="743361" y="1025960"/>
                  <a:pt x="749835" y="1030474"/>
                  <a:pt x="757072" y="1030452"/>
                </a:cubicBezTo>
                <a:cubicBezTo>
                  <a:pt x="759076" y="1030747"/>
                  <a:pt x="761111" y="1030747"/>
                  <a:pt x="763115" y="1030452"/>
                </a:cubicBezTo>
                <a:cubicBezTo>
                  <a:pt x="772095" y="1027166"/>
                  <a:pt x="776717" y="1017248"/>
                  <a:pt x="773445" y="1008279"/>
                </a:cubicBezTo>
                <a:cubicBezTo>
                  <a:pt x="760175" y="971948"/>
                  <a:pt x="756747" y="932767"/>
                  <a:pt x="763505" y="894691"/>
                </a:cubicBezTo>
                <a:close/>
                <a:moveTo>
                  <a:pt x="1173231" y="1071101"/>
                </a:moveTo>
                <a:cubicBezTo>
                  <a:pt x="1165801" y="1065094"/>
                  <a:pt x="1154939" y="1066040"/>
                  <a:pt x="1148668" y="1073241"/>
                </a:cubicBezTo>
                <a:cubicBezTo>
                  <a:pt x="1071217" y="1165394"/>
                  <a:pt x="933853" y="1178149"/>
                  <a:pt x="840694" y="1101833"/>
                </a:cubicBezTo>
                <a:lnTo>
                  <a:pt x="846152" y="1101833"/>
                </a:lnTo>
                <a:cubicBezTo>
                  <a:pt x="855732" y="1101833"/>
                  <a:pt x="863499" y="1094081"/>
                  <a:pt x="863499" y="1084522"/>
                </a:cubicBezTo>
                <a:cubicBezTo>
                  <a:pt x="863499" y="1074961"/>
                  <a:pt x="855732" y="1067211"/>
                  <a:pt x="846152" y="1067211"/>
                </a:cubicBezTo>
                <a:lnTo>
                  <a:pt x="799371" y="1067211"/>
                </a:lnTo>
                <a:cubicBezTo>
                  <a:pt x="794798" y="1066784"/>
                  <a:pt x="790241" y="1068182"/>
                  <a:pt x="786700" y="1071101"/>
                </a:cubicBezTo>
                <a:cubicBezTo>
                  <a:pt x="783222" y="1073960"/>
                  <a:pt x="781044" y="1078097"/>
                  <a:pt x="780657" y="1082577"/>
                </a:cubicBezTo>
                <a:cubicBezTo>
                  <a:pt x="780563" y="1083025"/>
                  <a:pt x="780563" y="1083490"/>
                  <a:pt x="780657" y="1083938"/>
                </a:cubicBezTo>
                <a:lnTo>
                  <a:pt x="780657" y="1131979"/>
                </a:lnTo>
                <a:cubicBezTo>
                  <a:pt x="780657" y="1141539"/>
                  <a:pt x="788425" y="1149289"/>
                  <a:pt x="798005" y="1149289"/>
                </a:cubicBezTo>
                <a:cubicBezTo>
                  <a:pt x="807587" y="1149289"/>
                  <a:pt x="815354" y="1141539"/>
                  <a:pt x="815354" y="1131979"/>
                </a:cubicBezTo>
                <a:lnTo>
                  <a:pt x="815354" y="1126145"/>
                </a:lnTo>
                <a:cubicBezTo>
                  <a:pt x="849776" y="1155247"/>
                  <a:pt x="891362" y="1174650"/>
                  <a:pt x="935815" y="1182354"/>
                </a:cubicBezTo>
                <a:cubicBezTo>
                  <a:pt x="950282" y="1184995"/>
                  <a:pt x="964964" y="1186304"/>
                  <a:pt x="979671" y="1186246"/>
                </a:cubicBezTo>
                <a:cubicBezTo>
                  <a:pt x="1054825" y="1186026"/>
                  <a:pt x="1126092" y="1152892"/>
                  <a:pt x="1174590" y="1095608"/>
                </a:cubicBezTo>
                <a:cubicBezTo>
                  <a:pt x="1180812" y="1088400"/>
                  <a:pt x="1180209" y="1077578"/>
                  <a:pt x="1173231" y="1071101"/>
                </a:cubicBezTo>
                <a:close/>
                <a:moveTo>
                  <a:pt x="1259572" y="982994"/>
                </a:moveTo>
                <a:cubicBezTo>
                  <a:pt x="1254858" y="974795"/>
                  <a:pt x="1244375" y="971965"/>
                  <a:pt x="1236167" y="976671"/>
                </a:cubicBezTo>
                <a:cubicBezTo>
                  <a:pt x="1236109" y="976703"/>
                  <a:pt x="1236051" y="976737"/>
                  <a:pt x="1235993" y="976769"/>
                </a:cubicBezTo>
                <a:lnTo>
                  <a:pt x="1230339" y="979882"/>
                </a:lnTo>
                <a:lnTo>
                  <a:pt x="1230339" y="976381"/>
                </a:lnTo>
                <a:cubicBezTo>
                  <a:pt x="1254905" y="838367"/>
                  <a:pt x="1162794" y="706583"/>
                  <a:pt x="1024504" y="681911"/>
                </a:cubicBezTo>
                <a:cubicBezTo>
                  <a:pt x="1015294" y="680610"/>
                  <a:pt x="1006696" y="686788"/>
                  <a:pt x="1005012" y="695914"/>
                </a:cubicBezTo>
                <a:cubicBezTo>
                  <a:pt x="1003493" y="705136"/>
                  <a:pt x="1009753" y="713840"/>
                  <a:pt x="1018995" y="715356"/>
                </a:cubicBezTo>
                <a:cubicBezTo>
                  <a:pt x="1019012" y="715359"/>
                  <a:pt x="1019029" y="715362"/>
                  <a:pt x="1019045" y="715364"/>
                </a:cubicBezTo>
                <a:cubicBezTo>
                  <a:pt x="1138566" y="736406"/>
                  <a:pt x="1218393" y="850102"/>
                  <a:pt x="1197403" y="969378"/>
                </a:cubicBezTo>
                <a:lnTo>
                  <a:pt x="1194860" y="964906"/>
                </a:lnTo>
                <a:cubicBezTo>
                  <a:pt x="1189752" y="956819"/>
                  <a:pt x="1179036" y="954396"/>
                  <a:pt x="1170933" y="959495"/>
                </a:cubicBezTo>
                <a:cubicBezTo>
                  <a:pt x="1163270" y="964318"/>
                  <a:pt x="1160617" y="974217"/>
                  <a:pt x="1164849" y="982215"/>
                </a:cubicBezTo>
                <a:lnTo>
                  <a:pt x="1189206" y="1024227"/>
                </a:lnTo>
                <a:cubicBezTo>
                  <a:pt x="1191528" y="1028167"/>
                  <a:pt x="1195313" y="1031033"/>
                  <a:pt x="1199736" y="1032202"/>
                </a:cubicBezTo>
                <a:cubicBezTo>
                  <a:pt x="1201222" y="1032391"/>
                  <a:pt x="1202731" y="1032391"/>
                  <a:pt x="1204217" y="1032202"/>
                </a:cubicBezTo>
                <a:cubicBezTo>
                  <a:pt x="1207236" y="1032208"/>
                  <a:pt x="1210196" y="1031402"/>
                  <a:pt x="1212797" y="1029868"/>
                </a:cubicBezTo>
                <a:lnTo>
                  <a:pt x="1254313" y="1006139"/>
                </a:lnTo>
                <a:cubicBezTo>
                  <a:pt x="1261929" y="1001027"/>
                  <a:pt x="1264239" y="990884"/>
                  <a:pt x="1259572" y="982994"/>
                </a:cubicBezTo>
                <a:close/>
                <a:moveTo>
                  <a:pt x="21831" y="898581"/>
                </a:moveTo>
                <a:cubicBezTo>
                  <a:pt x="9882" y="898689"/>
                  <a:pt x="109" y="889111"/>
                  <a:pt x="1" y="877187"/>
                </a:cubicBezTo>
                <a:cubicBezTo>
                  <a:pt x="-107" y="865265"/>
                  <a:pt x="9492" y="855512"/>
                  <a:pt x="21441" y="855405"/>
                </a:cubicBezTo>
                <a:cubicBezTo>
                  <a:pt x="33390" y="855297"/>
                  <a:pt x="43164" y="864875"/>
                  <a:pt x="43272" y="876799"/>
                </a:cubicBezTo>
                <a:cubicBezTo>
                  <a:pt x="43272" y="876863"/>
                  <a:pt x="43272" y="876928"/>
                  <a:pt x="43272" y="876993"/>
                </a:cubicBezTo>
                <a:cubicBezTo>
                  <a:pt x="43273" y="888840"/>
                  <a:pt x="33704" y="898475"/>
                  <a:pt x="21831" y="898581"/>
                </a:cubicBezTo>
                <a:close/>
                <a:moveTo>
                  <a:pt x="190048" y="657793"/>
                </a:moveTo>
                <a:lnTo>
                  <a:pt x="409528" y="657793"/>
                </a:lnTo>
                <a:cubicBezTo>
                  <a:pt x="453577" y="657580"/>
                  <a:pt x="489233" y="622002"/>
                  <a:pt x="489446" y="578048"/>
                </a:cubicBezTo>
                <a:lnTo>
                  <a:pt x="489446" y="418560"/>
                </a:lnTo>
                <a:cubicBezTo>
                  <a:pt x="489233" y="374607"/>
                  <a:pt x="453577" y="339029"/>
                  <a:pt x="409528" y="338816"/>
                </a:cubicBezTo>
                <a:lnTo>
                  <a:pt x="190048" y="338816"/>
                </a:lnTo>
                <a:cubicBezTo>
                  <a:pt x="145955" y="338922"/>
                  <a:pt x="110237" y="374563"/>
                  <a:pt x="110130" y="418560"/>
                </a:cubicBezTo>
                <a:lnTo>
                  <a:pt x="110130" y="578048"/>
                </a:lnTo>
                <a:cubicBezTo>
                  <a:pt x="110237" y="622046"/>
                  <a:pt x="145955" y="657685"/>
                  <a:pt x="190048" y="657793"/>
                </a:cubicBezTo>
                <a:close/>
                <a:moveTo>
                  <a:pt x="151064" y="418560"/>
                </a:moveTo>
                <a:cubicBezTo>
                  <a:pt x="150518" y="397083"/>
                  <a:pt x="167525" y="379232"/>
                  <a:pt x="189048" y="378688"/>
                </a:cubicBezTo>
                <a:cubicBezTo>
                  <a:pt x="189706" y="378671"/>
                  <a:pt x="190364" y="378671"/>
                  <a:pt x="191023" y="378688"/>
                </a:cubicBezTo>
                <a:lnTo>
                  <a:pt x="409528" y="378688"/>
                </a:lnTo>
                <a:cubicBezTo>
                  <a:pt x="431216" y="379216"/>
                  <a:pt x="448519" y="396914"/>
                  <a:pt x="448512" y="418560"/>
                </a:cubicBezTo>
                <a:lnTo>
                  <a:pt x="448512" y="578048"/>
                </a:lnTo>
                <a:cubicBezTo>
                  <a:pt x="448519" y="599695"/>
                  <a:pt x="431216" y="617392"/>
                  <a:pt x="409528" y="617921"/>
                </a:cubicBezTo>
                <a:lnTo>
                  <a:pt x="190048" y="617921"/>
                </a:lnTo>
                <a:cubicBezTo>
                  <a:pt x="168517" y="617928"/>
                  <a:pt x="151058" y="600517"/>
                  <a:pt x="151052" y="579033"/>
                </a:cubicBezTo>
                <a:cubicBezTo>
                  <a:pt x="151051" y="578705"/>
                  <a:pt x="151055" y="578377"/>
                  <a:pt x="151064" y="578048"/>
                </a:cubicBezTo>
                <a:close/>
                <a:moveTo>
                  <a:pt x="989028" y="338816"/>
                </a:moveTo>
                <a:lnTo>
                  <a:pt x="569559" y="338816"/>
                </a:lnTo>
                <a:cubicBezTo>
                  <a:pt x="558793" y="338816"/>
                  <a:pt x="550066" y="347524"/>
                  <a:pt x="550066" y="358266"/>
                </a:cubicBezTo>
                <a:cubicBezTo>
                  <a:pt x="550066" y="369007"/>
                  <a:pt x="558793" y="377715"/>
                  <a:pt x="569559" y="377715"/>
                </a:cubicBezTo>
                <a:lnTo>
                  <a:pt x="989028" y="377715"/>
                </a:lnTo>
                <a:cubicBezTo>
                  <a:pt x="999793" y="377715"/>
                  <a:pt x="1008520" y="369007"/>
                  <a:pt x="1008520" y="358266"/>
                </a:cubicBezTo>
                <a:cubicBezTo>
                  <a:pt x="1008520" y="347524"/>
                  <a:pt x="999793" y="338816"/>
                  <a:pt x="989028" y="338816"/>
                </a:cubicBezTo>
                <a:close/>
                <a:moveTo>
                  <a:pt x="989028" y="418560"/>
                </a:moveTo>
                <a:lnTo>
                  <a:pt x="569559" y="418560"/>
                </a:lnTo>
                <a:cubicBezTo>
                  <a:pt x="558525" y="418560"/>
                  <a:pt x="549580" y="427485"/>
                  <a:pt x="549580" y="438496"/>
                </a:cubicBezTo>
                <a:cubicBezTo>
                  <a:pt x="549580" y="449506"/>
                  <a:pt x="558525" y="458432"/>
                  <a:pt x="569559" y="458432"/>
                </a:cubicBezTo>
                <a:lnTo>
                  <a:pt x="989028" y="458432"/>
                </a:lnTo>
                <a:cubicBezTo>
                  <a:pt x="1000062" y="458432"/>
                  <a:pt x="1009008" y="449506"/>
                  <a:pt x="1009008" y="438496"/>
                </a:cubicBezTo>
                <a:cubicBezTo>
                  <a:pt x="1009008" y="427485"/>
                  <a:pt x="1000062" y="418560"/>
                  <a:pt x="989028" y="418560"/>
                </a:cubicBezTo>
                <a:close/>
                <a:moveTo>
                  <a:pt x="1008910" y="518143"/>
                </a:moveTo>
                <a:cubicBezTo>
                  <a:pt x="1008910" y="507402"/>
                  <a:pt x="1000183" y="498694"/>
                  <a:pt x="989418" y="498694"/>
                </a:cubicBezTo>
                <a:lnTo>
                  <a:pt x="569559" y="498694"/>
                </a:lnTo>
                <a:cubicBezTo>
                  <a:pt x="558525" y="498694"/>
                  <a:pt x="549580" y="507619"/>
                  <a:pt x="549580" y="518629"/>
                </a:cubicBezTo>
                <a:cubicBezTo>
                  <a:pt x="549580" y="529639"/>
                  <a:pt x="558525" y="538565"/>
                  <a:pt x="569559" y="538565"/>
                </a:cubicBezTo>
                <a:lnTo>
                  <a:pt x="989028" y="538565"/>
                </a:lnTo>
                <a:cubicBezTo>
                  <a:pt x="999791" y="538794"/>
                  <a:pt x="1008701" y="530273"/>
                  <a:pt x="1008930" y="519534"/>
                </a:cubicBezTo>
                <a:cubicBezTo>
                  <a:pt x="1008940" y="519070"/>
                  <a:pt x="1008933" y="518606"/>
                  <a:pt x="1008910" y="518143"/>
                </a:cubicBezTo>
                <a:close/>
                <a:moveTo>
                  <a:pt x="760386" y="617921"/>
                </a:moveTo>
                <a:cubicBezTo>
                  <a:pt x="771421" y="617921"/>
                  <a:pt x="780366" y="608995"/>
                  <a:pt x="780366" y="597985"/>
                </a:cubicBezTo>
                <a:cubicBezTo>
                  <a:pt x="780366" y="586974"/>
                  <a:pt x="771421" y="578048"/>
                  <a:pt x="760386" y="578048"/>
                </a:cubicBezTo>
                <a:lnTo>
                  <a:pt x="569559" y="578048"/>
                </a:lnTo>
                <a:cubicBezTo>
                  <a:pt x="558525" y="578048"/>
                  <a:pt x="549580" y="586974"/>
                  <a:pt x="549580" y="597985"/>
                </a:cubicBezTo>
                <a:cubicBezTo>
                  <a:pt x="549580" y="608995"/>
                  <a:pt x="558525" y="617921"/>
                  <a:pt x="569559" y="617921"/>
                </a:cubicBezTo>
                <a:close/>
                <a:moveTo>
                  <a:pt x="539541" y="697664"/>
                </a:moveTo>
                <a:lnTo>
                  <a:pt x="120072" y="697664"/>
                </a:lnTo>
                <a:cubicBezTo>
                  <a:pt x="109037" y="697664"/>
                  <a:pt x="100092" y="706590"/>
                  <a:pt x="100092" y="717601"/>
                </a:cubicBezTo>
                <a:cubicBezTo>
                  <a:pt x="100092" y="728611"/>
                  <a:pt x="109037" y="737537"/>
                  <a:pt x="120072" y="737537"/>
                </a:cubicBezTo>
                <a:lnTo>
                  <a:pt x="539541" y="737537"/>
                </a:lnTo>
                <a:cubicBezTo>
                  <a:pt x="550575" y="737537"/>
                  <a:pt x="559520" y="728611"/>
                  <a:pt x="559520" y="717601"/>
                </a:cubicBezTo>
                <a:cubicBezTo>
                  <a:pt x="559520" y="706590"/>
                  <a:pt x="550575" y="697664"/>
                  <a:pt x="539541" y="697664"/>
                </a:cubicBezTo>
                <a:close/>
                <a:moveTo>
                  <a:pt x="539541" y="777993"/>
                </a:moveTo>
                <a:lnTo>
                  <a:pt x="120072" y="777993"/>
                </a:lnTo>
                <a:cubicBezTo>
                  <a:pt x="109306" y="777993"/>
                  <a:pt x="100579" y="786701"/>
                  <a:pt x="100579" y="797442"/>
                </a:cubicBezTo>
                <a:cubicBezTo>
                  <a:pt x="100579" y="808185"/>
                  <a:pt x="109306" y="816893"/>
                  <a:pt x="120072" y="816893"/>
                </a:cubicBezTo>
                <a:lnTo>
                  <a:pt x="539541" y="816893"/>
                </a:lnTo>
                <a:cubicBezTo>
                  <a:pt x="550306" y="816893"/>
                  <a:pt x="559033" y="808185"/>
                  <a:pt x="559033" y="797442"/>
                </a:cubicBezTo>
                <a:cubicBezTo>
                  <a:pt x="559033" y="786701"/>
                  <a:pt x="550306" y="777993"/>
                  <a:pt x="539541" y="777993"/>
                </a:cubicBezTo>
                <a:close/>
                <a:moveTo>
                  <a:pt x="539541" y="856959"/>
                </a:moveTo>
                <a:lnTo>
                  <a:pt x="120072" y="856959"/>
                </a:lnTo>
                <a:cubicBezTo>
                  <a:pt x="109306" y="856959"/>
                  <a:pt x="100579" y="865667"/>
                  <a:pt x="100579" y="876409"/>
                </a:cubicBezTo>
                <a:cubicBezTo>
                  <a:pt x="100579" y="887151"/>
                  <a:pt x="109306" y="895859"/>
                  <a:pt x="120072" y="895859"/>
                </a:cubicBezTo>
                <a:lnTo>
                  <a:pt x="539541" y="895859"/>
                </a:lnTo>
                <a:cubicBezTo>
                  <a:pt x="550306" y="895859"/>
                  <a:pt x="559033" y="887151"/>
                  <a:pt x="559033" y="876409"/>
                </a:cubicBezTo>
                <a:cubicBezTo>
                  <a:pt x="559033" y="865667"/>
                  <a:pt x="550306" y="856959"/>
                  <a:pt x="539541" y="856959"/>
                </a:cubicBezTo>
                <a:close/>
                <a:moveTo>
                  <a:pt x="839134" y="89664"/>
                </a:moveTo>
                <a:cubicBezTo>
                  <a:pt x="839134" y="106206"/>
                  <a:pt x="852573" y="119616"/>
                  <a:pt x="869151" y="119616"/>
                </a:cubicBezTo>
                <a:cubicBezTo>
                  <a:pt x="885730" y="119616"/>
                  <a:pt x="899169" y="106206"/>
                  <a:pt x="899169" y="89664"/>
                </a:cubicBezTo>
                <a:cubicBezTo>
                  <a:pt x="899169" y="73121"/>
                  <a:pt x="885730" y="59711"/>
                  <a:pt x="869151" y="59711"/>
                </a:cubicBezTo>
                <a:cubicBezTo>
                  <a:pt x="852574" y="59711"/>
                  <a:pt x="839134" y="73121"/>
                  <a:pt x="839134" y="89664"/>
                </a:cubicBezTo>
                <a:close/>
                <a:moveTo>
                  <a:pt x="948874" y="89664"/>
                </a:moveTo>
                <a:cubicBezTo>
                  <a:pt x="948874" y="106206"/>
                  <a:pt x="962314" y="119616"/>
                  <a:pt x="978892" y="119616"/>
                </a:cubicBezTo>
                <a:cubicBezTo>
                  <a:pt x="995471" y="119616"/>
                  <a:pt x="1008910" y="106206"/>
                  <a:pt x="1008910" y="89664"/>
                </a:cubicBezTo>
                <a:cubicBezTo>
                  <a:pt x="1008910" y="73121"/>
                  <a:pt x="995471" y="59711"/>
                  <a:pt x="978892" y="59711"/>
                </a:cubicBezTo>
                <a:cubicBezTo>
                  <a:pt x="962314" y="59711"/>
                  <a:pt x="948874" y="73121"/>
                  <a:pt x="948874" y="89664"/>
                </a:cubicBezTo>
                <a:close/>
                <a:moveTo>
                  <a:pt x="1078887" y="641066"/>
                </a:moveTo>
                <a:cubicBezTo>
                  <a:pt x="1078887" y="652023"/>
                  <a:pt x="1087788" y="660905"/>
                  <a:pt x="1098768" y="660905"/>
                </a:cubicBezTo>
                <a:cubicBezTo>
                  <a:pt x="1109749" y="660905"/>
                  <a:pt x="1118650" y="652023"/>
                  <a:pt x="1118650" y="641066"/>
                </a:cubicBezTo>
                <a:cubicBezTo>
                  <a:pt x="1118650" y="630109"/>
                  <a:pt x="1109749" y="621227"/>
                  <a:pt x="1098768" y="621227"/>
                </a:cubicBezTo>
                <a:cubicBezTo>
                  <a:pt x="1087788" y="621227"/>
                  <a:pt x="1078887" y="630109"/>
                  <a:pt x="1078887" y="641066"/>
                </a:cubicBezTo>
                <a:close/>
                <a:moveTo>
                  <a:pt x="1038928" y="0"/>
                </a:moveTo>
                <a:lnTo>
                  <a:pt x="80112" y="0"/>
                </a:lnTo>
                <a:cubicBezTo>
                  <a:pt x="36064" y="213"/>
                  <a:pt x="408" y="35791"/>
                  <a:pt x="195" y="79744"/>
                </a:cubicBezTo>
                <a:lnTo>
                  <a:pt x="195" y="794136"/>
                </a:lnTo>
                <a:cubicBezTo>
                  <a:pt x="195" y="804878"/>
                  <a:pt x="8922" y="813586"/>
                  <a:pt x="19687" y="813586"/>
                </a:cubicBezTo>
                <a:cubicBezTo>
                  <a:pt x="30452" y="813586"/>
                  <a:pt x="39179" y="804878"/>
                  <a:pt x="39179" y="794136"/>
                </a:cubicBezTo>
                <a:lnTo>
                  <a:pt x="39179" y="179327"/>
                </a:lnTo>
                <a:lnTo>
                  <a:pt x="1078887" y="179327"/>
                </a:lnTo>
                <a:lnTo>
                  <a:pt x="1078887" y="641844"/>
                </a:lnTo>
                <a:lnTo>
                  <a:pt x="1117871" y="641844"/>
                </a:lnTo>
                <a:lnTo>
                  <a:pt x="1117871" y="79744"/>
                </a:lnTo>
                <a:cubicBezTo>
                  <a:pt x="1117665" y="36166"/>
                  <a:pt x="1082595" y="740"/>
                  <a:pt x="1038928" y="0"/>
                </a:cubicBezTo>
                <a:close/>
                <a:moveTo>
                  <a:pt x="1078887" y="139456"/>
                </a:moveTo>
                <a:lnTo>
                  <a:pt x="40154" y="139456"/>
                </a:lnTo>
                <a:lnTo>
                  <a:pt x="40154" y="79744"/>
                </a:lnTo>
                <a:cubicBezTo>
                  <a:pt x="40683" y="58104"/>
                  <a:pt x="58419" y="40838"/>
                  <a:pt x="80112" y="40845"/>
                </a:cubicBezTo>
                <a:lnTo>
                  <a:pt x="1038928" y="40845"/>
                </a:lnTo>
                <a:cubicBezTo>
                  <a:pt x="1060622" y="40838"/>
                  <a:pt x="1078358" y="58104"/>
                  <a:pt x="1078887" y="79744"/>
                </a:cubicBezTo>
                <a:close/>
                <a:moveTo>
                  <a:pt x="677350" y="1036480"/>
                </a:moveTo>
                <a:lnTo>
                  <a:pt x="80112" y="1036480"/>
                </a:lnTo>
                <a:cubicBezTo>
                  <a:pt x="58799" y="1035968"/>
                  <a:pt x="41642" y="1018849"/>
                  <a:pt x="41128" y="997581"/>
                </a:cubicBezTo>
                <a:lnTo>
                  <a:pt x="41128" y="961405"/>
                </a:lnTo>
                <a:cubicBezTo>
                  <a:pt x="41128" y="950663"/>
                  <a:pt x="32401" y="941955"/>
                  <a:pt x="21636" y="941955"/>
                </a:cubicBezTo>
                <a:cubicBezTo>
                  <a:pt x="10871" y="941955"/>
                  <a:pt x="2144" y="950663"/>
                  <a:pt x="2144" y="961405"/>
                </a:cubicBezTo>
                <a:lnTo>
                  <a:pt x="2144" y="996803"/>
                </a:lnTo>
                <a:cubicBezTo>
                  <a:pt x="2357" y="1040756"/>
                  <a:pt x="38013" y="1076334"/>
                  <a:pt x="82062" y="1076547"/>
                </a:cubicBezTo>
                <a:lnTo>
                  <a:pt x="677155" y="1076547"/>
                </a:lnTo>
                <a:cubicBezTo>
                  <a:pt x="688189" y="1076547"/>
                  <a:pt x="697134" y="1067621"/>
                  <a:pt x="697134" y="1056612"/>
                </a:cubicBezTo>
                <a:cubicBezTo>
                  <a:pt x="697134" y="1045601"/>
                  <a:pt x="688189" y="1036675"/>
                  <a:pt x="677155" y="1036675"/>
                </a:cubicBezTo>
                <a:close/>
              </a:path>
            </a:pathLst>
          </a:custGeom>
          <a:gradFill flip="none" rotWithShape="1">
            <a:gsLst>
              <a:gs pos="0">
                <a:schemeClr val="bg1">
                  <a:alpha val="20000"/>
                </a:schemeClr>
              </a:gs>
              <a:gs pos="73000">
                <a:schemeClr val="bg1">
                  <a:alpha val="0"/>
                </a:schemeClr>
              </a:gs>
            </a:gsLst>
            <a:lin ang="2700000" scaled="1"/>
            <a:tileRect/>
          </a:gradFill>
          <a:ln w="1157" cap="flat">
            <a:noFill/>
            <a:prstDash val="solid"/>
            <a:miter/>
          </a:ln>
        </p:spPr>
        <p:txBody>
          <a:bodyPr rtlCol="0" anchor="ctr"/>
          <a:lstStyle/>
          <a:p>
            <a:endParaRPr lang="zh-CN" altLang="en-US"/>
          </a:p>
        </p:txBody>
      </p:sp>
      <p:grpSp>
        <p:nvGrpSpPr>
          <p:cNvPr id="98" name="组合 97">
            <a:extLst>
              <a:ext uri="{FF2B5EF4-FFF2-40B4-BE49-F238E27FC236}">
                <a16:creationId xmlns:a16="http://schemas.microsoft.com/office/drawing/2014/main" id="{75911594-F811-5B82-E000-B321BDEDD7C9}"/>
              </a:ext>
            </a:extLst>
          </p:cNvPr>
          <p:cNvGrpSpPr/>
          <p:nvPr/>
        </p:nvGrpSpPr>
        <p:grpSpPr>
          <a:xfrm>
            <a:off x="8283480" y="74176"/>
            <a:ext cx="1460374" cy="458703"/>
            <a:chOff x="8283480" y="74176"/>
            <a:chExt cx="1460374" cy="458703"/>
          </a:xfrm>
        </p:grpSpPr>
        <p:sp>
          <p:nvSpPr>
            <p:cNvPr id="99" name="椭圆 98">
              <a:extLst>
                <a:ext uri="{FF2B5EF4-FFF2-40B4-BE49-F238E27FC236}">
                  <a16:creationId xmlns:a16="http://schemas.microsoft.com/office/drawing/2014/main" id="{D9ADD5AA-7781-E1B8-026B-C97ABBDD58F2}"/>
                </a:ext>
              </a:extLst>
            </p:cNvPr>
            <p:cNvSpPr/>
            <p:nvPr/>
          </p:nvSpPr>
          <p:spPr>
            <a:xfrm>
              <a:off x="8283480" y="74176"/>
              <a:ext cx="54000" cy="54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0" name="椭圆 99">
              <a:extLst>
                <a:ext uri="{FF2B5EF4-FFF2-40B4-BE49-F238E27FC236}">
                  <a16:creationId xmlns:a16="http://schemas.microsoft.com/office/drawing/2014/main" id="{40C1D280-D2DD-E61E-28CA-CB51824E0C1A}"/>
                </a:ext>
              </a:extLst>
            </p:cNvPr>
            <p:cNvSpPr/>
            <p:nvPr/>
          </p:nvSpPr>
          <p:spPr>
            <a:xfrm>
              <a:off x="8517876" y="74176"/>
              <a:ext cx="54000" cy="54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 name="椭圆 102">
              <a:extLst>
                <a:ext uri="{FF2B5EF4-FFF2-40B4-BE49-F238E27FC236}">
                  <a16:creationId xmlns:a16="http://schemas.microsoft.com/office/drawing/2014/main" id="{FCCAEEA9-4D92-9A61-CA17-6905EB4A07AD}"/>
                </a:ext>
              </a:extLst>
            </p:cNvPr>
            <p:cNvSpPr/>
            <p:nvPr/>
          </p:nvSpPr>
          <p:spPr>
            <a:xfrm>
              <a:off x="8752271" y="74176"/>
              <a:ext cx="54000" cy="54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 name="椭圆 103">
              <a:extLst>
                <a:ext uri="{FF2B5EF4-FFF2-40B4-BE49-F238E27FC236}">
                  <a16:creationId xmlns:a16="http://schemas.microsoft.com/office/drawing/2014/main" id="{7F862073-8FB3-8188-5DE3-E47A4B6138BE}"/>
                </a:ext>
              </a:extLst>
            </p:cNvPr>
            <p:cNvSpPr/>
            <p:nvPr/>
          </p:nvSpPr>
          <p:spPr>
            <a:xfrm>
              <a:off x="8986667" y="74176"/>
              <a:ext cx="54000" cy="54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5" name="椭圆 104">
              <a:extLst>
                <a:ext uri="{FF2B5EF4-FFF2-40B4-BE49-F238E27FC236}">
                  <a16:creationId xmlns:a16="http://schemas.microsoft.com/office/drawing/2014/main" id="{C59D4165-238F-019F-909A-D2F1CD57541F}"/>
                </a:ext>
              </a:extLst>
            </p:cNvPr>
            <p:cNvSpPr/>
            <p:nvPr/>
          </p:nvSpPr>
          <p:spPr>
            <a:xfrm>
              <a:off x="9221062" y="74176"/>
              <a:ext cx="54000" cy="54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6" name="椭圆 105">
              <a:extLst>
                <a:ext uri="{FF2B5EF4-FFF2-40B4-BE49-F238E27FC236}">
                  <a16:creationId xmlns:a16="http://schemas.microsoft.com/office/drawing/2014/main" id="{947DB062-E298-D883-32E8-17BBFA5BF833}"/>
                </a:ext>
              </a:extLst>
            </p:cNvPr>
            <p:cNvSpPr/>
            <p:nvPr/>
          </p:nvSpPr>
          <p:spPr>
            <a:xfrm>
              <a:off x="9455458" y="74176"/>
              <a:ext cx="54000" cy="54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0" name="椭圆 109">
              <a:extLst>
                <a:ext uri="{FF2B5EF4-FFF2-40B4-BE49-F238E27FC236}">
                  <a16:creationId xmlns:a16="http://schemas.microsoft.com/office/drawing/2014/main" id="{4D473F4B-70B3-252E-7E44-63ACFB624238}"/>
                </a:ext>
              </a:extLst>
            </p:cNvPr>
            <p:cNvSpPr/>
            <p:nvPr/>
          </p:nvSpPr>
          <p:spPr>
            <a:xfrm>
              <a:off x="9689854" y="74176"/>
              <a:ext cx="54000" cy="54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1" name="椭圆 110">
              <a:extLst>
                <a:ext uri="{FF2B5EF4-FFF2-40B4-BE49-F238E27FC236}">
                  <a16:creationId xmlns:a16="http://schemas.microsoft.com/office/drawing/2014/main" id="{84CD6B42-33C7-3838-B1B9-5FA3EC7AD2A7}"/>
                </a:ext>
              </a:extLst>
            </p:cNvPr>
            <p:cNvSpPr/>
            <p:nvPr/>
          </p:nvSpPr>
          <p:spPr>
            <a:xfrm>
              <a:off x="8283480" y="276528"/>
              <a:ext cx="54000" cy="54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2" name="椭圆 111">
              <a:extLst>
                <a:ext uri="{FF2B5EF4-FFF2-40B4-BE49-F238E27FC236}">
                  <a16:creationId xmlns:a16="http://schemas.microsoft.com/office/drawing/2014/main" id="{89696918-51A9-A97A-B530-67007AC4472A}"/>
                </a:ext>
              </a:extLst>
            </p:cNvPr>
            <p:cNvSpPr/>
            <p:nvPr/>
          </p:nvSpPr>
          <p:spPr>
            <a:xfrm>
              <a:off x="8517876" y="276528"/>
              <a:ext cx="54000" cy="54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3" name="椭圆 112">
              <a:extLst>
                <a:ext uri="{FF2B5EF4-FFF2-40B4-BE49-F238E27FC236}">
                  <a16:creationId xmlns:a16="http://schemas.microsoft.com/office/drawing/2014/main" id="{3E74A49C-2228-39B7-7086-2E6BEDADD1B0}"/>
                </a:ext>
              </a:extLst>
            </p:cNvPr>
            <p:cNvSpPr/>
            <p:nvPr/>
          </p:nvSpPr>
          <p:spPr>
            <a:xfrm>
              <a:off x="8752271" y="276528"/>
              <a:ext cx="54000" cy="54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4" name="椭圆 113">
              <a:extLst>
                <a:ext uri="{FF2B5EF4-FFF2-40B4-BE49-F238E27FC236}">
                  <a16:creationId xmlns:a16="http://schemas.microsoft.com/office/drawing/2014/main" id="{866AD6A9-19D9-A9EA-7987-E3F0D30C00E0}"/>
                </a:ext>
              </a:extLst>
            </p:cNvPr>
            <p:cNvSpPr/>
            <p:nvPr/>
          </p:nvSpPr>
          <p:spPr>
            <a:xfrm>
              <a:off x="8986667" y="276528"/>
              <a:ext cx="54000" cy="54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6" name="椭圆 165">
              <a:extLst>
                <a:ext uri="{FF2B5EF4-FFF2-40B4-BE49-F238E27FC236}">
                  <a16:creationId xmlns:a16="http://schemas.microsoft.com/office/drawing/2014/main" id="{BBDEF00F-52ED-A07C-2809-932A4358A8D5}"/>
                </a:ext>
              </a:extLst>
            </p:cNvPr>
            <p:cNvSpPr/>
            <p:nvPr/>
          </p:nvSpPr>
          <p:spPr>
            <a:xfrm>
              <a:off x="9221062" y="276528"/>
              <a:ext cx="54000" cy="54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7" name="椭圆 166">
              <a:extLst>
                <a:ext uri="{FF2B5EF4-FFF2-40B4-BE49-F238E27FC236}">
                  <a16:creationId xmlns:a16="http://schemas.microsoft.com/office/drawing/2014/main" id="{3E514322-4772-2B32-FC46-BE56AE637597}"/>
                </a:ext>
              </a:extLst>
            </p:cNvPr>
            <p:cNvSpPr/>
            <p:nvPr/>
          </p:nvSpPr>
          <p:spPr>
            <a:xfrm>
              <a:off x="9455458" y="276528"/>
              <a:ext cx="54000" cy="54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8" name="椭圆 167">
              <a:extLst>
                <a:ext uri="{FF2B5EF4-FFF2-40B4-BE49-F238E27FC236}">
                  <a16:creationId xmlns:a16="http://schemas.microsoft.com/office/drawing/2014/main" id="{CF0F8597-8365-BC56-E3F0-D661DAADF141}"/>
                </a:ext>
              </a:extLst>
            </p:cNvPr>
            <p:cNvSpPr/>
            <p:nvPr/>
          </p:nvSpPr>
          <p:spPr>
            <a:xfrm>
              <a:off x="9689854" y="276528"/>
              <a:ext cx="54000" cy="54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9" name="椭圆 168">
              <a:extLst>
                <a:ext uri="{FF2B5EF4-FFF2-40B4-BE49-F238E27FC236}">
                  <a16:creationId xmlns:a16="http://schemas.microsoft.com/office/drawing/2014/main" id="{42594446-C50C-484B-7279-A15635249796}"/>
                </a:ext>
              </a:extLst>
            </p:cNvPr>
            <p:cNvSpPr/>
            <p:nvPr/>
          </p:nvSpPr>
          <p:spPr>
            <a:xfrm>
              <a:off x="8283480" y="478879"/>
              <a:ext cx="54000" cy="54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0" name="椭圆 169">
              <a:extLst>
                <a:ext uri="{FF2B5EF4-FFF2-40B4-BE49-F238E27FC236}">
                  <a16:creationId xmlns:a16="http://schemas.microsoft.com/office/drawing/2014/main" id="{69680034-065C-7CDA-A3A2-9B55670810CD}"/>
                </a:ext>
              </a:extLst>
            </p:cNvPr>
            <p:cNvSpPr/>
            <p:nvPr/>
          </p:nvSpPr>
          <p:spPr>
            <a:xfrm>
              <a:off x="8517876" y="478879"/>
              <a:ext cx="54000" cy="54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1" name="椭圆 170">
              <a:extLst>
                <a:ext uri="{FF2B5EF4-FFF2-40B4-BE49-F238E27FC236}">
                  <a16:creationId xmlns:a16="http://schemas.microsoft.com/office/drawing/2014/main" id="{6A81F7AF-6556-D930-9E32-1C517DF2C7F4}"/>
                </a:ext>
              </a:extLst>
            </p:cNvPr>
            <p:cNvSpPr/>
            <p:nvPr/>
          </p:nvSpPr>
          <p:spPr>
            <a:xfrm>
              <a:off x="8752271" y="478879"/>
              <a:ext cx="54000" cy="54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2" name="椭圆 171">
              <a:extLst>
                <a:ext uri="{FF2B5EF4-FFF2-40B4-BE49-F238E27FC236}">
                  <a16:creationId xmlns:a16="http://schemas.microsoft.com/office/drawing/2014/main" id="{2F81C128-3FCA-D1F6-869B-E17C47D72A79}"/>
                </a:ext>
              </a:extLst>
            </p:cNvPr>
            <p:cNvSpPr/>
            <p:nvPr/>
          </p:nvSpPr>
          <p:spPr>
            <a:xfrm>
              <a:off x="8986667" y="478879"/>
              <a:ext cx="54000" cy="54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3" name="椭圆 172">
              <a:extLst>
                <a:ext uri="{FF2B5EF4-FFF2-40B4-BE49-F238E27FC236}">
                  <a16:creationId xmlns:a16="http://schemas.microsoft.com/office/drawing/2014/main" id="{74FCC9E5-E971-FB54-935A-A8C362D10989}"/>
                </a:ext>
              </a:extLst>
            </p:cNvPr>
            <p:cNvSpPr/>
            <p:nvPr/>
          </p:nvSpPr>
          <p:spPr>
            <a:xfrm>
              <a:off x="9221062" y="478879"/>
              <a:ext cx="54000" cy="54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4" name="椭圆 173">
              <a:extLst>
                <a:ext uri="{FF2B5EF4-FFF2-40B4-BE49-F238E27FC236}">
                  <a16:creationId xmlns:a16="http://schemas.microsoft.com/office/drawing/2014/main" id="{2970F407-85F7-7505-C096-569BB53DAD70}"/>
                </a:ext>
              </a:extLst>
            </p:cNvPr>
            <p:cNvSpPr/>
            <p:nvPr/>
          </p:nvSpPr>
          <p:spPr>
            <a:xfrm>
              <a:off x="9455458" y="478879"/>
              <a:ext cx="54000" cy="54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5" name="椭圆 174">
              <a:extLst>
                <a:ext uri="{FF2B5EF4-FFF2-40B4-BE49-F238E27FC236}">
                  <a16:creationId xmlns:a16="http://schemas.microsoft.com/office/drawing/2014/main" id="{5599AE95-687A-7215-9F4F-E75B45EE832B}"/>
                </a:ext>
              </a:extLst>
            </p:cNvPr>
            <p:cNvSpPr/>
            <p:nvPr/>
          </p:nvSpPr>
          <p:spPr>
            <a:xfrm>
              <a:off x="9689854" y="478879"/>
              <a:ext cx="54000" cy="54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327992409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3"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34466F5A-8A63-7690-71D7-69E4C1840C42}"/>
              </a:ext>
            </a:extLst>
          </p:cNvPr>
          <p:cNvSpPr/>
          <p:nvPr/>
        </p:nvSpPr>
        <p:spPr>
          <a:xfrm>
            <a:off x="0" y="0"/>
            <a:ext cx="12192000" cy="6858000"/>
          </a:xfrm>
          <a:prstGeom prst="rect">
            <a:avLst/>
          </a:prstGeom>
          <a:gradFill flip="none" rotWithShape="1">
            <a:gsLst>
              <a:gs pos="0">
                <a:srgbClr val="EF9EDC">
                  <a:lumMod val="20000"/>
                  <a:lumOff val="80000"/>
                </a:srgbClr>
              </a:gs>
              <a:gs pos="100000">
                <a:schemeClr val="bg1">
                  <a:alpha val="48000"/>
                </a:schemeClr>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11" name="任意多边形: 形状 110">
            <a:extLst>
              <a:ext uri="{FF2B5EF4-FFF2-40B4-BE49-F238E27FC236}">
                <a16:creationId xmlns:a16="http://schemas.microsoft.com/office/drawing/2014/main" id="{8B14CF35-8039-D27F-0853-487F06D00BF7}"/>
              </a:ext>
            </a:extLst>
          </p:cNvPr>
          <p:cNvSpPr/>
          <p:nvPr/>
        </p:nvSpPr>
        <p:spPr>
          <a:xfrm rot="10800000">
            <a:off x="0" y="0"/>
            <a:ext cx="7498283" cy="5421032"/>
          </a:xfrm>
          <a:custGeom>
            <a:avLst/>
            <a:gdLst>
              <a:gd name="connsiteX0" fmla="*/ 1496879 w 7498283"/>
              <a:gd name="connsiteY0" fmla="*/ 5421032 h 5421032"/>
              <a:gd name="connsiteX1" fmla="*/ 0 w 7498283"/>
              <a:gd name="connsiteY1" fmla="*/ 5421032 h 5421032"/>
              <a:gd name="connsiteX2" fmla="*/ 18798 w 7498283"/>
              <a:gd name="connsiteY2" fmla="*/ 5173824 h 5421032"/>
              <a:gd name="connsiteX3" fmla="*/ 5752108 w 7498283"/>
              <a:gd name="connsiteY3" fmla="*/ 0 h 5421032"/>
              <a:gd name="connsiteX4" fmla="*/ 7465867 w 7498283"/>
              <a:gd name="connsiteY4" fmla="*/ 259096 h 5421032"/>
              <a:gd name="connsiteX5" fmla="*/ 7498283 w 7498283"/>
              <a:gd name="connsiteY5" fmla="*/ 270065 h 5421032"/>
              <a:gd name="connsiteX6" fmla="*/ 7498283 w 7498283"/>
              <a:gd name="connsiteY6" fmla="*/ 1866549 h 5421032"/>
              <a:gd name="connsiteX7" fmla="*/ 7414218 w 7498283"/>
              <a:gd name="connsiteY7" fmla="*/ 1828544 h 5421032"/>
              <a:gd name="connsiteX8" fmla="*/ 5752108 w 7498283"/>
              <a:gd name="connsiteY8" fmla="*/ 1492979 h 5421032"/>
              <a:gd name="connsiteX9" fmla="*/ 1504069 w 7498283"/>
              <a:gd name="connsiteY9" fmla="*/ 5326472 h 54210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498283" h="5421032">
                <a:moveTo>
                  <a:pt x="1496879" y="5421032"/>
                </a:moveTo>
                <a:lnTo>
                  <a:pt x="0" y="5421032"/>
                </a:lnTo>
                <a:lnTo>
                  <a:pt x="18798" y="5173824"/>
                </a:lnTo>
                <a:cubicBezTo>
                  <a:pt x="313925" y="2267764"/>
                  <a:pt x="2768185" y="0"/>
                  <a:pt x="5752108" y="0"/>
                </a:cubicBezTo>
                <a:cubicBezTo>
                  <a:pt x="6348893" y="0"/>
                  <a:pt x="6924491" y="90711"/>
                  <a:pt x="7465867" y="259096"/>
                </a:cubicBezTo>
                <a:lnTo>
                  <a:pt x="7498283" y="270065"/>
                </a:lnTo>
                <a:lnTo>
                  <a:pt x="7498283" y="1866549"/>
                </a:lnTo>
                <a:lnTo>
                  <a:pt x="7414218" y="1828544"/>
                </a:lnTo>
                <a:cubicBezTo>
                  <a:pt x="6903352" y="1612465"/>
                  <a:pt x="6341684" y="1492979"/>
                  <a:pt x="5752108" y="1492979"/>
                </a:cubicBezTo>
                <a:cubicBezTo>
                  <a:pt x="3541199" y="1492979"/>
                  <a:pt x="1722740" y="3173256"/>
                  <a:pt x="1504069" y="5326472"/>
                </a:cubicBezTo>
                <a:close/>
              </a:path>
            </a:pathLst>
          </a:custGeom>
          <a:gradFill>
            <a:gsLst>
              <a:gs pos="28000">
                <a:srgbClr val="EF9EDC"/>
              </a:gs>
              <a:gs pos="79000">
                <a:srgbClr val="645FE6"/>
              </a:gs>
              <a:gs pos="56000">
                <a:srgbClr val="645FE6">
                  <a:lumMod val="70000"/>
                  <a:lumOff val="30000"/>
                </a:srgbClr>
              </a:gs>
            </a:gsLst>
            <a:path path="circle">
              <a:fillToRect r="100000" b="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useBgFill="1">
        <p:nvSpPr>
          <p:cNvPr id="109" name="任意多边形: 形状 108">
            <a:extLst>
              <a:ext uri="{FF2B5EF4-FFF2-40B4-BE49-F238E27FC236}">
                <a16:creationId xmlns:a16="http://schemas.microsoft.com/office/drawing/2014/main" id="{BA4361F0-EDCD-1FDD-4568-0235AC2762A5}"/>
              </a:ext>
            </a:extLst>
          </p:cNvPr>
          <p:cNvSpPr/>
          <p:nvPr/>
        </p:nvSpPr>
        <p:spPr>
          <a:xfrm>
            <a:off x="0" y="791220"/>
            <a:ext cx="11526130" cy="5429022"/>
          </a:xfrm>
          <a:custGeom>
            <a:avLst/>
            <a:gdLst>
              <a:gd name="connsiteX0" fmla="*/ 0 w 11526130"/>
              <a:gd name="connsiteY0" fmla="*/ 0 h 5429022"/>
              <a:gd name="connsiteX1" fmla="*/ 10751137 w 11526130"/>
              <a:gd name="connsiteY1" fmla="*/ 0 h 5429022"/>
              <a:gd name="connsiteX2" fmla="*/ 11526130 w 11526130"/>
              <a:gd name="connsiteY2" fmla="*/ 774993 h 5429022"/>
              <a:gd name="connsiteX3" fmla="*/ 11526130 w 11526130"/>
              <a:gd name="connsiteY3" fmla="*/ 4654029 h 5429022"/>
              <a:gd name="connsiteX4" fmla="*/ 10751137 w 11526130"/>
              <a:gd name="connsiteY4" fmla="*/ 5429022 h 5429022"/>
              <a:gd name="connsiteX5" fmla="*/ 0 w 11526130"/>
              <a:gd name="connsiteY5" fmla="*/ 5429022 h 54290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526130" h="5429022">
                <a:moveTo>
                  <a:pt x="0" y="0"/>
                </a:moveTo>
                <a:lnTo>
                  <a:pt x="10751137" y="0"/>
                </a:lnTo>
                <a:cubicBezTo>
                  <a:pt x="11179154" y="0"/>
                  <a:pt x="11526130" y="346976"/>
                  <a:pt x="11526130" y="774993"/>
                </a:cubicBezTo>
                <a:lnTo>
                  <a:pt x="11526130" y="4654029"/>
                </a:lnTo>
                <a:cubicBezTo>
                  <a:pt x="11526130" y="5082046"/>
                  <a:pt x="11179154" y="5429022"/>
                  <a:pt x="10751137" y="5429022"/>
                </a:cubicBezTo>
                <a:lnTo>
                  <a:pt x="0" y="5429022"/>
                </a:lnTo>
                <a:close/>
              </a:path>
            </a:pathLst>
          </a:custGeom>
          <a:ln w="25400">
            <a:solidFill>
              <a:schemeClr val="bg1"/>
            </a:solidFill>
          </a:ln>
          <a:effectLst>
            <a:outerShdw blurRad="381000" sx="102000" sy="102000" algn="ctr" rotWithShape="0">
              <a:srgbClr val="BB9AFF">
                <a:alpha val="15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a:endParaRPr lang="zh-CN" altLang="en-US"/>
          </a:p>
        </p:txBody>
      </p:sp>
      <p:sp>
        <p:nvSpPr>
          <p:cNvPr id="11" name="任意多边形: 形状 10">
            <a:extLst>
              <a:ext uri="{FF2B5EF4-FFF2-40B4-BE49-F238E27FC236}">
                <a16:creationId xmlns:a16="http://schemas.microsoft.com/office/drawing/2014/main" id="{542A3C5A-E43F-1570-F273-7E5D13987B60}"/>
              </a:ext>
            </a:extLst>
          </p:cNvPr>
          <p:cNvSpPr/>
          <p:nvPr/>
        </p:nvSpPr>
        <p:spPr>
          <a:xfrm>
            <a:off x="1746175" y="5421033"/>
            <a:ext cx="491808" cy="511480"/>
          </a:xfrm>
          <a:custGeom>
            <a:avLst/>
            <a:gdLst>
              <a:gd name="connsiteX0" fmla="*/ 1269393 w 2538785"/>
              <a:gd name="connsiteY0" fmla="*/ 0 h 2640338"/>
              <a:gd name="connsiteX1" fmla="*/ 1270750 w 2538785"/>
              <a:gd name="connsiteY1" fmla="*/ 69 h 2640338"/>
              <a:gd name="connsiteX2" fmla="*/ 1276475 w 2538785"/>
              <a:gd name="connsiteY2" fmla="*/ 113446 h 2640338"/>
              <a:gd name="connsiteX3" fmla="*/ 2500755 w 2538785"/>
              <a:gd name="connsiteY3" fmla="*/ 1337727 h 2640338"/>
              <a:gd name="connsiteX4" fmla="*/ 2538785 w 2538785"/>
              <a:gd name="connsiteY4" fmla="*/ 1339647 h 2640338"/>
              <a:gd name="connsiteX5" fmla="*/ 2500755 w 2538785"/>
              <a:gd name="connsiteY5" fmla="*/ 1341568 h 2640338"/>
              <a:gd name="connsiteX6" fmla="*/ 1276475 w 2538785"/>
              <a:gd name="connsiteY6" fmla="*/ 2565848 h 2640338"/>
              <a:gd name="connsiteX7" fmla="*/ 1272721 w 2538785"/>
              <a:gd name="connsiteY7" fmla="*/ 2640180 h 2640338"/>
              <a:gd name="connsiteX8" fmla="*/ 1269393 w 2538785"/>
              <a:gd name="connsiteY8" fmla="*/ 2640338 h 2640338"/>
              <a:gd name="connsiteX9" fmla="*/ 1266065 w 2538785"/>
              <a:gd name="connsiteY9" fmla="*/ 2640180 h 2640338"/>
              <a:gd name="connsiteX10" fmla="*/ 1262312 w 2538785"/>
              <a:gd name="connsiteY10" fmla="*/ 2565848 h 2640338"/>
              <a:gd name="connsiteX11" fmla="*/ 38031 w 2538785"/>
              <a:gd name="connsiteY11" fmla="*/ 1341568 h 2640338"/>
              <a:gd name="connsiteX12" fmla="*/ 0 w 2538785"/>
              <a:gd name="connsiteY12" fmla="*/ 1339647 h 2640338"/>
              <a:gd name="connsiteX13" fmla="*/ 38031 w 2538785"/>
              <a:gd name="connsiteY13" fmla="*/ 1337727 h 2640338"/>
              <a:gd name="connsiteX14" fmla="*/ 1262312 w 2538785"/>
              <a:gd name="connsiteY14" fmla="*/ 113446 h 2640338"/>
              <a:gd name="connsiteX15" fmla="*/ 1268037 w 2538785"/>
              <a:gd name="connsiteY15" fmla="*/ 69 h 26403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38785" h="2640338">
                <a:moveTo>
                  <a:pt x="1269393" y="0"/>
                </a:moveTo>
                <a:lnTo>
                  <a:pt x="1270750" y="69"/>
                </a:lnTo>
                <a:lnTo>
                  <a:pt x="1276475" y="113446"/>
                </a:lnTo>
                <a:cubicBezTo>
                  <a:pt x="1342032" y="758975"/>
                  <a:pt x="1855227" y="1272170"/>
                  <a:pt x="2500755" y="1337727"/>
                </a:cubicBezTo>
                <a:lnTo>
                  <a:pt x="2538785" y="1339647"/>
                </a:lnTo>
                <a:lnTo>
                  <a:pt x="2500755" y="1341568"/>
                </a:lnTo>
                <a:cubicBezTo>
                  <a:pt x="1855227" y="1407125"/>
                  <a:pt x="1342032" y="1920319"/>
                  <a:pt x="1276475" y="2565848"/>
                </a:cubicBezTo>
                <a:lnTo>
                  <a:pt x="1272721" y="2640180"/>
                </a:lnTo>
                <a:lnTo>
                  <a:pt x="1269393" y="2640338"/>
                </a:lnTo>
                <a:lnTo>
                  <a:pt x="1266065" y="2640180"/>
                </a:lnTo>
                <a:lnTo>
                  <a:pt x="1262312" y="2565848"/>
                </a:lnTo>
                <a:cubicBezTo>
                  <a:pt x="1196755" y="1920319"/>
                  <a:pt x="683560" y="1407125"/>
                  <a:pt x="38031" y="1341568"/>
                </a:cubicBezTo>
                <a:lnTo>
                  <a:pt x="0" y="1339647"/>
                </a:lnTo>
                <a:lnTo>
                  <a:pt x="38031" y="1337727"/>
                </a:lnTo>
                <a:cubicBezTo>
                  <a:pt x="683560" y="1272170"/>
                  <a:pt x="1196755" y="758975"/>
                  <a:pt x="1262312" y="113446"/>
                </a:cubicBezTo>
                <a:lnTo>
                  <a:pt x="1268037" y="69"/>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12" name="组合 11">
            <a:extLst>
              <a:ext uri="{FF2B5EF4-FFF2-40B4-BE49-F238E27FC236}">
                <a16:creationId xmlns:a16="http://schemas.microsoft.com/office/drawing/2014/main" id="{1614D93C-BBE0-FC19-58F4-170F94B7986C}"/>
              </a:ext>
            </a:extLst>
          </p:cNvPr>
          <p:cNvGrpSpPr/>
          <p:nvPr/>
        </p:nvGrpSpPr>
        <p:grpSpPr>
          <a:xfrm rot="5400000">
            <a:off x="6151084" y="1983042"/>
            <a:ext cx="1460374" cy="863407"/>
            <a:chOff x="8754156" y="1747323"/>
            <a:chExt cx="1460374" cy="863407"/>
          </a:xfrm>
          <a:solidFill>
            <a:schemeClr val="bg1"/>
          </a:solidFill>
        </p:grpSpPr>
        <p:sp>
          <p:nvSpPr>
            <p:cNvPr id="13" name="椭圆 12">
              <a:extLst>
                <a:ext uri="{FF2B5EF4-FFF2-40B4-BE49-F238E27FC236}">
                  <a16:creationId xmlns:a16="http://schemas.microsoft.com/office/drawing/2014/main" id="{ECECBC7A-27E5-7111-4C0D-050D4DD46C93}"/>
                </a:ext>
              </a:extLst>
            </p:cNvPr>
            <p:cNvSpPr/>
            <p:nvPr/>
          </p:nvSpPr>
          <p:spPr>
            <a:xfrm>
              <a:off x="8754156" y="1747323"/>
              <a:ext cx="54000" cy="54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a:extLst>
                <a:ext uri="{FF2B5EF4-FFF2-40B4-BE49-F238E27FC236}">
                  <a16:creationId xmlns:a16="http://schemas.microsoft.com/office/drawing/2014/main" id="{D682ABB5-0BEB-50D5-B40E-27F9B98D2588}"/>
                </a:ext>
              </a:extLst>
            </p:cNvPr>
            <p:cNvSpPr/>
            <p:nvPr/>
          </p:nvSpPr>
          <p:spPr>
            <a:xfrm>
              <a:off x="8988552" y="1747323"/>
              <a:ext cx="54000" cy="54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a:extLst>
                <a:ext uri="{FF2B5EF4-FFF2-40B4-BE49-F238E27FC236}">
                  <a16:creationId xmlns:a16="http://schemas.microsoft.com/office/drawing/2014/main" id="{E10DF3BF-8146-FC2E-FD36-18987E9887E3}"/>
                </a:ext>
              </a:extLst>
            </p:cNvPr>
            <p:cNvSpPr/>
            <p:nvPr/>
          </p:nvSpPr>
          <p:spPr>
            <a:xfrm>
              <a:off x="9222947" y="1747323"/>
              <a:ext cx="54000" cy="54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a:extLst>
                <a:ext uri="{FF2B5EF4-FFF2-40B4-BE49-F238E27FC236}">
                  <a16:creationId xmlns:a16="http://schemas.microsoft.com/office/drawing/2014/main" id="{C7DC8799-F47C-BB15-D650-1DFECF729CAA}"/>
                </a:ext>
              </a:extLst>
            </p:cNvPr>
            <p:cNvSpPr/>
            <p:nvPr/>
          </p:nvSpPr>
          <p:spPr>
            <a:xfrm>
              <a:off x="9457343" y="1747323"/>
              <a:ext cx="54000" cy="54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a:extLst>
                <a:ext uri="{FF2B5EF4-FFF2-40B4-BE49-F238E27FC236}">
                  <a16:creationId xmlns:a16="http://schemas.microsoft.com/office/drawing/2014/main" id="{DE6827F2-DF73-950F-0AF9-DA04CF5AE120}"/>
                </a:ext>
              </a:extLst>
            </p:cNvPr>
            <p:cNvSpPr/>
            <p:nvPr/>
          </p:nvSpPr>
          <p:spPr>
            <a:xfrm>
              <a:off x="9691738" y="1747323"/>
              <a:ext cx="54000" cy="54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 17">
              <a:extLst>
                <a:ext uri="{FF2B5EF4-FFF2-40B4-BE49-F238E27FC236}">
                  <a16:creationId xmlns:a16="http://schemas.microsoft.com/office/drawing/2014/main" id="{8B784A17-752C-31ED-0F51-8C08A3800404}"/>
                </a:ext>
              </a:extLst>
            </p:cNvPr>
            <p:cNvSpPr/>
            <p:nvPr/>
          </p:nvSpPr>
          <p:spPr>
            <a:xfrm>
              <a:off x="9926134" y="1747323"/>
              <a:ext cx="54000" cy="54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a:extLst>
                <a:ext uri="{FF2B5EF4-FFF2-40B4-BE49-F238E27FC236}">
                  <a16:creationId xmlns:a16="http://schemas.microsoft.com/office/drawing/2014/main" id="{D08374C3-3EF8-62AF-EDED-1FCACD5F209F}"/>
                </a:ext>
              </a:extLst>
            </p:cNvPr>
            <p:cNvSpPr/>
            <p:nvPr/>
          </p:nvSpPr>
          <p:spPr>
            <a:xfrm>
              <a:off x="10160530" y="1747323"/>
              <a:ext cx="54000" cy="54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a:extLst>
                <a:ext uri="{FF2B5EF4-FFF2-40B4-BE49-F238E27FC236}">
                  <a16:creationId xmlns:a16="http://schemas.microsoft.com/office/drawing/2014/main" id="{5601D9C6-F86D-1EF6-3547-C4C552C2D133}"/>
                </a:ext>
              </a:extLst>
            </p:cNvPr>
            <p:cNvSpPr/>
            <p:nvPr/>
          </p:nvSpPr>
          <p:spPr>
            <a:xfrm>
              <a:off x="8754156" y="1949675"/>
              <a:ext cx="54000" cy="54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a:extLst>
                <a:ext uri="{FF2B5EF4-FFF2-40B4-BE49-F238E27FC236}">
                  <a16:creationId xmlns:a16="http://schemas.microsoft.com/office/drawing/2014/main" id="{3CBFA2F0-CFED-CD84-FB22-85C0468E7331}"/>
                </a:ext>
              </a:extLst>
            </p:cNvPr>
            <p:cNvSpPr/>
            <p:nvPr/>
          </p:nvSpPr>
          <p:spPr>
            <a:xfrm>
              <a:off x="8988552" y="1949675"/>
              <a:ext cx="54000" cy="54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a:extLst>
                <a:ext uri="{FF2B5EF4-FFF2-40B4-BE49-F238E27FC236}">
                  <a16:creationId xmlns:a16="http://schemas.microsoft.com/office/drawing/2014/main" id="{66915A70-753C-A215-CD30-7C0F2004471C}"/>
                </a:ext>
              </a:extLst>
            </p:cNvPr>
            <p:cNvSpPr/>
            <p:nvPr/>
          </p:nvSpPr>
          <p:spPr>
            <a:xfrm>
              <a:off x="9222947" y="1949675"/>
              <a:ext cx="54000" cy="54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a:extLst>
                <a:ext uri="{FF2B5EF4-FFF2-40B4-BE49-F238E27FC236}">
                  <a16:creationId xmlns:a16="http://schemas.microsoft.com/office/drawing/2014/main" id="{CCC900CD-4CC2-E893-BE14-203DB55710AC}"/>
                </a:ext>
              </a:extLst>
            </p:cNvPr>
            <p:cNvSpPr/>
            <p:nvPr/>
          </p:nvSpPr>
          <p:spPr>
            <a:xfrm>
              <a:off x="9457343" y="1949675"/>
              <a:ext cx="54000" cy="54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椭圆 23">
              <a:extLst>
                <a:ext uri="{FF2B5EF4-FFF2-40B4-BE49-F238E27FC236}">
                  <a16:creationId xmlns:a16="http://schemas.microsoft.com/office/drawing/2014/main" id="{4657E376-C60E-66C1-392B-9AC81AFA8160}"/>
                </a:ext>
              </a:extLst>
            </p:cNvPr>
            <p:cNvSpPr/>
            <p:nvPr/>
          </p:nvSpPr>
          <p:spPr>
            <a:xfrm>
              <a:off x="9691738" y="1949675"/>
              <a:ext cx="54000" cy="54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a:extLst>
                <a:ext uri="{FF2B5EF4-FFF2-40B4-BE49-F238E27FC236}">
                  <a16:creationId xmlns:a16="http://schemas.microsoft.com/office/drawing/2014/main" id="{BD1D3A00-097F-0B8A-11C7-AFF9985843A5}"/>
                </a:ext>
              </a:extLst>
            </p:cNvPr>
            <p:cNvSpPr/>
            <p:nvPr/>
          </p:nvSpPr>
          <p:spPr>
            <a:xfrm>
              <a:off x="9926134" y="1949675"/>
              <a:ext cx="54000" cy="54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a:extLst>
                <a:ext uri="{FF2B5EF4-FFF2-40B4-BE49-F238E27FC236}">
                  <a16:creationId xmlns:a16="http://schemas.microsoft.com/office/drawing/2014/main" id="{1094175F-DAEB-F7D6-51DE-C6FCCE9CF48B}"/>
                </a:ext>
              </a:extLst>
            </p:cNvPr>
            <p:cNvSpPr/>
            <p:nvPr/>
          </p:nvSpPr>
          <p:spPr>
            <a:xfrm>
              <a:off x="10160530" y="1949675"/>
              <a:ext cx="54000" cy="54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椭圆 26">
              <a:extLst>
                <a:ext uri="{FF2B5EF4-FFF2-40B4-BE49-F238E27FC236}">
                  <a16:creationId xmlns:a16="http://schemas.microsoft.com/office/drawing/2014/main" id="{E639E9FC-9059-369B-8CEB-8B92987DC768}"/>
                </a:ext>
              </a:extLst>
            </p:cNvPr>
            <p:cNvSpPr/>
            <p:nvPr/>
          </p:nvSpPr>
          <p:spPr>
            <a:xfrm>
              <a:off x="8754156" y="2152026"/>
              <a:ext cx="54000" cy="54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椭圆 27">
              <a:extLst>
                <a:ext uri="{FF2B5EF4-FFF2-40B4-BE49-F238E27FC236}">
                  <a16:creationId xmlns:a16="http://schemas.microsoft.com/office/drawing/2014/main" id="{B3B6BF1E-400B-1D5D-044B-406B84B0B1B4}"/>
                </a:ext>
              </a:extLst>
            </p:cNvPr>
            <p:cNvSpPr/>
            <p:nvPr/>
          </p:nvSpPr>
          <p:spPr>
            <a:xfrm>
              <a:off x="8988552" y="2152026"/>
              <a:ext cx="54000" cy="54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椭圆 28">
              <a:extLst>
                <a:ext uri="{FF2B5EF4-FFF2-40B4-BE49-F238E27FC236}">
                  <a16:creationId xmlns:a16="http://schemas.microsoft.com/office/drawing/2014/main" id="{BD56CEEF-0014-1303-6995-8D003C263AFC}"/>
                </a:ext>
              </a:extLst>
            </p:cNvPr>
            <p:cNvSpPr/>
            <p:nvPr/>
          </p:nvSpPr>
          <p:spPr>
            <a:xfrm>
              <a:off x="9222947" y="2152026"/>
              <a:ext cx="54000" cy="54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a:extLst>
                <a:ext uri="{FF2B5EF4-FFF2-40B4-BE49-F238E27FC236}">
                  <a16:creationId xmlns:a16="http://schemas.microsoft.com/office/drawing/2014/main" id="{286729AC-2F1B-BBF2-A94C-C4DB3CFB60C4}"/>
                </a:ext>
              </a:extLst>
            </p:cNvPr>
            <p:cNvSpPr/>
            <p:nvPr/>
          </p:nvSpPr>
          <p:spPr>
            <a:xfrm>
              <a:off x="9457343" y="2152026"/>
              <a:ext cx="54000" cy="54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a:extLst>
                <a:ext uri="{FF2B5EF4-FFF2-40B4-BE49-F238E27FC236}">
                  <a16:creationId xmlns:a16="http://schemas.microsoft.com/office/drawing/2014/main" id="{BE35B039-3C9F-45F3-B245-30DED914E665}"/>
                </a:ext>
              </a:extLst>
            </p:cNvPr>
            <p:cNvSpPr/>
            <p:nvPr/>
          </p:nvSpPr>
          <p:spPr>
            <a:xfrm>
              <a:off x="9691738" y="2152026"/>
              <a:ext cx="54000" cy="54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椭圆 31">
              <a:extLst>
                <a:ext uri="{FF2B5EF4-FFF2-40B4-BE49-F238E27FC236}">
                  <a16:creationId xmlns:a16="http://schemas.microsoft.com/office/drawing/2014/main" id="{6F106A11-2753-0AA9-0A67-55BC35B34181}"/>
                </a:ext>
              </a:extLst>
            </p:cNvPr>
            <p:cNvSpPr/>
            <p:nvPr/>
          </p:nvSpPr>
          <p:spPr>
            <a:xfrm>
              <a:off x="9926134" y="2152026"/>
              <a:ext cx="54000" cy="54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椭圆 32">
              <a:extLst>
                <a:ext uri="{FF2B5EF4-FFF2-40B4-BE49-F238E27FC236}">
                  <a16:creationId xmlns:a16="http://schemas.microsoft.com/office/drawing/2014/main" id="{B6CD4CA5-909D-B515-FB5A-80C9D0765080}"/>
                </a:ext>
              </a:extLst>
            </p:cNvPr>
            <p:cNvSpPr/>
            <p:nvPr/>
          </p:nvSpPr>
          <p:spPr>
            <a:xfrm>
              <a:off x="10160530" y="2152026"/>
              <a:ext cx="54000" cy="54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 33">
              <a:extLst>
                <a:ext uri="{FF2B5EF4-FFF2-40B4-BE49-F238E27FC236}">
                  <a16:creationId xmlns:a16="http://schemas.microsoft.com/office/drawing/2014/main" id="{CE03C1F0-DF8A-FD4B-68C3-E1A5FB54C20C}"/>
                </a:ext>
              </a:extLst>
            </p:cNvPr>
            <p:cNvSpPr/>
            <p:nvPr/>
          </p:nvSpPr>
          <p:spPr>
            <a:xfrm>
              <a:off x="8754156" y="2354378"/>
              <a:ext cx="54000" cy="54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椭圆 34">
              <a:extLst>
                <a:ext uri="{FF2B5EF4-FFF2-40B4-BE49-F238E27FC236}">
                  <a16:creationId xmlns:a16="http://schemas.microsoft.com/office/drawing/2014/main" id="{879AE9ED-1762-113A-A233-50A137BCF551}"/>
                </a:ext>
              </a:extLst>
            </p:cNvPr>
            <p:cNvSpPr/>
            <p:nvPr/>
          </p:nvSpPr>
          <p:spPr>
            <a:xfrm>
              <a:off x="8988552" y="2354378"/>
              <a:ext cx="54000" cy="54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椭圆 35">
              <a:extLst>
                <a:ext uri="{FF2B5EF4-FFF2-40B4-BE49-F238E27FC236}">
                  <a16:creationId xmlns:a16="http://schemas.microsoft.com/office/drawing/2014/main" id="{00F8EB37-7534-DAF6-B324-3789BBC1D29A}"/>
                </a:ext>
              </a:extLst>
            </p:cNvPr>
            <p:cNvSpPr/>
            <p:nvPr/>
          </p:nvSpPr>
          <p:spPr>
            <a:xfrm>
              <a:off x="9222947" y="2354378"/>
              <a:ext cx="54000" cy="54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椭圆 36">
              <a:extLst>
                <a:ext uri="{FF2B5EF4-FFF2-40B4-BE49-F238E27FC236}">
                  <a16:creationId xmlns:a16="http://schemas.microsoft.com/office/drawing/2014/main" id="{DDCF342A-BE8D-3CFE-987B-808900D281B6}"/>
                </a:ext>
              </a:extLst>
            </p:cNvPr>
            <p:cNvSpPr/>
            <p:nvPr/>
          </p:nvSpPr>
          <p:spPr>
            <a:xfrm>
              <a:off x="9457343" y="2354378"/>
              <a:ext cx="54000" cy="54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椭圆 37">
              <a:extLst>
                <a:ext uri="{FF2B5EF4-FFF2-40B4-BE49-F238E27FC236}">
                  <a16:creationId xmlns:a16="http://schemas.microsoft.com/office/drawing/2014/main" id="{B685C297-DAAA-2F47-796D-0CECC739B0BD}"/>
                </a:ext>
              </a:extLst>
            </p:cNvPr>
            <p:cNvSpPr/>
            <p:nvPr/>
          </p:nvSpPr>
          <p:spPr>
            <a:xfrm>
              <a:off x="9691738" y="2354378"/>
              <a:ext cx="54000" cy="54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椭圆 38">
              <a:extLst>
                <a:ext uri="{FF2B5EF4-FFF2-40B4-BE49-F238E27FC236}">
                  <a16:creationId xmlns:a16="http://schemas.microsoft.com/office/drawing/2014/main" id="{3A9FC4DA-7F14-2914-9CFB-7DA4C3AF11FB}"/>
                </a:ext>
              </a:extLst>
            </p:cNvPr>
            <p:cNvSpPr/>
            <p:nvPr/>
          </p:nvSpPr>
          <p:spPr>
            <a:xfrm>
              <a:off x="9926134" y="2354378"/>
              <a:ext cx="54000" cy="54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椭圆 39">
              <a:extLst>
                <a:ext uri="{FF2B5EF4-FFF2-40B4-BE49-F238E27FC236}">
                  <a16:creationId xmlns:a16="http://schemas.microsoft.com/office/drawing/2014/main" id="{448F2722-EA0C-7F01-BF34-BFF97AFF4AFC}"/>
                </a:ext>
              </a:extLst>
            </p:cNvPr>
            <p:cNvSpPr/>
            <p:nvPr/>
          </p:nvSpPr>
          <p:spPr>
            <a:xfrm>
              <a:off x="10160530" y="2354378"/>
              <a:ext cx="54000" cy="54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椭圆 40">
              <a:extLst>
                <a:ext uri="{FF2B5EF4-FFF2-40B4-BE49-F238E27FC236}">
                  <a16:creationId xmlns:a16="http://schemas.microsoft.com/office/drawing/2014/main" id="{CF5709B8-8D15-F6EE-C401-0D72C8BE06A2}"/>
                </a:ext>
              </a:extLst>
            </p:cNvPr>
            <p:cNvSpPr/>
            <p:nvPr/>
          </p:nvSpPr>
          <p:spPr>
            <a:xfrm>
              <a:off x="8754156" y="2556730"/>
              <a:ext cx="54000" cy="54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椭圆 41">
              <a:extLst>
                <a:ext uri="{FF2B5EF4-FFF2-40B4-BE49-F238E27FC236}">
                  <a16:creationId xmlns:a16="http://schemas.microsoft.com/office/drawing/2014/main" id="{0515A7AF-C5DD-C6AB-2E41-F031D0318B8E}"/>
                </a:ext>
              </a:extLst>
            </p:cNvPr>
            <p:cNvSpPr/>
            <p:nvPr/>
          </p:nvSpPr>
          <p:spPr>
            <a:xfrm>
              <a:off x="8988552" y="2556730"/>
              <a:ext cx="54000" cy="54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椭圆 42">
              <a:extLst>
                <a:ext uri="{FF2B5EF4-FFF2-40B4-BE49-F238E27FC236}">
                  <a16:creationId xmlns:a16="http://schemas.microsoft.com/office/drawing/2014/main" id="{06C5431B-151E-7009-8F97-417DF443A365}"/>
                </a:ext>
              </a:extLst>
            </p:cNvPr>
            <p:cNvSpPr/>
            <p:nvPr/>
          </p:nvSpPr>
          <p:spPr>
            <a:xfrm>
              <a:off x="9222947" y="2556730"/>
              <a:ext cx="54000" cy="54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椭圆 43">
              <a:extLst>
                <a:ext uri="{FF2B5EF4-FFF2-40B4-BE49-F238E27FC236}">
                  <a16:creationId xmlns:a16="http://schemas.microsoft.com/office/drawing/2014/main" id="{E7C65FA4-A75B-880C-5BD5-44EC263C14B0}"/>
                </a:ext>
              </a:extLst>
            </p:cNvPr>
            <p:cNvSpPr/>
            <p:nvPr/>
          </p:nvSpPr>
          <p:spPr>
            <a:xfrm>
              <a:off x="9457343" y="2556730"/>
              <a:ext cx="54000" cy="54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椭圆 44">
              <a:extLst>
                <a:ext uri="{FF2B5EF4-FFF2-40B4-BE49-F238E27FC236}">
                  <a16:creationId xmlns:a16="http://schemas.microsoft.com/office/drawing/2014/main" id="{F1E7EB97-1852-99A9-5085-07B0FB13CF2D}"/>
                </a:ext>
              </a:extLst>
            </p:cNvPr>
            <p:cNvSpPr/>
            <p:nvPr/>
          </p:nvSpPr>
          <p:spPr>
            <a:xfrm>
              <a:off x="9691738" y="2556730"/>
              <a:ext cx="54000" cy="54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a:extLst>
                <a:ext uri="{FF2B5EF4-FFF2-40B4-BE49-F238E27FC236}">
                  <a16:creationId xmlns:a16="http://schemas.microsoft.com/office/drawing/2014/main" id="{3D025094-75D7-97E5-9D65-BA4C2F22B9CE}"/>
                </a:ext>
              </a:extLst>
            </p:cNvPr>
            <p:cNvSpPr/>
            <p:nvPr/>
          </p:nvSpPr>
          <p:spPr>
            <a:xfrm>
              <a:off x="9926134" y="2556730"/>
              <a:ext cx="54000" cy="54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a:extLst>
                <a:ext uri="{FF2B5EF4-FFF2-40B4-BE49-F238E27FC236}">
                  <a16:creationId xmlns:a16="http://schemas.microsoft.com/office/drawing/2014/main" id="{7CE76626-44E8-8355-F53B-D7CE6934BDB1}"/>
                </a:ext>
              </a:extLst>
            </p:cNvPr>
            <p:cNvSpPr/>
            <p:nvPr/>
          </p:nvSpPr>
          <p:spPr>
            <a:xfrm>
              <a:off x="10160530" y="2556730"/>
              <a:ext cx="54000" cy="54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8" name="文本框 47">
            <a:extLst>
              <a:ext uri="{FF2B5EF4-FFF2-40B4-BE49-F238E27FC236}">
                <a16:creationId xmlns:a16="http://schemas.microsoft.com/office/drawing/2014/main" id="{0E7C42E5-1762-2B0C-6365-F8E0F359A125}"/>
              </a:ext>
            </a:extLst>
          </p:cNvPr>
          <p:cNvSpPr txBox="1"/>
          <p:nvPr/>
        </p:nvSpPr>
        <p:spPr>
          <a:xfrm>
            <a:off x="7283579" y="2520634"/>
            <a:ext cx="3276188" cy="923330"/>
          </a:xfrm>
          <a:prstGeom prst="rect">
            <a:avLst/>
          </a:prstGeom>
          <a:effectLst>
            <a:outerShdw blurRad="101600" dist="38100" dir="2700000" algn="tl" rotWithShape="0">
              <a:srgbClr val="BA68BB">
                <a:alpha val="40000"/>
              </a:srgbClr>
            </a:outerShdw>
          </a:effectLst>
        </p:spPr>
        <p:txBody>
          <a:bodyPr wrap="square" rtlCol="0">
            <a:spAutoFit/>
          </a:bodyPr>
          <a:lstStyle/>
          <a:p>
            <a:pPr algn="r"/>
            <a:r>
              <a:rPr lang="zh-CN" altLang="en-US" sz="5400" dirty="0">
                <a:ln>
                  <a:gradFill>
                    <a:gsLst>
                      <a:gs pos="0">
                        <a:schemeClr val="bg1">
                          <a:alpha val="64000"/>
                        </a:schemeClr>
                      </a:gs>
                      <a:gs pos="100000">
                        <a:schemeClr val="bg1">
                          <a:alpha val="65000"/>
                        </a:schemeClr>
                      </a:gs>
                    </a:gsLst>
                    <a:lin ang="5400000" scaled="1"/>
                  </a:gradFill>
                </a:ln>
                <a:gradFill flip="none" rotWithShape="1">
                  <a:gsLst>
                    <a:gs pos="3401">
                      <a:srgbClr val="EF9EDC"/>
                    </a:gs>
                    <a:gs pos="44000">
                      <a:srgbClr val="645FE6"/>
                    </a:gs>
                    <a:gs pos="68000">
                      <a:srgbClr val="BA68BB"/>
                    </a:gs>
                    <a:gs pos="100000">
                      <a:srgbClr val="EF9EDC"/>
                    </a:gs>
                  </a:gsLst>
                  <a:path path="circle">
                    <a:fillToRect r="100000" b="100000"/>
                  </a:path>
                  <a:tileRect l="-100000" t="-100000"/>
                </a:gradFill>
                <a:latin typeface="思源宋体 CN Heavy" panose="02020900000000000000" pitchFamily="18" charset="-122"/>
                <a:ea typeface="思源宋体 CN Heavy" panose="02020900000000000000" pitchFamily="18" charset="-122"/>
              </a:rPr>
              <a:t>感谢观看</a:t>
            </a:r>
          </a:p>
        </p:txBody>
      </p:sp>
      <p:sp>
        <p:nvSpPr>
          <p:cNvPr id="49" name="文本框 48">
            <a:extLst>
              <a:ext uri="{FF2B5EF4-FFF2-40B4-BE49-F238E27FC236}">
                <a16:creationId xmlns:a16="http://schemas.microsoft.com/office/drawing/2014/main" id="{6F75F867-672C-B778-5666-01EEC2C4C58F}"/>
              </a:ext>
            </a:extLst>
          </p:cNvPr>
          <p:cNvSpPr txBox="1"/>
          <p:nvPr/>
        </p:nvSpPr>
        <p:spPr>
          <a:xfrm>
            <a:off x="5315382" y="3443964"/>
            <a:ext cx="5244385" cy="923330"/>
          </a:xfrm>
          <a:prstGeom prst="rect">
            <a:avLst/>
          </a:prstGeom>
          <a:effectLst>
            <a:outerShdw blurRad="101600" dist="38100" dir="2700000" algn="tl" rotWithShape="0">
              <a:srgbClr val="BA68BB">
                <a:alpha val="40000"/>
              </a:srgbClr>
            </a:outerShdw>
          </a:effectLst>
        </p:spPr>
        <p:txBody>
          <a:bodyPr wrap="square" rtlCol="0">
            <a:spAutoFit/>
          </a:bodyPr>
          <a:lstStyle/>
          <a:p>
            <a:pPr algn="r"/>
            <a:r>
              <a:rPr lang="zh-CN" altLang="en-US" sz="5400" dirty="0">
                <a:ln>
                  <a:gradFill>
                    <a:gsLst>
                      <a:gs pos="0">
                        <a:schemeClr val="bg1">
                          <a:alpha val="64000"/>
                        </a:schemeClr>
                      </a:gs>
                      <a:gs pos="100000">
                        <a:schemeClr val="bg1">
                          <a:alpha val="65000"/>
                        </a:schemeClr>
                      </a:gs>
                    </a:gsLst>
                    <a:lin ang="5400000" scaled="1"/>
                  </a:gradFill>
                </a:ln>
                <a:gradFill flip="none" rotWithShape="1">
                  <a:gsLst>
                    <a:gs pos="3401">
                      <a:srgbClr val="EF9EDC"/>
                    </a:gs>
                    <a:gs pos="44000">
                      <a:srgbClr val="645FE6"/>
                    </a:gs>
                    <a:gs pos="68000">
                      <a:srgbClr val="BA68BB"/>
                    </a:gs>
                    <a:gs pos="100000">
                      <a:srgbClr val="EF9EDC"/>
                    </a:gs>
                  </a:gsLst>
                  <a:path path="circle">
                    <a:fillToRect r="100000" b="100000"/>
                  </a:path>
                  <a:tileRect l="-100000" t="-100000"/>
                </a:gradFill>
                <a:latin typeface="思源宋体 CN Heavy" panose="02020900000000000000" pitchFamily="18" charset="-122"/>
                <a:ea typeface="思源宋体 CN Heavy" panose="02020900000000000000" pitchFamily="18" charset="-122"/>
              </a:rPr>
              <a:t>期待与您合作</a:t>
            </a:r>
          </a:p>
        </p:txBody>
      </p:sp>
      <p:sp>
        <p:nvSpPr>
          <p:cNvPr id="51" name="文本框 50">
            <a:extLst>
              <a:ext uri="{FF2B5EF4-FFF2-40B4-BE49-F238E27FC236}">
                <a16:creationId xmlns:a16="http://schemas.microsoft.com/office/drawing/2014/main" id="{D0E6C14D-110D-8A0E-E81A-797944A50887}"/>
              </a:ext>
            </a:extLst>
          </p:cNvPr>
          <p:cNvSpPr txBox="1"/>
          <p:nvPr/>
        </p:nvSpPr>
        <p:spPr>
          <a:xfrm>
            <a:off x="823250" y="1445046"/>
            <a:ext cx="5209760" cy="738664"/>
          </a:xfrm>
          <a:prstGeom prst="rect">
            <a:avLst/>
          </a:prstGeom>
          <a:noFill/>
        </p:spPr>
        <p:txBody>
          <a:bodyPr wrap="none" lIns="0" tIns="0" rIns="0" bIns="0" rtlCol="0">
            <a:spAutoFit/>
          </a:bodyPr>
          <a:lstStyle/>
          <a:p>
            <a:pPr lvl="1"/>
            <a:r>
              <a:rPr lang="en-US" altLang="zh-CN" sz="4800" dirty="0">
                <a:gradFill flip="none" rotWithShape="1">
                  <a:gsLst>
                    <a:gs pos="53058">
                      <a:schemeClr val="accent3">
                        <a:lumMod val="75000"/>
                      </a:schemeClr>
                    </a:gs>
                    <a:gs pos="100000">
                      <a:schemeClr val="accent3"/>
                    </a:gs>
                    <a:gs pos="2000">
                      <a:schemeClr val="accent4"/>
                    </a:gs>
                  </a:gsLst>
                  <a:lin ang="13500000" scaled="1"/>
                  <a:tileRect/>
                </a:gradFill>
                <a:effectLst>
                  <a:outerShdw blurRad="50800" dist="38100" algn="l" rotWithShape="0">
                    <a:schemeClr val="accent4">
                      <a:alpha val="40000"/>
                    </a:schemeClr>
                  </a:outerShdw>
                </a:effectLst>
                <a:latin typeface="+mj-lt"/>
                <a:ea typeface="+mj-ea"/>
              </a:rPr>
              <a:t>Thank You</a:t>
            </a:r>
            <a:endParaRPr lang="zh-CN" altLang="en-US" sz="4800" dirty="0">
              <a:gradFill flip="none" rotWithShape="1">
                <a:gsLst>
                  <a:gs pos="53058">
                    <a:schemeClr val="accent3">
                      <a:lumMod val="75000"/>
                    </a:schemeClr>
                  </a:gs>
                  <a:gs pos="100000">
                    <a:schemeClr val="accent3"/>
                  </a:gs>
                  <a:gs pos="2000">
                    <a:schemeClr val="accent4"/>
                  </a:gs>
                </a:gsLst>
                <a:lin ang="13500000" scaled="1"/>
                <a:tileRect/>
              </a:gradFill>
              <a:effectLst>
                <a:outerShdw blurRad="50800" dist="38100" algn="l" rotWithShape="0">
                  <a:schemeClr val="accent4">
                    <a:alpha val="40000"/>
                  </a:schemeClr>
                </a:outerShdw>
              </a:effectLst>
              <a:latin typeface="+mj-lt"/>
              <a:ea typeface="+mj-ea"/>
            </a:endParaRPr>
          </a:p>
        </p:txBody>
      </p:sp>
      <p:sp>
        <p:nvSpPr>
          <p:cNvPr id="53" name="矩形: 圆角 52">
            <a:extLst>
              <a:ext uri="{FF2B5EF4-FFF2-40B4-BE49-F238E27FC236}">
                <a16:creationId xmlns:a16="http://schemas.microsoft.com/office/drawing/2014/main" id="{B23AB431-C588-6E98-E838-4738BA35C959}"/>
              </a:ext>
            </a:extLst>
          </p:cNvPr>
          <p:cNvSpPr/>
          <p:nvPr/>
        </p:nvSpPr>
        <p:spPr>
          <a:xfrm>
            <a:off x="6186356" y="4625125"/>
            <a:ext cx="4373411" cy="516632"/>
          </a:xfrm>
          <a:prstGeom prst="roundRect">
            <a:avLst>
              <a:gd name="adj" fmla="val 50000"/>
            </a:avLst>
          </a:prstGeom>
          <a:gradFill>
            <a:gsLst>
              <a:gs pos="54400">
                <a:srgbClr val="B598F0"/>
              </a:gs>
              <a:gs pos="0">
                <a:srgbClr val="EF9EDC">
                  <a:lumMod val="100000"/>
                </a:srgbClr>
              </a:gs>
              <a:gs pos="100000">
                <a:srgbClr val="645FE6"/>
              </a:gs>
            </a:gsLst>
            <a:path path="circle">
              <a:fillToRect r="100000" b="100000"/>
            </a:path>
          </a:gradFill>
          <a:ln>
            <a:noFill/>
          </a:ln>
          <a:effectLst>
            <a:outerShdw blurRad="139700" dist="38100" dir="2700000" algn="tl" rotWithShape="0">
              <a:srgbClr val="645FE6">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文本框 53">
            <a:extLst>
              <a:ext uri="{FF2B5EF4-FFF2-40B4-BE49-F238E27FC236}">
                <a16:creationId xmlns:a16="http://schemas.microsoft.com/office/drawing/2014/main" id="{A43DAD54-CB04-F0EA-CA63-D838A70BF3F8}"/>
              </a:ext>
            </a:extLst>
          </p:cNvPr>
          <p:cNvSpPr txBox="1"/>
          <p:nvPr/>
        </p:nvSpPr>
        <p:spPr>
          <a:xfrm>
            <a:off x="6370470" y="4698402"/>
            <a:ext cx="1672370" cy="370078"/>
          </a:xfrm>
          <a:prstGeom prst="rect">
            <a:avLst/>
          </a:prstGeom>
          <a:noFill/>
        </p:spPr>
        <p:txBody>
          <a:bodyPr wrap="square" rtlCol="0">
            <a:spAutoFit/>
          </a:bodyPr>
          <a:lstStyle/>
          <a:p>
            <a:r>
              <a:rPr lang="zh-CN" altLang="en-US" dirty="0">
                <a:solidFill>
                  <a:schemeClr val="bg1"/>
                </a:solidFill>
              </a:rPr>
              <a:t>汇报人  </a:t>
            </a:r>
            <a:r>
              <a:rPr lang="en-US" altLang="zh-CN" dirty="0">
                <a:solidFill>
                  <a:schemeClr val="bg1"/>
                </a:solidFill>
              </a:rPr>
              <a:t>|  XXX</a:t>
            </a:r>
            <a:endParaRPr lang="zh-CN" altLang="en-US" dirty="0">
              <a:solidFill>
                <a:schemeClr val="bg1"/>
              </a:solidFill>
            </a:endParaRPr>
          </a:p>
        </p:txBody>
      </p:sp>
      <p:cxnSp>
        <p:nvCxnSpPr>
          <p:cNvPr id="55" name="直接连接符 54">
            <a:extLst>
              <a:ext uri="{FF2B5EF4-FFF2-40B4-BE49-F238E27FC236}">
                <a16:creationId xmlns:a16="http://schemas.microsoft.com/office/drawing/2014/main" id="{CBDFAF4C-72D7-DFCB-B486-58F16802D9FE}"/>
              </a:ext>
            </a:extLst>
          </p:cNvPr>
          <p:cNvCxnSpPr>
            <a:cxnSpLocks/>
          </p:cNvCxnSpPr>
          <p:nvPr/>
        </p:nvCxnSpPr>
        <p:spPr>
          <a:xfrm>
            <a:off x="7847635" y="2321244"/>
            <a:ext cx="2470425" cy="0"/>
          </a:xfrm>
          <a:prstGeom prst="line">
            <a:avLst/>
          </a:prstGeom>
          <a:ln w="25400">
            <a:solidFill>
              <a:srgbClr val="645FE6"/>
            </a:solidFill>
          </a:ln>
        </p:spPr>
        <p:style>
          <a:lnRef idx="1">
            <a:schemeClr val="accent1"/>
          </a:lnRef>
          <a:fillRef idx="0">
            <a:schemeClr val="accent1"/>
          </a:fillRef>
          <a:effectRef idx="0">
            <a:schemeClr val="accent1"/>
          </a:effectRef>
          <a:fontRef idx="minor">
            <a:schemeClr val="tx1"/>
          </a:fontRef>
        </p:style>
      </p:cxnSp>
      <p:sp>
        <p:nvSpPr>
          <p:cNvPr id="64" name="文本框 63">
            <a:extLst>
              <a:ext uri="{FF2B5EF4-FFF2-40B4-BE49-F238E27FC236}">
                <a16:creationId xmlns:a16="http://schemas.microsoft.com/office/drawing/2014/main" id="{C2CDE422-81B9-B32A-DC55-DA779BA065A3}"/>
              </a:ext>
            </a:extLst>
          </p:cNvPr>
          <p:cNvSpPr txBox="1"/>
          <p:nvPr/>
        </p:nvSpPr>
        <p:spPr>
          <a:xfrm>
            <a:off x="883338" y="3496285"/>
            <a:ext cx="5209760" cy="738664"/>
          </a:xfrm>
          <a:prstGeom prst="rect">
            <a:avLst/>
          </a:prstGeom>
          <a:noFill/>
        </p:spPr>
        <p:txBody>
          <a:bodyPr wrap="none" lIns="0" tIns="0" rIns="0" bIns="0" rtlCol="0" anchor="ctr" anchorCtr="0">
            <a:spAutoFit/>
          </a:bodyPr>
          <a:lstStyle/>
          <a:p>
            <a:pPr lvl="1"/>
            <a:r>
              <a:rPr lang="en-US" altLang="zh-CN" sz="4800" dirty="0">
                <a:ln>
                  <a:gradFill>
                    <a:gsLst>
                      <a:gs pos="40000">
                        <a:schemeClr val="accent1">
                          <a:lumMod val="5000"/>
                          <a:lumOff val="95000"/>
                          <a:alpha val="0"/>
                        </a:schemeClr>
                      </a:gs>
                      <a:gs pos="38000">
                        <a:schemeClr val="bg1"/>
                      </a:gs>
                    </a:gsLst>
                    <a:lin ang="5400000" scaled="1"/>
                  </a:gradFill>
                </a:ln>
                <a:noFill/>
                <a:effectLst>
                  <a:outerShdw blurRad="50800" dist="38100" algn="l" rotWithShape="0">
                    <a:schemeClr val="accent4">
                      <a:alpha val="40000"/>
                    </a:schemeClr>
                  </a:outerShdw>
                </a:effectLst>
                <a:latin typeface="+mj-lt"/>
                <a:ea typeface="+mj-ea"/>
              </a:rPr>
              <a:t>Thank You</a:t>
            </a:r>
            <a:endParaRPr lang="zh-CN" altLang="en-US" sz="4800" dirty="0">
              <a:ln>
                <a:gradFill>
                  <a:gsLst>
                    <a:gs pos="40000">
                      <a:schemeClr val="accent1">
                        <a:lumMod val="5000"/>
                        <a:lumOff val="95000"/>
                        <a:alpha val="0"/>
                      </a:schemeClr>
                    </a:gs>
                    <a:gs pos="38000">
                      <a:schemeClr val="bg1"/>
                    </a:gs>
                  </a:gsLst>
                  <a:lin ang="5400000" scaled="1"/>
                </a:gradFill>
              </a:ln>
              <a:noFill/>
              <a:effectLst>
                <a:outerShdw blurRad="50800" dist="38100" algn="l" rotWithShape="0">
                  <a:schemeClr val="accent4">
                    <a:alpha val="40000"/>
                  </a:schemeClr>
                </a:outerShdw>
              </a:effectLst>
              <a:latin typeface="+mj-lt"/>
              <a:ea typeface="+mj-ea"/>
            </a:endParaRPr>
          </a:p>
        </p:txBody>
      </p:sp>
      <p:sp>
        <p:nvSpPr>
          <p:cNvPr id="69" name="文本框 68">
            <a:extLst>
              <a:ext uri="{FF2B5EF4-FFF2-40B4-BE49-F238E27FC236}">
                <a16:creationId xmlns:a16="http://schemas.microsoft.com/office/drawing/2014/main" id="{C10BA0E2-18A8-6ED5-63CA-E26F93E77F16}"/>
              </a:ext>
            </a:extLst>
          </p:cNvPr>
          <p:cNvSpPr txBox="1"/>
          <p:nvPr/>
        </p:nvSpPr>
        <p:spPr>
          <a:xfrm>
            <a:off x="813782" y="2021689"/>
            <a:ext cx="5209760" cy="738664"/>
          </a:xfrm>
          <a:prstGeom prst="rect">
            <a:avLst/>
          </a:prstGeom>
          <a:noFill/>
        </p:spPr>
        <p:txBody>
          <a:bodyPr wrap="none" lIns="0" tIns="0" rIns="0" bIns="0" rtlCol="0" anchor="ctr" anchorCtr="0">
            <a:spAutoFit/>
          </a:bodyPr>
          <a:lstStyle/>
          <a:p>
            <a:pPr lvl="1"/>
            <a:r>
              <a:rPr lang="en-US" altLang="zh-CN" sz="4800" dirty="0">
                <a:ln>
                  <a:gradFill>
                    <a:gsLst>
                      <a:gs pos="74000">
                        <a:schemeClr val="accent1">
                          <a:lumMod val="5000"/>
                          <a:lumOff val="95000"/>
                          <a:alpha val="0"/>
                        </a:schemeClr>
                      </a:gs>
                      <a:gs pos="73000">
                        <a:schemeClr val="bg1"/>
                      </a:gs>
                    </a:gsLst>
                    <a:lin ang="5400000" scaled="1"/>
                  </a:gradFill>
                </a:ln>
                <a:noFill/>
                <a:effectLst>
                  <a:outerShdw blurRad="50800" dist="38100" algn="l" rotWithShape="0">
                    <a:schemeClr val="accent4">
                      <a:alpha val="40000"/>
                    </a:schemeClr>
                  </a:outerShdw>
                </a:effectLst>
                <a:latin typeface="+mj-lt"/>
                <a:ea typeface="+mj-ea"/>
              </a:rPr>
              <a:t>Thank You</a:t>
            </a:r>
            <a:endParaRPr lang="zh-CN" altLang="en-US" sz="4800" dirty="0">
              <a:ln>
                <a:gradFill>
                  <a:gsLst>
                    <a:gs pos="74000">
                      <a:schemeClr val="accent1">
                        <a:lumMod val="5000"/>
                        <a:lumOff val="95000"/>
                        <a:alpha val="0"/>
                      </a:schemeClr>
                    </a:gs>
                    <a:gs pos="73000">
                      <a:schemeClr val="bg1"/>
                    </a:gs>
                  </a:gsLst>
                  <a:lin ang="5400000" scaled="1"/>
                </a:gradFill>
              </a:ln>
              <a:noFill/>
              <a:effectLst>
                <a:outerShdw blurRad="50800" dist="38100" algn="l" rotWithShape="0">
                  <a:schemeClr val="accent4">
                    <a:alpha val="40000"/>
                  </a:schemeClr>
                </a:outerShdw>
              </a:effectLst>
              <a:latin typeface="+mj-lt"/>
              <a:ea typeface="+mj-ea"/>
            </a:endParaRPr>
          </a:p>
        </p:txBody>
      </p:sp>
      <p:sp>
        <p:nvSpPr>
          <p:cNvPr id="70" name="文本框 69">
            <a:extLst>
              <a:ext uri="{FF2B5EF4-FFF2-40B4-BE49-F238E27FC236}">
                <a16:creationId xmlns:a16="http://schemas.microsoft.com/office/drawing/2014/main" id="{08CD66D6-E759-FEC1-B26D-0B741E0EEB4D}"/>
              </a:ext>
            </a:extLst>
          </p:cNvPr>
          <p:cNvSpPr txBox="1"/>
          <p:nvPr/>
        </p:nvSpPr>
        <p:spPr>
          <a:xfrm>
            <a:off x="802781" y="2549882"/>
            <a:ext cx="5209760" cy="738664"/>
          </a:xfrm>
          <a:prstGeom prst="rect">
            <a:avLst/>
          </a:prstGeom>
          <a:noFill/>
        </p:spPr>
        <p:txBody>
          <a:bodyPr wrap="none" lIns="0" tIns="0" rIns="0" bIns="0" rtlCol="0" anchor="ctr" anchorCtr="0">
            <a:spAutoFit/>
          </a:bodyPr>
          <a:lstStyle/>
          <a:p>
            <a:pPr lvl="1"/>
            <a:r>
              <a:rPr lang="en-US" altLang="zh-CN" sz="4800" dirty="0">
                <a:ln>
                  <a:gradFill>
                    <a:gsLst>
                      <a:gs pos="65000">
                        <a:schemeClr val="accent1">
                          <a:lumMod val="5000"/>
                          <a:lumOff val="95000"/>
                          <a:alpha val="0"/>
                        </a:schemeClr>
                      </a:gs>
                      <a:gs pos="64000">
                        <a:schemeClr val="bg1"/>
                      </a:gs>
                    </a:gsLst>
                    <a:lin ang="5400000" scaled="1"/>
                  </a:gradFill>
                </a:ln>
                <a:noFill/>
                <a:effectLst>
                  <a:outerShdw blurRad="50800" dist="38100" algn="l" rotWithShape="0">
                    <a:schemeClr val="accent4">
                      <a:alpha val="40000"/>
                    </a:schemeClr>
                  </a:outerShdw>
                </a:effectLst>
                <a:latin typeface="+mj-lt"/>
                <a:ea typeface="+mj-ea"/>
              </a:rPr>
              <a:t>Thank You</a:t>
            </a:r>
            <a:endParaRPr lang="zh-CN" altLang="en-US" sz="4800" dirty="0">
              <a:ln>
                <a:gradFill>
                  <a:gsLst>
                    <a:gs pos="65000">
                      <a:schemeClr val="accent1">
                        <a:lumMod val="5000"/>
                        <a:lumOff val="95000"/>
                        <a:alpha val="0"/>
                      </a:schemeClr>
                    </a:gs>
                    <a:gs pos="64000">
                      <a:schemeClr val="bg1"/>
                    </a:gs>
                  </a:gsLst>
                  <a:lin ang="5400000" scaled="1"/>
                </a:gradFill>
              </a:ln>
              <a:noFill/>
              <a:effectLst>
                <a:outerShdw blurRad="50800" dist="38100" algn="l" rotWithShape="0">
                  <a:schemeClr val="accent4">
                    <a:alpha val="40000"/>
                  </a:schemeClr>
                </a:outerShdw>
              </a:effectLst>
              <a:latin typeface="+mj-lt"/>
              <a:ea typeface="+mj-ea"/>
            </a:endParaRPr>
          </a:p>
        </p:txBody>
      </p:sp>
      <p:sp>
        <p:nvSpPr>
          <p:cNvPr id="71" name="文本框 70">
            <a:extLst>
              <a:ext uri="{FF2B5EF4-FFF2-40B4-BE49-F238E27FC236}">
                <a16:creationId xmlns:a16="http://schemas.microsoft.com/office/drawing/2014/main" id="{FB41E33F-74C6-8DEA-5F82-9FE571110152}"/>
              </a:ext>
            </a:extLst>
          </p:cNvPr>
          <p:cNvSpPr txBox="1"/>
          <p:nvPr/>
        </p:nvSpPr>
        <p:spPr>
          <a:xfrm>
            <a:off x="876070" y="3078075"/>
            <a:ext cx="5209760" cy="738664"/>
          </a:xfrm>
          <a:prstGeom prst="rect">
            <a:avLst/>
          </a:prstGeom>
          <a:noFill/>
        </p:spPr>
        <p:txBody>
          <a:bodyPr wrap="none" lIns="0" tIns="0" rIns="0" bIns="0" rtlCol="0" anchor="ctr" anchorCtr="0">
            <a:spAutoFit/>
          </a:bodyPr>
          <a:lstStyle/>
          <a:p>
            <a:pPr lvl="1"/>
            <a:r>
              <a:rPr lang="en-US" altLang="zh-CN" sz="4800" dirty="0">
                <a:ln>
                  <a:gradFill>
                    <a:gsLst>
                      <a:gs pos="49000">
                        <a:schemeClr val="accent1">
                          <a:lumMod val="5000"/>
                          <a:lumOff val="95000"/>
                          <a:alpha val="0"/>
                        </a:schemeClr>
                      </a:gs>
                      <a:gs pos="46000">
                        <a:schemeClr val="bg1"/>
                      </a:gs>
                    </a:gsLst>
                    <a:lin ang="5400000" scaled="1"/>
                  </a:gradFill>
                </a:ln>
                <a:noFill/>
                <a:effectLst>
                  <a:outerShdw blurRad="50800" dist="38100" algn="l" rotWithShape="0">
                    <a:schemeClr val="accent4">
                      <a:alpha val="40000"/>
                    </a:schemeClr>
                  </a:outerShdw>
                </a:effectLst>
                <a:latin typeface="+mj-lt"/>
                <a:ea typeface="+mj-ea"/>
              </a:rPr>
              <a:t>Thank You</a:t>
            </a:r>
            <a:endParaRPr lang="zh-CN" altLang="en-US" sz="4800" dirty="0">
              <a:ln>
                <a:gradFill>
                  <a:gsLst>
                    <a:gs pos="49000">
                      <a:schemeClr val="accent1">
                        <a:lumMod val="5000"/>
                        <a:lumOff val="95000"/>
                        <a:alpha val="0"/>
                      </a:schemeClr>
                    </a:gs>
                    <a:gs pos="46000">
                      <a:schemeClr val="bg1"/>
                    </a:gs>
                  </a:gsLst>
                  <a:lin ang="5400000" scaled="1"/>
                </a:gradFill>
              </a:ln>
              <a:noFill/>
              <a:effectLst>
                <a:outerShdw blurRad="50800" dist="38100" algn="l" rotWithShape="0">
                  <a:schemeClr val="accent4">
                    <a:alpha val="40000"/>
                  </a:schemeClr>
                </a:outerShdw>
              </a:effectLst>
              <a:latin typeface="+mj-lt"/>
              <a:ea typeface="+mj-ea"/>
            </a:endParaRPr>
          </a:p>
        </p:txBody>
      </p:sp>
      <p:sp>
        <p:nvSpPr>
          <p:cNvPr id="72" name="文本框 71">
            <a:extLst>
              <a:ext uri="{FF2B5EF4-FFF2-40B4-BE49-F238E27FC236}">
                <a16:creationId xmlns:a16="http://schemas.microsoft.com/office/drawing/2014/main" id="{C9628083-AA1B-BF87-48E4-7A0C5618003A}"/>
              </a:ext>
            </a:extLst>
          </p:cNvPr>
          <p:cNvSpPr txBox="1"/>
          <p:nvPr/>
        </p:nvSpPr>
        <p:spPr>
          <a:xfrm>
            <a:off x="8744911" y="4698402"/>
            <a:ext cx="1672370" cy="370078"/>
          </a:xfrm>
          <a:prstGeom prst="rect">
            <a:avLst/>
          </a:prstGeom>
          <a:noFill/>
        </p:spPr>
        <p:txBody>
          <a:bodyPr wrap="square" rtlCol="0">
            <a:spAutoFit/>
          </a:bodyPr>
          <a:lstStyle/>
          <a:p>
            <a:r>
              <a:rPr lang="en-US" altLang="zh-CN" dirty="0">
                <a:solidFill>
                  <a:schemeClr val="bg1"/>
                </a:solidFill>
              </a:rPr>
              <a:t>20XX-XX-XX</a:t>
            </a:r>
            <a:endParaRPr lang="zh-CN" altLang="en-US" dirty="0">
              <a:solidFill>
                <a:schemeClr val="bg1"/>
              </a:solidFill>
            </a:endParaRPr>
          </a:p>
        </p:txBody>
      </p:sp>
      <p:grpSp>
        <p:nvGrpSpPr>
          <p:cNvPr id="73" name="组合 72">
            <a:extLst>
              <a:ext uri="{FF2B5EF4-FFF2-40B4-BE49-F238E27FC236}">
                <a16:creationId xmlns:a16="http://schemas.microsoft.com/office/drawing/2014/main" id="{84D83186-D503-9CB6-0D34-69B3274EB609}"/>
              </a:ext>
            </a:extLst>
          </p:cNvPr>
          <p:cNvGrpSpPr/>
          <p:nvPr/>
        </p:nvGrpSpPr>
        <p:grpSpPr>
          <a:xfrm>
            <a:off x="1197317" y="4284727"/>
            <a:ext cx="1460374" cy="863407"/>
            <a:chOff x="8754156" y="1747323"/>
            <a:chExt cx="1460374" cy="863407"/>
          </a:xfrm>
        </p:grpSpPr>
        <p:sp>
          <p:nvSpPr>
            <p:cNvPr id="74" name="椭圆 73">
              <a:extLst>
                <a:ext uri="{FF2B5EF4-FFF2-40B4-BE49-F238E27FC236}">
                  <a16:creationId xmlns:a16="http://schemas.microsoft.com/office/drawing/2014/main" id="{194D559F-18AB-A75A-CAA4-2930E9D35BF2}"/>
                </a:ext>
              </a:extLst>
            </p:cNvPr>
            <p:cNvSpPr/>
            <p:nvPr/>
          </p:nvSpPr>
          <p:spPr>
            <a:xfrm>
              <a:off x="8754156" y="1747323"/>
              <a:ext cx="54000" cy="54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椭圆 74">
              <a:extLst>
                <a:ext uri="{FF2B5EF4-FFF2-40B4-BE49-F238E27FC236}">
                  <a16:creationId xmlns:a16="http://schemas.microsoft.com/office/drawing/2014/main" id="{88E8A8D8-3C21-5B1E-DE53-BED5C604C478}"/>
                </a:ext>
              </a:extLst>
            </p:cNvPr>
            <p:cNvSpPr/>
            <p:nvPr/>
          </p:nvSpPr>
          <p:spPr>
            <a:xfrm>
              <a:off x="8988552" y="1747323"/>
              <a:ext cx="54000" cy="54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椭圆 75">
              <a:extLst>
                <a:ext uri="{FF2B5EF4-FFF2-40B4-BE49-F238E27FC236}">
                  <a16:creationId xmlns:a16="http://schemas.microsoft.com/office/drawing/2014/main" id="{A85AD598-F125-787F-177B-972AB40E9BE9}"/>
                </a:ext>
              </a:extLst>
            </p:cNvPr>
            <p:cNvSpPr/>
            <p:nvPr/>
          </p:nvSpPr>
          <p:spPr>
            <a:xfrm>
              <a:off x="9222947" y="1747323"/>
              <a:ext cx="54000" cy="54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椭圆 76">
              <a:extLst>
                <a:ext uri="{FF2B5EF4-FFF2-40B4-BE49-F238E27FC236}">
                  <a16:creationId xmlns:a16="http://schemas.microsoft.com/office/drawing/2014/main" id="{9CE5661A-C460-6A07-B540-E5BF569BEFBC}"/>
                </a:ext>
              </a:extLst>
            </p:cNvPr>
            <p:cNvSpPr/>
            <p:nvPr/>
          </p:nvSpPr>
          <p:spPr>
            <a:xfrm>
              <a:off x="9457343" y="1747323"/>
              <a:ext cx="54000" cy="54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椭圆 77">
              <a:extLst>
                <a:ext uri="{FF2B5EF4-FFF2-40B4-BE49-F238E27FC236}">
                  <a16:creationId xmlns:a16="http://schemas.microsoft.com/office/drawing/2014/main" id="{3FC2A1E1-1962-1F96-C50E-DFCB14B769CF}"/>
                </a:ext>
              </a:extLst>
            </p:cNvPr>
            <p:cNvSpPr/>
            <p:nvPr/>
          </p:nvSpPr>
          <p:spPr>
            <a:xfrm>
              <a:off x="9691738" y="1747323"/>
              <a:ext cx="54000" cy="54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椭圆 78">
              <a:extLst>
                <a:ext uri="{FF2B5EF4-FFF2-40B4-BE49-F238E27FC236}">
                  <a16:creationId xmlns:a16="http://schemas.microsoft.com/office/drawing/2014/main" id="{FE67757F-7910-C356-0FCA-128503E40418}"/>
                </a:ext>
              </a:extLst>
            </p:cNvPr>
            <p:cNvSpPr/>
            <p:nvPr/>
          </p:nvSpPr>
          <p:spPr>
            <a:xfrm>
              <a:off x="9926134" y="1747323"/>
              <a:ext cx="54000" cy="54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椭圆 79">
              <a:extLst>
                <a:ext uri="{FF2B5EF4-FFF2-40B4-BE49-F238E27FC236}">
                  <a16:creationId xmlns:a16="http://schemas.microsoft.com/office/drawing/2014/main" id="{1C0CC5A0-7667-6709-6F09-963ABE504EEE}"/>
                </a:ext>
              </a:extLst>
            </p:cNvPr>
            <p:cNvSpPr/>
            <p:nvPr/>
          </p:nvSpPr>
          <p:spPr>
            <a:xfrm>
              <a:off x="10160530" y="1747323"/>
              <a:ext cx="54000" cy="54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椭圆 80">
              <a:extLst>
                <a:ext uri="{FF2B5EF4-FFF2-40B4-BE49-F238E27FC236}">
                  <a16:creationId xmlns:a16="http://schemas.microsoft.com/office/drawing/2014/main" id="{AC9FB45A-6E4D-FAC9-9F10-3929993135A8}"/>
                </a:ext>
              </a:extLst>
            </p:cNvPr>
            <p:cNvSpPr/>
            <p:nvPr/>
          </p:nvSpPr>
          <p:spPr>
            <a:xfrm>
              <a:off x="8754156" y="1949675"/>
              <a:ext cx="54000" cy="54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椭圆 81">
              <a:extLst>
                <a:ext uri="{FF2B5EF4-FFF2-40B4-BE49-F238E27FC236}">
                  <a16:creationId xmlns:a16="http://schemas.microsoft.com/office/drawing/2014/main" id="{556F12F3-B9BF-9F94-E5C1-807575B85DAE}"/>
                </a:ext>
              </a:extLst>
            </p:cNvPr>
            <p:cNvSpPr/>
            <p:nvPr/>
          </p:nvSpPr>
          <p:spPr>
            <a:xfrm>
              <a:off x="8988552" y="1949675"/>
              <a:ext cx="54000" cy="54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椭圆 82">
              <a:extLst>
                <a:ext uri="{FF2B5EF4-FFF2-40B4-BE49-F238E27FC236}">
                  <a16:creationId xmlns:a16="http://schemas.microsoft.com/office/drawing/2014/main" id="{44D7AEC3-618F-69B8-2700-0568DE424C13}"/>
                </a:ext>
              </a:extLst>
            </p:cNvPr>
            <p:cNvSpPr/>
            <p:nvPr/>
          </p:nvSpPr>
          <p:spPr>
            <a:xfrm>
              <a:off x="9222947" y="1949675"/>
              <a:ext cx="54000" cy="54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4" name="椭圆 83">
              <a:extLst>
                <a:ext uri="{FF2B5EF4-FFF2-40B4-BE49-F238E27FC236}">
                  <a16:creationId xmlns:a16="http://schemas.microsoft.com/office/drawing/2014/main" id="{CE72FDF9-E93C-C63A-1E02-D1921DC1B4EF}"/>
                </a:ext>
              </a:extLst>
            </p:cNvPr>
            <p:cNvSpPr/>
            <p:nvPr/>
          </p:nvSpPr>
          <p:spPr>
            <a:xfrm>
              <a:off x="9457343" y="1949675"/>
              <a:ext cx="54000" cy="54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椭圆 84">
              <a:extLst>
                <a:ext uri="{FF2B5EF4-FFF2-40B4-BE49-F238E27FC236}">
                  <a16:creationId xmlns:a16="http://schemas.microsoft.com/office/drawing/2014/main" id="{A4FBA1C5-826D-C05B-6D49-BB67E12FFBA5}"/>
                </a:ext>
              </a:extLst>
            </p:cNvPr>
            <p:cNvSpPr/>
            <p:nvPr/>
          </p:nvSpPr>
          <p:spPr>
            <a:xfrm>
              <a:off x="9691738" y="1949675"/>
              <a:ext cx="54000" cy="54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椭圆 85">
              <a:extLst>
                <a:ext uri="{FF2B5EF4-FFF2-40B4-BE49-F238E27FC236}">
                  <a16:creationId xmlns:a16="http://schemas.microsoft.com/office/drawing/2014/main" id="{989B9693-65B4-3C11-878C-61E7AD782E8E}"/>
                </a:ext>
              </a:extLst>
            </p:cNvPr>
            <p:cNvSpPr/>
            <p:nvPr/>
          </p:nvSpPr>
          <p:spPr>
            <a:xfrm>
              <a:off x="9926134" y="1949675"/>
              <a:ext cx="54000" cy="54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椭圆 86">
              <a:extLst>
                <a:ext uri="{FF2B5EF4-FFF2-40B4-BE49-F238E27FC236}">
                  <a16:creationId xmlns:a16="http://schemas.microsoft.com/office/drawing/2014/main" id="{11CF6752-2A0E-A978-467C-3406F3A98972}"/>
                </a:ext>
              </a:extLst>
            </p:cNvPr>
            <p:cNvSpPr/>
            <p:nvPr/>
          </p:nvSpPr>
          <p:spPr>
            <a:xfrm>
              <a:off x="10160530" y="1949675"/>
              <a:ext cx="54000" cy="54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椭圆 87">
              <a:extLst>
                <a:ext uri="{FF2B5EF4-FFF2-40B4-BE49-F238E27FC236}">
                  <a16:creationId xmlns:a16="http://schemas.microsoft.com/office/drawing/2014/main" id="{A8DF7078-E3CF-8107-891E-2D34B177CD5F}"/>
                </a:ext>
              </a:extLst>
            </p:cNvPr>
            <p:cNvSpPr/>
            <p:nvPr/>
          </p:nvSpPr>
          <p:spPr>
            <a:xfrm>
              <a:off x="8754156" y="2152026"/>
              <a:ext cx="54000" cy="54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9" name="椭圆 88">
              <a:extLst>
                <a:ext uri="{FF2B5EF4-FFF2-40B4-BE49-F238E27FC236}">
                  <a16:creationId xmlns:a16="http://schemas.microsoft.com/office/drawing/2014/main" id="{98BA20FF-3762-11F9-56C3-3630EE20ABBD}"/>
                </a:ext>
              </a:extLst>
            </p:cNvPr>
            <p:cNvSpPr/>
            <p:nvPr/>
          </p:nvSpPr>
          <p:spPr>
            <a:xfrm>
              <a:off x="8988552" y="2152026"/>
              <a:ext cx="54000" cy="54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0" name="椭圆 89">
              <a:extLst>
                <a:ext uri="{FF2B5EF4-FFF2-40B4-BE49-F238E27FC236}">
                  <a16:creationId xmlns:a16="http://schemas.microsoft.com/office/drawing/2014/main" id="{837E0651-262D-18D1-612E-2A7A3B2021C5}"/>
                </a:ext>
              </a:extLst>
            </p:cNvPr>
            <p:cNvSpPr/>
            <p:nvPr/>
          </p:nvSpPr>
          <p:spPr>
            <a:xfrm>
              <a:off x="9222947" y="2152026"/>
              <a:ext cx="54000" cy="54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椭圆 90">
              <a:extLst>
                <a:ext uri="{FF2B5EF4-FFF2-40B4-BE49-F238E27FC236}">
                  <a16:creationId xmlns:a16="http://schemas.microsoft.com/office/drawing/2014/main" id="{8E8AF0CA-1179-91F1-8AE2-D09D14EED35D}"/>
                </a:ext>
              </a:extLst>
            </p:cNvPr>
            <p:cNvSpPr/>
            <p:nvPr/>
          </p:nvSpPr>
          <p:spPr>
            <a:xfrm>
              <a:off x="9457343" y="2152026"/>
              <a:ext cx="54000" cy="54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2" name="椭圆 91">
              <a:extLst>
                <a:ext uri="{FF2B5EF4-FFF2-40B4-BE49-F238E27FC236}">
                  <a16:creationId xmlns:a16="http://schemas.microsoft.com/office/drawing/2014/main" id="{73E29811-A9A7-77C3-6D1E-AB1E7A8EC559}"/>
                </a:ext>
              </a:extLst>
            </p:cNvPr>
            <p:cNvSpPr/>
            <p:nvPr/>
          </p:nvSpPr>
          <p:spPr>
            <a:xfrm>
              <a:off x="9691738" y="2152026"/>
              <a:ext cx="54000" cy="54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椭圆 92">
              <a:extLst>
                <a:ext uri="{FF2B5EF4-FFF2-40B4-BE49-F238E27FC236}">
                  <a16:creationId xmlns:a16="http://schemas.microsoft.com/office/drawing/2014/main" id="{F13E47E1-D678-DA57-92D3-77514CBF0FEA}"/>
                </a:ext>
              </a:extLst>
            </p:cNvPr>
            <p:cNvSpPr/>
            <p:nvPr/>
          </p:nvSpPr>
          <p:spPr>
            <a:xfrm>
              <a:off x="9926134" y="2152026"/>
              <a:ext cx="54000" cy="54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椭圆 93">
              <a:extLst>
                <a:ext uri="{FF2B5EF4-FFF2-40B4-BE49-F238E27FC236}">
                  <a16:creationId xmlns:a16="http://schemas.microsoft.com/office/drawing/2014/main" id="{BE73856B-F656-6C6A-7620-F4BA5F76E18A}"/>
                </a:ext>
              </a:extLst>
            </p:cNvPr>
            <p:cNvSpPr/>
            <p:nvPr/>
          </p:nvSpPr>
          <p:spPr>
            <a:xfrm>
              <a:off x="10160530" y="2152026"/>
              <a:ext cx="54000" cy="54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椭圆 94">
              <a:extLst>
                <a:ext uri="{FF2B5EF4-FFF2-40B4-BE49-F238E27FC236}">
                  <a16:creationId xmlns:a16="http://schemas.microsoft.com/office/drawing/2014/main" id="{4E567174-E920-3F72-432E-DAE567B7A617}"/>
                </a:ext>
              </a:extLst>
            </p:cNvPr>
            <p:cNvSpPr/>
            <p:nvPr/>
          </p:nvSpPr>
          <p:spPr>
            <a:xfrm>
              <a:off x="8754156" y="2354378"/>
              <a:ext cx="54000" cy="54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椭圆 95">
              <a:extLst>
                <a:ext uri="{FF2B5EF4-FFF2-40B4-BE49-F238E27FC236}">
                  <a16:creationId xmlns:a16="http://schemas.microsoft.com/office/drawing/2014/main" id="{F5923F13-8378-CF3C-A8D8-DD8FF77A72AD}"/>
                </a:ext>
              </a:extLst>
            </p:cNvPr>
            <p:cNvSpPr/>
            <p:nvPr/>
          </p:nvSpPr>
          <p:spPr>
            <a:xfrm>
              <a:off x="8988552" y="2354378"/>
              <a:ext cx="54000" cy="54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7" name="椭圆 96">
              <a:extLst>
                <a:ext uri="{FF2B5EF4-FFF2-40B4-BE49-F238E27FC236}">
                  <a16:creationId xmlns:a16="http://schemas.microsoft.com/office/drawing/2014/main" id="{C7DC7872-4F44-1E3F-7A27-C7EFA74B5C35}"/>
                </a:ext>
              </a:extLst>
            </p:cNvPr>
            <p:cNvSpPr/>
            <p:nvPr/>
          </p:nvSpPr>
          <p:spPr>
            <a:xfrm>
              <a:off x="9222947" y="2354378"/>
              <a:ext cx="54000" cy="54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8" name="椭圆 97">
              <a:extLst>
                <a:ext uri="{FF2B5EF4-FFF2-40B4-BE49-F238E27FC236}">
                  <a16:creationId xmlns:a16="http://schemas.microsoft.com/office/drawing/2014/main" id="{7FB1547B-5542-B455-59A2-2EE2D2C781FB}"/>
                </a:ext>
              </a:extLst>
            </p:cNvPr>
            <p:cNvSpPr/>
            <p:nvPr/>
          </p:nvSpPr>
          <p:spPr>
            <a:xfrm>
              <a:off x="9457343" y="2354378"/>
              <a:ext cx="54000" cy="54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9" name="椭圆 98">
              <a:extLst>
                <a:ext uri="{FF2B5EF4-FFF2-40B4-BE49-F238E27FC236}">
                  <a16:creationId xmlns:a16="http://schemas.microsoft.com/office/drawing/2014/main" id="{6CDC5DE6-9968-2566-59C8-D323719FCF2D}"/>
                </a:ext>
              </a:extLst>
            </p:cNvPr>
            <p:cNvSpPr/>
            <p:nvPr/>
          </p:nvSpPr>
          <p:spPr>
            <a:xfrm>
              <a:off x="9691738" y="2354378"/>
              <a:ext cx="54000" cy="54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0" name="椭圆 99">
              <a:extLst>
                <a:ext uri="{FF2B5EF4-FFF2-40B4-BE49-F238E27FC236}">
                  <a16:creationId xmlns:a16="http://schemas.microsoft.com/office/drawing/2014/main" id="{1AF22094-F75F-A37F-3AF1-C05DC6825F17}"/>
                </a:ext>
              </a:extLst>
            </p:cNvPr>
            <p:cNvSpPr/>
            <p:nvPr/>
          </p:nvSpPr>
          <p:spPr>
            <a:xfrm>
              <a:off x="9926134" y="2354378"/>
              <a:ext cx="54000" cy="54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1" name="椭圆 100">
              <a:extLst>
                <a:ext uri="{FF2B5EF4-FFF2-40B4-BE49-F238E27FC236}">
                  <a16:creationId xmlns:a16="http://schemas.microsoft.com/office/drawing/2014/main" id="{9D237C0E-8AD0-12AE-BEA0-040AF555E519}"/>
                </a:ext>
              </a:extLst>
            </p:cNvPr>
            <p:cNvSpPr/>
            <p:nvPr/>
          </p:nvSpPr>
          <p:spPr>
            <a:xfrm>
              <a:off x="10160530" y="2354378"/>
              <a:ext cx="54000" cy="54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2" name="椭圆 101">
              <a:extLst>
                <a:ext uri="{FF2B5EF4-FFF2-40B4-BE49-F238E27FC236}">
                  <a16:creationId xmlns:a16="http://schemas.microsoft.com/office/drawing/2014/main" id="{9DBDA299-2702-2D95-E2F6-AD91E5D131A9}"/>
                </a:ext>
              </a:extLst>
            </p:cNvPr>
            <p:cNvSpPr/>
            <p:nvPr/>
          </p:nvSpPr>
          <p:spPr>
            <a:xfrm>
              <a:off x="8754156" y="2556730"/>
              <a:ext cx="54000" cy="54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 name="椭圆 102">
              <a:extLst>
                <a:ext uri="{FF2B5EF4-FFF2-40B4-BE49-F238E27FC236}">
                  <a16:creationId xmlns:a16="http://schemas.microsoft.com/office/drawing/2014/main" id="{CFB57CAA-F71E-5B7E-8851-CC94CA3759CF}"/>
                </a:ext>
              </a:extLst>
            </p:cNvPr>
            <p:cNvSpPr/>
            <p:nvPr/>
          </p:nvSpPr>
          <p:spPr>
            <a:xfrm>
              <a:off x="8988552" y="2556730"/>
              <a:ext cx="54000" cy="54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 name="椭圆 103">
              <a:extLst>
                <a:ext uri="{FF2B5EF4-FFF2-40B4-BE49-F238E27FC236}">
                  <a16:creationId xmlns:a16="http://schemas.microsoft.com/office/drawing/2014/main" id="{92EA9607-2C7A-E25A-B755-7706C2A9151C}"/>
                </a:ext>
              </a:extLst>
            </p:cNvPr>
            <p:cNvSpPr/>
            <p:nvPr/>
          </p:nvSpPr>
          <p:spPr>
            <a:xfrm>
              <a:off x="9222947" y="2556730"/>
              <a:ext cx="54000" cy="54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5" name="椭圆 104">
              <a:extLst>
                <a:ext uri="{FF2B5EF4-FFF2-40B4-BE49-F238E27FC236}">
                  <a16:creationId xmlns:a16="http://schemas.microsoft.com/office/drawing/2014/main" id="{3742FAA8-AE8E-775D-C6DB-21F6941B900D}"/>
                </a:ext>
              </a:extLst>
            </p:cNvPr>
            <p:cNvSpPr/>
            <p:nvPr/>
          </p:nvSpPr>
          <p:spPr>
            <a:xfrm>
              <a:off x="9457343" y="2556730"/>
              <a:ext cx="54000" cy="54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6" name="椭圆 105">
              <a:extLst>
                <a:ext uri="{FF2B5EF4-FFF2-40B4-BE49-F238E27FC236}">
                  <a16:creationId xmlns:a16="http://schemas.microsoft.com/office/drawing/2014/main" id="{F6FB8C2A-5335-A94A-CFF3-BD720E7E8660}"/>
                </a:ext>
              </a:extLst>
            </p:cNvPr>
            <p:cNvSpPr/>
            <p:nvPr/>
          </p:nvSpPr>
          <p:spPr>
            <a:xfrm>
              <a:off x="9691738" y="2556730"/>
              <a:ext cx="54000" cy="54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7" name="椭圆 106">
              <a:extLst>
                <a:ext uri="{FF2B5EF4-FFF2-40B4-BE49-F238E27FC236}">
                  <a16:creationId xmlns:a16="http://schemas.microsoft.com/office/drawing/2014/main" id="{0E347729-1058-F081-6CE5-57F70630D852}"/>
                </a:ext>
              </a:extLst>
            </p:cNvPr>
            <p:cNvSpPr/>
            <p:nvPr/>
          </p:nvSpPr>
          <p:spPr>
            <a:xfrm>
              <a:off x="9926134" y="2556730"/>
              <a:ext cx="54000" cy="54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8" name="椭圆 107">
              <a:extLst>
                <a:ext uri="{FF2B5EF4-FFF2-40B4-BE49-F238E27FC236}">
                  <a16:creationId xmlns:a16="http://schemas.microsoft.com/office/drawing/2014/main" id="{905F640E-A855-F588-156F-33A3BEEEFC28}"/>
                </a:ext>
              </a:extLst>
            </p:cNvPr>
            <p:cNvSpPr/>
            <p:nvPr/>
          </p:nvSpPr>
          <p:spPr>
            <a:xfrm>
              <a:off x="10160530" y="2556730"/>
              <a:ext cx="54000" cy="54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4" name="任意多边形: 形状 113">
            <a:extLst>
              <a:ext uri="{FF2B5EF4-FFF2-40B4-BE49-F238E27FC236}">
                <a16:creationId xmlns:a16="http://schemas.microsoft.com/office/drawing/2014/main" id="{DFA4B70B-E38B-5F01-75B7-E7EDF3C341E2}"/>
              </a:ext>
            </a:extLst>
          </p:cNvPr>
          <p:cNvSpPr/>
          <p:nvPr/>
        </p:nvSpPr>
        <p:spPr>
          <a:xfrm>
            <a:off x="10806962" y="509893"/>
            <a:ext cx="1385039" cy="1956140"/>
          </a:xfrm>
          <a:custGeom>
            <a:avLst/>
            <a:gdLst>
              <a:gd name="connsiteX0" fmla="*/ 978070 w 1385039"/>
              <a:gd name="connsiteY0" fmla="*/ 0 h 1956140"/>
              <a:gd name="connsiteX1" fmla="*/ 1358779 w 1385039"/>
              <a:gd name="connsiteY1" fmla="*/ 76862 h 1956140"/>
              <a:gd name="connsiteX2" fmla="*/ 1385039 w 1385039"/>
              <a:gd name="connsiteY2" fmla="*/ 89512 h 1956140"/>
              <a:gd name="connsiteX3" fmla="*/ 1385039 w 1385039"/>
              <a:gd name="connsiteY3" fmla="*/ 1866628 h 1956140"/>
              <a:gd name="connsiteX4" fmla="*/ 1358779 w 1385039"/>
              <a:gd name="connsiteY4" fmla="*/ 1879279 h 1956140"/>
              <a:gd name="connsiteX5" fmla="*/ 978070 w 1385039"/>
              <a:gd name="connsiteY5" fmla="*/ 1956140 h 1956140"/>
              <a:gd name="connsiteX6" fmla="*/ 0 w 1385039"/>
              <a:gd name="connsiteY6" fmla="*/ 978070 h 1956140"/>
              <a:gd name="connsiteX7" fmla="*/ 978070 w 1385039"/>
              <a:gd name="connsiteY7" fmla="*/ 0 h 19561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85039" h="1956140">
                <a:moveTo>
                  <a:pt x="978070" y="0"/>
                </a:moveTo>
                <a:cubicBezTo>
                  <a:pt x="1113113" y="0"/>
                  <a:pt x="1241764" y="27369"/>
                  <a:pt x="1358779" y="76862"/>
                </a:cubicBezTo>
                <a:lnTo>
                  <a:pt x="1385039" y="89512"/>
                </a:lnTo>
                <a:lnTo>
                  <a:pt x="1385039" y="1866628"/>
                </a:lnTo>
                <a:lnTo>
                  <a:pt x="1358779" y="1879279"/>
                </a:lnTo>
                <a:cubicBezTo>
                  <a:pt x="1241764" y="1928772"/>
                  <a:pt x="1113113" y="1956140"/>
                  <a:pt x="978070" y="1956140"/>
                </a:cubicBezTo>
                <a:cubicBezTo>
                  <a:pt x="437897" y="1956140"/>
                  <a:pt x="0" y="1518243"/>
                  <a:pt x="0" y="978070"/>
                </a:cubicBezTo>
                <a:cubicBezTo>
                  <a:pt x="0" y="437897"/>
                  <a:pt x="437897" y="0"/>
                  <a:pt x="978070" y="0"/>
                </a:cubicBezTo>
                <a:close/>
              </a:path>
            </a:pathLst>
          </a:custGeom>
          <a:gradFill>
            <a:gsLst>
              <a:gs pos="7000">
                <a:srgbClr val="FED6A9"/>
              </a:gs>
              <a:gs pos="100000">
                <a:srgbClr val="E5468B"/>
              </a:gs>
            </a:gsLst>
            <a:path path="circle">
              <a:fillToRect r="100000" b="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113" name="任意多边形: 形状 112">
            <a:extLst>
              <a:ext uri="{FF2B5EF4-FFF2-40B4-BE49-F238E27FC236}">
                <a16:creationId xmlns:a16="http://schemas.microsoft.com/office/drawing/2014/main" id="{A3ECF163-F8C9-C7C6-F3C2-A965DD387002}"/>
              </a:ext>
            </a:extLst>
          </p:cNvPr>
          <p:cNvSpPr/>
          <p:nvPr/>
        </p:nvSpPr>
        <p:spPr>
          <a:xfrm rot="18000000">
            <a:off x="9241469" y="4952218"/>
            <a:ext cx="2824423" cy="2731085"/>
          </a:xfrm>
          <a:custGeom>
            <a:avLst/>
            <a:gdLst>
              <a:gd name="connsiteX0" fmla="*/ 2531350 w 2824423"/>
              <a:gd name="connsiteY0" fmla="*/ 1511473 h 2731085"/>
              <a:gd name="connsiteX1" fmla="*/ 2821341 w 2824423"/>
              <a:gd name="connsiteY1" fmla="*/ 2306304 h 2731085"/>
              <a:gd name="connsiteX2" fmla="*/ 2824423 w 2824423"/>
              <a:gd name="connsiteY2" fmla="*/ 2326501 h 2731085"/>
              <a:gd name="connsiteX3" fmla="*/ 2123663 w 2824423"/>
              <a:gd name="connsiteY3" fmla="*/ 2731085 h 2731085"/>
              <a:gd name="connsiteX4" fmla="*/ 2120563 w 2824423"/>
              <a:gd name="connsiteY4" fmla="*/ 2669675 h 2731085"/>
              <a:gd name="connsiteX5" fmla="*/ 627587 w 2824423"/>
              <a:gd name="connsiteY5" fmla="*/ 844204 h 2731085"/>
              <a:gd name="connsiteX6" fmla="*/ 462963 w 2824423"/>
              <a:gd name="connsiteY6" fmla="*/ 801875 h 2731085"/>
              <a:gd name="connsiteX7" fmla="*/ 0 w 2824423"/>
              <a:gd name="connsiteY7" fmla="*/ 0 h 2731085"/>
              <a:gd name="connsiteX8" fmla="*/ 286430 w 2824423"/>
              <a:gd name="connsiteY8" fmla="*/ 14463 h 2731085"/>
              <a:gd name="connsiteX9" fmla="*/ 2531350 w 2824423"/>
              <a:gd name="connsiteY9" fmla="*/ 1511473 h 27310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824423" h="2731085">
                <a:moveTo>
                  <a:pt x="2531350" y="1511473"/>
                </a:moveTo>
                <a:cubicBezTo>
                  <a:pt x="2664773" y="1757083"/>
                  <a:pt x="2763615" y="2024205"/>
                  <a:pt x="2821341" y="2306304"/>
                </a:cubicBezTo>
                <a:lnTo>
                  <a:pt x="2824423" y="2326501"/>
                </a:lnTo>
                <a:lnTo>
                  <a:pt x="2123663" y="2731085"/>
                </a:lnTo>
                <a:lnTo>
                  <a:pt x="2120563" y="2669675"/>
                </a:lnTo>
                <a:cubicBezTo>
                  <a:pt x="2032868" y="1806159"/>
                  <a:pt x="1431916" y="1094377"/>
                  <a:pt x="627587" y="844204"/>
                </a:cubicBezTo>
                <a:lnTo>
                  <a:pt x="462963" y="801875"/>
                </a:lnTo>
                <a:lnTo>
                  <a:pt x="0" y="0"/>
                </a:lnTo>
                <a:lnTo>
                  <a:pt x="286430" y="14463"/>
                </a:lnTo>
                <a:cubicBezTo>
                  <a:pt x="1257622" y="113093"/>
                  <a:pt x="2086605" y="692772"/>
                  <a:pt x="2531350" y="1511473"/>
                </a:cubicBezTo>
                <a:close/>
              </a:path>
            </a:pathLst>
          </a:custGeom>
          <a:gradFill>
            <a:gsLst>
              <a:gs pos="28000">
                <a:srgbClr val="EF9EDC"/>
              </a:gs>
              <a:gs pos="79000">
                <a:srgbClr val="645FE6"/>
              </a:gs>
              <a:gs pos="56000">
                <a:srgbClr val="645FE6">
                  <a:lumMod val="70000"/>
                  <a:lumOff val="30000"/>
                </a:srgbClr>
              </a:gs>
            </a:gsLst>
            <a:path path="circle">
              <a:fillToRect r="100000" b="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Tree>
    <p:extLst>
      <p:ext uri="{BB962C8B-B14F-4D97-AF65-F5344CB8AC3E}">
        <p14:creationId xmlns:p14="http://schemas.microsoft.com/office/powerpoint/2010/main" val="219608954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 name="矩形 7">
            <a:extLst>
              <a:ext uri="{FF2B5EF4-FFF2-40B4-BE49-F238E27FC236}">
                <a16:creationId xmlns:a16="http://schemas.microsoft.com/office/drawing/2014/main" id="{313AF292-4445-FACF-C2CC-2ABA221FCC16}"/>
              </a:ext>
            </a:extLst>
          </p:cNvPr>
          <p:cNvSpPr/>
          <p:nvPr/>
        </p:nvSpPr>
        <p:spPr>
          <a:xfrm flipH="1" flipV="1">
            <a:off x="3911466" y="5285195"/>
            <a:ext cx="6860356"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4" name="任意多边形: 形状 123">
            <a:extLst>
              <a:ext uri="{FF2B5EF4-FFF2-40B4-BE49-F238E27FC236}">
                <a16:creationId xmlns:a16="http://schemas.microsoft.com/office/drawing/2014/main" id="{F38D3BF5-78DE-B316-B8D5-75C5A91CFC84}"/>
              </a:ext>
            </a:extLst>
          </p:cNvPr>
          <p:cNvSpPr/>
          <p:nvPr/>
        </p:nvSpPr>
        <p:spPr>
          <a:xfrm>
            <a:off x="5687024" y="5250403"/>
            <a:ext cx="4497794" cy="211445"/>
          </a:xfrm>
          <a:custGeom>
            <a:avLst/>
            <a:gdLst/>
            <a:ahLst/>
            <a:cxnLst/>
            <a:rect l="l" t="t" r="r" b="b"/>
            <a:pathLst>
              <a:path w="6223844" h="292589">
                <a:moveTo>
                  <a:pt x="2540184" y="228581"/>
                </a:moveTo>
                <a:cubicBezTo>
                  <a:pt x="2553400" y="232312"/>
                  <a:pt x="2567236" y="236602"/>
                  <a:pt x="2581694" y="241451"/>
                </a:cubicBezTo>
                <a:cubicBezTo>
                  <a:pt x="2596151" y="246299"/>
                  <a:pt x="2609964" y="251266"/>
                  <a:pt x="2623135" y="256352"/>
                </a:cubicBezTo>
                <a:cubicBezTo>
                  <a:pt x="2636305" y="261438"/>
                  <a:pt x="2647568" y="266202"/>
                  <a:pt x="2656923" y="270644"/>
                </a:cubicBezTo>
                <a:lnTo>
                  <a:pt x="2648388" y="283141"/>
                </a:lnTo>
                <a:cubicBezTo>
                  <a:pt x="2639532" y="278591"/>
                  <a:pt x="2628593" y="273669"/>
                  <a:pt x="2615572" y="268375"/>
                </a:cubicBezTo>
                <a:cubicBezTo>
                  <a:pt x="2602550" y="263080"/>
                  <a:pt x="2588766" y="257887"/>
                  <a:pt x="2574220" y="252796"/>
                </a:cubicBezTo>
                <a:cubicBezTo>
                  <a:pt x="2559674" y="247705"/>
                  <a:pt x="2545688" y="243189"/>
                  <a:pt x="2532260" y="239249"/>
                </a:cubicBezTo>
                <a:close/>
                <a:moveTo>
                  <a:pt x="1523981" y="209379"/>
                </a:moveTo>
                <a:lnTo>
                  <a:pt x="1523981" y="223419"/>
                </a:lnTo>
                <a:cubicBezTo>
                  <a:pt x="1532224" y="222943"/>
                  <a:pt x="1540656" y="222371"/>
                  <a:pt x="1549280" y="221704"/>
                </a:cubicBezTo>
                <a:cubicBezTo>
                  <a:pt x="1557903" y="221038"/>
                  <a:pt x="1566640" y="220390"/>
                  <a:pt x="1575492" y="219761"/>
                </a:cubicBezTo>
                <a:lnTo>
                  <a:pt x="1575492" y="209379"/>
                </a:lnTo>
                <a:close/>
                <a:moveTo>
                  <a:pt x="4692834" y="202673"/>
                </a:moveTo>
                <a:lnTo>
                  <a:pt x="4692834" y="238659"/>
                </a:lnTo>
                <a:cubicBezTo>
                  <a:pt x="4705858" y="237891"/>
                  <a:pt x="4719739" y="236989"/>
                  <a:pt x="4734478" y="235954"/>
                </a:cubicBezTo>
                <a:cubicBezTo>
                  <a:pt x="4749216" y="234919"/>
                  <a:pt x="4764392" y="233788"/>
                  <a:pt x="4780007" y="232563"/>
                </a:cubicBezTo>
                <a:lnTo>
                  <a:pt x="4780007" y="202673"/>
                </a:lnTo>
                <a:close/>
                <a:moveTo>
                  <a:pt x="406280" y="197492"/>
                </a:moveTo>
                <a:cubicBezTo>
                  <a:pt x="414096" y="205870"/>
                  <a:pt x="423380" y="213504"/>
                  <a:pt x="434131" y="220396"/>
                </a:cubicBezTo>
                <a:cubicBezTo>
                  <a:pt x="444881" y="227288"/>
                  <a:pt x="456832" y="233474"/>
                  <a:pt x="469983" y="238956"/>
                </a:cubicBezTo>
                <a:cubicBezTo>
                  <a:pt x="483318" y="233474"/>
                  <a:pt x="495586" y="227288"/>
                  <a:pt x="506787" y="220396"/>
                </a:cubicBezTo>
                <a:cubicBezTo>
                  <a:pt x="517989" y="213504"/>
                  <a:pt x="527666" y="205870"/>
                  <a:pt x="535820" y="197492"/>
                </a:cubicBezTo>
                <a:close/>
                <a:moveTo>
                  <a:pt x="4929435" y="188055"/>
                </a:moveTo>
                <a:lnTo>
                  <a:pt x="4942236" y="192628"/>
                </a:lnTo>
                <a:cubicBezTo>
                  <a:pt x="4938598" y="205105"/>
                  <a:pt x="4933988" y="218342"/>
                  <a:pt x="4928406" y="232340"/>
                </a:cubicBezTo>
                <a:cubicBezTo>
                  <a:pt x="4922825" y="246339"/>
                  <a:pt x="4916158" y="258504"/>
                  <a:pt x="4908404" y="268836"/>
                </a:cubicBezTo>
                <a:lnTo>
                  <a:pt x="4895298" y="261842"/>
                </a:lnTo>
                <a:cubicBezTo>
                  <a:pt x="4903235" y="251812"/>
                  <a:pt x="4910068" y="240010"/>
                  <a:pt x="4915796" y="226435"/>
                </a:cubicBezTo>
                <a:cubicBezTo>
                  <a:pt x="4921524" y="212860"/>
                  <a:pt x="4926070" y="200067"/>
                  <a:pt x="4929435" y="188055"/>
                </a:cubicBezTo>
                <a:close/>
                <a:moveTo>
                  <a:pt x="2520372" y="186824"/>
                </a:moveTo>
                <a:lnTo>
                  <a:pt x="2535308" y="186824"/>
                </a:lnTo>
                <a:cubicBezTo>
                  <a:pt x="2532034" y="206613"/>
                  <a:pt x="2525610" y="222982"/>
                  <a:pt x="2516038" y="235930"/>
                </a:cubicBezTo>
                <a:cubicBezTo>
                  <a:pt x="2506464" y="248879"/>
                  <a:pt x="2492048" y="259152"/>
                  <a:pt x="2472790" y="266749"/>
                </a:cubicBezTo>
                <a:cubicBezTo>
                  <a:pt x="2453531" y="274347"/>
                  <a:pt x="2427736" y="280014"/>
                  <a:pt x="2395404" y="283750"/>
                </a:cubicBezTo>
                <a:cubicBezTo>
                  <a:pt x="2394890" y="281820"/>
                  <a:pt x="2394014" y="279661"/>
                  <a:pt x="2392776" y="277273"/>
                </a:cubicBezTo>
                <a:cubicBezTo>
                  <a:pt x="2391537" y="274886"/>
                  <a:pt x="2390280" y="272879"/>
                  <a:pt x="2389003" y="271253"/>
                </a:cubicBezTo>
                <a:cubicBezTo>
                  <a:pt x="2420208" y="268106"/>
                  <a:pt x="2444904" y="263225"/>
                  <a:pt x="2463092" y="256612"/>
                </a:cubicBezTo>
                <a:cubicBezTo>
                  <a:pt x="2481281" y="249998"/>
                  <a:pt x="2494711" y="241031"/>
                  <a:pt x="2503382" y="229710"/>
                </a:cubicBezTo>
                <a:cubicBezTo>
                  <a:pt x="2512054" y="218389"/>
                  <a:pt x="2517718" y="204094"/>
                  <a:pt x="2520372" y="186824"/>
                </a:cubicBezTo>
                <a:close/>
                <a:moveTo>
                  <a:pt x="4966620" y="185921"/>
                </a:moveTo>
                <a:lnTo>
                  <a:pt x="4981251" y="185921"/>
                </a:lnTo>
                <a:lnTo>
                  <a:pt x="4981251" y="252695"/>
                </a:lnTo>
                <a:cubicBezTo>
                  <a:pt x="4981004" y="256716"/>
                  <a:pt x="4982337" y="259422"/>
                  <a:pt x="4985252" y="260813"/>
                </a:cubicBezTo>
                <a:cubicBezTo>
                  <a:pt x="4988166" y="262204"/>
                  <a:pt x="4994148" y="262852"/>
                  <a:pt x="5003197" y="262757"/>
                </a:cubicBezTo>
                <a:lnTo>
                  <a:pt x="5070252" y="262757"/>
                </a:lnTo>
                <a:cubicBezTo>
                  <a:pt x="5075559" y="262915"/>
                  <a:pt x="5079578" y="261989"/>
                  <a:pt x="5082310" y="259979"/>
                </a:cubicBezTo>
                <a:cubicBezTo>
                  <a:pt x="5085042" y="257969"/>
                  <a:pt x="5086960" y="253926"/>
                  <a:pt x="5088067" y="247851"/>
                </a:cubicBezTo>
                <a:cubicBezTo>
                  <a:pt x="5089173" y="241775"/>
                  <a:pt x="5089940" y="232718"/>
                  <a:pt x="5090370" y="220680"/>
                </a:cubicBezTo>
                <a:cubicBezTo>
                  <a:pt x="5092420" y="222065"/>
                  <a:pt x="5094720" y="223259"/>
                  <a:pt x="5097266" y="224263"/>
                </a:cubicBezTo>
                <a:cubicBezTo>
                  <a:pt x="5099812" y="225266"/>
                  <a:pt x="5102187" y="226003"/>
                  <a:pt x="5104390" y="226473"/>
                </a:cubicBezTo>
                <a:cubicBezTo>
                  <a:pt x="5103546" y="246291"/>
                  <a:pt x="5100892" y="259685"/>
                  <a:pt x="5096428" y="266656"/>
                </a:cubicBezTo>
                <a:cubicBezTo>
                  <a:pt x="5091964" y="273627"/>
                  <a:pt x="5083442" y="276887"/>
                  <a:pt x="5070862" y="276435"/>
                </a:cubicBezTo>
                <a:lnTo>
                  <a:pt x="5003197" y="276435"/>
                </a:lnTo>
                <a:cubicBezTo>
                  <a:pt x="4989138" y="276645"/>
                  <a:pt x="4979460" y="275086"/>
                  <a:pt x="4974164" y="271758"/>
                </a:cubicBezTo>
                <a:cubicBezTo>
                  <a:pt x="4968869" y="268430"/>
                  <a:pt x="4966354" y="262076"/>
                  <a:pt x="4966620" y="252695"/>
                </a:cubicBezTo>
                <a:close/>
                <a:moveTo>
                  <a:pt x="5119020" y="183786"/>
                </a:moveTo>
                <a:cubicBezTo>
                  <a:pt x="5128426" y="195932"/>
                  <a:pt x="5137277" y="208916"/>
                  <a:pt x="5145576" y="222738"/>
                </a:cubicBezTo>
                <a:cubicBezTo>
                  <a:pt x="5153876" y="236560"/>
                  <a:pt x="5160060" y="248782"/>
                  <a:pt x="5164132" y="259403"/>
                </a:cubicBezTo>
                <a:lnTo>
                  <a:pt x="5150110" y="265797"/>
                </a:lnTo>
                <a:cubicBezTo>
                  <a:pt x="5146212" y="255009"/>
                  <a:pt x="5140217" y="242599"/>
                  <a:pt x="5132128" y="228568"/>
                </a:cubicBezTo>
                <a:cubicBezTo>
                  <a:pt x="5124037" y="214537"/>
                  <a:pt x="5115300" y="201439"/>
                  <a:pt x="5105914" y="189275"/>
                </a:cubicBezTo>
                <a:close/>
                <a:moveTo>
                  <a:pt x="1523981" y="168536"/>
                </a:moveTo>
                <a:lnTo>
                  <a:pt x="1523981" y="179242"/>
                </a:lnTo>
                <a:lnTo>
                  <a:pt x="1575492" y="179242"/>
                </a:lnTo>
                <a:lnTo>
                  <a:pt x="1575492" y="168536"/>
                </a:lnTo>
                <a:close/>
                <a:moveTo>
                  <a:pt x="5003502" y="163967"/>
                </a:moveTo>
                <a:cubicBezTo>
                  <a:pt x="5015764" y="170288"/>
                  <a:pt x="5027968" y="177466"/>
                  <a:pt x="5040116" y="185501"/>
                </a:cubicBezTo>
                <a:cubicBezTo>
                  <a:pt x="5052263" y="193537"/>
                  <a:pt x="5062106" y="201096"/>
                  <a:pt x="5069644" y="208179"/>
                </a:cubicBezTo>
                <a:lnTo>
                  <a:pt x="5059585" y="218546"/>
                </a:lnTo>
                <a:cubicBezTo>
                  <a:pt x="5052194" y="211564"/>
                  <a:pt x="5042440" y="203878"/>
                  <a:pt x="5030324" y="195487"/>
                </a:cubicBezTo>
                <a:cubicBezTo>
                  <a:pt x="5018208" y="187096"/>
                  <a:pt x="5006016" y="179638"/>
                  <a:pt x="4993748" y="173114"/>
                </a:cubicBezTo>
                <a:close/>
                <a:moveTo>
                  <a:pt x="3111075" y="162764"/>
                </a:moveTo>
                <a:lnTo>
                  <a:pt x="3111075" y="218237"/>
                </a:lnTo>
                <a:cubicBezTo>
                  <a:pt x="3120555" y="216720"/>
                  <a:pt x="3130474" y="215107"/>
                  <a:pt x="3140831" y="213399"/>
                </a:cubicBezTo>
                <a:cubicBezTo>
                  <a:pt x="3151188" y="211690"/>
                  <a:pt x="3161792" y="209849"/>
                  <a:pt x="3172644" y="207874"/>
                </a:cubicBezTo>
                <a:lnTo>
                  <a:pt x="3172644" y="162764"/>
                </a:lnTo>
                <a:close/>
                <a:moveTo>
                  <a:pt x="2432590" y="159735"/>
                </a:moveTo>
                <a:lnTo>
                  <a:pt x="2620651" y="159735"/>
                </a:lnTo>
                <a:lnTo>
                  <a:pt x="2620651" y="243212"/>
                </a:lnTo>
                <a:lnTo>
                  <a:pt x="2606021" y="243212"/>
                </a:lnTo>
                <a:lnTo>
                  <a:pt x="2606021" y="172803"/>
                </a:lnTo>
                <a:lnTo>
                  <a:pt x="2446610" y="172803"/>
                </a:lnTo>
                <a:lnTo>
                  <a:pt x="2446610" y="244736"/>
                </a:lnTo>
                <a:lnTo>
                  <a:pt x="2432590" y="244736"/>
                </a:lnTo>
                <a:close/>
                <a:moveTo>
                  <a:pt x="4692834" y="157868"/>
                </a:moveTo>
                <a:lnTo>
                  <a:pt x="4692834" y="190215"/>
                </a:lnTo>
                <a:lnTo>
                  <a:pt x="4780007" y="190215"/>
                </a:lnTo>
                <a:lnTo>
                  <a:pt x="4780007" y="157868"/>
                </a:lnTo>
                <a:close/>
                <a:moveTo>
                  <a:pt x="6079674" y="138684"/>
                </a:moveTo>
                <a:lnTo>
                  <a:pt x="6094305" y="138684"/>
                </a:lnTo>
                <a:lnTo>
                  <a:pt x="6094305" y="172517"/>
                </a:lnTo>
                <a:lnTo>
                  <a:pt x="6214396" y="172517"/>
                </a:lnTo>
                <a:lnTo>
                  <a:pt x="6214396" y="186233"/>
                </a:lnTo>
                <a:lnTo>
                  <a:pt x="6107411" y="186233"/>
                </a:lnTo>
                <a:cubicBezTo>
                  <a:pt x="6120835" y="203531"/>
                  <a:pt x="6137954" y="218847"/>
                  <a:pt x="6158770" y="232182"/>
                </a:cubicBezTo>
                <a:cubicBezTo>
                  <a:pt x="6179585" y="245517"/>
                  <a:pt x="6201276" y="255499"/>
                  <a:pt x="6223844" y="262128"/>
                </a:cubicBezTo>
                <a:cubicBezTo>
                  <a:pt x="6222124" y="263862"/>
                  <a:pt x="6220384" y="265881"/>
                  <a:pt x="6218625" y="268186"/>
                </a:cubicBezTo>
                <a:cubicBezTo>
                  <a:pt x="6216866" y="270491"/>
                  <a:pt x="6215355" y="272739"/>
                  <a:pt x="6214091" y="274930"/>
                </a:cubicBezTo>
                <a:cubicBezTo>
                  <a:pt x="6191364" y="266961"/>
                  <a:pt x="6169304" y="255696"/>
                  <a:pt x="6147912" y="241135"/>
                </a:cubicBezTo>
                <a:cubicBezTo>
                  <a:pt x="6126518" y="226575"/>
                  <a:pt x="6108649" y="209900"/>
                  <a:pt x="6094305" y="191110"/>
                </a:cubicBezTo>
                <a:lnTo>
                  <a:pt x="6094305" y="283160"/>
                </a:lnTo>
                <a:lnTo>
                  <a:pt x="6079674" y="283160"/>
                </a:lnTo>
                <a:lnTo>
                  <a:pt x="6079674" y="188062"/>
                </a:lnTo>
                <a:cubicBezTo>
                  <a:pt x="6070156" y="200745"/>
                  <a:pt x="6058780" y="212768"/>
                  <a:pt x="6045548" y="224130"/>
                </a:cubicBezTo>
                <a:cubicBezTo>
                  <a:pt x="6032316" y="235492"/>
                  <a:pt x="6018253" y="245686"/>
                  <a:pt x="6003362" y="254712"/>
                </a:cubicBezTo>
                <a:cubicBezTo>
                  <a:pt x="5988470" y="263737"/>
                  <a:pt x="5973775" y="271086"/>
                  <a:pt x="5959278" y="276759"/>
                </a:cubicBezTo>
                <a:cubicBezTo>
                  <a:pt x="5958020" y="274854"/>
                  <a:pt x="5956497" y="272796"/>
                  <a:pt x="5954706" y="270587"/>
                </a:cubicBezTo>
                <a:cubicBezTo>
                  <a:pt x="5952916" y="268377"/>
                  <a:pt x="5951087" y="266472"/>
                  <a:pt x="5949220" y="264872"/>
                </a:cubicBezTo>
                <a:cubicBezTo>
                  <a:pt x="5963092" y="260012"/>
                  <a:pt x="5977139" y="253577"/>
                  <a:pt x="5991361" y="245568"/>
                </a:cubicBezTo>
                <a:cubicBezTo>
                  <a:pt x="6005584" y="237558"/>
                  <a:pt x="6019044" y="228482"/>
                  <a:pt x="6031742" y="218339"/>
                </a:cubicBezTo>
                <a:cubicBezTo>
                  <a:pt x="6044440" y="208196"/>
                  <a:pt x="6055439" y="197494"/>
                  <a:pt x="6064739" y="186233"/>
                </a:cubicBezTo>
                <a:lnTo>
                  <a:pt x="5955621" y="186233"/>
                </a:lnTo>
                <a:lnTo>
                  <a:pt x="5955621" y="172517"/>
                </a:lnTo>
                <a:lnTo>
                  <a:pt x="6079674" y="172517"/>
                </a:lnTo>
                <a:close/>
                <a:moveTo>
                  <a:pt x="3488114" y="138361"/>
                </a:moveTo>
                <a:cubicBezTo>
                  <a:pt x="3480656" y="138234"/>
                  <a:pt x="3472474" y="140622"/>
                  <a:pt x="3463567" y="145526"/>
                </a:cubicBezTo>
                <a:cubicBezTo>
                  <a:pt x="3454661" y="150430"/>
                  <a:pt x="3445869" y="158612"/>
                  <a:pt x="3437192" y="170071"/>
                </a:cubicBezTo>
                <a:cubicBezTo>
                  <a:pt x="3438526" y="194743"/>
                  <a:pt x="3443633" y="214155"/>
                  <a:pt x="3452514" y="228307"/>
                </a:cubicBezTo>
                <a:cubicBezTo>
                  <a:pt x="3461395" y="242460"/>
                  <a:pt x="3474278" y="249676"/>
                  <a:pt x="3491163" y="249955"/>
                </a:cubicBezTo>
                <a:cubicBezTo>
                  <a:pt x="3503455" y="249638"/>
                  <a:pt x="3513479" y="244327"/>
                  <a:pt x="3521235" y="234024"/>
                </a:cubicBezTo>
                <a:cubicBezTo>
                  <a:pt x="3528992" y="223721"/>
                  <a:pt x="3532994" y="210331"/>
                  <a:pt x="3533242" y="193853"/>
                </a:cubicBezTo>
                <a:cubicBezTo>
                  <a:pt x="3533343" y="177401"/>
                  <a:pt x="3529786" y="164113"/>
                  <a:pt x="3522570" y="153987"/>
                </a:cubicBezTo>
                <a:cubicBezTo>
                  <a:pt x="3515353" y="143862"/>
                  <a:pt x="3503868" y="138653"/>
                  <a:pt x="3488114" y="138361"/>
                </a:cubicBezTo>
                <a:close/>
                <a:moveTo>
                  <a:pt x="1523981" y="126778"/>
                </a:moveTo>
                <a:lnTo>
                  <a:pt x="1523981" y="138399"/>
                </a:lnTo>
                <a:lnTo>
                  <a:pt x="1575492" y="138399"/>
                </a:lnTo>
                <a:lnTo>
                  <a:pt x="1575492" y="126778"/>
                </a:lnTo>
                <a:close/>
                <a:moveTo>
                  <a:pt x="398050" y="124035"/>
                </a:moveTo>
                <a:lnTo>
                  <a:pt x="398050" y="149676"/>
                </a:lnTo>
                <a:lnTo>
                  <a:pt x="549536" y="149676"/>
                </a:lnTo>
                <a:lnTo>
                  <a:pt x="549536" y="124035"/>
                </a:lnTo>
                <a:close/>
                <a:moveTo>
                  <a:pt x="4692834" y="113672"/>
                </a:moveTo>
                <a:lnTo>
                  <a:pt x="4692834" y="145714"/>
                </a:lnTo>
                <a:lnTo>
                  <a:pt x="4780007" y="145714"/>
                </a:lnTo>
                <a:lnTo>
                  <a:pt x="4780007" y="113672"/>
                </a:lnTo>
                <a:close/>
                <a:moveTo>
                  <a:pt x="4189228" y="111252"/>
                </a:moveTo>
                <a:lnTo>
                  <a:pt x="4251102" y="111252"/>
                </a:lnTo>
                <a:lnTo>
                  <a:pt x="4251102" y="229834"/>
                </a:lnTo>
                <a:cubicBezTo>
                  <a:pt x="4254202" y="231726"/>
                  <a:pt x="4257682" y="234343"/>
                  <a:pt x="4261542" y="237684"/>
                </a:cubicBezTo>
                <a:cubicBezTo>
                  <a:pt x="4265403" y="241024"/>
                  <a:pt x="4270254" y="244708"/>
                  <a:pt x="4276096" y="248734"/>
                </a:cubicBezTo>
                <a:cubicBezTo>
                  <a:pt x="4285863" y="255409"/>
                  <a:pt x="4297191" y="259816"/>
                  <a:pt x="4310082" y="261957"/>
                </a:cubicBezTo>
                <a:cubicBezTo>
                  <a:pt x="4322972" y="264097"/>
                  <a:pt x="4338263" y="265075"/>
                  <a:pt x="4355954" y="264891"/>
                </a:cubicBezTo>
                <a:cubicBezTo>
                  <a:pt x="4375677" y="264846"/>
                  <a:pt x="4395362" y="264325"/>
                  <a:pt x="4415009" y="263328"/>
                </a:cubicBezTo>
                <a:cubicBezTo>
                  <a:pt x="4434656" y="262331"/>
                  <a:pt x="4452055" y="261125"/>
                  <a:pt x="4467206" y="259708"/>
                </a:cubicBezTo>
                <a:cubicBezTo>
                  <a:pt x="4466088" y="261975"/>
                  <a:pt x="4465047" y="264677"/>
                  <a:pt x="4464082" y="267814"/>
                </a:cubicBezTo>
                <a:cubicBezTo>
                  <a:pt x="4463116" y="270951"/>
                  <a:pt x="4462532" y="273725"/>
                  <a:pt x="4462329" y="276138"/>
                </a:cubicBezTo>
                <a:cubicBezTo>
                  <a:pt x="4455012" y="276559"/>
                  <a:pt x="4444822" y="277001"/>
                  <a:pt x="4431759" y="277467"/>
                </a:cubicBezTo>
                <a:cubicBezTo>
                  <a:pt x="4418696" y="277932"/>
                  <a:pt x="4405210" y="278330"/>
                  <a:pt x="4391300" y="278660"/>
                </a:cubicBezTo>
                <a:cubicBezTo>
                  <a:pt x="4377390" y="278991"/>
                  <a:pt x="4365506" y="279163"/>
                  <a:pt x="4355650" y="279178"/>
                </a:cubicBezTo>
                <a:cubicBezTo>
                  <a:pt x="4336612" y="279343"/>
                  <a:pt x="4320280" y="278177"/>
                  <a:pt x="4306652" y="275681"/>
                </a:cubicBezTo>
                <a:cubicBezTo>
                  <a:pt x="4293026" y="273185"/>
                  <a:pt x="4281113" y="268369"/>
                  <a:pt x="4270915" y="261233"/>
                </a:cubicBezTo>
                <a:cubicBezTo>
                  <a:pt x="4264934" y="256673"/>
                  <a:pt x="4259523" y="252303"/>
                  <a:pt x="4254684" y="248124"/>
                </a:cubicBezTo>
                <a:cubicBezTo>
                  <a:pt x="4249846" y="243946"/>
                  <a:pt x="4245807" y="241710"/>
                  <a:pt x="4242568" y="241418"/>
                </a:cubicBezTo>
                <a:cubicBezTo>
                  <a:pt x="4236593" y="241647"/>
                  <a:pt x="4229646" y="245532"/>
                  <a:pt x="4221728" y="253073"/>
                </a:cubicBezTo>
                <a:cubicBezTo>
                  <a:pt x="4213810" y="260614"/>
                  <a:pt x="4205110" y="270433"/>
                  <a:pt x="4195630" y="282531"/>
                </a:cubicBezTo>
                <a:lnTo>
                  <a:pt x="4184656" y="269450"/>
                </a:lnTo>
                <a:cubicBezTo>
                  <a:pt x="4194442" y="258489"/>
                  <a:pt x="4203751" y="249334"/>
                  <a:pt x="4212584" y="241988"/>
                </a:cubicBezTo>
                <a:cubicBezTo>
                  <a:pt x="4221416" y="234641"/>
                  <a:pt x="4229583" y="229980"/>
                  <a:pt x="4237082" y="228005"/>
                </a:cubicBezTo>
                <a:lnTo>
                  <a:pt x="4237082" y="125273"/>
                </a:lnTo>
                <a:lnTo>
                  <a:pt x="4189228" y="125273"/>
                </a:lnTo>
                <a:close/>
                <a:moveTo>
                  <a:pt x="81344" y="103309"/>
                </a:moveTo>
                <a:lnTo>
                  <a:pt x="81344" y="183204"/>
                </a:lnTo>
                <a:lnTo>
                  <a:pt x="167335" y="183204"/>
                </a:lnTo>
                <a:lnTo>
                  <a:pt x="167335" y="103309"/>
                </a:lnTo>
                <a:close/>
                <a:moveTo>
                  <a:pt x="4656563" y="100603"/>
                </a:moveTo>
                <a:lnTo>
                  <a:pt x="4815059" y="100603"/>
                </a:lnTo>
                <a:lnTo>
                  <a:pt x="4815059" y="113672"/>
                </a:lnTo>
                <a:lnTo>
                  <a:pt x="4794028" y="113672"/>
                </a:lnTo>
                <a:lnTo>
                  <a:pt x="4794028" y="231648"/>
                </a:lnTo>
                <a:lnTo>
                  <a:pt x="4816582" y="229819"/>
                </a:lnTo>
                <a:lnTo>
                  <a:pt x="4816278" y="242621"/>
                </a:lnTo>
                <a:lnTo>
                  <a:pt x="4794028" y="244450"/>
                </a:lnTo>
                <a:lnTo>
                  <a:pt x="4794028" y="283160"/>
                </a:lnTo>
                <a:lnTo>
                  <a:pt x="4780007" y="283160"/>
                </a:lnTo>
                <a:lnTo>
                  <a:pt x="4780007" y="245669"/>
                </a:lnTo>
                <a:cubicBezTo>
                  <a:pt x="4755515" y="247523"/>
                  <a:pt x="4732109" y="249301"/>
                  <a:pt x="4709788" y="251003"/>
                </a:cubicBezTo>
                <a:cubicBezTo>
                  <a:pt x="4687468" y="252705"/>
                  <a:pt x="4667796" y="254178"/>
                  <a:pt x="4650772" y="255423"/>
                </a:cubicBezTo>
                <a:lnTo>
                  <a:pt x="4648334" y="241707"/>
                </a:lnTo>
                <a:lnTo>
                  <a:pt x="4678814" y="239878"/>
                </a:lnTo>
                <a:lnTo>
                  <a:pt x="4678814" y="113672"/>
                </a:lnTo>
                <a:lnTo>
                  <a:pt x="4656563" y="113672"/>
                </a:lnTo>
                <a:close/>
                <a:moveTo>
                  <a:pt x="3111075" y="98756"/>
                </a:moveTo>
                <a:lnTo>
                  <a:pt x="3111075" y="149352"/>
                </a:lnTo>
                <a:lnTo>
                  <a:pt x="3172644" y="149352"/>
                </a:lnTo>
                <a:lnTo>
                  <a:pt x="3172644" y="98756"/>
                </a:lnTo>
                <a:close/>
                <a:moveTo>
                  <a:pt x="1411510" y="98146"/>
                </a:moveTo>
                <a:cubicBezTo>
                  <a:pt x="1409827" y="102889"/>
                  <a:pt x="1408087" y="107576"/>
                  <a:pt x="1406290" y="112205"/>
                </a:cubicBezTo>
                <a:cubicBezTo>
                  <a:pt x="1404493" y="116834"/>
                  <a:pt x="1402677" y="121292"/>
                  <a:pt x="1400842" y="125578"/>
                </a:cubicBezTo>
                <a:lnTo>
                  <a:pt x="1411510" y="125578"/>
                </a:lnTo>
                <a:close/>
                <a:moveTo>
                  <a:pt x="2191798" y="97822"/>
                </a:moveTo>
                <a:cubicBezTo>
                  <a:pt x="2190909" y="108795"/>
                  <a:pt x="2189791" y="119406"/>
                  <a:pt x="2188445" y="129655"/>
                </a:cubicBezTo>
                <a:cubicBezTo>
                  <a:pt x="2187099" y="139904"/>
                  <a:pt x="2185372" y="149829"/>
                  <a:pt x="2183264" y="159430"/>
                </a:cubicBezTo>
                <a:lnTo>
                  <a:pt x="2280190" y="159430"/>
                </a:lnTo>
                <a:lnTo>
                  <a:pt x="2280190" y="97822"/>
                </a:lnTo>
                <a:close/>
                <a:moveTo>
                  <a:pt x="2094567" y="97822"/>
                </a:moveTo>
                <a:lnTo>
                  <a:pt x="2094567" y="159430"/>
                </a:lnTo>
                <a:lnTo>
                  <a:pt x="2168328" y="159430"/>
                </a:lnTo>
                <a:cubicBezTo>
                  <a:pt x="2170424" y="149962"/>
                  <a:pt x="2172100" y="140076"/>
                  <a:pt x="2173358" y="129770"/>
                </a:cubicBezTo>
                <a:cubicBezTo>
                  <a:pt x="2174615" y="119464"/>
                  <a:pt x="2175682" y="108814"/>
                  <a:pt x="2176558" y="97822"/>
                </a:cubicBezTo>
                <a:close/>
                <a:moveTo>
                  <a:pt x="1754715" y="96317"/>
                </a:moveTo>
                <a:lnTo>
                  <a:pt x="1798301" y="96317"/>
                </a:lnTo>
                <a:lnTo>
                  <a:pt x="1798301" y="289865"/>
                </a:lnTo>
                <a:lnTo>
                  <a:pt x="1694669" y="289865"/>
                </a:lnTo>
                <a:lnTo>
                  <a:pt x="1694669" y="250241"/>
                </a:lnTo>
                <a:lnTo>
                  <a:pt x="1754715" y="250241"/>
                </a:lnTo>
                <a:close/>
                <a:moveTo>
                  <a:pt x="5036724" y="93555"/>
                </a:moveTo>
                <a:lnTo>
                  <a:pt x="5036724" y="140227"/>
                </a:lnTo>
                <a:lnTo>
                  <a:pt x="5119630" y="140227"/>
                </a:lnTo>
                <a:lnTo>
                  <a:pt x="5119630" y="93555"/>
                </a:lnTo>
                <a:close/>
                <a:moveTo>
                  <a:pt x="4938274" y="93555"/>
                </a:moveTo>
                <a:lnTo>
                  <a:pt x="4938274" y="140227"/>
                </a:lnTo>
                <a:lnTo>
                  <a:pt x="5022704" y="140227"/>
                </a:lnTo>
                <a:lnTo>
                  <a:pt x="5022704" y="93555"/>
                </a:lnTo>
                <a:close/>
                <a:moveTo>
                  <a:pt x="1468508" y="91459"/>
                </a:moveTo>
                <a:lnTo>
                  <a:pt x="1636148" y="91459"/>
                </a:lnTo>
                <a:lnTo>
                  <a:pt x="1636148" y="126778"/>
                </a:lnTo>
                <a:lnTo>
                  <a:pt x="1616336" y="126778"/>
                </a:lnTo>
                <a:lnTo>
                  <a:pt x="1616336" y="216412"/>
                </a:lnTo>
                <a:lnTo>
                  <a:pt x="1639500" y="214579"/>
                </a:lnTo>
                <a:lnTo>
                  <a:pt x="1639500" y="250694"/>
                </a:lnTo>
                <a:lnTo>
                  <a:pt x="1616336" y="252832"/>
                </a:lnTo>
                <a:lnTo>
                  <a:pt x="1616336" y="289560"/>
                </a:lnTo>
                <a:lnTo>
                  <a:pt x="1575492" y="289560"/>
                </a:lnTo>
                <a:lnTo>
                  <a:pt x="1575492" y="256642"/>
                </a:lnTo>
                <a:cubicBezTo>
                  <a:pt x="1556004" y="258337"/>
                  <a:pt x="1537297" y="259976"/>
                  <a:pt x="1519371" y="261557"/>
                </a:cubicBezTo>
                <a:cubicBezTo>
                  <a:pt x="1501445" y="263138"/>
                  <a:pt x="1485100" y="264548"/>
                  <a:pt x="1470336" y="265786"/>
                </a:cubicBezTo>
                <a:lnTo>
                  <a:pt x="1463936" y="227381"/>
                </a:lnTo>
                <a:lnTo>
                  <a:pt x="1483443" y="226162"/>
                </a:lnTo>
                <a:lnTo>
                  <a:pt x="1483443" y="126778"/>
                </a:lnTo>
                <a:lnTo>
                  <a:pt x="1468508" y="126778"/>
                </a:lnTo>
                <a:close/>
                <a:moveTo>
                  <a:pt x="3965734" y="91440"/>
                </a:moveTo>
                <a:lnTo>
                  <a:pt x="3980364" y="91440"/>
                </a:lnTo>
                <a:lnTo>
                  <a:pt x="3980364" y="283160"/>
                </a:lnTo>
                <a:lnTo>
                  <a:pt x="3965734" y="283160"/>
                </a:lnTo>
                <a:close/>
                <a:moveTo>
                  <a:pt x="67361" y="89631"/>
                </a:moveTo>
                <a:lnTo>
                  <a:pt x="181623" y="89631"/>
                </a:lnTo>
                <a:lnTo>
                  <a:pt x="181623" y="196577"/>
                </a:lnTo>
                <a:lnTo>
                  <a:pt x="67361" y="196577"/>
                </a:lnTo>
                <a:close/>
                <a:moveTo>
                  <a:pt x="398050" y="87764"/>
                </a:moveTo>
                <a:lnTo>
                  <a:pt x="398050" y="112491"/>
                </a:lnTo>
                <a:lnTo>
                  <a:pt x="549536" y="112491"/>
                </a:lnTo>
                <a:lnTo>
                  <a:pt x="549536" y="87764"/>
                </a:lnTo>
                <a:close/>
                <a:moveTo>
                  <a:pt x="2939777" y="84125"/>
                </a:moveTo>
                <a:cubicBezTo>
                  <a:pt x="2948896" y="89370"/>
                  <a:pt x="2957786" y="95492"/>
                  <a:pt x="2966447" y="102489"/>
                </a:cubicBezTo>
                <a:cubicBezTo>
                  <a:pt x="2975108" y="109487"/>
                  <a:pt x="2981865" y="116066"/>
                  <a:pt x="2986716" y="122225"/>
                </a:cubicBezTo>
                <a:lnTo>
                  <a:pt x="2976658" y="131369"/>
                </a:lnTo>
                <a:cubicBezTo>
                  <a:pt x="2971534" y="125216"/>
                  <a:pt x="2964714" y="118549"/>
                  <a:pt x="2956198" y="111367"/>
                </a:cubicBezTo>
                <a:cubicBezTo>
                  <a:pt x="2947683" y="104185"/>
                  <a:pt x="2938958" y="97746"/>
                  <a:pt x="2930024" y="92050"/>
                </a:cubicBezTo>
                <a:close/>
                <a:moveTo>
                  <a:pt x="2902896" y="79858"/>
                </a:moveTo>
                <a:lnTo>
                  <a:pt x="2916917" y="79858"/>
                </a:lnTo>
                <a:lnTo>
                  <a:pt x="2916917" y="123444"/>
                </a:lnTo>
                <a:cubicBezTo>
                  <a:pt x="2916924" y="126175"/>
                  <a:pt x="2916910" y="128867"/>
                  <a:pt x="2916879" y="131522"/>
                </a:cubicBezTo>
                <a:cubicBezTo>
                  <a:pt x="2916847" y="134176"/>
                  <a:pt x="2916758" y="136868"/>
                  <a:pt x="2916612" y="139599"/>
                </a:cubicBezTo>
                <a:lnTo>
                  <a:pt x="3001956" y="139599"/>
                </a:lnTo>
                <a:lnTo>
                  <a:pt x="3001956" y="153315"/>
                </a:lnTo>
                <a:lnTo>
                  <a:pt x="2918746" y="153315"/>
                </a:lnTo>
                <a:cubicBezTo>
                  <a:pt x="2925712" y="181274"/>
                  <a:pt x="2936240" y="205442"/>
                  <a:pt x="2950331" y="225819"/>
                </a:cubicBezTo>
                <a:cubicBezTo>
                  <a:pt x="2964422" y="246196"/>
                  <a:pt x="2982341" y="261449"/>
                  <a:pt x="3004090" y="271577"/>
                </a:cubicBezTo>
                <a:cubicBezTo>
                  <a:pt x="3002204" y="273012"/>
                  <a:pt x="3000337" y="274790"/>
                  <a:pt x="2998489" y="276911"/>
                </a:cubicBezTo>
                <a:cubicBezTo>
                  <a:pt x="2996641" y="279032"/>
                  <a:pt x="2995155" y="281115"/>
                  <a:pt x="2994032" y="283160"/>
                </a:cubicBezTo>
                <a:cubicBezTo>
                  <a:pt x="2974251" y="273127"/>
                  <a:pt x="2957576" y="258979"/>
                  <a:pt x="2944006" y="240716"/>
                </a:cubicBezTo>
                <a:cubicBezTo>
                  <a:pt x="2930436" y="222454"/>
                  <a:pt x="2919781" y="200838"/>
                  <a:pt x="2912040" y="175870"/>
                </a:cubicBezTo>
                <a:cubicBezTo>
                  <a:pt x="2908313" y="194666"/>
                  <a:pt x="2900223" y="213386"/>
                  <a:pt x="2887770" y="232029"/>
                </a:cubicBezTo>
                <a:cubicBezTo>
                  <a:pt x="2875318" y="250673"/>
                  <a:pt x="2856180" y="268021"/>
                  <a:pt x="2830354" y="284074"/>
                </a:cubicBezTo>
                <a:cubicBezTo>
                  <a:pt x="2829078" y="282480"/>
                  <a:pt x="2827439" y="280791"/>
                  <a:pt x="2825439" y="279007"/>
                </a:cubicBezTo>
                <a:cubicBezTo>
                  <a:pt x="2823439" y="277222"/>
                  <a:pt x="2821419" y="275762"/>
                  <a:pt x="2819381" y="274625"/>
                </a:cubicBezTo>
                <a:cubicBezTo>
                  <a:pt x="2839110" y="262640"/>
                  <a:pt x="2854685" y="249831"/>
                  <a:pt x="2866106" y="236198"/>
                </a:cubicBezTo>
                <a:cubicBezTo>
                  <a:pt x="2877526" y="222565"/>
                  <a:pt x="2885899" y="208694"/>
                  <a:pt x="2891224" y="194587"/>
                </a:cubicBezTo>
                <a:cubicBezTo>
                  <a:pt x="2896548" y="180480"/>
                  <a:pt x="2899931" y="166722"/>
                  <a:pt x="2901372" y="153315"/>
                </a:cubicBezTo>
                <a:lnTo>
                  <a:pt x="2826392" y="153315"/>
                </a:lnTo>
                <a:lnTo>
                  <a:pt x="2826392" y="139599"/>
                </a:lnTo>
                <a:lnTo>
                  <a:pt x="2902592" y="139599"/>
                </a:lnTo>
                <a:cubicBezTo>
                  <a:pt x="2902737" y="136716"/>
                  <a:pt x="2902826" y="133947"/>
                  <a:pt x="2902858" y="131293"/>
                </a:cubicBezTo>
                <a:cubicBezTo>
                  <a:pt x="2902890" y="128639"/>
                  <a:pt x="2902902" y="126023"/>
                  <a:pt x="2902896" y="123444"/>
                </a:cubicBezTo>
                <a:close/>
                <a:moveTo>
                  <a:pt x="2497817" y="79229"/>
                </a:moveTo>
                <a:cubicBezTo>
                  <a:pt x="2497392" y="84246"/>
                  <a:pt x="2496718" y="89091"/>
                  <a:pt x="2495798" y="93765"/>
                </a:cubicBezTo>
                <a:cubicBezTo>
                  <a:pt x="2494877" y="98439"/>
                  <a:pt x="2493518" y="103055"/>
                  <a:pt x="2491721" y="107614"/>
                </a:cubicBezTo>
                <a:lnTo>
                  <a:pt x="2555729" y="107614"/>
                </a:lnTo>
                <a:lnTo>
                  <a:pt x="2555729" y="79229"/>
                </a:lnTo>
                <a:close/>
                <a:moveTo>
                  <a:pt x="2432894" y="79229"/>
                </a:moveTo>
                <a:cubicBezTo>
                  <a:pt x="2432133" y="84132"/>
                  <a:pt x="2431370" y="88977"/>
                  <a:pt x="2430608" y="93765"/>
                </a:cubicBezTo>
                <a:cubicBezTo>
                  <a:pt x="2429847" y="98553"/>
                  <a:pt x="2429084" y="103169"/>
                  <a:pt x="2428323" y="107614"/>
                </a:cubicBezTo>
                <a:lnTo>
                  <a:pt x="2476176" y="107614"/>
                </a:lnTo>
                <a:cubicBezTo>
                  <a:pt x="2478437" y="103055"/>
                  <a:pt x="2480164" y="98439"/>
                  <a:pt x="2481358" y="93765"/>
                </a:cubicBezTo>
                <a:cubicBezTo>
                  <a:pt x="2482552" y="89091"/>
                  <a:pt x="2483364" y="84246"/>
                  <a:pt x="2483796" y="79229"/>
                </a:cubicBezTo>
                <a:close/>
                <a:moveTo>
                  <a:pt x="2757507" y="78639"/>
                </a:moveTo>
                <a:cubicBezTo>
                  <a:pt x="2764663" y="83528"/>
                  <a:pt x="2771000" y="88532"/>
                  <a:pt x="2776518" y="93650"/>
                </a:cubicBezTo>
                <a:cubicBezTo>
                  <a:pt x="2782036" y="98768"/>
                  <a:pt x="2786774" y="103925"/>
                  <a:pt x="2790730" y="109119"/>
                </a:cubicBezTo>
                <a:cubicBezTo>
                  <a:pt x="2796534" y="105004"/>
                  <a:pt x="2801842" y="100813"/>
                  <a:pt x="2806656" y="96546"/>
                </a:cubicBezTo>
                <a:cubicBezTo>
                  <a:pt x="2811469" y="92279"/>
                  <a:pt x="2815711" y="87935"/>
                  <a:pt x="2819381" y="83516"/>
                </a:cubicBezTo>
                <a:lnTo>
                  <a:pt x="2831268" y="90526"/>
                </a:lnTo>
                <a:cubicBezTo>
                  <a:pt x="2826817" y="95555"/>
                  <a:pt x="2821775" y="100508"/>
                  <a:pt x="2816143" y="105385"/>
                </a:cubicBezTo>
                <a:cubicBezTo>
                  <a:pt x="2810510" y="110262"/>
                  <a:pt x="2804478" y="115062"/>
                  <a:pt x="2798045" y="119787"/>
                </a:cubicBezTo>
                <a:cubicBezTo>
                  <a:pt x="2805449" y="132290"/>
                  <a:pt x="2810300" y="145079"/>
                  <a:pt x="2812599" y="158154"/>
                </a:cubicBezTo>
                <a:cubicBezTo>
                  <a:pt x="2814898" y="171228"/>
                  <a:pt x="2815939" y="184550"/>
                  <a:pt x="2815724" y="198120"/>
                </a:cubicBezTo>
                <a:cubicBezTo>
                  <a:pt x="2815831" y="215856"/>
                  <a:pt x="2814854" y="231058"/>
                  <a:pt x="2812790" y="243726"/>
                </a:cubicBezTo>
                <a:cubicBezTo>
                  <a:pt x="2810726" y="256394"/>
                  <a:pt x="2806929" y="266186"/>
                  <a:pt x="2801398" y="273101"/>
                </a:cubicBezTo>
                <a:cubicBezTo>
                  <a:pt x="2799722" y="275095"/>
                  <a:pt x="2797664" y="276746"/>
                  <a:pt x="2795226" y="278054"/>
                </a:cubicBezTo>
                <a:cubicBezTo>
                  <a:pt x="2792787" y="279362"/>
                  <a:pt x="2789968" y="280251"/>
                  <a:pt x="2786768" y="280721"/>
                </a:cubicBezTo>
                <a:cubicBezTo>
                  <a:pt x="2782164" y="281464"/>
                  <a:pt x="2777198" y="281883"/>
                  <a:pt x="2771870" y="281979"/>
                </a:cubicBezTo>
                <a:cubicBezTo>
                  <a:pt x="2766543" y="282074"/>
                  <a:pt x="2761044" y="281959"/>
                  <a:pt x="2755373" y="281636"/>
                </a:cubicBezTo>
                <a:cubicBezTo>
                  <a:pt x="2755202" y="279445"/>
                  <a:pt x="2754630" y="277121"/>
                  <a:pt x="2753659" y="274663"/>
                </a:cubicBezTo>
                <a:cubicBezTo>
                  <a:pt x="2752687" y="272206"/>
                  <a:pt x="2751430" y="269958"/>
                  <a:pt x="2749886" y="267920"/>
                </a:cubicBezTo>
                <a:cubicBezTo>
                  <a:pt x="2756808" y="268377"/>
                  <a:pt x="2763006" y="268605"/>
                  <a:pt x="2768480" y="268605"/>
                </a:cubicBezTo>
                <a:cubicBezTo>
                  <a:pt x="2773953" y="268605"/>
                  <a:pt x="2778322" y="268377"/>
                  <a:pt x="2781586" y="267920"/>
                </a:cubicBezTo>
                <a:cubicBezTo>
                  <a:pt x="2783840" y="267774"/>
                  <a:pt x="2785732" y="267304"/>
                  <a:pt x="2787263" y="266510"/>
                </a:cubicBezTo>
                <a:cubicBezTo>
                  <a:pt x="2788793" y="265716"/>
                  <a:pt x="2790152" y="264560"/>
                  <a:pt x="2791340" y="263043"/>
                </a:cubicBezTo>
                <a:cubicBezTo>
                  <a:pt x="2795251" y="258198"/>
                  <a:pt x="2798020" y="250133"/>
                  <a:pt x="2799645" y="238849"/>
                </a:cubicBezTo>
                <a:cubicBezTo>
                  <a:pt x="2801271" y="227565"/>
                  <a:pt x="2802058" y="213786"/>
                  <a:pt x="2802008" y="197511"/>
                </a:cubicBezTo>
                <a:cubicBezTo>
                  <a:pt x="2801956" y="191466"/>
                  <a:pt x="2801754" y="185268"/>
                  <a:pt x="2801398" y="178918"/>
                </a:cubicBezTo>
                <a:cubicBezTo>
                  <a:pt x="2792787" y="188862"/>
                  <a:pt x="2782958" y="198311"/>
                  <a:pt x="2771908" y="207264"/>
                </a:cubicBezTo>
                <a:cubicBezTo>
                  <a:pt x="2760860" y="216218"/>
                  <a:pt x="2749963" y="223533"/>
                  <a:pt x="2739218" y="229210"/>
                </a:cubicBezTo>
                <a:cubicBezTo>
                  <a:pt x="2738247" y="227451"/>
                  <a:pt x="2736914" y="225483"/>
                  <a:pt x="2735218" y="223305"/>
                </a:cubicBezTo>
                <a:cubicBezTo>
                  <a:pt x="2733523" y="221126"/>
                  <a:pt x="2731808" y="219234"/>
                  <a:pt x="2730075" y="217628"/>
                </a:cubicBezTo>
                <a:cubicBezTo>
                  <a:pt x="2742806" y="212154"/>
                  <a:pt x="2755519" y="204356"/>
                  <a:pt x="2768213" y="194234"/>
                </a:cubicBezTo>
                <a:cubicBezTo>
                  <a:pt x="2780906" y="184112"/>
                  <a:pt x="2791257" y="173419"/>
                  <a:pt x="2799264" y="162154"/>
                </a:cubicBezTo>
                <a:cubicBezTo>
                  <a:pt x="2798210" y="156223"/>
                  <a:pt x="2796661" y="150407"/>
                  <a:pt x="2794616" y="144704"/>
                </a:cubicBezTo>
                <a:cubicBezTo>
                  <a:pt x="2792572" y="139002"/>
                  <a:pt x="2789955" y="133338"/>
                  <a:pt x="2786768" y="127712"/>
                </a:cubicBezTo>
                <a:cubicBezTo>
                  <a:pt x="2779287" y="132455"/>
                  <a:pt x="2771616" y="136989"/>
                  <a:pt x="2763755" y="141313"/>
                </a:cubicBezTo>
                <a:cubicBezTo>
                  <a:pt x="2755894" y="145638"/>
                  <a:pt x="2747918" y="149638"/>
                  <a:pt x="2739828" y="153315"/>
                </a:cubicBezTo>
                <a:cubicBezTo>
                  <a:pt x="2738704" y="151886"/>
                  <a:pt x="2737294" y="150324"/>
                  <a:pt x="2735599" y="148629"/>
                </a:cubicBezTo>
                <a:cubicBezTo>
                  <a:pt x="2733904" y="146933"/>
                  <a:pt x="2732266" y="145447"/>
                  <a:pt x="2730684" y="144171"/>
                </a:cubicBezTo>
                <a:cubicBezTo>
                  <a:pt x="2739111" y="140348"/>
                  <a:pt x="2747480" y="136183"/>
                  <a:pt x="2755792" y="131674"/>
                </a:cubicBezTo>
                <a:cubicBezTo>
                  <a:pt x="2764104" y="127166"/>
                  <a:pt x="2772093" y="122390"/>
                  <a:pt x="2779757" y="117348"/>
                </a:cubicBezTo>
                <a:cubicBezTo>
                  <a:pt x="2775820" y="112008"/>
                  <a:pt x="2771197" y="106763"/>
                  <a:pt x="2765889" y="101613"/>
                </a:cubicBezTo>
                <a:cubicBezTo>
                  <a:pt x="2760580" y="96463"/>
                  <a:pt x="2754433" y="91447"/>
                  <a:pt x="2747448" y="86564"/>
                </a:cubicBezTo>
                <a:close/>
                <a:moveTo>
                  <a:pt x="383724" y="75915"/>
                </a:moveTo>
                <a:lnTo>
                  <a:pt x="564471" y="75915"/>
                </a:lnTo>
                <a:lnTo>
                  <a:pt x="564471" y="161525"/>
                </a:lnTo>
                <a:lnTo>
                  <a:pt x="434321" y="161525"/>
                </a:lnTo>
                <a:cubicBezTo>
                  <a:pt x="431864" y="165520"/>
                  <a:pt x="429159" y="169514"/>
                  <a:pt x="426206" y="173508"/>
                </a:cubicBezTo>
                <a:cubicBezTo>
                  <a:pt x="423253" y="177503"/>
                  <a:pt x="420167" y="181344"/>
                  <a:pt x="416948" y="185033"/>
                </a:cubicBezTo>
                <a:lnTo>
                  <a:pt x="547402" y="185033"/>
                </a:lnTo>
                <a:lnTo>
                  <a:pt x="550450" y="184117"/>
                </a:lnTo>
                <a:lnTo>
                  <a:pt x="559594" y="190807"/>
                </a:lnTo>
                <a:cubicBezTo>
                  <a:pt x="551136" y="202197"/>
                  <a:pt x="540773" y="212392"/>
                  <a:pt x="528504" y="221390"/>
                </a:cubicBezTo>
                <a:cubicBezTo>
                  <a:pt x="516236" y="230388"/>
                  <a:pt x="502520" y="238377"/>
                  <a:pt x="487356" y="245358"/>
                </a:cubicBezTo>
                <a:cubicBezTo>
                  <a:pt x="504978" y="251291"/>
                  <a:pt x="523837" y="256118"/>
                  <a:pt x="543935" y="259840"/>
                </a:cubicBezTo>
                <a:cubicBezTo>
                  <a:pt x="564033" y="263562"/>
                  <a:pt x="584797" y="266255"/>
                  <a:pt x="606228" y="267920"/>
                </a:cubicBezTo>
                <a:cubicBezTo>
                  <a:pt x="604539" y="269831"/>
                  <a:pt x="602965" y="272028"/>
                  <a:pt x="601504" y="274511"/>
                </a:cubicBezTo>
                <a:cubicBezTo>
                  <a:pt x="600043" y="276994"/>
                  <a:pt x="598774" y="279267"/>
                  <a:pt x="597694" y="281331"/>
                </a:cubicBezTo>
                <a:cubicBezTo>
                  <a:pt x="574561" y="279223"/>
                  <a:pt x="552171" y="275819"/>
                  <a:pt x="530524" y="271120"/>
                </a:cubicBezTo>
                <a:cubicBezTo>
                  <a:pt x="508877" y="266420"/>
                  <a:pt x="488696" y="260272"/>
                  <a:pt x="469983" y="252675"/>
                </a:cubicBezTo>
                <a:cubicBezTo>
                  <a:pt x="448736" y="260856"/>
                  <a:pt x="426460" y="267436"/>
                  <a:pt x="403155" y="272415"/>
                </a:cubicBezTo>
                <a:cubicBezTo>
                  <a:pt x="379851" y="277394"/>
                  <a:pt x="356813" y="281077"/>
                  <a:pt x="334042" y="283464"/>
                </a:cubicBezTo>
                <a:cubicBezTo>
                  <a:pt x="333540" y="281255"/>
                  <a:pt x="332715" y="278892"/>
                  <a:pt x="331566" y="276378"/>
                </a:cubicBezTo>
                <a:cubicBezTo>
                  <a:pt x="330416" y="273863"/>
                  <a:pt x="329210" y="271653"/>
                  <a:pt x="327946" y="269748"/>
                </a:cubicBezTo>
                <a:cubicBezTo>
                  <a:pt x="348857" y="267957"/>
                  <a:pt x="369977" y="265061"/>
                  <a:pt x="391306" y="261060"/>
                </a:cubicBezTo>
                <a:cubicBezTo>
                  <a:pt x="412636" y="257058"/>
                  <a:pt x="433070" y="251723"/>
                  <a:pt x="452609" y="245053"/>
                </a:cubicBezTo>
                <a:cubicBezTo>
                  <a:pt x="441592" y="239718"/>
                  <a:pt x="431394" y="233773"/>
                  <a:pt x="422015" y="227218"/>
                </a:cubicBezTo>
                <a:cubicBezTo>
                  <a:pt x="412636" y="220663"/>
                  <a:pt x="404343" y="213498"/>
                  <a:pt x="397136" y="205723"/>
                </a:cubicBezTo>
                <a:cubicBezTo>
                  <a:pt x="390709" y="211529"/>
                  <a:pt x="384131" y="216991"/>
                  <a:pt x="377400" y="222111"/>
                </a:cubicBezTo>
                <a:cubicBezTo>
                  <a:pt x="370669" y="227230"/>
                  <a:pt x="363938" y="231931"/>
                  <a:pt x="357207" y="236212"/>
                </a:cubicBezTo>
                <a:cubicBezTo>
                  <a:pt x="356045" y="234878"/>
                  <a:pt x="354406" y="233201"/>
                  <a:pt x="352292" y="231181"/>
                </a:cubicBezTo>
                <a:cubicBezTo>
                  <a:pt x="350177" y="229161"/>
                  <a:pt x="348158" y="227484"/>
                  <a:pt x="346234" y="226151"/>
                </a:cubicBezTo>
                <a:cubicBezTo>
                  <a:pt x="360166" y="218276"/>
                  <a:pt x="373450" y="208804"/>
                  <a:pt x="386087" y="197734"/>
                </a:cubicBezTo>
                <a:cubicBezTo>
                  <a:pt x="398723" y="186664"/>
                  <a:pt x="409417" y="174594"/>
                  <a:pt x="418167" y="161525"/>
                </a:cubicBezTo>
                <a:lnTo>
                  <a:pt x="383724" y="161525"/>
                </a:lnTo>
                <a:close/>
                <a:moveTo>
                  <a:pt x="5735174" y="71343"/>
                </a:moveTo>
                <a:lnTo>
                  <a:pt x="5861970" y="71343"/>
                </a:lnTo>
                <a:lnTo>
                  <a:pt x="5861970" y="84716"/>
                </a:lnTo>
                <a:lnTo>
                  <a:pt x="5802535" y="84716"/>
                </a:lnTo>
                <a:lnTo>
                  <a:pt x="5802535" y="135351"/>
                </a:lnTo>
                <a:lnTo>
                  <a:pt x="5854960" y="135351"/>
                </a:lnTo>
                <a:lnTo>
                  <a:pt x="5854960" y="148419"/>
                </a:lnTo>
                <a:lnTo>
                  <a:pt x="5802535" y="148419"/>
                </a:lnTo>
                <a:lnTo>
                  <a:pt x="5802535" y="204845"/>
                </a:lnTo>
                <a:lnTo>
                  <a:pt x="5865324" y="204845"/>
                </a:lnTo>
                <a:lnTo>
                  <a:pt x="5865324" y="217913"/>
                </a:lnTo>
                <a:lnTo>
                  <a:pt x="5732126" y="217913"/>
                </a:lnTo>
                <a:lnTo>
                  <a:pt x="5732126" y="204845"/>
                </a:lnTo>
                <a:lnTo>
                  <a:pt x="5788514" y="204845"/>
                </a:lnTo>
                <a:lnTo>
                  <a:pt x="5788514" y="148419"/>
                </a:lnTo>
                <a:lnTo>
                  <a:pt x="5740356" y="148419"/>
                </a:lnTo>
                <a:lnTo>
                  <a:pt x="5740356" y="135351"/>
                </a:lnTo>
                <a:lnTo>
                  <a:pt x="5788514" y="135351"/>
                </a:lnTo>
                <a:lnTo>
                  <a:pt x="5788514" y="84716"/>
                </a:lnTo>
                <a:lnTo>
                  <a:pt x="5735174" y="84716"/>
                </a:lnTo>
                <a:close/>
                <a:moveTo>
                  <a:pt x="3243358" y="56998"/>
                </a:moveTo>
                <a:cubicBezTo>
                  <a:pt x="3247117" y="81738"/>
                  <a:pt x="3251943" y="105029"/>
                  <a:pt x="3257836" y="126873"/>
                </a:cubicBezTo>
                <a:cubicBezTo>
                  <a:pt x="3263729" y="148717"/>
                  <a:pt x="3270993" y="168809"/>
                  <a:pt x="3279629" y="187148"/>
                </a:cubicBezTo>
                <a:cubicBezTo>
                  <a:pt x="3289433" y="169304"/>
                  <a:pt x="3298019" y="149518"/>
                  <a:pt x="3305384" y="127788"/>
                </a:cubicBezTo>
                <a:cubicBezTo>
                  <a:pt x="3312750" y="106058"/>
                  <a:pt x="3318592" y="82462"/>
                  <a:pt x="3322910" y="56998"/>
                </a:cubicBezTo>
                <a:close/>
                <a:moveTo>
                  <a:pt x="3684858" y="49359"/>
                </a:moveTo>
                <a:cubicBezTo>
                  <a:pt x="3672566" y="49689"/>
                  <a:pt x="3662542" y="55051"/>
                  <a:pt x="3654785" y="65443"/>
                </a:cubicBezTo>
                <a:cubicBezTo>
                  <a:pt x="3647029" y="75835"/>
                  <a:pt x="3643027" y="89276"/>
                  <a:pt x="3642779" y="105766"/>
                </a:cubicBezTo>
                <a:cubicBezTo>
                  <a:pt x="3642709" y="122085"/>
                  <a:pt x="3646280" y="135336"/>
                  <a:pt x="3653490" y="145518"/>
                </a:cubicBezTo>
                <a:cubicBezTo>
                  <a:pt x="3660700" y="155701"/>
                  <a:pt x="3671969" y="160947"/>
                  <a:pt x="3687298" y="161259"/>
                </a:cubicBezTo>
                <a:cubicBezTo>
                  <a:pt x="3695613" y="161348"/>
                  <a:pt x="3704214" y="158807"/>
                  <a:pt x="3713102" y="153636"/>
                </a:cubicBezTo>
                <a:cubicBezTo>
                  <a:pt x="3721989" y="148465"/>
                  <a:pt x="3730666" y="140131"/>
                  <a:pt x="3739134" y="128634"/>
                </a:cubicBezTo>
                <a:cubicBezTo>
                  <a:pt x="3738245" y="104121"/>
                  <a:pt x="3733315" y="84849"/>
                  <a:pt x="3724345" y="70817"/>
                </a:cubicBezTo>
                <a:cubicBezTo>
                  <a:pt x="3715376" y="56785"/>
                  <a:pt x="3702213" y="49632"/>
                  <a:pt x="3684858" y="49359"/>
                </a:cubicBezTo>
                <a:close/>
                <a:moveTo>
                  <a:pt x="6121737" y="46025"/>
                </a:moveTo>
                <a:lnTo>
                  <a:pt x="6121737" y="118263"/>
                </a:lnTo>
                <a:lnTo>
                  <a:pt x="6196412" y="118263"/>
                </a:lnTo>
                <a:lnTo>
                  <a:pt x="6196412" y="46025"/>
                </a:lnTo>
                <a:close/>
                <a:moveTo>
                  <a:pt x="2128704" y="45397"/>
                </a:moveTo>
                <a:cubicBezTo>
                  <a:pt x="2123529" y="51969"/>
                  <a:pt x="2118030" y="58503"/>
                  <a:pt x="2112207" y="64999"/>
                </a:cubicBezTo>
                <a:cubicBezTo>
                  <a:pt x="2106384" y="71495"/>
                  <a:pt x="2100199" y="77877"/>
                  <a:pt x="2093652" y="84144"/>
                </a:cubicBezTo>
                <a:lnTo>
                  <a:pt x="2184788" y="84144"/>
                </a:lnTo>
                <a:cubicBezTo>
                  <a:pt x="2190045" y="78678"/>
                  <a:pt x="2195227" y="72525"/>
                  <a:pt x="2200332" y="65686"/>
                </a:cubicBezTo>
                <a:cubicBezTo>
                  <a:pt x="2205438" y="58846"/>
                  <a:pt x="2210010" y="52083"/>
                  <a:pt x="2214048" y="45397"/>
                </a:cubicBezTo>
                <a:close/>
                <a:moveTo>
                  <a:pt x="3329311" y="42063"/>
                </a:moveTo>
                <a:lnTo>
                  <a:pt x="3338456" y="44806"/>
                </a:lnTo>
                <a:cubicBezTo>
                  <a:pt x="3333839" y="76956"/>
                  <a:pt x="3327222" y="106153"/>
                  <a:pt x="3318605" y="132398"/>
                </a:cubicBezTo>
                <a:cubicBezTo>
                  <a:pt x="3309988" y="158642"/>
                  <a:pt x="3299638" y="181972"/>
                  <a:pt x="3287554" y="202388"/>
                </a:cubicBezTo>
                <a:cubicBezTo>
                  <a:pt x="3295606" y="216764"/>
                  <a:pt x="3304877" y="229616"/>
                  <a:pt x="3315367" y="240945"/>
                </a:cubicBezTo>
                <a:cubicBezTo>
                  <a:pt x="3325857" y="252273"/>
                  <a:pt x="3337719" y="261773"/>
                  <a:pt x="3350952" y="269444"/>
                </a:cubicBezTo>
                <a:cubicBezTo>
                  <a:pt x="3349060" y="270866"/>
                  <a:pt x="3347130" y="272593"/>
                  <a:pt x="3345161" y="274625"/>
                </a:cubicBezTo>
                <a:cubicBezTo>
                  <a:pt x="3343192" y="276657"/>
                  <a:pt x="3341567" y="278689"/>
                  <a:pt x="3340284" y="280721"/>
                </a:cubicBezTo>
                <a:cubicBezTo>
                  <a:pt x="3327673" y="272949"/>
                  <a:pt x="3316320" y="263652"/>
                  <a:pt x="3306223" y="252832"/>
                </a:cubicBezTo>
                <a:cubicBezTo>
                  <a:pt x="3296126" y="242012"/>
                  <a:pt x="3287058" y="229667"/>
                  <a:pt x="3279019" y="215799"/>
                </a:cubicBezTo>
                <a:cubicBezTo>
                  <a:pt x="3269545" y="230131"/>
                  <a:pt x="3259461" y="242920"/>
                  <a:pt x="3248768" y="254166"/>
                </a:cubicBezTo>
                <a:cubicBezTo>
                  <a:pt x="3238075" y="265411"/>
                  <a:pt x="3226924" y="275076"/>
                  <a:pt x="3215316" y="283160"/>
                </a:cubicBezTo>
                <a:cubicBezTo>
                  <a:pt x="3214053" y="281242"/>
                  <a:pt x="3212541" y="279210"/>
                  <a:pt x="3210782" y="277064"/>
                </a:cubicBezTo>
                <a:cubicBezTo>
                  <a:pt x="3209023" y="274917"/>
                  <a:pt x="3207284" y="273190"/>
                  <a:pt x="3205563" y="271882"/>
                </a:cubicBezTo>
                <a:cubicBezTo>
                  <a:pt x="3217494" y="264072"/>
                  <a:pt x="3228988" y="254242"/>
                  <a:pt x="3240043" y="242393"/>
                </a:cubicBezTo>
                <a:cubicBezTo>
                  <a:pt x="3251098" y="230544"/>
                  <a:pt x="3261449" y="216904"/>
                  <a:pt x="3271094" y="201473"/>
                </a:cubicBezTo>
                <a:cubicBezTo>
                  <a:pt x="3261246" y="181604"/>
                  <a:pt x="3252978" y="159544"/>
                  <a:pt x="3246292" y="135294"/>
                </a:cubicBezTo>
                <a:cubicBezTo>
                  <a:pt x="3239605" y="111043"/>
                  <a:pt x="3234157" y="84944"/>
                  <a:pt x="3229947" y="56998"/>
                </a:cubicBezTo>
                <a:lnTo>
                  <a:pt x="3211964" y="56998"/>
                </a:lnTo>
                <a:lnTo>
                  <a:pt x="3211964" y="42977"/>
                </a:lnTo>
                <a:lnTo>
                  <a:pt x="3326873" y="42977"/>
                </a:lnTo>
                <a:close/>
                <a:moveTo>
                  <a:pt x="2569750" y="40825"/>
                </a:moveTo>
                <a:lnTo>
                  <a:pt x="2569750" y="67380"/>
                </a:lnTo>
                <a:lnTo>
                  <a:pt x="2623090" y="67380"/>
                </a:lnTo>
                <a:lnTo>
                  <a:pt x="2623090" y="40825"/>
                </a:lnTo>
                <a:close/>
                <a:moveTo>
                  <a:pt x="2498122" y="40825"/>
                </a:moveTo>
                <a:lnTo>
                  <a:pt x="2498122" y="65854"/>
                </a:lnTo>
                <a:lnTo>
                  <a:pt x="2498122" y="67380"/>
                </a:lnTo>
                <a:lnTo>
                  <a:pt x="2555729" y="67380"/>
                </a:lnTo>
                <a:lnTo>
                  <a:pt x="2555729" y="40825"/>
                </a:lnTo>
                <a:close/>
                <a:moveTo>
                  <a:pt x="1229525" y="40520"/>
                </a:moveTo>
                <a:lnTo>
                  <a:pt x="1229525" y="61894"/>
                </a:lnTo>
                <a:lnTo>
                  <a:pt x="1247547" y="61894"/>
                </a:lnTo>
                <a:lnTo>
                  <a:pt x="1247547" y="40520"/>
                </a:lnTo>
                <a:close/>
                <a:moveTo>
                  <a:pt x="1184720" y="40520"/>
                </a:moveTo>
                <a:lnTo>
                  <a:pt x="1184720" y="61894"/>
                </a:lnTo>
                <a:lnTo>
                  <a:pt x="1202131" y="61894"/>
                </a:lnTo>
                <a:lnTo>
                  <a:pt x="1202131" y="40520"/>
                </a:lnTo>
                <a:close/>
                <a:moveTo>
                  <a:pt x="1140219" y="40520"/>
                </a:moveTo>
                <a:lnTo>
                  <a:pt x="1140219" y="61894"/>
                </a:lnTo>
                <a:lnTo>
                  <a:pt x="1157326" y="61894"/>
                </a:lnTo>
                <a:lnTo>
                  <a:pt x="1157326" y="40520"/>
                </a:lnTo>
                <a:close/>
                <a:moveTo>
                  <a:pt x="1522762" y="39301"/>
                </a:moveTo>
                <a:lnTo>
                  <a:pt x="1522762" y="51531"/>
                </a:lnTo>
                <a:lnTo>
                  <a:pt x="1577016" y="51531"/>
                </a:lnTo>
                <a:lnTo>
                  <a:pt x="1577016" y="39301"/>
                </a:lnTo>
                <a:close/>
                <a:moveTo>
                  <a:pt x="3111075" y="36272"/>
                </a:moveTo>
                <a:lnTo>
                  <a:pt x="3111075" y="85649"/>
                </a:lnTo>
                <a:lnTo>
                  <a:pt x="3172644" y="85649"/>
                </a:lnTo>
                <a:lnTo>
                  <a:pt x="3172644" y="36272"/>
                </a:lnTo>
                <a:close/>
                <a:moveTo>
                  <a:pt x="14593" y="35338"/>
                </a:moveTo>
                <a:lnTo>
                  <a:pt x="14593" y="252394"/>
                </a:lnTo>
                <a:lnTo>
                  <a:pt x="235306" y="252394"/>
                </a:lnTo>
                <a:lnTo>
                  <a:pt x="235306" y="35338"/>
                </a:lnTo>
                <a:close/>
                <a:moveTo>
                  <a:pt x="3685163" y="34767"/>
                </a:moveTo>
                <a:cubicBezTo>
                  <a:pt x="3706957" y="34867"/>
                  <a:pt x="3724266" y="43651"/>
                  <a:pt x="3737091" y="61120"/>
                </a:cubicBezTo>
                <a:cubicBezTo>
                  <a:pt x="3749917" y="78588"/>
                  <a:pt x="3756478" y="104142"/>
                  <a:pt x="3756774" y="137781"/>
                </a:cubicBezTo>
                <a:cubicBezTo>
                  <a:pt x="3756562" y="168808"/>
                  <a:pt x="3752824" y="193652"/>
                  <a:pt x="3745560" y="212313"/>
                </a:cubicBezTo>
                <a:cubicBezTo>
                  <a:pt x="3738297" y="230975"/>
                  <a:pt x="3728780" y="244437"/>
                  <a:pt x="3717010" y="252702"/>
                </a:cubicBezTo>
                <a:cubicBezTo>
                  <a:pt x="3705240" y="260966"/>
                  <a:pt x="3692490" y="265017"/>
                  <a:pt x="3678760" y="264853"/>
                </a:cubicBezTo>
                <a:cubicBezTo>
                  <a:pt x="3667986" y="264745"/>
                  <a:pt x="3658586" y="262756"/>
                  <a:pt x="3650560" y="258884"/>
                </a:cubicBezTo>
                <a:cubicBezTo>
                  <a:pt x="3642534" y="255011"/>
                  <a:pt x="3635582" y="249901"/>
                  <a:pt x="3629701" y="243552"/>
                </a:cubicBezTo>
                <a:lnTo>
                  <a:pt x="3640346" y="231963"/>
                </a:lnTo>
                <a:cubicBezTo>
                  <a:pt x="3645406" y="237770"/>
                  <a:pt x="3651210" y="242167"/>
                  <a:pt x="3657759" y="245153"/>
                </a:cubicBezTo>
                <a:cubicBezTo>
                  <a:pt x="3664308" y="248139"/>
                  <a:pt x="3671410" y="249638"/>
                  <a:pt x="3679065" y="249651"/>
                </a:cubicBezTo>
                <a:cubicBezTo>
                  <a:pt x="3694940" y="250133"/>
                  <a:pt x="3708623" y="242460"/>
                  <a:pt x="3720115" y="226632"/>
                </a:cubicBezTo>
                <a:cubicBezTo>
                  <a:pt x="3731606" y="210805"/>
                  <a:pt x="3738048" y="183932"/>
                  <a:pt x="3739439" y="146014"/>
                </a:cubicBezTo>
                <a:cubicBezTo>
                  <a:pt x="3732070" y="154978"/>
                  <a:pt x="3723786" y="162109"/>
                  <a:pt x="3714588" y="167409"/>
                </a:cubicBezTo>
                <a:cubicBezTo>
                  <a:pt x="3705390" y="172708"/>
                  <a:pt x="3695582" y="175420"/>
                  <a:pt x="3685163" y="175546"/>
                </a:cubicBezTo>
                <a:cubicBezTo>
                  <a:pt x="3666387" y="175459"/>
                  <a:pt x="3651733" y="169470"/>
                  <a:pt x="3641201" y="157578"/>
                </a:cubicBezTo>
                <a:cubicBezTo>
                  <a:pt x="3630669" y="145687"/>
                  <a:pt x="3625315" y="128416"/>
                  <a:pt x="3625139" y="105766"/>
                </a:cubicBezTo>
                <a:cubicBezTo>
                  <a:pt x="3625620" y="84533"/>
                  <a:pt x="3631584" y="67478"/>
                  <a:pt x="3643030" y="54602"/>
                </a:cubicBezTo>
                <a:cubicBezTo>
                  <a:pt x="3654477" y="41726"/>
                  <a:pt x="3668522" y="35114"/>
                  <a:pt x="3685163" y="34767"/>
                </a:cubicBezTo>
                <a:close/>
                <a:moveTo>
                  <a:pt x="3499396" y="34767"/>
                </a:moveTo>
                <a:cubicBezTo>
                  <a:pt x="3509712" y="34855"/>
                  <a:pt x="3518731" y="36807"/>
                  <a:pt x="3526451" y="40622"/>
                </a:cubicBezTo>
                <a:cubicBezTo>
                  <a:pt x="3534172" y="44437"/>
                  <a:pt x="3540896" y="49585"/>
                  <a:pt x="3546624" y="56067"/>
                </a:cubicBezTo>
                <a:lnTo>
                  <a:pt x="3535979" y="67656"/>
                </a:lnTo>
                <a:cubicBezTo>
                  <a:pt x="3531192" y="61849"/>
                  <a:pt x="3525681" y="57453"/>
                  <a:pt x="3519443" y="54467"/>
                </a:cubicBezTo>
                <a:cubicBezTo>
                  <a:pt x="3513206" y="51481"/>
                  <a:pt x="3506625" y="49981"/>
                  <a:pt x="3499700" y="49969"/>
                </a:cubicBezTo>
                <a:cubicBezTo>
                  <a:pt x="3482466" y="49480"/>
                  <a:pt x="3467919" y="57090"/>
                  <a:pt x="3456058" y="72796"/>
                </a:cubicBezTo>
                <a:cubicBezTo>
                  <a:pt x="3444198" y="88503"/>
                  <a:pt x="3437808" y="115236"/>
                  <a:pt x="3436887" y="152997"/>
                </a:cubicBezTo>
                <a:cubicBezTo>
                  <a:pt x="3444306" y="143925"/>
                  <a:pt x="3452641" y="136857"/>
                  <a:pt x="3461890" y="131792"/>
                </a:cubicBezTo>
                <a:cubicBezTo>
                  <a:pt x="3471140" y="126728"/>
                  <a:pt x="3480694" y="124155"/>
                  <a:pt x="3490553" y="124073"/>
                </a:cubicBezTo>
                <a:cubicBezTo>
                  <a:pt x="3509608" y="124122"/>
                  <a:pt x="3524390" y="130035"/>
                  <a:pt x="3534896" y="141813"/>
                </a:cubicBezTo>
                <a:cubicBezTo>
                  <a:pt x="3545403" y="153590"/>
                  <a:pt x="3550731" y="170937"/>
                  <a:pt x="3550882" y="193853"/>
                </a:cubicBezTo>
                <a:cubicBezTo>
                  <a:pt x="3550401" y="215087"/>
                  <a:pt x="3544437" y="232141"/>
                  <a:pt x="3532990" y="245017"/>
                </a:cubicBezTo>
                <a:cubicBezTo>
                  <a:pt x="3521544" y="257893"/>
                  <a:pt x="3507500" y="264505"/>
                  <a:pt x="3490858" y="264853"/>
                </a:cubicBezTo>
                <a:cubicBezTo>
                  <a:pt x="3469077" y="264740"/>
                  <a:pt x="3451818" y="255448"/>
                  <a:pt x="3439082" y="236976"/>
                </a:cubicBezTo>
                <a:cubicBezTo>
                  <a:pt x="3426346" y="218503"/>
                  <a:pt x="3419835" y="191527"/>
                  <a:pt x="3419551" y="156046"/>
                </a:cubicBezTo>
                <a:cubicBezTo>
                  <a:pt x="3419763" y="126338"/>
                  <a:pt x="3423569" y="102581"/>
                  <a:pt x="3430968" y="84776"/>
                </a:cubicBezTo>
                <a:cubicBezTo>
                  <a:pt x="3438368" y="66971"/>
                  <a:pt x="3448088" y="54145"/>
                  <a:pt x="3460129" y="46296"/>
                </a:cubicBezTo>
                <a:cubicBezTo>
                  <a:pt x="3472170" y="38448"/>
                  <a:pt x="3485259" y="34605"/>
                  <a:pt x="3499396" y="34767"/>
                </a:cubicBezTo>
                <a:close/>
                <a:moveTo>
                  <a:pt x="5036724" y="34424"/>
                </a:moveTo>
                <a:lnTo>
                  <a:pt x="5036724" y="80487"/>
                </a:lnTo>
                <a:lnTo>
                  <a:pt x="5119630" y="80487"/>
                </a:lnTo>
                <a:lnTo>
                  <a:pt x="5119630" y="34424"/>
                </a:lnTo>
                <a:close/>
                <a:moveTo>
                  <a:pt x="4938274" y="34424"/>
                </a:moveTo>
                <a:lnTo>
                  <a:pt x="4938274" y="80487"/>
                </a:lnTo>
                <a:lnTo>
                  <a:pt x="5022704" y="80487"/>
                </a:lnTo>
                <a:lnTo>
                  <a:pt x="5022704" y="34424"/>
                </a:lnTo>
                <a:close/>
                <a:moveTo>
                  <a:pt x="6107716" y="32614"/>
                </a:moveTo>
                <a:lnTo>
                  <a:pt x="6210738" y="32614"/>
                </a:lnTo>
                <a:lnTo>
                  <a:pt x="6210738" y="131369"/>
                </a:lnTo>
                <a:lnTo>
                  <a:pt x="6107716" y="131369"/>
                </a:lnTo>
                <a:close/>
                <a:moveTo>
                  <a:pt x="4399522" y="30766"/>
                </a:moveTo>
                <a:lnTo>
                  <a:pt x="4399522" y="83230"/>
                </a:lnTo>
                <a:lnTo>
                  <a:pt x="4440708" y="83230"/>
                </a:lnTo>
                <a:lnTo>
                  <a:pt x="4440708" y="30766"/>
                </a:lnTo>
                <a:close/>
                <a:moveTo>
                  <a:pt x="4347400" y="30766"/>
                </a:moveTo>
                <a:lnTo>
                  <a:pt x="4347400" y="83230"/>
                </a:lnTo>
                <a:lnTo>
                  <a:pt x="4387977" y="83230"/>
                </a:lnTo>
                <a:lnTo>
                  <a:pt x="4387977" y="30766"/>
                </a:lnTo>
                <a:close/>
                <a:moveTo>
                  <a:pt x="4297108" y="30766"/>
                </a:moveTo>
                <a:lnTo>
                  <a:pt x="4297108" y="83230"/>
                </a:lnTo>
                <a:lnTo>
                  <a:pt x="4335856" y="83230"/>
                </a:lnTo>
                <a:lnTo>
                  <a:pt x="4335856" y="30766"/>
                </a:lnTo>
                <a:close/>
                <a:moveTo>
                  <a:pt x="4689482" y="29852"/>
                </a:moveTo>
                <a:lnTo>
                  <a:pt x="4689482" y="67075"/>
                </a:lnTo>
                <a:lnTo>
                  <a:pt x="4780922" y="67075"/>
                </a:lnTo>
                <a:lnTo>
                  <a:pt x="4780922" y="29852"/>
                </a:lnTo>
                <a:close/>
                <a:moveTo>
                  <a:pt x="5705608" y="25318"/>
                </a:moveTo>
                <a:lnTo>
                  <a:pt x="5868982" y="25318"/>
                </a:lnTo>
                <a:lnTo>
                  <a:pt x="5868982" y="39301"/>
                </a:lnTo>
                <a:lnTo>
                  <a:pt x="5719630" y="39301"/>
                </a:lnTo>
                <a:lnTo>
                  <a:pt x="5719630" y="254527"/>
                </a:lnTo>
                <a:lnTo>
                  <a:pt x="5873553" y="254527"/>
                </a:lnTo>
                <a:lnTo>
                  <a:pt x="5873553" y="268205"/>
                </a:lnTo>
                <a:lnTo>
                  <a:pt x="5705608" y="268205"/>
                </a:lnTo>
                <a:close/>
                <a:moveTo>
                  <a:pt x="3074194" y="22556"/>
                </a:moveTo>
                <a:lnTo>
                  <a:pt x="3211354" y="22556"/>
                </a:lnTo>
                <a:lnTo>
                  <a:pt x="3211354" y="36272"/>
                </a:lnTo>
                <a:lnTo>
                  <a:pt x="3186970" y="36272"/>
                </a:lnTo>
                <a:lnTo>
                  <a:pt x="3186970" y="205436"/>
                </a:lnTo>
                <a:lnTo>
                  <a:pt x="3213792" y="200559"/>
                </a:lnTo>
                <a:lnTo>
                  <a:pt x="3214707" y="213665"/>
                </a:lnTo>
                <a:lnTo>
                  <a:pt x="3186970" y="218847"/>
                </a:lnTo>
                <a:lnTo>
                  <a:pt x="3186970" y="282855"/>
                </a:lnTo>
                <a:lnTo>
                  <a:pt x="3172644" y="282855"/>
                </a:lnTo>
                <a:lnTo>
                  <a:pt x="3172644" y="221590"/>
                </a:lnTo>
                <a:cubicBezTo>
                  <a:pt x="3154686" y="224943"/>
                  <a:pt x="3137414" y="228067"/>
                  <a:pt x="3120828" y="230963"/>
                </a:cubicBezTo>
                <a:cubicBezTo>
                  <a:pt x="3104242" y="233858"/>
                  <a:pt x="3089104" y="236525"/>
                  <a:pt x="3075413" y="238964"/>
                </a:cubicBezTo>
                <a:lnTo>
                  <a:pt x="3072060" y="224638"/>
                </a:lnTo>
                <a:lnTo>
                  <a:pt x="3096749" y="220676"/>
                </a:lnTo>
                <a:lnTo>
                  <a:pt x="3096749" y="36272"/>
                </a:lnTo>
                <a:lnTo>
                  <a:pt x="3074194" y="36272"/>
                </a:lnTo>
                <a:close/>
                <a:moveTo>
                  <a:pt x="4923949" y="20746"/>
                </a:moveTo>
                <a:lnTo>
                  <a:pt x="5133956" y="20746"/>
                </a:lnTo>
                <a:lnTo>
                  <a:pt x="5133956" y="153601"/>
                </a:lnTo>
                <a:lnTo>
                  <a:pt x="4923949" y="153601"/>
                </a:lnTo>
                <a:close/>
                <a:moveTo>
                  <a:pt x="0" y="20746"/>
                </a:moveTo>
                <a:lnTo>
                  <a:pt x="250203" y="20746"/>
                </a:lnTo>
                <a:lnTo>
                  <a:pt x="250203" y="282836"/>
                </a:lnTo>
                <a:lnTo>
                  <a:pt x="235306" y="282836"/>
                </a:lnTo>
                <a:lnTo>
                  <a:pt x="235306" y="266377"/>
                </a:lnTo>
                <a:lnTo>
                  <a:pt x="14593" y="266377"/>
                </a:lnTo>
                <a:lnTo>
                  <a:pt x="14593" y="282836"/>
                </a:lnTo>
                <a:lnTo>
                  <a:pt x="0" y="282836"/>
                </a:lnTo>
                <a:close/>
                <a:moveTo>
                  <a:pt x="4283736" y="18003"/>
                </a:moveTo>
                <a:lnTo>
                  <a:pt x="4454386" y="18003"/>
                </a:lnTo>
                <a:lnTo>
                  <a:pt x="4454386" y="95993"/>
                </a:lnTo>
                <a:lnTo>
                  <a:pt x="4350756" y="95993"/>
                </a:lnTo>
                <a:lnTo>
                  <a:pt x="4357468" y="97825"/>
                </a:lnTo>
                <a:cubicBezTo>
                  <a:pt x="4355485" y="102397"/>
                  <a:pt x="4353274" y="106835"/>
                  <a:pt x="4350836" y="111140"/>
                </a:cubicBezTo>
                <a:cubicBezTo>
                  <a:pt x="4348396" y="115445"/>
                  <a:pt x="4345732" y="119654"/>
                  <a:pt x="4342844" y="123768"/>
                </a:cubicBezTo>
                <a:lnTo>
                  <a:pt x="4429724" y="123768"/>
                </a:lnTo>
                <a:lnTo>
                  <a:pt x="4432470" y="122853"/>
                </a:lnTo>
                <a:lnTo>
                  <a:pt x="4441315" y="128023"/>
                </a:lnTo>
                <a:cubicBezTo>
                  <a:pt x="4432554" y="151091"/>
                  <a:pt x="4420220" y="170651"/>
                  <a:pt x="4404316" y="186700"/>
                </a:cubicBezTo>
                <a:cubicBezTo>
                  <a:pt x="4388412" y="202750"/>
                  <a:pt x="4370258" y="215854"/>
                  <a:pt x="4349855" y="226013"/>
                </a:cubicBezTo>
                <a:cubicBezTo>
                  <a:pt x="4329452" y="236171"/>
                  <a:pt x="4308122" y="243947"/>
                  <a:pt x="4285863" y="249341"/>
                </a:cubicBezTo>
                <a:cubicBezTo>
                  <a:pt x="4284907" y="247449"/>
                  <a:pt x="4283702" y="245441"/>
                  <a:pt x="4282248" y="243320"/>
                </a:cubicBezTo>
                <a:cubicBezTo>
                  <a:pt x="4280794" y="241198"/>
                  <a:pt x="4279358" y="239344"/>
                  <a:pt x="4277941" y="237756"/>
                </a:cubicBezTo>
                <a:cubicBezTo>
                  <a:pt x="4293723" y="234275"/>
                  <a:pt x="4309148" y="229498"/>
                  <a:pt x="4324218" y="223426"/>
                </a:cubicBezTo>
                <a:cubicBezTo>
                  <a:pt x="4339286" y="217353"/>
                  <a:pt x="4353421" y="209833"/>
                  <a:pt x="4366622" y="200864"/>
                </a:cubicBezTo>
                <a:cubicBezTo>
                  <a:pt x="4360470" y="195363"/>
                  <a:pt x="4353410" y="189367"/>
                  <a:pt x="4345440" y="182876"/>
                </a:cubicBezTo>
                <a:cubicBezTo>
                  <a:pt x="4337471" y="176384"/>
                  <a:pt x="4329802" y="170388"/>
                  <a:pt x="4322432" y="164887"/>
                </a:cubicBezTo>
                <a:lnTo>
                  <a:pt x="4332196" y="156960"/>
                </a:lnTo>
                <a:cubicBezTo>
                  <a:pt x="4339876" y="162486"/>
                  <a:pt x="4347870" y="168508"/>
                  <a:pt x="4356178" y="175025"/>
                </a:cubicBezTo>
                <a:cubicBezTo>
                  <a:pt x="4364487" y="181542"/>
                  <a:pt x="4371730" y="187411"/>
                  <a:pt x="4377910" y="192632"/>
                </a:cubicBezTo>
                <a:cubicBezTo>
                  <a:pt x="4387393" y="185150"/>
                  <a:pt x="4395910" y="176714"/>
                  <a:pt x="4403460" y="167326"/>
                </a:cubicBezTo>
                <a:cubicBezTo>
                  <a:pt x="4411010" y="157938"/>
                  <a:pt x="4417324" y="147673"/>
                  <a:pt x="4422402" y="136532"/>
                </a:cubicBezTo>
                <a:lnTo>
                  <a:pt x="4333111" y="136532"/>
                </a:lnTo>
                <a:cubicBezTo>
                  <a:pt x="4326346" y="144624"/>
                  <a:pt x="4319051" y="151993"/>
                  <a:pt x="4311224" y="158637"/>
                </a:cubicBezTo>
                <a:cubicBezTo>
                  <a:pt x="4303398" y="165281"/>
                  <a:pt x="4295349" y="171125"/>
                  <a:pt x="4287078" y="176168"/>
                </a:cubicBezTo>
                <a:cubicBezTo>
                  <a:pt x="4285762" y="174853"/>
                  <a:pt x="4283986" y="173291"/>
                  <a:pt x="4281750" y="171480"/>
                </a:cubicBezTo>
                <a:cubicBezTo>
                  <a:pt x="4279516" y="169670"/>
                  <a:pt x="4277432" y="168184"/>
                  <a:pt x="4275501" y="167022"/>
                </a:cubicBezTo>
                <a:cubicBezTo>
                  <a:pt x="4289993" y="158880"/>
                  <a:pt x="4303121" y="148798"/>
                  <a:pt x="4314884" y="136775"/>
                </a:cubicBezTo>
                <a:cubicBezTo>
                  <a:pt x="4326647" y="124752"/>
                  <a:pt x="4335966" y="111158"/>
                  <a:pt x="4342844" y="95993"/>
                </a:cubicBezTo>
                <a:lnTo>
                  <a:pt x="4283736" y="95993"/>
                </a:lnTo>
                <a:close/>
                <a:moveTo>
                  <a:pt x="4675766" y="17393"/>
                </a:moveTo>
                <a:lnTo>
                  <a:pt x="4795247" y="17393"/>
                </a:lnTo>
                <a:lnTo>
                  <a:pt x="4795247" y="79229"/>
                </a:lnTo>
                <a:lnTo>
                  <a:pt x="4675766" y="79229"/>
                </a:lnTo>
                <a:close/>
                <a:moveTo>
                  <a:pt x="4211479" y="17088"/>
                </a:moveTo>
                <a:cubicBezTo>
                  <a:pt x="4220604" y="24837"/>
                  <a:pt x="4229710" y="33300"/>
                  <a:pt x="4238798" y="42477"/>
                </a:cubicBezTo>
                <a:cubicBezTo>
                  <a:pt x="4247884" y="51655"/>
                  <a:pt x="4255240" y="59748"/>
                  <a:pt x="4260862" y="66759"/>
                </a:cubicBezTo>
                <a:lnTo>
                  <a:pt x="4249579" y="75909"/>
                </a:lnTo>
                <a:cubicBezTo>
                  <a:pt x="4244251" y="68747"/>
                  <a:pt x="4237076" y="60424"/>
                  <a:pt x="4228052" y="50939"/>
                </a:cubicBezTo>
                <a:cubicBezTo>
                  <a:pt x="4219029" y="41454"/>
                  <a:pt x="4209948" y="32602"/>
                  <a:pt x="4200810" y="24384"/>
                </a:cubicBezTo>
                <a:close/>
                <a:moveTo>
                  <a:pt x="1482528" y="8859"/>
                </a:moveTo>
                <a:lnTo>
                  <a:pt x="1619993" y="8859"/>
                </a:lnTo>
                <a:lnTo>
                  <a:pt x="1619993" y="81973"/>
                </a:lnTo>
                <a:lnTo>
                  <a:pt x="1482528" y="81973"/>
                </a:lnTo>
                <a:close/>
                <a:moveTo>
                  <a:pt x="6005608" y="7620"/>
                </a:moveTo>
                <a:lnTo>
                  <a:pt x="6020238" y="7620"/>
                </a:lnTo>
                <a:cubicBezTo>
                  <a:pt x="6019628" y="19203"/>
                  <a:pt x="6018714" y="30176"/>
                  <a:pt x="6017495" y="40539"/>
                </a:cubicBezTo>
                <a:lnTo>
                  <a:pt x="6080588" y="40539"/>
                </a:lnTo>
                <a:cubicBezTo>
                  <a:pt x="6080582" y="40704"/>
                  <a:pt x="6080519" y="41593"/>
                  <a:pt x="6080398" y="43206"/>
                </a:cubicBezTo>
                <a:cubicBezTo>
                  <a:pt x="6080277" y="44819"/>
                  <a:pt x="6080138" y="46165"/>
                  <a:pt x="6079979" y="47244"/>
                </a:cubicBezTo>
                <a:cubicBezTo>
                  <a:pt x="6077947" y="74372"/>
                  <a:pt x="6075839" y="94184"/>
                  <a:pt x="6073654" y="106680"/>
                </a:cubicBezTo>
                <a:cubicBezTo>
                  <a:pt x="6071470" y="119177"/>
                  <a:pt x="6068600" y="127102"/>
                  <a:pt x="6065044" y="130455"/>
                </a:cubicBezTo>
                <a:cubicBezTo>
                  <a:pt x="6062840" y="132557"/>
                  <a:pt x="6060542" y="134068"/>
                  <a:pt x="6058148" y="134989"/>
                </a:cubicBezTo>
                <a:cubicBezTo>
                  <a:pt x="6055754" y="135909"/>
                  <a:pt x="6052769" y="136430"/>
                  <a:pt x="6049194" y="136551"/>
                </a:cubicBezTo>
                <a:cubicBezTo>
                  <a:pt x="6046165" y="136849"/>
                  <a:pt x="6042012" y="136938"/>
                  <a:pt x="6036736" y="136818"/>
                </a:cubicBezTo>
                <a:cubicBezTo>
                  <a:pt x="6031458" y="136697"/>
                  <a:pt x="6025858" y="136405"/>
                  <a:pt x="6019933" y="135941"/>
                </a:cubicBezTo>
                <a:cubicBezTo>
                  <a:pt x="6019768" y="133890"/>
                  <a:pt x="6019336" y="131668"/>
                  <a:pt x="6018638" y="129274"/>
                </a:cubicBezTo>
                <a:cubicBezTo>
                  <a:pt x="6017940" y="126880"/>
                  <a:pt x="6017050" y="124733"/>
                  <a:pt x="6015971" y="122835"/>
                </a:cubicBezTo>
                <a:cubicBezTo>
                  <a:pt x="6022353" y="123419"/>
                  <a:pt x="6028106" y="123775"/>
                  <a:pt x="6033230" y="123902"/>
                </a:cubicBezTo>
                <a:cubicBezTo>
                  <a:pt x="6038354" y="124029"/>
                  <a:pt x="6042050" y="124079"/>
                  <a:pt x="6044317" y="124054"/>
                </a:cubicBezTo>
                <a:cubicBezTo>
                  <a:pt x="6046413" y="124225"/>
                  <a:pt x="6048166" y="124111"/>
                  <a:pt x="6049575" y="123711"/>
                </a:cubicBezTo>
                <a:cubicBezTo>
                  <a:pt x="6050984" y="123311"/>
                  <a:pt x="6052280" y="122511"/>
                  <a:pt x="6053462" y="121311"/>
                </a:cubicBezTo>
                <a:cubicBezTo>
                  <a:pt x="6055735" y="119038"/>
                  <a:pt x="6057818" y="112764"/>
                  <a:pt x="6059710" y="102489"/>
                </a:cubicBezTo>
                <a:cubicBezTo>
                  <a:pt x="6061602" y="92215"/>
                  <a:pt x="6063380" y="76035"/>
                  <a:pt x="6065044" y="53950"/>
                </a:cubicBezTo>
                <a:lnTo>
                  <a:pt x="6015666" y="53950"/>
                </a:lnTo>
                <a:cubicBezTo>
                  <a:pt x="6012606" y="75013"/>
                  <a:pt x="6006688" y="93237"/>
                  <a:pt x="5997912" y="108624"/>
                </a:cubicBezTo>
                <a:cubicBezTo>
                  <a:pt x="5989136" y="124010"/>
                  <a:pt x="5975750" y="136367"/>
                  <a:pt x="5957754" y="145695"/>
                </a:cubicBezTo>
                <a:cubicBezTo>
                  <a:pt x="5956618" y="144082"/>
                  <a:pt x="5955157" y="142279"/>
                  <a:pt x="5953372" y="140285"/>
                </a:cubicBezTo>
                <a:cubicBezTo>
                  <a:pt x="5951588" y="138291"/>
                  <a:pt x="5949899" y="136640"/>
                  <a:pt x="5948306" y="135332"/>
                </a:cubicBezTo>
                <a:cubicBezTo>
                  <a:pt x="5964669" y="127064"/>
                  <a:pt x="5976900" y="116091"/>
                  <a:pt x="5984996" y="102413"/>
                </a:cubicBezTo>
                <a:cubicBezTo>
                  <a:pt x="5993092" y="88735"/>
                  <a:pt x="5998540" y="72581"/>
                  <a:pt x="6001340" y="53950"/>
                </a:cubicBezTo>
                <a:lnTo>
                  <a:pt x="5953182" y="53950"/>
                </a:lnTo>
                <a:lnTo>
                  <a:pt x="5953182" y="40539"/>
                </a:lnTo>
                <a:lnTo>
                  <a:pt x="6003170" y="40539"/>
                </a:lnTo>
                <a:cubicBezTo>
                  <a:pt x="6003766" y="35357"/>
                  <a:pt x="6004248" y="30023"/>
                  <a:pt x="6004617" y="24537"/>
                </a:cubicBezTo>
                <a:cubicBezTo>
                  <a:pt x="6004986" y="19050"/>
                  <a:pt x="6005316" y="13412"/>
                  <a:pt x="6005608" y="7620"/>
                </a:cubicBezTo>
                <a:close/>
                <a:moveTo>
                  <a:pt x="4588898" y="7620"/>
                </a:moveTo>
                <a:lnTo>
                  <a:pt x="4603528" y="10668"/>
                </a:lnTo>
                <a:cubicBezTo>
                  <a:pt x="4601445" y="22302"/>
                  <a:pt x="4598905" y="33782"/>
                  <a:pt x="4595908" y="45111"/>
                </a:cubicBezTo>
                <a:lnTo>
                  <a:pt x="4650772" y="45111"/>
                </a:lnTo>
                <a:lnTo>
                  <a:pt x="4650772" y="59132"/>
                </a:lnTo>
                <a:lnTo>
                  <a:pt x="4592860" y="59132"/>
                </a:lnTo>
                <a:cubicBezTo>
                  <a:pt x="4589030" y="73525"/>
                  <a:pt x="4584878" y="87419"/>
                  <a:pt x="4580401" y="100811"/>
                </a:cubicBezTo>
                <a:cubicBezTo>
                  <a:pt x="4575924" y="114204"/>
                  <a:pt x="4571238" y="126727"/>
                  <a:pt x="4566342" y="138380"/>
                </a:cubicBezTo>
                <a:lnTo>
                  <a:pt x="4602918" y="138380"/>
                </a:lnTo>
                <a:lnTo>
                  <a:pt x="4602918" y="89291"/>
                </a:lnTo>
                <a:lnTo>
                  <a:pt x="4616634" y="89291"/>
                </a:lnTo>
                <a:lnTo>
                  <a:pt x="4616634" y="138380"/>
                </a:lnTo>
                <a:lnTo>
                  <a:pt x="4649858" y="138380"/>
                </a:lnTo>
                <a:lnTo>
                  <a:pt x="4649858" y="152096"/>
                </a:lnTo>
                <a:lnTo>
                  <a:pt x="4616634" y="152096"/>
                </a:lnTo>
                <a:lnTo>
                  <a:pt x="4616634" y="198730"/>
                </a:lnTo>
                <a:lnTo>
                  <a:pt x="4655648" y="190805"/>
                </a:lnTo>
                <a:lnTo>
                  <a:pt x="4656868" y="204216"/>
                </a:lnTo>
                <a:lnTo>
                  <a:pt x="4616634" y="212433"/>
                </a:lnTo>
                <a:lnTo>
                  <a:pt x="4616634" y="281940"/>
                </a:lnTo>
                <a:lnTo>
                  <a:pt x="4602918" y="281940"/>
                </a:lnTo>
                <a:lnTo>
                  <a:pt x="4602918" y="215483"/>
                </a:lnTo>
                <a:cubicBezTo>
                  <a:pt x="4591914" y="217783"/>
                  <a:pt x="4581462" y="219969"/>
                  <a:pt x="4571562" y="222040"/>
                </a:cubicBezTo>
                <a:cubicBezTo>
                  <a:pt x="4561662" y="224112"/>
                  <a:pt x="4552506" y="225993"/>
                  <a:pt x="4544092" y="227683"/>
                </a:cubicBezTo>
                <a:lnTo>
                  <a:pt x="4540130" y="213043"/>
                </a:lnTo>
                <a:cubicBezTo>
                  <a:pt x="4548728" y="211651"/>
                  <a:pt x="4558354" y="209936"/>
                  <a:pt x="4569009" y="207897"/>
                </a:cubicBezTo>
                <a:cubicBezTo>
                  <a:pt x="4579664" y="205858"/>
                  <a:pt x="4590968" y="203610"/>
                  <a:pt x="4602918" y="201154"/>
                </a:cubicBezTo>
                <a:lnTo>
                  <a:pt x="4602918" y="152096"/>
                </a:lnTo>
                <a:lnTo>
                  <a:pt x="4573353" y="152096"/>
                </a:lnTo>
                <a:cubicBezTo>
                  <a:pt x="4567949" y="152121"/>
                  <a:pt x="4563364" y="152528"/>
                  <a:pt x="4559598" y="153315"/>
                </a:cubicBezTo>
                <a:cubicBezTo>
                  <a:pt x="4555833" y="154103"/>
                  <a:pt x="4553306" y="155120"/>
                  <a:pt x="4552016" y="156365"/>
                </a:cubicBezTo>
                <a:cubicBezTo>
                  <a:pt x="4551540" y="154523"/>
                  <a:pt x="4550893" y="152185"/>
                  <a:pt x="4550074" y="149353"/>
                </a:cubicBezTo>
                <a:cubicBezTo>
                  <a:pt x="4549254" y="146520"/>
                  <a:pt x="4548378" y="144184"/>
                  <a:pt x="4547444" y="142342"/>
                </a:cubicBezTo>
                <a:cubicBezTo>
                  <a:pt x="4549546" y="141739"/>
                  <a:pt x="4551668" y="139134"/>
                  <a:pt x="4553808" y="134527"/>
                </a:cubicBezTo>
                <a:cubicBezTo>
                  <a:pt x="4555947" y="129921"/>
                  <a:pt x="4558297" y="124189"/>
                  <a:pt x="4560856" y="117332"/>
                </a:cubicBezTo>
                <a:cubicBezTo>
                  <a:pt x="4562634" y="113007"/>
                  <a:pt x="4565174" y="105673"/>
                  <a:pt x="4568476" y="95327"/>
                </a:cubicBezTo>
                <a:cubicBezTo>
                  <a:pt x="4571778" y="84982"/>
                  <a:pt x="4575232" y="72917"/>
                  <a:pt x="4578839" y="59132"/>
                </a:cubicBezTo>
                <a:lnTo>
                  <a:pt x="4541958" y="59132"/>
                </a:lnTo>
                <a:lnTo>
                  <a:pt x="4541958" y="45111"/>
                </a:lnTo>
                <a:lnTo>
                  <a:pt x="4581887" y="45111"/>
                </a:lnTo>
                <a:cubicBezTo>
                  <a:pt x="4583265" y="38996"/>
                  <a:pt x="4584548" y="32785"/>
                  <a:pt x="4585735" y="26480"/>
                </a:cubicBezTo>
                <a:cubicBezTo>
                  <a:pt x="4586922" y="20174"/>
                  <a:pt x="4587976" y="13888"/>
                  <a:pt x="4588898" y="7620"/>
                </a:cubicBezTo>
                <a:close/>
                <a:moveTo>
                  <a:pt x="5361718" y="7335"/>
                </a:moveTo>
                <a:lnTo>
                  <a:pt x="5376348" y="7335"/>
                </a:lnTo>
                <a:lnTo>
                  <a:pt x="5376348" y="45739"/>
                </a:lnTo>
                <a:lnTo>
                  <a:pt x="5444928" y="45739"/>
                </a:lnTo>
                <a:lnTo>
                  <a:pt x="5444928" y="58808"/>
                </a:lnTo>
                <a:lnTo>
                  <a:pt x="5376348" y="58808"/>
                </a:lnTo>
                <a:lnTo>
                  <a:pt x="5376348" y="99994"/>
                </a:lnTo>
                <a:lnTo>
                  <a:pt x="5406524" y="99994"/>
                </a:lnTo>
                <a:cubicBezTo>
                  <a:pt x="5422252" y="88376"/>
                  <a:pt x="5436972" y="76078"/>
                  <a:pt x="5450681" y="63100"/>
                </a:cubicBezTo>
                <a:cubicBezTo>
                  <a:pt x="5464391" y="50122"/>
                  <a:pt x="5476900" y="36613"/>
                  <a:pt x="5488210" y="22575"/>
                </a:cubicBezTo>
                <a:lnTo>
                  <a:pt x="5500402" y="29585"/>
                </a:lnTo>
                <a:cubicBezTo>
                  <a:pt x="5489880" y="42240"/>
                  <a:pt x="5478615" y="54465"/>
                  <a:pt x="5466607" y="66258"/>
                </a:cubicBezTo>
                <a:cubicBezTo>
                  <a:pt x="5454599" y="78051"/>
                  <a:pt x="5441886" y="89296"/>
                  <a:pt x="5428469" y="99994"/>
                </a:cubicBezTo>
                <a:lnTo>
                  <a:pt x="5515032" y="99994"/>
                </a:lnTo>
                <a:lnTo>
                  <a:pt x="5515032" y="113367"/>
                </a:lnTo>
                <a:lnTo>
                  <a:pt x="5410790" y="113367"/>
                </a:lnTo>
                <a:cubicBezTo>
                  <a:pt x="5402237" y="119641"/>
                  <a:pt x="5393436" y="125782"/>
                  <a:pt x="5384387" y="131789"/>
                </a:cubicBezTo>
                <a:cubicBezTo>
                  <a:pt x="5375339" y="137796"/>
                  <a:pt x="5366156" y="143555"/>
                  <a:pt x="5356841" y="149067"/>
                </a:cubicBezTo>
                <a:lnTo>
                  <a:pt x="5487600" y="149067"/>
                </a:lnTo>
                <a:lnTo>
                  <a:pt x="5487600" y="161830"/>
                </a:lnTo>
                <a:lnTo>
                  <a:pt x="5351050" y="161830"/>
                </a:lnTo>
                <a:cubicBezTo>
                  <a:pt x="5348726" y="167831"/>
                  <a:pt x="5346287" y="173832"/>
                  <a:pt x="5343735" y="179833"/>
                </a:cubicBezTo>
                <a:cubicBezTo>
                  <a:pt x="5341182" y="185834"/>
                  <a:pt x="5338744" y="191530"/>
                  <a:pt x="5336420" y="196920"/>
                </a:cubicBezTo>
                <a:lnTo>
                  <a:pt x="5469616" y="196920"/>
                </a:lnTo>
                <a:lnTo>
                  <a:pt x="5468703" y="204214"/>
                </a:lnTo>
                <a:cubicBezTo>
                  <a:pt x="5465591" y="225441"/>
                  <a:pt x="5462366" y="241446"/>
                  <a:pt x="5459025" y="252231"/>
                </a:cubicBezTo>
                <a:cubicBezTo>
                  <a:pt x="5455685" y="263016"/>
                  <a:pt x="5451698" y="270176"/>
                  <a:pt x="5447062" y="273710"/>
                </a:cubicBezTo>
                <a:cubicBezTo>
                  <a:pt x="5444280" y="276085"/>
                  <a:pt x="5441232" y="277718"/>
                  <a:pt x="5437918" y="278611"/>
                </a:cubicBezTo>
                <a:cubicBezTo>
                  <a:pt x="5434603" y="279504"/>
                  <a:pt x="5430336" y="279998"/>
                  <a:pt x="5425116" y="280093"/>
                </a:cubicBezTo>
                <a:cubicBezTo>
                  <a:pt x="5419884" y="280131"/>
                  <a:pt x="5412366" y="280055"/>
                  <a:pt x="5402561" y="279865"/>
                </a:cubicBezTo>
                <a:cubicBezTo>
                  <a:pt x="5392757" y="279675"/>
                  <a:pt x="5381886" y="279143"/>
                  <a:pt x="5369947" y="278269"/>
                </a:cubicBezTo>
                <a:cubicBezTo>
                  <a:pt x="5369795" y="276085"/>
                  <a:pt x="5369338" y="273767"/>
                  <a:pt x="5368576" y="271316"/>
                </a:cubicBezTo>
                <a:cubicBezTo>
                  <a:pt x="5367814" y="268865"/>
                  <a:pt x="5366747" y="266621"/>
                  <a:pt x="5365376" y="264584"/>
                </a:cubicBezTo>
                <a:cubicBezTo>
                  <a:pt x="5377491" y="265620"/>
                  <a:pt x="5388768" y="266294"/>
                  <a:pt x="5399208" y="266605"/>
                </a:cubicBezTo>
                <a:cubicBezTo>
                  <a:pt x="5409648" y="266916"/>
                  <a:pt x="5416963" y="267056"/>
                  <a:pt x="5421154" y="267024"/>
                </a:cubicBezTo>
                <a:cubicBezTo>
                  <a:pt x="5424906" y="267056"/>
                  <a:pt x="5427916" y="266916"/>
                  <a:pt x="5430184" y="266605"/>
                </a:cubicBezTo>
                <a:cubicBezTo>
                  <a:pt x="5432450" y="266294"/>
                  <a:pt x="5434317" y="265620"/>
                  <a:pt x="5435784" y="264584"/>
                </a:cubicBezTo>
                <a:cubicBezTo>
                  <a:pt x="5439385" y="262176"/>
                  <a:pt x="5442547" y="256699"/>
                  <a:pt x="5445271" y="248152"/>
                </a:cubicBezTo>
                <a:cubicBezTo>
                  <a:pt x="5447996" y="239606"/>
                  <a:pt x="5450624" y="226884"/>
                  <a:pt x="5453158" y="209989"/>
                </a:cubicBezTo>
                <a:lnTo>
                  <a:pt x="5315083" y="209989"/>
                </a:lnTo>
                <a:cubicBezTo>
                  <a:pt x="5318620" y="203129"/>
                  <a:pt x="5322214" y="195326"/>
                  <a:pt x="5325866" y="186578"/>
                </a:cubicBezTo>
                <a:cubicBezTo>
                  <a:pt x="5329517" y="177831"/>
                  <a:pt x="5333035" y="169176"/>
                  <a:pt x="5336420" y="160615"/>
                </a:cubicBezTo>
                <a:cubicBezTo>
                  <a:pt x="5322824" y="168088"/>
                  <a:pt x="5308943" y="175104"/>
                  <a:pt x="5294776" y="181663"/>
                </a:cubicBezTo>
                <a:cubicBezTo>
                  <a:pt x="5280609" y="188221"/>
                  <a:pt x="5266347" y="194320"/>
                  <a:pt x="5251990" y="199959"/>
                </a:cubicBezTo>
                <a:cubicBezTo>
                  <a:pt x="5251171" y="198154"/>
                  <a:pt x="5249990" y="195983"/>
                  <a:pt x="5248446" y="193448"/>
                </a:cubicBezTo>
                <a:cubicBezTo>
                  <a:pt x="5246904" y="190913"/>
                  <a:pt x="5245342" y="188816"/>
                  <a:pt x="5243760" y="187156"/>
                </a:cubicBezTo>
                <a:cubicBezTo>
                  <a:pt x="5269274" y="177960"/>
                  <a:pt x="5294141" y="167149"/>
                  <a:pt x="5318360" y="154724"/>
                </a:cubicBezTo>
                <a:cubicBezTo>
                  <a:pt x="5342579" y="142299"/>
                  <a:pt x="5365769" y="128513"/>
                  <a:pt x="5387930" y="113367"/>
                </a:cubicBezTo>
                <a:lnTo>
                  <a:pt x="5252294" y="113367"/>
                </a:lnTo>
                <a:lnTo>
                  <a:pt x="5252294" y="99994"/>
                </a:lnTo>
                <a:lnTo>
                  <a:pt x="5361718" y="99994"/>
                </a:lnTo>
                <a:lnTo>
                  <a:pt x="5361718" y="58808"/>
                </a:lnTo>
                <a:lnTo>
                  <a:pt x="5280031" y="58808"/>
                </a:lnTo>
                <a:lnTo>
                  <a:pt x="5280031" y="45739"/>
                </a:lnTo>
                <a:lnTo>
                  <a:pt x="5361718" y="45739"/>
                </a:lnTo>
                <a:close/>
                <a:moveTo>
                  <a:pt x="2812066" y="7316"/>
                </a:moveTo>
                <a:lnTo>
                  <a:pt x="2826696" y="7316"/>
                </a:lnTo>
                <a:lnTo>
                  <a:pt x="2826696" y="33224"/>
                </a:lnTo>
                <a:lnTo>
                  <a:pt x="2911735" y="33224"/>
                </a:lnTo>
                <a:lnTo>
                  <a:pt x="2911735" y="7316"/>
                </a:lnTo>
                <a:lnTo>
                  <a:pt x="2926061" y="7316"/>
                </a:lnTo>
                <a:lnTo>
                  <a:pt x="2926061" y="33224"/>
                </a:lnTo>
                <a:lnTo>
                  <a:pt x="3001651" y="33224"/>
                </a:lnTo>
                <a:lnTo>
                  <a:pt x="3001651" y="46940"/>
                </a:lnTo>
                <a:lnTo>
                  <a:pt x="2926061" y="46940"/>
                </a:lnTo>
                <a:lnTo>
                  <a:pt x="2926061" y="73762"/>
                </a:lnTo>
                <a:lnTo>
                  <a:pt x="2911735" y="73762"/>
                </a:lnTo>
                <a:lnTo>
                  <a:pt x="2911735" y="46940"/>
                </a:lnTo>
                <a:lnTo>
                  <a:pt x="2826696" y="46940"/>
                </a:lnTo>
                <a:lnTo>
                  <a:pt x="2826696" y="74676"/>
                </a:lnTo>
                <a:lnTo>
                  <a:pt x="2812066" y="74676"/>
                </a:lnTo>
                <a:lnTo>
                  <a:pt x="2812066" y="46940"/>
                </a:lnTo>
                <a:lnTo>
                  <a:pt x="2736476" y="46940"/>
                </a:lnTo>
                <a:lnTo>
                  <a:pt x="2736476" y="33224"/>
                </a:lnTo>
                <a:lnTo>
                  <a:pt x="2812066" y="33224"/>
                </a:lnTo>
                <a:close/>
                <a:moveTo>
                  <a:pt x="2484406" y="7030"/>
                </a:moveTo>
                <a:lnTo>
                  <a:pt x="2498122" y="7030"/>
                </a:lnTo>
                <a:lnTo>
                  <a:pt x="2498122" y="28671"/>
                </a:lnTo>
                <a:lnTo>
                  <a:pt x="2555729" y="28671"/>
                </a:lnTo>
                <a:lnTo>
                  <a:pt x="2555729" y="7030"/>
                </a:lnTo>
                <a:lnTo>
                  <a:pt x="2569750" y="7030"/>
                </a:lnTo>
                <a:lnTo>
                  <a:pt x="2569750" y="28671"/>
                </a:lnTo>
                <a:lnTo>
                  <a:pt x="2636806" y="28671"/>
                </a:lnTo>
                <a:lnTo>
                  <a:pt x="2636806" y="79229"/>
                </a:lnTo>
                <a:lnTo>
                  <a:pt x="2569750" y="79229"/>
                </a:lnTo>
                <a:lnTo>
                  <a:pt x="2569750" y="107614"/>
                </a:lnTo>
                <a:lnTo>
                  <a:pt x="2654484" y="107614"/>
                </a:lnTo>
                <a:cubicBezTo>
                  <a:pt x="2654472" y="107734"/>
                  <a:pt x="2654421" y="108481"/>
                  <a:pt x="2654332" y="109855"/>
                </a:cubicBezTo>
                <a:cubicBezTo>
                  <a:pt x="2654243" y="111228"/>
                  <a:pt x="2654192" y="112507"/>
                  <a:pt x="2654180" y="113690"/>
                </a:cubicBezTo>
                <a:cubicBezTo>
                  <a:pt x="2652865" y="123321"/>
                  <a:pt x="2651532" y="130648"/>
                  <a:pt x="2650179" y="135672"/>
                </a:cubicBezTo>
                <a:cubicBezTo>
                  <a:pt x="2648826" y="140696"/>
                  <a:pt x="2647112" y="144139"/>
                  <a:pt x="2645035" y="146000"/>
                </a:cubicBezTo>
                <a:cubicBezTo>
                  <a:pt x="2643258" y="147511"/>
                  <a:pt x="2641327" y="148603"/>
                  <a:pt x="2639244" y="149276"/>
                </a:cubicBezTo>
                <a:cubicBezTo>
                  <a:pt x="2637162" y="149949"/>
                  <a:pt x="2634622" y="150280"/>
                  <a:pt x="2631624" y="150267"/>
                </a:cubicBezTo>
                <a:cubicBezTo>
                  <a:pt x="2629218" y="150559"/>
                  <a:pt x="2625725" y="150661"/>
                  <a:pt x="2621147" y="150572"/>
                </a:cubicBezTo>
                <a:cubicBezTo>
                  <a:pt x="2616568" y="150483"/>
                  <a:pt x="2611628" y="150280"/>
                  <a:pt x="2606326" y="149962"/>
                </a:cubicBezTo>
                <a:cubicBezTo>
                  <a:pt x="2606161" y="148235"/>
                  <a:pt x="2605805" y="146355"/>
                  <a:pt x="2605259" y="144323"/>
                </a:cubicBezTo>
                <a:cubicBezTo>
                  <a:pt x="2604713" y="142291"/>
                  <a:pt x="2604052" y="140411"/>
                  <a:pt x="2603278" y="138683"/>
                </a:cubicBezTo>
                <a:cubicBezTo>
                  <a:pt x="2608580" y="139268"/>
                  <a:pt x="2613368" y="139624"/>
                  <a:pt x="2617642" y="139751"/>
                </a:cubicBezTo>
                <a:cubicBezTo>
                  <a:pt x="2621915" y="139878"/>
                  <a:pt x="2624950" y="139929"/>
                  <a:pt x="2626748" y="139904"/>
                </a:cubicBezTo>
                <a:cubicBezTo>
                  <a:pt x="2628557" y="139923"/>
                  <a:pt x="2630043" y="139808"/>
                  <a:pt x="2631205" y="139560"/>
                </a:cubicBezTo>
                <a:cubicBezTo>
                  <a:pt x="2632367" y="139313"/>
                  <a:pt x="2633320" y="138817"/>
                  <a:pt x="2634063" y="138073"/>
                </a:cubicBezTo>
                <a:cubicBezTo>
                  <a:pt x="2635110" y="137069"/>
                  <a:pt x="2636063" y="135111"/>
                  <a:pt x="2636920" y="132200"/>
                </a:cubicBezTo>
                <a:cubicBezTo>
                  <a:pt x="2637777" y="129289"/>
                  <a:pt x="2638654" y="125044"/>
                  <a:pt x="2639549" y="119463"/>
                </a:cubicBezTo>
                <a:lnTo>
                  <a:pt x="2569750" y="119463"/>
                </a:lnTo>
                <a:lnTo>
                  <a:pt x="2569750" y="151467"/>
                </a:lnTo>
                <a:lnTo>
                  <a:pt x="2555729" y="151467"/>
                </a:lnTo>
                <a:lnTo>
                  <a:pt x="2555729" y="119463"/>
                </a:lnTo>
                <a:lnTo>
                  <a:pt x="2486234" y="119463"/>
                </a:lnTo>
                <a:cubicBezTo>
                  <a:pt x="2480221" y="129674"/>
                  <a:pt x="2470455" y="139046"/>
                  <a:pt x="2456936" y="147581"/>
                </a:cubicBezTo>
                <a:cubicBezTo>
                  <a:pt x="2443416" y="156115"/>
                  <a:pt x="2424735" y="163811"/>
                  <a:pt x="2400891" y="170669"/>
                </a:cubicBezTo>
                <a:cubicBezTo>
                  <a:pt x="2400090" y="168745"/>
                  <a:pt x="2399024" y="166650"/>
                  <a:pt x="2397690" y="164383"/>
                </a:cubicBezTo>
                <a:cubicBezTo>
                  <a:pt x="2396357" y="162116"/>
                  <a:pt x="2394985" y="160249"/>
                  <a:pt x="2393576" y="158782"/>
                </a:cubicBezTo>
                <a:cubicBezTo>
                  <a:pt x="2413235" y="153429"/>
                  <a:pt x="2429084" y="147447"/>
                  <a:pt x="2441124" y="140837"/>
                </a:cubicBezTo>
                <a:cubicBezTo>
                  <a:pt x="2453164" y="134227"/>
                  <a:pt x="2462308" y="127102"/>
                  <a:pt x="2468556" y="119463"/>
                </a:cubicBezTo>
                <a:lnTo>
                  <a:pt x="2412168" y="119463"/>
                </a:lnTo>
                <a:cubicBezTo>
                  <a:pt x="2413737" y="112220"/>
                  <a:pt x="2415324" y="103883"/>
                  <a:pt x="2416931" y="94452"/>
                </a:cubicBezTo>
                <a:cubicBezTo>
                  <a:pt x="2418537" y="85021"/>
                  <a:pt x="2419896" y="75997"/>
                  <a:pt x="2421008" y="67380"/>
                </a:cubicBezTo>
                <a:lnTo>
                  <a:pt x="2484406" y="67380"/>
                </a:lnTo>
                <a:lnTo>
                  <a:pt x="2484406" y="65854"/>
                </a:lnTo>
                <a:lnTo>
                  <a:pt x="2484406" y="40825"/>
                </a:lnTo>
                <a:lnTo>
                  <a:pt x="2406377" y="40825"/>
                </a:lnTo>
                <a:lnTo>
                  <a:pt x="2406377" y="28671"/>
                </a:lnTo>
                <a:lnTo>
                  <a:pt x="2484406" y="28671"/>
                </a:lnTo>
                <a:close/>
                <a:moveTo>
                  <a:pt x="2136324" y="7030"/>
                </a:moveTo>
                <a:lnTo>
                  <a:pt x="2152479" y="9773"/>
                </a:lnTo>
                <a:cubicBezTo>
                  <a:pt x="2150358" y="13437"/>
                  <a:pt x="2148123" y="17158"/>
                  <a:pt x="2145773" y="20936"/>
                </a:cubicBezTo>
                <a:cubicBezTo>
                  <a:pt x="2143424" y="24715"/>
                  <a:pt x="2140884" y="28512"/>
                  <a:pt x="2138153" y="32328"/>
                </a:cubicBezTo>
                <a:lnTo>
                  <a:pt x="2222278" y="32328"/>
                </a:lnTo>
                <a:lnTo>
                  <a:pt x="2225021" y="31414"/>
                </a:lnTo>
                <a:lnTo>
                  <a:pt x="2234470" y="38103"/>
                </a:lnTo>
                <a:cubicBezTo>
                  <a:pt x="2230107" y="45844"/>
                  <a:pt x="2225040" y="53742"/>
                  <a:pt x="2219268" y="61799"/>
                </a:cubicBezTo>
                <a:cubicBezTo>
                  <a:pt x="2213496" y="69856"/>
                  <a:pt x="2207590" y="77304"/>
                  <a:pt x="2201551" y="84144"/>
                </a:cubicBezTo>
                <a:lnTo>
                  <a:pt x="2295125" y="84144"/>
                </a:lnTo>
                <a:lnTo>
                  <a:pt x="2295125" y="173108"/>
                </a:lnTo>
                <a:lnTo>
                  <a:pt x="2213743" y="173108"/>
                </a:lnTo>
                <a:lnTo>
                  <a:pt x="2213743" y="252999"/>
                </a:lnTo>
                <a:cubicBezTo>
                  <a:pt x="2213534" y="257154"/>
                  <a:pt x="2214639" y="259898"/>
                  <a:pt x="2217058" y="261232"/>
                </a:cubicBezTo>
                <a:cubicBezTo>
                  <a:pt x="2219478" y="262566"/>
                  <a:pt x="2224469" y="263176"/>
                  <a:pt x="2232031" y="263062"/>
                </a:cubicBezTo>
                <a:lnTo>
                  <a:pt x="2287200" y="263062"/>
                </a:lnTo>
                <a:cubicBezTo>
                  <a:pt x="2291906" y="263229"/>
                  <a:pt x="2295466" y="262251"/>
                  <a:pt x="2297880" y="260126"/>
                </a:cubicBezTo>
                <a:cubicBezTo>
                  <a:pt x="2300294" y="258000"/>
                  <a:pt x="2301979" y="253724"/>
                  <a:pt x="2302937" y="247296"/>
                </a:cubicBezTo>
                <a:cubicBezTo>
                  <a:pt x="2303895" y="240868"/>
                  <a:pt x="2304542" y="231283"/>
                  <a:pt x="2304879" y="218542"/>
                </a:cubicBezTo>
                <a:cubicBezTo>
                  <a:pt x="2306911" y="219787"/>
                  <a:pt x="2309171" y="220956"/>
                  <a:pt x="2311660" y="222049"/>
                </a:cubicBezTo>
                <a:cubicBezTo>
                  <a:pt x="2314150" y="223141"/>
                  <a:pt x="2316563" y="224005"/>
                  <a:pt x="2318900" y="224641"/>
                </a:cubicBezTo>
                <a:cubicBezTo>
                  <a:pt x="2318042" y="245217"/>
                  <a:pt x="2315566" y="259158"/>
                  <a:pt x="2311470" y="266466"/>
                </a:cubicBezTo>
                <a:cubicBezTo>
                  <a:pt x="2307374" y="273774"/>
                  <a:pt x="2299488" y="277198"/>
                  <a:pt x="2287810" y="276740"/>
                </a:cubicBezTo>
                <a:lnTo>
                  <a:pt x="2231422" y="276740"/>
                </a:lnTo>
                <a:cubicBezTo>
                  <a:pt x="2219008" y="276949"/>
                  <a:pt x="2210461" y="275390"/>
                  <a:pt x="2205781" y="272062"/>
                </a:cubicBezTo>
                <a:cubicBezTo>
                  <a:pt x="2201101" y="268735"/>
                  <a:pt x="2198878" y="262380"/>
                  <a:pt x="2199113" y="252999"/>
                </a:cubicBezTo>
                <a:lnTo>
                  <a:pt x="2199113" y="173108"/>
                </a:lnTo>
                <a:lnTo>
                  <a:pt x="2179606" y="173108"/>
                </a:lnTo>
                <a:cubicBezTo>
                  <a:pt x="2174897" y="189610"/>
                  <a:pt x="2167788" y="204683"/>
                  <a:pt x="2158281" y="218326"/>
                </a:cubicBezTo>
                <a:cubicBezTo>
                  <a:pt x="2148774" y="231969"/>
                  <a:pt x="2135863" y="243967"/>
                  <a:pt x="2119549" y="254318"/>
                </a:cubicBezTo>
                <a:cubicBezTo>
                  <a:pt x="2103235" y="264670"/>
                  <a:pt x="2082512" y="273160"/>
                  <a:pt x="2057381" y="279788"/>
                </a:cubicBezTo>
                <a:cubicBezTo>
                  <a:pt x="2056549" y="277840"/>
                  <a:pt x="2055317" y="275646"/>
                  <a:pt x="2053685" y="273207"/>
                </a:cubicBezTo>
                <a:cubicBezTo>
                  <a:pt x="2052054" y="270769"/>
                  <a:pt x="2050441" y="268805"/>
                  <a:pt x="2048847" y="267317"/>
                </a:cubicBezTo>
                <a:cubicBezTo>
                  <a:pt x="2072467" y="261494"/>
                  <a:pt x="2091978" y="254010"/>
                  <a:pt x="2107380" y="244864"/>
                </a:cubicBezTo>
                <a:cubicBezTo>
                  <a:pt x="2122781" y="235718"/>
                  <a:pt x="2135000" y="225114"/>
                  <a:pt x="2144035" y="213053"/>
                </a:cubicBezTo>
                <a:cubicBezTo>
                  <a:pt x="2153070" y="200992"/>
                  <a:pt x="2159847" y="187677"/>
                  <a:pt x="2164366" y="173108"/>
                </a:cubicBezTo>
                <a:lnTo>
                  <a:pt x="2079936" y="173108"/>
                </a:lnTo>
                <a:lnTo>
                  <a:pt x="2079936" y="96302"/>
                </a:lnTo>
                <a:cubicBezTo>
                  <a:pt x="2076291" y="99477"/>
                  <a:pt x="2072608" y="102500"/>
                  <a:pt x="2068887" y="105371"/>
                </a:cubicBezTo>
                <a:cubicBezTo>
                  <a:pt x="2065166" y="108242"/>
                  <a:pt x="2061331" y="111114"/>
                  <a:pt x="2057381" y="113986"/>
                </a:cubicBezTo>
                <a:cubicBezTo>
                  <a:pt x="2056086" y="112233"/>
                  <a:pt x="2054409" y="110403"/>
                  <a:pt x="2052352" y="108496"/>
                </a:cubicBezTo>
                <a:cubicBezTo>
                  <a:pt x="2050295" y="106590"/>
                  <a:pt x="2048313" y="105065"/>
                  <a:pt x="2046408" y="103922"/>
                </a:cubicBezTo>
                <a:cubicBezTo>
                  <a:pt x="2067662" y="89513"/>
                  <a:pt x="2085886" y="73633"/>
                  <a:pt x="2101082" y="56281"/>
                </a:cubicBezTo>
                <a:cubicBezTo>
                  <a:pt x="2116277" y="38928"/>
                  <a:pt x="2128025" y="22512"/>
                  <a:pt x="2136324" y="7030"/>
                </a:cubicBezTo>
                <a:close/>
                <a:moveTo>
                  <a:pt x="401403" y="7030"/>
                </a:moveTo>
                <a:lnTo>
                  <a:pt x="414509" y="11297"/>
                </a:lnTo>
                <a:cubicBezTo>
                  <a:pt x="412223" y="15894"/>
                  <a:pt x="409709" y="20492"/>
                  <a:pt x="406965" y="25089"/>
                </a:cubicBezTo>
                <a:cubicBezTo>
                  <a:pt x="404222" y="29687"/>
                  <a:pt x="401250" y="34132"/>
                  <a:pt x="398050" y="38424"/>
                </a:cubicBezTo>
                <a:lnTo>
                  <a:pt x="587026" y="38424"/>
                </a:lnTo>
                <a:lnTo>
                  <a:pt x="587026" y="51493"/>
                </a:lnTo>
                <a:lnTo>
                  <a:pt x="388601" y="51493"/>
                </a:lnTo>
                <a:cubicBezTo>
                  <a:pt x="381388" y="60522"/>
                  <a:pt x="373793" y="68935"/>
                  <a:pt x="365817" y="76730"/>
                </a:cubicBezTo>
                <a:cubicBezTo>
                  <a:pt x="357842" y="84526"/>
                  <a:pt x="349790" y="91562"/>
                  <a:pt x="341662" y="97838"/>
                </a:cubicBezTo>
                <a:cubicBezTo>
                  <a:pt x="340786" y="96171"/>
                  <a:pt x="339414" y="94086"/>
                  <a:pt x="337547" y="91581"/>
                </a:cubicBezTo>
                <a:cubicBezTo>
                  <a:pt x="335680" y="89077"/>
                  <a:pt x="334004" y="86994"/>
                  <a:pt x="332518" y="85333"/>
                </a:cubicBezTo>
                <a:cubicBezTo>
                  <a:pt x="346037" y="75867"/>
                  <a:pt x="358928" y="64343"/>
                  <a:pt x="371190" y="50760"/>
                </a:cubicBezTo>
                <a:cubicBezTo>
                  <a:pt x="383451" y="37176"/>
                  <a:pt x="393522" y="22600"/>
                  <a:pt x="401403" y="7030"/>
                </a:cubicBezTo>
                <a:close/>
                <a:moveTo>
                  <a:pt x="3976402" y="7011"/>
                </a:moveTo>
                <a:lnTo>
                  <a:pt x="3989203" y="13107"/>
                </a:lnTo>
                <a:cubicBezTo>
                  <a:pt x="3987019" y="17120"/>
                  <a:pt x="3984378" y="21286"/>
                  <a:pt x="3981278" y="25604"/>
                </a:cubicBezTo>
                <a:cubicBezTo>
                  <a:pt x="3998322" y="48578"/>
                  <a:pt x="4017804" y="68695"/>
                  <a:pt x="4039724" y="85954"/>
                </a:cubicBezTo>
                <a:cubicBezTo>
                  <a:pt x="4061644" y="103213"/>
                  <a:pt x="4086155" y="118758"/>
                  <a:pt x="4113257" y="132588"/>
                </a:cubicBezTo>
                <a:cubicBezTo>
                  <a:pt x="4111232" y="134043"/>
                  <a:pt x="4109263" y="135935"/>
                  <a:pt x="4107352" y="138265"/>
                </a:cubicBezTo>
                <a:cubicBezTo>
                  <a:pt x="4105440" y="140596"/>
                  <a:pt x="4103852" y="142869"/>
                  <a:pt x="4102589" y="145085"/>
                </a:cubicBezTo>
                <a:cubicBezTo>
                  <a:pt x="4076465" y="130842"/>
                  <a:pt x="4052742" y="115056"/>
                  <a:pt x="4031418" y="97727"/>
                </a:cubicBezTo>
                <a:cubicBezTo>
                  <a:pt x="4010095" y="80398"/>
                  <a:pt x="3990639" y="60116"/>
                  <a:pt x="3973049" y="36881"/>
                </a:cubicBezTo>
                <a:cubicBezTo>
                  <a:pt x="3956609" y="59055"/>
                  <a:pt x="3937292" y="79477"/>
                  <a:pt x="3915099" y="98146"/>
                </a:cubicBezTo>
                <a:cubicBezTo>
                  <a:pt x="3892906" y="116815"/>
                  <a:pt x="3869550" y="132360"/>
                  <a:pt x="3845033" y="144780"/>
                </a:cubicBezTo>
                <a:cubicBezTo>
                  <a:pt x="3843642" y="142717"/>
                  <a:pt x="3842004" y="140520"/>
                  <a:pt x="3840118" y="138189"/>
                </a:cubicBezTo>
                <a:cubicBezTo>
                  <a:pt x="3838232" y="135859"/>
                  <a:pt x="3836213" y="133890"/>
                  <a:pt x="3834060" y="132284"/>
                </a:cubicBezTo>
                <a:cubicBezTo>
                  <a:pt x="3863156" y="118491"/>
                  <a:pt x="3890232" y="100584"/>
                  <a:pt x="3915290" y="78563"/>
                </a:cubicBezTo>
                <a:cubicBezTo>
                  <a:pt x="3940346" y="56541"/>
                  <a:pt x="3960717" y="32690"/>
                  <a:pt x="3976402" y="7011"/>
                </a:cubicBezTo>
                <a:close/>
                <a:moveTo>
                  <a:pt x="5645868" y="6420"/>
                </a:moveTo>
                <a:lnTo>
                  <a:pt x="5659888" y="6420"/>
                </a:lnTo>
                <a:lnTo>
                  <a:pt x="5659888" y="72543"/>
                </a:lnTo>
                <a:lnTo>
                  <a:pt x="5696769" y="72543"/>
                </a:lnTo>
                <a:lnTo>
                  <a:pt x="5696769" y="86564"/>
                </a:lnTo>
                <a:lnTo>
                  <a:pt x="5659888" y="86564"/>
                </a:lnTo>
                <a:lnTo>
                  <a:pt x="5659888" y="101200"/>
                </a:lnTo>
                <a:cubicBezTo>
                  <a:pt x="5663354" y="105013"/>
                  <a:pt x="5667870" y="110191"/>
                  <a:pt x="5673435" y="116733"/>
                </a:cubicBezTo>
                <a:cubicBezTo>
                  <a:pt x="5679000" y="123275"/>
                  <a:pt x="5684328" y="129647"/>
                  <a:pt x="5689420" y="135848"/>
                </a:cubicBezTo>
                <a:cubicBezTo>
                  <a:pt x="5694512" y="142049"/>
                  <a:pt x="5698079" y="146545"/>
                  <a:pt x="5700122" y="149334"/>
                </a:cubicBezTo>
                <a:lnTo>
                  <a:pt x="5691892" y="161534"/>
                </a:lnTo>
                <a:cubicBezTo>
                  <a:pt x="5688711" y="156567"/>
                  <a:pt x="5684024" y="149814"/>
                  <a:pt x="5677834" y="141276"/>
                </a:cubicBezTo>
                <a:cubicBezTo>
                  <a:pt x="5671642" y="132737"/>
                  <a:pt x="5665660" y="124766"/>
                  <a:pt x="5659888" y="117360"/>
                </a:cubicBezTo>
                <a:lnTo>
                  <a:pt x="5659888" y="282226"/>
                </a:lnTo>
                <a:lnTo>
                  <a:pt x="5645868" y="282226"/>
                </a:lnTo>
                <a:lnTo>
                  <a:pt x="5645868" y="121629"/>
                </a:lnTo>
                <a:cubicBezTo>
                  <a:pt x="5640114" y="141018"/>
                  <a:pt x="5633409" y="159518"/>
                  <a:pt x="5625751" y="177128"/>
                </a:cubicBezTo>
                <a:cubicBezTo>
                  <a:pt x="5618092" y="194739"/>
                  <a:pt x="5610168" y="209351"/>
                  <a:pt x="5601976" y="220965"/>
                </a:cubicBezTo>
                <a:cubicBezTo>
                  <a:pt x="5600992" y="218755"/>
                  <a:pt x="5599684" y="216473"/>
                  <a:pt x="5598052" y="214116"/>
                </a:cubicBezTo>
                <a:cubicBezTo>
                  <a:pt x="5596420" y="211759"/>
                  <a:pt x="5594884" y="209783"/>
                  <a:pt x="5593442" y="208188"/>
                </a:cubicBezTo>
                <a:cubicBezTo>
                  <a:pt x="5600028" y="199353"/>
                  <a:pt x="5606567" y="188301"/>
                  <a:pt x="5613062" y="175032"/>
                </a:cubicBezTo>
                <a:cubicBezTo>
                  <a:pt x="5619557" y="161762"/>
                  <a:pt x="5625510" y="147460"/>
                  <a:pt x="5630921" y="132123"/>
                </a:cubicBezTo>
                <a:cubicBezTo>
                  <a:pt x="5636332" y="116787"/>
                  <a:pt x="5640704" y="101600"/>
                  <a:pt x="5644038" y="86564"/>
                </a:cubicBezTo>
                <a:lnTo>
                  <a:pt x="5597709" y="86564"/>
                </a:lnTo>
                <a:lnTo>
                  <a:pt x="5597709" y="72543"/>
                </a:lnTo>
                <a:lnTo>
                  <a:pt x="5645868" y="72543"/>
                </a:lnTo>
                <a:close/>
                <a:moveTo>
                  <a:pt x="1103376" y="6420"/>
                </a:moveTo>
                <a:lnTo>
                  <a:pt x="1286523" y="6420"/>
                </a:lnTo>
                <a:lnTo>
                  <a:pt x="1286523" y="96298"/>
                </a:lnTo>
                <a:lnTo>
                  <a:pt x="1182894" y="96298"/>
                </a:lnTo>
                <a:lnTo>
                  <a:pt x="1196939" y="100574"/>
                </a:lnTo>
                <a:cubicBezTo>
                  <a:pt x="1195704" y="103024"/>
                  <a:pt x="1194355" y="105455"/>
                  <a:pt x="1192891" y="107866"/>
                </a:cubicBezTo>
                <a:cubicBezTo>
                  <a:pt x="1191427" y="110278"/>
                  <a:pt x="1189926" y="112632"/>
                  <a:pt x="1188385" y="114929"/>
                </a:cubicBezTo>
                <a:lnTo>
                  <a:pt x="1244492" y="114929"/>
                </a:lnTo>
                <a:lnTo>
                  <a:pt x="1252114" y="113402"/>
                </a:lnTo>
                <a:lnTo>
                  <a:pt x="1280128" y="126498"/>
                </a:lnTo>
                <a:cubicBezTo>
                  <a:pt x="1267454" y="157603"/>
                  <a:pt x="1248715" y="182406"/>
                  <a:pt x="1223913" y="200908"/>
                </a:cubicBezTo>
                <a:cubicBezTo>
                  <a:pt x="1199111" y="219409"/>
                  <a:pt x="1170300" y="233320"/>
                  <a:pt x="1137478" y="242640"/>
                </a:cubicBezTo>
                <a:cubicBezTo>
                  <a:pt x="1144519" y="243529"/>
                  <a:pt x="1151954" y="244113"/>
                  <a:pt x="1159783" y="244393"/>
                </a:cubicBezTo>
                <a:cubicBezTo>
                  <a:pt x="1167612" y="244672"/>
                  <a:pt x="1175722" y="244799"/>
                  <a:pt x="1184111" y="244774"/>
                </a:cubicBezTo>
                <a:cubicBezTo>
                  <a:pt x="1194844" y="244770"/>
                  <a:pt x="1207194" y="244439"/>
                  <a:pt x="1221162" y="243780"/>
                </a:cubicBezTo>
                <a:cubicBezTo>
                  <a:pt x="1235130" y="243122"/>
                  <a:pt x="1249147" y="242158"/>
                  <a:pt x="1263212" y="240890"/>
                </a:cubicBezTo>
                <a:cubicBezTo>
                  <a:pt x="1277278" y="239621"/>
                  <a:pt x="1289823" y="238071"/>
                  <a:pt x="1300849" y="236238"/>
                </a:cubicBezTo>
                <a:cubicBezTo>
                  <a:pt x="1298074" y="242764"/>
                  <a:pt x="1295318" y="250583"/>
                  <a:pt x="1292581" y="259694"/>
                </a:cubicBezTo>
                <a:cubicBezTo>
                  <a:pt x="1289844" y="268806"/>
                  <a:pt x="1288231" y="276622"/>
                  <a:pt x="1287742" y="283144"/>
                </a:cubicBezTo>
                <a:cubicBezTo>
                  <a:pt x="1279873" y="283668"/>
                  <a:pt x="1269857" y="284210"/>
                  <a:pt x="1257694" y="284768"/>
                </a:cubicBezTo>
                <a:cubicBezTo>
                  <a:pt x="1245530" y="285326"/>
                  <a:pt x="1232755" y="285800"/>
                  <a:pt x="1219368" y="286189"/>
                </a:cubicBezTo>
                <a:cubicBezTo>
                  <a:pt x="1205982" y="286578"/>
                  <a:pt x="1193519" y="286781"/>
                  <a:pt x="1181980" y="286798"/>
                </a:cubicBezTo>
                <a:cubicBezTo>
                  <a:pt x="1161947" y="286900"/>
                  <a:pt x="1144792" y="285783"/>
                  <a:pt x="1130518" y="283448"/>
                </a:cubicBezTo>
                <a:cubicBezTo>
                  <a:pt x="1116243" y="281114"/>
                  <a:pt x="1103433" y="276952"/>
                  <a:pt x="1092086" y="270963"/>
                </a:cubicBezTo>
                <a:cubicBezTo>
                  <a:pt x="1084742" y="266909"/>
                  <a:pt x="1078314" y="263064"/>
                  <a:pt x="1072802" y="259429"/>
                </a:cubicBezTo>
                <a:cubicBezTo>
                  <a:pt x="1067289" y="255794"/>
                  <a:pt x="1062844" y="253852"/>
                  <a:pt x="1059466" y="253605"/>
                </a:cubicBezTo>
                <a:cubicBezTo>
                  <a:pt x="1056787" y="253776"/>
                  <a:pt x="1053882" y="255904"/>
                  <a:pt x="1050751" y="259989"/>
                </a:cubicBezTo>
                <a:cubicBezTo>
                  <a:pt x="1047620" y="264074"/>
                  <a:pt x="1044489" y="269090"/>
                  <a:pt x="1041359" y="275036"/>
                </a:cubicBezTo>
                <a:cubicBezTo>
                  <a:pt x="1038228" y="280983"/>
                  <a:pt x="1035323" y="286834"/>
                  <a:pt x="1032644" y="292589"/>
                </a:cubicBezTo>
                <a:lnTo>
                  <a:pt x="1002164" y="248732"/>
                </a:lnTo>
                <a:cubicBezTo>
                  <a:pt x="1009104" y="240929"/>
                  <a:pt x="1016178" y="234287"/>
                  <a:pt x="1023385" y="228806"/>
                </a:cubicBezTo>
                <a:cubicBezTo>
                  <a:pt x="1030593" y="223326"/>
                  <a:pt x="1037438" y="219198"/>
                  <a:pt x="1043921" y="216422"/>
                </a:cubicBezTo>
                <a:lnTo>
                  <a:pt x="1043921" y="140818"/>
                </a:lnTo>
                <a:lnTo>
                  <a:pt x="1012222" y="140818"/>
                </a:lnTo>
                <a:lnTo>
                  <a:pt x="1012222" y="100280"/>
                </a:lnTo>
                <a:lnTo>
                  <a:pt x="1086288" y="100280"/>
                </a:lnTo>
                <a:lnTo>
                  <a:pt x="1086288" y="224039"/>
                </a:lnTo>
                <a:cubicBezTo>
                  <a:pt x="1087973" y="225100"/>
                  <a:pt x="1089791" y="226180"/>
                  <a:pt x="1091743" y="227279"/>
                </a:cubicBezTo>
                <a:cubicBezTo>
                  <a:pt x="1093694" y="228378"/>
                  <a:pt x="1095741" y="229534"/>
                  <a:pt x="1097884" y="230748"/>
                </a:cubicBezTo>
                <a:cubicBezTo>
                  <a:pt x="1101562" y="232876"/>
                  <a:pt x="1105562" y="234718"/>
                  <a:pt x="1109883" y="236274"/>
                </a:cubicBezTo>
                <a:cubicBezTo>
                  <a:pt x="1114204" y="237831"/>
                  <a:pt x="1118734" y="239139"/>
                  <a:pt x="1123472" y="240200"/>
                </a:cubicBezTo>
                <a:cubicBezTo>
                  <a:pt x="1120808" y="235175"/>
                  <a:pt x="1117763" y="230055"/>
                  <a:pt x="1114338" y="224840"/>
                </a:cubicBezTo>
                <a:cubicBezTo>
                  <a:pt x="1110912" y="219624"/>
                  <a:pt x="1107563" y="215190"/>
                  <a:pt x="1104290" y="211537"/>
                </a:cubicBezTo>
                <a:cubicBezTo>
                  <a:pt x="1113740" y="209562"/>
                  <a:pt x="1122928" y="207186"/>
                  <a:pt x="1131854" y="204410"/>
                </a:cubicBezTo>
                <a:cubicBezTo>
                  <a:pt x="1140779" y="201634"/>
                  <a:pt x="1149371" y="198420"/>
                  <a:pt x="1157630" y="194767"/>
                </a:cubicBezTo>
                <a:cubicBezTo>
                  <a:pt x="1154391" y="191699"/>
                  <a:pt x="1151095" y="188687"/>
                  <a:pt x="1147742" y="185734"/>
                </a:cubicBezTo>
                <a:cubicBezTo>
                  <a:pt x="1144389" y="182780"/>
                  <a:pt x="1141171" y="179997"/>
                  <a:pt x="1138087" y="177386"/>
                </a:cubicBezTo>
                <a:lnTo>
                  <a:pt x="1168283" y="152993"/>
                </a:lnTo>
                <a:cubicBezTo>
                  <a:pt x="1172189" y="155953"/>
                  <a:pt x="1176478" y="159256"/>
                  <a:pt x="1181150" y="162903"/>
                </a:cubicBezTo>
                <a:cubicBezTo>
                  <a:pt x="1185822" y="166549"/>
                  <a:pt x="1190270" y="170157"/>
                  <a:pt x="1194495" y="173727"/>
                </a:cubicBezTo>
                <a:cubicBezTo>
                  <a:pt x="1199390" y="170056"/>
                  <a:pt x="1204015" y="166117"/>
                  <a:pt x="1208368" y="161912"/>
                </a:cubicBezTo>
                <a:cubicBezTo>
                  <a:pt x="1212721" y="157706"/>
                  <a:pt x="1216729" y="153310"/>
                  <a:pt x="1220394" y="148724"/>
                </a:cubicBezTo>
                <a:lnTo>
                  <a:pt x="1161283" y="148724"/>
                </a:lnTo>
                <a:cubicBezTo>
                  <a:pt x="1154677" y="155750"/>
                  <a:pt x="1147750" y="162204"/>
                  <a:pt x="1140502" y="168086"/>
                </a:cubicBezTo>
                <a:cubicBezTo>
                  <a:pt x="1133253" y="173969"/>
                  <a:pt x="1125953" y="179203"/>
                  <a:pt x="1118601" y="183790"/>
                </a:cubicBezTo>
                <a:cubicBezTo>
                  <a:pt x="1115105" y="179502"/>
                  <a:pt x="1110446" y="174356"/>
                  <a:pt x="1104624" y="168353"/>
                </a:cubicBezTo>
                <a:cubicBezTo>
                  <a:pt x="1098801" y="162350"/>
                  <a:pt x="1093605" y="157433"/>
                  <a:pt x="1089035" y="153603"/>
                </a:cubicBezTo>
                <a:cubicBezTo>
                  <a:pt x="1101983" y="147086"/>
                  <a:pt x="1114033" y="138874"/>
                  <a:pt x="1125186" y="128966"/>
                </a:cubicBezTo>
                <a:cubicBezTo>
                  <a:pt x="1136340" y="119058"/>
                  <a:pt x="1145729" y="108168"/>
                  <a:pt x="1153354" y="96298"/>
                </a:cubicBezTo>
                <a:lnTo>
                  <a:pt x="1103376" y="96298"/>
                </a:lnTo>
                <a:close/>
                <a:moveTo>
                  <a:pt x="1050932" y="3372"/>
                </a:moveTo>
                <a:cubicBezTo>
                  <a:pt x="1058583" y="11264"/>
                  <a:pt x="1066597" y="19918"/>
                  <a:pt x="1074974" y="29336"/>
                </a:cubicBezTo>
                <a:cubicBezTo>
                  <a:pt x="1083351" y="38753"/>
                  <a:pt x="1090072" y="47265"/>
                  <a:pt x="1095137" y="54871"/>
                </a:cubicBezTo>
                <a:lnTo>
                  <a:pt x="1059771" y="81379"/>
                </a:lnTo>
                <a:cubicBezTo>
                  <a:pt x="1055478" y="73626"/>
                  <a:pt x="1049357" y="64762"/>
                  <a:pt x="1041407" y="54787"/>
                </a:cubicBezTo>
                <a:cubicBezTo>
                  <a:pt x="1033456" y="44813"/>
                  <a:pt x="1025659" y="35490"/>
                  <a:pt x="1018013" y="26819"/>
                </a:cubicBezTo>
                <a:close/>
                <a:moveTo>
                  <a:pt x="851897" y="305"/>
                </a:moveTo>
                <a:lnTo>
                  <a:pt x="955529" y="305"/>
                </a:lnTo>
                <a:lnTo>
                  <a:pt x="955529" y="39929"/>
                </a:lnTo>
                <a:lnTo>
                  <a:pt x="895484" y="39929"/>
                </a:lnTo>
                <a:lnTo>
                  <a:pt x="895484" y="193853"/>
                </a:lnTo>
                <a:lnTo>
                  <a:pt x="851897" y="193853"/>
                </a:lnTo>
                <a:close/>
                <a:moveTo>
                  <a:pt x="1394746" y="0"/>
                </a:moveTo>
                <a:lnTo>
                  <a:pt x="1437113" y="7620"/>
                </a:lnTo>
                <a:cubicBezTo>
                  <a:pt x="1436345" y="11596"/>
                  <a:pt x="1435519" y="15609"/>
                  <a:pt x="1434637" y="19660"/>
                </a:cubicBezTo>
                <a:cubicBezTo>
                  <a:pt x="1433754" y="23711"/>
                  <a:pt x="1432852" y="27725"/>
                  <a:pt x="1431932" y="31700"/>
                </a:cubicBezTo>
                <a:lnTo>
                  <a:pt x="1470946" y="31700"/>
                </a:lnTo>
                <a:lnTo>
                  <a:pt x="1470946" y="73457"/>
                </a:lnTo>
                <a:lnTo>
                  <a:pt x="1420044" y="73457"/>
                </a:lnTo>
                <a:lnTo>
                  <a:pt x="1416082" y="84735"/>
                </a:lnTo>
                <a:lnTo>
                  <a:pt x="1451744" y="84735"/>
                </a:lnTo>
                <a:lnTo>
                  <a:pt x="1451744" y="125578"/>
                </a:lnTo>
                <a:lnTo>
                  <a:pt x="1465460" y="125578"/>
                </a:lnTo>
                <a:lnTo>
                  <a:pt x="1465460" y="165202"/>
                </a:lnTo>
                <a:lnTo>
                  <a:pt x="1451744" y="165202"/>
                </a:lnTo>
                <a:lnTo>
                  <a:pt x="1451744" y="188679"/>
                </a:lnTo>
                <a:lnTo>
                  <a:pt x="1469422" y="186244"/>
                </a:lnTo>
                <a:lnTo>
                  <a:pt x="1471556" y="224028"/>
                </a:lnTo>
                <a:lnTo>
                  <a:pt x="1451744" y="227686"/>
                </a:lnTo>
                <a:lnTo>
                  <a:pt x="1451744" y="289256"/>
                </a:lnTo>
                <a:lnTo>
                  <a:pt x="1411510" y="289256"/>
                </a:lnTo>
                <a:lnTo>
                  <a:pt x="1411510" y="235001"/>
                </a:lnTo>
                <a:cubicBezTo>
                  <a:pt x="1402182" y="236532"/>
                  <a:pt x="1393101" y="238043"/>
                  <a:pt x="1384268" y="239535"/>
                </a:cubicBezTo>
                <a:cubicBezTo>
                  <a:pt x="1375436" y="241027"/>
                  <a:pt x="1367041" y="242462"/>
                  <a:pt x="1359084" y="243840"/>
                </a:cubicBezTo>
                <a:lnTo>
                  <a:pt x="1350550" y="201464"/>
                </a:lnTo>
                <a:cubicBezTo>
                  <a:pt x="1358976" y="200551"/>
                  <a:pt x="1368336" y="199486"/>
                  <a:pt x="1378630" y="198268"/>
                </a:cubicBezTo>
                <a:cubicBezTo>
                  <a:pt x="1388923" y="197050"/>
                  <a:pt x="1399883" y="195680"/>
                  <a:pt x="1411510" y="194158"/>
                </a:cubicBezTo>
                <a:lnTo>
                  <a:pt x="1411510" y="165202"/>
                </a:lnTo>
                <a:lnTo>
                  <a:pt x="1388955" y="165202"/>
                </a:lnTo>
                <a:cubicBezTo>
                  <a:pt x="1384122" y="165215"/>
                  <a:pt x="1379309" y="165647"/>
                  <a:pt x="1374515" y="166499"/>
                </a:cubicBezTo>
                <a:cubicBezTo>
                  <a:pt x="1369721" y="167351"/>
                  <a:pt x="1366508" y="168547"/>
                  <a:pt x="1364876" y="170085"/>
                </a:cubicBezTo>
                <a:cubicBezTo>
                  <a:pt x="1363682" y="165847"/>
                  <a:pt x="1361802" y="159990"/>
                  <a:pt x="1359237" y="152516"/>
                </a:cubicBezTo>
                <a:cubicBezTo>
                  <a:pt x="1356671" y="145041"/>
                  <a:pt x="1354182" y="138500"/>
                  <a:pt x="1351769" y="132893"/>
                </a:cubicBezTo>
                <a:cubicBezTo>
                  <a:pt x="1355192" y="131820"/>
                  <a:pt x="1358176" y="129318"/>
                  <a:pt x="1360723" y="125388"/>
                </a:cubicBezTo>
                <a:cubicBezTo>
                  <a:pt x="1363269" y="121457"/>
                  <a:pt x="1365872" y="116136"/>
                  <a:pt x="1368533" y="109424"/>
                </a:cubicBezTo>
                <a:cubicBezTo>
                  <a:pt x="1369784" y="106458"/>
                  <a:pt x="1371397" y="101873"/>
                  <a:pt x="1373372" y="95670"/>
                </a:cubicBezTo>
                <a:cubicBezTo>
                  <a:pt x="1375347" y="89466"/>
                  <a:pt x="1377493" y="82061"/>
                  <a:pt x="1379811" y="73457"/>
                </a:cubicBezTo>
                <a:lnTo>
                  <a:pt x="1354208" y="73457"/>
                </a:lnTo>
                <a:lnTo>
                  <a:pt x="1354208" y="31700"/>
                </a:lnTo>
                <a:lnTo>
                  <a:pt x="1389564" y="31700"/>
                </a:lnTo>
                <a:cubicBezTo>
                  <a:pt x="1390638" y="26493"/>
                  <a:pt x="1391616" y="21209"/>
                  <a:pt x="1392498" y="15850"/>
                </a:cubicBezTo>
                <a:cubicBezTo>
                  <a:pt x="1393381" y="10491"/>
                  <a:pt x="1394130" y="5207"/>
                  <a:pt x="139474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pic>
        <p:nvPicPr>
          <p:cNvPr id="3" name="图片 2" descr="人抱着狗&#10;&#10;描述已自动生成">
            <a:extLst>
              <a:ext uri="{FF2B5EF4-FFF2-40B4-BE49-F238E27FC236}">
                <a16:creationId xmlns:a16="http://schemas.microsoft.com/office/drawing/2014/main" id="{7CC26E46-4F61-3EC8-C139-F07E422A7DE2}"/>
              </a:ext>
            </a:extLst>
          </p:cNvPr>
          <p:cNvPicPr>
            <a:picLocks/>
          </p:cNvPicPr>
          <p:nvPr/>
        </p:nvPicPr>
        <p:blipFill>
          <a:blip r:embed="rId3" cstate="email">
            <a:extLst>
              <a:ext uri="{28A0092B-C50C-407E-A947-70E740481C1C}">
                <a14:useLocalDpi xmlns:a14="http://schemas.microsoft.com/office/drawing/2010/main"/>
              </a:ext>
            </a:extLst>
          </a:blip>
          <a:stretch>
            <a:fillRect/>
          </a:stretch>
        </p:blipFill>
        <p:spPr>
          <a:xfrm>
            <a:off x="3000514" y="691585"/>
            <a:ext cx="1821910" cy="1821910"/>
          </a:xfrm>
          <a:prstGeom prst="rect">
            <a:avLst/>
          </a:prstGeom>
          <a:noFill/>
          <a:ln w="38100" cap="sq">
            <a:gradFill>
              <a:gsLst>
                <a:gs pos="0">
                  <a:srgbClr val="00FFFF"/>
                </a:gs>
                <a:gs pos="100000">
                  <a:srgbClr val="00FFFF"/>
                </a:gs>
              </a:gsLst>
              <a:lin ang="5400000" scaled="1"/>
            </a:gradFill>
            <a:miter lim="800000"/>
          </a:ln>
        </p:spPr>
      </p:pic>
      <p:grpSp>
        <p:nvGrpSpPr>
          <p:cNvPr id="183" name="组合 182">
            <a:extLst>
              <a:ext uri="{FF2B5EF4-FFF2-40B4-BE49-F238E27FC236}">
                <a16:creationId xmlns:a16="http://schemas.microsoft.com/office/drawing/2014/main" id="{57799349-FB1F-8432-EE97-6F356BA3400B}"/>
              </a:ext>
            </a:extLst>
          </p:cNvPr>
          <p:cNvGrpSpPr/>
          <p:nvPr/>
        </p:nvGrpSpPr>
        <p:grpSpPr>
          <a:xfrm>
            <a:off x="5695413" y="1349003"/>
            <a:ext cx="138195" cy="138195"/>
            <a:chOff x="5695413" y="1320428"/>
            <a:chExt cx="138195" cy="138195"/>
          </a:xfrm>
        </p:grpSpPr>
        <p:sp>
          <p:nvSpPr>
            <p:cNvPr id="8" name="Teardrop 15">
              <a:extLst>
                <a:ext uri="{FF2B5EF4-FFF2-40B4-BE49-F238E27FC236}">
                  <a16:creationId xmlns:a16="http://schemas.microsoft.com/office/drawing/2014/main" id="{505CC19B-49AE-83CD-46A4-703E3371AA3B}"/>
                </a:ext>
              </a:extLst>
            </p:cNvPr>
            <p:cNvSpPr/>
            <p:nvPr/>
          </p:nvSpPr>
          <p:spPr>
            <a:xfrm rot="8100000" flipH="1">
              <a:off x="5695413" y="1320428"/>
              <a:ext cx="138195" cy="138195"/>
            </a:xfrm>
            <a:prstGeom prst="teardrop">
              <a:avLst/>
            </a:prstGeom>
            <a:gradFill flip="none" rotWithShape="1">
              <a:gsLst>
                <a:gs pos="74000">
                  <a:srgbClr val="00FFFF"/>
                </a:gs>
                <a:gs pos="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F6FC6"/>
                </a:solidFill>
                <a:effectLst/>
                <a:uLnTx/>
                <a:uFillTx/>
                <a:latin typeface="Calibri" panose="020F0502020204030204"/>
                <a:ea typeface="微软雅黑 Light"/>
                <a:cs typeface="+mn-cs"/>
              </a:endParaRPr>
            </a:p>
          </p:txBody>
        </p:sp>
        <p:sp>
          <p:nvSpPr>
            <p:cNvPr id="9" name="Oval 16">
              <a:extLst>
                <a:ext uri="{FF2B5EF4-FFF2-40B4-BE49-F238E27FC236}">
                  <a16:creationId xmlns:a16="http://schemas.microsoft.com/office/drawing/2014/main" id="{3B6D1252-6EDC-E62D-BE8E-CD00DA007662}"/>
                </a:ext>
              </a:extLst>
            </p:cNvPr>
            <p:cNvSpPr/>
            <p:nvPr/>
          </p:nvSpPr>
          <p:spPr>
            <a:xfrm rot="8100000" flipH="1">
              <a:off x="5735284" y="1360299"/>
              <a:ext cx="58453" cy="5845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0F6FC6"/>
                </a:solidFill>
                <a:effectLst/>
                <a:uLnTx/>
                <a:uFillTx/>
                <a:latin typeface="Calibri" panose="020F0502020204030204"/>
                <a:ea typeface="微软雅黑 Light"/>
                <a:cs typeface="+mn-cs"/>
              </a:endParaRPr>
            </a:p>
          </p:txBody>
        </p:sp>
      </p:grpSp>
      <p:grpSp>
        <p:nvGrpSpPr>
          <p:cNvPr id="19" name="组合 18">
            <a:extLst>
              <a:ext uri="{FF2B5EF4-FFF2-40B4-BE49-F238E27FC236}">
                <a16:creationId xmlns:a16="http://schemas.microsoft.com/office/drawing/2014/main" id="{0CD16480-80B5-644D-EA3C-0D19F799FB65}"/>
              </a:ext>
            </a:extLst>
          </p:cNvPr>
          <p:cNvGrpSpPr/>
          <p:nvPr/>
        </p:nvGrpSpPr>
        <p:grpSpPr>
          <a:xfrm>
            <a:off x="-107358" y="5627230"/>
            <a:ext cx="5023430" cy="263942"/>
            <a:chOff x="-193197" y="5968476"/>
            <a:chExt cx="4166408" cy="218912"/>
          </a:xfrm>
        </p:grpSpPr>
        <p:sp>
          <p:nvSpPr>
            <p:cNvPr id="20" name="矩形 7">
              <a:extLst>
                <a:ext uri="{FF2B5EF4-FFF2-40B4-BE49-F238E27FC236}">
                  <a16:creationId xmlns:a16="http://schemas.microsoft.com/office/drawing/2014/main" id="{306ACEBD-9F9A-5C0D-B008-339061A366B3}"/>
                </a:ext>
              </a:extLst>
            </p:cNvPr>
            <p:cNvSpPr/>
            <p:nvPr/>
          </p:nvSpPr>
          <p:spPr>
            <a:xfrm flipH="1" flipV="1">
              <a:off x="-193197" y="5968476"/>
              <a:ext cx="4166408" cy="2189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文本框 20">
              <a:extLst>
                <a:ext uri="{FF2B5EF4-FFF2-40B4-BE49-F238E27FC236}">
                  <a16:creationId xmlns:a16="http://schemas.microsoft.com/office/drawing/2014/main" id="{90D28A1C-CFAF-DE5C-6B6E-ED289BEC7F7F}"/>
                </a:ext>
              </a:extLst>
            </p:cNvPr>
            <p:cNvSpPr txBox="1"/>
            <p:nvPr/>
          </p:nvSpPr>
          <p:spPr>
            <a:xfrm>
              <a:off x="2569299" y="6006434"/>
              <a:ext cx="1141393" cy="130301"/>
            </a:xfrm>
            <a:custGeom>
              <a:avLst/>
              <a:gdLst/>
              <a:ahLst/>
              <a:cxnLst/>
              <a:rect l="l" t="t" r="r" b="b"/>
              <a:pathLst>
                <a:path w="2052266" h="234286">
                  <a:moveTo>
                    <a:pt x="368641" y="144475"/>
                  </a:moveTo>
                  <a:cubicBezTo>
                    <a:pt x="374814" y="144618"/>
                    <a:pt x="379830" y="146730"/>
                    <a:pt x="383690" y="150813"/>
                  </a:cubicBezTo>
                  <a:cubicBezTo>
                    <a:pt x="387550" y="154895"/>
                    <a:pt x="389539" y="160088"/>
                    <a:pt x="389658" y="166392"/>
                  </a:cubicBezTo>
                  <a:cubicBezTo>
                    <a:pt x="389539" y="172707"/>
                    <a:pt x="387550" y="177907"/>
                    <a:pt x="383690" y="181994"/>
                  </a:cubicBezTo>
                  <a:cubicBezTo>
                    <a:pt x="379830" y="186080"/>
                    <a:pt x="374814" y="188194"/>
                    <a:pt x="368641" y="188337"/>
                  </a:cubicBezTo>
                  <a:cubicBezTo>
                    <a:pt x="362578" y="188194"/>
                    <a:pt x="357628" y="186080"/>
                    <a:pt x="353793" y="181996"/>
                  </a:cubicBezTo>
                  <a:cubicBezTo>
                    <a:pt x="349957" y="177911"/>
                    <a:pt x="347977" y="172714"/>
                    <a:pt x="347853" y="166406"/>
                  </a:cubicBezTo>
                  <a:cubicBezTo>
                    <a:pt x="347977" y="160095"/>
                    <a:pt x="349957" y="154898"/>
                    <a:pt x="353793" y="150814"/>
                  </a:cubicBezTo>
                  <a:cubicBezTo>
                    <a:pt x="357628" y="146731"/>
                    <a:pt x="362578" y="144618"/>
                    <a:pt x="368641" y="144475"/>
                  </a:cubicBezTo>
                  <a:close/>
                  <a:moveTo>
                    <a:pt x="693115" y="123659"/>
                  </a:moveTo>
                  <a:cubicBezTo>
                    <a:pt x="677769" y="125745"/>
                    <a:pt x="666942" y="128833"/>
                    <a:pt x="660632" y="132920"/>
                  </a:cubicBezTo>
                  <a:cubicBezTo>
                    <a:pt x="654322" y="137008"/>
                    <a:pt x="651272" y="141924"/>
                    <a:pt x="651481" y="147670"/>
                  </a:cubicBezTo>
                  <a:cubicBezTo>
                    <a:pt x="651572" y="152672"/>
                    <a:pt x="653164" y="156331"/>
                    <a:pt x="656257" y="158647"/>
                  </a:cubicBezTo>
                  <a:cubicBezTo>
                    <a:pt x="659350" y="160962"/>
                    <a:pt x="663401" y="162106"/>
                    <a:pt x="668409" y="162077"/>
                  </a:cubicBezTo>
                  <a:cubicBezTo>
                    <a:pt x="673142" y="162053"/>
                    <a:pt x="677460" y="160957"/>
                    <a:pt x="681363" y="158790"/>
                  </a:cubicBezTo>
                  <a:cubicBezTo>
                    <a:pt x="685266" y="156622"/>
                    <a:pt x="689183" y="153525"/>
                    <a:pt x="693115" y="149500"/>
                  </a:cubicBezTo>
                  <a:close/>
                  <a:moveTo>
                    <a:pt x="1837168" y="81581"/>
                  </a:moveTo>
                  <a:cubicBezTo>
                    <a:pt x="1832865" y="81576"/>
                    <a:pt x="1828662" y="82672"/>
                    <a:pt x="1824559" y="84868"/>
                  </a:cubicBezTo>
                  <a:cubicBezTo>
                    <a:pt x="1820456" y="87064"/>
                    <a:pt x="1816196" y="90390"/>
                    <a:pt x="1811779" y="94844"/>
                  </a:cubicBezTo>
                  <a:lnTo>
                    <a:pt x="1811779" y="151104"/>
                  </a:lnTo>
                  <a:cubicBezTo>
                    <a:pt x="1815925" y="154605"/>
                    <a:pt x="1819985" y="157091"/>
                    <a:pt x="1823959" y="158562"/>
                  </a:cubicBezTo>
                  <a:cubicBezTo>
                    <a:pt x="1827933" y="160034"/>
                    <a:pt x="1831650" y="160748"/>
                    <a:pt x="1835109" y="160705"/>
                  </a:cubicBezTo>
                  <a:cubicBezTo>
                    <a:pt x="1843058" y="160734"/>
                    <a:pt x="1849576" y="157362"/>
                    <a:pt x="1854666" y="150588"/>
                  </a:cubicBezTo>
                  <a:cubicBezTo>
                    <a:pt x="1859755" y="143814"/>
                    <a:pt x="1862385" y="133466"/>
                    <a:pt x="1862557" y="119542"/>
                  </a:cubicBezTo>
                  <a:cubicBezTo>
                    <a:pt x="1862600" y="107255"/>
                    <a:pt x="1860570" y="97870"/>
                    <a:pt x="1856467" y="91386"/>
                  </a:cubicBezTo>
                  <a:cubicBezTo>
                    <a:pt x="1852364" y="84902"/>
                    <a:pt x="1845931" y="81634"/>
                    <a:pt x="1837168" y="81581"/>
                  </a:cubicBezTo>
                  <a:close/>
                  <a:moveTo>
                    <a:pt x="1637143" y="81581"/>
                  </a:moveTo>
                  <a:cubicBezTo>
                    <a:pt x="1632840" y="81576"/>
                    <a:pt x="1628637" y="82672"/>
                    <a:pt x="1624534" y="84868"/>
                  </a:cubicBezTo>
                  <a:cubicBezTo>
                    <a:pt x="1620431" y="87064"/>
                    <a:pt x="1616171" y="90390"/>
                    <a:pt x="1611754" y="94844"/>
                  </a:cubicBezTo>
                  <a:lnTo>
                    <a:pt x="1611754" y="151104"/>
                  </a:lnTo>
                  <a:cubicBezTo>
                    <a:pt x="1615900" y="154605"/>
                    <a:pt x="1619960" y="157091"/>
                    <a:pt x="1623934" y="158562"/>
                  </a:cubicBezTo>
                  <a:cubicBezTo>
                    <a:pt x="1627908" y="160034"/>
                    <a:pt x="1631625" y="160748"/>
                    <a:pt x="1635084" y="160705"/>
                  </a:cubicBezTo>
                  <a:cubicBezTo>
                    <a:pt x="1643033" y="160734"/>
                    <a:pt x="1649551" y="157362"/>
                    <a:pt x="1654641" y="150588"/>
                  </a:cubicBezTo>
                  <a:cubicBezTo>
                    <a:pt x="1659730" y="143814"/>
                    <a:pt x="1662360" y="133466"/>
                    <a:pt x="1662532" y="119542"/>
                  </a:cubicBezTo>
                  <a:cubicBezTo>
                    <a:pt x="1662575" y="107255"/>
                    <a:pt x="1660545" y="97870"/>
                    <a:pt x="1656442" y="91386"/>
                  </a:cubicBezTo>
                  <a:cubicBezTo>
                    <a:pt x="1652339" y="84902"/>
                    <a:pt x="1645906" y="81634"/>
                    <a:pt x="1637143" y="81581"/>
                  </a:cubicBezTo>
                  <a:close/>
                  <a:moveTo>
                    <a:pt x="1079664" y="81581"/>
                  </a:moveTo>
                  <a:cubicBezTo>
                    <a:pt x="1072254" y="81619"/>
                    <a:pt x="1066031" y="84973"/>
                    <a:pt x="1060994" y="91643"/>
                  </a:cubicBezTo>
                  <a:cubicBezTo>
                    <a:pt x="1055957" y="98313"/>
                    <a:pt x="1053337" y="108070"/>
                    <a:pt x="1053132" y="120914"/>
                  </a:cubicBezTo>
                  <a:cubicBezTo>
                    <a:pt x="1053179" y="134178"/>
                    <a:pt x="1055486" y="144126"/>
                    <a:pt x="1060051" y="150758"/>
                  </a:cubicBezTo>
                  <a:cubicBezTo>
                    <a:pt x="1064616" y="157389"/>
                    <a:pt x="1071154" y="160705"/>
                    <a:pt x="1079664" y="160705"/>
                  </a:cubicBezTo>
                  <a:cubicBezTo>
                    <a:pt x="1084101" y="160753"/>
                    <a:pt x="1088265" y="159743"/>
                    <a:pt x="1092159" y="157675"/>
                  </a:cubicBezTo>
                  <a:cubicBezTo>
                    <a:pt x="1096052" y="155608"/>
                    <a:pt x="1099816" y="152196"/>
                    <a:pt x="1103452" y="147442"/>
                  </a:cubicBezTo>
                  <a:lnTo>
                    <a:pt x="1103452" y="91185"/>
                  </a:lnTo>
                  <a:cubicBezTo>
                    <a:pt x="1099559" y="87684"/>
                    <a:pt x="1095623" y="85197"/>
                    <a:pt x="1091644" y="83725"/>
                  </a:cubicBezTo>
                  <a:cubicBezTo>
                    <a:pt x="1087665" y="82253"/>
                    <a:pt x="1083672" y="81538"/>
                    <a:pt x="1079664" y="81581"/>
                  </a:cubicBezTo>
                  <a:close/>
                  <a:moveTo>
                    <a:pt x="879410" y="81353"/>
                  </a:moveTo>
                  <a:cubicBezTo>
                    <a:pt x="870671" y="81505"/>
                    <a:pt x="863962" y="85145"/>
                    <a:pt x="859283" y="92272"/>
                  </a:cubicBezTo>
                  <a:cubicBezTo>
                    <a:pt x="854603" y="99399"/>
                    <a:pt x="852240" y="109099"/>
                    <a:pt x="852192" y="121372"/>
                  </a:cubicBezTo>
                  <a:cubicBezTo>
                    <a:pt x="852240" y="133525"/>
                    <a:pt x="854603" y="143120"/>
                    <a:pt x="859283" y="150157"/>
                  </a:cubicBezTo>
                  <a:cubicBezTo>
                    <a:pt x="863962" y="157194"/>
                    <a:pt x="870671" y="160786"/>
                    <a:pt x="879410" y="160934"/>
                  </a:cubicBezTo>
                  <a:cubicBezTo>
                    <a:pt x="888149" y="160786"/>
                    <a:pt x="894858" y="157194"/>
                    <a:pt x="899537" y="150157"/>
                  </a:cubicBezTo>
                  <a:cubicBezTo>
                    <a:pt x="904217" y="143120"/>
                    <a:pt x="906580" y="133525"/>
                    <a:pt x="906628" y="121372"/>
                  </a:cubicBezTo>
                  <a:cubicBezTo>
                    <a:pt x="906580" y="109099"/>
                    <a:pt x="904217" y="99399"/>
                    <a:pt x="899537" y="92272"/>
                  </a:cubicBezTo>
                  <a:cubicBezTo>
                    <a:pt x="894858" y="85145"/>
                    <a:pt x="888149" y="81505"/>
                    <a:pt x="879410" y="81353"/>
                  </a:cubicBezTo>
                  <a:close/>
                  <a:moveTo>
                    <a:pt x="368641" y="57835"/>
                  </a:moveTo>
                  <a:cubicBezTo>
                    <a:pt x="374814" y="57964"/>
                    <a:pt x="379830" y="60048"/>
                    <a:pt x="383690" y="64089"/>
                  </a:cubicBezTo>
                  <a:cubicBezTo>
                    <a:pt x="387550" y="68130"/>
                    <a:pt x="389539" y="73356"/>
                    <a:pt x="389658" y="79767"/>
                  </a:cubicBezTo>
                  <a:cubicBezTo>
                    <a:pt x="389539" y="86068"/>
                    <a:pt x="387550" y="91227"/>
                    <a:pt x="383690" y="95244"/>
                  </a:cubicBezTo>
                  <a:cubicBezTo>
                    <a:pt x="379830" y="99261"/>
                    <a:pt x="374814" y="101336"/>
                    <a:pt x="368641" y="101469"/>
                  </a:cubicBezTo>
                  <a:cubicBezTo>
                    <a:pt x="362578" y="101336"/>
                    <a:pt x="357628" y="99261"/>
                    <a:pt x="353793" y="95244"/>
                  </a:cubicBezTo>
                  <a:cubicBezTo>
                    <a:pt x="349957" y="91227"/>
                    <a:pt x="347977" y="86068"/>
                    <a:pt x="347853" y="79767"/>
                  </a:cubicBezTo>
                  <a:cubicBezTo>
                    <a:pt x="347977" y="73356"/>
                    <a:pt x="349957" y="68130"/>
                    <a:pt x="353793" y="64089"/>
                  </a:cubicBezTo>
                  <a:cubicBezTo>
                    <a:pt x="357628" y="60048"/>
                    <a:pt x="362578" y="57964"/>
                    <a:pt x="368641" y="57835"/>
                  </a:cubicBezTo>
                  <a:close/>
                  <a:moveTo>
                    <a:pt x="1235507" y="57150"/>
                  </a:moveTo>
                  <a:lnTo>
                    <a:pt x="1268854" y="57150"/>
                  </a:lnTo>
                  <a:lnTo>
                    <a:pt x="1268854" y="185137"/>
                  </a:lnTo>
                  <a:lnTo>
                    <a:pt x="1235507" y="185137"/>
                  </a:lnTo>
                  <a:close/>
                  <a:moveTo>
                    <a:pt x="1846774" y="53949"/>
                  </a:moveTo>
                  <a:cubicBezTo>
                    <a:pt x="1862669" y="54205"/>
                    <a:pt x="1874991" y="60145"/>
                    <a:pt x="1883739" y="71768"/>
                  </a:cubicBezTo>
                  <a:cubicBezTo>
                    <a:pt x="1892488" y="83391"/>
                    <a:pt x="1896923" y="99164"/>
                    <a:pt x="1897047" y="119085"/>
                  </a:cubicBezTo>
                  <a:cubicBezTo>
                    <a:pt x="1896896" y="133762"/>
                    <a:pt x="1894279" y="146251"/>
                    <a:pt x="1889195" y="156552"/>
                  </a:cubicBezTo>
                  <a:cubicBezTo>
                    <a:pt x="1884111" y="166854"/>
                    <a:pt x="1877465" y="174716"/>
                    <a:pt x="1869257" y="180139"/>
                  </a:cubicBezTo>
                  <a:cubicBezTo>
                    <a:pt x="1861049" y="185563"/>
                    <a:pt x="1852182" y="188295"/>
                    <a:pt x="1842657" y="188337"/>
                  </a:cubicBezTo>
                  <a:cubicBezTo>
                    <a:pt x="1837044" y="188314"/>
                    <a:pt x="1831574" y="187105"/>
                    <a:pt x="1826246" y="184712"/>
                  </a:cubicBezTo>
                  <a:cubicBezTo>
                    <a:pt x="1820919" y="182319"/>
                    <a:pt x="1815792" y="178884"/>
                    <a:pt x="1810865" y="174407"/>
                  </a:cubicBezTo>
                  <a:lnTo>
                    <a:pt x="1811779" y="195424"/>
                  </a:lnTo>
                  <a:lnTo>
                    <a:pt x="1811779" y="234286"/>
                  </a:lnTo>
                  <a:lnTo>
                    <a:pt x="1778432" y="234286"/>
                  </a:lnTo>
                  <a:lnTo>
                    <a:pt x="1778432" y="57150"/>
                  </a:lnTo>
                  <a:lnTo>
                    <a:pt x="1805840" y="57150"/>
                  </a:lnTo>
                  <a:lnTo>
                    <a:pt x="1808125" y="70391"/>
                  </a:lnTo>
                  <a:lnTo>
                    <a:pt x="1809038" y="70391"/>
                  </a:lnTo>
                  <a:cubicBezTo>
                    <a:pt x="1814454" y="65710"/>
                    <a:pt x="1820371" y="61828"/>
                    <a:pt x="1826790" y="58745"/>
                  </a:cubicBezTo>
                  <a:cubicBezTo>
                    <a:pt x="1833208" y="55662"/>
                    <a:pt x="1839870" y="54063"/>
                    <a:pt x="1846774" y="53949"/>
                  </a:cubicBezTo>
                  <a:close/>
                  <a:moveTo>
                    <a:pt x="1646749" y="53949"/>
                  </a:moveTo>
                  <a:cubicBezTo>
                    <a:pt x="1662644" y="54205"/>
                    <a:pt x="1674966" y="60145"/>
                    <a:pt x="1683714" y="71768"/>
                  </a:cubicBezTo>
                  <a:cubicBezTo>
                    <a:pt x="1692463" y="83391"/>
                    <a:pt x="1696898" y="99164"/>
                    <a:pt x="1697022" y="119085"/>
                  </a:cubicBezTo>
                  <a:cubicBezTo>
                    <a:pt x="1696871" y="133762"/>
                    <a:pt x="1694254" y="146251"/>
                    <a:pt x="1689170" y="156552"/>
                  </a:cubicBezTo>
                  <a:cubicBezTo>
                    <a:pt x="1684086" y="166854"/>
                    <a:pt x="1677440" y="174716"/>
                    <a:pt x="1669232" y="180139"/>
                  </a:cubicBezTo>
                  <a:cubicBezTo>
                    <a:pt x="1661024" y="185563"/>
                    <a:pt x="1652157" y="188295"/>
                    <a:pt x="1642632" y="188337"/>
                  </a:cubicBezTo>
                  <a:cubicBezTo>
                    <a:pt x="1637019" y="188314"/>
                    <a:pt x="1631549" y="187105"/>
                    <a:pt x="1626221" y="184712"/>
                  </a:cubicBezTo>
                  <a:cubicBezTo>
                    <a:pt x="1620894" y="182319"/>
                    <a:pt x="1615767" y="178884"/>
                    <a:pt x="1610840" y="174407"/>
                  </a:cubicBezTo>
                  <a:lnTo>
                    <a:pt x="1611754" y="195424"/>
                  </a:lnTo>
                  <a:lnTo>
                    <a:pt x="1611754" y="234286"/>
                  </a:lnTo>
                  <a:lnTo>
                    <a:pt x="1578407" y="234286"/>
                  </a:lnTo>
                  <a:lnTo>
                    <a:pt x="1578407" y="57150"/>
                  </a:lnTo>
                  <a:lnTo>
                    <a:pt x="1605815" y="57150"/>
                  </a:lnTo>
                  <a:lnTo>
                    <a:pt x="1608100" y="70391"/>
                  </a:lnTo>
                  <a:lnTo>
                    <a:pt x="1609013" y="70391"/>
                  </a:lnTo>
                  <a:cubicBezTo>
                    <a:pt x="1614429" y="65710"/>
                    <a:pt x="1620346" y="61828"/>
                    <a:pt x="1626765" y="58745"/>
                  </a:cubicBezTo>
                  <a:cubicBezTo>
                    <a:pt x="1633183" y="55662"/>
                    <a:pt x="1639845" y="54063"/>
                    <a:pt x="1646749" y="53949"/>
                  </a:cubicBezTo>
                  <a:close/>
                  <a:moveTo>
                    <a:pt x="1441091" y="53949"/>
                  </a:moveTo>
                  <a:cubicBezTo>
                    <a:pt x="1454833" y="54077"/>
                    <a:pt x="1464876" y="58617"/>
                    <a:pt x="1471219" y="67569"/>
                  </a:cubicBezTo>
                  <a:cubicBezTo>
                    <a:pt x="1477563" y="76520"/>
                    <a:pt x="1480695" y="89116"/>
                    <a:pt x="1480614" y="105356"/>
                  </a:cubicBezTo>
                  <a:lnTo>
                    <a:pt x="1480614" y="185137"/>
                  </a:lnTo>
                  <a:lnTo>
                    <a:pt x="1447038" y="185137"/>
                  </a:lnTo>
                  <a:lnTo>
                    <a:pt x="1447038" y="109470"/>
                  </a:lnTo>
                  <a:cubicBezTo>
                    <a:pt x="1447071" y="99755"/>
                    <a:pt x="1445632" y="92840"/>
                    <a:pt x="1442721" y="88725"/>
                  </a:cubicBezTo>
                  <a:cubicBezTo>
                    <a:pt x="1439809" y="84610"/>
                    <a:pt x="1435224" y="82610"/>
                    <a:pt x="1428967" y="82724"/>
                  </a:cubicBezTo>
                  <a:cubicBezTo>
                    <a:pt x="1423849" y="82738"/>
                    <a:pt x="1419274" y="83967"/>
                    <a:pt x="1415243" y="86410"/>
                  </a:cubicBezTo>
                  <a:cubicBezTo>
                    <a:pt x="1411211" y="88853"/>
                    <a:pt x="1406865" y="92425"/>
                    <a:pt x="1402204" y="97126"/>
                  </a:cubicBezTo>
                  <a:lnTo>
                    <a:pt x="1402204" y="185137"/>
                  </a:lnTo>
                  <a:lnTo>
                    <a:pt x="1368857" y="185137"/>
                  </a:lnTo>
                  <a:lnTo>
                    <a:pt x="1368857" y="57150"/>
                  </a:lnTo>
                  <a:lnTo>
                    <a:pt x="1396265" y="57150"/>
                  </a:lnTo>
                  <a:lnTo>
                    <a:pt x="1398550" y="74046"/>
                  </a:lnTo>
                  <a:lnTo>
                    <a:pt x="1399463" y="74046"/>
                  </a:lnTo>
                  <a:cubicBezTo>
                    <a:pt x="1405013" y="68413"/>
                    <a:pt x="1411178" y="63693"/>
                    <a:pt x="1417959" y="59887"/>
                  </a:cubicBezTo>
                  <a:cubicBezTo>
                    <a:pt x="1424740" y="56081"/>
                    <a:pt x="1432451" y="54101"/>
                    <a:pt x="1441091" y="53949"/>
                  </a:cubicBezTo>
                  <a:close/>
                  <a:moveTo>
                    <a:pt x="1072345" y="53949"/>
                  </a:moveTo>
                  <a:cubicBezTo>
                    <a:pt x="1079355" y="53935"/>
                    <a:pt x="1085635" y="55219"/>
                    <a:pt x="1091186" y="57803"/>
                  </a:cubicBezTo>
                  <a:cubicBezTo>
                    <a:pt x="1096737" y="60386"/>
                    <a:pt x="1102044" y="64354"/>
                    <a:pt x="1107107" y="69706"/>
                  </a:cubicBezTo>
                  <a:lnTo>
                    <a:pt x="1108020" y="69706"/>
                  </a:lnTo>
                  <a:lnTo>
                    <a:pt x="1110761" y="57150"/>
                  </a:lnTo>
                  <a:lnTo>
                    <a:pt x="1137028" y="57150"/>
                  </a:lnTo>
                  <a:lnTo>
                    <a:pt x="1137028" y="234286"/>
                  </a:lnTo>
                  <a:lnTo>
                    <a:pt x="1103452" y="234286"/>
                  </a:lnTo>
                  <a:lnTo>
                    <a:pt x="1103452" y="193595"/>
                  </a:lnTo>
                  <a:lnTo>
                    <a:pt x="1104823" y="173037"/>
                  </a:lnTo>
                  <a:cubicBezTo>
                    <a:pt x="1100397" y="177571"/>
                    <a:pt x="1095241" y="181234"/>
                    <a:pt x="1089356" y="184027"/>
                  </a:cubicBezTo>
                  <a:cubicBezTo>
                    <a:pt x="1083472" y="186820"/>
                    <a:pt x="1077344" y="188256"/>
                    <a:pt x="1070973" y="188337"/>
                  </a:cubicBezTo>
                  <a:cubicBezTo>
                    <a:pt x="1054891" y="188162"/>
                    <a:pt x="1042198" y="182232"/>
                    <a:pt x="1032892" y="170547"/>
                  </a:cubicBezTo>
                  <a:cubicBezTo>
                    <a:pt x="1023586" y="158861"/>
                    <a:pt x="1018836" y="142469"/>
                    <a:pt x="1018642" y="121372"/>
                  </a:cubicBezTo>
                  <a:cubicBezTo>
                    <a:pt x="1018792" y="107366"/>
                    <a:pt x="1021384" y="95340"/>
                    <a:pt x="1026417" y="85294"/>
                  </a:cubicBezTo>
                  <a:cubicBezTo>
                    <a:pt x="1031450" y="75248"/>
                    <a:pt x="1038020" y="67526"/>
                    <a:pt x="1046127" y="62130"/>
                  </a:cubicBezTo>
                  <a:cubicBezTo>
                    <a:pt x="1054233" y="56734"/>
                    <a:pt x="1062973" y="54007"/>
                    <a:pt x="1072345" y="53949"/>
                  </a:cubicBezTo>
                  <a:close/>
                  <a:moveTo>
                    <a:pt x="879410" y="53949"/>
                  </a:moveTo>
                  <a:cubicBezTo>
                    <a:pt x="890247" y="53990"/>
                    <a:pt x="900303" y="56649"/>
                    <a:pt x="909578" y="61927"/>
                  </a:cubicBezTo>
                  <a:cubicBezTo>
                    <a:pt x="918852" y="67205"/>
                    <a:pt x="926347" y="74858"/>
                    <a:pt x="932064" y="84888"/>
                  </a:cubicBezTo>
                  <a:cubicBezTo>
                    <a:pt x="937781" y="94917"/>
                    <a:pt x="940723" y="107078"/>
                    <a:pt x="940889" y="121372"/>
                  </a:cubicBezTo>
                  <a:cubicBezTo>
                    <a:pt x="940723" y="135516"/>
                    <a:pt x="937781" y="147570"/>
                    <a:pt x="932064" y="157534"/>
                  </a:cubicBezTo>
                  <a:cubicBezTo>
                    <a:pt x="926347" y="167498"/>
                    <a:pt x="918852" y="175113"/>
                    <a:pt x="909578" y="180376"/>
                  </a:cubicBezTo>
                  <a:cubicBezTo>
                    <a:pt x="900303" y="185640"/>
                    <a:pt x="890247" y="188294"/>
                    <a:pt x="879410" y="188337"/>
                  </a:cubicBezTo>
                  <a:cubicBezTo>
                    <a:pt x="868572" y="188294"/>
                    <a:pt x="858516" y="185640"/>
                    <a:pt x="849242" y="180376"/>
                  </a:cubicBezTo>
                  <a:cubicBezTo>
                    <a:pt x="839968" y="175113"/>
                    <a:pt x="832473" y="167498"/>
                    <a:pt x="826756" y="157534"/>
                  </a:cubicBezTo>
                  <a:cubicBezTo>
                    <a:pt x="821039" y="147570"/>
                    <a:pt x="818097" y="135516"/>
                    <a:pt x="817931" y="121372"/>
                  </a:cubicBezTo>
                  <a:cubicBezTo>
                    <a:pt x="818097" y="107078"/>
                    <a:pt x="821039" y="94917"/>
                    <a:pt x="826756" y="84888"/>
                  </a:cubicBezTo>
                  <a:cubicBezTo>
                    <a:pt x="832473" y="74858"/>
                    <a:pt x="839968" y="67205"/>
                    <a:pt x="849242" y="61927"/>
                  </a:cubicBezTo>
                  <a:cubicBezTo>
                    <a:pt x="858516" y="56649"/>
                    <a:pt x="868572" y="53990"/>
                    <a:pt x="879410" y="53949"/>
                  </a:cubicBezTo>
                  <a:close/>
                  <a:moveTo>
                    <a:pt x="677560" y="53949"/>
                  </a:moveTo>
                  <a:cubicBezTo>
                    <a:pt x="693807" y="53987"/>
                    <a:pt x="706053" y="58764"/>
                    <a:pt x="714297" y="68282"/>
                  </a:cubicBezTo>
                  <a:cubicBezTo>
                    <a:pt x="722541" y="77801"/>
                    <a:pt x="726672" y="91835"/>
                    <a:pt x="726691" y="110385"/>
                  </a:cubicBezTo>
                  <a:lnTo>
                    <a:pt x="726691" y="185137"/>
                  </a:lnTo>
                  <a:lnTo>
                    <a:pt x="699282" y="185137"/>
                  </a:lnTo>
                  <a:lnTo>
                    <a:pt x="696770" y="171439"/>
                  </a:lnTo>
                  <a:lnTo>
                    <a:pt x="696085" y="171439"/>
                  </a:lnTo>
                  <a:cubicBezTo>
                    <a:pt x="690487" y="176339"/>
                    <a:pt x="684474" y="180355"/>
                    <a:pt x="678045" y="183485"/>
                  </a:cubicBezTo>
                  <a:cubicBezTo>
                    <a:pt x="671617" y="186615"/>
                    <a:pt x="664745" y="188233"/>
                    <a:pt x="657429" y="188337"/>
                  </a:cubicBezTo>
                  <a:cubicBezTo>
                    <a:pt x="645853" y="188115"/>
                    <a:pt x="636676" y="184507"/>
                    <a:pt x="629899" y="177514"/>
                  </a:cubicBezTo>
                  <a:cubicBezTo>
                    <a:pt x="623123" y="170521"/>
                    <a:pt x="619658" y="161480"/>
                    <a:pt x="619506" y="150390"/>
                  </a:cubicBezTo>
                  <a:cubicBezTo>
                    <a:pt x="619357" y="136759"/>
                    <a:pt x="625193" y="126130"/>
                    <a:pt x="637015" y="118500"/>
                  </a:cubicBezTo>
                  <a:cubicBezTo>
                    <a:pt x="648837" y="110871"/>
                    <a:pt x="667537" y="105727"/>
                    <a:pt x="693115" y="103070"/>
                  </a:cubicBezTo>
                  <a:cubicBezTo>
                    <a:pt x="692996" y="96645"/>
                    <a:pt x="691290" y="91378"/>
                    <a:pt x="687997" y="87268"/>
                  </a:cubicBezTo>
                  <a:cubicBezTo>
                    <a:pt x="684704" y="83158"/>
                    <a:pt x="679166" y="81033"/>
                    <a:pt x="671383" y="80895"/>
                  </a:cubicBezTo>
                  <a:cubicBezTo>
                    <a:pt x="665455" y="80972"/>
                    <a:pt x="659585" y="82134"/>
                    <a:pt x="653774" y="84381"/>
                  </a:cubicBezTo>
                  <a:cubicBezTo>
                    <a:pt x="647963" y="86629"/>
                    <a:pt x="642098" y="89506"/>
                    <a:pt x="636179" y="93011"/>
                  </a:cubicBezTo>
                  <a:lnTo>
                    <a:pt x="624074" y="70848"/>
                  </a:lnTo>
                  <a:cubicBezTo>
                    <a:pt x="631639" y="66047"/>
                    <a:pt x="639921" y="62061"/>
                    <a:pt x="648921" y="58887"/>
                  </a:cubicBezTo>
                  <a:cubicBezTo>
                    <a:pt x="657920" y="55714"/>
                    <a:pt x="667466" y="54068"/>
                    <a:pt x="677560" y="53949"/>
                  </a:cubicBezTo>
                  <a:close/>
                  <a:moveTo>
                    <a:pt x="167154" y="42948"/>
                  </a:moveTo>
                  <a:lnTo>
                    <a:pt x="167154" y="157962"/>
                  </a:lnTo>
                  <a:lnTo>
                    <a:pt x="177675" y="157962"/>
                  </a:lnTo>
                  <a:cubicBezTo>
                    <a:pt x="193617" y="158115"/>
                    <a:pt x="206101" y="153580"/>
                    <a:pt x="215125" y="144357"/>
                  </a:cubicBezTo>
                  <a:cubicBezTo>
                    <a:pt x="224150" y="135135"/>
                    <a:pt x="228743" y="120310"/>
                    <a:pt x="228905" y="99884"/>
                  </a:cubicBezTo>
                  <a:cubicBezTo>
                    <a:pt x="228743" y="79405"/>
                    <a:pt x="224150" y="64742"/>
                    <a:pt x="215125" y="55896"/>
                  </a:cubicBezTo>
                  <a:cubicBezTo>
                    <a:pt x="206101" y="47049"/>
                    <a:pt x="193617" y="42733"/>
                    <a:pt x="177675" y="42948"/>
                  </a:cubicBezTo>
                  <a:close/>
                  <a:moveTo>
                    <a:pt x="1988739" y="22860"/>
                  </a:moveTo>
                  <a:lnTo>
                    <a:pt x="2016833" y="22860"/>
                  </a:lnTo>
                  <a:lnTo>
                    <a:pt x="2016833" y="57150"/>
                  </a:lnTo>
                  <a:lnTo>
                    <a:pt x="2048380" y="57150"/>
                  </a:lnTo>
                  <a:lnTo>
                    <a:pt x="2048380" y="83639"/>
                  </a:lnTo>
                  <a:lnTo>
                    <a:pt x="2016833" y="83639"/>
                  </a:lnTo>
                  <a:lnTo>
                    <a:pt x="2016833" y="140352"/>
                  </a:lnTo>
                  <a:cubicBezTo>
                    <a:pt x="2016843" y="147651"/>
                    <a:pt x="2018309" y="153063"/>
                    <a:pt x="2021234" y="156589"/>
                  </a:cubicBezTo>
                  <a:cubicBezTo>
                    <a:pt x="2024158" y="160114"/>
                    <a:pt x="2028482" y="161867"/>
                    <a:pt x="2034207" y="161848"/>
                  </a:cubicBezTo>
                  <a:cubicBezTo>
                    <a:pt x="2036316" y="161820"/>
                    <a:pt x="2038498" y="161534"/>
                    <a:pt x="2040750" y="160991"/>
                  </a:cubicBezTo>
                  <a:cubicBezTo>
                    <a:pt x="2043003" y="160448"/>
                    <a:pt x="2045013" y="159819"/>
                    <a:pt x="2046780" y="159104"/>
                  </a:cubicBezTo>
                  <a:lnTo>
                    <a:pt x="2052266" y="183542"/>
                  </a:lnTo>
                  <a:cubicBezTo>
                    <a:pt x="2048842" y="184741"/>
                    <a:pt x="2044889" y="185825"/>
                    <a:pt x="2040407" y="186796"/>
                  </a:cubicBezTo>
                  <a:cubicBezTo>
                    <a:pt x="2035926" y="187766"/>
                    <a:pt x="2030887" y="188280"/>
                    <a:pt x="2025291" y="188337"/>
                  </a:cubicBezTo>
                  <a:cubicBezTo>
                    <a:pt x="2010246" y="188138"/>
                    <a:pt x="1999443" y="183741"/>
                    <a:pt x="1992880" y="175146"/>
                  </a:cubicBezTo>
                  <a:cubicBezTo>
                    <a:pt x="1986317" y="166551"/>
                    <a:pt x="1983110" y="154953"/>
                    <a:pt x="1983257" y="140352"/>
                  </a:cubicBezTo>
                  <a:lnTo>
                    <a:pt x="1983257" y="83639"/>
                  </a:lnTo>
                  <a:lnTo>
                    <a:pt x="1965198" y="83639"/>
                  </a:lnTo>
                  <a:lnTo>
                    <a:pt x="1965198" y="58748"/>
                  </a:lnTo>
                  <a:lnTo>
                    <a:pt x="1984856" y="57150"/>
                  </a:lnTo>
                  <a:close/>
                  <a:moveTo>
                    <a:pt x="133350" y="16002"/>
                  </a:moveTo>
                  <a:lnTo>
                    <a:pt x="179733" y="16002"/>
                  </a:lnTo>
                  <a:cubicBezTo>
                    <a:pt x="205831" y="15924"/>
                    <a:pt x="226235" y="22759"/>
                    <a:pt x="240946" y="36506"/>
                  </a:cubicBezTo>
                  <a:cubicBezTo>
                    <a:pt x="255656" y="50253"/>
                    <a:pt x="263139" y="71379"/>
                    <a:pt x="263395" y="99884"/>
                  </a:cubicBezTo>
                  <a:cubicBezTo>
                    <a:pt x="263101" y="128345"/>
                    <a:pt x="255694" y="149671"/>
                    <a:pt x="241174" y="163861"/>
                  </a:cubicBezTo>
                  <a:cubicBezTo>
                    <a:pt x="226654" y="178051"/>
                    <a:pt x="206784" y="185143"/>
                    <a:pt x="181563" y="185137"/>
                  </a:cubicBezTo>
                  <a:lnTo>
                    <a:pt x="133350" y="185137"/>
                  </a:lnTo>
                  <a:close/>
                  <a:moveTo>
                    <a:pt x="0" y="16002"/>
                  </a:moveTo>
                  <a:lnTo>
                    <a:pt x="33804" y="16002"/>
                  </a:lnTo>
                  <a:lnTo>
                    <a:pt x="33804" y="185137"/>
                  </a:lnTo>
                  <a:lnTo>
                    <a:pt x="0" y="185137"/>
                  </a:lnTo>
                  <a:close/>
                  <a:moveTo>
                    <a:pt x="483032" y="2743"/>
                  </a:moveTo>
                  <a:lnTo>
                    <a:pt x="516379" y="2743"/>
                  </a:lnTo>
                  <a:lnTo>
                    <a:pt x="516379" y="150876"/>
                  </a:lnTo>
                  <a:cubicBezTo>
                    <a:pt x="516465" y="154595"/>
                    <a:pt x="517208" y="157214"/>
                    <a:pt x="518608" y="158734"/>
                  </a:cubicBezTo>
                  <a:cubicBezTo>
                    <a:pt x="520008" y="160253"/>
                    <a:pt x="521551" y="160986"/>
                    <a:pt x="523237" y="160934"/>
                  </a:cubicBezTo>
                  <a:cubicBezTo>
                    <a:pt x="523885" y="160943"/>
                    <a:pt x="524532" y="160924"/>
                    <a:pt x="525180" y="160877"/>
                  </a:cubicBezTo>
                  <a:cubicBezTo>
                    <a:pt x="525828" y="160829"/>
                    <a:pt x="526704" y="160696"/>
                    <a:pt x="527809" y="160477"/>
                  </a:cubicBezTo>
                  <a:lnTo>
                    <a:pt x="531924" y="185366"/>
                  </a:lnTo>
                  <a:cubicBezTo>
                    <a:pt x="529985" y="186189"/>
                    <a:pt x="527576" y="186885"/>
                    <a:pt x="524694" y="187452"/>
                  </a:cubicBezTo>
                  <a:cubicBezTo>
                    <a:pt x="521813" y="188018"/>
                    <a:pt x="518432" y="188314"/>
                    <a:pt x="514552" y="188337"/>
                  </a:cubicBezTo>
                  <a:cubicBezTo>
                    <a:pt x="503046" y="188194"/>
                    <a:pt x="494880" y="184652"/>
                    <a:pt x="490055" y="177711"/>
                  </a:cubicBezTo>
                  <a:cubicBezTo>
                    <a:pt x="485230" y="170770"/>
                    <a:pt x="482889" y="161292"/>
                    <a:pt x="483032" y="149275"/>
                  </a:cubicBezTo>
                  <a:close/>
                  <a:moveTo>
                    <a:pt x="1252409" y="0"/>
                  </a:moveTo>
                  <a:cubicBezTo>
                    <a:pt x="1258234" y="76"/>
                    <a:pt x="1262974" y="1751"/>
                    <a:pt x="1266629" y="5025"/>
                  </a:cubicBezTo>
                  <a:cubicBezTo>
                    <a:pt x="1270284" y="8299"/>
                    <a:pt x="1272169" y="12715"/>
                    <a:pt x="1272283" y="18273"/>
                  </a:cubicBezTo>
                  <a:cubicBezTo>
                    <a:pt x="1272169" y="23632"/>
                    <a:pt x="1270284" y="27991"/>
                    <a:pt x="1266629" y="31350"/>
                  </a:cubicBezTo>
                  <a:cubicBezTo>
                    <a:pt x="1262974" y="34710"/>
                    <a:pt x="1258234" y="36442"/>
                    <a:pt x="1252409" y="36547"/>
                  </a:cubicBezTo>
                  <a:cubicBezTo>
                    <a:pt x="1246474" y="36442"/>
                    <a:pt x="1241668" y="34710"/>
                    <a:pt x="1237989" y="31350"/>
                  </a:cubicBezTo>
                  <a:cubicBezTo>
                    <a:pt x="1234310" y="27991"/>
                    <a:pt x="1232416" y="23632"/>
                    <a:pt x="1232306" y="18273"/>
                  </a:cubicBezTo>
                  <a:cubicBezTo>
                    <a:pt x="1232416" y="12715"/>
                    <a:pt x="1234310" y="8299"/>
                    <a:pt x="1237989" y="5025"/>
                  </a:cubicBezTo>
                  <a:cubicBezTo>
                    <a:pt x="1241668" y="1751"/>
                    <a:pt x="1246474" y="76"/>
                    <a:pt x="1252409" y="0"/>
                  </a:cubicBezTo>
                  <a:close/>
                </a:path>
              </a:pathLst>
            </a:custGeom>
            <a:solidFill>
              <a:srgbClr val="00FFFF"/>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dist"/>
              <a:endParaRPr lang="zh-CN" altLang="en-US" dirty="0">
                <a:solidFill>
                  <a:srgbClr val="00FFFF"/>
                </a:solidFill>
                <a:latin typeface="思源黑体 CN Bold" panose="020B0800000000000000" pitchFamily="34" charset="-122"/>
                <a:ea typeface="思源黑体 CN Bold" panose="020B0800000000000000" pitchFamily="34" charset="-122"/>
                <a:cs typeface="Arial" panose="020B0604020202020204" pitchFamily="34" charset="0"/>
              </a:endParaRPr>
            </a:p>
          </p:txBody>
        </p:sp>
      </p:grpSp>
      <p:pic>
        <p:nvPicPr>
          <p:cNvPr id="23" name="图片 22">
            <a:extLst>
              <a:ext uri="{FF2B5EF4-FFF2-40B4-BE49-F238E27FC236}">
                <a16:creationId xmlns:a16="http://schemas.microsoft.com/office/drawing/2014/main" id="{2079FA9D-2DD3-FE65-F4AD-208DDFEDC7F3}"/>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2996265" y="3580734"/>
            <a:ext cx="1830405" cy="1830403"/>
          </a:xfrm>
          <a:prstGeom prst="rect">
            <a:avLst/>
          </a:prstGeom>
          <a:noFill/>
          <a:ln w="38100" cap="sq">
            <a:gradFill>
              <a:gsLst>
                <a:gs pos="0">
                  <a:srgbClr val="00FFFF"/>
                </a:gs>
                <a:gs pos="100000">
                  <a:srgbClr val="00FFFF"/>
                </a:gs>
              </a:gsLst>
              <a:lin ang="5400000" scaled="1"/>
            </a:gradFill>
            <a:miter lim="800000"/>
          </a:ln>
        </p:spPr>
      </p:pic>
      <p:grpSp>
        <p:nvGrpSpPr>
          <p:cNvPr id="165" name="组合 164">
            <a:extLst>
              <a:ext uri="{FF2B5EF4-FFF2-40B4-BE49-F238E27FC236}">
                <a16:creationId xmlns:a16="http://schemas.microsoft.com/office/drawing/2014/main" id="{D88E229C-4EA7-C3C8-C9CB-6BDDB86AD79C}"/>
              </a:ext>
            </a:extLst>
          </p:cNvPr>
          <p:cNvGrpSpPr/>
          <p:nvPr/>
        </p:nvGrpSpPr>
        <p:grpSpPr>
          <a:xfrm>
            <a:off x="2906867" y="3508800"/>
            <a:ext cx="2009205" cy="1986058"/>
            <a:chOff x="2906867" y="3508800"/>
            <a:chExt cx="2009205" cy="1986058"/>
          </a:xfrm>
        </p:grpSpPr>
        <p:cxnSp>
          <p:nvCxnSpPr>
            <p:cNvPr id="35" name="直接连接符 34">
              <a:extLst>
                <a:ext uri="{FF2B5EF4-FFF2-40B4-BE49-F238E27FC236}">
                  <a16:creationId xmlns:a16="http://schemas.microsoft.com/office/drawing/2014/main" id="{D8EFFE7D-35E1-B6FD-F308-FDA9910CDE10}"/>
                </a:ext>
              </a:extLst>
            </p:cNvPr>
            <p:cNvCxnSpPr>
              <a:cxnSpLocks/>
            </p:cNvCxnSpPr>
            <p:nvPr/>
          </p:nvCxnSpPr>
          <p:spPr>
            <a:xfrm flipH="1">
              <a:off x="2906867" y="3508800"/>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36" name="直接连接符 35">
              <a:extLst>
                <a:ext uri="{FF2B5EF4-FFF2-40B4-BE49-F238E27FC236}">
                  <a16:creationId xmlns:a16="http://schemas.microsoft.com/office/drawing/2014/main" id="{0A44515E-6229-5EA1-494A-305745E059F0}"/>
                </a:ext>
              </a:extLst>
            </p:cNvPr>
            <p:cNvCxnSpPr>
              <a:cxnSpLocks/>
            </p:cNvCxnSpPr>
            <p:nvPr/>
          </p:nvCxnSpPr>
          <p:spPr>
            <a:xfrm rot="5400000" flipH="1">
              <a:off x="2821617" y="3594051"/>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nvGrpSpPr>
            <p:cNvPr id="26" name="组合 25">
              <a:extLst>
                <a:ext uri="{FF2B5EF4-FFF2-40B4-BE49-F238E27FC236}">
                  <a16:creationId xmlns:a16="http://schemas.microsoft.com/office/drawing/2014/main" id="{7929581D-0A1C-5730-5E93-DCA57CE5A549}"/>
                </a:ext>
              </a:extLst>
            </p:cNvPr>
            <p:cNvGrpSpPr/>
            <p:nvPr/>
          </p:nvGrpSpPr>
          <p:grpSpPr>
            <a:xfrm flipH="1">
              <a:off x="4745571" y="3508800"/>
              <a:ext cx="170501" cy="170501"/>
              <a:chOff x="2968869" y="10878820"/>
              <a:chExt cx="276484" cy="276484"/>
            </a:xfrm>
          </p:grpSpPr>
          <p:cxnSp>
            <p:nvCxnSpPr>
              <p:cNvPr id="33" name="直接连接符 32">
                <a:extLst>
                  <a:ext uri="{FF2B5EF4-FFF2-40B4-BE49-F238E27FC236}">
                    <a16:creationId xmlns:a16="http://schemas.microsoft.com/office/drawing/2014/main" id="{2B7BEAF4-AFD9-58F5-E104-D814C94C009D}"/>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34" name="直接连接符 33">
                <a:extLst>
                  <a:ext uri="{FF2B5EF4-FFF2-40B4-BE49-F238E27FC236}">
                    <a16:creationId xmlns:a16="http://schemas.microsoft.com/office/drawing/2014/main" id="{AB288D28-C994-2102-24E2-42512382B812}"/>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27" name="组合 26">
              <a:extLst>
                <a:ext uri="{FF2B5EF4-FFF2-40B4-BE49-F238E27FC236}">
                  <a16:creationId xmlns:a16="http://schemas.microsoft.com/office/drawing/2014/main" id="{C0698AD6-08C0-2019-CA6C-CE71AAAA4A66}"/>
                </a:ext>
              </a:extLst>
            </p:cNvPr>
            <p:cNvGrpSpPr/>
            <p:nvPr/>
          </p:nvGrpSpPr>
          <p:grpSpPr>
            <a:xfrm flipH="1" flipV="1">
              <a:off x="4745571" y="5324357"/>
              <a:ext cx="170501" cy="170501"/>
              <a:chOff x="2968869" y="10878820"/>
              <a:chExt cx="276484" cy="276484"/>
            </a:xfrm>
          </p:grpSpPr>
          <p:cxnSp>
            <p:nvCxnSpPr>
              <p:cNvPr id="31" name="直接连接符 30">
                <a:extLst>
                  <a:ext uri="{FF2B5EF4-FFF2-40B4-BE49-F238E27FC236}">
                    <a16:creationId xmlns:a16="http://schemas.microsoft.com/office/drawing/2014/main" id="{F804B119-474E-6A99-8C52-19ADEF7EB913}"/>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32" name="直接连接符 31">
                <a:extLst>
                  <a:ext uri="{FF2B5EF4-FFF2-40B4-BE49-F238E27FC236}">
                    <a16:creationId xmlns:a16="http://schemas.microsoft.com/office/drawing/2014/main" id="{023C898D-0F4D-6BDB-156A-2677124698EE}"/>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28" name="组合 27">
              <a:extLst>
                <a:ext uri="{FF2B5EF4-FFF2-40B4-BE49-F238E27FC236}">
                  <a16:creationId xmlns:a16="http://schemas.microsoft.com/office/drawing/2014/main" id="{0A548BBB-B18B-F259-075C-E8256934F712}"/>
                </a:ext>
              </a:extLst>
            </p:cNvPr>
            <p:cNvGrpSpPr/>
            <p:nvPr/>
          </p:nvGrpSpPr>
          <p:grpSpPr>
            <a:xfrm flipV="1">
              <a:off x="2906867" y="5324357"/>
              <a:ext cx="170501" cy="170501"/>
              <a:chOff x="2968869" y="10878820"/>
              <a:chExt cx="276484" cy="276484"/>
            </a:xfrm>
          </p:grpSpPr>
          <p:cxnSp>
            <p:nvCxnSpPr>
              <p:cNvPr id="29" name="直接连接符 28">
                <a:extLst>
                  <a:ext uri="{FF2B5EF4-FFF2-40B4-BE49-F238E27FC236}">
                    <a16:creationId xmlns:a16="http://schemas.microsoft.com/office/drawing/2014/main" id="{00B864DB-071F-A34E-BAC4-57B5A19F9ED8}"/>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30" name="直接连接符 29">
                <a:extLst>
                  <a:ext uri="{FF2B5EF4-FFF2-40B4-BE49-F238E27FC236}">
                    <a16:creationId xmlns:a16="http://schemas.microsoft.com/office/drawing/2014/main" id="{2D8CE829-B00C-946D-A418-BB45C602261F}"/>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grpSp>
        <p:nvGrpSpPr>
          <p:cNvPr id="37" name="组合 36">
            <a:extLst>
              <a:ext uri="{FF2B5EF4-FFF2-40B4-BE49-F238E27FC236}">
                <a16:creationId xmlns:a16="http://schemas.microsoft.com/office/drawing/2014/main" id="{8308B145-E159-3EDA-CCA5-FC17748BFEBA}"/>
              </a:ext>
            </a:extLst>
          </p:cNvPr>
          <p:cNvGrpSpPr/>
          <p:nvPr/>
        </p:nvGrpSpPr>
        <p:grpSpPr>
          <a:xfrm>
            <a:off x="5687024" y="3513604"/>
            <a:ext cx="2986750" cy="533098"/>
            <a:chOff x="4966041" y="1707044"/>
            <a:chExt cx="3859333" cy="688843"/>
          </a:xfrm>
          <a:solidFill>
            <a:srgbClr val="00FFFF"/>
          </a:solidFill>
        </p:grpSpPr>
        <p:sp>
          <p:nvSpPr>
            <p:cNvPr id="38" name="文本框 37">
              <a:extLst>
                <a:ext uri="{FF2B5EF4-FFF2-40B4-BE49-F238E27FC236}">
                  <a16:creationId xmlns:a16="http://schemas.microsoft.com/office/drawing/2014/main" id="{8568D9EB-6127-7509-03EE-0D8361AB85D4}"/>
                </a:ext>
              </a:extLst>
            </p:cNvPr>
            <p:cNvSpPr txBox="1"/>
            <p:nvPr/>
          </p:nvSpPr>
          <p:spPr>
            <a:xfrm>
              <a:off x="4966041" y="1707044"/>
              <a:ext cx="3859333" cy="460282"/>
            </a:xfrm>
            <a:custGeom>
              <a:avLst/>
              <a:gdLst/>
              <a:ahLst/>
              <a:cxnLst/>
              <a:rect l="l" t="t" r="r" b="b"/>
              <a:pathLst>
                <a:path w="4100636" h="489061">
                  <a:moveTo>
                    <a:pt x="3611746" y="453228"/>
                  </a:moveTo>
                  <a:cubicBezTo>
                    <a:pt x="3618120" y="455632"/>
                    <a:pt x="3624758" y="458385"/>
                    <a:pt x="3631660" y="461486"/>
                  </a:cubicBezTo>
                  <a:cubicBezTo>
                    <a:pt x="3638563" y="464587"/>
                    <a:pt x="3645134" y="467728"/>
                    <a:pt x="3651373" y="470910"/>
                  </a:cubicBezTo>
                  <a:cubicBezTo>
                    <a:pt x="3657612" y="474092"/>
                    <a:pt x="3662923" y="477005"/>
                    <a:pt x="3667306" y="479650"/>
                  </a:cubicBezTo>
                  <a:lnTo>
                    <a:pt x="3660791" y="485623"/>
                  </a:lnTo>
                  <a:cubicBezTo>
                    <a:pt x="3656530" y="482915"/>
                    <a:pt x="3651318" y="479925"/>
                    <a:pt x="3645153" y="476654"/>
                  </a:cubicBezTo>
                  <a:cubicBezTo>
                    <a:pt x="3638989" y="473383"/>
                    <a:pt x="3632462" y="470153"/>
                    <a:pt x="3625574" y="466962"/>
                  </a:cubicBezTo>
                  <a:cubicBezTo>
                    <a:pt x="3618686" y="463772"/>
                    <a:pt x="3612026" y="460943"/>
                    <a:pt x="3605593" y="458476"/>
                  </a:cubicBezTo>
                  <a:close/>
                  <a:moveTo>
                    <a:pt x="3807361" y="451237"/>
                  </a:moveTo>
                  <a:cubicBezTo>
                    <a:pt x="3815273" y="453763"/>
                    <a:pt x="3823540" y="456654"/>
                    <a:pt x="3832162" y="459911"/>
                  </a:cubicBezTo>
                  <a:cubicBezTo>
                    <a:pt x="3840784" y="463167"/>
                    <a:pt x="3848984" y="466474"/>
                    <a:pt x="3856761" y="469831"/>
                  </a:cubicBezTo>
                  <a:cubicBezTo>
                    <a:pt x="3864538" y="473188"/>
                    <a:pt x="3871116" y="476280"/>
                    <a:pt x="3876494" y="479108"/>
                  </a:cubicBezTo>
                  <a:lnTo>
                    <a:pt x="3871608" y="486889"/>
                  </a:lnTo>
                  <a:cubicBezTo>
                    <a:pt x="3866348" y="483996"/>
                    <a:pt x="3859855" y="480794"/>
                    <a:pt x="3852129" y="477284"/>
                  </a:cubicBezTo>
                  <a:cubicBezTo>
                    <a:pt x="3844403" y="473774"/>
                    <a:pt x="3836235" y="470304"/>
                    <a:pt x="3827624" y="466875"/>
                  </a:cubicBezTo>
                  <a:cubicBezTo>
                    <a:pt x="3819013" y="463445"/>
                    <a:pt x="3810751" y="460405"/>
                    <a:pt x="3802837" y="457752"/>
                  </a:cubicBezTo>
                  <a:close/>
                  <a:moveTo>
                    <a:pt x="286169" y="438399"/>
                  </a:moveTo>
                  <a:lnTo>
                    <a:pt x="357654" y="438399"/>
                  </a:lnTo>
                  <a:lnTo>
                    <a:pt x="357654" y="446521"/>
                  </a:lnTo>
                  <a:lnTo>
                    <a:pt x="286169" y="446521"/>
                  </a:lnTo>
                  <a:close/>
                  <a:moveTo>
                    <a:pt x="4019559" y="436753"/>
                  </a:moveTo>
                  <a:lnTo>
                    <a:pt x="4027703" y="438744"/>
                  </a:lnTo>
                  <a:cubicBezTo>
                    <a:pt x="4024464" y="445643"/>
                    <a:pt x="4020717" y="452349"/>
                    <a:pt x="4016460" y="458864"/>
                  </a:cubicBezTo>
                  <a:cubicBezTo>
                    <a:pt x="4012204" y="465378"/>
                    <a:pt x="4007868" y="471043"/>
                    <a:pt x="4003452" y="475860"/>
                  </a:cubicBezTo>
                  <a:cubicBezTo>
                    <a:pt x="4002642" y="475267"/>
                    <a:pt x="4001503" y="474505"/>
                    <a:pt x="4000036" y="473574"/>
                  </a:cubicBezTo>
                  <a:cubicBezTo>
                    <a:pt x="3998570" y="472642"/>
                    <a:pt x="3997296" y="471835"/>
                    <a:pt x="3996214" y="471152"/>
                  </a:cubicBezTo>
                  <a:cubicBezTo>
                    <a:pt x="4000794" y="466539"/>
                    <a:pt x="4005115" y="461236"/>
                    <a:pt x="4009176" y="455243"/>
                  </a:cubicBezTo>
                  <a:cubicBezTo>
                    <a:pt x="4013236" y="449249"/>
                    <a:pt x="4016698" y="443086"/>
                    <a:pt x="4019559" y="436753"/>
                  </a:cubicBezTo>
                  <a:close/>
                  <a:moveTo>
                    <a:pt x="2038455" y="436567"/>
                  </a:moveTo>
                  <a:cubicBezTo>
                    <a:pt x="2043096" y="441541"/>
                    <a:pt x="2048608" y="446074"/>
                    <a:pt x="2054991" y="450166"/>
                  </a:cubicBezTo>
                  <a:cubicBezTo>
                    <a:pt x="2061374" y="454258"/>
                    <a:pt x="2068470" y="457932"/>
                    <a:pt x="2076278" y="461186"/>
                  </a:cubicBezTo>
                  <a:cubicBezTo>
                    <a:pt x="2084196" y="457932"/>
                    <a:pt x="2091480" y="454258"/>
                    <a:pt x="2098131" y="450166"/>
                  </a:cubicBezTo>
                  <a:cubicBezTo>
                    <a:pt x="2104782" y="446074"/>
                    <a:pt x="2110528" y="441541"/>
                    <a:pt x="2115369" y="436567"/>
                  </a:cubicBezTo>
                  <a:close/>
                  <a:moveTo>
                    <a:pt x="4078014" y="435667"/>
                  </a:moveTo>
                  <a:cubicBezTo>
                    <a:pt x="4082214" y="441483"/>
                    <a:pt x="4086392" y="447593"/>
                    <a:pt x="4090547" y="453998"/>
                  </a:cubicBezTo>
                  <a:cubicBezTo>
                    <a:pt x="4094702" y="460402"/>
                    <a:pt x="4098065" y="465879"/>
                    <a:pt x="4100636" y="470428"/>
                  </a:cubicBezTo>
                  <a:lnTo>
                    <a:pt x="4092673" y="474230"/>
                  </a:lnTo>
                  <a:cubicBezTo>
                    <a:pt x="4090192" y="469576"/>
                    <a:pt x="4086920" y="463948"/>
                    <a:pt x="4082855" y="457347"/>
                  </a:cubicBezTo>
                  <a:cubicBezTo>
                    <a:pt x="4078791" y="450746"/>
                    <a:pt x="4074704" y="444485"/>
                    <a:pt x="4070594" y="438563"/>
                  </a:cubicBezTo>
                  <a:close/>
                  <a:moveTo>
                    <a:pt x="3797046" y="421195"/>
                  </a:moveTo>
                  <a:lnTo>
                    <a:pt x="3805914" y="421195"/>
                  </a:lnTo>
                  <a:cubicBezTo>
                    <a:pt x="3804117" y="434059"/>
                    <a:pt x="3800511" y="444949"/>
                    <a:pt x="3795095" y="453865"/>
                  </a:cubicBezTo>
                  <a:cubicBezTo>
                    <a:pt x="3789680" y="462781"/>
                    <a:pt x="3781287" y="469997"/>
                    <a:pt x="3769920" y="475515"/>
                  </a:cubicBezTo>
                  <a:cubicBezTo>
                    <a:pt x="3758552" y="481032"/>
                    <a:pt x="3743042" y="485125"/>
                    <a:pt x="3723389" y="487794"/>
                  </a:cubicBezTo>
                  <a:cubicBezTo>
                    <a:pt x="3723004" y="486739"/>
                    <a:pt x="3722461" y="485547"/>
                    <a:pt x="3721760" y="484220"/>
                  </a:cubicBezTo>
                  <a:cubicBezTo>
                    <a:pt x="3721059" y="482893"/>
                    <a:pt x="3720335" y="481792"/>
                    <a:pt x="3719588" y="480917"/>
                  </a:cubicBezTo>
                  <a:cubicBezTo>
                    <a:pt x="3738454" y="478367"/>
                    <a:pt x="3753246" y="474600"/>
                    <a:pt x="3763961" y="469616"/>
                  </a:cubicBezTo>
                  <a:cubicBezTo>
                    <a:pt x="3774676" y="464633"/>
                    <a:pt x="3782496" y="458171"/>
                    <a:pt x="3787421" y="450232"/>
                  </a:cubicBezTo>
                  <a:cubicBezTo>
                    <a:pt x="3792345" y="442292"/>
                    <a:pt x="3795553" y="432614"/>
                    <a:pt x="3797046" y="421195"/>
                  </a:cubicBezTo>
                  <a:close/>
                  <a:moveTo>
                    <a:pt x="3969067" y="421195"/>
                  </a:moveTo>
                  <a:lnTo>
                    <a:pt x="3976125" y="426252"/>
                  </a:lnTo>
                  <a:cubicBezTo>
                    <a:pt x="3971959" y="435987"/>
                    <a:pt x="3967397" y="446073"/>
                    <a:pt x="3962439" y="456508"/>
                  </a:cubicBezTo>
                  <a:cubicBezTo>
                    <a:pt x="3957481" y="466943"/>
                    <a:pt x="3952693" y="476345"/>
                    <a:pt x="3948074" y="484715"/>
                  </a:cubicBezTo>
                  <a:lnTo>
                    <a:pt x="3940473" y="479662"/>
                  </a:lnTo>
                  <a:cubicBezTo>
                    <a:pt x="3943293" y="474923"/>
                    <a:pt x="3946381" y="469293"/>
                    <a:pt x="3949736" y="462771"/>
                  </a:cubicBezTo>
                  <a:cubicBezTo>
                    <a:pt x="3953092" y="456249"/>
                    <a:pt x="3956448" y="449386"/>
                    <a:pt x="3959804" y="442181"/>
                  </a:cubicBezTo>
                  <a:cubicBezTo>
                    <a:pt x="3963160" y="434977"/>
                    <a:pt x="3966248" y="427982"/>
                    <a:pt x="3969067" y="421195"/>
                  </a:cubicBezTo>
                  <a:close/>
                  <a:moveTo>
                    <a:pt x="699706" y="420110"/>
                  </a:moveTo>
                  <a:lnTo>
                    <a:pt x="705860" y="425901"/>
                  </a:lnTo>
                  <a:cubicBezTo>
                    <a:pt x="700932" y="435651"/>
                    <a:pt x="695495" y="445831"/>
                    <a:pt x="689549" y="456440"/>
                  </a:cubicBezTo>
                  <a:cubicBezTo>
                    <a:pt x="683603" y="467050"/>
                    <a:pt x="677940" y="476596"/>
                    <a:pt x="672560" y="485080"/>
                  </a:cubicBezTo>
                  <a:lnTo>
                    <a:pt x="665140" y="479108"/>
                  </a:lnTo>
                  <a:cubicBezTo>
                    <a:pt x="670291" y="471752"/>
                    <a:pt x="676006" y="462710"/>
                    <a:pt x="682288" y="451984"/>
                  </a:cubicBezTo>
                  <a:cubicBezTo>
                    <a:pt x="688569" y="441257"/>
                    <a:pt x="694375" y="430633"/>
                    <a:pt x="699706" y="420110"/>
                  </a:cubicBezTo>
                  <a:close/>
                  <a:moveTo>
                    <a:pt x="3091976" y="415947"/>
                  </a:moveTo>
                  <a:lnTo>
                    <a:pt x="3091976" y="448885"/>
                  </a:lnTo>
                  <a:cubicBezTo>
                    <a:pt x="3097606" y="447984"/>
                    <a:pt x="3103495" y="447026"/>
                    <a:pt x="3109644" y="446012"/>
                  </a:cubicBezTo>
                  <a:cubicBezTo>
                    <a:pt x="3115794" y="444997"/>
                    <a:pt x="3122090" y="443904"/>
                    <a:pt x="3128534" y="442732"/>
                  </a:cubicBezTo>
                  <a:lnTo>
                    <a:pt x="3128534" y="415947"/>
                  </a:lnTo>
                  <a:close/>
                  <a:moveTo>
                    <a:pt x="3597811" y="408165"/>
                  </a:moveTo>
                  <a:lnTo>
                    <a:pt x="3606679" y="408165"/>
                  </a:lnTo>
                  <a:lnTo>
                    <a:pt x="3606679" y="425901"/>
                  </a:lnTo>
                  <a:cubicBezTo>
                    <a:pt x="3606973" y="432261"/>
                    <a:pt x="3605802" y="439066"/>
                    <a:pt x="3603167" y="446317"/>
                  </a:cubicBezTo>
                  <a:cubicBezTo>
                    <a:pt x="3600532" y="453569"/>
                    <a:pt x="3594669" y="460750"/>
                    <a:pt x="3585579" y="467860"/>
                  </a:cubicBezTo>
                  <a:cubicBezTo>
                    <a:pt x="3576488" y="474971"/>
                    <a:pt x="3562408" y="481495"/>
                    <a:pt x="3543338" y="487432"/>
                  </a:cubicBezTo>
                  <a:cubicBezTo>
                    <a:pt x="3542659" y="486380"/>
                    <a:pt x="3541800" y="485181"/>
                    <a:pt x="3540759" y="483835"/>
                  </a:cubicBezTo>
                  <a:cubicBezTo>
                    <a:pt x="3539718" y="482489"/>
                    <a:pt x="3538768" y="481336"/>
                    <a:pt x="3537908" y="480374"/>
                  </a:cubicBezTo>
                  <a:cubicBezTo>
                    <a:pt x="3556253" y="475101"/>
                    <a:pt x="3569714" y="469279"/>
                    <a:pt x="3578293" y="462907"/>
                  </a:cubicBezTo>
                  <a:cubicBezTo>
                    <a:pt x="3586871" y="456535"/>
                    <a:pt x="3592343" y="450122"/>
                    <a:pt x="3594708" y="443670"/>
                  </a:cubicBezTo>
                  <a:cubicBezTo>
                    <a:pt x="3597073" y="437217"/>
                    <a:pt x="3598107" y="431234"/>
                    <a:pt x="3597811" y="425720"/>
                  </a:cubicBezTo>
                  <a:close/>
                  <a:moveTo>
                    <a:pt x="3743658" y="407441"/>
                  </a:moveTo>
                  <a:lnTo>
                    <a:pt x="3856406" y="407441"/>
                  </a:lnTo>
                  <a:lnTo>
                    <a:pt x="3856406" y="457029"/>
                  </a:lnTo>
                  <a:lnTo>
                    <a:pt x="3847538" y="457029"/>
                  </a:lnTo>
                  <a:lnTo>
                    <a:pt x="3847538" y="415585"/>
                  </a:lnTo>
                  <a:lnTo>
                    <a:pt x="3752164" y="415585"/>
                  </a:lnTo>
                  <a:lnTo>
                    <a:pt x="3752164" y="457933"/>
                  </a:lnTo>
                  <a:lnTo>
                    <a:pt x="3743658" y="457933"/>
                  </a:lnTo>
                  <a:close/>
                  <a:moveTo>
                    <a:pt x="1445476" y="405264"/>
                  </a:moveTo>
                  <a:lnTo>
                    <a:pt x="1451810" y="411601"/>
                  </a:lnTo>
                  <a:cubicBezTo>
                    <a:pt x="1447625" y="412775"/>
                    <a:pt x="1443010" y="413869"/>
                    <a:pt x="1437965" y="414883"/>
                  </a:cubicBezTo>
                  <a:cubicBezTo>
                    <a:pt x="1432921" y="415898"/>
                    <a:pt x="1427582" y="416856"/>
                    <a:pt x="1421949" y="417757"/>
                  </a:cubicBezTo>
                  <a:lnTo>
                    <a:pt x="1421949" y="436228"/>
                  </a:lnTo>
                  <a:lnTo>
                    <a:pt x="1476061" y="436228"/>
                  </a:lnTo>
                  <a:lnTo>
                    <a:pt x="1476061" y="443806"/>
                  </a:lnTo>
                  <a:lnTo>
                    <a:pt x="1431903" y="443806"/>
                  </a:lnTo>
                  <a:cubicBezTo>
                    <a:pt x="1441279" y="449477"/>
                    <a:pt x="1450532" y="455373"/>
                    <a:pt x="1459660" y="461496"/>
                  </a:cubicBezTo>
                  <a:cubicBezTo>
                    <a:pt x="1468788" y="467619"/>
                    <a:pt x="1476366" y="473064"/>
                    <a:pt x="1482395" y="477829"/>
                  </a:cubicBezTo>
                  <a:lnTo>
                    <a:pt x="1476604" y="483983"/>
                  </a:lnTo>
                  <a:cubicBezTo>
                    <a:pt x="1470334" y="478712"/>
                    <a:pt x="1462197" y="472649"/>
                    <a:pt x="1452195" y="465795"/>
                  </a:cubicBezTo>
                  <a:cubicBezTo>
                    <a:pt x="1442192" y="458940"/>
                    <a:pt x="1432110" y="452515"/>
                    <a:pt x="1421949" y="446521"/>
                  </a:cubicBezTo>
                  <a:lnTo>
                    <a:pt x="1421949" y="487602"/>
                  </a:lnTo>
                  <a:lnTo>
                    <a:pt x="1413443" y="487602"/>
                  </a:lnTo>
                  <a:lnTo>
                    <a:pt x="1413443" y="447245"/>
                  </a:lnTo>
                  <a:cubicBezTo>
                    <a:pt x="1405307" y="455592"/>
                    <a:pt x="1395700" y="463148"/>
                    <a:pt x="1384623" y="469912"/>
                  </a:cubicBezTo>
                  <a:cubicBezTo>
                    <a:pt x="1373546" y="476676"/>
                    <a:pt x="1362582" y="481969"/>
                    <a:pt x="1351731" y="485792"/>
                  </a:cubicBezTo>
                  <a:cubicBezTo>
                    <a:pt x="1350969" y="484672"/>
                    <a:pt x="1350049" y="483474"/>
                    <a:pt x="1348971" y="482195"/>
                  </a:cubicBezTo>
                  <a:cubicBezTo>
                    <a:pt x="1347893" y="480917"/>
                    <a:pt x="1346882" y="479764"/>
                    <a:pt x="1345940" y="478734"/>
                  </a:cubicBezTo>
                  <a:cubicBezTo>
                    <a:pt x="1356704" y="475447"/>
                    <a:pt x="1367525" y="470711"/>
                    <a:pt x="1378402" y="464528"/>
                  </a:cubicBezTo>
                  <a:cubicBezTo>
                    <a:pt x="1389279" y="458344"/>
                    <a:pt x="1398607" y="451437"/>
                    <a:pt x="1406385" y="443806"/>
                  </a:cubicBezTo>
                  <a:lnTo>
                    <a:pt x="1360599" y="443806"/>
                  </a:lnTo>
                  <a:lnTo>
                    <a:pt x="1360599" y="436228"/>
                  </a:lnTo>
                  <a:lnTo>
                    <a:pt x="1413443" y="436228"/>
                  </a:lnTo>
                  <a:lnTo>
                    <a:pt x="1413443" y="419024"/>
                  </a:lnTo>
                  <a:cubicBezTo>
                    <a:pt x="1407724" y="419665"/>
                    <a:pt x="1402015" y="420283"/>
                    <a:pt x="1396319" y="420879"/>
                  </a:cubicBezTo>
                  <a:cubicBezTo>
                    <a:pt x="1390622" y="421474"/>
                    <a:pt x="1385049" y="422002"/>
                    <a:pt x="1379601" y="422462"/>
                  </a:cubicBezTo>
                  <a:cubicBezTo>
                    <a:pt x="1379416" y="421512"/>
                    <a:pt x="1379107" y="420426"/>
                    <a:pt x="1378673" y="419205"/>
                  </a:cubicBezTo>
                  <a:cubicBezTo>
                    <a:pt x="1378240" y="417983"/>
                    <a:pt x="1377704" y="416897"/>
                    <a:pt x="1377067" y="415947"/>
                  </a:cubicBezTo>
                  <a:cubicBezTo>
                    <a:pt x="1385258" y="415158"/>
                    <a:pt x="1393610" y="414221"/>
                    <a:pt x="1402122" y="413137"/>
                  </a:cubicBezTo>
                  <a:cubicBezTo>
                    <a:pt x="1410635" y="412053"/>
                    <a:pt x="1418665" y="410848"/>
                    <a:pt x="1426212" y="409522"/>
                  </a:cubicBezTo>
                  <a:cubicBezTo>
                    <a:pt x="1433759" y="408197"/>
                    <a:pt x="1440181" y="406777"/>
                    <a:pt x="1445476" y="405264"/>
                  </a:cubicBezTo>
                  <a:close/>
                  <a:moveTo>
                    <a:pt x="2720348" y="399829"/>
                  </a:moveTo>
                  <a:lnTo>
                    <a:pt x="2720348" y="440571"/>
                  </a:lnTo>
                  <a:lnTo>
                    <a:pt x="2755660" y="440571"/>
                  </a:lnTo>
                  <a:lnTo>
                    <a:pt x="2755660" y="399829"/>
                  </a:lnTo>
                  <a:close/>
                  <a:moveTo>
                    <a:pt x="4019378" y="397838"/>
                  </a:moveTo>
                  <a:lnTo>
                    <a:pt x="4019378" y="417406"/>
                  </a:lnTo>
                  <a:lnTo>
                    <a:pt x="4082358" y="417406"/>
                  </a:lnTo>
                  <a:lnTo>
                    <a:pt x="4082358" y="397838"/>
                  </a:lnTo>
                  <a:close/>
                  <a:moveTo>
                    <a:pt x="243278" y="397307"/>
                  </a:moveTo>
                  <a:lnTo>
                    <a:pt x="243278" y="456124"/>
                  </a:lnTo>
                  <a:lnTo>
                    <a:pt x="269338" y="456124"/>
                  </a:lnTo>
                  <a:lnTo>
                    <a:pt x="269338" y="397307"/>
                  </a:lnTo>
                  <a:close/>
                  <a:moveTo>
                    <a:pt x="2033568" y="392952"/>
                  </a:moveTo>
                  <a:lnTo>
                    <a:pt x="2033568" y="408177"/>
                  </a:lnTo>
                  <a:lnTo>
                    <a:pt x="2123513" y="408177"/>
                  </a:lnTo>
                  <a:lnTo>
                    <a:pt x="2123513" y="392952"/>
                  </a:lnTo>
                  <a:close/>
                  <a:moveTo>
                    <a:pt x="2712407" y="392070"/>
                  </a:moveTo>
                  <a:lnTo>
                    <a:pt x="2763782" y="392070"/>
                  </a:lnTo>
                  <a:lnTo>
                    <a:pt x="2763782" y="448511"/>
                  </a:lnTo>
                  <a:lnTo>
                    <a:pt x="2720348" y="448511"/>
                  </a:lnTo>
                  <a:lnTo>
                    <a:pt x="2720348" y="461546"/>
                  </a:lnTo>
                  <a:lnTo>
                    <a:pt x="2712407" y="461546"/>
                  </a:lnTo>
                  <a:close/>
                  <a:moveTo>
                    <a:pt x="3396472" y="391697"/>
                  </a:moveTo>
                  <a:lnTo>
                    <a:pt x="3404978" y="391697"/>
                  </a:lnTo>
                  <a:lnTo>
                    <a:pt x="3404978" y="467706"/>
                  </a:lnTo>
                  <a:cubicBezTo>
                    <a:pt x="3404902" y="470187"/>
                    <a:pt x="3405370" y="471876"/>
                    <a:pt x="3406380" y="472773"/>
                  </a:cubicBezTo>
                  <a:cubicBezTo>
                    <a:pt x="3407391" y="473671"/>
                    <a:pt x="3409397" y="474093"/>
                    <a:pt x="3412398" y="474040"/>
                  </a:cubicBezTo>
                  <a:lnTo>
                    <a:pt x="3434658" y="474040"/>
                  </a:lnTo>
                  <a:cubicBezTo>
                    <a:pt x="3436618" y="474135"/>
                    <a:pt x="3438106" y="473483"/>
                    <a:pt x="3439122" y="472083"/>
                  </a:cubicBezTo>
                  <a:cubicBezTo>
                    <a:pt x="3440137" y="470683"/>
                    <a:pt x="3440861" y="467966"/>
                    <a:pt x="3441293" y="463932"/>
                  </a:cubicBezTo>
                  <a:cubicBezTo>
                    <a:pt x="3441726" y="459898"/>
                    <a:pt x="3442047" y="453978"/>
                    <a:pt x="3442259" y="446170"/>
                  </a:cubicBezTo>
                  <a:cubicBezTo>
                    <a:pt x="3443307" y="446996"/>
                    <a:pt x="3444558" y="447742"/>
                    <a:pt x="3446014" y="448410"/>
                  </a:cubicBezTo>
                  <a:cubicBezTo>
                    <a:pt x="3447469" y="449077"/>
                    <a:pt x="3448811" y="449597"/>
                    <a:pt x="3450040" y="449971"/>
                  </a:cubicBezTo>
                  <a:cubicBezTo>
                    <a:pt x="3449750" y="462397"/>
                    <a:pt x="3448612" y="470933"/>
                    <a:pt x="3446625" y="475578"/>
                  </a:cubicBezTo>
                  <a:cubicBezTo>
                    <a:pt x="3444638" y="480224"/>
                    <a:pt x="3440830" y="482425"/>
                    <a:pt x="3435201" y="482184"/>
                  </a:cubicBezTo>
                  <a:lnTo>
                    <a:pt x="3411674" y="482184"/>
                  </a:lnTo>
                  <a:cubicBezTo>
                    <a:pt x="3405894" y="482305"/>
                    <a:pt x="3401890" y="481340"/>
                    <a:pt x="3399662" y="479288"/>
                  </a:cubicBezTo>
                  <a:cubicBezTo>
                    <a:pt x="3397433" y="477237"/>
                    <a:pt x="3396370" y="473377"/>
                    <a:pt x="3396472" y="467706"/>
                  </a:cubicBezTo>
                  <a:close/>
                  <a:moveTo>
                    <a:pt x="2641646" y="380838"/>
                  </a:moveTo>
                  <a:lnTo>
                    <a:pt x="2679809" y="380838"/>
                  </a:lnTo>
                  <a:lnTo>
                    <a:pt x="2679809" y="461184"/>
                  </a:lnTo>
                  <a:lnTo>
                    <a:pt x="2700621" y="447075"/>
                  </a:lnTo>
                  <a:cubicBezTo>
                    <a:pt x="2700915" y="448304"/>
                    <a:pt x="2701323" y="449601"/>
                    <a:pt x="2701843" y="450966"/>
                  </a:cubicBezTo>
                  <a:cubicBezTo>
                    <a:pt x="2702363" y="452331"/>
                    <a:pt x="2702861" y="453447"/>
                    <a:pt x="2703336" y="454314"/>
                  </a:cubicBezTo>
                  <a:cubicBezTo>
                    <a:pt x="2693716" y="461201"/>
                    <a:pt x="2686468" y="466429"/>
                    <a:pt x="2681592" y="469998"/>
                  </a:cubicBezTo>
                  <a:cubicBezTo>
                    <a:pt x="2676715" y="473568"/>
                    <a:pt x="2673326" y="476141"/>
                    <a:pt x="2671424" y="477720"/>
                  </a:cubicBezTo>
                  <a:cubicBezTo>
                    <a:pt x="2669522" y="479298"/>
                    <a:pt x="2668223" y="480545"/>
                    <a:pt x="2667526" y="481460"/>
                  </a:cubicBezTo>
                  <a:cubicBezTo>
                    <a:pt x="2667013" y="480487"/>
                    <a:pt x="2666228" y="479356"/>
                    <a:pt x="2665173" y="478067"/>
                  </a:cubicBezTo>
                  <a:cubicBezTo>
                    <a:pt x="2664117" y="476777"/>
                    <a:pt x="2663152" y="475737"/>
                    <a:pt x="2662277" y="474945"/>
                  </a:cubicBezTo>
                  <a:cubicBezTo>
                    <a:pt x="2664008" y="473833"/>
                    <a:pt x="2665931" y="471850"/>
                    <a:pt x="2668046" y="468995"/>
                  </a:cubicBezTo>
                  <a:cubicBezTo>
                    <a:pt x="2670161" y="466141"/>
                    <a:pt x="2671315" y="462575"/>
                    <a:pt x="2671507" y="458295"/>
                  </a:cubicBezTo>
                  <a:lnTo>
                    <a:pt x="2671507" y="389344"/>
                  </a:lnTo>
                  <a:lnTo>
                    <a:pt x="2641646" y="389344"/>
                  </a:lnTo>
                  <a:close/>
                  <a:moveTo>
                    <a:pt x="1830046" y="380646"/>
                  </a:moveTo>
                  <a:lnTo>
                    <a:pt x="1830046" y="428084"/>
                  </a:lnTo>
                  <a:lnTo>
                    <a:pt x="1881104" y="428084"/>
                  </a:lnTo>
                  <a:lnTo>
                    <a:pt x="1881104" y="380646"/>
                  </a:lnTo>
                  <a:close/>
                  <a:moveTo>
                    <a:pt x="3091976" y="377942"/>
                  </a:moveTo>
                  <a:lnTo>
                    <a:pt x="3091976" y="407984"/>
                  </a:lnTo>
                  <a:lnTo>
                    <a:pt x="3128534" y="407984"/>
                  </a:lnTo>
                  <a:lnTo>
                    <a:pt x="3128534" y="377942"/>
                  </a:lnTo>
                  <a:close/>
                  <a:moveTo>
                    <a:pt x="2430523" y="377219"/>
                  </a:moveTo>
                  <a:lnTo>
                    <a:pt x="2469070" y="377219"/>
                  </a:lnTo>
                  <a:lnTo>
                    <a:pt x="2469070" y="385181"/>
                  </a:lnTo>
                  <a:lnTo>
                    <a:pt x="2453144" y="385181"/>
                  </a:lnTo>
                  <a:lnTo>
                    <a:pt x="2453144" y="413956"/>
                  </a:lnTo>
                  <a:lnTo>
                    <a:pt x="2474318" y="413956"/>
                  </a:lnTo>
                  <a:lnTo>
                    <a:pt x="2474318" y="421919"/>
                  </a:lnTo>
                  <a:lnTo>
                    <a:pt x="2453144" y="421919"/>
                  </a:lnTo>
                  <a:lnTo>
                    <a:pt x="2453144" y="466448"/>
                  </a:lnTo>
                  <a:lnTo>
                    <a:pt x="2472871" y="454140"/>
                  </a:lnTo>
                  <a:cubicBezTo>
                    <a:pt x="2473244" y="455199"/>
                    <a:pt x="2473674" y="456383"/>
                    <a:pt x="2474160" y="457692"/>
                  </a:cubicBezTo>
                  <a:cubicBezTo>
                    <a:pt x="2474647" y="459000"/>
                    <a:pt x="2475122" y="460049"/>
                    <a:pt x="2475585" y="460837"/>
                  </a:cubicBezTo>
                  <a:cubicBezTo>
                    <a:pt x="2466550" y="466832"/>
                    <a:pt x="2459727" y="471389"/>
                    <a:pt x="2455115" y="474508"/>
                  </a:cubicBezTo>
                  <a:cubicBezTo>
                    <a:pt x="2450504" y="477627"/>
                    <a:pt x="2447300" y="479890"/>
                    <a:pt x="2445503" y="481299"/>
                  </a:cubicBezTo>
                  <a:cubicBezTo>
                    <a:pt x="2443707" y="482707"/>
                    <a:pt x="2442514" y="483844"/>
                    <a:pt x="2441924" y="484709"/>
                  </a:cubicBezTo>
                  <a:lnTo>
                    <a:pt x="2441924" y="483987"/>
                  </a:lnTo>
                  <a:cubicBezTo>
                    <a:pt x="2441773" y="484318"/>
                    <a:pt x="2441713" y="484559"/>
                    <a:pt x="2441743" y="484709"/>
                  </a:cubicBezTo>
                  <a:cubicBezTo>
                    <a:pt x="2441245" y="483754"/>
                    <a:pt x="2440522" y="482687"/>
                    <a:pt x="2439571" y="481506"/>
                  </a:cubicBezTo>
                  <a:cubicBezTo>
                    <a:pt x="2438621" y="480326"/>
                    <a:pt x="2437716" y="479348"/>
                    <a:pt x="2436857" y="478574"/>
                  </a:cubicBezTo>
                  <a:cubicBezTo>
                    <a:pt x="2438399" y="477481"/>
                    <a:pt x="2440156" y="475596"/>
                    <a:pt x="2442128" y="472919"/>
                  </a:cubicBezTo>
                  <a:cubicBezTo>
                    <a:pt x="2444100" y="470242"/>
                    <a:pt x="2445178" y="466818"/>
                    <a:pt x="2445362" y="462647"/>
                  </a:cubicBezTo>
                  <a:lnTo>
                    <a:pt x="2445362" y="421919"/>
                  </a:lnTo>
                  <a:lnTo>
                    <a:pt x="2423103" y="421919"/>
                  </a:lnTo>
                  <a:lnTo>
                    <a:pt x="2423103" y="413956"/>
                  </a:lnTo>
                  <a:lnTo>
                    <a:pt x="2445362" y="413956"/>
                  </a:lnTo>
                  <a:lnTo>
                    <a:pt x="2445362" y="385181"/>
                  </a:lnTo>
                  <a:lnTo>
                    <a:pt x="2430523" y="385181"/>
                  </a:lnTo>
                  <a:close/>
                  <a:moveTo>
                    <a:pt x="664597" y="375047"/>
                  </a:moveTo>
                  <a:cubicBezTo>
                    <a:pt x="670347" y="377777"/>
                    <a:pt x="676312" y="380868"/>
                    <a:pt x="682491" y="384322"/>
                  </a:cubicBezTo>
                  <a:cubicBezTo>
                    <a:pt x="688671" y="387775"/>
                    <a:pt x="693685" y="390958"/>
                    <a:pt x="697535" y="393868"/>
                  </a:cubicBezTo>
                  <a:lnTo>
                    <a:pt x="692829" y="401107"/>
                  </a:lnTo>
                  <a:cubicBezTo>
                    <a:pt x="688916" y="398091"/>
                    <a:pt x="683894" y="394758"/>
                    <a:pt x="677763" y="391108"/>
                  </a:cubicBezTo>
                  <a:cubicBezTo>
                    <a:pt x="671633" y="387459"/>
                    <a:pt x="665615" y="384216"/>
                    <a:pt x="659711" y="381381"/>
                  </a:cubicBezTo>
                  <a:close/>
                  <a:moveTo>
                    <a:pt x="3941016" y="374496"/>
                  </a:moveTo>
                  <a:cubicBezTo>
                    <a:pt x="3946298" y="377335"/>
                    <a:pt x="3951840" y="380490"/>
                    <a:pt x="3957643" y="383962"/>
                  </a:cubicBezTo>
                  <a:cubicBezTo>
                    <a:pt x="3963446" y="387434"/>
                    <a:pt x="3968219" y="390496"/>
                    <a:pt x="3971963" y="393148"/>
                  </a:cubicBezTo>
                  <a:lnTo>
                    <a:pt x="3966896" y="400194"/>
                  </a:lnTo>
                  <a:cubicBezTo>
                    <a:pt x="3963178" y="397355"/>
                    <a:pt x="3958442" y="394085"/>
                    <a:pt x="3952689" y="390385"/>
                  </a:cubicBezTo>
                  <a:cubicBezTo>
                    <a:pt x="3946936" y="386685"/>
                    <a:pt x="3941295" y="383321"/>
                    <a:pt x="3935768" y="380294"/>
                  </a:cubicBezTo>
                  <a:close/>
                  <a:moveTo>
                    <a:pt x="1821744" y="372525"/>
                  </a:moveTo>
                  <a:lnTo>
                    <a:pt x="1889587" y="372525"/>
                  </a:lnTo>
                  <a:lnTo>
                    <a:pt x="1889587" y="436024"/>
                  </a:lnTo>
                  <a:lnTo>
                    <a:pt x="1821744" y="436024"/>
                  </a:lnTo>
                  <a:close/>
                  <a:moveTo>
                    <a:pt x="4019378" y="371597"/>
                  </a:moveTo>
                  <a:lnTo>
                    <a:pt x="4019378" y="390803"/>
                  </a:lnTo>
                  <a:lnTo>
                    <a:pt x="4082358" y="390803"/>
                  </a:lnTo>
                  <a:lnTo>
                    <a:pt x="4082358" y="371597"/>
                  </a:lnTo>
                  <a:close/>
                  <a:moveTo>
                    <a:pt x="2551233" y="371597"/>
                  </a:moveTo>
                  <a:lnTo>
                    <a:pt x="2551233" y="388631"/>
                  </a:lnTo>
                  <a:lnTo>
                    <a:pt x="2569150" y="388631"/>
                  </a:lnTo>
                  <a:lnTo>
                    <a:pt x="2569150" y="371597"/>
                  </a:lnTo>
                  <a:close/>
                  <a:moveTo>
                    <a:pt x="2033568" y="371416"/>
                  </a:moveTo>
                  <a:lnTo>
                    <a:pt x="2033568" y="386098"/>
                  </a:lnTo>
                  <a:lnTo>
                    <a:pt x="2123513" y="386098"/>
                  </a:lnTo>
                  <a:lnTo>
                    <a:pt x="2123513" y="371416"/>
                  </a:lnTo>
                  <a:close/>
                  <a:moveTo>
                    <a:pt x="3770261" y="371065"/>
                  </a:moveTo>
                  <a:lnTo>
                    <a:pt x="3771347" y="378847"/>
                  </a:lnTo>
                  <a:cubicBezTo>
                    <a:pt x="3762366" y="381781"/>
                    <a:pt x="3753499" y="384646"/>
                    <a:pt x="3744744" y="387444"/>
                  </a:cubicBezTo>
                  <a:cubicBezTo>
                    <a:pt x="3735989" y="390241"/>
                    <a:pt x="3728026" y="392745"/>
                    <a:pt x="3720855" y="394954"/>
                  </a:cubicBezTo>
                  <a:lnTo>
                    <a:pt x="3718322" y="386810"/>
                  </a:lnTo>
                  <a:cubicBezTo>
                    <a:pt x="3724954" y="384865"/>
                    <a:pt x="3732773" y="382512"/>
                    <a:pt x="3741780" y="379752"/>
                  </a:cubicBezTo>
                  <a:cubicBezTo>
                    <a:pt x="3750788" y="376992"/>
                    <a:pt x="3760281" y="374097"/>
                    <a:pt x="3770261" y="371065"/>
                  </a:cubicBezTo>
                  <a:close/>
                  <a:moveTo>
                    <a:pt x="2984316" y="369256"/>
                  </a:moveTo>
                  <a:cubicBezTo>
                    <a:pt x="2989730" y="372370"/>
                    <a:pt x="2995008" y="376004"/>
                    <a:pt x="3000151" y="380159"/>
                  </a:cubicBezTo>
                  <a:cubicBezTo>
                    <a:pt x="3005294" y="384314"/>
                    <a:pt x="3009306" y="388220"/>
                    <a:pt x="3012186" y="391878"/>
                  </a:cubicBezTo>
                  <a:lnTo>
                    <a:pt x="3006214" y="397307"/>
                  </a:lnTo>
                  <a:cubicBezTo>
                    <a:pt x="3003171" y="393653"/>
                    <a:pt x="2999122" y="389694"/>
                    <a:pt x="2994066" y="385430"/>
                  </a:cubicBezTo>
                  <a:cubicBezTo>
                    <a:pt x="2989010" y="381166"/>
                    <a:pt x="2983829" y="377343"/>
                    <a:pt x="2978524" y="373961"/>
                  </a:cubicBezTo>
                  <a:close/>
                  <a:moveTo>
                    <a:pt x="2962418" y="366722"/>
                  </a:moveTo>
                  <a:lnTo>
                    <a:pt x="2970743" y="366722"/>
                  </a:lnTo>
                  <a:lnTo>
                    <a:pt x="2970743" y="392601"/>
                  </a:lnTo>
                  <a:cubicBezTo>
                    <a:pt x="2970746" y="394223"/>
                    <a:pt x="2970739" y="395821"/>
                    <a:pt x="2970720" y="397397"/>
                  </a:cubicBezTo>
                  <a:cubicBezTo>
                    <a:pt x="2970701" y="398973"/>
                    <a:pt x="2970648" y="400572"/>
                    <a:pt x="2970562" y="402193"/>
                  </a:cubicBezTo>
                  <a:lnTo>
                    <a:pt x="3021234" y="402193"/>
                  </a:lnTo>
                  <a:lnTo>
                    <a:pt x="3021234" y="410337"/>
                  </a:lnTo>
                  <a:lnTo>
                    <a:pt x="2971828" y="410337"/>
                  </a:lnTo>
                  <a:cubicBezTo>
                    <a:pt x="2975964" y="426938"/>
                    <a:pt x="2982216" y="441287"/>
                    <a:pt x="2990582" y="453386"/>
                  </a:cubicBezTo>
                  <a:cubicBezTo>
                    <a:pt x="2998948" y="465485"/>
                    <a:pt x="3009588" y="474542"/>
                    <a:pt x="3022502" y="480555"/>
                  </a:cubicBezTo>
                  <a:cubicBezTo>
                    <a:pt x="3021382" y="481407"/>
                    <a:pt x="3020273" y="482463"/>
                    <a:pt x="3019176" y="483722"/>
                  </a:cubicBezTo>
                  <a:cubicBezTo>
                    <a:pt x="3018079" y="484982"/>
                    <a:pt x="3017196" y="486218"/>
                    <a:pt x="3016529" y="487432"/>
                  </a:cubicBezTo>
                  <a:cubicBezTo>
                    <a:pt x="3004785" y="481475"/>
                    <a:pt x="2994884" y="473075"/>
                    <a:pt x="2986826" y="462232"/>
                  </a:cubicBezTo>
                  <a:cubicBezTo>
                    <a:pt x="2978770" y="451388"/>
                    <a:pt x="2972443" y="438554"/>
                    <a:pt x="2967847" y="423729"/>
                  </a:cubicBezTo>
                  <a:cubicBezTo>
                    <a:pt x="2965634" y="434889"/>
                    <a:pt x="2960830" y="446004"/>
                    <a:pt x="2953437" y="457074"/>
                  </a:cubicBezTo>
                  <a:cubicBezTo>
                    <a:pt x="2946043" y="468143"/>
                    <a:pt x="2934680" y="478444"/>
                    <a:pt x="2919346" y="487975"/>
                  </a:cubicBezTo>
                  <a:cubicBezTo>
                    <a:pt x="2918588" y="487029"/>
                    <a:pt x="2917615" y="486026"/>
                    <a:pt x="2916427" y="484967"/>
                  </a:cubicBezTo>
                  <a:cubicBezTo>
                    <a:pt x="2915240" y="483907"/>
                    <a:pt x="2914041" y="483040"/>
                    <a:pt x="2912830" y="482365"/>
                  </a:cubicBezTo>
                  <a:cubicBezTo>
                    <a:pt x="2924545" y="475249"/>
                    <a:pt x="2933792" y="467643"/>
                    <a:pt x="2940573" y="459549"/>
                  </a:cubicBezTo>
                  <a:cubicBezTo>
                    <a:pt x="2947354" y="451454"/>
                    <a:pt x="2952326" y="443219"/>
                    <a:pt x="2955487" y="434842"/>
                  </a:cubicBezTo>
                  <a:cubicBezTo>
                    <a:pt x="2958648" y="426466"/>
                    <a:pt x="2960657" y="418298"/>
                    <a:pt x="2961513" y="410337"/>
                  </a:cubicBezTo>
                  <a:lnTo>
                    <a:pt x="2916993" y="410337"/>
                  </a:lnTo>
                  <a:lnTo>
                    <a:pt x="2916993" y="402193"/>
                  </a:lnTo>
                  <a:lnTo>
                    <a:pt x="2962237" y="402193"/>
                  </a:lnTo>
                  <a:cubicBezTo>
                    <a:pt x="2962324" y="400481"/>
                    <a:pt x="2962376" y="398838"/>
                    <a:pt x="2962395" y="397262"/>
                  </a:cubicBezTo>
                  <a:cubicBezTo>
                    <a:pt x="2962414" y="395686"/>
                    <a:pt x="2962421" y="394132"/>
                    <a:pt x="2962418" y="392601"/>
                  </a:cubicBezTo>
                  <a:close/>
                  <a:moveTo>
                    <a:pt x="2876092" y="365998"/>
                  </a:moveTo>
                  <a:cubicBezTo>
                    <a:pt x="2880342" y="368901"/>
                    <a:pt x="2884104" y="371872"/>
                    <a:pt x="2887381" y="374911"/>
                  </a:cubicBezTo>
                  <a:cubicBezTo>
                    <a:pt x="2890658" y="377950"/>
                    <a:pt x="2893470" y="381011"/>
                    <a:pt x="2895819" y="384096"/>
                  </a:cubicBezTo>
                  <a:cubicBezTo>
                    <a:pt x="2899265" y="381652"/>
                    <a:pt x="2902417" y="379164"/>
                    <a:pt x="2905275" y="376630"/>
                  </a:cubicBezTo>
                  <a:cubicBezTo>
                    <a:pt x="2908133" y="374097"/>
                    <a:pt x="2910651" y="371518"/>
                    <a:pt x="2912830" y="368894"/>
                  </a:cubicBezTo>
                  <a:lnTo>
                    <a:pt x="2919888" y="373056"/>
                  </a:lnTo>
                  <a:cubicBezTo>
                    <a:pt x="2917246" y="376042"/>
                    <a:pt x="2914252" y="378983"/>
                    <a:pt x="2910908" y="381879"/>
                  </a:cubicBezTo>
                  <a:cubicBezTo>
                    <a:pt x="2907563" y="384774"/>
                    <a:pt x="2903982" y="387625"/>
                    <a:pt x="2900162" y="390430"/>
                  </a:cubicBezTo>
                  <a:cubicBezTo>
                    <a:pt x="2904558" y="397853"/>
                    <a:pt x="2907439" y="405447"/>
                    <a:pt x="2908804" y="413210"/>
                  </a:cubicBezTo>
                  <a:cubicBezTo>
                    <a:pt x="2910169" y="420973"/>
                    <a:pt x="2910787" y="428883"/>
                    <a:pt x="2910659" y="436940"/>
                  </a:cubicBezTo>
                  <a:cubicBezTo>
                    <a:pt x="2910723" y="447471"/>
                    <a:pt x="2910142" y="456497"/>
                    <a:pt x="2908917" y="464019"/>
                  </a:cubicBezTo>
                  <a:cubicBezTo>
                    <a:pt x="2907692" y="471540"/>
                    <a:pt x="2905437" y="477354"/>
                    <a:pt x="2902153" y="481460"/>
                  </a:cubicBezTo>
                  <a:cubicBezTo>
                    <a:pt x="2901158" y="482644"/>
                    <a:pt x="2899936" y="483624"/>
                    <a:pt x="2898488" y="484401"/>
                  </a:cubicBezTo>
                  <a:cubicBezTo>
                    <a:pt x="2897040" y="485178"/>
                    <a:pt x="2895366" y="485706"/>
                    <a:pt x="2893466" y="485985"/>
                  </a:cubicBezTo>
                  <a:cubicBezTo>
                    <a:pt x="2890733" y="486426"/>
                    <a:pt x="2887784" y="486674"/>
                    <a:pt x="2884621" y="486731"/>
                  </a:cubicBezTo>
                  <a:cubicBezTo>
                    <a:pt x="2881458" y="486788"/>
                    <a:pt x="2878193" y="486720"/>
                    <a:pt x="2874826" y="486527"/>
                  </a:cubicBezTo>
                  <a:cubicBezTo>
                    <a:pt x="2874724" y="485227"/>
                    <a:pt x="2874384" y="483847"/>
                    <a:pt x="2873808" y="482388"/>
                  </a:cubicBezTo>
                  <a:cubicBezTo>
                    <a:pt x="2873231" y="480929"/>
                    <a:pt x="2872484" y="479594"/>
                    <a:pt x="2871568" y="478384"/>
                  </a:cubicBezTo>
                  <a:cubicBezTo>
                    <a:pt x="2875678" y="478655"/>
                    <a:pt x="2879358" y="478791"/>
                    <a:pt x="2882608" y="478791"/>
                  </a:cubicBezTo>
                  <a:cubicBezTo>
                    <a:pt x="2885858" y="478791"/>
                    <a:pt x="2888452" y="478655"/>
                    <a:pt x="2890390" y="478384"/>
                  </a:cubicBezTo>
                  <a:cubicBezTo>
                    <a:pt x="2891728" y="478297"/>
                    <a:pt x="2892852" y="478018"/>
                    <a:pt x="2893760" y="477547"/>
                  </a:cubicBezTo>
                  <a:cubicBezTo>
                    <a:pt x="2894669" y="477075"/>
                    <a:pt x="2895476" y="476389"/>
                    <a:pt x="2896181" y="475488"/>
                  </a:cubicBezTo>
                  <a:cubicBezTo>
                    <a:pt x="2898504" y="472611"/>
                    <a:pt x="2900147" y="467823"/>
                    <a:pt x="2901112" y="461123"/>
                  </a:cubicBezTo>
                  <a:cubicBezTo>
                    <a:pt x="2902078" y="454423"/>
                    <a:pt x="2902545" y="446242"/>
                    <a:pt x="2902515" y="436578"/>
                  </a:cubicBezTo>
                  <a:cubicBezTo>
                    <a:pt x="2902485" y="432989"/>
                    <a:pt x="2902364" y="429309"/>
                    <a:pt x="2902153" y="425539"/>
                  </a:cubicBezTo>
                  <a:cubicBezTo>
                    <a:pt x="2897040" y="431443"/>
                    <a:pt x="2891204" y="437053"/>
                    <a:pt x="2884644" y="442370"/>
                  </a:cubicBezTo>
                  <a:cubicBezTo>
                    <a:pt x="2878084" y="447686"/>
                    <a:pt x="2871614" y="452029"/>
                    <a:pt x="2865234" y="455400"/>
                  </a:cubicBezTo>
                  <a:cubicBezTo>
                    <a:pt x="2864657" y="454355"/>
                    <a:pt x="2863866" y="453187"/>
                    <a:pt x="2862859" y="451893"/>
                  </a:cubicBezTo>
                  <a:cubicBezTo>
                    <a:pt x="2861852" y="450600"/>
                    <a:pt x="2860834" y="449477"/>
                    <a:pt x="2859805" y="448523"/>
                  </a:cubicBezTo>
                  <a:cubicBezTo>
                    <a:pt x="2867364" y="445273"/>
                    <a:pt x="2874912" y="440643"/>
                    <a:pt x="2882450" y="434633"/>
                  </a:cubicBezTo>
                  <a:cubicBezTo>
                    <a:pt x="2889986" y="428623"/>
                    <a:pt x="2896132" y="422274"/>
                    <a:pt x="2900886" y="415585"/>
                  </a:cubicBezTo>
                  <a:cubicBezTo>
                    <a:pt x="2900260" y="412064"/>
                    <a:pt x="2899340" y="408610"/>
                    <a:pt x="2898126" y="405224"/>
                  </a:cubicBezTo>
                  <a:cubicBezTo>
                    <a:pt x="2896912" y="401839"/>
                    <a:pt x="2895359" y="398476"/>
                    <a:pt x="2893466" y="395135"/>
                  </a:cubicBezTo>
                  <a:cubicBezTo>
                    <a:pt x="2889025" y="397951"/>
                    <a:pt x="2884470" y="400644"/>
                    <a:pt x="2879802" y="403211"/>
                  </a:cubicBezTo>
                  <a:cubicBezTo>
                    <a:pt x="2875135" y="405779"/>
                    <a:pt x="2870399" y="408154"/>
                    <a:pt x="2865596" y="410337"/>
                  </a:cubicBezTo>
                  <a:cubicBezTo>
                    <a:pt x="2864929" y="409489"/>
                    <a:pt x="2864092" y="408561"/>
                    <a:pt x="2863085" y="407555"/>
                  </a:cubicBezTo>
                  <a:cubicBezTo>
                    <a:pt x="2862078" y="406548"/>
                    <a:pt x="2861106" y="405666"/>
                    <a:pt x="2860167" y="404908"/>
                  </a:cubicBezTo>
                  <a:cubicBezTo>
                    <a:pt x="2865170" y="402638"/>
                    <a:pt x="2870139" y="400165"/>
                    <a:pt x="2875075" y="397488"/>
                  </a:cubicBezTo>
                  <a:cubicBezTo>
                    <a:pt x="2880010" y="394811"/>
                    <a:pt x="2884753" y="391976"/>
                    <a:pt x="2889304" y="388982"/>
                  </a:cubicBezTo>
                  <a:cubicBezTo>
                    <a:pt x="2886966" y="385811"/>
                    <a:pt x="2884222" y="382697"/>
                    <a:pt x="2881069" y="379639"/>
                  </a:cubicBezTo>
                  <a:cubicBezTo>
                    <a:pt x="2877918" y="376581"/>
                    <a:pt x="2874268" y="373603"/>
                    <a:pt x="2870120" y="370703"/>
                  </a:cubicBezTo>
                  <a:close/>
                  <a:moveTo>
                    <a:pt x="2025063" y="364381"/>
                  </a:moveTo>
                  <a:lnTo>
                    <a:pt x="2132381" y="364381"/>
                  </a:lnTo>
                  <a:lnTo>
                    <a:pt x="2132381" y="415212"/>
                  </a:lnTo>
                  <a:lnTo>
                    <a:pt x="2055104" y="415212"/>
                  </a:lnTo>
                  <a:cubicBezTo>
                    <a:pt x="2053645" y="417584"/>
                    <a:pt x="2052039" y="419955"/>
                    <a:pt x="2050286" y="422327"/>
                  </a:cubicBezTo>
                  <a:cubicBezTo>
                    <a:pt x="2048533" y="424698"/>
                    <a:pt x="2046700" y="426979"/>
                    <a:pt x="2044789" y="429170"/>
                  </a:cubicBezTo>
                  <a:lnTo>
                    <a:pt x="2122246" y="429170"/>
                  </a:lnTo>
                  <a:lnTo>
                    <a:pt x="2124056" y="428626"/>
                  </a:lnTo>
                  <a:lnTo>
                    <a:pt x="2129485" y="432598"/>
                  </a:lnTo>
                  <a:cubicBezTo>
                    <a:pt x="2124463" y="439361"/>
                    <a:pt x="2118310" y="445414"/>
                    <a:pt x="2111026" y="450756"/>
                  </a:cubicBezTo>
                  <a:cubicBezTo>
                    <a:pt x="2103741" y="456099"/>
                    <a:pt x="2095598" y="460843"/>
                    <a:pt x="2086594" y="464988"/>
                  </a:cubicBezTo>
                  <a:cubicBezTo>
                    <a:pt x="2097057" y="468510"/>
                    <a:pt x="2108255" y="471376"/>
                    <a:pt x="2120188" y="473586"/>
                  </a:cubicBezTo>
                  <a:cubicBezTo>
                    <a:pt x="2132121" y="475796"/>
                    <a:pt x="2144449" y="477395"/>
                    <a:pt x="2157174" y="478384"/>
                  </a:cubicBezTo>
                  <a:cubicBezTo>
                    <a:pt x="2156171" y="479518"/>
                    <a:pt x="2155236" y="480823"/>
                    <a:pt x="2154369" y="482297"/>
                  </a:cubicBezTo>
                  <a:cubicBezTo>
                    <a:pt x="2153502" y="483771"/>
                    <a:pt x="2152748" y="485121"/>
                    <a:pt x="2152107" y="486346"/>
                  </a:cubicBezTo>
                  <a:cubicBezTo>
                    <a:pt x="2138372" y="485095"/>
                    <a:pt x="2125078" y="483074"/>
                    <a:pt x="2112225" y="480284"/>
                  </a:cubicBezTo>
                  <a:cubicBezTo>
                    <a:pt x="2099372" y="477493"/>
                    <a:pt x="2087390" y="473843"/>
                    <a:pt x="2076278" y="469332"/>
                  </a:cubicBezTo>
                  <a:cubicBezTo>
                    <a:pt x="2063663" y="474190"/>
                    <a:pt x="2050437" y="478096"/>
                    <a:pt x="2036600" y="481053"/>
                  </a:cubicBezTo>
                  <a:cubicBezTo>
                    <a:pt x="2022763" y="484009"/>
                    <a:pt x="2009084" y="486196"/>
                    <a:pt x="1995564" y="487613"/>
                  </a:cubicBezTo>
                  <a:cubicBezTo>
                    <a:pt x="1995266" y="486301"/>
                    <a:pt x="1994776" y="484899"/>
                    <a:pt x="1994093" y="483406"/>
                  </a:cubicBezTo>
                  <a:cubicBezTo>
                    <a:pt x="1993411" y="481913"/>
                    <a:pt x="1992695" y="480601"/>
                    <a:pt x="1991944" y="479469"/>
                  </a:cubicBezTo>
                  <a:cubicBezTo>
                    <a:pt x="2004360" y="478406"/>
                    <a:pt x="2016900" y="476686"/>
                    <a:pt x="2029564" y="474310"/>
                  </a:cubicBezTo>
                  <a:cubicBezTo>
                    <a:pt x="2042229" y="471935"/>
                    <a:pt x="2054362" y="468767"/>
                    <a:pt x="2065963" y="464807"/>
                  </a:cubicBezTo>
                  <a:cubicBezTo>
                    <a:pt x="2059421" y="461639"/>
                    <a:pt x="2053366" y="458109"/>
                    <a:pt x="2047798" y="454217"/>
                  </a:cubicBezTo>
                  <a:cubicBezTo>
                    <a:pt x="2042229" y="450325"/>
                    <a:pt x="2037305" y="446071"/>
                    <a:pt x="2033025" y="441455"/>
                  </a:cubicBezTo>
                  <a:cubicBezTo>
                    <a:pt x="2029210" y="444902"/>
                    <a:pt x="2025304" y="448145"/>
                    <a:pt x="2021307" y="451185"/>
                  </a:cubicBezTo>
                  <a:cubicBezTo>
                    <a:pt x="2017311" y="454224"/>
                    <a:pt x="2013314" y="457015"/>
                    <a:pt x="2009318" y="459557"/>
                  </a:cubicBezTo>
                  <a:cubicBezTo>
                    <a:pt x="2008628" y="458765"/>
                    <a:pt x="2007655" y="457769"/>
                    <a:pt x="2006400" y="456570"/>
                  </a:cubicBezTo>
                  <a:cubicBezTo>
                    <a:pt x="2005144" y="455371"/>
                    <a:pt x="2003945" y="454375"/>
                    <a:pt x="2002803" y="453583"/>
                  </a:cubicBezTo>
                  <a:cubicBezTo>
                    <a:pt x="2011075" y="448908"/>
                    <a:pt x="2018962" y="443284"/>
                    <a:pt x="2026465" y="436711"/>
                  </a:cubicBezTo>
                  <a:cubicBezTo>
                    <a:pt x="2033968" y="430138"/>
                    <a:pt x="2040317" y="422972"/>
                    <a:pt x="2045513" y="415212"/>
                  </a:cubicBezTo>
                  <a:lnTo>
                    <a:pt x="2025063" y="415212"/>
                  </a:lnTo>
                  <a:close/>
                  <a:moveTo>
                    <a:pt x="2704263" y="362752"/>
                  </a:moveTo>
                  <a:lnTo>
                    <a:pt x="2774106" y="362752"/>
                  </a:lnTo>
                  <a:lnTo>
                    <a:pt x="2774106" y="370692"/>
                  </a:lnTo>
                  <a:lnTo>
                    <a:pt x="2704263" y="370692"/>
                  </a:lnTo>
                  <a:close/>
                  <a:moveTo>
                    <a:pt x="709841" y="358397"/>
                  </a:moveTo>
                  <a:lnTo>
                    <a:pt x="819693" y="358397"/>
                  </a:lnTo>
                  <a:lnTo>
                    <a:pt x="819693" y="366722"/>
                  </a:lnTo>
                  <a:lnTo>
                    <a:pt x="768658" y="366722"/>
                  </a:lnTo>
                  <a:lnTo>
                    <a:pt x="768658" y="412509"/>
                  </a:lnTo>
                  <a:lnTo>
                    <a:pt x="813178" y="412509"/>
                  </a:lnTo>
                  <a:lnTo>
                    <a:pt x="813178" y="420834"/>
                  </a:lnTo>
                  <a:lnTo>
                    <a:pt x="768658" y="420834"/>
                  </a:lnTo>
                  <a:lnTo>
                    <a:pt x="768658" y="473135"/>
                  </a:lnTo>
                  <a:lnTo>
                    <a:pt x="823855" y="473135"/>
                  </a:lnTo>
                  <a:lnTo>
                    <a:pt x="823855" y="481460"/>
                  </a:lnTo>
                  <a:lnTo>
                    <a:pt x="704050" y="481460"/>
                  </a:lnTo>
                  <a:lnTo>
                    <a:pt x="704050" y="473135"/>
                  </a:lnTo>
                  <a:lnTo>
                    <a:pt x="759609" y="473135"/>
                  </a:lnTo>
                  <a:lnTo>
                    <a:pt x="759609" y="420834"/>
                  </a:lnTo>
                  <a:lnTo>
                    <a:pt x="716718" y="420834"/>
                  </a:lnTo>
                  <a:lnTo>
                    <a:pt x="716718" y="412509"/>
                  </a:lnTo>
                  <a:lnTo>
                    <a:pt x="759609" y="412509"/>
                  </a:lnTo>
                  <a:lnTo>
                    <a:pt x="759609" y="366722"/>
                  </a:lnTo>
                  <a:lnTo>
                    <a:pt x="709841" y="366722"/>
                  </a:lnTo>
                  <a:close/>
                  <a:moveTo>
                    <a:pt x="1182129" y="357854"/>
                  </a:moveTo>
                  <a:lnTo>
                    <a:pt x="1182129" y="386629"/>
                  </a:lnTo>
                  <a:lnTo>
                    <a:pt x="1197150" y="386629"/>
                  </a:lnTo>
                  <a:cubicBezTo>
                    <a:pt x="1208762" y="377761"/>
                    <a:pt x="1219560" y="368170"/>
                    <a:pt x="1229544" y="357854"/>
                  </a:cubicBezTo>
                  <a:close/>
                  <a:moveTo>
                    <a:pt x="3170520" y="353149"/>
                  </a:moveTo>
                  <a:cubicBezTo>
                    <a:pt x="3172752" y="367838"/>
                    <a:pt x="3175617" y="381668"/>
                    <a:pt x="3179116" y="394637"/>
                  </a:cubicBezTo>
                  <a:cubicBezTo>
                    <a:pt x="3182615" y="407607"/>
                    <a:pt x="3186928" y="419537"/>
                    <a:pt x="3192056" y="430425"/>
                  </a:cubicBezTo>
                  <a:cubicBezTo>
                    <a:pt x="3197877" y="419831"/>
                    <a:pt x="3202975" y="408082"/>
                    <a:pt x="3207348" y="395180"/>
                  </a:cubicBezTo>
                  <a:cubicBezTo>
                    <a:pt x="3211722" y="382278"/>
                    <a:pt x="3215190" y="368268"/>
                    <a:pt x="3217754" y="353149"/>
                  </a:cubicBezTo>
                  <a:close/>
                  <a:moveTo>
                    <a:pt x="2551233" y="346622"/>
                  </a:moveTo>
                  <a:lnTo>
                    <a:pt x="2551233" y="364200"/>
                  </a:lnTo>
                  <a:lnTo>
                    <a:pt x="2569150" y="364200"/>
                  </a:lnTo>
                  <a:lnTo>
                    <a:pt x="2569150" y="346622"/>
                  </a:lnTo>
                  <a:close/>
                  <a:moveTo>
                    <a:pt x="4046162" y="344455"/>
                  </a:moveTo>
                  <a:lnTo>
                    <a:pt x="4055392" y="346810"/>
                  </a:lnTo>
                  <a:cubicBezTo>
                    <a:pt x="4054299" y="349742"/>
                    <a:pt x="4053183" y="352708"/>
                    <a:pt x="4052044" y="355708"/>
                  </a:cubicBezTo>
                  <a:cubicBezTo>
                    <a:pt x="4050906" y="358709"/>
                    <a:pt x="4049790" y="361539"/>
                    <a:pt x="4048696" y="364200"/>
                  </a:cubicBezTo>
                  <a:lnTo>
                    <a:pt x="4090682" y="364200"/>
                  </a:lnTo>
                  <a:lnTo>
                    <a:pt x="4090682" y="424804"/>
                  </a:lnTo>
                  <a:lnTo>
                    <a:pt x="4054306" y="424804"/>
                  </a:lnTo>
                  <a:lnTo>
                    <a:pt x="4054306" y="477127"/>
                  </a:lnTo>
                  <a:cubicBezTo>
                    <a:pt x="4054344" y="479706"/>
                    <a:pt x="4053998" y="481687"/>
                    <a:pt x="4053266" y="483067"/>
                  </a:cubicBezTo>
                  <a:cubicBezTo>
                    <a:pt x="4052534" y="484448"/>
                    <a:pt x="4051192" y="485478"/>
                    <a:pt x="4049239" y="486158"/>
                  </a:cubicBezTo>
                  <a:cubicBezTo>
                    <a:pt x="4047196" y="486854"/>
                    <a:pt x="4044225" y="487267"/>
                    <a:pt x="4040326" y="487399"/>
                  </a:cubicBezTo>
                  <a:cubicBezTo>
                    <a:pt x="4036428" y="487530"/>
                    <a:pt x="4031376" y="487538"/>
                    <a:pt x="4025170" y="487421"/>
                  </a:cubicBezTo>
                  <a:cubicBezTo>
                    <a:pt x="4024887" y="486305"/>
                    <a:pt x="4024502" y="485064"/>
                    <a:pt x="4024016" y="483700"/>
                  </a:cubicBezTo>
                  <a:cubicBezTo>
                    <a:pt x="4023529" y="482335"/>
                    <a:pt x="4023009" y="481049"/>
                    <a:pt x="4022455" y="479843"/>
                  </a:cubicBezTo>
                  <a:cubicBezTo>
                    <a:pt x="4027518" y="480008"/>
                    <a:pt x="4031870" y="480084"/>
                    <a:pt x="4035508" y="480069"/>
                  </a:cubicBezTo>
                  <a:cubicBezTo>
                    <a:pt x="4039146" y="480054"/>
                    <a:pt x="4041552" y="480039"/>
                    <a:pt x="4042724" y="480024"/>
                  </a:cubicBezTo>
                  <a:cubicBezTo>
                    <a:pt x="4043968" y="479948"/>
                    <a:pt x="4044828" y="479692"/>
                    <a:pt x="4045303" y="479254"/>
                  </a:cubicBezTo>
                  <a:cubicBezTo>
                    <a:pt x="4045778" y="478817"/>
                    <a:pt x="4046004" y="478108"/>
                    <a:pt x="4045982" y="477127"/>
                  </a:cubicBezTo>
                  <a:lnTo>
                    <a:pt x="4045982" y="424804"/>
                  </a:lnTo>
                  <a:lnTo>
                    <a:pt x="4011234" y="424804"/>
                  </a:lnTo>
                  <a:lnTo>
                    <a:pt x="4011234" y="364200"/>
                  </a:lnTo>
                  <a:lnTo>
                    <a:pt x="4040552" y="364200"/>
                  </a:lnTo>
                  <a:cubicBezTo>
                    <a:pt x="4041578" y="361113"/>
                    <a:pt x="4042604" y="357776"/>
                    <a:pt x="4043629" y="354191"/>
                  </a:cubicBezTo>
                  <a:cubicBezTo>
                    <a:pt x="4044654" y="350606"/>
                    <a:pt x="4045499" y="347361"/>
                    <a:pt x="4046162" y="344455"/>
                  </a:cubicBezTo>
                  <a:close/>
                  <a:moveTo>
                    <a:pt x="3221555" y="344281"/>
                  </a:moveTo>
                  <a:lnTo>
                    <a:pt x="3226984" y="345910"/>
                  </a:lnTo>
                  <a:cubicBezTo>
                    <a:pt x="3224243" y="364999"/>
                    <a:pt x="3220314" y="382335"/>
                    <a:pt x="3215198" y="397918"/>
                  </a:cubicBezTo>
                  <a:cubicBezTo>
                    <a:pt x="3210082" y="413500"/>
                    <a:pt x="3203936" y="427352"/>
                    <a:pt x="3196761" y="439474"/>
                  </a:cubicBezTo>
                  <a:cubicBezTo>
                    <a:pt x="3201542" y="448010"/>
                    <a:pt x="3207046" y="455641"/>
                    <a:pt x="3213275" y="462367"/>
                  </a:cubicBezTo>
                  <a:cubicBezTo>
                    <a:pt x="3219504" y="469094"/>
                    <a:pt x="3226547" y="474734"/>
                    <a:pt x="3234404" y="479288"/>
                  </a:cubicBezTo>
                  <a:cubicBezTo>
                    <a:pt x="3233280" y="480133"/>
                    <a:pt x="3232134" y="481159"/>
                    <a:pt x="3230966" y="482365"/>
                  </a:cubicBezTo>
                  <a:cubicBezTo>
                    <a:pt x="3229796" y="483572"/>
                    <a:pt x="3228832" y="484778"/>
                    <a:pt x="3228070" y="485985"/>
                  </a:cubicBezTo>
                  <a:cubicBezTo>
                    <a:pt x="3220582" y="481370"/>
                    <a:pt x="3213840" y="475850"/>
                    <a:pt x="3207846" y="469425"/>
                  </a:cubicBezTo>
                  <a:cubicBezTo>
                    <a:pt x="3201851" y="463001"/>
                    <a:pt x="3196467" y="455671"/>
                    <a:pt x="3191694" y="447437"/>
                  </a:cubicBezTo>
                  <a:cubicBezTo>
                    <a:pt x="3186069" y="455946"/>
                    <a:pt x="3180081" y="463540"/>
                    <a:pt x="3173732" y="470217"/>
                  </a:cubicBezTo>
                  <a:cubicBezTo>
                    <a:pt x="3167383" y="476894"/>
                    <a:pt x="3160762" y="482633"/>
                    <a:pt x="3153870" y="487432"/>
                  </a:cubicBezTo>
                  <a:cubicBezTo>
                    <a:pt x="3153120" y="486294"/>
                    <a:pt x="3152222" y="485087"/>
                    <a:pt x="3151178" y="483813"/>
                  </a:cubicBezTo>
                  <a:cubicBezTo>
                    <a:pt x="3150134" y="482538"/>
                    <a:pt x="3149101" y="481513"/>
                    <a:pt x="3148079" y="480736"/>
                  </a:cubicBezTo>
                  <a:cubicBezTo>
                    <a:pt x="3155163" y="476099"/>
                    <a:pt x="3161988" y="470262"/>
                    <a:pt x="3168552" y="463227"/>
                  </a:cubicBezTo>
                  <a:cubicBezTo>
                    <a:pt x="3175116" y="456192"/>
                    <a:pt x="3181262" y="448093"/>
                    <a:pt x="3186988" y="438931"/>
                  </a:cubicBezTo>
                  <a:cubicBezTo>
                    <a:pt x="3181141" y="427134"/>
                    <a:pt x="3176232" y="414036"/>
                    <a:pt x="3172262" y="399637"/>
                  </a:cubicBezTo>
                  <a:cubicBezTo>
                    <a:pt x="3168292" y="385238"/>
                    <a:pt x="3165057" y="369742"/>
                    <a:pt x="3162557" y="353149"/>
                  </a:cubicBezTo>
                  <a:lnTo>
                    <a:pt x="3151879" y="353149"/>
                  </a:lnTo>
                  <a:lnTo>
                    <a:pt x="3151879" y="344824"/>
                  </a:lnTo>
                  <a:lnTo>
                    <a:pt x="3220107" y="344824"/>
                  </a:lnTo>
                  <a:close/>
                  <a:moveTo>
                    <a:pt x="3091976" y="340843"/>
                  </a:moveTo>
                  <a:lnTo>
                    <a:pt x="3091976" y="370161"/>
                  </a:lnTo>
                  <a:lnTo>
                    <a:pt x="3128534" y="370161"/>
                  </a:lnTo>
                  <a:lnTo>
                    <a:pt x="3128534" y="340843"/>
                  </a:lnTo>
                  <a:close/>
                  <a:moveTo>
                    <a:pt x="69628" y="340843"/>
                  </a:moveTo>
                  <a:lnTo>
                    <a:pt x="155410" y="340843"/>
                  </a:lnTo>
                  <a:lnTo>
                    <a:pt x="155410" y="487613"/>
                  </a:lnTo>
                  <a:lnTo>
                    <a:pt x="146904" y="487613"/>
                  </a:lnTo>
                  <a:lnTo>
                    <a:pt x="146904" y="472411"/>
                  </a:lnTo>
                  <a:lnTo>
                    <a:pt x="68361" y="472411"/>
                  </a:lnTo>
                  <a:lnTo>
                    <a:pt x="68361" y="464087"/>
                  </a:lnTo>
                  <a:lnTo>
                    <a:pt x="146904" y="464087"/>
                  </a:lnTo>
                  <a:lnTo>
                    <a:pt x="146904" y="407441"/>
                  </a:lnTo>
                  <a:lnTo>
                    <a:pt x="73971" y="407441"/>
                  </a:lnTo>
                  <a:lnTo>
                    <a:pt x="73971" y="398936"/>
                  </a:lnTo>
                  <a:lnTo>
                    <a:pt x="146904" y="398936"/>
                  </a:lnTo>
                  <a:lnTo>
                    <a:pt x="146904" y="348986"/>
                  </a:lnTo>
                  <a:lnTo>
                    <a:pt x="69628" y="348986"/>
                  </a:lnTo>
                  <a:close/>
                  <a:moveTo>
                    <a:pt x="1790412" y="340288"/>
                  </a:moveTo>
                  <a:lnTo>
                    <a:pt x="1790412" y="469165"/>
                  </a:lnTo>
                  <a:lnTo>
                    <a:pt x="1921461" y="469165"/>
                  </a:lnTo>
                  <a:lnTo>
                    <a:pt x="1921461" y="340288"/>
                  </a:lnTo>
                  <a:close/>
                  <a:moveTo>
                    <a:pt x="2477576" y="337585"/>
                  </a:moveTo>
                  <a:lnTo>
                    <a:pt x="2512323" y="337585"/>
                  </a:lnTo>
                  <a:cubicBezTo>
                    <a:pt x="2508979" y="346132"/>
                    <a:pt x="2505307" y="355143"/>
                    <a:pt x="2501306" y="364618"/>
                  </a:cubicBezTo>
                  <a:cubicBezTo>
                    <a:pt x="2497306" y="374093"/>
                    <a:pt x="2493498" y="382697"/>
                    <a:pt x="2489882" y="390430"/>
                  </a:cubicBezTo>
                  <a:lnTo>
                    <a:pt x="2507075" y="390430"/>
                  </a:lnTo>
                  <a:lnTo>
                    <a:pt x="2508704" y="390249"/>
                  </a:lnTo>
                  <a:lnTo>
                    <a:pt x="2513409" y="391697"/>
                  </a:lnTo>
                  <a:cubicBezTo>
                    <a:pt x="2512225" y="403984"/>
                    <a:pt x="2510521" y="415107"/>
                    <a:pt x="2508297" y="425066"/>
                  </a:cubicBezTo>
                  <a:cubicBezTo>
                    <a:pt x="2506072" y="435024"/>
                    <a:pt x="2503372" y="443931"/>
                    <a:pt x="2500198" y="451786"/>
                  </a:cubicBezTo>
                  <a:cubicBezTo>
                    <a:pt x="2508289" y="462376"/>
                    <a:pt x="2517760" y="469435"/>
                    <a:pt x="2528611" y="472965"/>
                  </a:cubicBezTo>
                  <a:cubicBezTo>
                    <a:pt x="2539462" y="476494"/>
                    <a:pt x="2550924" y="478123"/>
                    <a:pt x="2562996" y="477852"/>
                  </a:cubicBezTo>
                  <a:lnTo>
                    <a:pt x="2586704" y="477852"/>
                  </a:lnTo>
                  <a:cubicBezTo>
                    <a:pt x="2585969" y="478908"/>
                    <a:pt x="2585313" y="480179"/>
                    <a:pt x="2584736" y="481664"/>
                  </a:cubicBezTo>
                  <a:cubicBezTo>
                    <a:pt x="2584159" y="483149"/>
                    <a:pt x="2583729" y="484465"/>
                    <a:pt x="2583446" y="485611"/>
                  </a:cubicBezTo>
                  <a:lnTo>
                    <a:pt x="2562453" y="485611"/>
                  </a:lnTo>
                  <a:cubicBezTo>
                    <a:pt x="2549521" y="485883"/>
                    <a:pt x="2537426" y="484257"/>
                    <a:pt x="2526168" y="480732"/>
                  </a:cubicBezTo>
                  <a:cubicBezTo>
                    <a:pt x="2514910" y="477207"/>
                    <a:pt x="2504986" y="470153"/>
                    <a:pt x="2496398" y="459570"/>
                  </a:cubicBezTo>
                  <a:cubicBezTo>
                    <a:pt x="2493404" y="465622"/>
                    <a:pt x="2490026" y="470937"/>
                    <a:pt x="2486263" y="475515"/>
                  </a:cubicBezTo>
                  <a:cubicBezTo>
                    <a:pt x="2482500" y="480093"/>
                    <a:pt x="2478398" y="484001"/>
                    <a:pt x="2473957" y="487240"/>
                  </a:cubicBezTo>
                  <a:cubicBezTo>
                    <a:pt x="2473266" y="486272"/>
                    <a:pt x="2472339" y="485225"/>
                    <a:pt x="2471174" y="484101"/>
                  </a:cubicBezTo>
                  <a:cubicBezTo>
                    <a:pt x="2470009" y="482976"/>
                    <a:pt x="2468946" y="482156"/>
                    <a:pt x="2467984" y="481641"/>
                  </a:cubicBezTo>
                  <a:cubicBezTo>
                    <a:pt x="2472690" y="478219"/>
                    <a:pt x="2476988" y="474082"/>
                    <a:pt x="2480879" y="469230"/>
                  </a:cubicBezTo>
                  <a:cubicBezTo>
                    <a:pt x="2484770" y="464378"/>
                    <a:pt x="2488254" y="458744"/>
                    <a:pt x="2491330" y="452329"/>
                  </a:cubicBezTo>
                  <a:cubicBezTo>
                    <a:pt x="2488616" y="447993"/>
                    <a:pt x="2486127" y="443090"/>
                    <a:pt x="2483865" y="437622"/>
                  </a:cubicBezTo>
                  <a:cubicBezTo>
                    <a:pt x="2481603" y="432154"/>
                    <a:pt x="2479567" y="426075"/>
                    <a:pt x="2477757" y="419386"/>
                  </a:cubicBezTo>
                  <a:lnTo>
                    <a:pt x="2484453" y="416490"/>
                  </a:lnTo>
                  <a:cubicBezTo>
                    <a:pt x="2485901" y="421818"/>
                    <a:pt x="2487484" y="426728"/>
                    <a:pt x="2489204" y="431219"/>
                  </a:cubicBezTo>
                  <a:cubicBezTo>
                    <a:pt x="2490923" y="435710"/>
                    <a:pt x="2492778" y="439851"/>
                    <a:pt x="2494769" y="443641"/>
                  </a:cubicBezTo>
                  <a:cubicBezTo>
                    <a:pt x="2497204" y="437396"/>
                    <a:pt x="2499256" y="430473"/>
                    <a:pt x="2500922" y="422871"/>
                  </a:cubicBezTo>
                  <a:cubicBezTo>
                    <a:pt x="2502588" y="415269"/>
                    <a:pt x="2503916" y="406989"/>
                    <a:pt x="2504903" y="398031"/>
                  </a:cubicBezTo>
                  <a:lnTo>
                    <a:pt x="2478119" y="398031"/>
                  </a:lnTo>
                  <a:cubicBezTo>
                    <a:pt x="2481562" y="391086"/>
                    <a:pt x="2485309" y="382851"/>
                    <a:pt x="2489362" y="373328"/>
                  </a:cubicBezTo>
                  <a:cubicBezTo>
                    <a:pt x="2493416" y="363804"/>
                    <a:pt x="2497208" y="354484"/>
                    <a:pt x="2500741" y="345367"/>
                  </a:cubicBezTo>
                  <a:lnTo>
                    <a:pt x="2477576" y="345367"/>
                  </a:lnTo>
                  <a:close/>
                  <a:moveTo>
                    <a:pt x="359283" y="334520"/>
                  </a:moveTo>
                  <a:lnTo>
                    <a:pt x="365255" y="335424"/>
                  </a:lnTo>
                  <a:cubicBezTo>
                    <a:pt x="364761" y="341434"/>
                    <a:pt x="364120" y="348299"/>
                    <a:pt x="363331" y="356017"/>
                  </a:cubicBezTo>
                  <a:cubicBezTo>
                    <a:pt x="362543" y="363735"/>
                    <a:pt x="361674" y="371676"/>
                    <a:pt x="360724" y="379840"/>
                  </a:cubicBezTo>
                  <a:cubicBezTo>
                    <a:pt x="359775" y="388004"/>
                    <a:pt x="358812" y="395761"/>
                    <a:pt x="357835" y="403109"/>
                  </a:cubicBezTo>
                  <a:lnTo>
                    <a:pt x="381724" y="403109"/>
                  </a:lnTo>
                  <a:cubicBezTo>
                    <a:pt x="381720" y="403215"/>
                    <a:pt x="381682" y="403816"/>
                    <a:pt x="381611" y="404914"/>
                  </a:cubicBezTo>
                  <a:cubicBezTo>
                    <a:pt x="381539" y="406012"/>
                    <a:pt x="381456" y="406974"/>
                    <a:pt x="381362" y="407801"/>
                  </a:cubicBezTo>
                  <a:cubicBezTo>
                    <a:pt x="379930" y="424093"/>
                    <a:pt x="378471" y="437319"/>
                    <a:pt x="376985" y="447478"/>
                  </a:cubicBezTo>
                  <a:cubicBezTo>
                    <a:pt x="375499" y="457638"/>
                    <a:pt x="373893" y="465434"/>
                    <a:pt x="372166" y="470867"/>
                  </a:cubicBezTo>
                  <a:cubicBezTo>
                    <a:pt x="370439" y="476300"/>
                    <a:pt x="368497" y="480072"/>
                    <a:pt x="366341" y="482185"/>
                  </a:cubicBezTo>
                  <a:cubicBezTo>
                    <a:pt x="364856" y="483609"/>
                    <a:pt x="363257" y="484639"/>
                    <a:pt x="361545" y="485275"/>
                  </a:cubicBezTo>
                  <a:cubicBezTo>
                    <a:pt x="359833" y="485910"/>
                    <a:pt x="357692" y="486263"/>
                    <a:pt x="355121" y="486335"/>
                  </a:cubicBezTo>
                  <a:cubicBezTo>
                    <a:pt x="352881" y="486512"/>
                    <a:pt x="349850" y="486565"/>
                    <a:pt x="346027" y="486494"/>
                  </a:cubicBezTo>
                  <a:cubicBezTo>
                    <a:pt x="342203" y="486422"/>
                    <a:pt x="337996" y="486248"/>
                    <a:pt x="333404" y="485973"/>
                  </a:cubicBezTo>
                  <a:cubicBezTo>
                    <a:pt x="333317" y="484669"/>
                    <a:pt x="333083" y="483263"/>
                    <a:pt x="332702" y="481756"/>
                  </a:cubicBezTo>
                  <a:cubicBezTo>
                    <a:pt x="332321" y="480248"/>
                    <a:pt x="331771" y="478886"/>
                    <a:pt x="331051" y="477670"/>
                  </a:cubicBezTo>
                  <a:cubicBezTo>
                    <a:pt x="335775" y="478191"/>
                    <a:pt x="340081" y="478508"/>
                    <a:pt x="343968" y="478621"/>
                  </a:cubicBezTo>
                  <a:cubicBezTo>
                    <a:pt x="347855" y="478734"/>
                    <a:pt x="350668" y="478779"/>
                    <a:pt x="352406" y="478757"/>
                  </a:cubicBezTo>
                  <a:cubicBezTo>
                    <a:pt x="354016" y="478776"/>
                    <a:pt x="355366" y="478647"/>
                    <a:pt x="356455" y="478372"/>
                  </a:cubicBezTo>
                  <a:cubicBezTo>
                    <a:pt x="357545" y="478097"/>
                    <a:pt x="358487" y="477561"/>
                    <a:pt x="359283" y="476765"/>
                  </a:cubicBezTo>
                  <a:cubicBezTo>
                    <a:pt x="361088" y="475104"/>
                    <a:pt x="362766" y="471865"/>
                    <a:pt x="364317" y="467047"/>
                  </a:cubicBezTo>
                  <a:cubicBezTo>
                    <a:pt x="365867" y="462229"/>
                    <a:pt x="367317" y="455289"/>
                    <a:pt x="368667" y="446228"/>
                  </a:cubicBezTo>
                  <a:cubicBezTo>
                    <a:pt x="370016" y="437166"/>
                    <a:pt x="371292" y="425440"/>
                    <a:pt x="372494" y="411050"/>
                  </a:cubicBezTo>
                  <a:lnTo>
                    <a:pt x="298837" y="411050"/>
                  </a:lnTo>
                  <a:lnTo>
                    <a:pt x="298837" y="410869"/>
                  </a:lnTo>
                  <a:lnTo>
                    <a:pt x="296485" y="410869"/>
                  </a:lnTo>
                  <a:cubicBezTo>
                    <a:pt x="297216" y="406192"/>
                    <a:pt x="297945" y="400756"/>
                    <a:pt x="298670" y="394561"/>
                  </a:cubicBezTo>
                  <a:cubicBezTo>
                    <a:pt x="299395" y="388366"/>
                    <a:pt x="300070" y="381990"/>
                    <a:pt x="300694" y="375431"/>
                  </a:cubicBezTo>
                  <a:cubicBezTo>
                    <a:pt x="301318" y="368873"/>
                    <a:pt x="301846" y="362710"/>
                    <a:pt x="302276" y="356941"/>
                  </a:cubicBezTo>
                  <a:lnTo>
                    <a:pt x="310239" y="357665"/>
                  </a:lnTo>
                  <a:cubicBezTo>
                    <a:pt x="309677" y="364910"/>
                    <a:pt x="308991" y="372596"/>
                    <a:pt x="308180" y="380724"/>
                  </a:cubicBezTo>
                  <a:cubicBezTo>
                    <a:pt x="307370" y="388852"/>
                    <a:pt x="306548" y="396313"/>
                    <a:pt x="305714" y="403109"/>
                  </a:cubicBezTo>
                  <a:lnTo>
                    <a:pt x="349510" y="403109"/>
                  </a:lnTo>
                  <a:cubicBezTo>
                    <a:pt x="350364" y="396678"/>
                    <a:pt x="351211" y="389862"/>
                    <a:pt x="352051" y="382662"/>
                  </a:cubicBezTo>
                  <a:cubicBezTo>
                    <a:pt x="352891" y="375461"/>
                    <a:pt x="353671" y="368432"/>
                    <a:pt x="354390" y="361574"/>
                  </a:cubicBezTo>
                  <a:cubicBezTo>
                    <a:pt x="355109" y="354717"/>
                    <a:pt x="355715" y="348587"/>
                    <a:pt x="356206" y="343184"/>
                  </a:cubicBezTo>
                  <a:lnTo>
                    <a:pt x="293589" y="343184"/>
                  </a:lnTo>
                  <a:lnTo>
                    <a:pt x="293589" y="335063"/>
                  </a:lnTo>
                  <a:lnTo>
                    <a:pt x="357835" y="335063"/>
                  </a:lnTo>
                  <a:close/>
                  <a:moveTo>
                    <a:pt x="223009" y="334146"/>
                  </a:moveTo>
                  <a:lnTo>
                    <a:pt x="283274" y="334146"/>
                  </a:lnTo>
                  <a:lnTo>
                    <a:pt x="283274" y="342290"/>
                  </a:lnTo>
                  <a:lnTo>
                    <a:pt x="255584" y="342290"/>
                  </a:lnTo>
                  <a:cubicBezTo>
                    <a:pt x="253967" y="350642"/>
                    <a:pt x="252135" y="358778"/>
                    <a:pt x="250087" y="366699"/>
                  </a:cubicBezTo>
                  <a:cubicBezTo>
                    <a:pt x="248040" y="374621"/>
                    <a:pt x="245710" y="382169"/>
                    <a:pt x="243097" y="389344"/>
                  </a:cubicBezTo>
                  <a:lnTo>
                    <a:pt x="277301" y="389344"/>
                  </a:lnTo>
                  <a:lnTo>
                    <a:pt x="277301" y="464087"/>
                  </a:lnTo>
                  <a:lnTo>
                    <a:pt x="243278" y="464087"/>
                  </a:lnTo>
                  <a:lnTo>
                    <a:pt x="243278" y="479478"/>
                  </a:lnTo>
                  <a:lnTo>
                    <a:pt x="235315" y="479478"/>
                  </a:lnTo>
                  <a:lnTo>
                    <a:pt x="235315" y="407801"/>
                  </a:lnTo>
                  <a:cubicBezTo>
                    <a:pt x="232058" y="414463"/>
                    <a:pt x="228438" y="420496"/>
                    <a:pt x="224457" y="425902"/>
                  </a:cubicBezTo>
                  <a:cubicBezTo>
                    <a:pt x="224042" y="424902"/>
                    <a:pt x="223333" y="423596"/>
                    <a:pt x="222330" y="421985"/>
                  </a:cubicBezTo>
                  <a:cubicBezTo>
                    <a:pt x="221327" y="420374"/>
                    <a:pt x="220347" y="419023"/>
                    <a:pt x="219389" y="417932"/>
                  </a:cubicBezTo>
                  <a:cubicBezTo>
                    <a:pt x="226142" y="408734"/>
                    <a:pt x="231775" y="397599"/>
                    <a:pt x="236288" y="384527"/>
                  </a:cubicBezTo>
                  <a:cubicBezTo>
                    <a:pt x="240801" y="371455"/>
                    <a:pt x="244398" y="357376"/>
                    <a:pt x="247079" y="342290"/>
                  </a:cubicBezTo>
                  <a:lnTo>
                    <a:pt x="223009" y="342290"/>
                  </a:lnTo>
                  <a:close/>
                  <a:moveTo>
                    <a:pt x="2699196" y="333253"/>
                  </a:moveTo>
                  <a:lnTo>
                    <a:pt x="2797986" y="333253"/>
                  </a:lnTo>
                  <a:lnTo>
                    <a:pt x="2797986" y="474401"/>
                  </a:lnTo>
                  <a:cubicBezTo>
                    <a:pt x="2798008" y="477783"/>
                    <a:pt x="2797512" y="480340"/>
                    <a:pt x="2796497" y="482071"/>
                  </a:cubicBezTo>
                  <a:cubicBezTo>
                    <a:pt x="2795482" y="483801"/>
                    <a:pt x="2793812" y="485046"/>
                    <a:pt x="2791488" y="485804"/>
                  </a:cubicBezTo>
                  <a:cubicBezTo>
                    <a:pt x="2789061" y="486584"/>
                    <a:pt x="2785501" y="487059"/>
                    <a:pt x="2780808" y="487229"/>
                  </a:cubicBezTo>
                  <a:cubicBezTo>
                    <a:pt x="2776114" y="487398"/>
                    <a:pt x="2770198" y="487466"/>
                    <a:pt x="2763060" y="487432"/>
                  </a:cubicBezTo>
                  <a:cubicBezTo>
                    <a:pt x="2762687" y="486192"/>
                    <a:pt x="2762214" y="484737"/>
                    <a:pt x="2761638" y="483066"/>
                  </a:cubicBezTo>
                  <a:cubicBezTo>
                    <a:pt x="2761063" y="481396"/>
                    <a:pt x="2760454" y="479895"/>
                    <a:pt x="2759811" y="478565"/>
                  </a:cubicBezTo>
                  <a:cubicBezTo>
                    <a:pt x="2765827" y="478734"/>
                    <a:pt x="2771166" y="478802"/>
                    <a:pt x="2775829" y="478768"/>
                  </a:cubicBezTo>
                  <a:cubicBezTo>
                    <a:pt x="2780492" y="478734"/>
                    <a:pt x="2783660" y="478666"/>
                    <a:pt x="2785336" y="478565"/>
                  </a:cubicBezTo>
                  <a:cubicBezTo>
                    <a:pt x="2786944" y="478508"/>
                    <a:pt x="2788076" y="478169"/>
                    <a:pt x="2788732" y="477546"/>
                  </a:cubicBezTo>
                  <a:cubicBezTo>
                    <a:pt x="2789389" y="476924"/>
                    <a:pt x="2789706" y="475815"/>
                    <a:pt x="2789684" y="474220"/>
                  </a:cubicBezTo>
                  <a:lnTo>
                    <a:pt x="2789684" y="341374"/>
                  </a:lnTo>
                  <a:lnTo>
                    <a:pt x="2699196" y="341374"/>
                  </a:lnTo>
                  <a:close/>
                  <a:moveTo>
                    <a:pt x="3070079" y="332699"/>
                  </a:moveTo>
                  <a:lnTo>
                    <a:pt x="3151517" y="332699"/>
                  </a:lnTo>
                  <a:lnTo>
                    <a:pt x="3151517" y="340843"/>
                  </a:lnTo>
                  <a:lnTo>
                    <a:pt x="3137040" y="340843"/>
                  </a:lnTo>
                  <a:lnTo>
                    <a:pt x="3137040" y="441284"/>
                  </a:lnTo>
                  <a:lnTo>
                    <a:pt x="3152965" y="438388"/>
                  </a:lnTo>
                  <a:lnTo>
                    <a:pt x="3153508" y="446170"/>
                  </a:lnTo>
                  <a:lnTo>
                    <a:pt x="3137040" y="449247"/>
                  </a:lnTo>
                  <a:lnTo>
                    <a:pt x="3137040" y="487251"/>
                  </a:lnTo>
                  <a:lnTo>
                    <a:pt x="3128534" y="487251"/>
                  </a:lnTo>
                  <a:lnTo>
                    <a:pt x="3128534" y="450875"/>
                  </a:lnTo>
                  <a:cubicBezTo>
                    <a:pt x="3117871" y="452866"/>
                    <a:pt x="3107616" y="454721"/>
                    <a:pt x="3097768" y="456440"/>
                  </a:cubicBezTo>
                  <a:cubicBezTo>
                    <a:pt x="3087920" y="458160"/>
                    <a:pt x="3078932" y="459743"/>
                    <a:pt x="3070802" y="461191"/>
                  </a:cubicBezTo>
                  <a:lnTo>
                    <a:pt x="3068812" y="452685"/>
                  </a:lnTo>
                  <a:lnTo>
                    <a:pt x="3083471" y="450332"/>
                  </a:lnTo>
                  <a:lnTo>
                    <a:pt x="3083471" y="340843"/>
                  </a:lnTo>
                  <a:lnTo>
                    <a:pt x="3070079" y="340843"/>
                  </a:lnTo>
                  <a:close/>
                  <a:moveTo>
                    <a:pt x="3989698" y="331986"/>
                  </a:moveTo>
                  <a:lnTo>
                    <a:pt x="4098646" y="331986"/>
                  </a:lnTo>
                  <a:lnTo>
                    <a:pt x="4098646" y="340107"/>
                  </a:lnTo>
                  <a:lnTo>
                    <a:pt x="3998204" y="340107"/>
                  </a:lnTo>
                  <a:lnTo>
                    <a:pt x="3998204" y="381381"/>
                  </a:lnTo>
                  <a:cubicBezTo>
                    <a:pt x="3998300" y="391916"/>
                    <a:pt x="3997788" y="403345"/>
                    <a:pt x="3996669" y="415668"/>
                  </a:cubicBezTo>
                  <a:cubicBezTo>
                    <a:pt x="3995551" y="427991"/>
                    <a:pt x="3993257" y="440263"/>
                    <a:pt x="3989786" y="452484"/>
                  </a:cubicBezTo>
                  <a:cubicBezTo>
                    <a:pt x="3986315" y="464704"/>
                    <a:pt x="3981098" y="475929"/>
                    <a:pt x="3974134" y="486158"/>
                  </a:cubicBezTo>
                  <a:cubicBezTo>
                    <a:pt x="3973320" y="485391"/>
                    <a:pt x="3972189" y="484579"/>
                    <a:pt x="3970741" y="483722"/>
                  </a:cubicBezTo>
                  <a:cubicBezTo>
                    <a:pt x="3969293" y="482865"/>
                    <a:pt x="3968072" y="482234"/>
                    <a:pt x="3967076" y="481828"/>
                  </a:cubicBezTo>
                  <a:cubicBezTo>
                    <a:pt x="3973851" y="471795"/>
                    <a:pt x="3978862" y="460929"/>
                    <a:pt x="3982111" y="449229"/>
                  </a:cubicBezTo>
                  <a:cubicBezTo>
                    <a:pt x="3985360" y="437529"/>
                    <a:pt x="3987462" y="425819"/>
                    <a:pt x="3988418" y="414099"/>
                  </a:cubicBezTo>
                  <a:cubicBezTo>
                    <a:pt x="3989374" y="402379"/>
                    <a:pt x="3989801" y="391473"/>
                    <a:pt x="3989698" y="381381"/>
                  </a:cubicBezTo>
                  <a:close/>
                  <a:moveTo>
                    <a:pt x="1781748" y="331624"/>
                  </a:moveTo>
                  <a:lnTo>
                    <a:pt x="1930306" y="331624"/>
                  </a:lnTo>
                  <a:lnTo>
                    <a:pt x="1930306" y="487240"/>
                  </a:lnTo>
                  <a:lnTo>
                    <a:pt x="1921461" y="487240"/>
                  </a:lnTo>
                  <a:lnTo>
                    <a:pt x="1921461" y="477467"/>
                  </a:lnTo>
                  <a:lnTo>
                    <a:pt x="1790412" y="477467"/>
                  </a:lnTo>
                  <a:lnTo>
                    <a:pt x="1790412" y="487240"/>
                  </a:lnTo>
                  <a:lnTo>
                    <a:pt x="1781748" y="487240"/>
                  </a:lnTo>
                  <a:close/>
                  <a:moveTo>
                    <a:pt x="3730266" y="331251"/>
                  </a:moveTo>
                  <a:cubicBezTo>
                    <a:pt x="3737200" y="333615"/>
                    <a:pt x="3744235" y="336488"/>
                    <a:pt x="3751372" y="339870"/>
                  </a:cubicBezTo>
                  <a:cubicBezTo>
                    <a:pt x="3758510" y="343252"/>
                    <a:pt x="3764323" y="346532"/>
                    <a:pt x="3768814" y="349710"/>
                  </a:cubicBezTo>
                  <a:lnTo>
                    <a:pt x="3764108" y="356949"/>
                  </a:lnTo>
                  <a:cubicBezTo>
                    <a:pt x="3759708" y="353590"/>
                    <a:pt x="3753940" y="350129"/>
                    <a:pt x="3746802" y="346566"/>
                  </a:cubicBezTo>
                  <a:cubicBezTo>
                    <a:pt x="3739665" y="343003"/>
                    <a:pt x="3732585" y="339949"/>
                    <a:pt x="3725560" y="337404"/>
                  </a:cubicBezTo>
                  <a:close/>
                  <a:moveTo>
                    <a:pt x="2659562" y="330357"/>
                  </a:moveTo>
                  <a:cubicBezTo>
                    <a:pt x="2664712" y="334573"/>
                    <a:pt x="2669836" y="339154"/>
                    <a:pt x="2674935" y="344100"/>
                  </a:cubicBezTo>
                  <a:cubicBezTo>
                    <a:pt x="2680034" y="349046"/>
                    <a:pt x="2684074" y="353452"/>
                    <a:pt x="2687053" y="357317"/>
                  </a:cubicBezTo>
                  <a:lnTo>
                    <a:pt x="2681258" y="363654"/>
                  </a:lnTo>
                  <a:cubicBezTo>
                    <a:pt x="2678292" y="359772"/>
                    <a:pt x="2674286" y="355267"/>
                    <a:pt x="2669238" y="350140"/>
                  </a:cubicBezTo>
                  <a:cubicBezTo>
                    <a:pt x="2664190" y="345014"/>
                    <a:pt x="2659095" y="340287"/>
                    <a:pt x="2653952" y="335960"/>
                  </a:cubicBezTo>
                  <a:close/>
                  <a:moveTo>
                    <a:pt x="3412579" y="328717"/>
                  </a:moveTo>
                  <a:cubicBezTo>
                    <a:pt x="3417265" y="332944"/>
                    <a:pt x="3421963" y="337521"/>
                    <a:pt x="3426672" y="342449"/>
                  </a:cubicBezTo>
                  <a:cubicBezTo>
                    <a:pt x="3431381" y="347377"/>
                    <a:pt x="3435129" y="351727"/>
                    <a:pt x="3437915" y="355502"/>
                  </a:cubicBezTo>
                  <a:lnTo>
                    <a:pt x="3431762" y="360569"/>
                  </a:lnTo>
                  <a:cubicBezTo>
                    <a:pt x="3428987" y="356689"/>
                    <a:pt x="3425262" y="352187"/>
                    <a:pt x="3420587" y="347064"/>
                  </a:cubicBezTo>
                  <a:cubicBezTo>
                    <a:pt x="3415912" y="341940"/>
                    <a:pt x="3411191" y="337212"/>
                    <a:pt x="3406425" y="332880"/>
                  </a:cubicBezTo>
                  <a:close/>
                  <a:moveTo>
                    <a:pt x="3949884" y="326014"/>
                  </a:moveTo>
                  <a:cubicBezTo>
                    <a:pt x="3955162" y="329135"/>
                    <a:pt x="3960667" y="332570"/>
                    <a:pt x="3966398" y="336319"/>
                  </a:cubicBezTo>
                  <a:cubicBezTo>
                    <a:pt x="3972129" y="340068"/>
                    <a:pt x="3976819" y="343324"/>
                    <a:pt x="3980468" y="346085"/>
                  </a:cubicBezTo>
                  <a:lnTo>
                    <a:pt x="3975220" y="353150"/>
                  </a:lnTo>
                  <a:cubicBezTo>
                    <a:pt x="3971578" y="350119"/>
                    <a:pt x="3966918" y="346627"/>
                    <a:pt x="3961240" y="342673"/>
                  </a:cubicBezTo>
                  <a:cubicBezTo>
                    <a:pt x="3955562" y="338718"/>
                    <a:pt x="3950088" y="335096"/>
                    <a:pt x="3944816" y="331805"/>
                  </a:cubicBezTo>
                  <a:close/>
                  <a:moveTo>
                    <a:pt x="2253548" y="326003"/>
                  </a:moveTo>
                  <a:cubicBezTo>
                    <a:pt x="2257447" y="330787"/>
                    <a:pt x="2261096" y="335968"/>
                    <a:pt x="2264497" y="341544"/>
                  </a:cubicBezTo>
                  <a:cubicBezTo>
                    <a:pt x="2267898" y="347120"/>
                    <a:pt x="2270462" y="352074"/>
                    <a:pt x="2272189" y="356406"/>
                  </a:cubicBezTo>
                  <a:lnTo>
                    <a:pt x="2264588" y="360750"/>
                  </a:lnTo>
                  <a:cubicBezTo>
                    <a:pt x="2262861" y="356248"/>
                    <a:pt x="2260342" y="351181"/>
                    <a:pt x="2257032" y="345548"/>
                  </a:cubicBezTo>
                  <a:cubicBezTo>
                    <a:pt x="2253722" y="339915"/>
                    <a:pt x="2250208" y="334667"/>
                    <a:pt x="2246490" y="329803"/>
                  </a:cubicBezTo>
                  <a:close/>
                  <a:moveTo>
                    <a:pt x="481898" y="326003"/>
                  </a:moveTo>
                  <a:cubicBezTo>
                    <a:pt x="485797" y="330787"/>
                    <a:pt x="489446" y="335968"/>
                    <a:pt x="492847" y="341544"/>
                  </a:cubicBezTo>
                  <a:cubicBezTo>
                    <a:pt x="496248" y="347120"/>
                    <a:pt x="498812" y="352074"/>
                    <a:pt x="500539" y="356406"/>
                  </a:cubicBezTo>
                  <a:lnTo>
                    <a:pt x="492938" y="360750"/>
                  </a:lnTo>
                  <a:cubicBezTo>
                    <a:pt x="491211" y="356248"/>
                    <a:pt x="488692" y="351181"/>
                    <a:pt x="485382" y="345548"/>
                  </a:cubicBezTo>
                  <a:cubicBezTo>
                    <a:pt x="482072" y="339915"/>
                    <a:pt x="478558" y="334667"/>
                    <a:pt x="474840" y="329803"/>
                  </a:cubicBezTo>
                  <a:close/>
                  <a:moveTo>
                    <a:pt x="3651742" y="325641"/>
                  </a:moveTo>
                  <a:lnTo>
                    <a:pt x="3658800" y="332699"/>
                  </a:lnTo>
                  <a:cubicBezTo>
                    <a:pt x="3651870" y="334146"/>
                    <a:pt x="3644058" y="335504"/>
                    <a:pt x="3635364" y="336771"/>
                  </a:cubicBezTo>
                  <a:cubicBezTo>
                    <a:pt x="3626669" y="338037"/>
                    <a:pt x="3617410" y="339214"/>
                    <a:pt x="3607584" y="340300"/>
                  </a:cubicBezTo>
                  <a:cubicBezTo>
                    <a:pt x="3607218" y="343757"/>
                    <a:pt x="3606819" y="347384"/>
                    <a:pt x="3606385" y="351181"/>
                  </a:cubicBezTo>
                  <a:cubicBezTo>
                    <a:pt x="3605952" y="354977"/>
                    <a:pt x="3605506" y="358831"/>
                    <a:pt x="3605050" y="362741"/>
                  </a:cubicBezTo>
                  <a:lnTo>
                    <a:pt x="3670020" y="362741"/>
                  </a:lnTo>
                  <a:lnTo>
                    <a:pt x="3670020" y="370884"/>
                  </a:lnTo>
                  <a:lnTo>
                    <a:pt x="3603964" y="370884"/>
                  </a:lnTo>
                  <a:cubicBezTo>
                    <a:pt x="3603504" y="374704"/>
                    <a:pt x="3603022" y="378376"/>
                    <a:pt x="3602516" y="381901"/>
                  </a:cubicBezTo>
                  <a:cubicBezTo>
                    <a:pt x="3602012" y="385427"/>
                    <a:pt x="3601529" y="388692"/>
                    <a:pt x="3601069" y="391697"/>
                  </a:cubicBezTo>
                  <a:lnTo>
                    <a:pt x="3654276" y="391697"/>
                  </a:lnTo>
                  <a:lnTo>
                    <a:pt x="3654276" y="453590"/>
                  </a:lnTo>
                  <a:lnTo>
                    <a:pt x="3645408" y="453590"/>
                  </a:lnTo>
                  <a:lnTo>
                    <a:pt x="3645408" y="399840"/>
                  </a:lnTo>
                  <a:lnTo>
                    <a:pt x="3559988" y="399840"/>
                  </a:lnTo>
                  <a:lnTo>
                    <a:pt x="3559988" y="453228"/>
                  </a:lnTo>
                  <a:lnTo>
                    <a:pt x="3551301" y="453228"/>
                  </a:lnTo>
                  <a:lnTo>
                    <a:pt x="3551301" y="391697"/>
                  </a:lnTo>
                  <a:lnTo>
                    <a:pt x="3592563" y="391697"/>
                  </a:lnTo>
                  <a:cubicBezTo>
                    <a:pt x="3593027" y="388692"/>
                    <a:pt x="3593502" y="385427"/>
                    <a:pt x="3593988" y="381901"/>
                  </a:cubicBezTo>
                  <a:cubicBezTo>
                    <a:pt x="3594475" y="378376"/>
                    <a:pt x="3594904" y="374704"/>
                    <a:pt x="3595278" y="370884"/>
                  </a:cubicBezTo>
                  <a:lnTo>
                    <a:pt x="3535375" y="370884"/>
                  </a:lnTo>
                  <a:lnTo>
                    <a:pt x="3535375" y="362741"/>
                  </a:lnTo>
                  <a:lnTo>
                    <a:pt x="3596183" y="362741"/>
                  </a:lnTo>
                  <a:cubicBezTo>
                    <a:pt x="3596635" y="359008"/>
                    <a:pt x="3597042" y="355298"/>
                    <a:pt x="3597404" y="351611"/>
                  </a:cubicBezTo>
                  <a:cubicBezTo>
                    <a:pt x="3597766" y="347923"/>
                    <a:pt x="3598083" y="344394"/>
                    <a:pt x="3598354" y="341024"/>
                  </a:cubicBezTo>
                  <a:cubicBezTo>
                    <a:pt x="3587805" y="341932"/>
                    <a:pt x="3577142" y="342739"/>
                    <a:pt x="3566367" y="343444"/>
                  </a:cubicBezTo>
                  <a:cubicBezTo>
                    <a:pt x="3555591" y="344149"/>
                    <a:pt x="3545020" y="344730"/>
                    <a:pt x="3534651" y="345186"/>
                  </a:cubicBezTo>
                  <a:lnTo>
                    <a:pt x="3534651" y="387896"/>
                  </a:lnTo>
                  <a:cubicBezTo>
                    <a:pt x="3534732" y="397580"/>
                    <a:pt x="3534309" y="408153"/>
                    <a:pt x="3533384" y="419614"/>
                  </a:cubicBezTo>
                  <a:cubicBezTo>
                    <a:pt x="3532459" y="431074"/>
                    <a:pt x="3530549" y="442505"/>
                    <a:pt x="3527654" y="453905"/>
                  </a:cubicBezTo>
                  <a:cubicBezTo>
                    <a:pt x="3524758" y="465305"/>
                    <a:pt x="3520394" y="475757"/>
                    <a:pt x="3514563" y="485261"/>
                  </a:cubicBezTo>
                  <a:cubicBezTo>
                    <a:pt x="3513752" y="484571"/>
                    <a:pt x="3512614" y="483779"/>
                    <a:pt x="3511147" y="482885"/>
                  </a:cubicBezTo>
                  <a:cubicBezTo>
                    <a:pt x="3509680" y="481992"/>
                    <a:pt x="3508406" y="481336"/>
                    <a:pt x="3507324" y="480917"/>
                  </a:cubicBezTo>
                  <a:cubicBezTo>
                    <a:pt x="3512968" y="471618"/>
                    <a:pt x="3517142" y="461542"/>
                    <a:pt x="3519844" y="450688"/>
                  </a:cubicBezTo>
                  <a:cubicBezTo>
                    <a:pt x="3522547" y="439834"/>
                    <a:pt x="3524294" y="428980"/>
                    <a:pt x="3525086" y="418126"/>
                  </a:cubicBezTo>
                  <a:cubicBezTo>
                    <a:pt x="3525878" y="407272"/>
                    <a:pt x="3526232" y="397195"/>
                    <a:pt x="3526145" y="387896"/>
                  </a:cubicBezTo>
                  <a:lnTo>
                    <a:pt x="3526145" y="337947"/>
                  </a:lnTo>
                  <a:cubicBezTo>
                    <a:pt x="3540853" y="337343"/>
                    <a:pt x="3556078" y="336480"/>
                    <a:pt x="3571818" y="335360"/>
                  </a:cubicBezTo>
                  <a:cubicBezTo>
                    <a:pt x="3587558" y="334239"/>
                    <a:pt x="3602434" y="332867"/>
                    <a:pt x="3616445" y="331244"/>
                  </a:cubicBezTo>
                  <a:cubicBezTo>
                    <a:pt x="3630456" y="329621"/>
                    <a:pt x="3642222" y="327753"/>
                    <a:pt x="3651742" y="325641"/>
                  </a:cubicBezTo>
                  <a:close/>
                  <a:moveTo>
                    <a:pt x="673646" y="325641"/>
                  </a:moveTo>
                  <a:cubicBezTo>
                    <a:pt x="679679" y="328370"/>
                    <a:pt x="685937" y="331507"/>
                    <a:pt x="692422" y="335051"/>
                  </a:cubicBezTo>
                  <a:cubicBezTo>
                    <a:pt x="698907" y="338595"/>
                    <a:pt x="704171" y="341913"/>
                    <a:pt x="708212" y="345005"/>
                  </a:cubicBezTo>
                  <a:lnTo>
                    <a:pt x="703145" y="352244"/>
                  </a:lnTo>
                  <a:cubicBezTo>
                    <a:pt x="699133" y="349051"/>
                    <a:pt x="693945" y="345574"/>
                    <a:pt x="687581" y="341815"/>
                  </a:cubicBezTo>
                  <a:cubicBezTo>
                    <a:pt x="681217" y="338056"/>
                    <a:pt x="674943" y="334716"/>
                    <a:pt x="668760" y="331794"/>
                  </a:cubicBezTo>
                  <a:close/>
                  <a:moveTo>
                    <a:pt x="3376746" y="325460"/>
                  </a:moveTo>
                  <a:lnTo>
                    <a:pt x="3385251" y="325460"/>
                  </a:lnTo>
                  <a:cubicBezTo>
                    <a:pt x="3385259" y="332261"/>
                    <a:pt x="3385198" y="339153"/>
                    <a:pt x="3385070" y="346136"/>
                  </a:cubicBezTo>
                  <a:cubicBezTo>
                    <a:pt x="3384942" y="353119"/>
                    <a:pt x="3384701" y="360101"/>
                    <a:pt x="3384346" y="367084"/>
                  </a:cubicBezTo>
                  <a:lnTo>
                    <a:pt x="3450945" y="367084"/>
                  </a:lnTo>
                  <a:lnTo>
                    <a:pt x="3450945" y="375590"/>
                  </a:lnTo>
                  <a:lnTo>
                    <a:pt x="3383804" y="375590"/>
                  </a:lnTo>
                  <a:cubicBezTo>
                    <a:pt x="3382822" y="390474"/>
                    <a:pt x="3380824" y="404843"/>
                    <a:pt x="3377812" y="418695"/>
                  </a:cubicBezTo>
                  <a:cubicBezTo>
                    <a:pt x="3374798" y="432548"/>
                    <a:pt x="3370147" y="445254"/>
                    <a:pt x="3363856" y="456814"/>
                  </a:cubicBezTo>
                  <a:cubicBezTo>
                    <a:pt x="3357566" y="468374"/>
                    <a:pt x="3349013" y="478158"/>
                    <a:pt x="3338198" y="486166"/>
                  </a:cubicBezTo>
                  <a:cubicBezTo>
                    <a:pt x="3337425" y="485144"/>
                    <a:pt x="3336437" y="484111"/>
                    <a:pt x="3335234" y="483066"/>
                  </a:cubicBezTo>
                  <a:cubicBezTo>
                    <a:pt x="3334032" y="482022"/>
                    <a:pt x="3332908" y="481125"/>
                    <a:pt x="3331864" y="480374"/>
                  </a:cubicBezTo>
                  <a:cubicBezTo>
                    <a:pt x="3342206" y="472907"/>
                    <a:pt x="3350397" y="463691"/>
                    <a:pt x="3356436" y="452725"/>
                  </a:cubicBezTo>
                  <a:cubicBezTo>
                    <a:pt x="3362476" y="441760"/>
                    <a:pt x="3366926" y="429688"/>
                    <a:pt x="3369788" y="416510"/>
                  </a:cubicBezTo>
                  <a:cubicBezTo>
                    <a:pt x="3372650" y="403333"/>
                    <a:pt x="3374487" y="389692"/>
                    <a:pt x="3375298" y="375590"/>
                  </a:cubicBezTo>
                  <a:lnTo>
                    <a:pt x="3332406" y="375590"/>
                  </a:lnTo>
                  <a:lnTo>
                    <a:pt x="3332406" y="367084"/>
                  </a:lnTo>
                  <a:lnTo>
                    <a:pt x="3375840" y="367084"/>
                  </a:lnTo>
                  <a:cubicBezTo>
                    <a:pt x="3376195" y="360090"/>
                    <a:pt x="3376436" y="353085"/>
                    <a:pt x="3376565" y="346068"/>
                  </a:cubicBezTo>
                  <a:cubicBezTo>
                    <a:pt x="3376693" y="339052"/>
                    <a:pt x="3376753" y="332182"/>
                    <a:pt x="3376746" y="325460"/>
                  </a:cubicBezTo>
                  <a:close/>
                  <a:moveTo>
                    <a:pt x="2334444" y="324374"/>
                  </a:moveTo>
                  <a:lnTo>
                    <a:pt x="2343493" y="327993"/>
                  </a:lnTo>
                  <a:cubicBezTo>
                    <a:pt x="2340378" y="333811"/>
                    <a:pt x="2337015" y="339821"/>
                    <a:pt x="2333403" y="346023"/>
                  </a:cubicBezTo>
                  <a:cubicBezTo>
                    <a:pt x="2329791" y="352225"/>
                    <a:pt x="2326157" y="357918"/>
                    <a:pt x="2322500" y="363102"/>
                  </a:cubicBezTo>
                  <a:lnTo>
                    <a:pt x="2361952" y="363102"/>
                  </a:lnTo>
                  <a:lnTo>
                    <a:pt x="2361952" y="371789"/>
                  </a:lnTo>
                  <a:lnTo>
                    <a:pt x="2298792" y="371789"/>
                  </a:lnTo>
                  <a:lnTo>
                    <a:pt x="2298792" y="393506"/>
                  </a:lnTo>
                  <a:cubicBezTo>
                    <a:pt x="2298796" y="395870"/>
                    <a:pt x="2298743" y="398336"/>
                    <a:pt x="2298634" y="400904"/>
                  </a:cubicBezTo>
                  <a:cubicBezTo>
                    <a:pt x="2298524" y="403471"/>
                    <a:pt x="2298336" y="406073"/>
                    <a:pt x="2298068" y="408708"/>
                  </a:cubicBezTo>
                  <a:lnTo>
                    <a:pt x="2371906" y="408708"/>
                  </a:lnTo>
                  <a:lnTo>
                    <a:pt x="2371906" y="417214"/>
                  </a:lnTo>
                  <a:lnTo>
                    <a:pt x="2302050" y="417214"/>
                  </a:lnTo>
                  <a:cubicBezTo>
                    <a:pt x="2308764" y="432175"/>
                    <a:pt x="2318364" y="444918"/>
                    <a:pt x="2330847" y="455445"/>
                  </a:cubicBezTo>
                  <a:cubicBezTo>
                    <a:pt x="2343331" y="465972"/>
                    <a:pt x="2358042" y="473558"/>
                    <a:pt x="2374982" y="478203"/>
                  </a:cubicBezTo>
                  <a:cubicBezTo>
                    <a:pt x="2374032" y="479168"/>
                    <a:pt x="2372992" y="480404"/>
                    <a:pt x="2371860" y="481913"/>
                  </a:cubicBezTo>
                  <a:cubicBezTo>
                    <a:pt x="2370730" y="483421"/>
                    <a:pt x="2369779" y="484838"/>
                    <a:pt x="2369010" y="486166"/>
                  </a:cubicBezTo>
                  <a:cubicBezTo>
                    <a:pt x="2352278" y="480929"/>
                    <a:pt x="2337649" y="472853"/>
                    <a:pt x="2325124" y="461937"/>
                  </a:cubicBezTo>
                  <a:cubicBezTo>
                    <a:pt x="2312599" y="451022"/>
                    <a:pt x="2302675" y="437743"/>
                    <a:pt x="2295353" y="422100"/>
                  </a:cubicBezTo>
                  <a:cubicBezTo>
                    <a:pt x="2293368" y="429677"/>
                    <a:pt x="2289697" y="437267"/>
                    <a:pt x="2284341" y="444870"/>
                  </a:cubicBezTo>
                  <a:cubicBezTo>
                    <a:pt x="2278984" y="452473"/>
                    <a:pt x="2271184" y="459875"/>
                    <a:pt x="2260941" y="467076"/>
                  </a:cubicBezTo>
                  <a:cubicBezTo>
                    <a:pt x="2250698" y="474277"/>
                    <a:pt x="2237255" y="481062"/>
                    <a:pt x="2220611" y="487432"/>
                  </a:cubicBezTo>
                  <a:cubicBezTo>
                    <a:pt x="2219936" y="486290"/>
                    <a:pt x="2219024" y="485000"/>
                    <a:pt x="2217874" y="483564"/>
                  </a:cubicBezTo>
                  <a:cubicBezTo>
                    <a:pt x="2216724" y="482128"/>
                    <a:pt x="2215585" y="480883"/>
                    <a:pt x="2214458" y="479831"/>
                  </a:cubicBezTo>
                  <a:cubicBezTo>
                    <a:pt x="2231326" y="473639"/>
                    <a:pt x="2244783" y="467061"/>
                    <a:pt x="2254828" y="460098"/>
                  </a:cubicBezTo>
                  <a:cubicBezTo>
                    <a:pt x="2264874" y="453135"/>
                    <a:pt x="2272365" y="446021"/>
                    <a:pt x="2277303" y="438757"/>
                  </a:cubicBezTo>
                  <a:cubicBezTo>
                    <a:pt x="2282241" y="431492"/>
                    <a:pt x="2285483" y="424311"/>
                    <a:pt x="2287029" y="417214"/>
                  </a:cubicBezTo>
                  <a:lnTo>
                    <a:pt x="2216991" y="417214"/>
                  </a:lnTo>
                  <a:lnTo>
                    <a:pt x="2216991" y="408708"/>
                  </a:lnTo>
                  <a:lnTo>
                    <a:pt x="2288657" y="408708"/>
                  </a:lnTo>
                  <a:cubicBezTo>
                    <a:pt x="2289012" y="406065"/>
                    <a:pt x="2289253" y="403434"/>
                    <a:pt x="2289381" y="400813"/>
                  </a:cubicBezTo>
                  <a:cubicBezTo>
                    <a:pt x="2289509" y="398193"/>
                    <a:pt x="2289570" y="395697"/>
                    <a:pt x="2289562" y="393325"/>
                  </a:cubicBezTo>
                  <a:lnTo>
                    <a:pt x="2289562" y="371789"/>
                  </a:lnTo>
                  <a:lnTo>
                    <a:pt x="2227126" y="371789"/>
                  </a:lnTo>
                  <a:lnTo>
                    <a:pt x="2227126" y="363102"/>
                  </a:lnTo>
                  <a:lnTo>
                    <a:pt x="2313089" y="363102"/>
                  </a:lnTo>
                  <a:cubicBezTo>
                    <a:pt x="2316999" y="357462"/>
                    <a:pt x="2320897" y="351098"/>
                    <a:pt x="2324785" y="344010"/>
                  </a:cubicBezTo>
                  <a:cubicBezTo>
                    <a:pt x="2328672" y="336921"/>
                    <a:pt x="2331892" y="330376"/>
                    <a:pt x="2334444" y="324374"/>
                  </a:cubicBezTo>
                  <a:close/>
                  <a:moveTo>
                    <a:pt x="562794" y="324374"/>
                  </a:moveTo>
                  <a:lnTo>
                    <a:pt x="571843" y="327993"/>
                  </a:lnTo>
                  <a:cubicBezTo>
                    <a:pt x="568729" y="333811"/>
                    <a:pt x="565365" y="339821"/>
                    <a:pt x="561754" y="346023"/>
                  </a:cubicBezTo>
                  <a:cubicBezTo>
                    <a:pt x="558142" y="352225"/>
                    <a:pt x="554507" y="357918"/>
                    <a:pt x="550850" y="363102"/>
                  </a:cubicBezTo>
                  <a:lnTo>
                    <a:pt x="590302" y="363102"/>
                  </a:lnTo>
                  <a:lnTo>
                    <a:pt x="590302" y="371789"/>
                  </a:lnTo>
                  <a:lnTo>
                    <a:pt x="527142" y="371789"/>
                  </a:lnTo>
                  <a:lnTo>
                    <a:pt x="527142" y="393506"/>
                  </a:lnTo>
                  <a:cubicBezTo>
                    <a:pt x="527146" y="395870"/>
                    <a:pt x="527093" y="398336"/>
                    <a:pt x="526984" y="400904"/>
                  </a:cubicBezTo>
                  <a:cubicBezTo>
                    <a:pt x="526874" y="403471"/>
                    <a:pt x="526686" y="406073"/>
                    <a:pt x="526418" y="408708"/>
                  </a:cubicBezTo>
                  <a:lnTo>
                    <a:pt x="600256" y="408708"/>
                  </a:lnTo>
                  <a:lnTo>
                    <a:pt x="600256" y="417214"/>
                  </a:lnTo>
                  <a:lnTo>
                    <a:pt x="530400" y="417214"/>
                  </a:lnTo>
                  <a:cubicBezTo>
                    <a:pt x="537115" y="432175"/>
                    <a:pt x="546714" y="444918"/>
                    <a:pt x="559197" y="455445"/>
                  </a:cubicBezTo>
                  <a:cubicBezTo>
                    <a:pt x="571681" y="465972"/>
                    <a:pt x="586393" y="473558"/>
                    <a:pt x="603333" y="478203"/>
                  </a:cubicBezTo>
                  <a:cubicBezTo>
                    <a:pt x="602382" y="479168"/>
                    <a:pt x="601342" y="480404"/>
                    <a:pt x="600211" y="481913"/>
                  </a:cubicBezTo>
                  <a:cubicBezTo>
                    <a:pt x="599080" y="483421"/>
                    <a:pt x="598130" y="484838"/>
                    <a:pt x="597360" y="486166"/>
                  </a:cubicBezTo>
                  <a:cubicBezTo>
                    <a:pt x="580628" y="480929"/>
                    <a:pt x="565999" y="472853"/>
                    <a:pt x="553474" y="461937"/>
                  </a:cubicBezTo>
                  <a:cubicBezTo>
                    <a:pt x="540949" y="451022"/>
                    <a:pt x="531025" y="437743"/>
                    <a:pt x="523704" y="422100"/>
                  </a:cubicBezTo>
                  <a:cubicBezTo>
                    <a:pt x="521718" y="429677"/>
                    <a:pt x="518048" y="437267"/>
                    <a:pt x="512691" y="444870"/>
                  </a:cubicBezTo>
                  <a:cubicBezTo>
                    <a:pt x="507334" y="452473"/>
                    <a:pt x="499534" y="459875"/>
                    <a:pt x="489291" y="467076"/>
                  </a:cubicBezTo>
                  <a:cubicBezTo>
                    <a:pt x="479049" y="474277"/>
                    <a:pt x="465605" y="481062"/>
                    <a:pt x="448961" y="487432"/>
                  </a:cubicBezTo>
                  <a:cubicBezTo>
                    <a:pt x="448286" y="486290"/>
                    <a:pt x="447374" y="485000"/>
                    <a:pt x="446224" y="483564"/>
                  </a:cubicBezTo>
                  <a:cubicBezTo>
                    <a:pt x="445074" y="482128"/>
                    <a:pt x="443935" y="480883"/>
                    <a:pt x="442808" y="479831"/>
                  </a:cubicBezTo>
                  <a:cubicBezTo>
                    <a:pt x="459676" y="473639"/>
                    <a:pt x="473133" y="467061"/>
                    <a:pt x="483179" y="460098"/>
                  </a:cubicBezTo>
                  <a:cubicBezTo>
                    <a:pt x="493224" y="453135"/>
                    <a:pt x="500715" y="446021"/>
                    <a:pt x="505653" y="438757"/>
                  </a:cubicBezTo>
                  <a:cubicBezTo>
                    <a:pt x="510591" y="431492"/>
                    <a:pt x="513833" y="424311"/>
                    <a:pt x="515379" y="417214"/>
                  </a:cubicBezTo>
                  <a:lnTo>
                    <a:pt x="445341" y="417214"/>
                  </a:lnTo>
                  <a:lnTo>
                    <a:pt x="445341" y="408708"/>
                  </a:lnTo>
                  <a:lnTo>
                    <a:pt x="517007" y="408708"/>
                  </a:lnTo>
                  <a:cubicBezTo>
                    <a:pt x="517362" y="406065"/>
                    <a:pt x="517603" y="403434"/>
                    <a:pt x="517731" y="400813"/>
                  </a:cubicBezTo>
                  <a:cubicBezTo>
                    <a:pt x="517860" y="398193"/>
                    <a:pt x="517920" y="395697"/>
                    <a:pt x="517912" y="393325"/>
                  </a:cubicBezTo>
                  <a:lnTo>
                    <a:pt x="517912" y="371789"/>
                  </a:lnTo>
                  <a:lnTo>
                    <a:pt x="455476" y="371789"/>
                  </a:lnTo>
                  <a:lnTo>
                    <a:pt x="455476" y="363102"/>
                  </a:lnTo>
                  <a:lnTo>
                    <a:pt x="541439" y="363102"/>
                  </a:lnTo>
                  <a:cubicBezTo>
                    <a:pt x="545349" y="357462"/>
                    <a:pt x="549247" y="351098"/>
                    <a:pt x="553135" y="344010"/>
                  </a:cubicBezTo>
                  <a:cubicBezTo>
                    <a:pt x="557022" y="336921"/>
                    <a:pt x="560242" y="330376"/>
                    <a:pt x="562794" y="324374"/>
                  </a:cubicBezTo>
                  <a:close/>
                  <a:moveTo>
                    <a:pt x="2439934" y="324012"/>
                  </a:moveTo>
                  <a:lnTo>
                    <a:pt x="2447534" y="325822"/>
                  </a:lnTo>
                  <a:cubicBezTo>
                    <a:pt x="2446716" y="329268"/>
                    <a:pt x="2445774" y="332691"/>
                    <a:pt x="2444706" y="336092"/>
                  </a:cubicBezTo>
                  <a:cubicBezTo>
                    <a:pt x="2443640" y="339493"/>
                    <a:pt x="2442471" y="342826"/>
                    <a:pt x="2441200" y="346091"/>
                  </a:cubicBezTo>
                  <a:lnTo>
                    <a:pt x="2473414" y="346091"/>
                  </a:lnTo>
                  <a:lnTo>
                    <a:pt x="2473414" y="354054"/>
                  </a:lnTo>
                  <a:lnTo>
                    <a:pt x="2438124" y="354054"/>
                  </a:lnTo>
                  <a:cubicBezTo>
                    <a:pt x="2436318" y="358231"/>
                    <a:pt x="2434410" y="362183"/>
                    <a:pt x="2432400" y="365908"/>
                  </a:cubicBezTo>
                  <a:cubicBezTo>
                    <a:pt x="2430391" y="369633"/>
                    <a:pt x="2428256" y="373041"/>
                    <a:pt x="2425998" y="376133"/>
                  </a:cubicBezTo>
                  <a:cubicBezTo>
                    <a:pt x="2425580" y="375235"/>
                    <a:pt x="2424878" y="374089"/>
                    <a:pt x="2423894" y="372694"/>
                  </a:cubicBezTo>
                  <a:cubicBezTo>
                    <a:pt x="2422910" y="371299"/>
                    <a:pt x="2421983" y="370153"/>
                    <a:pt x="2421112" y="369256"/>
                  </a:cubicBezTo>
                  <a:cubicBezTo>
                    <a:pt x="2425369" y="363457"/>
                    <a:pt x="2429071" y="356640"/>
                    <a:pt x="2432220" y="348805"/>
                  </a:cubicBezTo>
                  <a:cubicBezTo>
                    <a:pt x="2435368" y="340971"/>
                    <a:pt x="2437939" y="332706"/>
                    <a:pt x="2439934" y="324012"/>
                  </a:cubicBezTo>
                  <a:close/>
                  <a:moveTo>
                    <a:pt x="3332226" y="323831"/>
                  </a:moveTo>
                  <a:lnTo>
                    <a:pt x="3340550" y="326365"/>
                  </a:lnTo>
                  <a:cubicBezTo>
                    <a:pt x="3337829" y="333619"/>
                    <a:pt x="3334812" y="340782"/>
                    <a:pt x="3331502" y="347855"/>
                  </a:cubicBezTo>
                  <a:cubicBezTo>
                    <a:pt x="3328192" y="354928"/>
                    <a:pt x="3324632" y="361821"/>
                    <a:pt x="3320824" y="368532"/>
                  </a:cubicBezTo>
                  <a:lnTo>
                    <a:pt x="3320824" y="487432"/>
                  </a:lnTo>
                  <a:lnTo>
                    <a:pt x="3312500" y="487432"/>
                  </a:lnTo>
                  <a:lnTo>
                    <a:pt x="3312500" y="381924"/>
                  </a:lnTo>
                  <a:cubicBezTo>
                    <a:pt x="3309585" y="386448"/>
                    <a:pt x="3306546" y="390746"/>
                    <a:pt x="3303383" y="394818"/>
                  </a:cubicBezTo>
                  <a:cubicBezTo>
                    <a:pt x="3300220" y="398890"/>
                    <a:pt x="3297045" y="402736"/>
                    <a:pt x="3293859" y="406356"/>
                  </a:cubicBezTo>
                  <a:cubicBezTo>
                    <a:pt x="3293346" y="405270"/>
                    <a:pt x="3292562" y="403912"/>
                    <a:pt x="3291506" y="402284"/>
                  </a:cubicBezTo>
                  <a:cubicBezTo>
                    <a:pt x="3290451" y="400655"/>
                    <a:pt x="3289486" y="399297"/>
                    <a:pt x="3288611" y="398212"/>
                  </a:cubicBezTo>
                  <a:cubicBezTo>
                    <a:pt x="3297407" y="388891"/>
                    <a:pt x="3305604" y="377761"/>
                    <a:pt x="3313201" y="364822"/>
                  </a:cubicBezTo>
                  <a:cubicBezTo>
                    <a:pt x="3320798" y="351882"/>
                    <a:pt x="3327140" y="338218"/>
                    <a:pt x="3332226" y="323831"/>
                  </a:cubicBezTo>
                  <a:close/>
                  <a:moveTo>
                    <a:pt x="32528" y="323831"/>
                  </a:moveTo>
                  <a:lnTo>
                    <a:pt x="41034" y="323831"/>
                  </a:lnTo>
                  <a:lnTo>
                    <a:pt x="41034" y="360388"/>
                  </a:lnTo>
                  <a:lnTo>
                    <a:pt x="66551" y="360388"/>
                  </a:lnTo>
                  <a:lnTo>
                    <a:pt x="66551" y="368532"/>
                  </a:lnTo>
                  <a:lnTo>
                    <a:pt x="41034" y="368532"/>
                  </a:lnTo>
                  <a:lnTo>
                    <a:pt x="41034" y="411242"/>
                  </a:lnTo>
                  <a:cubicBezTo>
                    <a:pt x="45125" y="410160"/>
                    <a:pt x="49294" y="409066"/>
                    <a:pt x="53544" y="407962"/>
                  </a:cubicBezTo>
                  <a:cubicBezTo>
                    <a:pt x="57793" y="406857"/>
                    <a:pt x="62008" y="405718"/>
                    <a:pt x="66189" y="404546"/>
                  </a:cubicBezTo>
                  <a:lnTo>
                    <a:pt x="67456" y="412509"/>
                  </a:lnTo>
                  <a:cubicBezTo>
                    <a:pt x="58558" y="415042"/>
                    <a:pt x="49751" y="417395"/>
                    <a:pt x="41034" y="419567"/>
                  </a:cubicBezTo>
                  <a:lnTo>
                    <a:pt x="41034" y="474583"/>
                  </a:lnTo>
                  <a:cubicBezTo>
                    <a:pt x="41037" y="477611"/>
                    <a:pt x="40578" y="479880"/>
                    <a:pt x="39654" y="481392"/>
                  </a:cubicBezTo>
                  <a:cubicBezTo>
                    <a:pt x="38730" y="482904"/>
                    <a:pt x="37320" y="483952"/>
                    <a:pt x="35424" y="484537"/>
                  </a:cubicBezTo>
                  <a:cubicBezTo>
                    <a:pt x="33486" y="485325"/>
                    <a:pt x="30665" y="485830"/>
                    <a:pt x="26963" y="486052"/>
                  </a:cubicBezTo>
                  <a:cubicBezTo>
                    <a:pt x="23260" y="486275"/>
                    <a:pt x="18359" y="486373"/>
                    <a:pt x="12259" y="486346"/>
                  </a:cubicBezTo>
                  <a:cubicBezTo>
                    <a:pt x="12048" y="485129"/>
                    <a:pt x="11655" y="483764"/>
                    <a:pt x="11082" y="482252"/>
                  </a:cubicBezTo>
                  <a:cubicBezTo>
                    <a:pt x="10509" y="480740"/>
                    <a:pt x="9936" y="479330"/>
                    <a:pt x="9363" y="478022"/>
                  </a:cubicBezTo>
                  <a:cubicBezTo>
                    <a:pt x="14159" y="478188"/>
                    <a:pt x="18321" y="478263"/>
                    <a:pt x="21850" y="478248"/>
                  </a:cubicBezTo>
                  <a:cubicBezTo>
                    <a:pt x="25379" y="478233"/>
                    <a:pt x="27732" y="478218"/>
                    <a:pt x="28908" y="478203"/>
                  </a:cubicBezTo>
                  <a:cubicBezTo>
                    <a:pt x="30168" y="478218"/>
                    <a:pt x="31088" y="477961"/>
                    <a:pt x="31668" y="477433"/>
                  </a:cubicBezTo>
                  <a:cubicBezTo>
                    <a:pt x="32249" y="476906"/>
                    <a:pt x="32535" y="476016"/>
                    <a:pt x="32528" y="474764"/>
                  </a:cubicBezTo>
                  <a:lnTo>
                    <a:pt x="32528" y="421919"/>
                  </a:lnTo>
                  <a:cubicBezTo>
                    <a:pt x="27536" y="423277"/>
                    <a:pt x="22725" y="424544"/>
                    <a:pt x="18095" y="425720"/>
                  </a:cubicBezTo>
                  <a:cubicBezTo>
                    <a:pt x="13465" y="426896"/>
                    <a:pt x="9107" y="427982"/>
                    <a:pt x="5020" y="428977"/>
                  </a:cubicBezTo>
                  <a:lnTo>
                    <a:pt x="2124" y="420291"/>
                  </a:lnTo>
                  <a:cubicBezTo>
                    <a:pt x="6320" y="419465"/>
                    <a:pt x="11003" y="418447"/>
                    <a:pt x="16172" y="417237"/>
                  </a:cubicBezTo>
                  <a:cubicBezTo>
                    <a:pt x="21341" y="416026"/>
                    <a:pt x="26793" y="414692"/>
                    <a:pt x="32528" y="413233"/>
                  </a:cubicBezTo>
                  <a:lnTo>
                    <a:pt x="32528" y="368532"/>
                  </a:lnTo>
                  <a:lnTo>
                    <a:pt x="4296" y="368532"/>
                  </a:lnTo>
                  <a:lnTo>
                    <a:pt x="4296" y="360388"/>
                  </a:lnTo>
                  <a:lnTo>
                    <a:pt x="32528" y="360388"/>
                  </a:lnTo>
                  <a:close/>
                  <a:moveTo>
                    <a:pt x="3798494" y="323650"/>
                  </a:moveTo>
                  <a:lnTo>
                    <a:pt x="3806818" y="324917"/>
                  </a:lnTo>
                  <a:cubicBezTo>
                    <a:pt x="3805744" y="327469"/>
                    <a:pt x="3804545" y="330101"/>
                    <a:pt x="3803222" y="332812"/>
                  </a:cubicBezTo>
                  <a:cubicBezTo>
                    <a:pt x="3801898" y="335523"/>
                    <a:pt x="3800382" y="338200"/>
                    <a:pt x="3798674" y="340843"/>
                  </a:cubicBezTo>
                  <a:lnTo>
                    <a:pt x="3866540" y="340843"/>
                  </a:lnTo>
                  <a:lnTo>
                    <a:pt x="3867988" y="340481"/>
                  </a:lnTo>
                  <a:lnTo>
                    <a:pt x="3873960" y="342471"/>
                  </a:lnTo>
                  <a:cubicBezTo>
                    <a:pt x="3871400" y="347275"/>
                    <a:pt x="3868784" y="352010"/>
                    <a:pt x="3866110" y="356678"/>
                  </a:cubicBezTo>
                  <a:cubicBezTo>
                    <a:pt x="3863437" y="361346"/>
                    <a:pt x="3860866" y="365357"/>
                    <a:pt x="3858396" y="368713"/>
                  </a:cubicBezTo>
                  <a:lnTo>
                    <a:pt x="3850976" y="366179"/>
                  </a:lnTo>
                  <a:cubicBezTo>
                    <a:pt x="3852552" y="363781"/>
                    <a:pt x="3854287" y="361021"/>
                    <a:pt x="3856179" y="357899"/>
                  </a:cubicBezTo>
                  <a:cubicBezTo>
                    <a:pt x="3858072" y="354778"/>
                    <a:pt x="3859897" y="351565"/>
                    <a:pt x="3861654" y="348263"/>
                  </a:cubicBezTo>
                  <a:lnTo>
                    <a:pt x="3828535" y="348263"/>
                  </a:lnTo>
                  <a:cubicBezTo>
                    <a:pt x="3827989" y="350336"/>
                    <a:pt x="3827363" y="352342"/>
                    <a:pt x="3826658" y="354280"/>
                  </a:cubicBezTo>
                  <a:cubicBezTo>
                    <a:pt x="3825953" y="356218"/>
                    <a:pt x="3825191" y="358133"/>
                    <a:pt x="3824373" y="360026"/>
                  </a:cubicBezTo>
                  <a:cubicBezTo>
                    <a:pt x="3829896" y="368260"/>
                    <a:pt x="3837490" y="375364"/>
                    <a:pt x="3847153" y="381336"/>
                  </a:cubicBezTo>
                  <a:cubicBezTo>
                    <a:pt x="3856816" y="387308"/>
                    <a:pt x="3867442" y="391606"/>
                    <a:pt x="3879027" y="394230"/>
                  </a:cubicBezTo>
                  <a:cubicBezTo>
                    <a:pt x="3878100" y="395090"/>
                    <a:pt x="3877150" y="396176"/>
                    <a:pt x="3876177" y="397488"/>
                  </a:cubicBezTo>
                  <a:cubicBezTo>
                    <a:pt x="3875204" y="398800"/>
                    <a:pt x="3874345" y="400067"/>
                    <a:pt x="3873598" y="401288"/>
                  </a:cubicBezTo>
                  <a:cubicBezTo>
                    <a:pt x="3862876" y="398246"/>
                    <a:pt x="3852922" y="393789"/>
                    <a:pt x="3843737" y="387919"/>
                  </a:cubicBezTo>
                  <a:cubicBezTo>
                    <a:pt x="3834553" y="382048"/>
                    <a:pt x="3826952" y="375103"/>
                    <a:pt x="3820934" y="367084"/>
                  </a:cubicBezTo>
                  <a:cubicBezTo>
                    <a:pt x="3816674" y="374892"/>
                    <a:pt x="3810581" y="381762"/>
                    <a:pt x="3802656" y="387692"/>
                  </a:cubicBezTo>
                  <a:cubicBezTo>
                    <a:pt x="3794731" y="393623"/>
                    <a:pt x="3784476" y="398457"/>
                    <a:pt x="3771890" y="402193"/>
                  </a:cubicBezTo>
                  <a:cubicBezTo>
                    <a:pt x="3771396" y="401141"/>
                    <a:pt x="3770665" y="399987"/>
                    <a:pt x="3769696" y="398732"/>
                  </a:cubicBezTo>
                  <a:cubicBezTo>
                    <a:pt x="3768727" y="397476"/>
                    <a:pt x="3767769" y="396458"/>
                    <a:pt x="3766823" y="395678"/>
                  </a:cubicBezTo>
                  <a:cubicBezTo>
                    <a:pt x="3783307" y="391191"/>
                    <a:pt x="3795583" y="384782"/>
                    <a:pt x="3803652" y="376449"/>
                  </a:cubicBezTo>
                  <a:cubicBezTo>
                    <a:pt x="3811720" y="368117"/>
                    <a:pt x="3817119" y="358721"/>
                    <a:pt x="3819849" y="348263"/>
                  </a:cubicBezTo>
                  <a:lnTo>
                    <a:pt x="3793969" y="348263"/>
                  </a:lnTo>
                  <a:cubicBezTo>
                    <a:pt x="3791349" y="351897"/>
                    <a:pt x="3788446" y="355441"/>
                    <a:pt x="3785260" y="358895"/>
                  </a:cubicBezTo>
                  <a:cubicBezTo>
                    <a:pt x="3782074" y="362348"/>
                    <a:pt x="3778582" y="365621"/>
                    <a:pt x="3774786" y="368713"/>
                  </a:cubicBezTo>
                  <a:cubicBezTo>
                    <a:pt x="3774013" y="367683"/>
                    <a:pt x="3773025" y="366665"/>
                    <a:pt x="3771822" y="365659"/>
                  </a:cubicBezTo>
                  <a:cubicBezTo>
                    <a:pt x="3770620" y="364652"/>
                    <a:pt x="3769496" y="363860"/>
                    <a:pt x="3768452" y="363283"/>
                  </a:cubicBezTo>
                  <a:cubicBezTo>
                    <a:pt x="3775970" y="357436"/>
                    <a:pt x="3782244" y="350988"/>
                    <a:pt x="3787273" y="343942"/>
                  </a:cubicBezTo>
                  <a:cubicBezTo>
                    <a:pt x="3792303" y="336895"/>
                    <a:pt x="3796043" y="330131"/>
                    <a:pt x="3798494" y="323650"/>
                  </a:cubicBezTo>
                  <a:close/>
                  <a:moveTo>
                    <a:pt x="2908487" y="323650"/>
                  </a:moveTo>
                  <a:lnTo>
                    <a:pt x="2917174" y="323650"/>
                  </a:lnTo>
                  <a:lnTo>
                    <a:pt x="2917174" y="339033"/>
                  </a:lnTo>
                  <a:lnTo>
                    <a:pt x="2967666" y="339033"/>
                  </a:lnTo>
                  <a:lnTo>
                    <a:pt x="2967666" y="323650"/>
                  </a:lnTo>
                  <a:lnTo>
                    <a:pt x="2976172" y="323650"/>
                  </a:lnTo>
                  <a:lnTo>
                    <a:pt x="2976172" y="339033"/>
                  </a:lnTo>
                  <a:lnTo>
                    <a:pt x="3021054" y="339033"/>
                  </a:lnTo>
                  <a:lnTo>
                    <a:pt x="3021054" y="347177"/>
                  </a:lnTo>
                  <a:lnTo>
                    <a:pt x="2976172" y="347177"/>
                  </a:lnTo>
                  <a:lnTo>
                    <a:pt x="2976172" y="363102"/>
                  </a:lnTo>
                  <a:lnTo>
                    <a:pt x="2967666" y="363102"/>
                  </a:lnTo>
                  <a:lnTo>
                    <a:pt x="2967666" y="347177"/>
                  </a:lnTo>
                  <a:lnTo>
                    <a:pt x="2917174" y="347177"/>
                  </a:lnTo>
                  <a:lnTo>
                    <a:pt x="2917174" y="363645"/>
                  </a:lnTo>
                  <a:lnTo>
                    <a:pt x="2908487" y="363645"/>
                  </a:lnTo>
                  <a:lnTo>
                    <a:pt x="2908487" y="347177"/>
                  </a:lnTo>
                  <a:lnTo>
                    <a:pt x="2863605" y="347177"/>
                  </a:lnTo>
                  <a:lnTo>
                    <a:pt x="2863605" y="339033"/>
                  </a:lnTo>
                  <a:lnTo>
                    <a:pt x="2908487" y="339033"/>
                  </a:lnTo>
                  <a:close/>
                  <a:moveTo>
                    <a:pt x="2543632" y="323480"/>
                  </a:moveTo>
                  <a:lnTo>
                    <a:pt x="2551233" y="323480"/>
                  </a:lnTo>
                  <a:lnTo>
                    <a:pt x="2551233" y="339225"/>
                  </a:lnTo>
                  <a:lnTo>
                    <a:pt x="2576570" y="339225"/>
                  </a:lnTo>
                  <a:lnTo>
                    <a:pt x="2576570" y="364200"/>
                  </a:lnTo>
                  <a:lnTo>
                    <a:pt x="2586342" y="364200"/>
                  </a:lnTo>
                  <a:lnTo>
                    <a:pt x="2586342" y="371597"/>
                  </a:lnTo>
                  <a:lnTo>
                    <a:pt x="2576570" y="371597"/>
                  </a:lnTo>
                  <a:lnTo>
                    <a:pt x="2576570" y="396029"/>
                  </a:lnTo>
                  <a:lnTo>
                    <a:pt x="2551233" y="396029"/>
                  </a:lnTo>
                  <a:lnTo>
                    <a:pt x="2551233" y="412701"/>
                  </a:lnTo>
                  <a:lnTo>
                    <a:pt x="2577655" y="412701"/>
                  </a:lnTo>
                  <a:lnTo>
                    <a:pt x="2577655" y="420279"/>
                  </a:lnTo>
                  <a:lnTo>
                    <a:pt x="2551233" y="420279"/>
                  </a:lnTo>
                  <a:lnTo>
                    <a:pt x="2551233" y="438037"/>
                  </a:lnTo>
                  <a:lnTo>
                    <a:pt x="2581094" y="438037"/>
                  </a:lnTo>
                  <a:lnTo>
                    <a:pt x="2581094" y="445616"/>
                  </a:lnTo>
                  <a:lnTo>
                    <a:pt x="2551233" y="445616"/>
                  </a:lnTo>
                  <a:lnTo>
                    <a:pt x="2551233" y="470608"/>
                  </a:lnTo>
                  <a:lnTo>
                    <a:pt x="2543632" y="470608"/>
                  </a:lnTo>
                  <a:lnTo>
                    <a:pt x="2543632" y="445616"/>
                  </a:lnTo>
                  <a:lnTo>
                    <a:pt x="2513047" y="445616"/>
                  </a:lnTo>
                  <a:lnTo>
                    <a:pt x="2513047" y="438037"/>
                  </a:lnTo>
                  <a:lnTo>
                    <a:pt x="2543632" y="438037"/>
                  </a:lnTo>
                  <a:lnTo>
                    <a:pt x="2543632" y="420279"/>
                  </a:lnTo>
                  <a:lnTo>
                    <a:pt x="2518476" y="420279"/>
                  </a:lnTo>
                  <a:lnTo>
                    <a:pt x="2518476" y="412701"/>
                  </a:lnTo>
                  <a:lnTo>
                    <a:pt x="2543632" y="412701"/>
                  </a:lnTo>
                  <a:lnTo>
                    <a:pt x="2543632" y="396029"/>
                  </a:lnTo>
                  <a:lnTo>
                    <a:pt x="2520829" y="396029"/>
                  </a:lnTo>
                  <a:lnTo>
                    <a:pt x="2520829" y="388631"/>
                  </a:lnTo>
                  <a:lnTo>
                    <a:pt x="2543632" y="388631"/>
                  </a:lnTo>
                  <a:lnTo>
                    <a:pt x="2543632" y="371597"/>
                  </a:lnTo>
                  <a:lnTo>
                    <a:pt x="2513771" y="371597"/>
                  </a:lnTo>
                  <a:lnTo>
                    <a:pt x="2513771" y="364200"/>
                  </a:lnTo>
                  <a:lnTo>
                    <a:pt x="2543632" y="364200"/>
                  </a:lnTo>
                  <a:lnTo>
                    <a:pt x="2543632" y="346622"/>
                  </a:lnTo>
                  <a:lnTo>
                    <a:pt x="2520829" y="346622"/>
                  </a:lnTo>
                  <a:lnTo>
                    <a:pt x="2520829" y="339225"/>
                  </a:lnTo>
                  <a:lnTo>
                    <a:pt x="2543632" y="339225"/>
                  </a:lnTo>
                  <a:close/>
                  <a:moveTo>
                    <a:pt x="2035559" y="323480"/>
                  </a:moveTo>
                  <a:lnTo>
                    <a:pt x="2043341" y="326014"/>
                  </a:lnTo>
                  <a:cubicBezTo>
                    <a:pt x="2041984" y="328744"/>
                    <a:pt x="2040491" y="331473"/>
                    <a:pt x="2038862" y="334203"/>
                  </a:cubicBezTo>
                  <a:cubicBezTo>
                    <a:pt x="2037233" y="336933"/>
                    <a:pt x="2035469" y="339572"/>
                    <a:pt x="2033568" y="342121"/>
                  </a:cubicBezTo>
                  <a:lnTo>
                    <a:pt x="2145773" y="342121"/>
                  </a:lnTo>
                  <a:lnTo>
                    <a:pt x="2145773" y="349880"/>
                  </a:lnTo>
                  <a:lnTo>
                    <a:pt x="2027958" y="349880"/>
                  </a:lnTo>
                  <a:cubicBezTo>
                    <a:pt x="2023675" y="355241"/>
                    <a:pt x="2019166" y="360236"/>
                    <a:pt x="2014430" y="364865"/>
                  </a:cubicBezTo>
                  <a:cubicBezTo>
                    <a:pt x="2009695" y="369493"/>
                    <a:pt x="2004914" y="373671"/>
                    <a:pt x="2000088" y="377397"/>
                  </a:cubicBezTo>
                  <a:cubicBezTo>
                    <a:pt x="1999568" y="376408"/>
                    <a:pt x="1998753" y="375170"/>
                    <a:pt x="1997645" y="373683"/>
                  </a:cubicBezTo>
                  <a:cubicBezTo>
                    <a:pt x="1996536" y="372195"/>
                    <a:pt x="1995541" y="370959"/>
                    <a:pt x="1994659" y="369973"/>
                  </a:cubicBezTo>
                  <a:cubicBezTo>
                    <a:pt x="2002686" y="364352"/>
                    <a:pt x="2010339" y="357510"/>
                    <a:pt x="2017620" y="349445"/>
                  </a:cubicBezTo>
                  <a:cubicBezTo>
                    <a:pt x="2024900" y="341380"/>
                    <a:pt x="2030880" y="332725"/>
                    <a:pt x="2035559" y="323480"/>
                  </a:cubicBezTo>
                  <a:close/>
                  <a:moveTo>
                    <a:pt x="1415253" y="323480"/>
                  </a:moveTo>
                  <a:lnTo>
                    <a:pt x="1424121" y="324385"/>
                  </a:lnTo>
                  <a:cubicBezTo>
                    <a:pt x="1423578" y="327119"/>
                    <a:pt x="1422944" y="329931"/>
                    <a:pt x="1422221" y="332823"/>
                  </a:cubicBezTo>
                  <a:cubicBezTo>
                    <a:pt x="1421497" y="335715"/>
                    <a:pt x="1420682" y="338573"/>
                    <a:pt x="1419777" y="341397"/>
                  </a:cubicBezTo>
                  <a:lnTo>
                    <a:pt x="1489996" y="341397"/>
                  </a:lnTo>
                  <a:lnTo>
                    <a:pt x="1489996" y="348975"/>
                  </a:lnTo>
                  <a:lnTo>
                    <a:pt x="1417244" y="348975"/>
                  </a:lnTo>
                  <a:cubicBezTo>
                    <a:pt x="1416339" y="351596"/>
                    <a:pt x="1415344" y="354193"/>
                    <a:pt x="1414258" y="356768"/>
                  </a:cubicBezTo>
                  <a:cubicBezTo>
                    <a:pt x="1413172" y="359343"/>
                    <a:pt x="1411996" y="361941"/>
                    <a:pt x="1410729" y="364562"/>
                  </a:cubicBezTo>
                  <a:lnTo>
                    <a:pt x="1480766" y="364562"/>
                  </a:lnTo>
                  <a:lnTo>
                    <a:pt x="1480766" y="371959"/>
                  </a:lnTo>
                  <a:lnTo>
                    <a:pt x="1407109" y="371959"/>
                  </a:lnTo>
                  <a:cubicBezTo>
                    <a:pt x="1405650" y="374681"/>
                    <a:pt x="1404089" y="377392"/>
                    <a:pt x="1402426" y="380092"/>
                  </a:cubicBezTo>
                  <a:cubicBezTo>
                    <a:pt x="1400764" y="382791"/>
                    <a:pt x="1399067" y="385457"/>
                    <a:pt x="1397337" y="388088"/>
                  </a:cubicBezTo>
                  <a:lnTo>
                    <a:pt x="1497959" y="388088"/>
                  </a:lnTo>
                  <a:lnTo>
                    <a:pt x="1497959" y="395667"/>
                  </a:lnTo>
                  <a:lnTo>
                    <a:pt x="1454706" y="395667"/>
                  </a:lnTo>
                  <a:cubicBezTo>
                    <a:pt x="1460685" y="403110"/>
                    <a:pt x="1467864" y="410043"/>
                    <a:pt x="1476242" y="416466"/>
                  </a:cubicBezTo>
                  <a:cubicBezTo>
                    <a:pt x="1484619" y="422890"/>
                    <a:pt x="1493065" y="428149"/>
                    <a:pt x="1501578" y="432243"/>
                  </a:cubicBezTo>
                  <a:cubicBezTo>
                    <a:pt x="1500289" y="433186"/>
                    <a:pt x="1499067" y="434287"/>
                    <a:pt x="1497913" y="435546"/>
                  </a:cubicBezTo>
                  <a:cubicBezTo>
                    <a:pt x="1496760" y="436805"/>
                    <a:pt x="1495810" y="437994"/>
                    <a:pt x="1495063" y="439115"/>
                  </a:cubicBezTo>
                  <a:cubicBezTo>
                    <a:pt x="1485867" y="433981"/>
                    <a:pt x="1476751" y="427555"/>
                    <a:pt x="1467713" y="419838"/>
                  </a:cubicBezTo>
                  <a:cubicBezTo>
                    <a:pt x="1458676" y="412121"/>
                    <a:pt x="1451143" y="404064"/>
                    <a:pt x="1445114" y="395667"/>
                  </a:cubicBezTo>
                  <a:lnTo>
                    <a:pt x="1391545" y="395667"/>
                  </a:lnTo>
                  <a:cubicBezTo>
                    <a:pt x="1384947" y="404317"/>
                    <a:pt x="1377286" y="412412"/>
                    <a:pt x="1368561" y="419951"/>
                  </a:cubicBezTo>
                  <a:cubicBezTo>
                    <a:pt x="1359837" y="427490"/>
                    <a:pt x="1350004" y="434179"/>
                    <a:pt x="1339062" y="440017"/>
                  </a:cubicBezTo>
                  <a:cubicBezTo>
                    <a:pt x="1338557" y="438889"/>
                    <a:pt x="1337758" y="437715"/>
                    <a:pt x="1336665" y="436495"/>
                  </a:cubicBezTo>
                  <a:cubicBezTo>
                    <a:pt x="1335571" y="435275"/>
                    <a:pt x="1334501" y="434281"/>
                    <a:pt x="1333452" y="433511"/>
                  </a:cubicBezTo>
                  <a:cubicBezTo>
                    <a:pt x="1343127" y="428504"/>
                    <a:pt x="1351919" y="422807"/>
                    <a:pt x="1359829" y="416421"/>
                  </a:cubicBezTo>
                  <a:cubicBezTo>
                    <a:pt x="1367740" y="410035"/>
                    <a:pt x="1374813" y="403117"/>
                    <a:pt x="1381049" y="395667"/>
                  </a:cubicBezTo>
                  <a:lnTo>
                    <a:pt x="1337977" y="395667"/>
                  </a:lnTo>
                  <a:lnTo>
                    <a:pt x="1337977" y="388088"/>
                  </a:lnTo>
                  <a:lnTo>
                    <a:pt x="1387021" y="388088"/>
                  </a:lnTo>
                  <a:cubicBezTo>
                    <a:pt x="1389008" y="385457"/>
                    <a:pt x="1390870" y="382791"/>
                    <a:pt x="1392608" y="380092"/>
                  </a:cubicBezTo>
                  <a:cubicBezTo>
                    <a:pt x="1394347" y="377392"/>
                    <a:pt x="1395983" y="374681"/>
                    <a:pt x="1397517" y="371959"/>
                  </a:cubicBezTo>
                  <a:lnTo>
                    <a:pt x="1356798" y="371959"/>
                  </a:lnTo>
                  <a:lnTo>
                    <a:pt x="1356798" y="364562"/>
                  </a:lnTo>
                  <a:lnTo>
                    <a:pt x="1401499" y="364562"/>
                  </a:lnTo>
                  <a:cubicBezTo>
                    <a:pt x="1402773" y="361941"/>
                    <a:pt x="1403980" y="359343"/>
                    <a:pt x="1405118" y="356768"/>
                  </a:cubicBezTo>
                  <a:cubicBezTo>
                    <a:pt x="1406257" y="354193"/>
                    <a:pt x="1407283" y="351596"/>
                    <a:pt x="1408195" y="348975"/>
                  </a:cubicBezTo>
                  <a:lnTo>
                    <a:pt x="1347026" y="348975"/>
                  </a:lnTo>
                  <a:lnTo>
                    <a:pt x="1347026" y="341397"/>
                  </a:lnTo>
                  <a:lnTo>
                    <a:pt x="1410729" y="341397"/>
                  </a:lnTo>
                  <a:cubicBezTo>
                    <a:pt x="1411720" y="338399"/>
                    <a:pt x="1412587" y="335391"/>
                    <a:pt x="1413330" y="332371"/>
                  </a:cubicBezTo>
                  <a:cubicBezTo>
                    <a:pt x="1414073" y="329351"/>
                    <a:pt x="1414714" y="326387"/>
                    <a:pt x="1415253" y="323480"/>
                  </a:cubicBezTo>
                  <a:close/>
                  <a:moveTo>
                    <a:pt x="1173442" y="323469"/>
                  </a:moveTo>
                  <a:lnTo>
                    <a:pt x="1182129" y="323469"/>
                  </a:lnTo>
                  <a:lnTo>
                    <a:pt x="1182129" y="349710"/>
                  </a:lnTo>
                  <a:lnTo>
                    <a:pt x="1230449" y="349710"/>
                  </a:lnTo>
                  <a:lnTo>
                    <a:pt x="1230449" y="356949"/>
                  </a:lnTo>
                  <a:cubicBezTo>
                    <a:pt x="1234528" y="352696"/>
                    <a:pt x="1238450" y="348353"/>
                    <a:pt x="1242212" y="343919"/>
                  </a:cubicBezTo>
                  <a:cubicBezTo>
                    <a:pt x="1245975" y="339485"/>
                    <a:pt x="1249534" y="334961"/>
                    <a:pt x="1252890" y="330346"/>
                  </a:cubicBezTo>
                  <a:lnTo>
                    <a:pt x="1260491" y="334689"/>
                  </a:lnTo>
                  <a:cubicBezTo>
                    <a:pt x="1253331" y="344206"/>
                    <a:pt x="1245572" y="353315"/>
                    <a:pt x="1237213" y="362017"/>
                  </a:cubicBezTo>
                  <a:cubicBezTo>
                    <a:pt x="1228854" y="370719"/>
                    <a:pt x="1219964" y="378923"/>
                    <a:pt x="1210542" y="386629"/>
                  </a:cubicBezTo>
                  <a:lnTo>
                    <a:pt x="1269359" y="386629"/>
                  </a:lnTo>
                  <a:lnTo>
                    <a:pt x="1269359" y="394954"/>
                  </a:lnTo>
                  <a:lnTo>
                    <a:pt x="1199864" y="394954"/>
                  </a:lnTo>
                  <a:cubicBezTo>
                    <a:pt x="1194786" y="398834"/>
                    <a:pt x="1189560" y="402566"/>
                    <a:pt x="1184187" y="406152"/>
                  </a:cubicBezTo>
                  <a:cubicBezTo>
                    <a:pt x="1178815" y="409738"/>
                    <a:pt x="1173363" y="413244"/>
                    <a:pt x="1167832" y="416671"/>
                  </a:cubicBezTo>
                  <a:lnTo>
                    <a:pt x="1167832" y="441103"/>
                  </a:lnTo>
                  <a:cubicBezTo>
                    <a:pt x="1176609" y="438790"/>
                    <a:pt x="1185336" y="436257"/>
                    <a:pt x="1194013" y="433502"/>
                  </a:cubicBezTo>
                  <a:cubicBezTo>
                    <a:pt x="1202689" y="430747"/>
                    <a:pt x="1210773" y="427892"/>
                    <a:pt x="1218263" y="424936"/>
                  </a:cubicBezTo>
                  <a:cubicBezTo>
                    <a:pt x="1225754" y="421980"/>
                    <a:pt x="1232108" y="419044"/>
                    <a:pt x="1237326" y="416128"/>
                  </a:cubicBezTo>
                  <a:lnTo>
                    <a:pt x="1245289" y="422462"/>
                  </a:lnTo>
                  <a:cubicBezTo>
                    <a:pt x="1235151" y="427311"/>
                    <a:pt x="1223214" y="432001"/>
                    <a:pt x="1209479" y="436533"/>
                  </a:cubicBezTo>
                  <a:cubicBezTo>
                    <a:pt x="1195743" y="441065"/>
                    <a:pt x="1181861" y="445122"/>
                    <a:pt x="1167832" y="448704"/>
                  </a:cubicBezTo>
                  <a:lnTo>
                    <a:pt x="1167832" y="468430"/>
                  </a:lnTo>
                  <a:cubicBezTo>
                    <a:pt x="1167651" y="471627"/>
                    <a:pt x="1168737" y="473829"/>
                    <a:pt x="1171089" y="475036"/>
                  </a:cubicBezTo>
                  <a:cubicBezTo>
                    <a:pt x="1173442" y="476242"/>
                    <a:pt x="1178147" y="476815"/>
                    <a:pt x="1185205" y="476755"/>
                  </a:cubicBezTo>
                  <a:lnTo>
                    <a:pt x="1239136" y="476755"/>
                  </a:lnTo>
                  <a:cubicBezTo>
                    <a:pt x="1245176" y="477049"/>
                    <a:pt x="1249203" y="475420"/>
                    <a:pt x="1251216" y="471868"/>
                  </a:cubicBezTo>
                  <a:cubicBezTo>
                    <a:pt x="1253229" y="468317"/>
                    <a:pt x="1254451" y="461078"/>
                    <a:pt x="1254881" y="450151"/>
                  </a:cubicBezTo>
                  <a:cubicBezTo>
                    <a:pt x="1256098" y="450981"/>
                    <a:pt x="1257463" y="451720"/>
                    <a:pt x="1258975" y="452368"/>
                  </a:cubicBezTo>
                  <a:cubicBezTo>
                    <a:pt x="1260487" y="453017"/>
                    <a:pt x="1261897" y="453484"/>
                    <a:pt x="1263205" y="453771"/>
                  </a:cubicBezTo>
                  <a:cubicBezTo>
                    <a:pt x="1262662" y="465908"/>
                    <a:pt x="1260808" y="474165"/>
                    <a:pt x="1257640" y="478542"/>
                  </a:cubicBezTo>
                  <a:cubicBezTo>
                    <a:pt x="1254473" y="482919"/>
                    <a:pt x="1248366" y="484978"/>
                    <a:pt x="1239317" y="484718"/>
                  </a:cubicBezTo>
                  <a:lnTo>
                    <a:pt x="1185567" y="484718"/>
                  </a:lnTo>
                  <a:cubicBezTo>
                    <a:pt x="1175433" y="484876"/>
                    <a:pt x="1168420" y="483835"/>
                    <a:pt x="1164529" y="481596"/>
                  </a:cubicBezTo>
                  <a:cubicBezTo>
                    <a:pt x="1160638" y="479356"/>
                    <a:pt x="1158783" y="474968"/>
                    <a:pt x="1158964" y="468430"/>
                  </a:cubicBezTo>
                  <a:lnTo>
                    <a:pt x="1158964" y="421919"/>
                  </a:lnTo>
                  <a:cubicBezTo>
                    <a:pt x="1151533" y="426086"/>
                    <a:pt x="1143954" y="430059"/>
                    <a:pt x="1136229" y="433841"/>
                  </a:cubicBezTo>
                  <a:cubicBezTo>
                    <a:pt x="1128504" y="437623"/>
                    <a:pt x="1120699" y="441189"/>
                    <a:pt x="1112815" y="444541"/>
                  </a:cubicBezTo>
                  <a:cubicBezTo>
                    <a:pt x="1112042" y="443474"/>
                    <a:pt x="1111055" y="442215"/>
                    <a:pt x="1109852" y="440763"/>
                  </a:cubicBezTo>
                  <a:cubicBezTo>
                    <a:pt x="1108649" y="439312"/>
                    <a:pt x="1107526" y="438098"/>
                    <a:pt x="1106481" y="437121"/>
                  </a:cubicBezTo>
                  <a:cubicBezTo>
                    <a:pt x="1120537" y="431756"/>
                    <a:pt x="1134231" y="425520"/>
                    <a:pt x="1147562" y="418413"/>
                  </a:cubicBezTo>
                  <a:cubicBezTo>
                    <a:pt x="1160894" y="411306"/>
                    <a:pt x="1173683" y="403486"/>
                    <a:pt x="1185929" y="394954"/>
                  </a:cubicBezTo>
                  <a:lnTo>
                    <a:pt x="1109196" y="394954"/>
                  </a:lnTo>
                  <a:lnTo>
                    <a:pt x="1109196" y="386629"/>
                  </a:lnTo>
                  <a:lnTo>
                    <a:pt x="1173442" y="386629"/>
                  </a:lnTo>
                  <a:lnTo>
                    <a:pt x="1173442" y="357854"/>
                  </a:lnTo>
                  <a:lnTo>
                    <a:pt x="1124579" y="357854"/>
                  </a:lnTo>
                  <a:lnTo>
                    <a:pt x="1124579" y="349710"/>
                  </a:lnTo>
                  <a:lnTo>
                    <a:pt x="1173442" y="349710"/>
                  </a:lnTo>
                  <a:close/>
                  <a:moveTo>
                    <a:pt x="758161" y="322745"/>
                  </a:moveTo>
                  <a:cubicBezTo>
                    <a:pt x="761532" y="327628"/>
                    <a:pt x="764790" y="332838"/>
                    <a:pt x="767934" y="338377"/>
                  </a:cubicBezTo>
                  <a:cubicBezTo>
                    <a:pt x="771079" y="343915"/>
                    <a:pt x="773431" y="348719"/>
                    <a:pt x="774992" y="352787"/>
                  </a:cubicBezTo>
                  <a:lnTo>
                    <a:pt x="766667" y="356587"/>
                  </a:lnTo>
                  <a:cubicBezTo>
                    <a:pt x="765208" y="352350"/>
                    <a:pt x="762969" y="347433"/>
                    <a:pt x="759949" y="341838"/>
                  </a:cubicBezTo>
                  <a:cubicBezTo>
                    <a:pt x="756929" y="336243"/>
                    <a:pt x="753739" y="330964"/>
                    <a:pt x="750379" y="326003"/>
                  </a:cubicBezTo>
                  <a:close/>
                  <a:moveTo>
                    <a:pt x="1553251" y="321840"/>
                  </a:moveTo>
                  <a:lnTo>
                    <a:pt x="1606096" y="321840"/>
                  </a:lnTo>
                  <a:lnTo>
                    <a:pt x="1606096" y="489061"/>
                  </a:lnTo>
                  <a:lnTo>
                    <a:pt x="1553251" y="489061"/>
                  </a:lnTo>
                  <a:lnTo>
                    <a:pt x="1553251" y="488156"/>
                  </a:lnTo>
                  <a:cubicBezTo>
                    <a:pt x="1563375" y="479779"/>
                    <a:pt x="1571813" y="468483"/>
                    <a:pt x="1578565" y="454269"/>
                  </a:cubicBezTo>
                  <a:cubicBezTo>
                    <a:pt x="1585318" y="440055"/>
                    <a:pt x="1588824" y="423782"/>
                    <a:pt x="1589084" y="405451"/>
                  </a:cubicBezTo>
                  <a:cubicBezTo>
                    <a:pt x="1588824" y="387119"/>
                    <a:pt x="1585318" y="370847"/>
                    <a:pt x="1578565" y="356633"/>
                  </a:cubicBezTo>
                  <a:cubicBezTo>
                    <a:pt x="1571813" y="342419"/>
                    <a:pt x="1563375" y="331123"/>
                    <a:pt x="1553251" y="322745"/>
                  </a:cubicBezTo>
                  <a:close/>
                  <a:moveTo>
                    <a:pt x="991352" y="321840"/>
                  </a:moveTo>
                  <a:lnTo>
                    <a:pt x="1044197" y="321840"/>
                  </a:lnTo>
                  <a:lnTo>
                    <a:pt x="1044197" y="322745"/>
                  </a:lnTo>
                  <a:cubicBezTo>
                    <a:pt x="1034074" y="331123"/>
                    <a:pt x="1025636" y="342419"/>
                    <a:pt x="1018883" y="356633"/>
                  </a:cubicBezTo>
                  <a:cubicBezTo>
                    <a:pt x="1012131" y="370847"/>
                    <a:pt x="1008624" y="387119"/>
                    <a:pt x="1008364" y="405451"/>
                  </a:cubicBezTo>
                  <a:cubicBezTo>
                    <a:pt x="1008624" y="423782"/>
                    <a:pt x="1012131" y="440055"/>
                    <a:pt x="1018883" y="454269"/>
                  </a:cubicBezTo>
                  <a:cubicBezTo>
                    <a:pt x="1025636" y="468483"/>
                    <a:pt x="1034074" y="479779"/>
                    <a:pt x="1044197" y="488156"/>
                  </a:cubicBezTo>
                  <a:lnTo>
                    <a:pt x="1044197" y="489061"/>
                  </a:lnTo>
                  <a:lnTo>
                    <a:pt x="991352" y="489061"/>
                  </a:lnTo>
                  <a:close/>
                  <a:moveTo>
                    <a:pt x="93612" y="128808"/>
                  </a:moveTo>
                  <a:lnTo>
                    <a:pt x="114614" y="135012"/>
                  </a:lnTo>
                  <a:cubicBezTo>
                    <a:pt x="111406" y="142296"/>
                    <a:pt x="107722" y="149642"/>
                    <a:pt x="103563" y="157050"/>
                  </a:cubicBezTo>
                  <a:cubicBezTo>
                    <a:pt x="99404" y="164457"/>
                    <a:pt x="95420" y="170848"/>
                    <a:pt x="91611" y="176222"/>
                  </a:cubicBezTo>
                  <a:cubicBezTo>
                    <a:pt x="89236" y="174329"/>
                    <a:pt x="86236" y="172273"/>
                    <a:pt x="82610" y="170054"/>
                  </a:cubicBezTo>
                  <a:cubicBezTo>
                    <a:pt x="78985" y="167835"/>
                    <a:pt x="75785" y="166028"/>
                    <a:pt x="73009" y="164632"/>
                  </a:cubicBezTo>
                  <a:cubicBezTo>
                    <a:pt x="76968" y="159812"/>
                    <a:pt x="80752" y="154242"/>
                    <a:pt x="84361" y="147921"/>
                  </a:cubicBezTo>
                  <a:cubicBezTo>
                    <a:pt x="87969" y="141600"/>
                    <a:pt x="91053" y="135229"/>
                    <a:pt x="93612" y="128808"/>
                  </a:cubicBezTo>
                  <a:close/>
                  <a:moveTo>
                    <a:pt x="170821" y="126806"/>
                  </a:moveTo>
                  <a:cubicBezTo>
                    <a:pt x="174168" y="133032"/>
                    <a:pt x="177676" y="139644"/>
                    <a:pt x="181348" y="146645"/>
                  </a:cubicBezTo>
                  <a:cubicBezTo>
                    <a:pt x="185019" y="153645"/>
                    <a:pt x="187978" y="159708"/>
                    <a:pt x="190224" y="164832"/>
                  </a:cubicBezTo>
                  <a:lnTo>
                    <a:pt x="168221" y="174424"/>
                  </a:lnTo>
                  <a:cubicBezTo>
                    <a:pt x="166296" y="169007"/>
                    <a:pt x="163645" y="162648"/>
                    <a:pt x="160270" y="155349"/>
                  </a:cubicBezTo>
                  <a:cubicBezTo>
                    <a:pt x="156895" y="148050"/>
                    <a:pt x="153544" y="141137"/>
                    <a:pt x="150219" y="134612"/>
                  </a:cubicBezTo>
                  <a:close/>
                  <a:moveTo>
                    <a:pt x="1031481" y="121015"/>
                  </a:moveTo>
                  <a:cubicBezTo>
                    <a:pt x="1038595" y="121107"/>
                    <a:pt x="1043970" y="123574"/>
                    <a:pt x="1047608" y="128416"/>
                  </a:cubicBezTo>
                  <a:cubicBezTo>
                    <a:pt x="1051246" y="133258"/>
                    <a:pt x="1053071" y="139926"/>
                    <a:pt x="1053084" y="148418"/>
                  </a:cubicBezTo>
                  <a:cubicBezTo>
                    <a:pt x="1052992" y="159957"/>
                    <a:pt x="1049525" y="169984"/>
                    <a:pt x="1042683" y="178497"/>
                  </a:cubicBezTo>
                  <a:cubicBezTo>
                    <a:pt x="1035840" y="187011"/>
                    <a:pt x="1026172" y="193187"/>
                    <a:pt x="1013679" y="197025"/>
                  </a:cubicBezTo>
                  <a:lnTo>
                    <a:pt x="1007278" y="180823"/>
                  </a:lnTo>
                  <a:cubicBezTo>
                    <a:pt x="1015104" y="178289"/>
                    <a:pt x="1021205" y="174955"/>
                    <a:pt x="1025581" y="170821"/>
                  </a:cubicBezTo>
                  <a:cubicBezTo>
                    <a:pt x="1029956" y="166687"/>
                    <a:pt x="1032456" y="161954"/>
                    <a:pt x="1033081" y="156619"/>
                  </a:cubicBezTo>
                  <a:cubicBezTo>
                    <a:pt x="1032448" y="156786"/>
                    <a:pt x="1031715" y="156853"/>
                    <a:pt x="1030881" y="156819"/>
                  </a:cubicBezTo>
                  <a:cubicBezTo>
                    <a:pt x="1025714" y="156790"/>
                    <a:pt x="1021297" y="155248"/>
                    <a:pt x="1017630" y="152194"/>
                  </a:cubicBezTo>
                  <a:cubicBezTo>
                    <a:pt x="1013962" y="149139"/>
                    <a:pt x="1012046" y="144747"/>
                    <a:pt x="1011879" y="139017"/>
                  </a:cubicBezTo>
                  <a:cubicBezTo>
                    <a:pt x="1012033" y="133367"/>
                    <a:pt x="1013975" y="128966"/>
                    <a:pt x="1017705" y="125816"/>
                  </a:cubicBezTo>
                  <a:cubicBezTo>
                    <a:pt x="1021434" y="122665"/>
                    <a:pt x="1026026" y="121065"/>
                    <a:pt x="1031481" y="121015"/>
                  </a:cubicBezTo>
                  <a:close/>
                  <a:moveTo>
                    <a:pt x="30404" y="107221"/>
                  </a:moveTo>
                  <a:lnTo>
                    <a:pt x="50006" y="120204"/>
                  </a:lnTo>
                  <a:cubicBezTo>
                    <a:pt x="46156" y="131002"/>
                    <a:pt x="42005" y="141875"/>
                    <a:pt x="37555" y="152820"/>
                  </a:cubicBezTo>
                  <a:cubicBezTo>
                    <a:pt x="33104" y="163766"/>
                    <a:pt x="28654" y="174230"/>
                    <a:pt x="24203" y="184213"/>
                  </a:cubicBezTo>
                  <a:lnTo>
                    <a:pt x="2400" y="171428"/>
                  </a:lnTo>
                  <a:cubicBezTo>
                    <a:pt x="6630" y="163376"/>
                    <a:pt x="11272" y="153623"/>
                    <a:pt x="16327" y="142169"/>
                  </a:cubicBezTo>
                  <a:cubicBezTo>
                    <a:pt x="21382" y="130715"/>
                    <a:pt x="26074" y="119066"/>
                    <a:pt x="30404" y="107221"/>
                  </a:cubicBezTo>
                  <a:close/>
                  <a:moveTo>
                    <a:pt x="111214" y="92799"/>
                  </a:moveTo>
                  <a:lnTo>
                    <a:pt x="111214" y="104025"/>
                  </a:lnTo>
                  <a:lnTo>
                    <a:pt x="157420" y="104025"/>
                  </a:lnTo>
                  <a:lnTo>
                    <a:pt x="157420" y="92799"/>
                  </a:lnTo>
                  <a:close/>
                  <a:moveTo>
                    <a:pt x="111214" y="65796"/>
                  </a:moveTo>
                  <a:lnTo>
                    <a:pt x="111214" y="76822"/>
                  </a:lnTo>
                  <a:lnTo>
                    <a:pt x="157420" y="76822"/>
                  </a:lnTo>
                  <a:lnTo>
                    <a:pt x="157420" y="65796"/>
                  </a:lnTo>
                  <a:close/>
                  <a:moveTo>
                    <a:pt x="13402" y="55210"/>
                  </a:moveTo>
                  <a:cubicBezTo>
                    <a:pt x="18757" y="57835"/>
                    <a:pt x="24599" y="60875"/>
                    <a:pt x="30929" y="64330"/>
                  </a:cubicBezTo>
                  <a:cubicBezTo>
                    <a:pt x="37259" y="67784"/>
                    <a:pt x="42551" y="70879"/>
                    <a:pt x="46806" y="73614"/>
                  </a:cubicBezTo>
                  <a:lnTo>
                    <a:pt x="32404" y="92799"/>
                  </a:lnTo>
                  <a:cubicBezTo>
                    <a:pt x="28641" y="89883"/>
                    <a:pt x="23665" y="86528"/>
                    <a:pt x="17477" y="82736"/>
                  </a:cubicBezTo>
                  <a:cubicBezTo>
                    <a:pt x="11289" y="78944"/>
                    <a:pt x="5463" y="75436"/>
                    <a:pt x="0" y="72211"/>
                  </a:cubicBezTo>
                  <a:close/>
                  <a:moveTo>
                    <a:pt x="1908493" y="44793"/>
                  </a:moveTo>
                  <a:lnTo>
                    <a:pt x="1908493" y="93424"/>
                  </a:lnTo>
                  <a:lnTo>
                    <a:pt x="1926304" y="93424"/>
                  </a:lnTo>
                  <a:cubicBezTo>
                    <a:pt x="1936494" y="93420"/>
                    <a:pt x="1944082" y="91277"/>
                    <a:pt x="1949069" y="86995"/>
                  </a:cubicBezTo>
                  <a:cubicBezTo>
                    <a:pt x="1954055" y="82713"/>
                    <a:pt x="1956540" y="76317"/>
                    <a:pt x="1956524" y="67808"/>
                  </a:cubicBezTo>
                  <a:cubicBezTo>
                    <a:pt x="1956499" y="59319"/>
                    <a:pt x="1953847" y="53332"/>
                    <a:pt x="1948568" y="49846"/>
                  </a:cubicBezTo>
                  <a:cubicBezTo>
                    <a:pt x="1943290" y="46361"/>
                    <a:pt x="1935535" y="44676"/>
                    <a:pt x="1925303" y="44793"/>
                  </a:cubicBezTo>
                  <a:close/>
                  <a:moveTo>
                    <a:pt x="1737043" y="44793"/>
                  </a:moveTo>
                  <a:lnTo>
                    <a:pt x="1737043" y="93424"/>
                  </a:lnTo>
                  <a:lnTo>
                    <a:pt x="1754854" y="93424"/>
                  </a:lnTo>
                  <a:cubicBezTo>
                    <a:pt x="1765044" y="93420"/>
                    <a:pt x="1772632" y="91277"/>
                    <a:pt x="1777619" y="86995"/>
                  </a:cubicBezTo>
                  <a:cubicBezTo>
                    <a:pt x="1782605" y="82713"/>
                    <a:pt x="1785090" y="76317"/>
                    <a:pt x="1785074" y="67808"/>
                  </a:cubicBezTo>
                  <a:cubicBezTo>
                    <a:pt x="1785049" y="59319"/>
                    <a:pt x="1782397" y="53332"/>
                    <a:pt x="1777118" y="49846"/>
                  </a:cubicBezTo>
                  <a:cubicBezTo>
                    <a:pt x="1771840" y="46361"/>
                    <a:pt x="1764085" y="44676"/>
                    <a:pt x="1753853" y="44793"/>
                  </a:cubicBezTo>
                  <a:close/>
                  <a:moveTo>
                    <a:pt x="689293" y="44793"/>
                  </a:moveTo>
                  <a:lnTo>
                    <a:pt x="689293" y="93424"/>
                  </a:lnTo>
                  <a:lnTo>
                    <a:pt x="707104" y="93424"/>
                  </a:lnTo>
                  <a:cubicBezTo>
                    <a:pt x="717294" y="93420"/>
                    <a:pt x="724882" y="91277"/>
                    <a:pt x="729869" y="86995"/>
                  </a:cubicBezTo>
                  <a:cubicBezTo>
                    <a:pt x="734855" y="82713"/>
                    <a:pt x="737340" y="76317"/>
                    <a:pt x="737324" y="67808"/>
                  </a:cubicBezTo>
                  <a:cubicBezTo>
                    <a:pt x="737299" y="59319"/>
                    <a:pt x="734647" y="53332"/>
                    <a:pt x="729369" y="49846"/>
                  </a:cubicBezTo>
                  <a:cubicBezTo>
                    <a:pt x="724090" y="46361"/>
                    <a:pt x="716335" y="44676"/>
                    <a:pt x="706103" y="44793"/>
                  </a:cubicBezTo>
                  <a:close/>
                  <a:moveTo>
                    <a:pt x="517843" y="44793"/>
                  </a:moveTo>
                  <a:lnTo>
                    <a:pt x="517843" y="93424"/>
                  </a:lnTo>
                  <a:lnTo>
                    <a:pt x="535654" y="93424"/>
                  </a:lnTo>
                  <a:cubicBezTo>
                    <a:pt x="545844" y="93420"/>
                    <a:pt x="553432" y="91277"/>
                    <a:pt x="558419" y="86995"/>
                  </a:cubicBezTo>
                  <a:cubicBezTo>
                    <a:pt x="563405" y="82713"/>
                    <a:pt x="565890" y="76317"/>
                    <a:pt x="565874" y="67808"/>
                  </a:cubicBezTo>
                  <a:cubicBezTo>
                    <a:pt x="565849" y="59319"/>
                    <a:pt x="563197" y="53332"/>
                    <a:pt x="557919" y="49846"/>
                  </a:cubicBezTo>
                  <a:cubicBezTo>
                    <a:pt x="552640" y="46361"/>
                    <a:pt x="544885" y="44676"/>
                    <a:pt x="534654" y="44793"/>
                  </a:cubicBezTo>
                  <a:close/>
                  <a:moveTo>
                    <a:pt x="2038162" y="21415"/>
                  </a:moveTo>
                  <a:lnTo>
                    <a:pt x="2151352" y="21415"/>
                  </a:lnTo>
                  <a:lnTo>
                    <a:pt x="2151352" y="45993"/>
                  </a:lnTo>
                  <a:lnTo>
                    <a:pt x="2109346" y="45993"/>
                  </a:lnTo>
                  <a:lnTo>
                    <a:pt x="2109346" y="169409"/>
                  </a:lnTo>
                  <a:lnTo>
                    <a:pt x="2079768" y="169409"/>
                  </a:lnTo>
                  <a:lnTo>
                    <a:pt x="2079768" y="45993"/>
                  </a:lnTo>
                  <a:lnTo>
                    <a:pt x="2038162" y="45993"/>
                  </a:lnTo>
                  <a:close/>
                  <a:moveTo>
                    <a:pt x="1878914" y="21415"/>
                  </a:moveTo>
                  <a:lnTo>
                    <a:pt x="1927505" y="21415"/>
                  </a:lnTo>
                  <a:cubicBezTo>
                    <a:pt x="1938552" y="21340"/>
                    <a:pt x="1948426" y="22756"/>
                    <a:pt x="1957126" y="25664"/>
                  </a:cubicBezTo>
                  <a:cubicBezTo>
                    <a:pt x="1965827" y="28573"/>
                    <a:pt x="1972704" y="33425"/>
                    <a:pt x="1977758" y="40223"/>
                  </a:cubicBezTo>
                  <a:cubicBezTo>
                    <a:pt x="1982813" y="47020"/>
                    <a:pt x="1985394" y="56215"/>
                    <a:pt x="1985502" y="67808"/>
                  </a:cubicBezTo>
                  <a:cubicBezTo>
                    <a:pt x="1985385" y="79056"/>
                    <a:pt x="1982799" y="88299"/>
                    <a:pt x="1977744" y="95536"/>
                  </a:cubicBezTo>
                  <a:cubicBezTo>
                    <a:pt x="1972688" y="102773"/>
                    <a:pt x="1965865" y="108132"/>
                    <a:pt x="1957274" y="111613"/>
                  </a:cubicBezTo>
                  <a:cubicBezTo>
                    <a:pt x="1948684" y="115093"/>
                    <a:pt x="1939028" y="116823"/>
                    <a:pt x="1928305" y="116802"/>
                  </a:cubicBezTo>
                  <a:lnTo>
                    <a:pt x="1908493" y="116802"/>
                  </a:lnTo>
                  <a:lnTo>
                    <a:pt x="1908493" y="169409"/>
                  </a:lnTo>
                  <a:lnTo>
                    <a:pt x="1878914" y="169409"/>
                  </a:lnTo>
                  <a:close/>
                  <a:moveTo>
                    <a:pt x="1707464" y="21415"/>
                  </a:moveTo>
                  <a:lnTo>
                    <a:pt x="1756055" y="21415"/>
                  </a:lnTo>
                  <a:cubicBezTo>
                    <a:pt x="1767102" y="21340"/>
                    <a:pt x="1776976" y="22756"/>
                    <a:pt x="1785676" y="25664"/>
                  </a:cubicBezTo>
                  <a:cubicBezTo>
                    <a:pt x="1794377" y="28573"/>
                    <a:pt x="1801254" y="33425"/>
                    <a:pt x="1806308" y="40223"/>
                  </a:cubicBezTo>
                  <a:cubicBezTo>
                    <a:pt x="1811363" y="47020"/>
                    <a:pt x="1813944" y="56215"/>
                    <a:pt x="1814052" y="67808"/>
                  </a:cubicBezTo>
                  <a:cubicBezTo>
                    <a:pt x="1813935" y="79056"/>
                    <a:pt x="1811349" y="88299"/>
                    <a:pt x="1806294" y="95536"/>
                  </a:cubicBezTo>
                  <a:cubicBezTo>
                    <a:pt x="1801238" y="102773"/>
                    <a:pt x="1794415" y="108132"/>
                    <a:pt x="1785824" y="111613"/>
                  </a:cubicBezTo>
                  <a:cubicBezTo>
                    <a:pt x="1777234" y="115093"/>
                    <a:pt x="1767578" y="116823"/>
                    <a:pt x="1756855" y="116802"/>
                  </a:cubicBezTo>
                  <a:lnTo>
                    <a:pt x="1737043" y="116802"/>
                  </a:lnTo>
                  <a:lnTo>
                    <a:pt x="1737043" y="169409"/>
                  </a:lnTo>
                  <a:lnTo>
                    <a:pt x="1707464" y="169409"/>
                  </a:lnTo>
                  <a:close/>
                  <a:moveTo>
                    <a:pt x="818962" y="21415"/>
                  </a:moveTo>
                  <a:lnTo>
                    <a:pt x="932152" y="21415"/>
                  </a:lnTo>
                  <a:lnTo>
                    <a:pt x="932152" y="45993"/>
                  </a:lnTo>
                  <a:lnTo>
                    <a:pt x="890146" y="45993"/>
                  </a:lnTo>
                  <a:lnTo>
                    <a:pt x="890146" y="169409"/>
                  </a:lnTo>
                  <a:lnTo>
                    <a:pt x="860568" y="169409"/>
                  </a:lnTo>
                  <a:lnTo>
                    <a:pt x="860568" y="45993"/>
                  </a:lnTo>
                  <a:lnTo>
                    <a:pt x="818962" y="45993"/>
                  </a:lnTo>
                  <a:close/>
                  <a:moveTo>
                    <a:pt x="659714" y="21415"/>
                  </a:moveTo>
                  <a:lnTo>
                    <a:pt x="708305" y="21415"/>
                  </a:lnTo>
                  <a:cubicBezTo>
                    <a:pt x="719352" y="21340"/>
                    <a:pt x="729226" y="22756"/>
                    <a:pt x="737926" y="25664"/>
                  </a:cubicBezTo>
                  <a:cubicBezTo>
                    <a:pt x="746627" y="28573"/>
                    <a:pt x="753504" y="33425"/>
                    <a:pt x="758558" y="40223"/>
                  </a:cubicBezTo>
                  <a:cubicBezTo>
                    <a:pt x="763613" y="47020"/>
                    <a:pt x="766194" y="56215"/>
                    <a:pt x="766302" y="67808"/>
                  </a:cubicBezTo>
                  <a:cubicBezTo>
                    <a:pt x="766185" y="79056"/>
                    <a:pt x="763599" y="88299"/>
                    <a:pt x="758544" y="95536"/>
                  </a:cubicBezTo>
                  <a:cubicBezTo>
                    <a:pt x="753488" y="102773"/>
                    <a:pt x="746665" y="108132"/>
                    <a:pt x="738075" y="111613"/>
                  </a:cubicBezTo>
                  <a:cubicBezTo>
                    <a:pt x="729484" y="115093"/>
                    <a:pt x="719828" y="116823"/>
                    <a:pt x="709105" y="116802"/>
                  </a:cubicBezTo>
                  <a:lnTo>
                    <a:pt x="689293" y="116802"/>
                  </a:lnTo>
                  <a:lnTo>
                    <a:pt x="689293" y="169409"/>
                  </a:lnTo>
                  <a:lnTo>
                    <a:pt x="659714" y="169409"/>
                  </a:lnTo>
                  <a:close/>
                  <a:moveTo>
                    <a:pt x="488264" y="21415"/>
                  </a:moveTo>
                  <a:lnTo>
                    <a:pt x="536855" y="21415"/>
                  </a:lnTo>
                  <a:cubicBezTo>
                    <a:pt x="547902" y="21340"/>
                    <a:pt x="557776" y="22756"/>
                    <a:pt x="566476" y="25664"/>
                  </a:cubicBezTo>
                  <a:cubicBezTo>
                    <a:pt x="575177" y="28573"/>
                    <a:pt x="582054" y="33425"/>
                    <a:pt x="587108" y="40223"/>
                  </a:cubicBezTo>
                  <a:cubicBezTo>
                    <a:pt x="592163" y="47020"/>
                    <a:pt x="594744" y="56215"/>
                    <a:pt x="594852" y="67808"/>
                  </a:cubicBezTo>
                  <a:cubicBezTo>
                    <a:pt x="594735" y="79056"/>
                    <a:pt x="592149" y="88299"/>
                    <a:pt x="587094" y="95536"/>
                  </a:cubicBezTo>
                  <a:cubicBezTo>
                    <a:pt x="582038" y="102773"/>
                    <a:pt x="575215" y="108132"/>
                    <a:pt x="566625" y="111613"/>
                  </a:cubicBezTo>
                  <a:cubicBezTo>
                    <a:pt x="558034" y="115093"/>
                    <a:pt x="548378" y="116823"/>
                    <a:pt x="537655" y="116802"/>
                  </a:cubicBezTo>
                  <a:lnTo>
                    <a:pt x="517843" y="116802"/>
                  </a:lnTo>
                  <a:lnTo>
                    <a:pt x="517843" y="169409"/>
                  </a:lnTo>
                  <a:lnTo>
                    <a:pt x="488264" y="169409"/>
                  </a:lnTo>
                  <a:close/>
                  <a:moveTo>
                    <a:pt x="1226401" y="13402"/>
                  </a:moveTo>
                  <a:lnTo>
                    <a:pt x="1399823" y="13402"/>
                  </a:lnTo>
                  <a:lnTo>
                    <a:pt x="1399823" y="37805"/>
                  </a:lnTo>
                  <a:lnTo>
                    <a:pt x="1337615" y="37805"/>
                  </a:lnTo>
                  <a:cubicBezTo>
                    <a:pt x="1335906" y="40909"/>
                    <a:pt x="1334073" y="44001"/>
                    <a:pt x="1332114" y="47081"/>
                  </a:cubicBezTo>
                  <a:cubicBezTo>
                    <a:pt x="1330155" y="50160"/>
                    <a:pt x="1328122" y="53202"/>
                    <a:pt x="1326013" y="56207"/>
                  </a:cubicBezTo>
                  <a:lnTo>
                    <a:pt x="1326013" y="77010"/>
                  </a:lnTo>
                  <a:lnTo>
                    <a:pt x="1340815" y="64608"/>
                  </a:lnTo>
                  <a:cubicBezTo>
                    <a:pt x="1348109" y="69833"/>
                    <a:pt x="1355969" y="75629"/>
                    <a:pt x="1364396" y="81995"/>
                  </a:cubicBezTo>
                  <a:cubicBezTo>
                    <a:pt x="1372823" y="88362"/>
                    <a:pt x="1380861" y="94750"/>
                    <a:pt x="1388510" y="101161"/>
                  </a:cubicBezTo>
                  <a:cubicBezTo>
                    <a:pt x="1396159" y="107571"/>
                    <a:pt x="1402464" y="113456"/>
                    <a:pt x="1407423" y="118815"/>
                  </a:cubicBezTo>
                  <a:lnTo>
                    <a:pt x="1387221" y="137017"/>
                  </a:lnTo>
                  <a:cubicBezTo>
                    <a:pt x="1382961" y="131995"/>
                    <a:pt x="1377435" y="126348"/>
                    <a:pt x="1370641" y="120074"/>
                  </a:cubicBezTo>
                  <a:cubicBezTo>
                    <a:pt x="1363848" y="113801"/>
                    <a:pt x="1356543" y="107427"/>
                    <a:pt x="1348727" y="100953"/>
                  </a:cubicBezTo>
                  <a:cubicBezTo>
                    <a:pt x="1340911" y="94480"/>
                    <a:pt x="1333340" y="88432"/>
                    <a:pt x="1326013" y="82810"/>
                  </a:cubicBezTo>
                  <a:lnTo>
                    <a:pt x="1326013" y="186423"/>
                  </a:lnTo>
                  <a:lnTo>
                    <a:pt x="1300010" y="186423"/>
                  </a:lnTo>
                  <a:lnTo>
                    <a:pt x="1300010" y="88811"/>
                  </a:lnTo>
                  <a:cubicBezTo>
                    <a:pt x="1290896" y="98575"/>
                    <a:pt x="1281020" y="107651"/>
                    <a:pt x="1270381" y="116039"/>
                  </a:cubicBezTo>
                  <a:cubicBezTo>
                    <a:pt x="1259743" y="124428"/>
                    <a:pt x="1248416" y="131754"/>
                    <a:pt x="1236402" y="138017"/>
                  </a:cubicBezTo>
                  <a:cubicBezTo>
                    <a:pt x="1234381" y="134654"/>
                    <a:pt x="1231822" y="130929"/>
                    <a:pt x="1228726" y="126841"/>
                  </a:cubicBezTo>
                  <a:cubicBezTo>
                    <a:pt x="1225630" y="122753"/>
                    <a:pt x="1222721" y="119277"/>
                    <a:pt x="1220000" y="116414"/>
                  </a:cubicBezTo>
                  <a:cubicBezTo>
                    <a:pt x="1238357" y="107613"/>
                    <a:pt x="1254950" y="96212"/>
                    <a:pt x="1269781" y="82210"/>
                  </a:cubicBezTo>
                  <a:cubicBezTo>
                    <a:pt x="1284612" y="68208"/>
                    <a:pt x="1296755" y="53407"/>
                    <a:pt x="1306211" y="37805"/>
                  </a:cubicBezTo>
                  <a:lnTo>
                    <a:pt x="1226401" y="37805"/>
                  </a:lnTo>
                  <a:close/>
                  <a:moveTo>
                    <a:pt x="255927" y="12801"/>
                  </a:moveTo>
                  <a:lnTo>
                    <a:pt x="407946" y="12801"/>
                  </a:lnTo>
                  <a:lnTo>
                    <a:pt x="407946" y="36404"/>
                  </a:lnTo>
                  <a:lnTo>
                    <a:pt x="346539" y="36404"/>
                  </a:lnTo>
                  <a:lnTo>
                    <a:pt x="346539" y="77410"/>
                  </a:lnTo>
                  <a:lnTo>
                    <a:pt x="421548" y="77410"/>
                  </a:lnTo>
                  <a:lnTo>
                    <a:pt x="421548" y="101013"/>
                  </a:lnTo>
                  <a:lnTo>
                    <a:pt x="346539" y="101013"/>
                  </a:lnTo>
                  <a:lnTo>
                    <a:pt x="346539" y="156019"/>
                  </a:lnTo>
                  <a:cubicBezTo>
                    <a:pt x="346605" y="163308"/>
                    <a:pt x="345672" y="168884"/>
                    <a:pt x="343738" y="172747"/>
                  </a:cubicBezTo>
                  <a:cubicBezTo>
                    <a:pt x="341805" y="176610"/>
                    <a:pt x="338471" y="179435"/>
                    <a:pt x="333737" y="181223"/>
                  </a:cubicBezTo>
                  <a:cubicBezTo>
                    <a:pt x="329036" y="183165"/>
                    <a:pt x="323036" y="184431"/>
                    <a:pt x="315735" y="185023"/>
                  </a:cubicBezTo>
                  <a:cubicBezTo>
                    <a:pt x="308434" y="185615"/>
                    <a:pt x="299833" y="185882"/>
                    <a:pt x="289931" y="185823"/>
                  </a:cubicBezTo>
                  <a:cubicBezTo>
                    <a:pt x="289152" y="182060"/>
                    <a:pt x="287810" y="177835"/>
                    <a:pt x="285906" y="173147"/>
                  </a:cubicBezTo>
                  <a:cubicBezTo>
                    <a:pt x="284002" y="168459"/>
                    <a:pt x="282010" y="164283"/>
                    <a:pt x="279930" y="160620"/>
                  </a:cubicBezTo>
                  <a:cubicBezTo>
                    <a:pt x="287585" y="161008"/>
                    <a:pt x="294728" y="161233"/>
                    <a:pt x="301358" y="161295"/>
                  </a:cubicBezTo>
                  <a:cubicBezTo>
                    <a:pt x="307988" y="161358"/>
                    <a:pt x="312580" y="161333"/>
                    <a:pt x="315135" y="161220"/>
                  </a:cubicBezTo>
                  <a:cubicBezTo>
                    <a:pt x="317318" y="161158"/>
                    <a:pt x="318902" y="160733"/>
                    <a:pt x="319885" y="159945"/>
                  </a:cubicBezTo>
                  <a:cubicBezTo>
                    <a:pt x="320869" y="159157"/>
                    <a:pt x="321352" y="157782"/>
                    <a:pt x="321335" y="155819"/>
                  </a:cubicBezTo>
                  <a:lnTo>
                    <a:pt x="321335" y="101013"/>
                  </a:lnTo>
                  <a:lnTo>
                    <a:pt x="242326" y="101013"/>
                  </a:lnTo>
                  <a:lnTo>
                    <a:pt x="242326" y="77410"/>
                  </a:lnTo>
                  <a:lnTo>
                    <a:pt x="321335" y="77410"/>
                  </a:lnTo>
                  <a:lnTo>
                    <a:pt x="321335" y="36404"/>
                  </a:lnTo>
                  <a:lnTo>
                    <a:pt x="255927" y="36404"/>
                  </a:lnTo>
                  <a:close/>
                  <a:moveTo>
                    <a:pt x="60208" y="10414"/>
                  </a:moveTo>
                  <a:lnTo>
                    <a:pt x="185223" y="10414"/>
                  </a:lnTo>
                  <a:lnTo>
                    <a:pt x="185223" y="31791"/>
                  </a:lnTo>
                  <a:lnTo>
                    <a:pt x="126616" y="31791"/>
                  </a:lnTo>
                  <a:lnTo>
                    <a:pt x="149019" y="35798"/>
                  </a:lnTo>
                  <a:cubicBezTo>
                    <a:pt x="147718" y="38006"/>
                    <a:pt x="146418" y="40201"/>
                    <a:pt x="145118" y="42383"/>
                  </a:cubicBezTo>
                  <a:cubicBezTo>
                    <a:pt x="143818" y="44566"/>
                    <a:pt x="142518" y="46711"/>
                    <a:pt x="141218" y="48818"/>
                  </a:cubicBezTo>
                  <a:lnTo>
                    <a:pt x="179422" y="48818"/>
                  </a:lnTo>
                  <a:lnTo>
                    <a:pt x="179422" y="121003"/>
                  </a:lnTo>
                  <a:lnTo>
                    <a:pt x="144618" y="121003"/>
                  </a:lnTo>
                  <a:lnTo>
                    <a:pt x="144618" y="164232"/>
                  </a:lnTo>
                  <a:cubicBezTo>
                    <a:pt x="144697" y="169282"/>
                    <a:pt x="144139" y="173320"/>
                    <a:pt x="142943" y="176347"/>
                  </a:cubicBezTo>
                  <a:cubicBezTo>
                    <a:pt x="141747" y="179373"/>
                    <a:pt x="139438" y="181662"/>
                    <a:pt x="136017" y="183215"/>
                  </a:cubicBezTo>
                  <a:cubicBezTo>
                    <a:pt x="132621" y="184767"/>
                    <a:pt x="128562" y="185758"/>
                    <a:pt x="123841" y="186186"/>
                  </a:cubicBezTo>
                  <a:cubicBezTo>
                    <a:pt x="119119" y="186615"/>
                    <a:pt x="113710" y="186757"/>
                    <a:pt x="107613" y="186611"/>
                  </a:cubicBezTo>
                  <a:cubicBezTo>
                    <a:pt x="107080" y="183414"/>
                    <a:pt x="106247" y="179968"/>
                    <a:pt x="105113" y="176272"/>
                  </a:cubicBezTo>
                  <a:cubicBezTo>
                    <a:pt x="103980" y="172576"/>
                    <a:pt x="102746" y="169230"/>
                    <a:pt x="101413" y="166233"/>
                  </a:cubicBezTo>
                  <a:cubicBezTo>
                    <a:pt x="105051" y="166329"/>
                    <a:pt x="108526" y="166387"/>
                    <a:pt x="111839" y="166408"/>
                  </a:cubicBezTo>
                  <a:cubicBezTo>
                    <a:pt x="115152" y="166429"/>
                    <a:pt x="117477" y="166437"/>
                    <a:pt x="118815" y="166433"/>
                  </a:cubicBezTo>
                  <a:cubicBezTo>
                    <a:pt x="119903" y="166454"/>
                    <a:pt x="120678" y="166262"/>
                    <a:pt x="121140" y="165858"/>
                  </a:cubicBezTo>
                  <a:cubicBezTo>
                    <a:pt x="121603" y="165453"/>
                    <a:pt x="121828" y="164711"/>
                    <a:pt x="121815" y="163631"/>
                  </a:cubicBezTo>
                  <a:lnTo>
                    <a:pt x="121815" y="121003"/>
                  </a:lnTo>
                  <a:lnTo>
                    <a:pt x="90211" y="121003"/>
                  </a:lnTo>
                  <a:lnTo>
                    <a:pt x="90211" y="48818"/>
                  </a:lnTo>
                  <a:lnTo>
                    <a:pt x="117015" y="48818"/>
                  </a:lnTo>
                  <a:cubicBezTo>
                    <a:pt x="118027" y="45893"/>
                    <a:pt x="118952" y="42980"/>
                    <a:pt x="119790" y="40080"/>
                  </a:cubicBezTo>
                  <a:cubicBezTo>
                    <a:pt x="120628" y="37179"/>
                    <a:pt x="121303" y="34416"/>
                    <a:pt x="121815" y="31791"/>
                  </a:cubicBezTo>
                  <a:lnTo>
                    <a:pt x="83210" y="31791"/>
                  </a:lnTo>
                  <a:lnTo>
                    <a:pt x="83210" y="65596"/>
                  </a:lnTo>
                  <a:cubicBezTo>
                    <a:pt x="83313" y="77633"/>
                    <a:pt x="82708" y="90914"/>
                    <a:pt x="81395" y="105441"/>
                  </a:cubicBezTo>
                  <a:cubicBezTo>
                    <a:pt x="80083" y="119967"/>
                    <a:pt x="77448" y="134369"/>
                    <a:pt x="73491" y="148648"/>
                  </a:cubicBezTo>
                  <a:cubicBezTo>
                    <a:pt x="69533" y="162927"/>
                    <a:pt x="63639" y="175715"/>
                    <a:pt x="55807" y="187011"/>
                  </a:cubicBezTo>
                  <a:cubicBezTo>
                    <a:pt x="53498" y="184977"/>
                    <a:pt x="50365" y="182694"/>
                    <a:pt x="46406" y="180160"/>
                  </a:cubicBezTo>
                  <a:cubicBezTo>
                    <a:pt x="42447" y="177626"/>
                    <a:pt x="38913" y="175643"/>
                    <a:pt x="35804" y="174209"/>
                  </a:cubicBezTo>
                  <a:cubicBezTo>
                    <a:pt x="43159" y="163771"/>
                    <a:pt x="48586" y="152223"/>
                    <a:pt x="52088" y="139565"/>
                  </a:cubicBezTo>
                  <a:cubicBezTo>
                    <a:pt x="55590" y="126907"/>
                    <a:pt x="57847" y="114159"/>
                    <a:pt x="58859" y="101321"/>
                  </a:cubicBezTo>
                  <a:cubicBezTo>
                    <a:pt x="59872" y="88482"/>
                    <a:pt x="60321" y="76574"/>
                    <a:pt x="60208" y="65596"/>
                  </a:cubicBezTo>
                  <a:close/>
                  <a:moveTo>
                    <a:pt x="23203" y="1413"/>
                  </a:moveTo>
                  <a:cubicBezTo>
                    <a:pt x="28487" y="4342"/>
                    <a:pt x="34321" y="7633"/>
                    <a:pt x="40705" y="11285"/>
                  </a:cubicBezTo>
                  <a:cubicBezTo>
                    <a:pt x="47089" y="14937"/>
                    <a:pt x="52323" y="18176"/>
                    <a:pt x="56407" y="21003"/>
                  </a:cubicBezTo>
                  <a:lnTo>
                    <a:pt x="42005" y="40005"/>
                  </a:lnTo>
                  <a:cubicBezTo>
                    <a:pt x="38142" y="36958"/>
                    <a:pt x="33117" y="33440"/>
                    <a:pt x="26928" y="29449"/>
                  </a:cubicBezTo>
                  <a:cubicBezTo>
                    <a:pt x="20740" y="25458"/>
                    <a:pt x="14964" y="21843"/>
                    <a:pt x="9601" y="18605"/>
                  </a:cubicBezTo>
                  <a:close/>
                  <a:moveTo>
                    <a:pt x="1546536" y="0"/>
                  </a:moveTo>
                  <a:lnTo>
                    <a:pt x="1571939" y="0"/>
                  </a:lnTo>
                  <a:lnTo>
                    <a:pt x="1571939" y="62408"/>
                  </a:lnTo>
                  <a:lnTo>
                    <a:pt x="1631547" y="62408"/>
                  </a:lnTo>
                  <a:lnTo>
                    <a:pt x="1631547" y="86411"/>
                  </a:lnTo>
                  <a:lnTo>
                    <a:pt x="1571939" y="86411"/>
                  </a:lnTo>
                  <a:lnTo>
                    <a:pt x="1571939" y="153019"/>
                  </a:lnTo>
                  <a:lnTo>
                    <a:pt x="1642348" y="153019"/>
                  </a:lnTo>
                  <a:lnTo>
                    <a:pt x="1642348" y="176822"/>
                  </a:lnTo>
                  <a:lnTo>
                    <a:pt x="1459725" y="176822"/>
                  </a:lnTo>
                  <a:lnTo>
                    <a:pt x="1459725" y="153019"/>
                  </a:lnTo>
                  <a:lnTo>
                    <a:pt x="1485128" y="153019"/>
                  </a:lnTo>
                  <a:lnTo>
                    <a:pt x="1485128" y="41005"/>
                  </a:lnTo>
                  <a:lnTo>
                    <a:pt x="1510132" y="41005"/>
                  </a:lnTo>
                  <a:lnTo>
                    <a:pt x="1510132" y="153019"/>
                  </a:lnTo>
                  <a:lnTo>
                    <a:pt x="1546536" y="153019"/>
                  </a:ln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nSpc>
                  <a:spcPct val="140000"/>
                </a:lnSpc>
              </a:pPr>
              <a:endParaRPr lang="zh-CN" altLang="en-US" sz="1400" spc="300" dirty="0">
                <a:solidFill>
                  <a:srgbClr val="ECBD81"/>
                </a:solidFill>
                <a:latin typeface="思源黑体 CN Light" panose="020B0300000000000000" pitchFamily="34" charset="-122"/>
                <a:ea typeface="思源黑体 CN Light" panose="020B0300000000000000" pitchFamily="34" charset="-122"/>
              </a:endParaRPr>
            </a:p>
          </p:txBody>
        </p:sp>
        <p:grpSp>
          <p:nvGrpSpPr>
            <p:cNvPr id="39" name="组合 38">
              <a:extLst>
                <a:ext uri="{FF2B5EF4-FFF2-40B4-BE49-F238E27FC236}">
                  <a16:creationId xmlns:a16="http://schemas.microsoft.com/office/drawing/2014/main" id="{05118019-F1C9-60B9-20F2-4C6E68AE8AF5}"/>
                </a:ext>
              </a:extLst>
            </p:cNvPr>
            <p:cNvGrpSpPr/>
            <p:nvPr/>
          </p:nvGrpSpPr>
          <p:grpSpPr>
            <a:xfrm>
              <a:off x="4980705" y="2314286"/>
              <a:ext cx="3813754" cy="81601"/>
              <a:chOff x="3955432" y="5643520"/>
              <a:chExt cx="3026445" cy="86703"/>
            </a:xfrm>
            <a:grpFill/>
          </p:grpSpPr>
          <p:sp>
            <p:nvSpPr>
              <p:cNvPr id="41" name="Rectangle 151">
                <a:extLst>
                  <a:ext uri="{FF2B5EF4-FFF2-40B4-BE49-F238E27FC236}">
                    <a16:creationId xmlns:a16="http://schemas.microsoft.com/office/drawing/2014/main" id="{FF40F1C1-DF6A-0AF2-A563-9A07E06DA75B}"/>
                  </a:ext>
                </a:extLst>
              </p:cNvPr>
              <p:cNvSpPr>
                <a:spLocks noChangeArrowheads="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2" name="Rectangle 152">
                <a:extLst>
                  <a:ext uri="{FF2B5EF4-FFF2-40B4-BE49-F238E27FC236}">
                    <a16:creationId xmlns:a16="http://schemas.microsoft.com/office/drawing/2014/main" id="{EF845137-9AAF-232E-0165-DC3E4BAB3823}"/>
                  </a:ext>
                </a:extLst>
              </p:cNvPr>
              <p:cNvSpPr>
                <a:spLocks noChangeArrowheads="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3" name="Rectangle 153">
                <a:extLst>
                  <a:ext uri="{FF2B5EF4-FFF2-40B4-BE49-F238E27FC236}">
                    <a16:creationId xmlns:a16="http://schemas.microsoft.com/office/drawing/2014/main" id="{E0699BE0-F172-5D1D-DEF6-A0B22EE8C771}"/>
                  </a:ext>
                </a:extLst>
              </p:cNvPr>
              <p:cNvSpPr>
                <a:spLocks noChangeArrowheads="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4" name="Rectangle 154">
                <a:extLst>
                  <a:ext uri="{FF2B5EF4-FFF2-40B4-BE49-F238E27FC236}">
                    <a16:creationId xmlns:a16="http://schemas.microsoft.com/office/drawing/2014/main" id="{2399AFA4-8ED8-97E9-4620-965C35922D2C}"/>
                  </a:ext>
                </a:extLst>
              </p:cNvPr>
              <p:cNvSpPr>
                <a:spLocks noChangeArrowheads="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5" name="Rectangle 155">
                <a:extLst>
                  <a:ext uri="{FF2B5EF4-FFF2-40B4-BE49-F238E27FC236}">
                    <a16:creationId xmlns:a16="http://schemas.microsoft.com/office/drawing/2014/main" id="{936DF2EE-7F60-C8AC-38E5-A5899533B87E}"/>
                  </a:ext>
                </a:extLst>
              </p:cNvPr>
              <p:cNvSpPr>
                <a:spLocks noChangeArrowheads="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6" name="Rectangle 156">
                <a:extLst>
                  <a:ext uri="{FF2B5EF4-FFF2-40B4-BE49-F238E27FC236}">
                    <a16:creationId xmlns:a16="http://schemas.microsoft.com/office/drawing/2014/main" id="{1BF53AE2-050E-AA9C-B3DC-85149380218F}"/>
                  </a:ext>
                </a:extLst>
              </p:cNvPr>
              <p:cNvSpPr>
                <a:spLocks noChangeArrowheads="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7" name="Rectangle 157">
                <a:extLst>
                  <a:ext uri="{FF2B5EF4-FFF2-40B4-BE49-F238E27FC236}">
                    <a16:creationId xmlns:a16="http://schemas.microsoft.com/office/drawing/2014/main" id="{1D3571E4-464E-AD2E-5F70-981E6C155D5F}"/>
                  </a:ext>
                </a:extLst>
              </p:cNvPr>
              <p:cNvSpPr>
                <a:spLocks noChangeArrowheads="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8" name="Rectangle 158">
                <a:extLst>
                  <a:ext uri="{FF2B5EF4-FFF2-40B4-BE49-F238E27FC236}">
                    <a16:creationId xmlns:a16="http://schemas.microsoft.com/office/drawing/2014/main" id="{7D7FB36C-8D52-1CE5-88A8-7B1CFA7C1521}"/>
                  </a:ext>
                </a:extLst>
              </p:cNvPr>
              <p:cNvSpPr>
                <a:spLocks noChangeArrowheads="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9" name="Rectangle 159">
                <a:extLst>
                  <a:ext uri="{FF2B5EF4-FFF2-40B4-BE49-F238E27FC236}">
                    <a16:creationId xmlns:a16="http://schemas.microsoft.com/office/drawing/2014/main" id="{EE3DC712-96DE-96E6-1DE5-D28BDE687135}"/>
                  </a:ext>
                </a:extLst>
              </p:cNvPr>
              <p:cNvSpPr>
                <a:spLocks noChangeArrowheads="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0" name="Rectangle 160">
                <a:extLst>
                  <a:ext uri="{FF2B5EF4-FFF2-40B4-BE49-F238E27FC236}">
                    <a16:creationId xmlns:a16="http://schemas.microsoft.com/office/drawing/2014/main" id="{420035A4-756A-9C5D-9189-3338239F358F}"/>
                  </a:ext>
                </a:extLst>
              </p:cNvPr>
              <p:cNvSpPr>
                <a:spLocks noChangeArrowheads="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1" name="Rectangle 161">
                <a:extLst>
                  <a:ext uri="{FF2B5EF4-FFF2-40B4-BE49-F238E27FC236}">
                    <a16:creationId xmlns:a16="http://schemas.microsoft.com/office/drawing/2014/main" id="{E6763A84-7AF3-BCBF-1CAF-1DEE83EC5842}"/>
                  </a:ext>
                </a:extLst>
              </p:cNvPr>
              <p:cNvSpPr>
                <a:spLocks noChangeArrowheads="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2" name="Rectangle 162">
                <a:extLst>
                  <a:ext uri="{FF2B5EF4-FFF2-40B4-BE49-F238E27FC236}">
                    <a16:creationId xmlns:a16="http://schemas.microsoft.com/office/drawing/2014/main" id="{9C496276-4793-FC1F-2B61-5F78694E4804}"/>
                  </a:ext>
                </a:extLst>
              </p:cNvPr>
              <p:cNvSpPr>
                <a:spLocks noChangeArrowheads="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3" name="Rectangle 163">
                <a:extLst>
                  <a:ext uri="{FF2B5EF4-FFF2-40B4-BE49-F238E27FC236}">
                    <a16:creationId xmlns:a16="http://schemas.microsoft.com/office/drawing/2014/main" id="{290412E1-F7DB-1325-910F-6C50AB54A584}"/>
                  </a:ext>
                </a:extLst>
              </p:cNvPr>
              <p:cNvSpPr>
                <a:spLocks noChangeArrowheads="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4" name="Rectangle 164">
                <a:extLst>
                  <a:ext uri="{FF2B5EF4-FFF2-40B4-BE49-F238E27FC236}">
                    <a16:creationId xmlns:a16="http://schemas.microsoft.com/office/drawing/2014/main" id="{171B8AF0-6518-D2BD-CBB1-A3205C995909}"/>
                  </a:ext>
                </a:extLst>
              </p:cNvPr>
              <p:cNvSpPr>
                <a:spLocks noChangeArrowheads="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5" name="Rectangle 165">
                <a:extLst>
                  <a:ext uri="{FF2B5EF4-FFF2-40B4-BE49-F238E27FC236}">
                    <a16:creationId xmlns:a16="http://schemas.microsoft.com/office/drawing/2014/main" id="{4E7626D6-17B9-AB95-C813-2C32A20AE412}"/>
                  </a:ext>
                </a:extLst>
              </p:cNvPr>
              <p:cNvSpPr>
                <a:spLocks noChangeArrowheads="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6" name="Rectangle 166">
                <a:extLst>
                  <a:ext uri="{FF2B5EF4-FFF2-40B4-BE49-F238E27FC236}">
                    <a16:creationId xmlns:a16="http://schemas.microsoft.com/office/drawing/2014/main" id="{B16D06C9-2488-E23A-D2BA-C2D5F5521083}"/>
                  </a:ext>
                </a:extLst>
              </p:cNvPr>
              <p:cNvSpPr>
                <a:spLocks noChangeArrowheads="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7" name="Rectangle 167">
                <a:extLst>
                  <a:ext uri="{FF2B5EF4-FFF2-40B4-BE49-F238E27FC236}">
                    <a16:creationId xmlns:a16="http://schemas.microsoft.com/office/drawing/2014/main" id="{F1B88CB0-5B74-28C6-8153-B4CE2988E52E}"/>
                  </a:ext>
                </a:extLst>
              </p:cNvPr>
              <p:cNvSpPr>
                <a:spLocks noChangeArrowheads="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8" name="Rectangle 168">
                <a:extLst>
                  <a:ext uri="{FF2B5EF4-FFF2-40B4-BE49-F238E27FC236}">
                    <a16:creationId xmlns:a16="http://schemas.microsoft.com/office/drawing/2014/main" id="{089F9F67-1C71-B736-9CC7-7A0B39D24B6B}"/>
                  </a:ext>
                </a:extLst>
              </p:cNvPr>
              <p:cNvSpPr>
                <a:spLocks noChangeArrowheads="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9" name="Rectangle 169">
                <a:extLst>
                  <a:ext uri="{FF2B5EF4-FFF2-40B4-BE49-F238E27FC236}">
                    <a16:creationId xmlns:a16="http://schemas.microsoft.com/office/drawing/2014/main" id="{DED67E1E-A5BC-FF61-C4EE-503EC8E191D6}"/>
                  </a:ext>
                </a:extLst>
              </p:cNvPr>
              <p:cNvSpPr>
                <a:spLocks noChangeArrowheads="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0" name="Rectangle 170">
                <a:extLst>
                  <a:ext uri="{FF2B5EF4-FFF2-40B4-BE49-F238E27FC236}">
                    <a16:creationId xmlns:a16="http://schemas.microsoft.com/office/drawing/2014/main" id="{B981F161-5F8C-3807-CC00-EAC4D4D41928}"/>
                  </a:ext>
                </a:extLst>
              </p:cNvPr>
              <p:cNvSpPr>
                <a:spLocks noChangeArrowheads="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1" name="Rectangle 171">
                <a:extLst>
                  <a:ext uri="{FF2B5EF4-FFF2-40B4-BE49-F238E27FC236}">
                    <a16:creationId xmlns:a16="http://schemas.microsoft.com/office/drawing/2014/main" id="{42233919-AF34-4C4C-CC73-00F59A5307B8}"/>
                  </a:ext>
                </a:extLst>
              </p:cNvPr>
              <p:cNvSpPr>
                <a:spLocks noChangeArrowheads="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2" name="Rectangle 172">
                <a:extLst>
                  <a:ext uri="{FF2B5EF4-FFF2-40B4-BE49-F238E27FC236}">
                    <a16:creationId xmlns:a16="http://schemas.microsoft.com/office/drawing/2014/main" id="{A57B800D-3152-D0D9-2BE4-D51E0C5D4CC3}"/>
                  </a:ext>
                </a:extLst>
              </p:cNvPr>
              <p:cNvSpPr>
                <a:spLocks noChangeArrowheads="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3" name="Rectangle 173">
                <a:extLst>
                  <a:ext uri="{FF2B5EF4-FFF2-40B4-BE49-F238E27FC236}">
                    <a16:creationId xmlns:a16="http://schemas.microsoft.com/office/drawing/2014/main" id="{0D3D5903-DF83-F6CE-0626-966495D9CC7F}"/>
                  </a:ext>
                </a:extLst>
              </p:cNvPr>
              <p:cNvSpPr>
                <a:spLocks noChangeArrowheads="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4" name="Rectangle 174">
                <a:extLst>
                  <a:ext uri="{FF2B5EF4-FFF2-40B4-BE49-F238E27FC236}">
                    <a16:creationId xmlns:a16="http://schemas.microsoft.com/office/drawing/2014/main" id="{D0DE0C5A-7B0A-B8D3-ED5F-1447738AD62A}"/>
                  </a:ext>
                </a:extLst>
              </p:cNvPr>
              <p:cNvSpPr>
                <a:spLocks noChangeArrowheads="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5" name="Rectangle 175">
                <a:extLst>
                  <a:ext uri="{FF2B5EF4-FFF2-40B4-BE49-F238E27FC236}">
                    <a16:creationId xmlns:a16="http://schemas.microsoft.com/office/drawing/2014/main" id="{281855D6-0743-DD2F-A813-84FA9FCCD9EA}"/>
                  </a:ext>
                </a:extLst>
              </p:cNvPr>
              <p:cNvSpPr>
                <a:spLocks noChangeArrowheads="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6" name="Rectangle 176">
                <a:extLst>
                  <a:ext uri="{FF2B5EF4-FFF2-40B4-BE49-F238E27FC236}">
                    <a16:creationId xmlns:a16="http://schemas.microsoft.com/office/drawing/2014/main" id="{883B2B23-1840-FCFA-EEC1-399F9D2580CA}"/>
                  </a:ext>
                </a:extLst>
              </p:cNvPr>
              <p:cNvSpPr>
                <a:spLocks noChangeArrowheads="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7" name="Rectangle 177">
                <a:extLst>
                  <a:ext uri="{FF2B5EF4-FFF2-40B4-BE49-F238E27FC236}">
                    <a16:creationId xmlns:a16="http://schemas.microsoft.com/office/drawing/2014/main" id="{643F0F95-CCAB-D8D5-DCF0-D03040165619}"/>
                  </a:ext>
                </a:extLst>
              </p:cNvPr>
              <p:cNvSpPr>
                <a:spLocks noChangeArrowheads="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8" name="Rectangle 178">
                <a:extLst>
                  <a:ext uri="{FF2B5EF4-FFF2-40B4-BE49-F238E27FC236}">
                    <a16:creationId xmlns:a16="http://schemas.microsoft.com/office/drawing/2014/main" id="{79B7CBEF-0B1F-D1DD-DD4A-81598097AB91}"/>
                  </a:ext>
                </a:extLst>
              </p:cNvPr>
              <p:cNvSpPr>
                <a:spLocks noChangeArrowheads="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9" name="Rectangle 179">
                <a:extLst>
                  <a:ext uri="{FF2B5EF4-FFF2-40B4-BE49-F238E27FC236}">
                    <a16:creationId xmlns:a16="http://schemas.microsoft.com/office/drawing/2014/main" id="{D8CD27EB-2363-92B8-FB14-5B357F94BEE8}"/>
                  </a:ext>
                </a:extLst>
              </p:cNvPr>
              <p:cNvSpPr>
                <a:spLocks noChangeArrowheads="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0" name="Rectangle 180">
                <a:extLst>
                  <a:ext uri="{FF2B5EF4-FFF2-40B4-BE49-F238E27FC236}">
                    <a16:creationId xmlns:a16="http://schemas.microsoft.com/office/drawing/2014/main" id="{A1F7992E-2682-F534-0CCB-04D6F5ADD0AF}"/>
                  </a:ext>
                </a:extLst>
              </p:cNvPr>
              <p:cNvSpPr>
                <a:spLocks noChangeArrowheads="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1" name="Rectangle 181">
                <a:extLst>
                  <a:ext uri="{FF2B5EF4-FFF2-40B4-BE49-F238E27FC236}">
                    <a16:creationId xmlns:a16="http://schemas.microsoft.com/office/drawing/2014/main" id="{CD900F35-EB8B-ACFC-BDAD-F6FFFADC4CE1}"/>
                  </a:ext>
                </a:extLst>
              </p:cNvPr>
              <p:cNvSpPr>
                <a:spLocks noChangeArrowheads="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2" name="Rectangle 182">
                <a:extLst>
                  <a:ext uri="{FF2B5EF4-FFF2-40B4-BE49-F238E27FC236}">
                    <a16:creationId xmlns:a16="http://schemas.microsoft.com/office/drawing/2014/main" id="{75426EE9-1915-858E-B367-9B7BC575EE80}"/>
                  </a:ext>
                </a:extLst>
              </p:cNvPr>
              <p:cNvSpPr>
                <a:spLocks noChangeArrowheads="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3" name="Rectangle 183">
                <a:extLst>
                  <a:ext uri="{FF2B5EF4-FFF2-40B4-BE49-F238E27FC236}">
                    <a16:creationId xmlns:a16="http://schemas.microsoft.com/office/drawing/2014/main" id="{D85A2CF8-8823-1161-5DA4-038082404E6D}"/>
                  </a:ext>
                </a:extLst>
              </p:cNvPr>
              <p:cNvSpPr>
                <a:spLocks noChangeArrowheads="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4" name="Rectangle 184">
                <a:extLst>
                  <a:ext uri="{FF2B5EF4-FFF2-40B4-BE49-F238E27FC236}">
                    <a16:creationId xmlns:a16="http://schemas.microsoft.com/office/drawing/2014/main" id="{C1B7020B-8BA5-5EE9-E479-E630B2FC36C1}"/>
                  </a:ext>
                </a:extLst>
              </p:cNvPr>
              <p:cNvSpPr>
                <a:spLocks noChangeArrowheads="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5" name="Rectangle 185">
                <a:extLst>
                  <a:ext uri="{FF2B5EF4-FFF2-40B4-BE49-F238E27FC236}">
                    <a16:creationId xmlns:a16="http://schemas.microsoft.com/office/drawing/2014/main" id="{53E844FC-51B6-0C2E-6F17-53194A914397}"/>
                  </a:ext>
                </a:extLst>
              </p:cNvPr>
              <p:cNvSpPr>
                <a:spLocks noChangeArrowheads="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6" name="Rectangle 186">
                <a:extLst>
                  <a:ext uri="{FF2B5EF4-FFF2-40B4-BE49-F238E27FC236}">
                    <a16:creationId xmlns:a16="http://schemas.microsoft.com/office/drawing/2014/main" id="{A405CAD8-2102-E518-6DE5-E1A13D917A9F}"/>
                  </a:ext>
                </a:extLst>
              </p:cNvPr>
              <p:cNvSpPr>
                <a:spLocks noChangeArrowheads="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7" name="Rectangle 187">
                <a:extLst>
                  <a:ext uri="{FF2B5EF4-FFF2-40B4-BE49-F238E27FC236}">
                    <a16:creationId xmlns:a16="http://schemas.microsoft.com/office/drawing/2014/main" id="{CAAF60C5-A79E-859C-0865-C3B104D85303}"/>
                  </a:ext>
                </a:extLst>
              </p:cNvPr>
              <p:cNvSpPr>
                <a:spLocks noChangeArrowheads="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8" name="Rectangle 188">
                <a:extLst>
                  <a:ext uri="{FF2B5EF4-FFF2-40B4-BE49-F238E27FC236}">
                    <a16:creationId xmlns:a16="http://schemas.microsoft.com/office/drawing/2014/main" id="{43DCFDB5-7B46-8FA2-00FD-C63AD755A3BF}"/>
                  </a:ext>
                </a:extLst>
              </p:cNvPr>
              <p:cNvSpPr>
                <a:spLocks noChangeArrowheads="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9" name="Rectangle 189">
                <a:extLst>
                  <a:ext uri="{FF2B5EF4-FFF2-40B4-BE49-F238E27FC236}">
                    <a16:creationId xmlns:a16="http://schemas.microsoft.com/office/drawing/2014/main" id="{D79497E2-3AAC-EF99-F040-1B8234F84D10}"/>
                  </a:ext>
                </a:extLst>
              </p:cNvPr>
              <p:cNvSpPr>
                <a:spLocks noChangeArrowheads="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0" name="Rectangle 190">
                <a:extLst>
                  <a:ext uri="{FF2B5EF4-FFF2-40B4-BE49-F238E27FC236}">
                    <a16:creationId xmlns:a16="http://schemas.microsoft.com/office/drawing/2014/main" id="{E1317293-C6F1-F3D5-483B-8C484A14DDB3}"/>
                  </a:ext>
                </a:extLst>
              </p:cNvPr>
              <p:cNvSpPr>
                <a:spLocks noChangeArrowheads="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1" name="Rectangle 191">
                <a:extLst>
                  <a:ext uri="{FF2B5EF4-FFF2-40B4-BE49-F238E27FC236}">
                    <a16:creationId xmlns:a16="http://schemas.microsoft.com/office/drawing/2014/main" id="{1FE81F16-9AC6-C4B9-123C-4CA3375491A6}"/>
                  </a:ext>
                </a:extLst>
              </p:cNvPr>
              <p:cNvSpPr>
                <a:spLocks noChangeArrowheads="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2" name="Rectangle 192">
                <a:extLst>
                  <a:ext uri="{FF2B5EF4-FFF2-40B4-BE49-F238E27FC236}">
                    <a16:creationId xmlns:a16="http://schemas.microsoft.com/office/drawing/2014/main" id="{DB247403-BD3F-9C9E-8F23-E6A52930918B}"/>
                  </a:ext>
                </a:extLst>
              </p:cNvPr>
              <p:cNvSpPr>
                <a:spLocks noChangeArrowheads="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3" name="Rectangle 193">
                <a:extLst>
                  <a:ext uri="{FF2B5EF4-FFF2-40B4-BE49-F238E27FC236}">
                    <a16:creationId xmlns:a16="http://schemas.microsoft.com/office/drawing/2014/main" id="{0F26F672-3315-6F6E-79D7-D4897099D2F5}"/>
                  </a:ext>
                </a:extLst>
              </p:cNvPr>
              <p:cNvSpPr>
                <a:spLocks noChangeArrowheads="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4" name="Rectangle 194">
                <a:extLst>
                  <a:ext uri="{FF2B5EF4-FFF2-40B4-BE49-F238E27FC236}">
                    <a16:creationId xmlns:a16="http://schemas.microsoft.com/office/drawing/2014/main" id="{507B6D59-723A-754D-6784-3F9F99252AD1}"/>
                  </a:ext>
                </a:extLst>
              </p:cNvPr>
              <p:cNvSpPr>
                <a:spLocks noChangeArrowheads="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5" name="Rectangle 195">
                <a:extLst>
                  <a:ext uri="{FF2B5EF4-FFF2-40B4-BE49-F238E27FC236}">
                    <a16:creationId xmlns:a16="http://schemas.microsoft.com/office/drawing/2014/main" id="{75CB3422-8F69-7E46-6776-007E02B300AF}"/>
                  </a:ext>
                </a:extLst>
              </p:cNvPr>
              <p:cNvSpPr>
                <a:spLocks noChangeArrowheads="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6" name="Rectangle 196">
                <a:extLst>
                  <a:ext uri="{FF2B5EF4-FFF2-40B4-BE49-F238E27FC236}">
                    <a16:creationId xmlns:a16="http://schemas.microsoft.com/office/drawing/2014/main" id="{312C8951-8AE8-05A7-BE48-251215473EA5}"/>
                  </a:ext>
                </a:extLst>
              </p:cNvPr>
              <p:cNvSpPr>
                <a:spLocks noChangeArrowheads="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7" name="Rectangle 197">
                <a:extLst>
                  <a:ext uri="{FF2B5EF4-FFF2-40B4-BE49-F238E27FC236}">
                    <a16:creationId xmlns:a16="http://schemas.microsoft.com/office/drawing/2014/main" id="{0E5D1A75-D23D-CAF4-74E7-24E554AD6FE8}"/>
                  </a:ext>
                </a:extLst>
              </p:cNvPr>
              <p:cNvSpPr>
                <a:spLocks noChangeArrowheads="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8" name="Rectangle 198">
                <a:extLst>
                  <a:ext uri="{FF2B5EF4-FFF2-40B4-BE49-F238E27FC236}">
                    <a16:creationId xmlns:a16="http://schemas.microsoft.com/office/drawing/2014/main" id="{9CBAD03F-3685-F50D-DE82-24EFD5A1D4B6}"/>
                  </a:ext>
                </a:extLst>
              </p:cNvPr>
              <p:cNvSpPr>
                <a:spLocks noChangeArrowheads="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9" name="Rectangle 199">
                <a:extLst>
                  <a:ext uri="{FF2B5EF4-FFF2-40B4-BE49-F238E27FC236}">
                    <a16:creationId xmlns:a16="http://schemas.microsoft.com/office/drawing/2014/main" id="{C34D2BE3-4D75-4B0E-A810-BDE13A652EB6}"/>
                  </a:ext>
                </a:extLst>
              </p:cNvPr>
              <p:cNvSpPr>
                <a:spLocks noChangeArrowheads="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0" name="Rectangle 200">
                <a:extLst>
                  <a:ext uri="{FF2B5EF4-FFF2-40B4-BE49-F238E27FC236}">
                    <a16:creationId xmlns:a16="http://schemas.microsoft.com/office/drawing/2014/main" id="{BD1F8688-D7CF-F6CC-AAB8-081E41BA2875}"/>
                  </a:ext>
                </a:extLst>
              </p:cNvPr>
              <p:cNvSpPr>
                <a:spLocks noChangeArrowheads="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1" name="Rectangle 201">
                <a:extLst>
                  <a:ext uri="{FF2B5EF4-FFF2-40B4-BE49-F238E27FC236}">
                    <a16:creationId xmlns:a16="http://schemas.microsoft.com/office/drawing/2014/main" id="{4CE9EF5F-78E2-5FB8-7730-42966B3190EC}"/>
                  </a:ext>
                </a:extLst>
              </p:cNvPr>
              <p:cNvSpPr>
                <a:spLocks noChangeArrowheads="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2" name="Rectangle 202">
                <a:extLst>
                  <a:ext uri="{FF2B5EF4-FFF2-40B4-BE49-F238E27FC236}">
                    <a16:creationId xmlns:a16="http://schemas.microsoft.com/office/drawing/2014/main" id="{4AC3BACB-C341-CB6E-73E5-E07BADCAFAD9}"/>
                  </a:ext>
                </a:extLst>
              </p:cNvPr>
              <p:cNvSpPr>
                <a:spLocks noChangeArrowheads="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3" name="Rectangle 203">
                <a:extLst>
                  <a:ext uri="{FF2B5EF4-FFF2-40B4-BE49-F238E27FC236}">
                    <a16:creationId xmlns:a16="http://schemas.microsoft.com/office/drawing/2014/main" id="{DDBC8A48-9E78-486C-8683-C7AE8B52D7D7}"/>
                  </a:ext>
                </a:extLst>
              </p:cNvPr>
              <p:cNvSpPr>
                <a:spLocks noChangeArrowheads="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4" name="Rectangle 204">
                <a:extLst>
                  <a:ext uri="{FF2B5EF4-FFF2-40B4-BE49-F238E27FC236}">
                    <a16:creationId xmlns:a16="http://schemas.microsoft.com/office/drawing/2014/main" id="{308265C6-FA1D-7C2E-C4A9-0B54279C3715}"/>
                  </a:ext>
                </a:extLst>
              </p:cNvPr>
              <p:cNvSpPr>
                <a:spLocks noChangeArrowheads="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5" name="Rectangle 205">
                <a:extLst>
                  <a:ext uri="{FF2B5EF4-FFF2-40B4-BE49-F238E27FC236}">
                    <a16:creationId xmlns:a16="http://schemas.microsoft.com/office/drawing/2014/main" id="{9A8F802F-04EC-A848-F537-A349E43140B6}"/>
                  </a:ext>
                </a:extLst>
              </p:cNvPr>
              <p:cNvSpPr>
                <a:spLocks noChangeArrowheads="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6" name="Rectangle 206">
                <a:extLst>
                  <a:ext uri="{FF2B5EF4-FFF2-40B4-BE49-F238E27FC236}">
                    <a16:creationId xmlns:a16="http://schemas.microsoft.com/office/drawing/2014/main" id="{31CCA222-E862-F83C-DB7F-B416E1B6D58B}"/>
                  </a:ext>
                </a:extLst>
              </p:cNvPr>
              <p:cNvSpPr>
                <a:spLocks noChangeArrowheads="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7" name="Rectangle 207">
                <a:extLst>
                  <a:ext uri="{FF2B5EF4-FFF2-40B4-BE49-F238E27FC236}">
                    <a16:creationId xmlns:a16="http://schemas.microsoft.com/office/drawing/2014/main" id="{27EA6E84-90A0-A3D5-6AD6-68AFEB5EA602}"/>
                  </a:ext>
                </a:extLst>
              </p:cNvPr>
              <p:cNvSpPr>
                <a:spLocks noChangeArrowheads="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8" name="Rectangle 208">
                <a:extLst>
                  <a:ext uri="{FF2B5EF4-FFF2-40B4-BE49-F238E27FC236}">
                    <a16:creationId xmlns:a16="http://schemas.microsoft.com/office/drawing/2014/main" id="{FA5751E0-BE7D-870F-6B32-A4288DB9FB0F}"/>
                  </a:ext>
                </a:extLst>
              </p:cNvPr>
              <p:cNvSpPr>
                <a:spLocks noChangeArrowheads="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9" name="Rectangle 209">
                <a:extLst>
                  <a:ext uri="{FF2B5EF4-FFF2-40B4-BE49-F238E27FC236}">
                    <a16:creationId xmlns:a16="http://schemas.microsoft.com/office/drawing/2014/main" id="{27B43D2C-BA92-C443-19D3-A89B79412E31}"/>
                  </a:ext>
                </a:extLst>
              </p:cNvPr>
              <p:cNvSpPr>
                <a:spLocks noChangeArrowheads="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0" name="Rectangle 210">
                <a:extLst>
                  <a:ext uri="{FF2B5EF4-FFF2-40B4-BE49-F238E27FC236}">
                    <a16:creationId xmlns:a16="http://schemas.microsoft.com/office/drawing/2014/main" id="{798203AB-D88D-9DAA-710E-18D7EBCA20D7}"/>
                  </a:ext>
                </a:extLst>
              </p:cNvPr>
              <p:cNvSpPr>
                <a:spLocks noChangeArrowheads="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1" name="Rectangle 211">
                <a:extLst>
                  <a:ext uri="{FF2B5EF4-FFF2-40B4-BE49-F238E27FC236}">
                    <a16:creationId xmlns:a16="http://schemas.microsoft.com/office/drawing/2014/main" id="{3D6BDD60-9DAE-3B04-5054-89A7CFC4BC89}"/>
                  </a:ext>
                </a:extLst>
              </p:cNvPr>
              <p:cNvSpPr>
                <a:spLocks noChangeArrowheads="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2" name="Rectangle 212">
                <a:extLst>
                  <a:ext uri="{FF2B5EF4-FFF2-40B4-BE49-F238E27FC236}">
                    <a16:creationId xmlns:a16="http://schemas.microsoft.com/office/drawing/2014/main" id="{489D39F7-B5E9-6C6E-7CBC-077F3C350686}"/>
                  </a:ext>
                </a:extLst>
              </p:cNvPr>
              <p:cNvSpPr>
                <a:spLocks noChangeArrowheads="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3" name="Rectangle 213">
                <a:extLst>
                  <a:ext uri="{FF2B5EF4-FFF2-40B4-BE49-F238E27FC236}">
                    <a16:creationId xmlns:a16="http://schemas.microsoft.com/office/drawing/2014/main" id="{346B5222-B3E8-854E-47C9-F82EBD93ED9E}"/>
                  </a:ext>
                </a:extLst>
              </p:cNvPr>
              <p:cNvSpPr>
                <a:spLocks noChangeArrowheads="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4" name="Rectangle 214">
                <a:extLst>
                  <a:ext uri="{FF2B5EF4-FFF2-40B4-BE49-F238E27FC236}">
                    <a16:creationId xmlns:a16="http://schemas.microsoft.com/office/drawing/2014/main" id="{0E2A2DF7-672E-FDA4-0764-9693CDC0924B}"/>
                  </a:ext>
                </a:extLst>
              </p:cNvPr>
              <p:cNvSpPr>
                <a:spLocks noChangeArrowheads="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5" name="Rectangle 215">
                <a:extLst>
                  <a:ext uri="{FF2B5EF4-FFF2-40B4-BE49-F238E27FC236}">
                    <a16:creationId xmlns:a16="http://schemas.microsoft.com/office/drawing/2014/main" id="{F4E66721-0A04-E42A-50E4-1C63B3AED076}"/>
                  </a:ext>
                </a:extLst>
              </p:cNvPr>
              <p:cNvSpPr>
                <a:spLocks noChangeArrowheads="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6" name="Rectangle 216">
                <a:extLst>
                  <a:ext uri="{FF2B5EF4-FFF2-40B4-BE49-F238E27FC236}">
                    <a16:creationId xmlns:a16="http://schemas.microsoft.com/office/drawing/2014/main" id="{EC66C7AD-DDE2-6F62-C9AD-2B8FEC9FF65E}"/>
                  </a:ext>
                </a:extLst>
              </p:cNvPr>
              <p:cNvSpPr>
                <a:spLocks noChangeArrowheads="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7" name="Rectangle 217">
                <a:extLst>
                  <a:ext uri="{FF2B5EF4-FFF2-40B4-BE49-F238E27FC236}">
                    <a16:creationId xmlns:a16="http://schemas.microsoft.com/office/drawing/2014/main" id="{D58A4322-71E8-ACB5-B4EE-3A79E6E0F87E}"/>
                  </a:ext>
                </a:extLst>
              </p:cNvPr>
              <p:cNvSpPr>
                <a:spLocks noChangeArrowheads="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8" name="Rectangle 218">
                <a:extLst>
                  <a:ext uri="{FF2B5EF4-FFF2-40B4-BE49-F238E27FC236}">
                    <a16:creationId xmlns:a16="http://schemas.microsoft.com/office/drawing/2014/main" id="{BF87A28F-3566-965C-3C3C-8488D41B7E12}"/>
                  </a:ext>
                </a:extLst>
              </p:cNvPr>
              <p:cNvSpPr>
                <a:spLocks noChangeArrowheads="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9" name="Rectangle 219">
                <a:extLst>
                  <a:ext uri="{FF2B5EF4-FFF2-40B4-BE49-F238E27FC236}">
                    <a16:creationId xmlns:a16="http://schemas.microsoft.com/office/drawing/2014/main" id="{81FDCCEB-9193-3ABF-911A-B8A35957FC1A}"/>
                  </a:ext>
                </a:extLst>
              </p:cNvPr>
              <p:cNvSpPr>
                <a:spLocks noChangeArrowheads="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0" name="Rectangle 220">
                <a:extLst>
                  <a:ext uri="{FF2B5EF4-FFF2-40B4-BE49-F238E27FC236}">
                    <a16:creationId xmlns:a16="http://schemas.microsoft.com/office/drawing/2014/main" id="{4EF2BE1F-A256-07CE-D61B-4D7BF0887EDC}"/>
                  </a:ext>
                </a:extLst>
              </p:cNvPr>
              <p:cNvSpPr>
                <a:spLocks noChangeArrowheads="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1" name="Rectangle 221">
                <a:extLst>
                  <a:ext uri="{FF2B5EF4-FFF2-40B4-BE49-F238E27FC236}">
                    <a16:creationId xmlns:a16="http://schemas.microsoft.com/office/drawing/2014/main" id="{F1BB272F-41DA-6111-E676-589898DC9479}"/>
                  </a:ext>
                </a:extLst>
              </p:cNvPr>
              <p:cNvSpPr>
                <a:spLocks noChangeArrowheads="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2" name="Rectangle 222">
                <a:extLst>
                  <a:ext uri="{FF2B5EF4-FFF2-40B4-BE49-F238E27FC236}">
                    <a16:creationId xmlns:a16="http://schemas.microsoft.com/office/drawing/2014/main" id="{C9CFA88C-8B2C-D475-F986-E76A6C4ECDB8}"/>
                  </a:ext>
                </a:extLst>
              </p:cNvPr>
              <p:cNvSpPr>
                <a:spLocks noChangeArrowheads="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3" name="Rectangle 223">
                <a:extLst>
                  <a:ext uri="{FF2B5EF4-FFF2-40B4-BE49-F238E27FC236}">
                    <a16:creationId xmlns:a16="http://schemas.microsoft.com/office/drawing/2014/main" id="{BA72BE11-BCB1-E034-AAE1-B42CEE6D9539}"/>
                  </a:ext>
                </a:extLst>
              </p:cNvPr>
              <p:cNvSpPr>
                <a:spLocks noChangeArrowheads="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4" name="Rectangle 224">
                <a:extLst>
                  <a:ext uri="{FF2B5EF4-FFF2-40B4-BE49-F238E27FC236}">
                    <a16:creationId xmlns:a16="http://schemas.microsoft.com/office/drawing/2014/main" id="{06B55F5F-7943-A5BC-83D6-2967FFB8EC80}"/>
                  </a:ext>
                </a:extLst>
              </p:cNvPr>
              <p:cNvSpPr>
                <a:spLocks noChangeArrowheads="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5" name="Rectangle 225">
                <a:extLst>
                  <a:ext uri="{FF2B5EF4-FFF2-40B4-BE49-F238E27FC236}">
                    <a16:creationId xmlns:a16="http://schemas.microsoft.com/office/drawing/2014/main" id="{61BEC387-10A9-5722-0F99-F60261D9A82D}"/>
                  </a:ext>
                </a:extLst>
              </p:cNvPr>
              <p:cNvSpPr>
                <a:spLocks noChangeArrowheads="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6" name="Rectangle 226">
                <a:extLst>
                  <a:ext uri="{FF2B5EF4-FFF2-40B4-BE49-F238E27FC236}">
                    <a16:creationId xmlns:a16="http://schemas.microsoft.com/office/drawing/2014/main" id="{7EBFAEC2-208B-BD11-FCD7-C314C822FA9D}"/>
                  </a:ext>
                </a:extLst>
              </p:cNvPr>
              <p:cNvSpPr>
                <a:spLocks noChangeArrowheads="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7" name="Rectangle 227">
                <a:extLst>
                  <a:ext uri="{FF2B5EF4-FFF2-40B4-BE49-F238E27FC236}">
                    <a16:creationId xmlns:a16="http://schemas.microsoft.com/office/drawing/2014/main" id="{8BEBE0B7-78A9-534E-02A4-889BEE0A99D4}"/>
                  </a:ext>
                </a:extLst>
              </p:cNvPr>
              <p:cNvSpPr>
                <a:spLocks noChangeArrowheads="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8" name="Rectangle 228">
                <a:extLst>
                  <a:ext uri="{FF2B5EF4-FFF2-40B4-BE49-F238E27FC236}">
                    <a16:creationId xmlns:a16="http://schemas.microsoft.com/office/drawing/2014/main" id="{EBDFC293-C353-0C75-81F7-60556117CBC6}"/>
                  </a:ext>
                </a:extLst>
              </p:cNvPr>
              <p:cNvSpPr>
                <a:spLocks noChangeArrowheads="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grpSp>
        <p:cxnSp>
          <p:nvCxnSpPr>
            <p:cNvPr id="40" name="直接连接符 39">
              <a:extLst>
                <a:ext uri="{FF2B5EF4-FFF2-40B4-BE49-F238E27FC236}">
                  <a16:creationId xmlns:a16="http://schemas.microsoft.com/office/drawing/2014/main" id="{58946749-C5DB-769B-937A-22B2BCBAE136}"/>
                </a:ext>
              </a:extLst>
            </p:cNvPr>
            <p:cNvCxnSpPr>
              <a:cxnSpLocks/>
            </p:cNvCxnSpPr>
            <p:nvPr/>
          </p:nvCxnSpPr>
          <p:spPr>
            <a:xfrm flipH="1">
              <a:off x="6991236" y="1803529"/>
              <a:ext cx="1803222" cy="0"/>
            </a:xfrm>
            <a:prstGeom prst="line">
              <a:avLst/>
            </a:prstGeom>
            <a:grpFill/>
            <a:ln>
              <a:gradFill flip="none" rotWithShape="1">
                <a:gsLst>
                  <a:gs pos="0">
                    <a:srgbClr val="ECBD81">
                      <a:alpha val="25000"/>
                    </a:srgbClr>
                  </a:gs>
                  <a:gs pos="100000">
                    <a:srgbClr val="ECBD81">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grpSp>
      <p:sp>
        <p:nvSpPr>
          <p:cNvPr id="120" name="矩形 7">
            <a:extLst>
              <a:ext uri="{FF2B5EF4-FFF2-40B4-BE49-F238E27FC236}">
                <a16:creationId xmlns:a16="http://schemas.microsoft.com/office/drawing/2014/main" id="{EF5F7005-E6C9-16BE-AF18-CB98C34A861D}"/>
              </a:ext>
            </a:extLst>
          </p:cNvPr>
          <p:cNvSpPr/>
          <p:nvPr/>
        </p:nvSpPr>
        <p:spPr>
          <a:xfrm flipH="1" flipV="1">
            <a:off x="3911466" y="4339044"/>
            <a:ext cx="7103415" cy="2862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1" name="任意多边形: 形状 120">
            <a:extLst>
              <a:ext uri="{FF2B5EF4-FFF2-40B4-BE49-F238E27FC236}">
                <a16:creationId xmlns:a16="http://schemas.microsoft.com/office/drawing/2014/main" id="{46F37BEC-D24F-0728-56B8-E9996F1A3497}"/>
              </a:ext>
            </a:extLst>
          </p:cNvPr>
          <p:cNvSpPr/>
          <p:nvPr/>
        </p:nvSpPr>
        <p:spPr>
          <a:xfrm>
            <a:off x="5687024" y="4276591"/>
            <a:ext cx="4783319" cy="212546"/>
          </a:xfrm>
          <a:custGeom>
            <a:avLst/>
            <a:gdLst/>
            <a:ahLst/>
            <a:cxnLst/>
            <a:rect l="l" t="t" r="r" b="b"/>
            <a:pathLst>
              <a:path w="6618942" h="294113">
                <a:moveTo>
                  <a:pt x="2540184" y="230086"/>
                </a:moveTo>
                <a:cubicBezTo>
                  <a:pt x="2553400" y="233817"/>
                  <a:pt x="2567236" y="238107"/>
                  <a:pt x="2581694" y="242956"/>
                </a:cubicBezTo>
                <a:cubicBezTo>
                  <a:pt x="2596151" y="247804"/>
                  <a:pt x="2609964" y="252771"/>
                  <a:pt x="2623135" y="257857"/>
                </a:cubicBezTo>
                <a:cubicBezTo>
                  <a:pt x="2636305" y="262943"/>
                  <a:pt x="2647568" y="267707"/>
                  <a:pt x="2656923" y="272149"/>
                </a:cubicBezTo>
                <a:lnTo>
                  <a:pt x="2648388" y="284645"/>
                </a:lnTo>
                <a:cubicBezTo>
                  <a:pt x="2639532" y="280096"/>
                  <a:pt x="2628593" y="275174"/>
                  <a:pt x="2615572" y="269880"/>
                </a:cubicBezTo>
                <a:cubicBezTo>
                  <a:pt x="2602550" y="264585"/>
                  <a:pt x="2588766" y="259392"/>
                  <a:pt x="2574220" y="254301"/>
                </a:cubicBezTo>
                <a:cubicBezTo>
                  <a:pt x="2559674" y="249210"/>
                  <a:pt x="2545688" y="244694"/>
                  <a:pt x="2532260" y="240754"/>
                </a:cubicBezTo>
                <a:close/>
                <a:moveTo>
                  <a:pt x="4416228" y="216085"/>
                </a:moveTo>
                <a:cubicBezTo>
                  <a:pt x="4428208" y="221467"/>
                  <a:pt x="4440656" y="227533"/>
                  <a:pt x="4453572" y="234282"/>
                </a:cubicBezTo>
                <a:cubicBezTo>
                  <a:pt x="4466488" y="241031"/>
                  <a:pt x="4478710" y="247865"/>
                  <a:pt x="4490238" y="254783"/>
                </a:cubicBezTo>
                <a:cubicBezTo>
                  <a:pt x="4501766" y="261701"/>
                  <a:pt x="4511437" y="268106"/>
                  <a:pt x="4519250" y="273997"/>
                </a:cubicBezTo>
                <a:lnTo>
                  <a:pt x="4510106" y="285579"/>
                </a:lnTo>
                <a:cubicBezTo>
                  <a:pt x="4502396" y="279784"/>
                  <a:pt x="4492824" y="273357"/>
                  <a:pt x="4481388" y="266298"/>
                </a:cubicBezTo>
                <a:cubicBezTo>
                  <a:pt x="4469952" y="259238"/>
                  <a:pt x="4457805" y="252179"/>
                  <a:pt x="4444947" y="245120"/>
                </a:cubicBezTo>
                <a:cubicBezTo>
                  <a:pt x="4432089" y="238060"/>
                  <a:pt x="4419671" y="231633"/>
                  <a:pt x="4407694" y="225838"/>
                </a:cubicBezTo>
                <a:close/>
                <a:moveTo>
                  <a:pt x="5670252" y="215480"/>
                </a:moveTo>
                <a:lnTo>
                  <a:pt x="5682748" y="220968"/>
                </a:lnTo>
                <a:cubicBezTo>
                  <a:pt x="5678418" y="229384"/>
                  <a:pt x="5673516" y="238619"/>
                  <a:pt x="5668042" y="248671"/>
                </a:cubicBezTo>
                <a:cubicBezTo>
                  <a:pt x="5662568" y="258724"/>
                  <a:pt x="5656904" y="267573"/>
                  <a:pt x="5651050" y="275219"/>
                </a:cubicBezTo>
                <a:lnTo>
                  <a:pt x="5637638" y="269443"/>
                </a:lnTo>
                <a:cubicBezTo>
                  <a:pt x="5644140" y="261917"/>
                  <a:pt x="5650262" y="253113"/>
                  <a:pt x="5656002" y="243033"/>
                </a:cubicBezTo>
                <a:cubicBezTo>
                  <a:pt x="5661743" y="232953"/>
                  <a:pt x="5666492" y="223769"/>
                  <a:pt x="5670252" y="215480"/>
                </a:cubicBezTo>
                <a:close/>
                <a:moveTo>
                  <a:pt x="5868372" y="208788"/>
                </a:moveTo>
                <a:cubicBezTo>
                  <a:pt x="5875426" y="217628"/>
                  <a:pt x="5882120" y="227153"/>
                  <a:pt x="5888450" y="237363"/>
                </a:cubicBezTo>
                <a:cubicBezTo>
                  <a:pt x="5894782" y="247574"/>
                  <a:pt x="5899569" y="256642"/>
                  <a:pt x="5902814" y="264567"/>
                </a:cubicBezTo>
                <a:lnTo>
                  <a:pt x="5889402" y="270053"/>
                </a:lnTo>
                <a:cubicBezTo>
                  <a:pt x="5886164" y="262122"/>
                  <a:pt x="5881440" y="252991"/>
                  <a:pt x="5875230" y="242659"/>
                </a:cubicBezTo>
                <a:cubicBezTo>
                  <a:pt x="5869019" y="232328"/>
                  <a:pt x="5862466" y="222663"/>
                  <a:pt x="5855570" y="213665"/>
                </a:cubicBezTo>
                <a:close/>
                <a:moveTo>
                  <a:pt x="5702866" y="205740"/>
                </a:moveTo>
                <a:lnTo>
                  <a:pt x="5717496" y="205740"/>
                </a:lnTo>
                <a:lnTo>
                  <a:pt x="5717496" y="260300"/>
                </a:lnTo>
                <a:cubicBezTo>
                  <a:pt x="5717222" y="264040"/>
                  <a:pt x="5718683" y="266618"/>
                  <a:pt x="5721877" y="268034"/>
                </a:cubicBezTo>
                <a:cubicBezTo>
                  <a:pt x="5725071" y="269450"/>
                  <a:pt x="5731638" y="270123"/>
                  <a:pt x="5741575" y="270053"/>
                </a:cubicBezTo>
                <a:lnTo>
                  <a:pt x="5818080" y="270053"/>
                </a:lnTo>
                <a:cubicBezTo>
                  <a:pt x="5826493" y="270523"/>
                  <a:pt x="5832068" y="268364"/>
                  <a:pt x="5834806" y="263576"/>
                </a:cubicBezTo>
                <a:cubicBezTo>
                  <a:pt x="5837542" y="258788"/>
                  <a:pt x="5839079" y="248552"/>
                  <a:pt x="5839416" y="232868"/>
                </a:cubicBezTo>
                <a:cubicBezTo>
                  <a:pt x="5841466" y="234112"/>
                  <a:pt x="5843766" y="235204"/>
                  <a:pt x="5846312" y="236144"/>
                </a:cubicBezTo>
                <a:cubicBezTo>
                  <a:pt x="5848858" y="237084"/>
                  <a:pt x="5851233" y="237719"/>
                  <a:pt x="5853436" y="238049"/>
                </a:cubicBezTo>
                <a:cubicBezTo>
                  <a:pt x="5852744" y="255898"/>
                  <a:pt x="5850090" y="267878"/>
                  <a:pt x="5845474" y="273991"/>
                </a:cubicBezTo>
                <a:cubicBezTo>
                  <a:pt x="5840857" y="280104"/>
                  <a:pt x="5832030" y="282944"/>
                  <a:pt x="5818994" y="282512"/>
                </a:cubicBezTo>
                <a:lnTo>
                  <a:pt x="5741880" y="282512"/>
                </a:lnTo>
                <a:cubicBezTo>
                  <a:pt x="5726786" y="282728"/>
                  <a:pt x="5716436" y="281308"/>
                  <a:pt x="5710828" y="278254"/>
                </a:cubicBezTo>
                <a:cubicBezTo>
                  <a:pt x="5705221" y="275200"/>
                  <a:pt x="5702567" y="269215"/>
                  <a:pt x="5702866" y="260300"/>
                </a:cubicBezTo>
                <a:close/>
                <a:moveTo>
                  <a:pt x="1609630" y="200248"/>
                </a:moveTo>
                <a:cubicBezTo>
                  <a:pt x="1615205" y="209868"/>
                  <a:pt x="1621047" y="220163"/>
                  <a:pt x="1627156" y="231134"/>
                </a:cubicBezTo>
                <a:cubicBezTo>
                  <a:pt x="1633265" y="242105"/>
                  <a:pt x="1638192" y="251723"/>
                  <a:pt x="1641939" y="259986"/>
                </a:cubicBezTo>
                <a:lnTo>
                  <a:pt x="1599572" y="274600"/>
                </a:lnTo>
                <a:cubicBezTo>
                  <a:pt x="1597997" y="269971"/>
                  <a:pt x="1595889" y="264692"/>
                  <a:pt x="1593247" y="258765"/>
                </a:cubicBezTo>
                <a:cubicBezTo>
                  <a:pt x="1590605" y="252838"/>
                  <a:pt x="1587735" y="246639"/>
                  <a:pt x="1584636" y="240168"/>
                </a:cubicBezTo>
                <a:cubicBezTo>
                  <a:pt x="1582090" y="258081"/>
                  <a:pt x="1576743" y="270319"/>
                  <a:pt x="1568596" y="276880"/>
                </a:cubicBezTo>
                <a:cubicBezTo>
                  <a:pt x="1560449" y="283441"/>
                  <a:pt x="1547406" y="286538"/>
                  <a:pt x="1529468" y="286169"/>
                </a:cubicBezTo>
                <a:lnTo>
                  <a:pt x="1478566" y="286169"/>
                </a:lnTo>
                <a:cubicBezTo>
                  <a:pt x="1455566" y="286411"/>
                  <a:pt x="1439844" y="283340"/>
                  <a:pt x="1431398" y="276957"/>
                </a:cubicBezTo>
                <a:cubicBezTo>
                  <a:pt x="1422953" y="270574"/>
                  <a:pt x="1418965" y="259430"/>
                  <a:pt x="1419435" y="243525"/>
                </a:cubicBezTo>
                <a:lnTo>
                  <a:pt x="1419435" y="219723"/>
                </a:lnTo>
                <a:cubicBezTo>
                  <a:pt x="1415720" y="229329"/>
                  <a:pt x="1411643" y="239482"/>
                  <a:pt x="1407205" y="250184"/>
                </a:cubicBezTo>
                <a:cubicBezTo>
                  <a:pt x="1402766" y="260886"/>
                  <a:pt x="1398308" y="270344"/>
                  <a:pt x="1393832" y="278558"/>
                </a:cubicBezTo>
                <a:lnTo>
                  <a:pt x="1352074" y="262117"/>
                </a:lnTo>
                <a:cubicBezTo>
                  <a:pt x="1357376" y="254142"/>
                  <a:pt x="1362545" y="245098"/>
                  <a:pt x="1367581" y="234984"/>
                </a:cubicBezTo>
                <a:cubicBezTo>
                  <a:pt x="1372616" y="224871"/>
                  <a:pt x="1376795" y="214918"/>
                  <a:pt x="1380116" y="205125"/>
                </a:cubicBezTo>
                <a:lnTo>
                  <a:pt x="1419435" y="218811"/>
                </a:lnTo>
                <a:lnTo>
                  <a:pt x="1419435" y="202692"/>
                </a:lnTo>
                <a:lnTo>
                  <a:pt x="1464240" y="202692"/>
                </a:lnTo>
                <a:lnTo>
                  <a:pt x="1464240" y="242915"/>
                </a:lnTo>
                <a:cubicBezTo>
                  <a:pt x="1464012" y="247193"/>
                  <a:pt x="1465155" y="249927"/>
                  <a:pt x="1467669" y="251116"/>
                </a:cubicBezTo>
                <a:cubicBezTo>
                  <a:pt x="1470184" y="252305"/>
                  <a:pt x="1475442" y="252826"/>
                  <a:pt x="1483443" y="252680"/>
                </a:cubicBezTo>
                <a:lnTo>
                  <a:pt x="1526420" y="252680"/>
                </a:lnTo>
                <a:cubicBezTo>
                  <a:pt x="1533474" y="253118"/>
                  <a:pt x="1538186" y="251174"/>
                  <a:pt x="1540555" y="246847"/>
                </a:cubicBezTo>
                <a:cubicBezTo>
                  <a:pt x="1542923" y="242520"/>
                  <a:pt x="1544511" y="233180"/>
                  <a:pt x="1545317" y="218827"/>
                </a:cubicBezTo>
                <a:cubicBezTo>
                  <a:pt x="1549508" y="221331"/>
                  <a:pt x="1554842" y="223720"/>
                  <a:pt x="1561319" y="225994"/>
                </a:cubicBezTo>
                <a:cubicBezTo>
                  <a:pt x="1567796" y="228269"/>
                  <a:pt x="1574045" y="230048"/>
                  <a:pt x="1580064" y="231331"/>
                </a:cubicBezTo>
                <a:cubicBezTo>
                  <a:pt x="1578382" y="228104"/>
                  <a:pt x="1576718" y="224876"/>
                  <a:pt x="1575073" y="221648"/>
                </a:cubicBezTo>
                <a:cubicBezTo>
                  <a:pt x="1573429" y="218421"/>
                  <a:pt x="1571841" y="215345"/>
                  <a:pt x="1570311" y="212423"/>
                </a:cubicBezTo>
                <a:close/>
                <a:moveTo>
                  <a:pt x="406280" y="198997"/>
                </a:moveTo>
                <a:cubicBezTo>
                  <a:pt x="414096" y="207375"/>
                  <a:pt x="423380" y="215009"/>
                  <a:pt x="434131" y="221901"/>
                </a:cubicBezTo>
                <a:cubicBezTo>
                  <a:pt x="444881" y="228792"/>
                  <a:pt x="456832" y="234979"/>
                  <a:pt x="469983" y="240461"/>
                </a:cubicBezTo>
                <a:cubicBezTo>
                  <a:pt x="483318" y="234979"/>
                  <a:pt x="495586" y="228792"/>
                  <a:pt x="506787" y="221901"/>
                </a:cubicBezTo>
                <a:cubicBezTo>
                  <a:pt x="517989" y="215009"/>
                  <a:pt x="527666" y="207375"/>
                  <a:pt x="535820" y="198997"/>
                </a:cubicBezTo>
                <a:close/>
                <a:moveTo>
                  <a:pt x="5759558" y="193834"/>
                </a:moveTo>
                <a:cubicBezTo>
                  <a:pt x="5767312" y="200986"/>
                  <a:pt x="5775122" y="208938"/>
                  <a:pt x="5782990" y="217690"/>
                </a:cubicBezTo>
                <a:cubicBezTo>
                  <a:pt x="5790857" y="226443"/>
                  <a:pt x="5797068" y="234243"/>
                  <a:pt x="5801620" y="241090"/>
                </a:cubicBezTo>
                <a:lnTo>
                  <a:pt x="5788818" y="248102"/>
                </a:lnTo>
                <a:cubicBezTo>
                  <a:pt x="5784602" y="241280"/>
                  <a:pt x="5778710" y="233430"/>
                  <a:pt x="5771140" y="224550"/>
                </a:cubicBezTo>
                <a:cubicBezTo>
                  <a:pt x="5763572" y="215670"/>
                  <a:pt x="5755850" y="207362"/>
                  <a:pt x="5747976" y="199626"/>
                </a:cubicBezTo>
                <a:close/>
                <a:moveTo>
                  <a:pt x="2520372" y="188329"/>
                </a:moveTo>
                <a:lnTo>
                  <a:pt x="2535308" y="188329"/>
                </a:lnTo>
                <a:cubicBezTo>
                  <a:pt x="2532034" y="208118"/>
                  <a:pt x="2525610" y="224487"/>
                  <a:pt x="2516038" y="237435"/>
                </a:cubicBezTo>
                <a:cubicBezTo>
                  <a:pt x="2506464" y="250384"/>
                  <a:pt x="2492048" y="260657"/>
                  <a:pt x="2472790" y="268254"/>
                </a:cubicBezTo>
                <a:cubicBezTo>
                  <a:pt x="2453531" y="275851"/>
                  <a:pt x="2427736" y="281518"/>
                  <a:pt x="2395404" y="285255"/>
                </a:cubicBezTo>
                <a:cubicBezTo>
                  <a:pt x="2394890" y="283325"/>
                  <a:pt x="2394014" y="281166"/>
                  <a:pt x="2392776" y="278778"/>
                </a:cubicBezTo>
                <a:cubicBezTo>
                  <a:pt x="2391537" y="276390"/>
                  <a:pt x="2390280" y="274384"/>
                  <a:pt x="2389003" y="272758"/>
                </a:cubicBezTo>
                <a:cubicBezTo>
                  <a:pt x="2420208" y="269611"/>
                  <a:pt x="2444904" y="264730"/>
                  <a:pt x="2463092" y="258117"/>
                </a:cubicBezTo>
                <a:cubicBezTo>
                  <a:pt x="2481281" y="251503"/>
                  <a:pt x="2494711" y="242536"/>
                  <a:pt x="2503382" y="231215"/>
                </a:cubicBezTo>
                <a:cubicBezTo>
                  <a:pt x="2512054" y="219894"/>
                  <a:pt x="2517718" y="205599"/>
                  <a:pt x="2520372" y="188329"/>
                </a:cubicBezTo>
                <a:close/>
                <a:moveTo>
                  <a:pt x="6050108" y="178594"/>
                </a:moveTo>
                <a:lnTo>
                  <a:pt x="6050108" y="250832"/>
                </a:lnTo>
                <a:lnTo>
                  <a:pt x="6204338" y="250832"/>
                </a:lnTo>
                <a:lnTo>
                  <a:pt x="6204338" y="178594"/>
                </a:lnTo>
                <a:close/>
                <a:moveTo>
                  <a:pt x="6470504" y="171265"/>
                </a:moveTo>
                <a:lnTo>
                  <a:pt x="6484830" y="171265"/>
                </a:lnTo>
                <a:lnTo>
                  <a:pt x="6484830" y="194463"/>
                </a:lnTo>
                <a:lnTo>
                  <a:pt x="6613150" y="194463"/>
                </a:lnTo>
                <a:lnTo>
                  <a:pt x="6613150" y="207531"/>
                </a:lnTo>
                <a:lnTo>
                  <a:pt x="6500984" y="207531"/>
                </a:lnTo>
                <a:cubicBezTo>
                  <a:pt x="6510992" y="215919"/>
                  <a:pt x="6522540" y="223832"/>
                  <a:pt x="6535630" y="231272"/>
                </a:cubicBezTo>
                <a:cubicBezTo>
                  <a:pt x="6548719" y="238711"/>
                  <a:pt x="6562435" y="245338"/>
                  <a:pt x="6576778" y="251151"/>
                </a:cubicBezTo>
                <a:cubicBezTo>
                  <a:pt x="6591120" y="256965"/>
                  <a:pt x="6605174" y="261627"/>
                  <a:pt x="6618942" y="265138"/>
                </a:cubicBezTo>
                <a:cubicBezTo>
                  <a:pt x="6617214" y="266897"/>
                  <a:pt x="6615487" y="268942"/>
                  <a:pt x="6613760" y="271272"/>
                </a:cubicBezTo>
                <a:cubicBezTo>
                  <a:pt x="6612033" y="273603"/>
                  <a:pt x="6610610" y="275724"/>
                  <a:pt x="6609493" y="277635"/>
                </a:cubicBezTo>
                <a:cubicBezTo>
                  <a:pt x="6595084" y="273400"/>
                  <a:pt x="6580247" y="267849"/>
                  <a:pt x="6564980" y="260984"/>
                </a:cubicBezTo>
                <a:cubicBezTo>
                  <a:pt x="6549714" y="254118"/>
                  <a:pt x="6535126" y="246355"/>
                  <a:pt x="6521214" y="237695"/>
                </a:cubicBezTo>
                <a:cubicBezTo>
                  <a:pt x="6507302" y="229035"/>
                  <a:pt x="6495174" y="219894"/>
                  <a:pt x="6484830" y="210274"/>
                </a:cubicBezTo>
                <a:lnTo>
                  <a:pt x="6484830" y="284645"/>
                </a:lnTo>
                <a:lnTo>
                  <a:pt x="6470504" y="284645"/>
                </a:lnTo>
                <a:lnTo>
                  <a:pt x="6470504" y="209969"/>
                </a:lnTo>
                <a:cubicBezTo>
                  <a:pt x="6460152" y="219994"/>
                  <a:pt x="6448074" y="229511"/>
                  <a:pt x="6434266" y="238519"/>
                </a:cubicBezTo>
                <a:cubicBezTo>
                  <a:pt x="6420460" y="247528"/>
                  <a:pt x="6406078" y="255622"/>
                  <a:pt x="6391120" y="262802"/>
                </a:cubicBezTo>
                <a:cubicBezTo>
                  <a:pt x="6376162" y="269981"/>
                  <a:pt x="6361781" y="275840"/>
                  <a:pt x="6347974" y="280378"/>
                </a:cubicBezTo>
                <a:cubicBezTo>
                  <a:pt x="6346565" y="278308"/>
                  <a:pt x="6344964" y="276124"/>
                  <a:pt x="6343174" y="273825"/>
                </a:cubicBezTo>
                <a:cubicBezTo>
                  <a:pt x="6341384" y="271526"/>
                  <a:pt x="6339630" y="269647"/>
                  <a:pt x="6337916" y="268186"/>
                </a:cubicBezTo>
                <a:cubicBezTo>
                  <a:pt x="6351282" y="264361"/>
                  <a:pt x="6365021" y="259345"/>
                  <a:pt x="6379132" y="253138"/>
                </a:cubicBezTo>
                <a:cubicBezTo>
                  <a:pt x="6393243" y="246931"/>
                  <a:pt x="6406778" y="239928"/>
                  <a:pt x="6419738" y="232130"/>
                </a:cubicBezTo>
                <a:cubicBezTo>
                  <a:pt x="6432698" y="224331"/>
                  <a:pt x="6444134" y="216131"/>
                  <a:pt x="6454045" y="207531"/>
                </a:cubicBezTo>
                <a:lnTo>
                  <a:pt x="6343707" y="207531"/>
                </a:lnTo>
                <a:lnTo>
                  <a:pt x="6343707" y="194463"/>
                </a:lnTo>
                <a:lnTo>
                  <a:pt x="6470504" y="194463"/>
                </a:lnTo>
                <a:close/>
                <a:moveTo>
                  <a:pt x="6035174" y="165183"/>
                </a:moveTo>
                <a:lnTo>
                  <a:pt x="6219272" y="165183"/>
                </a:lnTo>
                <a:lnTo>
                  <a:pt x="6219272" y="282836"/>
                </a:lnTo>
                <a:lnTo>
                  <a:pt x="6204338" y="282836"/>
                </a:lnTo>
                <a:lnTo>
                  <a:pt x="6204338" y="264853"/>
                </a:lnTo>
                <a:lnTo>
                  <a:pt x="6050108" y="264853"/>
                </a:lnTo>
                <a:lnTo>
                  <a:pt x="6050108" y="284055"/>
                </a:lnTo>
                <a:lnTo>
                  <a:pt x="6035174" y="284055"/>
                </a:lnTo>
                <a:close/>
                <a:moveTo>
                  <a:pt x="3111075" y="164269"/>
                </a:moveTo>
                <a:lnTo>
                  <a:pt x="3111075" y="219742"/>
                </a:lnTo>
                <a:cubicBezTo>
                  <a:pt x="3120555" y="218224"/>
                  <a:pt x="3130474" y="216612"/>
                  <a:pt x="3140831" y="214903"/>
                </a:cubicBezTo>
                <a:cubicBezTo>
                  <a:pt x="3151188" y="213195"/>
                  <a:pt x="3161792" y="211354"/>
                  <a:pt x="3172644" y="209379"/>
                </a:cubicBezTo>
                <a:lnTo>
                  <a:pt x="3172644" y="164269"/>
                </a:lnTo>
                <a:close/>
                <a:moveTo>
                  <a:pt x="2432590" y="161240"/>
                </a:moveTo>
                <a:lnTo>
                  <a:pt x="2620651" y="161240"/>
                </a:lnTo>
                <a:lnTo>
                  <a:pt x="2620651" y="244717"/>
                </a:lnTo>
                <a:lnTo>
                  <a:pt x="2606021" y="244717"/>
                </a:lnTo>
                <a:lnTo>
                  <a:pt x="2606021" y="174308"/>
                </a:lnTo>
                <a:lnTo>
                  <a:pt x="2446610" y="174308"/>
                </a:lnTo>
                <a:lnTo>
                  <a:pt x="2446610" y="246241"/>
                </a:lnTo>
                <a:lnTo>
                  <a:pt x="2432590" y="246241"/>
                </a:lnTo>
                <a:close/>
                <a:moveTo>
                  <a:pt x="5511984" y="156039"/>
                </a:moveTo>
                <a:lnTo>
                  <a:pt x="5524481" y="163659"/>
                </a:lnTo>
                <a:cubicBezTo>
                  <a:pt x="5519655" y="172879"/>
                  <a:pt x="5514524" y="182328"/>
                  <a:pt x="5509088" y="192005"/>
                </a:cubicBezTo>
                <a:cubicBezTo>
                  <a:pt x="5503653" y="201683"/>
                  <a:pt x="5498522" y="210217"/>
                  <a:pt x="5493696" y="217609"/>
                </a:cubicBezTo>
                <a:lnTo>
                  <a:pt x="5482724" y="210903"/>
                </a:lnTo>
                <a:cubicBezTo>
                  <a:pt x="5487638" y="203264"/>
                  <a:pt x="5492820" y="194387"/>
                  <a:pt x="5498268" y="184271"/>
                </a:cubicBezTo>
                <a:cubicBezTo>
                  <a:pt x="5503716" y="174155"/>
                  <a:pt x="5508289" y="164745"/>
                  <a:pt x="5511984" y="156039"/>
                </a:cubicBezTo>
                <a:close/>
                <a:moveTo>
                  <a:pt x="5334590" y="156039"/>
                </a:moveTo>
                <a:lnTo>
                  <a:pt x="5347392" y="161525"/>
                </a:lnTo>
                <a:cubicBezTo>
                  <a:pt x="5343894" y="170650"/>
                  <a:pt x="5339614" y="180137"/>
                  <a:pt x="5334552" y="189986"/>
                </a:cubicBezTo>
                <a:cubicBezTo>
                  <a:pt x="5329492" y="199835"/>
                  <a:pt x="5323612" y="208331"/>
                  <a:pt x="5316912" y="215475"/>
                </a:cubicBezTo>
                <a:lnTo>
                  <a:pt x="5304110" y="208160"/>
                </a:lnTo>
                <a:cubicBezTo>
                  <a:pt x="5310867" y="201454"/>
                  <a:pt x="5316862" y="193301"/>
                  <a:pt x="5322094" y="183700"/>
                </a:cubicBezTo>
                <a:cubicBezTo>
                  <a:pt x="5327326" y="174098"/>
                  <a:pt x="5331492" y="164878"/>
                  <a:pt x="5334590" y="156039"/>
                </a:cubicBezTo>
                <a:close/>
                <a:moveTo>
                  <a:pt x="1058552" y="146895"/>
                </a:moveTo>
                <a:lnTo>
                  <a:pt x="1096652" y="160916"/>
                </a:lnTo>
                <a:cubicBezTo>
                  <a:pt x="1093051" y="173171"/>
                  <a:pt x="1088441" y="185160"/>
                  <a:pt x="1082821" y="196882"/>
                </a:cubicBezTo>
                <a:cubicBezTo>
                  <a:pt x="1077202" y="208604"/>
                  <a:pt x="1070229" y="218764"/>
                  <a:pt x="1061904" y="227362"/>
                </a:cubicBezTo>
                <a:lnTo>
                  <a:pt x="1025024" y="205112"/>
                </a:lnTo>
                <a:cubicBezTo>
                  <a:pt x="1032688" y="197790"/>
                  <a:pt x="1039381" y="189040"/>
                  <a:pt x="1045102" y="178861"/>
                </a:cubicBezTo>
                <a:cubicBezTo>
                  <a:pt x="1050824" y="168682"/>
                  <a:pt x="1055307" y="158026"/>
                  <a:pt x="1058552" y="146895"/>
                </a:cubicBezTo>
                <a:close/>
                <a:moveTo>
                  <a:pt x="1239298" y="145066"/>
                </a:moveTo>
                <a:lnTo>
                  <a:pt x="1277703" y="167012"/>
                </a:lnTo>
                <a:cubicBezTo>
                  <a:pt x="1271365" y="177559"/>
                  <a:pt x="1264914" y="187935"/>
                  <a:pt x="1258348" y="198139"/>
                </a:cubicBezTo>
                <a:cubicBezTo>
                  <a:pt x="1251782" y="208344"/>
                  <a:pt x="1245635" y="217272"/>
                  <a:pt x="1239908" y="224924"/>
                </a:cubicBezTo>
                <a:lnTo>
                  <a:pt x="1206989" y="204807"/>
                </a:lnTo>
                <a:cubicBezTo>
                  <a:pt x="1212526" y="196869"/>
                  <a:pt x="1218292" y="187446"/>
                  <a:pt x="1224287" y="176537"/>
                </a:cubicBezTo>
                <a:cubicBezTo>
                  <a:pt x="1230281" y="165627"/>
                  <a:pt x="1235285" y="155137"/>
                  <a:pt x="1239298" y="145066"/>
                </a:cubicBezTo>
                <a:close/>
                <a:moveTo>
                  <a:pt x="1454487" y="140780"/>
                </a:moveTo>
                <a:lnTo>
                  <a:pt x="1454487" y="157887"/>
                </a:lnTo>
                <a:lnTo>
                  <a:pt x="1479176" y="157887"/>
                </a:lnTo>
                <a:lnTo>
                  <a:pt x="1479176" y="140780"/>
                </a:lnTo>
                <a:close/>
                <a:moveTo>
                  <a:pt x="1130789" y="137751"/>
                </a:moveTo>
                <a:lnTo>
                  <a:pt x="1177728" y="137751"/>
                </a:lnTo>
                <a:cubicBezTo>
                  <a:pt x="1176865" y="147149"/>
                  <a:pt x="1175849" y="156090"/>
                  <a:pt x="1174680" y="164573"/>
                </a:cubicBezTo>
                <a:cubicBezTo>
                  <a:pt x="1182300" y="190246"/>
                  <a:pt x="1195864" y="210071"/>
                  <a:pt x="1215371" y="224047"/>
                </a:cubicBezTo>
                <a:cubicBezTo>
                  <a:pt x="1234878" y="238024"/>
                  <a:pt x="1263072" y="246647"/>
                  <a:pt x="1299953" y="249917"/>
                </a:cubicBezTo>
                <a:cubicBezTo>
                  <a:pt x="1295356" y="254959"/>
                  <a:pt x="1290682" y="261335"/>
                  <a:pt x="1285932" y="269044"/>
                </a:cubicBezTo>
                <a:cubicBezTo>
                  <a:pt x="1281183" y="276752"/>
                  <a:pt x="1277423" y="283890"/>
                  <a:pt x="1274655" y="290456"/>
                </a:cubicBezTo>
                <a:cubicBezTo>
                  <a:pt x="1244772" y="285681"/>
                  <a:pt x="1220566" y="277553"/>
                  <a:pt x="1202036" y="266072"/>
                </a:cubicBezTo>
                <a:cubicBezTo>
                  <a:pt x="1183507" y="254591"/>
                  <a:pt x="1168902" y="239148"/>
                  <a:pt x="1158221" y="219742"/>
                </a:cubicBezTo>
                <a:cubicBezTo>
                  <a:pt x="1149687" y="236824"/>
                  <a:pt x="1135437" y="251581"/>
                  <a:pt x="1115473" y="264014"/>
                </a:cubicBezTo>
                <a:cubicBezTo>
                  <a:pt x="1095509" y="276448"/>
                  <a:pt x="1067086" y="286481"/>
                  <a:pt x="1030205" y="294113"/>
                </a:cubicBezTo>
                <a:cubicBezTo>
                  <a:pt x="1028205" y="288036"/>
                  <a:pt x="1025043" y="281369"/>
                  <a:pt x="1020718" y="274111"/>
                </a:cubicBezTo>
                <a:cubicBezTo>
                  <a:pt x="1016394" y="266853"/>
                  <a:pt x="1011936" y="260719"/>
                  <a:pt x="1007345" y="255709"/>
                </a:cubicBezTo>
                <a:cubicBezTo>
                  <a:pt x="1035113" y="250910"/>
                  <a:pt x="1057073" y="244867"/>
                  <a:pt x="1073225" y="237578"/>
                </a:cubicBezTo>
                <a:cubicBezTo>
                  <a:pt x="1089377" y="230289"/>
                  <a:pt x="1101364" y="221740"/>
                  <a:pt x="1109187" y="211932"/>
                </a:cubicBezTo>
                <a:cubicBezTo>
                  <a:pt x="1117009" y="202123"/>
                  <a:pt x="1122310" y="191041"/>
                  <a:pt x="1125088" y="178685"/>
                </a:cubicBezTo>
                <a:cubicBezTo>
                  <a:pt x="1127867" y="166328"/>
                  <a:pt x="1129768" y="152684"/>
                  <a:pt x="1130789" y="137751"/>
                </a:cubicBezTo>
                <a:close/>
                <a:moveTo>
                  <a:pt x="5415362" y="136532"/>
                </a:moveTo>
                <a:lnTo>
                  <a:pt x="5430908" y="136532"/>
                </a:lnTo>
                <a:cubicBezTo>
                  <a:pt x="5429078" y="153956"/>
                  <a:pt x="5426336" y="170009"/>
                  <a:pt x="5422678" y="184690"/>
                </a:cubicBezTo>
                <a:cubicBezTo>
                  <a:pt x="5433340" y="208776"/>
                  <a:pt x="5450344" y="227965"/>
                  <a:pt x="5473694" y="242259"/>
                </a:cubicBezTo>
                <a:cubicBezTo>
                  <a:pt x="5497043" y="256553"/>
                  <a:pt x="5525859" y="265913"/>
                  <a:pt x="5560142" y="270339"/>
                </a:cubicBezTo>
                <a:cubicBezTo>
                  <a:pt x="5558555" y="271945"/>
                  <a:pt x="5556930" y="273990"/>
                  <a:pt x="5555266" y="276473"/>
                </a:cubicBezTo>
                <a:cubicBezTo>
                  <a:pt x="5553602" y="278956"/>
                  <a:pt x="5552282" y="281382"/>
                  <a:pt x="5551304" y="283750"/>
                </a:cubicBezTo>
                <a:cubicBezTo>
                  <a:pt x="5519394" y="278499"/>
                  <a:pt x="5492153" y="269190"/>
                  <a:pt x="5469579" y="255823"/>
                </a:cubicBezTo>
                <a:cubicBezTo>
                  <a:pt x="5447004" y="242456"/>
                  <a:pt x="5429440" y="224536"/>
                  <a:pt x="5416887" y="202064"/>
                </a:cubicBezTo>
                <a:cubicBezTo>
                  <a:pt x="5409165" y="223076"/>
                  <a:pt x="5395576" y="240564"/>
                  <a:pt x="5376120" y="254527"/>
                </a:cubicBezTo>
                <a:cubicBezTo>
                  <a:pt x="5356663" y="268491"/>
                  <a:pt x="5328292" y="279045"/>
                  <a:pt x="5291004" y="286189"/>
                </a:cubicBezTo>
                <a:cubicBezTo>
                  <a:pt x="5290356" y="284391"/>
                  <a:pt x="5289366" y="282271"/>
                  <a:pt x="5288032" y="279826"/>
                </a:cubicBezTo>
                <a:cubicBezTo>
                  <a:pt x="5286699" y="277381"/>
                  <a:pt x="5285251" y="275336"/>
                  <a:pt x="5283689" y="273692"/>
                </a:cubicBezTo>
                <a:cubicBezTo>
                  <a:pt x="5318577" y="267500"/>
                  <a:pt x="5345152" y="258311"/>
                  <a:pt x="5363411" y="246124"/>
                </a:cubicBezTo>
                <a:cubicBezTo>
                  <a:pt x="5381671" y="233938"/>
                  <a:pt x="5394427" y="218721"/>
                  <a:pt x="5401681" y="200472"/>
                </a:cubicBezTo>
                <a:cubicBezTo>
                  <a:pt x="5408934" y="182224"/>
                  <a:pt x="5413494" y="160910"/>
                  <a:pt x="5415362" y="136532"/>
                </a:cubicBezTo>
                <a:close/>
                <a:moveTo>
                  <a:pt x="6395523" y="129198"/>
                </a:moveTo>
                <a:lnTo>
                  <a:pt x="6395523" y="155144"/>
                </a:lnTo>
                <a:lnTo>
                  <a:pt x="6476600" y="155144"/>
                </a:lnTo>
                <a:lnTo>
                  <a:pt x="6476600" y="129198"/>
                </a:lnTo>
                <a:close/>
                <a:moveTo>
                  <a:pt x="398050" y="125540"/>
                </a:moveTo>
                <a:lnTo>
                  <a:pt x="398050" y="151181"/>
                </a:lnTo>
                <a:lnTo>
                  <a:pt x="549536" y="151181"/>
                </a:lnTo>
                <a:lnTo>
                  <a:pt x="549536" y="125540"/>
                </a:lnTo>
                <a:close/>
                <a:moveTo>
                  <a:pt x="5709876" y="123101"/>
                </a:moveTo>
                <a:lnTo>
                  <a:pt x="5709876" y="160935"/>
                </a:lnTo>
                <a:lnTo>
                  <a:pt x="5768092" y="160935"/>
                </a:lnTo>
                <a:lnTo>
                  <a:pt x="5768092" y="123101"/>
                </a:lnTo>
                <a:close/>
                <a:moveTo>
                  <a:pt x="4385444" y="119158"/>
                </a:moveTo>
                <a:lnTo>
                  <a:pt x="4400074" y="119158"/>
                </a:lnTo>
                <a:lnTo>
                  <a:pt x="4400074" y="174937"/>
                </a:lnTo>
                <a:cubicBezTo>
                  <a:pt x="4400324" y="185043"/>
                  <a:pt x="4399024" y="195158"/>
                  <a:pt x="4396173" y="205283"/>
                </a:cubicBezTo>
                <a:cubicBezTo>
                  <a:pt x="4393323" y="215408"/>
                  <a:pt x="4387422" y="225257"/>
                  <a:pt x="4378471" y="234830"/>
                </a:cubicBezTo>
                <a:cubicBezTo>
                  <a:pt x="4369520" y="244402"/>
                  <a:pt x="4356018" y="253413"/>
                  <a:pt x="4337966" y="261862"/>
                </a:cubicBezTo>
                <a:cubicBezTo>
                  <a:pt x="4319914" y="270310"/>
                  <a:pt x="4295811" y="277911"/>
                  <a:pt x="4265657" y="284665"/>
                </a:cubicBezTo>
                <a:cubicBezTo>
                  <a:pt x="4264818" y="282887"/>
                  <a:pt x="4263600" y="280804"/>
                  <a:pt x="4262000" y="278416"/>
                </a:cubicBezTo>
                <a:cubicBezTo>
                  <a:pt x="4260400" y="276029"/>
                  <a:pt x="4258875" y="273946"/>
                  <a:pt x="4257428" y="272168"/>
                </a:cubicBezTo>
                <a:cubicBezTo>
                  <a:pt x="4286514" y="266095"/>
                  <a:pt x="4309684" y="259229"/>
                  <a:pt x="4326936" y="251570"/>
                </a:cubicBezTo>
                <a:cubicBezTo>
                  <a:pt x="4344188" y="243911"/>
                  <a:pt x="4357024" y="235778"/>
                  <a:pt x="4365441" y="227172"/>
                </a:cubicBezTo>
                <a:cubicBezTo>
                  <a:pt x="4373858" y="218565"/>
                  <a:pt x="4379360" y="209804"/>
                  <a:pt x="4381943" y="200887"/>
                </a:cubicBezTo>
                <a:cubicBezTo>
                  <a:pt x="4384526" y="191971"/>
                  <a:pt x="4385694" y="183219"/>
                  <a:pt x="4385444" y="174632"/>
                </a:cubicBezTo>
                <a:close/>
                <a:moveTo>
                  <a:pt x="5697074" y="111252"/>
                </a:moveTo>
                <a:lnTo>
                  <a:pt x="5780894" y="111252"/>
                </a:lnTo>
                <a:lnTo>
                  <a:pt x="5780894" y="172784"/>
                </a:lnTo>
                <a:lnTo>
                  <a:pt x="5697074" y="172784"/>
                </a:lnTo>
                <a:close/>
                <a:moveTo>
                  <a:pt x="6048890" y="108795"/>
                </a:moveTo>
                <a:lnTo>
                  <a:pt x="6202813" y="108795"/>
                </a:lnTo>
                <a:lnTo>
                  <a:pt x="6202813" y="122511"/>
                </a:lnTo>
                <a:lnTo>
                  <a:pt x="6048890" y="122511"/>
                </a:lnTo>
                <a:close/>
                <a:moveTo>
                  <a:pt x="81344" y="104813"/>
                </a:moveTo>
                <a:lnTo>
                  <a:pt x="81344" y="184709"/>
                </a:lnTo>
                <a:lnTo>
                  <a:pt x="167335" y="184709"/>
                </a:lnTo>
                <a:lnTo>
                  <a:pt x="167335" y="104813"/>
                </a:lnTo>
                <a:close/>
                <a:moveTo>
                  <a:pt x="3111075" y="100261"/>
                </a:moveTo>
                <a:lnTo>
                  <a:pt x="3111075" y="150857"/>
                </a:lnTo>
                <a:lnTo>
                  <a:pt x="3172644" y="150857"/>
                </a:lnTo>
                <a:lnTo>
                  <a:pt x="3172644" y="100261"/>
                </a:lnTo>
                <a:close/>
                <a:moveTo>
                  <a:pt x="2191798" y="99327"/>
                </a:moveTo>
                <a:cubicBezTo>
                  <a:pt x="2190909" y="110300"/>
                  <a:pt x="2189791" y="120911"/>
                  <a:pt x="2188445" y="131160"/>
                </a:cubicBezTo>
                <a:cubicBezTo>
                  <a:pt x="2187099" y="141409"/>
                  <a:pt x="2185372" y="151334"/>
                  <a:pt x="2183264" y="160935"/>
                </a:cubicBezTo>
                <a:lnTo>
                  <a:pt x="2280190" y="160935"/>
                </a:lnTo>
                <a:lnTo>
                  <a:pt x="2280190" y="99327"/>
                </a:lnTo>
                <a:close/>
                <a:moveTo>
                  <a:pt x="2094567" y="99327"/>
                </a:moveTo>
                <a:lnTo>
                  <a:pt x="2094567" y="160935"/>
                </a:lnTo>
                <a:lnTo>
                  <a:pt x="2168328" y="160935"/>
                </a:lnTo>
                <a:cubicBezTo>
                  <a:pt x="2170424" y="151467"/>
                  <a:pt x="2172100" y="141581"/>
                  <a:pt x="2173358" y="131274"/>
                </a:cubicBezTo>
                <a:cubicBezTo>
                  <a:pt x="2174615" y="120968"/>
                  <a:pt x="2175682" y="110319"/>
                  <a:pt x="2176558" y="99327"/>
                </a:cubicBezTo>
                <a:close/>
                <a:moveTo>
                  <a:pt x="1754715" y="97822"/>
                </a:moveTo>
                <a:lnTo>
                  <a:pt x="1798301" y="97822"/>
                </a:lnTo>
                <a:lnTo>
                  <a:pt x="1798301" y="291370"/>
                </a:lnTo>
                <a:lnTo>
                  <a:pt x="1694669" y="291370"/>
                </a:lnTo>
                <a:lnTo>
                  <a:pt x="1694669" y="251746"/>
                </a:lnTo>
                <a:lnTo>
                  <a:pt x="1754715" y="251746"/>
                </a:lnTo>
                <a:close/>
                <a:moveTo>
                  <a:pt x="6395523" y="92621"/>
                </a:moveTo>
                <a:lnTo>
                  <a:pt x="6395523" y="117348"/>
                </a:lnTo>
                <a:lnTo>
                  <a:pt x="6476600" y="117348"/>
                </a:lnTo>
                <a:lnTo>
                  <a:pt x="6476600" y="92621"/>
                </a:lnTo>
                <a:close/>
                <a:moveTo>
                  <a:pt x="67361" y="91136"/>
                </a:moveTo>
                <a:lnTo>
                  <a:pt x="181623" y="91136"/>
                </a:lnTo>
                <a:lnTo>
                  <a:pt x="181623" y="198082"/>
                </a:lnTo>
                <a:lnTo>
                  <a:pt x="67361" y="198082"/>
                </a:lnTo>
                <a:close/>
                <a:moveTo>
                  <a:pt x="398050" y="89269"/>
                </a:moveTo>
                <a:lnTo>
                  <a:pt x="398050" y="113996"/>
                </a:lnTo>
                <a:lnTo>
                  <a:pt x="549536" y="113996"/>
                </a:lnTo>
                <a:lnTo>
                  <a:pt x="549536" y="89269"/>
                </a:lnTo>
                <a:close/>
                <a:moveTo>
                  <a:pt x="2939777" y="85630"/>
                </a:moveTo>
                <a:cubicBezTo>
                  <a:pt x="2948896" y="90875"/>
                  <a:pt x="2957786" y="96997"/>
                  <a:pt x="2966447" y="103994"/>
                </a:cubicBezTo>
                <a:cubicBezTo>
                  <a:pt x="2975108" y="110992"/>
                  <a:pt x="2981865" y="117571"/>
                  <a:pt x="2986716" y="123730"/>
                </a:cubicBezTo>
                <a:lnTo>
                  <a:pt x="2976658" y="132874"/>
                </a:lnTo>
                <a:cubicBezTo>
                  <a:pt x="2971534" y="126721"/>
                  <a:pt x="2964714" y="120053"/>
                  <a:pt x="2956198" y="112872"/>
                </a:cubicBezTo>
                <a:cubicBezTo>
                  <a:pt x="2947683" y="105690"/>
                  <a:pt x="2938958" y="99251"/>
                  <a:pt x="2930024" y="93555"/>
                </a:cubicBezTo>
                <a:close/>
                <a:moveTo>
                  <a:pt x="2902896" y="81363"/>
                </a:moveTo>
                <a:lnTo>
                  <a:pt x="2916917" y="81363"/>
                </a:lnTo>
                <a:lnTo>
                  <a:pt x="2916917" y="124949"/>
                </a:lnTo>
                <a:cubicBezTo>
                  <a:pt x="2916924" y="127680"/>
                  <a:pt x="2916910" y="130372"/>
                  <a:pt x="2916879" y="133027"/>
                </a:cubicBezTo>
                <a:cubicBezTo>
                  <a:pt x="2916847" y="135681"/>
                  <a:pt x="2916758" y="138373"/>
                  <a:pt x="2916612" y="141104"/>
                </a:cubicBezTo>
                <a:lnTo>
                  <a:pt x="3001956" y="141104"/>
                </a:lnTo>
                <a:lnTo>
                  <a:pt x="3001956" y="154820"/>
                </a:lnTo>
                <a:lnTo>
                  <a:pt x="2918746" y="154820"/>
                </a:lnTo>
                <a:cubicBezTo>
                  <a:pt x="2925712" y="182779"/>
                  <a:pt x="2936240" y="206947"/>
                  <a:pt x="2950331" y="227324"/>
                </a:cubicBezTo>
                <a:cubicBezTo>
                  <a:pt x="2964422" y="247701"/>
                  <a:pt x="2982341" y="262954"/>
                  <a:pt x="3004090" y="273082"/>
                </a:cubicBezTo>
                <a:cubicBezTo>
                  <a:pt x="3002204" y="274517"/>
                  <a:pt x="3000337" y="276295"/>
                  <a:pt x="2998489" y="278416"/>
                </a:cubicBezTo>
                <a:cubicBezTo>
                  <a:pt x="2996641" y="280537"/>
                  <a:pt x="2995155" y="282620"/>
                  <a:pt x="2994032" y="284665"/>
                </a:cubicBezTo>
                <a:cubicBezTo>
                  <a:pt x="2974251" y="274632"/>
                  <a:pt x="2957576" y="260484"/>
                  <a:pt x="2944006" y="242221"/>
                </a:cubicBezTo>
                <a:cubicBezTo>
                  <a:pt x="2930436" y="223959"/>
                  <a:pt x="2919781" y="202343"/>
                  <a:pt x="2912040" y="177375"/>
                </a:cubicBezTo>
                <a:cubicBezTo>
                  <a:pt x="2908313" y="196171"/>
                  <a:pt x="2900223" y="214891"/>
                  <a:pt x="2887770" y="233534"/>
                </a:cubicBezTo>
                <a:cubicBezTo>
                  <a:pt x="2875318" y="252178"/>
                  <a:pt x="2856180" y="269526"/>
                  <a:pt x="2830354" y="285579"/>
                </a:cubicBezTo>
                <a:cubicBezTo>
                  <a:pt x="2829078" y="283985"/>
                  <a:pt x="2827439" y="282296"/>
                  <a:pt x="2825439" y="280512"/>
                </a:cubicBezTo>
                <a:cubicBezTo>
                  <a:pt x="2823439" y="278727"/>
                  <a:pt x="2821419" y="277267"/>
                  <a:pt x="2819381" y="276130"/>
                </a:cubicBezTo>
                <a:cubicBezTo>
                  <a:pt x="2839110" y="264145"/>
                  <a:pt x="2854685" y="251336"/>
                  <a:pt x="2866106" y="237703"/>
                </a:cubicBezTo>
                <a:cubicBezTo>
                  <a:pt x="2877526" y="224070"/>
                  <a:pt x="2885899" y="210199"/>
                  <a:pt x="2891224" y="196092"/>
                </a:cubicBezTo>
                <a:cubicBezTo>
                  <a:pt x="2896548" y="181985"/>
                  <a:pt x="2899931" y="168227"/>
                  <a:pt x="2901372" y="154820"/>
                </a:cubicBezTo>
                <a:lnTo>
                  <a:pt x="2826392" y="154820"/>
                </a:lnTo>
                <a:lnTo>
                  <a:pt x="2826392" y="141104"/>
                </a:lnTo>
                <a:lnTo>
                  <a:pt x="2902592" y="141104"/>
                </a:lnTo>
                <a:cubicBezTo>
                  <a:pt x="2902737" y="138221"/>
                  <a:pt x="2902826" y="135452"/>
                  <a:pt x="2902858" y="132798"/>
                </a:cubicBezTo>
                <a:cubicBezTo>
                  <a:pt x="2902890" y="130144"/>
                  <a:pt x="2902902" y="127527"/>
                  <a:pt x="2902896" y="124949"/>
                </a:cubicBezTo>
                <a:close/>
                <a:moveTo>
                  <a:pt x="2497817" y="80734"/>
                </a:moveTo>
                <a:cubicBezTo>
                  <a:pt x="2497392" y="85751"/>
                  <a:pt x="2496718" y="90596"/>
                  <a:pt x="2495798" y="95270"/>
                </a:cubicBezTo>
                <a:cubicBezTo>
                  <a:pt x="2494877" y="99943"/>
                  <a:pt x="2493518" y="104560"/>
                  <a:pt x="2491721" y="109119"/>
                </a:cubicBezTo>
                <a:lnTo>
                  <a:pt x="2555729" y="109119"/>
                </a:lnTo>
                <a:lnTo>
                  <a:pt x="2555729" y="80734"/>
                </a:lnTo>
                <a:close/>
                <a:moveTo>
                  <a:pt x="2432894" y="80734"/>
                </a:moveTo>
                <a:cubicBezTo>
                  <a:pt x="2432133" y="85637"/>
                  <a:pt x="2431370" y="90482"/>
                  <a:pt x="2430608" y="95270"/>
                </a:cubicBezTo>
                <a:cubicBezTo>
                  <a:pt x="2429847" y="100058"/>
                  <a:pt x="2429084" y="104674"/>
                  <a:pt x="2428323" y="109119"/>
                </a:cubicBezTo>
                <a:lnTo>
                  <a:pt x="2476176" y="109119"/>
                </a:lnTo>
                <a:cubicBezTo>
                  <a:pt x="2478437" y="104560"/>
                  <a:pt x="2480164" y="99943"/>
                  <a:pt x="2481358" y="95270"/>
                </a:cubicBezTo>
                <a:cubicBezTo>
                  <a:pt x="2482552" y="90596"/>
                  <a:pt x="2483364" y="85751"/>
                  <a:pt x="2483796" y="80734"/>
                </a:cubicBezTo>
                <a:close/>
                <a:moveTo>
                  <a:pt x="2757507" y="80144"/>
                </a:moveTo>
                <a:cubicBezTo>
                  <a:pt x="2764663" y="85033"/>
                  <a:pt x="2771000" y="90037"/>
                  <a:pt x="2776518" y="95155"/>
                </a:cubicBezTo>
                <a:cubicBezTo>
                  <a:pt x="2782036" y="100273"/>
                  <a:pt x="2786774" y="105429"/>
                  <a:pt x="2790730" y="110624"/>
                </a:cubicBezTo>
                <a:cubicBezTo>
                  <a:pt x="2796534" y="106509"/>
                  <a:pt x="2801842" y="102318"/>
                  <a:pt x="2806656" y="98051"/>
                </a:cubicBezTo>
                <a:cubicBezTo>
                  <a:pt x="2811469" y="93784"/>
                  <a:pt x="2815711" y="89440"/>
                  <a:pt x="2819381" y="85021"/>
                </a:cubicBezTo>
                <a:lnTo>
                  <a:pt x="2831268" y="92031"/>
                </a:lnTo>
                <a:cubicBezTo>
                  <a:pt x="2826817" y="97060"/>
                  <a:pt x="2821775" y="102013"/>
                  <a:pt x="2816143" y="106890"/>
                </a:cubicBezTo>
                <a:cubicBezTo>
                  <a:pt x="2810510" y="111767"/>
                  <a:pt x="2804478" y="116567"/>
                  <a:pt x="2798045" y="121292"/>
                </a:cubicBezTo>
                <a:cubicBezTo>
                  <a:pt x="2805449" y="133795"/>
                  <a:pt x="2810300" y="146584"/>
                  <a:pt x="2812599" y="159658"/>
                </a:cubicBezTo>
                <a:cubicBezTo>
                  <a:pt x="2814898" y="172733"/>
                  <a:pt x="2815939" y="186055"/>
                  <a:pt x="2815724" y="199625"/>
                </a:cubicBezTo>
                <a:cubicBezTo>
                  <a:pt x="2815831" y="217361"/>
                  <a:pt x="2814854" y="232563"/>
                  <a:pt x="2812790" y="245231"/>
                </a:cubicBezTo>
                <a:cubicBezTo>
                  <a:pt x="2810726" y="257899"/>
                  <a:pt x="2806929" y="267691"/>
                  <a:pt x="2801398" y="274606"/>
                </a:cubicBezTo>
                <a:cubicBezTo>
                  <a:pt x="2799722" y="276600"/>
                  <a:pt x="2797664" y="278251"/>
                  <a:pt x="2795226" y="279559"/>
                </a:cubicBezTo>
                <a:cubicBezTo>
                  <a:pt x="2792787" y="280867"/>
                  <a:pt x="2789968" y="281756"/>
                  <a:pt x="2786768" y="282226"/>
                </a:cubicBezTo>
                <a:cubicBezTo>
                  <a:pt x="2782164" y="282969"/>
                  <a:pt x="2777198" y="283388"/>
                  <a:pt x="2771870" y="283483"/>
                </a:cubicBezTo>
                <a:cubicBezTo>
                  <a:pt x="2766543" y="283579"/>
                  <a:pt x="2761044" y="283464"/>
                  <a:pt x="2755373" y="283141"/>
                </a:cubicBezTo>
                <a:cubicBezTo>
                  <a:pt x="2755202" y="280950"/>
                  <a:pt x="2754630" y="278626"/>
                  <a:pt x="2753659" y="276168"/>
                </a:cubicBezTo>
                <a:cubicBezTo>
                  <a:pt x="2752687" y="273711"/>
                  <a:pt x="2751430" y="271463"/>
                  <a:pt x="2749886" y="269425"/>
                </a:cubicBezTo>
                <a:cubicBezTo>
                  <a:pt x="2756808" y="269882"/>
                  <a:pt x="2763006" y="270110"/>
                  <a:pt x="2768480" y="270110"/>
                </a:cubicBezTo>
                <a:cubicBezTo>
                  <a:pt x="2773953" y="270110"/>
                  <a:pt x="2778322" y="269882"/>
                  <a:pt x="2781586" y="269425"/>
                </a:cubicBezTo>
                <a:cubicBezTo>
                  <a:pt x="2783840" y="269279"/>
                  <a:pt x="2785732" y="268809"/>
                  <a:pt x="2787263" y="268015"/>
                </a:cubicBezTo>
                <a:cubicBezTo>
                  <a:pt x="2788793" y="267221"/>
                  <a:pt x="2790152" y="266065"/>
                  <a:pt x="2791340" y="264548"/>
                </a:cubicBezTo>
                <a:cubicBezTo>
                  <a:pt x="2795251" y="259703"/>
                  <a:pt x="2798020" y="251638"/>
                  <a:pt x="2799645" y="240354"/>
                </a:cubicBezTo>
                <a:cubicBezTo>
                  <a:pt x="2801271" y="229070"/>
                  <a:pt x="2802058" y="215291"/>
                  <a:pt x="2802008" y="199016"/>
                </a:cubicBezTo>
                <a:cubicBezTo>
                  <a:pt x="2801956" y="192971"/>
                  <a:pt x="2801754" y="186773"/>
                  <a:pt x="2801398" y="180423"/>
                </a:cubicBezTo>
                <a:cubicBezTo>
                  <a:pt x="2792787" y="190367"/>
                  <a:pt x="2782958" y="199816"/>
                  <a:pt x="2771908" y="208769"/>
                </a:cubicBezTo>
                <a:cubicBezTo>
                  <a:pt x="2760860" y="217723"/>
                  <a:pt x="2749963" y="225038"/>
                  <a:pt x="2739218" y="230715"/>
                </a:cubicBezTo>
                <a:cubicBezTo>
                  <a:pt x="2738247" y="228956"/>
                  <a:pt x="2736914" y="226987"/>
                  <a:pt x="2735218" y="224809"/>
                </a:cubicBezTo>
                <a:cubicBezTo>
                  <a:pt x="2733523" y="222631"/>
                  <a:pt x="2731808" y="220739"/>
                  <a:pt x="2730075" y="219133"/>
                </a:cubicBezTo>
                <a:cubicBezTo>
                  <a:pt x="2742806" y="213659"/>
                  <a:pt x="2755519" y="205861"/>
                  <a:pt x="2768213" y="195739"/>
                </a:cubicBezTo>
                <a:cubicBezTo>
                  <a:pt x="2780906" y="185617"/>
                  <a:pt x="2791257" y="174924"/>
                  <a:pt x="2799264" y="163659"/>
                </a:cubicBezTo>
                <a:cubicBezTo>
                  <a:pt x="2798210" y="157728"/>
                  <a:pt x="2796661" y="151911"/>
                  <a:pt x="2794616" y="146209"/>
                </a:cubicBezTo>
                <a:cubicBezTo>
                  <a:pt x="2792572" y="140507"/>
                  <a:pt x="2789955" y="134843"/>
                  <a:pt x="2786768" y="129217"/>
                </a:cubicBezTo>
                <a:cubicBezTo>
                  <a:pt x="2779287" y="133960"/>
                  <a:pt x="2771616" y="138494"/>
                  <a:pt x="2763755" y="142818"/>
                </a:cubicBezTo>
                <a:cubicBezTo>
                  <a:pt x="2755894" y="147143"/>
                  <a:pt x="2747918" y="151143"/>
                  <a:pt x="2739828" y="154820"/>
                </a:cubicBezTo>
                <a:cubicBezTo>
                  <a:pt x="2738704" y="153391"/>
                  <a:pt x="2737294" y="151829"/>
                  <a:pt x="2735599" y="150133"/>
                </a:cubicBezTo>
                <a:cubicBezTo>
                  <a:pt x="2733904" y="148438"/>
                  <a:pt x="2732266" y="146952"/>
                  <a:pt x="2730684" y="145676"/>
                </a:cubicBezTo>
                <a:cubicBezTo>
                  <a:pt x="2739111" y="141853"/>
                  <a:pt x="2747480" y="137687"/>
                  <a:pt x="2755792" y="133179"/>
                </a:cubicBezTo>
                <a:cubicBezTo>
                  <a:pt x="2764104" y="128670"/>
                  <a:pt x="2772093" y="123895"/>
                  <a:pt x="2779757" y="118853"/>
                </a:cubicBezTo>
                <a:cubicBezTo>
                  <a:pt x="2775820" y="113513"/>
                  <a:pt x="2771197" y="108268"/>
                  <a:pt x="2765889" y="103118"/>
                </a:cubicBezTo>
                <a:cubicBezTo>
                  <a:pt x="2760580" y="97968"/>
                  <a:pt x="2754433" y="92952"/>
                  <a:pt x="2747448" y="88069"/>
                </a:cubicBezTo>
                <a:close/>
                <a:moveTo>
                  <a:pt x="5691588" y="77724"/>
                </a:moveTo>
                <a:lnTo>
                  <a:pt x="5787904" y="77724"/>
                </a:lnTo>
                <a:lnTo>
                  <a:pt x="5787904" y="89878"/>
                </a:lnTo>
                <a:lnTo>
                  <a:pt x="5691588" y="89878"/>
                </a:lnTo>
                <a:close/>
                <a:moveTo>
                  <a:pt x="383724" y="77420"/>
                </a:moveTo>
                <a:lnTo>
                  <a:pt x="564471" y="77420"/>
                </a:lnTo>
                <a:lnTo>
                  <a:pt x="564471" y="163030"/>
                </a:lnTo>
                <a:lnTo>
                  <a:pt x="434321" y="163030"/>
                </a:lnTo>
                <a:cubicBezTo>
                  <a:pt x="431864" y="167025"/>
                  <a:pt x="429159" y="171019"/>
                  <a:pt x="426206" y="175013"/>
                </a:cubicBezTo>
                <a:cubicBezTo>
                  <a:pt x="423253" y="179007"/>
                  <a:pt x="420167" y="182849"/>
                  <a:pt x="416948" y="186538"/>
                </a:cubicBezTo>
                <a:lnTo>
                  <a:pt x="547402" y="186538"/>
                </a:lnTo>
                <a:lnTo>
                  <a:pt x="550450" y="185622"/>
                </a:lnTo>
                <a:lnTo>
                  <a:pt x="559594" y="192312"/>
                </a:lnTo>
                <a:cubicBezTo>
                  <a:pt x="551136" y="203702"/>
                  <a:pt x="540773" y="213896"/>
                  <a:pt x="528504" y="222894"/>
                </a:cubicBezTo>
                <a:cubicBezTo>
                  <a:pt x="516236" y="231893"/>
                  <a:pt x="502520" y="239882"/>
                  <a:pt x="487356" y="246863"/>
                </a:cubicBezTo>
                <a:cubicBezTo>
                  <a:pt x="504978" y="252796"/>
                  <a:pt x="523837" y="257623"/>
                  <a:pt x="543935" y="261345"/>
                </a:cubicBezTo>
                <a:cubicBezTo>
                  <a:pt x="564033" y="265067"/>
                  <a:pt x="584797" y="267760"/>
                  <a:pt x="606228" y="269425"/>
                </a:cubicBezTo>
                <a:cubicBezTo>
                  <a:pt x="604539" y="271336"/>
                  <a:pt x="602965" y="273533"/>
                  <a:pt x="601504" y="276016"/>
                </a:cubicBezTo>
                <a:cubicBezTo>
                  <a:pt x="600043" y="278499"/>
                  <a:pt x="598774" y="280772"/>
                  <a:pt x="597694" y="282836"/>
                </a:cubicBezTo>
                <a:cubicBezTo>
                  <a:pt x="574561" y="280728"/>
                  <a:pt x="552171" y="277324"/>
                  <a:pt x="530524" y="272624"/>
                </a:cubicBezTo>
                <a:cubicBezTo>
                  <a:pt x="508877" y="267925"/>
                  <a:pt x="488696" y="261777"/>
                  <a:pt x="469983" y="254180"/>
                </a:cubicBezTo>
                <a:cubicBezTo>
                  <a:pt x="448736" y="262361"/>
                  <a:pt x="426460" y="268941"/>
                  <a:pt x="403155" y="273920"/>
                </a:cubicBezTo>
                <a:cubicBezTo>
                  <a:pt x="379851" y="278899"/>
                  <a:pt x="356813" y="282582"/>
                  <a:pt x="334042" y="284969"/>
                </a:cubicBezTo>
                <a:cubicBezTo>
                  <a:pt x="333540" y="282760"/>
                  <a:pt x="332715" y="280397"/>
                  <a:pt x="331566" y="277883"/>
                </a:cubicBezTo>
                <a:cubicBezTo>
                  <a:pt x="330416" y="275368"/>
                  <a:pt x="329210" y="273158"/>
                  <a:pt x="327946" y="271253"/>
                </a:cubicBezTo>
                <a:cubicBezTo>
                  <a:pt x="348857" y="269462"/>
                  <a:pt x="369977" y="266566"/>
                  <a:pt x="391306" y="262565"/>
                </a:cubicBezTo>
                <a:cubicBezTo>
                  <a:pt x="412636" y="258563"/>
                  <a:pt x="433070" y="253228"/>
                  <a:pt x="452609" y="246558"/>
                </a:cubicBezTo>
                <a:cubicBezTo>
                  <a:pt x="441592" y="241223"/>
                  <a:pt x="431394" y="235278"/>
                  <a:pt x="422015" y="228723"/>
                </a:cubicBezTo>
                <a:cubicBezTo>
                  <a:pt x="412636" y="222168"/>
                  <a:pt x="404343" y="215003"/>
                  <a:pt x="397136" y="207228"/>
                </a:cubicBezTo>
                <a:cubicBezTo>
                  <a:pt x="390709" y="213034"/>
                  <a:pt x="384131" y="218496"/>
                  <a:pt x="377400" y="223616"/>
                </a:cubicBezTo>
                <a:cubicBezTo>
                  <a:pt x="370669" y="228735"/>
                  <a:pt x="363938" y="233436"/>
                  <a:pt x="357207" y="237717"/>
                </a:cubicBezTo>
                <a:cubicBezTo>
                  <a:pt x="356045" y="236383"/>
                  <a:pt x="354406" y="234706"/>
                  <a:pt x="352292" y="232686"/>
                </a:cubicBezTo>
                <a:cubicBezTo>
                  <a:pt x="350177" y="230666"/>
                  <a:pt x="348158" y="228989"/>
                  <a:pt x="346234" y="227655"/>
                </a:cubicBezTo>
                <a:cubicBezTo>
                  <a:pt x="360166" y="219781"/>
                  <a:pt x="373450" y="210309"/>
                  <a:pt x="386087" y="199239"/>
                </a:cubicBezTo>
                <a:cubicBezTo>
                  <a:pt x="398723" y="188169"/>
                  <a:pt x="409417" y="176099"/>
                  <a:pt x="418167" y="163030"/>
                </a:cubicBezTo>
                <a:lnTo>
                  <a:pt x="383724" y="163030"/>
                </a:lnTo>
                <a:close/>
                <a:moveTo>
                  <a:pt x="1420959" y="73762"/>
                </a:moveTo>
                <a:lnTo>
                  <a:pt x="1514532" y="73762"/>
                </a:lnTo>
                <a:lnTo>
                  <a:pt x="1514532" y="102375"/>
                </a:lnTo>
                <a:lnTo>
                  <a:pt x="1420959" y="102375"/>
                </a:lnTo>
                <a:close/>
                <a:moveTo>
                  <a:pt x="3243358" y="58503"/>
                </a:moveTo>
                <a:cubicBezTo>
                  <a:pt x="3247117" y="83243"/>
                  <a:pt x="3251943" y="106534"/>
                  <a:pt x="3257836" y="128378"/>
                </a:cubicBezTo>
                <a:cubicBezTo>
                  <a:pt x="3263729" y="150222"/>
                  <a:pt x="3270993" y="170314"/>
                  <a:pt x="3279629" y="188653"/>
                </a:cubicBezTo>
                <a:cubicBezTo>
                  <a:pt x="3289433" y="170809"/>
                  <a:pt x="3298019" y="151022"/>
                  <a:pt x="3305384" y="129293"/>
                </a:cubicBezTo>
                <a:cubicBezTo>
                  <a:pt x="3312750" y="107563"/>
                  <a:pt x="3318592" y="83966"/>
                  <a:pt x="3322910" y="58503"/>
                </a:cubicBezTo>
                <a:close/>
                <a:moveTo>
                  <a:pt x="6395523" y="55741"/>
                </a:moveTo>
                <a:lnTo>
                  <a:pt x="6395523" y="80772"/>
                </a:lnTo>
                <a:lnTo>
                  <a:pt x="6476600" y="80772"/>
                </a:lnTo>
                <a:lnTo>
                  <a:pt x="6476600" y="55741"/>
                </a:lnTo>
                <a:close/>
                <a:moveTo>
                  <a:pt x="4871352" y="55436"/>
                </a:moveTo>
                <a:lnTo>
                  <a:pt x="4871352" y="153315"/>
                </a:lnTo>
                <a:lnTo>
                  <a:pt x="4908246" y="153315"/>
                </a:lnTo>
                <a:cubicBezTo>
                  <a:pt x="4930162" y="153435"/>
                  <a:pt x="4946476" y="149459"/>
                  <a:pt x="4957185" y="141385"/>
                </a:cubicBezTo>
                <a:cubicBezTo>
                  <a:pt x="4967895" y="133311"/>
                  <a:pt x="4973232" y="120415"/>
                  <a:pt x="4973193" y="102698"/>
                </a:cubicBezTo>
                <a:cubicBezTo>
                  <a:pt x="4973200" y="84987"/>
                  <a:pt x="4967698" y="72613"/>
                  <a:pt x="4956690" y="65574"/>
                </a:cubicBezTo>
                <a:cubicBezTo>
                  <a:pt x="4945682" y="58536"/>
                  <a:pt x="4929127" y="55156"/>
                  <a:pt x="4907027" y="55436"/>
                </a:cubicBezTo>
                <a:close/>
                <a:moveTo>
                  <a:pt x="4642752" y="55436"/>
                </a:moveTo>
                <a:lnTo>
                  <a:pt x="4642752" y="153315"/>
                </a:lnTo>
                <a:lnTo>
                  <a:pt x="4679646" y="153315"/>
                </a:lnTo>
                <a:cubicBezTo>
                  <a:pt x="4701562" y="153435"/>
                  <a:pt x="4717876" y="149459"/>
                  <a:pt x="4728585" y="141385"/>
                </a:cubicBezTo>
                <a:cubicBezTo>
                  <a:pt x="4739296" y="133311"/>
                  <a:pt x="4744632" y="120415"/>
                  <a:pt x="4744593" y="102698"/>
                </a:cubicBezTo>
                <a:cubicBezTo>
                  <a:pt x="4744600" y="84987"/>
                  <a:pt x="4739098" y="72613"/>
                  <a:pt x="4728090" y="65574"/>
                </a:cubicBezTo>
                <a:cubicBezTo>
                  <a:pt x="4717082" y="58536"/>
                  <a:pt x="4700527" y="55156"/>
                  <a:pt x="4678427" y="55436"/>
                </a:cubicBezTo>
                <a:close/>
                <a:moveTo>
                  <a:pt x="4111886" y="51169"/>
                </a:moveTo>
                <a:cubicBezTo>
                  <a:pt x="4097218" y="51175"/>
                  <a:pt x="4085618" y="59470"/>
                  <a:pt x="4077086" y="76053"/>
                </a:cubicBezTo>
                <a:cubicBezTo>
                  <a:pt x="4068555" y="92637"/>
                  <a:pt x="4064197" y="117470"/>
                  <a:pt x="4064013" y="150553"/>
                </a:cubicBezTo>
                <a:cubicBezTo>
                  <a:pt x="4064197" y="184233"/>
                  <a:pt x="4068555" y="209473"/>
                  <a:pt x="4077086" y="226272"/>
                </a:cubicBezTo>
                <a:cubicBezTo>
                  <a:pt x="4085618" y="243071"/>
                  <a:pt x="4097218" y="251467"/>
                  <a:pt x="4111886" y="251460"/>
                </a:cubicBezTo>
                <a:cubicBezTo>
                  <a:pt x="4126407" y="251467"/>
                  <a:pt x="4137918" y="243071"/>
                  <a:pt x="4146418" y="226272"/>
                </a:cubicBezTo>
                <a:cubicBezTo>
                  <a:pt x="4154918" y="209473"/>
                  <a:pt x="4159262" y="184233"/>
                  <a:pt x="4159454" y="150553"/>
                </a:cubicBezTo>
                <a:cubicBezTo>
                  <a:pt x="4159262" y="117470"/>
                  <a:pt x="4154918" y="92637"/>
                  <a:pt x="4146418" y="76053"/>
                </a:cubicBezTo>
                <a:cubicBezTo>
                  <a:pt x="4137918" y="59470"/>
                  <a:pt x="4126407" y="51175"/>
                  <a:pt x="4111886" y="51169"/>
                </a:cubicBezTo>
                <a:close/>
                <a:moveTo>
                  <a:pt x="3902335" y="51169"/>
                </a:moveTo>
                <a:cubicBezTo>
                  <a:pt x="3887667" y="51175"/>
                  <a:pt x="3876068" y="59470"/>
                  <a:pt x="3867536" y="76053"/>
                </a:cubicBezTo>
                <a:cubicBezTo>
                  <a:pt x="3859005" y="92637"/>
                  <a:pt x="3854647" y="117470"/>
                  <a:pt x="3854463" y="150553"/>
                </a:cubicBezTo>
                <a:cubicBezTo>
                  <a:pt x="3854647" y="184233"/>
                  <a:pt x="3859005" y="209473"/>
                  <a:pt x="3867536" y="226272"/>
                </a:cubicBezTo>
                <a:cubicBezTo>
                  <a:pt x="3876068" y="243071"/>
                  <a:pt x="3887667" y="251467"/>
                  <a:pt x="3902335" y="251460"/>
                </a:cubicBezTo>
                <a:cubicBezTo>
                  <a:pt x="3916857" y="251467"/>
                  <a:pt x="3928368" y="243071"/>
                  <a:pt x="3936868" y="226272"/>
                </a:cubicBezTo>
                <a:cubicBezTo>
                  <a:pt x="3945368" y="209473"/>
                  <a:pt x="3949713" y="184233"/>
                  <a:pt x="3949904" y="150553"/>
                </a:cubicBezTo>
                <a:cubicBezTo>
                  <a:pt x="3949713" y="117470"/>
                  <a:pt x="3945368" y="92637"/>
                  <a:pt x="3936868" y="76053"/>
                </a:cubicBezTo>
                <a:cubicBezTo>
                  <a:pt x="3928368" y="59470"/>
                  <a:pt x="3916857" y="51175"/>
                  <a:pt x="3902335" y="51169"/>
                </a:cubicBezTo>
                <a:close/>
                <a:moveTo>
                  <a:pt x="3692785" y="51169"/>
                </a:moveTo>
                <a:cubicBezTo>
                  <a:pt x="3678117" y="51175"/>
                  <a:pt x="3666518" y="59470"/>
                  <a:pt x="3657986" y="76053"/>
                </a:cubicBezTo>
                <a:cubicBezTo>
                  <a:pt x="3649455" y="92637"/>
                  <a:pt x="3645097" y="117470"/>
                  <a:pt x="3644913" y="150553"/>
                </a:cubicBezTo>
                <a:cubicBezTo>
                  <a:pt x="3645097" y="184233"/>
                  <a:pt x="3649455" y="209473"/>
                  <a:pt x="3657986" y="226272"/>
                </a:cubicBezTo>
                <a:cubicBezTo>
                  <a:pt x="3666518" y="243071"/>
                  <a:pt x="3678117" y="251467"/>
                  <a:pt x="3692785" y="251460"/>
                </a:cubicBezTo>
                <a:cubicBezTo>
                  <a:pt x="3707307" y="251467"/>
                  <a:pt x="3718818" y="243071"/>
                  <a:pt x="3727318" y="226272"/>
                </a:cubicBezTo>
                <a:cubicBezTo>
                  <a:pt x="3735818" y="209473"/>
                  <a:pt x="3740163" y="184233"/>
                  <a:pt x="3740354" y="150553"/>
                </a:cubicBezTo>
                <a:cubicBezTo>
                  <a:pt x="3740163" y="117470"/>
                  <a:pt x="3735818" y="92637"/>
                  <a:pt x="3727318" y="76053"/>
                </a:cubicBezTo>
                <a:cubicBezTo>
                  <a:pt x="3718818" y="59470"/>
                  <a:pt x="3707307" y="51175"/>
                  <a:pt x="3692785" y="51169"/>
                </a:cubicBezTo>
                <a:close/>
                <a:moveTo>
                  <a:pt x="2128704" y="46901"/>
                </a:moveTo>
                <a:cubicBezTo>
                  <a:pt x="2123529" y="53474"/>
                  <a:pt x="2118030" y="60008"/>
                  <a:pt x="2112207" y="66504"/>
                </a:cubicBezTo>
                <a:cubicBezTo>
                  <a:pt x="2106384" y="73000"/>
                  <a:pt x="2100199" y="79382"/>
                  <a:pt x="2093652" y="85649"/>
                </a:cubicBezTo>
                <a:lnTo>
                  <a:pt x="2184788" y="85649"/>
                </a:lnTo>
                <a:cubicBezTo>
                  <a:pt x="2190045" y="80183"/>
                  <a:pt x="2195227" y="74030"/>
                  <a:pt x="2200332" y="67191"/>
                </a:cubicBezTo>
                <a:cubicBezTo>
                  <a:pt x="2205438" y="60351"/>
                  <a:pt x="2210010" y="53588"/>
                  <a:pt x="2214048" y="46901"/>
                </a:cubicBezTo>
                <a:close/>
                <a:moveTo>
                  <a:pt x="3329311" y="43568"/>
                </a:moveTo>
                <a:lnTo>
                  <a:pt x="3338456" y="46311"/>
                </a:lnTo>
                <a:cubicBezTo>
                  <a:pt x="3333839" y="78461"/>
                  <a:pt x="3327222" y="107658"/>
                  <a:pt x="3318605" y="133903"/>
                </a:cubicBezTo>
                <a:cubicBezTo>
                  <a:pt x="3309988" y="160147"/>
                  <a:pt x="3299638" y="183477"/>
                  <a:pt x="3287554" y="203893"/>
                </a:cubicBezTo>
                <a:cubicBezTo>
                  <a:pt x="3295606" y="218269"/>
                  <a:pt x="3304877" y="231121"/>
                  <a:pt x="3315367" y="242450"/>
                </a:cubicBezTo>
                <a:cubicBezTo>
                  <a:pt x="3325857" y="253778"/>
                  <a:pt x="3337719" y="263278"/>
                  <a:pt x="3350952" y="270949"/>
                </a:cubicBezTo>
                <a:cubicBezTo>
                  <a:pt x="3349060" y="272371"/>
                  <a:pt x="3347130" y="274098"/>
                  <a:pt x="3345161" y="276130"/>
                </a:cubicBezTo>
                <a:cubicBezTo>
                  <a:pt x="3343192" y="278162"/>
                  <a:pt x="3341567" y="280194"/>
                  <a:pt x="3340284" y="282226"/>
                </a:cubicBezTo>
                <a:cubicBezTo>
                  <a:pt x="3327673" y="274454"/>
                  <a:pt x="3316320" y="265157"/>
                  <a:pt x="3306223" y="254337"/>
                </a:cubicBezTo>
                <a:cubicBezTo>
                  <a:pt x="3296126" y="243517"/>
                  <a:pt x="3287058" y="231172"/>
                  <a:pt x="3279019" y="217304"/>
                </a:cubicBezTo>
                <a:cubicBezTo>
                  <a:pt x="3269545" y="231636"/>
                  <a:pt x="3259461" y="244425"/>
                  <a:pt x="3248768" y="255670"/>
                </a:cubicBezTo>
                <a:cubicBezTo>
                  <a:pt x="3238075" y="266916"/>
                  <a:pt x="3226924" y="276581"/>
                  <a:pt x="3215316" y="284665"/>
                </a:cubicBezTo>
                <a:cubicBezTo>
                  <a:pt x="3214053" y="282747"/>
                  <a:pt x="3212541" y="280715"/>
                  <a:pt x="3210782" y="278569"/>
                </a:cubicBezTo>
                <a:cubicBezTo>
                  <a:pt x="3209023" y="276422"/>
                  <a:pt x="3207284" y="274695"/>
                  <a:pt x="3205563" y="273387"/>
                </a:cubicBezTo>
                <a:cubicBezTo>
                  <a:pt x="3217494" y="265576"/>
                  <a:pt x="3228988" y="255747"/>
                  <a:pt x="3240043" y="243898"/>
                </a:cubicBezTo>
                <a:cubicBezTo>
                  <a:pt x="3251098" y="232048"/>
                  <a:pt x="3261449" y="218409"/>
                  <a:pt x="3271094" y="202978"/>
                </a:cubicBezTo>
                <a:cubicBezTo>
                  <a:pt x="3261246" y="183109"/>
                  <a:pt x="3252978" y="161049"/>
                  <a:pt x="3246292" y="136798"/>
                </a:cubicBezTo>
                <a:cubicBezTo>
                  <a:pt x="3239605" y="112548"/>
                  <a:pt x="3234157" y="86449"/>
                  <a:pt x="3229947" y="58503"/>
                </a:cubicBezTo>
                <a:lnTo>
                  <a:pt x="3211964" y="58503"/>
                </a:lnTo>
                <a:lnTo>
                  <a:pt x="3211964" y="44482"/>
                </a:lnTo>
                <a:lnTo>
                  <a:pt x="3326873" y="44482"/>
                </a:lnTo>
                <a:close/>
                <a:moveTo>
                  <a:pt x="2569750" y="42329"/>
                </a:moveTo>
                <a:lnTo>
                  <a:pt x="2569750" y="68885"/>
                </a:lnTo>
                <a:lnTo>
                  <a:pt x="2623090" y="68885"/>
                </a:lnTo>
                <a:lnTo>
                  <a:pt x="2623090" y="42329"/>
                </a:lnTo>
                <a:close/>
                <a:moveTo>
                  <a:pt x="2498122" y="42329"/>
                </a:moveTo>
                <a:lnTo>
                  <a:pt x="2498122" y="67359"/>
                </a:lnTo>
                <a:lnTo>
                  <a:pt x="2498122" y="68885"/>
                </a:lnTo>
                <a:lnTo>
                  <a:pt x="2555729" y="68885"/>
                </a:lnTo>
                <a:lnTo>
                  <a:pt x="2555729" y="42329"/>
                </a:lnTo>
                <a:close/>
                <a:moveTo>
                  <a:pt x="5049622" y="40234"/>
                </a:moveTo>
                <a:lnTo>
                  <a:pt x="5208080" y="40234"/>
                </a:lnTo>
                <a:lnTo>
                  <a:pt x="5208080" y="55741"/>
                </a:lnTo>
                <a:lnTo>
                  <a:pt x="5137976" y="55741"/>
                </a:lnTo>
                <a:lnTo>
                  <a:pt x="5137976" y="262395"/>
                </a:lnTo>
                <a:lnTo>
                  <a:pt x="5119420" y="262395"/>
                </a:lnTo>
                <a:lnTo>
                  <a:pt x="5119420" y="55741"/>
                </a:lnTo>
                <a:lnTo>
                  <a:pt x="5049622" y="55741"/>
                </a:lnTo>
                <a:close/>
                <a:moveTo>
                  <a:pt x="4853102" y="40234"/>
                </a:moveTo>
                <a:lnTo>
                  <a:pt x="4910686" y="40234"/>
                </a:lnTo>
                <a:cubicBezTo>
                  <a:pt x="4936075" y="39959"/>
                  <a:pt x="4955874" y="44614"/>
                  <a:pt x="4970084" y="54200"/>
                </a:cubicBezTo>
                <a:cubicBezTo>
                  <a:pt x="4984294" y="63785"/>
                  <a:pt x="4991514" y="79951"/>
                  <a:pt x="4991748" y="102698"/>
                </a:cubicBezTo>
                <a:cubicBezTo>
                  <a:pt x="4991508" y="124917"/>
                  <a:pt x="4984376" y="141452"/>
                  <a:pt x="4970350" y="152302"/>
                </a:cubicBezTo>
                <a:cubicBezTo>
                  <a:pt x="4956325" y="163152"/>
                  <a:pt x="4936844" y="168557"/>
                  <a:pt x="4911906" y="168517"/>
                </a:cubicBezTo>
                <a:lnTo>
                  <a:pt x="4871352" y="168517"/>
                </a:lnTo>
                <a:lnTo>
                  <a:pt x="4871352" y="262395"/>
                </a:lnTo>
                <a:lnTo>
                  <a:pt x="4853102" y="262395"/>
                </a:lnTo>
                <a:close/>
                <a:moveTo>
                  <a:pt x="4624502" y="40234"/>
                </a:moveTo>
                <a:lnTo>
                  <a:pt x="4682086" y="40234"/>
                </a:lnTo>
                <a:cubicBezTo>
                  <a:pt x="4707474" y="39959"/>
                  <a:pt x="4727274" y="44614"/>
                  <a:pt x="4741484" y="54200"/>
                </a:cubicBezTo>
                <a:cubicBezTo>
                  <a:pt x="4755693" y="63785"/>
                  <a:pt x="4762914" y="79951"/>
                  <a:pt x="4763148" y="102698"/>
                </a:cubicBezTo>
                <a:cubicBezTo>
                  <a:pt x="4762908" y="124917"/>
                  <a:pt x="4755776" y="141452"/>
                  <a:pt x="4741750" y="152302"/>
                </a:cubicBezTo>
                <a:cubicBezTo>
                  <a:pt x="4727725" y="163152"/>
                  <a:pt x="4708244" y="168557"/>
                  <a:pt x="4683306" y="168517"/>
                </a:cubicBezTo>
                <a:lnTo>
                  <a:pt x="4642752" y="168517"/>
                </a:lnTo>
                <a:lnTo>
                  <a:pt x="4642752" y="262395"/>
                </a:lnTo>
                <a:lnTo>
                  <a:pt x="4624502" y="262395"/>
                </a:lnTo>
                <a:close/>
                <a:moveTo>
                  <a:pt x="3435706" y="40234"/>
                </a:moveTo>
                <a:lnTo>
                  <a:pt x="3537189" y="40234"/>
                </a:lnTo>
                <a:lnTo>
                  <a:pt x="3537189" y="55741"/>
                </a:lnTo>
                <a:lnTo>
                  <a:pt x="3451555" y="55741"/>
                </a:lnTo>
                <a:lnTo>
                  <a:pt x="3445154" y="130428"/>
                </a:lnTo>
                <a:cubicBezTo>
                  <a:pt x="3450419" y="127191"/>
                  <a:pt x="3456044" y="124619"/>
                  <a:pt x="3462033" y="122713"/>
                </a:cubicBezTo>
                <a:cubicBezTo>
                  <a:pt x="3468021" y="120807"/>
                  <a:pt x="3474790" y="119831"/>
                  <a:pt x="3482340" y="119787"/>
                </a:cubicBezTo>
                <a:cubicBezTo>
                  <a:pt x="3501084" y="119671"/>
                  <a:pt x="3516622" y="125381"/>
                  <a:pt x="3528956" y="136916"/>
                </a:cubicBezTo>
                <a:cubicBezTo>
                  <a:pt x="3541289" y="148452"/>
                  <a:pt x="3547683" y="166510"/>
                  <a:pt x="3548139" y="191091"/>
                </a:cubicBezTo>
                <a:cubicBezTo>
                  <a:pt x="3547936" y="207186"/>
                  <a:pt x="3544552" y="220827"/>
                  <a:pt x="3537989" y="232015"/>
                </a:cubicBezTo>
                <a:cubicBezTo>
                  <a:pt x="3531424" y="243203"/>
                  <a:pt x="3522896" y="251714"/>
                  <a:pt x="3512404" y="257549"/>
                </a:cubicBezTo>
                <a:cubicBezTo>
                  <a:pt x="3501911" y="263384"/>
                  <a:pt x="3490671" y="266320"/>
                  <a:pt x="3478682" y="266357"/>
                </a:cubicBezTo>
                <a:cubicBezTo>
                  <a:pt x="3461652" y="266029"/>
                  <a:pt x="3447707" y="262962"/>
                  <a:pt x="3436849" y="257156"/>
                </a:cubicBezTo>
                <a:cubicBezTo>
                  <a:pt x="3425990" y="251349"/>
                  <a:pt x="3417075" y="244776"/>
                  <a:pt x="3410102" y="237435"/>
                </a:cubicBezTo>
                <a:lnTo>
                  <a:pt x="3419856" y="224934"/>
                </a:lnTo>
                <a:cubicBezTo>
                  <a:pt x="3426073" y="231896"/>
                  <a:pt x="3433756" y="237943"/>
                  <a:pt x="3442907" y="243076"/>
                </a:cubicBezTo>
                <a:cubicBezTo>
                  <a:pt x="3452057" y="248208"/>
                  <a:pt x="3463779" y="250902"/>
                  <a:pt x="3478073" y="251156"/>
                </a:cubicBezTo>
                <a:cubicBezTo>
                  <a:pt x="3492500" y="250927"/>
                  <a:pt x="3504641" y="245515"/>
                  <a:pt x="3514496" y="234920"/>
                </a:cubicBezTo>
                <a:cubicBezTo>
                  <a:pt x="3524352" y="224325"/>
                  <a:pt x="3529482" y="209918"/>
                  <a:pt x="3529889" y="191701"/>
                </a:cubicBezTo>
                <a:cubicBezTo>
                  <a:pt x="3529711" y="173851"/>
                  <a:pt x="3525114" y="159927"/>
                  <a:pt x="3516097" y="149929"/>
                </a:cubicBezTo>
                <a:cubicBezTo>
                  <a:pt x="3507080" y="139931"/>
                  <a:pt x="3494710" y="134849"/>
                  <a:pt x="3478987" y="134684"/>
                </a:cubicBezTo>
                <a:cubicBezTo>
                  <a:pt x="3471062" y="134735"/>
                  <a:pt x="3464052" y="136005"/>
                  <a:pt x="3457956" y="138495"/>
                </a:cubicBezTo>
                <a:cubicBezTo>
                  <a:pt x="3451860" y="140986"/>
                  <a:pt x="3445764" y="144391"/>
                  <a:pt x="3439668" y="148710"/>
                </a:cubicBezTo>
                <a:lnTo>
                  <a:pt x="3428086" y="141697"/>
                </a:lnTo>
                <a:close/>
                <a:moveTo>
                  <a:pt x="3111075" y="37777"/>
                </a:moveTo>
                <a:lnTo>
                  <a:pt x="3111075" y="87154"/>
                </a:lnTo>
                <a:lnTo>
                  <a:pt x="3172644" y="87154"/>
                </a:lnTo>
                <a:lnTo>
                  <a:pt x="3172644" y="37777"/>
                </a:lnTo>
                <a:close/>
                <a:moveTo>
                  <a:pt x="14593" y="36843"/>
                </a:moveTo>
                <a:lnTo>
                  <a:pt x="14593" y="253899"/>
                </a:lnTo>
                <a:lnTo>
                  <a:pt x="235306" y="253899"/>
                </a:lnTo>
                <a:lnTo>
                  <a:pt x="235306" y="36843"/>
                </a:lnTo>
                <a:close/>
                <a:moveTo>
                  <a:pt x="4111886" y="36272"/>
                </a:moveTo>
                <a:cubicBezTo>
                  <a:pt x="4132212" y="36213"/>
                  <a:pt x="4148111" y="45619"/>
                  <a:pt x="4159583" y="64489"/>
                </a:cubicBezTo>
                <a:cubicBezTo>
                  <a:pt x="4171056" y="83360"/>
                  <a:pt x="4176892" y="112048"/>
                  <a:pt x="4177094" y="150553"/>
                </a:cubicBezTo>
                <a:cubicBezTo>
                  <a:pt x="4176892" y="189522"/>
                  <a:pt x="4171056" y="218578"/>
                  <a:pt x="4159583" y="237721"/>
                </a:cubicBezTo>
                <a:cubicBezTo>
                  <a:pt x="4148111" y="256865"/>
                  <a:pt x="4132212" y="266410"/>
                  <a:pt x="4111886" y="266357"/>
                </a:cubicBezTo>
                <a:cubicBezTo>
                  <a:pt x="4091413" y="266410"/>
                  <a:pt x="4075425" y="256865"/>
                  <a:pt x="4063921" y="237721"/>
                </a:cubicBezTo>
                <a:cubicBezTo>
                  <a:pt x="4052417" y="218578"/>
                  <a:pt x="4046568" y="189522"/>
                  <a:pt x="4046372" y="150553"/>
                </a:cubicBezTo>
                <a:cubicBezTo>
                  <a:pt x="4046568" y="112048"/>
                  <a:pt x="4052417" y="83360"/>
                  <a:pt x="4063921" y="64489"/>
                </a:cubicBezTo>
                <a:cubicBezTo>
                  <a:pt x="4075425" y="45619"/>
                  <a:pt x="4091413" y="36213"/>
                  <a:pt x="4111886" y="36272"/>
                </a:cubicBezTo>
                <a:close/>
                <a:moveTo>
                  <a:pt x="3902335" y="36272"/>
                </a:moveTo>
                <a:cubicBezTo>
                  <a:pt x="3922662" y="36213"/>
                  <a:pt x="3938561" y="45619"/>
                  <a:pt x="3950033" y="64489"/>
                </a:cubicBezTo>
                <a:cubicBezTo>
                  <a:pt x="3961505" y="83360"/>
                  <a:pt x="3967342" y="112048"/>
                  <a:pt x="3967544" y="150553"/>
                </a:cubicBezTo>
                <a:cubicBezTo>
                  <a:pt x="3967342" y="189522"/>
                  <a:pt x="3961505" y="218578"/>
                  <a:pt x="3950033" y="237721"/>
                </a:cubicBezTo>
                <a:cubicBezTo>
                  <a:pt x="3938561" y="256865"/>
                  <a:pt x="3922662" y="266410"/>
                  <a:pt x="3902335" y="266357"/>
                </a:cubicBezTo>
                <a:cubicBezTo>
                  <a:pt x="3881863" y="266410"/>
                  <a:pt x="3865875" y="256865"/>
                  <a:pt x="3854371" y="237721"/>
                </a:cubicBezTo>
                <a:cubicBezTo>
                  <a:pt x="3842867" y="218578"/>
                  <a:pt x="3837018" y="189522"/>
                  <a:pt x="3836822" y="150553"/>
                </a:cubicBezTo>
                <a:cubicBezTo>
                  <a:pt x="3837018" y="112048"/>
                  <a:pt x="3842867" y="83360"/>
                  <a:pt x="3854371" y="64489"/>
                </a:cubicBezTo>
                <a:cubicBezTo>
                  <a:pt x="3865875" y="45619"/>
                  <a:pt x="3881863" y="36213"/>
                  <a:pt x="3902335" y="36272"/>
                </a:cubicBezTo>
                <a:close/>
                <a:moveTo>
                  <a:pt x="3692785" y="36272"/>
                </a:moveTo>
                <a:cubicBezTo>
                  <a:pt x="3713112" y="36213"/>
                  <a:pt x="3729011" y="45619"/>
                  <a:pt x="3740483" y="64489"/>
                </a:cubicBezTo>
                <a:cubicBezTo>
                  <a:pt x="3751955" y="83360"/>
                  <a:pt x="3757792" y="112048"/>
                  <a:pt x="3757994" y="150553"/>
                </a:cubicBezTo>
                <a:cubicBezTo>
                  <a:pt x="3757792" y="189522"/>
                  <a:pt x="3751955" y="218578"/>
                  <a:pt x="3740483" y="237721"/>
                </a:cubicBezTo>
                <a:cubicBezTo>
                  <a:pt x="3729011" y="256865"/>
                  <a:pt x="3713112" y="266410"/>
                  <a:pt x="3692785" y="266357"/>
                </a:cubicBezTo>
                <a:cubicBezTo>
                  <a:pt x="3672313" y="266410"/>
                  <a:pt x="3656325" y="256865"/>
                  <a:pt x="3644821" y="237721"/>
                </a:cubicBezTo>
                <a:cubicBezTo>
                  <a:pt x="3633317" y="218578"/>
                  <a:pt x="3627468" y="189522"/>
                  <a:pt x="3627272" y="150553"/>
                </a:cubicBezTo>
                <a:cubicBezTo>
                  <a:pt x="3627468" y="112048"/>
                  <a:pt x="3633317" y="83360"/>
                  <a:pt x="3644821" y="64489"/>
                </a:cubicBezTo>
                <a:cubicBezTo>
                  <a:pt x="3656325" y="45619"/>
                  <a:pt x="3672313" y="36213"/>
                  <a:pt x="3692785" y="36272"/>
                </a:cubicBezTo>
                <a:close/>
                <a:moveTo>
                  <a:pt x="4263828" y="26499"/>
                </a:moveTo>
                <a:lnTo>
                  <a:pt x="4522908" y="26499"/>
                </a:lnTo>
                <a:lnTo>
                  <a:pt x="4522908" y="40520"/>
                </a:lnTo>
                <a:lnTo>
                  <a:pt x="4400684" y="40520"/>
                </a:lnTo>
                <a:cubicBezTo>
                  <a:pt x="4397604" y="47632"/>
                  <a:pt x="4394390" y="54820"/>
                  <a:pt x="4391044" y="62084"/>
                </a:cubicBezTo>
                <a:cubicBezTo>
                  <a:pt x="4387698" y="69349"/>
                  <a:pt x="4384408" y="76080"/>
                  <a:pt x="4381176" y="82277"/>
                </a:cubicBezTo>
                <a:lnTo>
                  <a:pt x="4489990" y="82277"/>
                </a:lnTo>
                <a:lnTo>
                  <a:pt x="4489990" y="224314"/>
                </a:lnTo>
                <a:lnTo>
                  <a:pt x="4474750" y="224314"/>
                </a:lnTo>
                <a:lnTo>
                  <a:pt x="4474750" y="96298"/>
                </a:lnTo>
                <a:lnTo>
                  <a:pt x="4311072" y="96298"/>
                </a:lnTo>
                <a:lnTo>
                  <a:pt x="4311072" y="224314"/>
                </a:lnTo>
                <a:lnTo>
                  <a:pt x="4296442" y="224314"/>
                </a:lnTo>
                <a:lnTo>
                  <a:pt x="4296442" y="82277"/>
                </a:lnTo>
                <a:lnTo>
                  <a:pt x="4365632" y="82277"/>
                </a:lnTo>
                <a:cubicBezTo>
                  <a:pt x="4368895" y="76156"/>
                  <a:pt x="4372121" y="69349"/>
                  <a:pt x="4375309" y="61856"/>
                </a:cubicBezTo>
                <a:cubicBezTo>
                  <a:pt x="4378496" y="54363"/>
                  <a:pt x="4381265" y="47251"/>
                  <a:pt x="4383614" y="40520"/>
                </a:cubicBezTo>
                <a:lnTo>
                  <a:pt x="4263828" y="40520"/>
                </a:lnTo>
                <a:close/>
                <a:moveTo>
                  <a:pt x="3074194" y="24061"/>
                </a:moveTo>
                <a:lnTo>
                  <a:pt x="3211354" y="24061"/>
                </a:lnTo>
                <a:lnTo>
                  <a:pt x="3211354" y="37777"/>
                </a:lnTo>
                <a:lnTo>
                  <a:pt x="3186970" y="37777"/>
                </a:lnTo>
                <a:lnTo>
                  <a:pt x="3186970" y="206941"/>
                </a:lnTo>
                <a:lnTo>
                  <a:pt x="3213792" y="202064"/>
                </a:lnTo>
                <a:lnTo>
                  <a:pt x="3214707" y="215170"/>
                </a:lnTo>
                <a:lnTo>
                  <a:pt x="3186970" y="220352"/>
                </a:lnTo>
                <a:lnTo>
                  <a:pt x="3186970" y="284360"/>
                </a:lnTo>
                <a:lnTo>
                  <a:pt x="3172644" y="284360"/>
                </a:lnTo>
                <a:lnTo>
                  <a:pt x="3172644" y="223095"/>
                </a:lnTo>
                <a:cubicBezTo>
                  <a:pt x="3154686" y="226448"/>
                  <a:pt x="3137414" y="229572"/>
                  <a:pt x="3120828" y="232468"/>
                </a:cubicBezTo>
                <a:cubicBezTo>
                  <a:pt x="3104242" y="235363"/>
                  <a:pt x="3089104" y="238030"/>
                  <a:pt x="3075413" y="240469"/>
                </a:cubicBezTo>
                <a:lnTo>
                  <a:pt x="3072060" y="226143"/>
                </a:lnTo>
                <a:lnTo>
                  <a:pt x="3096749" y="222181"/>
                </a:lnTo>
                <a:lnTo>
                  <a:pt x="3096749" y="37777"/>
                </a:lnTo>
                <a:lnTo>
                  <a:pt x="3074194" y="37777"/>
                </a:lnTo>
                <a:close/>
                <a:moveTo>
                  <a:pt x="5314169" y="22841"/>
                </a:moveTo>
                <a:lnTo>
                  <a:pt x="5519604" y="22841"/>
                </a:lnTo>
                <a:lnTo>
                  <a:pt x="5519604" y="129217"/>
                </a:lnTo>
                <a:lnTo>
                  <a:pt x="5314169" y="129217"/>
                </a:lnTo>
                <a:lnTo>
                  <a:pt x="5314169" y="115501"/>
                </a:lnTo>
                <a:lnTo>
                  <a:pt x="5505583" y="115501"/>
                </a:lnTo>
                <a:lnTo>
                  <a:pt x="5505583" y="81973"/>
                </a:lnTo>
                <a:lnTo>
                  <a:pt x="5327580" y="81973"/>
                </a:lnTo>
                <a:lnTo>
                  <a:pt x="5327580" y="69781"/>
                </a:lnTo>
                <a:lnTo>
                  <a:pt x="5505583" y="69781"/>
                </a:lnTo>
                <a:lnTo>
                  <a:pt x="5505583" y="36557"/>
                </a:lnTo>
                <a:lnTo>
                  <a:pt x="5314169" y="36557"/>
                </a:lnTo>
                <a:close/>
                <a:moveTo>
                  <a:pt x="0" y="22251"/>
                </a:moveTo>
                <a:lnTo>
                  <a:pt x="250203" y="22251"/>
                </a:lnTo>
                <a:lnTo>
                  <a:pt x="250203" y="284341"/>
                </a:lnTo>
                <a:lnTo>
                  <a:pt x="235306" y="284341"/>
                </a:lnTo>
                <a:lnTo>
                  <a:pt x="235306" y="267881"/>
                </a:lnTo>
                <a:lnTo>
                  <a:pt x="14593" y="267881"/>
                </a:lnTo>
                <a:lnTo>
                  <a:pt x="14593" y="284341"/>
                </a:lnTo>
                <a:lnTo>
                  <a:pt x="0" y="284341"/>
                </a:lnTo>
                <a:close/>
                <a:moveTo>
                  <a:pt x="1032948" y="9430"/>
                </a:moveTo>
                <a:lnTo>
                  <a:pt x="1267644" y="9430"/>
                </a:lnTo>
                <a:lnTo>
                  <a:pt x="1267644" y="132265"/>
                </a:lnTo>
                <a:lnTo>
                  <a:pt x="1032948" y="132265"/>
                </a:lnTo>
                <a:lnTo>
                  <a:pt x="1032948" y="93250"/>
                </a:lnTo>
                <a:lnTo>
                  <a:pt x="1225277" y="93250"/>
                </a:lnTo>
                <a:lnTo>
                  <a:pt x="1225277" y="86240"/>
                </a:lnTo>
                <a:lnTo>
                  <a:pt x="1046360" y="86240"/>
                </a:lnTo>
                <a:lnTo>
                  <a:pt x="1046360" y="56369"/>
                </a:lnTo>
                <a:lnTo>
                  <a:pt x="1225277" y="56369"/>
                </a:lnTo>
                <a:lnTo>
                  <a:pt x="1225277" y="48445"/>
                </a:lnTo>
                <a:lnTo>
                  <a:pt x="1032948" y="48445"/>
                </a:lnTo>
                <a:close/>
                <a:moveTo>
                  <a:pt x="2812066" y="8821"/>
                </a:moveTo>
                <a:lnTo>
                  <a:pt x="2826696" y="8821"/>
                </a:lnTo>
                <a:lnTo>
                  <a:pt x="2826696" y="34729"/>
                </a:lnTo>
                <a:lnTo>
                  <a:pt x="2911735" y="34729"/>
                </a:lnTo>
                <a:lnTo>
                  <a:pt x="2911735" y="8821"/>
                </a:lnTo>
                <a:lnTo>
                  <a:pt x="2926061" y="8821"/>
                </a:lnTo>
                <a:lnTo>
                  <a:pt x="2926061" y="34729"/>
                </a:lnTo>
                <a:lnTo>
                  <a:pt x="3001651" y="34729"/>
                </a:lnTo>
                <a:lnTo>
                  <a:pt x="3001651" y="48445"/>
                </a:lnTo>
                <a:lnTo>
                  <a:pt x="2926061" y="48445"/>
                </a:lnTo>
                <a:lnTo>
                  <a:pt x="2926061" y="75267"/>
                </a:lnTo>
                <a:lnTo>
                  <a:pt x="2911735" y="75267"/>
                </a:lnTo>
                <a:lnTo>
                  <a:pt x="2911735" y="48445"/>
                </a:lnTo>
                <a:lnTo>
                  <a:pt x="2826696" y="48445"/>
                </a:lnTo>
                <a:lnTo>
                  <a:pt x="2826696" y="76181"/>
                </a:lnTo>
                <a:lnTo>
                  <a:pt x="2812066" y="76181"/>
                </a:lnTo>
                <a:lnTo>
                  <a:pt x="2812066" y="48445"/>
                </a:lnTo>
                <a:lnTo>
                  <a:pt x="2736476" y="48445"/>
                </a:lnTo>
                <a:lnTo>
                  <a:pt x="2736476" y="34729"/>
                </a:lnTo>
                <a:lnTo>
                  <a:pt x="2812066" y="34729"/>
                </a:lnTo>
                <a:close/>
                <a:moveTo>
                  <a:pt x="5795830" y="8535"/>
                </a:moveTo>
                <a:lnTo>
                  <a:pt x="5810154" y="8535"/>
                </a:lnTo>
                <a:cubicBezTo>
                  <a:pt x="5810510" y="19863"/>
                  <a:pt x="5811323" y="30734"/>
                  <a:pt x="5812594" y="41148"/>
                </a:cubicBezTo>
                <a:lnTo>
                  <a:pt x="5908605" y="41148"/>
                </a:lnTo>
                <a:lnTo>
                  <a:pt x="5908605" y="53912"/>
                </a:lnTo>
                <a:lnTo>
                  <a:pt x="5814117" y="53912"/>
                </a:lnTo>
                <a:cubicBezTo>
                  <a:pt x="5816588" y="70124"/>
                  <a:pt x="5819800" y="85115"/>
                  <a:pt x="5823756" y="98886"/>
                </a:cubicBezTo>
                <a:cubicBezTo>
                  <a:pt x="5827713" y="112658"/>
                  <a:pt x="5832222" y="124899"/>
                  <a:pt x="5837282" y="135611"/>
                </a:cubicBezTo>
                <a:cubicBezTo>
                  <a:pt x="5844762" y="126311"/>
                  <a:pt x="5851519" y="116419"/>
                  <a:pt x="5857551" y="105935"/>
                </a:cubicBezTo>
                <a:cubicBezTo>
                  <a:pt x="5863584" y="95452"/>
                  <a:pt x="5868816" y="84420"/>
                  <a:pt x="5873248" y="72840"/>
                </a:cubicBezTo>
                <a:lnTo>
                  <a:pt x="5886660" y="76198"/>
                </a:lnTo>
                <a:cubicBezTo>
                  <a:pt x="5881313" y="90066"/>
                  <a:pt x="5875090" y="103078"/>
                  <a:pt x="5867990" y="115234"/>
                </a:cubicBezTo>
                <a:cubicBezTo>
                  <a:pt x="5860891" y="127389"/>
                  <a:pt x="5852992" y="138657"/>
                  <a:pt x="5844292" y="149036"/>
                </a:cubicBezTo>
                <a:cubicBezTo>
                  <a:pt x="5850757" y="160367"/>
                  <a:pt x="5857488" y="169075"/>
                  <a:pt x="5864486" y="175160"/>
                </a:cubicBezTo>
                <a:cubicBezTo>
                  <a:pt x="5871483" y="181246"/>
                  <a:pt x="5878367" y="184321"/>
                  <a:pt x="5885136" y="184385"/>
                </a:cubicBezTo>
                <a:cubicBezTo>
                  <a:pt x="5888755" y="184371"/>
                  <a:pt x="5891498" y="181270"/>
                  <a:pt x="5893366" y="175082"/>
                </a:cubicBezTo>
                <a:cubicBezTo>
                  <a:pt x="5895232" y="168894"/>
                  <a:pt x="5896451" y="158788"/>
                  <a:pt x="5897022" y="144764"/>
                </a:cubicBezTo>
                <a:cubicBezTo>
                  <a:pt x="5898769" y="146309"/>
                  <a:pt x="5900763" y="147644"/>
                  <a:pt x="5903005" y="148769"/>
                </a:cubicBezTo>
                <a:cubicBezTo>
                  <a:pt x="5905246" y="149894"/>
                  <a:pt x="5907316" y="150695"/>
                  <a:pt x="5909215" y="151171"/>
                </a:cubicBezTo>
                <a:cubicBezTo>
                  <a:pt x="5908148" y="168725"/>
                  <a:pt x="5905786" y="181003"/>
                  <a:pt x="5902128" y="188006"/>
                </a:cubicBezTo>
                <a:cubicBezTo>
                  <a:pt x="5898471" y="195009"/>
                  <a:pt x="5892603" y="198374"/>
                  <a:pt x="5884526" y="198101"/>
                </a:cubicBezTo>
                <a:cubicBezTo>
                  <a:pt x="5875471" y="197999"/>
                  <a:pt x="5866682" y="194622"/>
                  <a:pt x="5858161" y="187969"/>
                </a:cubicBezTo>
                <a:cubicBezTo>
                  <a:pt x="5849640" y="181316"/>
                  <a:pt x="5841765" y="171999"/>
                  <a:pt x="5834538" y="160019"/>
                </a:cubicBezTo>
                <a:cubicBezTo>
                  <a:pt x="5827966" y="166848"/>
                  <a:pt x="5821070" y="173191"/>
                  <a:pt x="5813850" y="179047"/>
                </a:cubicBezTo>
                <a:cubicBezTo>
                  <a:pt x="5806630" y="184903"/>
                  <a:pt x="5799202" y="190340"/>
                  <a:pt x="5791562" y="195358"/>
                </a:cubicBezTo>
                <a:cubicBezTo>
                  <a:pt x="5790381" y="193891"/>
                  <a:pt x="5788705" y="192177"/>
                  <a:pt x="5786533" y="190215"/>
                </a:cubicBezTo>
                <a:cubicBezTo>
                  <a:pt x="5784361" y="188252"/>
                  <a:pt x="5782380" y="186614"/>
                  <a:pt x="5780589" y="185300"/>
                </a:cubicBezTo>
                <a:cubicBezTo>
                  <a:pt x="5789142" y="180125"/>
                  <a:pt x="5797334" y="174384"/>
                  <a:pt x="5805164" y="168079"/>
                </a:cubicBezTo>
                <a:cubicBezTo>
                  <a:pt x="5812994" y="161773"/>
                  <a:pt x="5820346" y="154815"/>
                  <a:pt x="5827224" y="147205"/>
                </a:cubicBezTo>
                <a:cubicBezTo>
                  <a:pt x="5821083" y="134793"/>
                  <a:pt x="5815686" y="120727"/>
                  <a:pt x="5811032" y="105008"/>
                </a:cubicBezTo>
                <a:cubicBezTo>
                  <a:pt x="5806376" y="89289"/>
                  <a:pt x="5802732" y="72257"/>
                  <a:pt x="5800096" y="53912"/>
                </a:cubicBezTo>
                <a:lnTo>
                  <a:pt x="5676652" y="53912"/>
                </a:lnTo>
                <a:lnTo>
                  <a:pt x="5676652" y="86232"/>
                </a:lnTo>
                <a:cubicBezTo>
                  <a:pt x="5676739" y="97579"/>
                  <a:pt x="5676024" y="110005"/>
                  <a:pt x="5674508" y="123509"/>
                </a:cubicBezTo>
                <a:cubicBezTo>
                  <a:pt x="5672991" y="137014"/>
                  <a:pt x="5670154" y="150569"/>
                  <a:pt x="5665996" y="164175"/>
                </a:cubicBezTo>
                <a:cubicBezTo>
                  <a:pt x="5661838" y="177782"/>
                  <a:pt x="5655840" y="190412"/>
                  <a:pt x="5648001" y="202065"/>
                </a:cubicBezTo>
                <a:cubicBezTo>
                  <a:pt x="5646661" y="200433"/>
                  <a:pt x="5644922" y="198667"/>
                  <a:pt x="5642782" y="196768"/>
                </a:cubicBezTo>
                <a:cubicBezTo>
                  <a:pt x="5640642" y="194869"/>
                  <a:pt x="5638826" y="193485"/>
                  <a:pt x="5637333" y="192615"/>
                </a:cubicBezTo>
                <a:cubicBezTo>
                  <a:pt x="5644554" y="181802"/>
                  <a:pt x="5649992" y="170151"/>
                  <a:pt x="5653646" y="157661"/>
                </a:cubicBezTo>
                <a:cubicBezTo>
                  <a:pt x="5657300" y="145172"/>
                  <a:pt x="5659734" y="132748"/>
                  <a:pt x="5660950" y="120391"/>
                </a:cubicBezTo>
                <a:cubicBezTo>
                  <a:pt x="5662165" y="108033"/>
                  <a:pt x="5662726" y="96647"/>
                  <a:pt x="5662632" y="86232"/>
                </a:cubicBezTo>
                <a:lnTo>
                  <a:pt x="5662632" y="41148"/>
                </a:lnTo>
                <a:lnTo>
                  <a:pt x="5798268" y="41148"/>
                </a:lnTo>
                <a:cubicBezTo>
                  <a:pt x="5797652" y="35941"/>
                  <a:pt x="5797131" y="30582"/>
                  <a:pt x="5796706" y="25070"/>
                </a:cubicBezTo>
                <a:cubicBezTo>
                  <a:pt x="5796280" y="19558"/>
                  <a:pt x="5795988" y="14047"/>
                  <a:pt x="5795830" y="8535"/>
                </a:cubicBezTo>
                <a:close/>
                <a:moveTo>
                  <a:pt x="2484406" y="8535"/>
                </a:moveTo>
                <a:lnTo>
                  <a:pt x="2498122" y="8535"/>
                </a:lnTo>
                <a:lnTo>
                  <a:pt x="2498122" y="30176"/>
                </a:lnTo>
                <a:lnTo>
                  <a:pt x="2555729" y="30176"/>
                </a:lnTo>
                <a:lnTo>
                  <a:pt x="2555729" y="8535"/>
                </a:lnTo>
                <a:lnTo>
                  <a:pt x="2569750" y="8535"/>
                </a:lnTo>
                <a:lnTo>
                  <a:pt x="2569750" y="30176"/>
                </a:lnTo>
                <a:lnTo>
                  <a:pt x="2636806" y="30176"/>
                </a:lnTo>
                <a:lnTo>
                  <a:pt x="2636806" y="80734"/>
                </a:lnTo>
                <a:lnTo>
                  <a:pt x="2569750" y="80734"/>
                </a:lnTo>
                <a:lnTo>
                  <a:pt x="2569750" y="109119"/>
                </a:lnTo>
                <a:lnTo>
                  <a:pt x="2654484" y="109119"/>
                </a:lnTo>
                <a:cubicBezTo>
                  <a:pt x="2654472" y="109239"/>
                  <a:pt x="2654421" y="109986"/>
                  <a:pt x="2654332" y="111359"/>
                </a:cubicBezTo>
                <a:cubicBezTo>
                  <a:pt x="2654243" y="112733"/>
                  <a:pt x="2654192" y="114012"/>
                  <a:pt x="2654180" y="115195"/>
                </a:cubicBezTo>
                <a:cubicBezTo>
                  <a:pt x="2652865" y="124826"/>
                  <a:pt x="2651532" y="132153"/>
                  <a:pt x="2650179" y="137177"/>
                </a:cubicBezTo>
                <a:cubicBezTo>
                  <a:pt x="2648826" y="142201"/>
                  <a:pt x="2647112" y="145644"/>
                  <a:pt x="2645035" y="147505"/>
                </a:cubicBezTo>
                <a:cubicBezTo>
                  <a:pt x="2643258" y="149016"/>
                  <a:pt x="2641327" y="150108"/>
                  <a:pt x="2639244" y="150781"/>
                </a:cubicBezTo>
                <a:cubicBezTo>
                  <a:pt x="2637162" y="151454"/>
                  <a:pt x="2634622" y="151784"/>
                  <a:pt x="2631624" y="151772"/>
                </a:cubicBezTo>
                <a:cubicBezTo>
                  <a:pt x="2629218" y="152064"/>
                  <a:pt x="2625725" y="152165"/>
                  <a:pt x="2621147" y="152077"/>
                </a:cubicBezTo>
                <a:cubicBezTo>
                  <a:pt x="2616568" y="151988"/>
                  <a:pt x="2611628" y="151784"/>
                  <a:pt x="2606326" y="151467"/>
                </a:cubicBezTo>
                <a:cubicBezTo>
                  <a:pt x="2606161" y="149740"/>
                  <a:pt x="2605805" y="147860"/>
                  <a:pt x="2605259" y="145828"/>
                </a:cubicBezTo>
                <a:cubicBezTo>
                  <a:pt x="2604713" y="143796"/>
                  <a:pt x="2604052" y="141916"/>
                  <a:pt x="2603278" y="140188"/>
                </a:cubicBezTo>
                <a:cubicBezTo>
                  <a:pt x="2608580" y="140773"/>
                  <a:pt x="2613368" y="141129"/>
                  <a:pt x="2617642" y="141256"/>
                </a:cubicBezTo>
                <a:cubicBezTo>
                  <a:pt x="2621915" y="141383"/>
                  <a:pt x="2624950" y="141434"/>
                  <a:pt x="2626748" y="141409"/>
                </a:cubicBezTo>
                <a:cubicBezTo>
                  <a:pt x="2628557" y="141428"/>
                  <a:pt x="2630043" y="141313"/>
                  <a:pt x="2631205" y="141065"/>
                </a:cubicBezTo>
                <a:cubicBezTo>
                  <a:pt x="2632367" y="140817"/>
                  <a:pt x="2633320" y="140322"/>
                  <a:pt x="2634063" y="139578"/>
                </a:cubicBezTo>
                <a:cubicBezTo>
                  <a:pt x="2635110" y="138574"/>
                  <a:pt x="2636063" y="136616"/>
                  <a:pt x="2636920" y="133705"/>
                </a:cubicBezTo>
                <a:cubicBezTo>
                  <a:pt x="2637777" y="130794"/>
                  <a:pt x="2638654" y="126548"/>
                  <a:pt x="2639549" y="120968"/>
                </a:cubicBezTo>
                <a:lnTo>
                  <a:pt x="2569750" y="120968"/>
                </a:lnTo>
                <a:lnTo>
                  <a:pt x="2569750" y="152972"/>
                </a:lnTo>
                <a:lnTo>
                  <a:pt x="2555729" y="152972"/>
                </a:lnTo>
                <a:lnTo>
                  <a:pt x="2555729" y="120968"/>
                </a:lnTo>
                <a:lnTo>
                  <a:pt x="2486234" y="120968"/>
                </a:lnTo>
                <a:cubicBezTo>
                  <a:pt x="2480221" y="131179"/>
                  <a:pt x="2470455" y="140551"/>
                  <a:pt x="2456936" y="149086"/>
                </a:cubicBezTo>
                <a:cubicBezTo>
                  <a:pt x="2443416" y="157620"/>
                  <a:pt x="2424735" y="165316"/>
                  <a:pt x="2400891" y="172174"/>
                </a:cubicBezTo>
                <a:cubicBezTo>
                  <a:pt x="2400090" y="170250"/>
                  <a:pt x="2399024" y="168155"/>
                  <a:pt x="2397690" y="165888"/>
                </a:cubicBezTo>
                <a:cubicBezTo>
                  <a:pt x="2396357" y="163621"/>
                  <a:pt x="2394985" y="161754"/>
                  <a:pt x="2393576" y="160287"/>
                </a:cubicBezTo>
                <a:cubicBezTo>
                  <a:pt x="2413235" y="154934"/>
                  <a:pt x="2429084" y="148952"/>
                  <a:pt x="2441124" y="142342"/>
                </a:cubicBezTo>
                <a:cubicBezTo>
                  <a:pt x="2453164" y="135732"/>
                  <a:pt x="2462308" y="128607"/>
                  <a:pt x="2468556" y="120968"/>
                </a:cubicBezTo>
                <a:lnTo>
                  <a:pt x="2412168" y="120968"/>
                </a:lnTo>
                <a:cubicBezTo>
                  <a:pt x="2413737" y="113725"/>
                  <a:pt x="2415324" y="105388"/>
                  <a:pt x="2416931" y="95957"/>
                </a:cubicBezTo>
                <a:cubicBezTo>
                  <a:pt x="2418537" y="86525"/>
                  <a:pt x="2419896" y="77502"/>
                  <a:pt x="2421008" y="68885"/>
                </a:cubicBezTo>
                <a:lnTo>
                  <a:pt x="2484406" y="68885"/>
                </a:lnTo>
                <a:lnTo>
                  <a:pt x="2484406" y="67359"/>
                </a:lnTo>
                <a:lnTo>
                  <a:pt x="2484406" y="42329"/>
                </a:lnTo>
                <a:lnTo>
                  <a:pt x="2406377" y="42329"/>
                </a:lnTo>
                <a:lnTo>
                  <a:pt x="2406377" y="30176"/>
                </a:lnTo>
                <a:lnTo>
                  <a:pt x="2484406" y="30176"/>
                </a:lnTo>
                <a:close/>
                <a:moveTo>
                  <a:pt x="2136324" y="8535"/>
                </a:moveTo>
                <a:lnTo>
                  <a:pt x="2152479" y="11278"/>
                </a:lnTo>
                <a:cubicBezTo>
                  <a:pt x="2150358" y="14942"/>
                  <a:pt x="2148123" y="18663"/>
                  <a:pt x="2145773" y="22441"/>
                </a:cubicBezTo>
                <a:cubicBezTo>
                  <a:pt x="2143424" y="26220"/>
                  <a:pt x="2140884" y="30017"/>
                  <a:pt x="2138153" y="33833"/>
                </a:cubicBezTo>
                <a:lnTo>
                  <a:pt x="2222278" y="33833"/>
                </a:lnTo>
                <a:lnTo>
                  <a:pt x="2225021" y="32919"/>
                </a:lnTo>
                <a:lnTo>
                  <a:pt x="2234470" y="39608"/>
                </a:lnTo>
                <a:cubicBezTo>
                  <a:pt x="2230107" y="47348"/>
                  <a:pt x="2225040" y="55247"/>
                  <a:pt x="2219268" y="63304"/>
                </a:cubicBezTo>
                <a:cubicBezTo>
                  <a:pt x="2213496" y="71361"/>
                  <a:pt x="2207590" y="78809"/>
                  <a:pt x="2201551" y="85649"/>
                </a:cubicBezTo>
                <a:lnTo>
                  <a:pt x="2295125" y="85649"/>
                </a:lnTo>
                <a:lnTo>
                  <a:pt x="2295125" y="174613"/>
                </a:lnTo>
                <a:lnTo>
                  <a:pt x="2213743" y="174613"/>
                </a:lnTo>
                <a:lnTo>
                  <a:pt x="2213743" y="254504"/>
                </a:lnTo>
                <a:cubicBezTo>
                  <a:pt x="2213534" y="258659"/>
                  <a:pt x="2214639" y="261403"/>
                  <a:pt x="2217058" y="262737"/>
                </a:cubicBezTo>
                <a:cubicBezTo>
                  <a:pt x="2219478" y="264071"/>
                  <a:pt x="2224469" y="264681"/>
                  <a:pt x="2232031" y="264567"/>
                </a:cubicBezTo>
                <a:lnTo>
                  <a:pt x="2287200" y="264567"/>
                </a:lnTo>
                <a:cubicBezTo>
                  <a:pt x="2291906" y="264734"/>
                  <a:pt x="2295466" y="263756"/>
                  <a:pt x="2297880" y="261630"/>
                </a:cubicBezTo>
                <a:cubicBezTo>
                  <a:pt x="2300294" y="259505"/>
                  <a:pt x="2301979" y="255229"/>
                  <a:pt x="2302937" y="248801"/>
                </a:cubicBezTo>
                <a:cubicBezTo>
                  <a:pt x="2303895" y="242373"/>
                  <a:pt x="2304542" y="232788"/>
                  <a:pt x="2304879" y="220047"/>
                </a:cubicBezTo>
                <a:cubicBezTo>
                  <a:pt x="2306911" y="221292"/>
                  <a:pt x="2309171" y="222461"/>
                  <a:pt x="2311660" y="223554"/>
                </a:cubicBezTo>
                <a:cubicBezTo>
                  <a:pt x="2314150" y="224646"/>
                  <a:pt x="2316563" y="225510"/>
                  <a:pt x="2318900" y="226146"/>
                </a:cubicBezTo>
                <a:cubicBezTo>
                  <a:pt x="2318042" y="246721"/>
                  <a:pt x="2315566" y="260663"/>
                  <a:pt x="2311470" y="267971"/>
                </a:cubicBezTo>
                <a:cubicBezTo>
                  <a:pt x="2307374" y="275279"/>
                  <a:pt x="2299488" y="278703"/>
                  <a:pt x="2287810" y="278245"/>
                </a:cubicBezTo>
                <a:lnTo>
                  <a:pt x="2231422" y="278245"/>
                </a:lnTo>
                <a:cubicBezTo>
                  <a:pt x="2219008" y="278454"/>
                  <a:pt x="2210461" y="276895"/>
                  <a:pt x="2205781" y="273567"/>
                </a:cubicBezTo>
                <a:cubicBezTo>
                  <a:pt x="2201101" y="270240"/>
                  <a:pt x="2198878" y="263885"/>
                  <a:pt x="2199113" y="254504"/>
                </a:cubicBezTo>
                <a:lnTo>
                  <a:pt x="2199113" y="174613"/>
                </a:lnTo>
                <a:lnTo>
                  <a:pt x="2179606" y="174613"/>
                </a:lnTo>
                <a:cubicBezTo>
                  <a:pt x="2174897" y="191115"/>
                  <a:pt x="2167788" y="206188"/>
                  <a:pt x="2158281" y="219831"/>
                </a:cubicBezTo>
                <a:cubicBezTo>
                  <a:pt x="2148774" y="233474"/>
                  <a:pt x="2135863" y="245472"/>
                  <a:pt x="2119549" y="255823"/>
                </a:cubicBezTo>
                <a:cubicBezTo>
                  <a:pt x="2103235" y="266175"/>
                  <a:pt x="2082512" y="274665"/>
                  <a:pt x="2057381" y="281293"/>
                </a:cubicBezTo>
                <a:cubicBezTo>
                  <a:pt x="2056549" y="279345"/>
                  <a:pt x="2055317" y="277151"/>
                  <a:pt x="2053685" y="274712"/>
                </a:cubicBezTo>
                <a:cubicBezTo>
                  <a:pt x="2052054" y="272273"/>
                  <a:pt x="2050441" y="270310"/>
                  <a:pt x="2048847" y="268822"/>
                </a:cubicBezTo>
                <a:cubicBezTo>
                  <a:pt x="2072467" y="262999"/>
                  <a:pt x="2091978" y="255515"/>
                  <a:pt x="2107380" y="246369"/>
                </a:cubicBezTo>
                <a:cubicBezTo>
                  <a:pt x="2122781" y="237223"/>
                  <a:pt x="2135000" y="226619"/>
                  <a:pt x="2144035" y="214558"/>
                </a:cubicBezTo>
                <a:cubicBezTo>
                  <a:pt x="2153070" y="202497"/>
                  <a:pt x="2159847" y="189182"/>
                  <a:pt x="2164366" y="174613"/>
                </a:cubicBezTo>
                <a:lnTo>
                  <a:pt x="2079936" y="174613"/>
                </a:lnTo>
                <a:lnTo>
                  <a:pt x="2079936" y="97807"/>
                </a:lnTo>
                <a:cubicBezTo>
                  <a:pt x="2076291" y="100982"/>
                  <a:pt x="2072608" y="104004"/>
                  <a:pt x="2068887" y="106876"/>
                </a:cubicBezTo>
                <a:cubicBezTo>
                  <a:pt x="2065166" y="109747"/>
                  <a:pt x="2061331" y="112619"/>
                  <a:pt x="2057381" y="115491"/>
                </a:cubicBezTo>
                <a:cubicBezTo>
                  <a:pt x="2056086" y="113737"/>
                  <a:pt x="2054409" y="111908"/>
                  <a:pt x="2052352" y="110001"/>
                </a:cubicBezTo>
                <a:cubicBezTo>
                  <a:pt x="2050295" y="108095"/>
                  <a:pt x="2048313" y="106570"/>
                  <a:pt x="2046408" y="105426"/>
                </a:cubicBezTo>
                <a:cubicBezTo>
                  <a:pt x="2067662" y="91018"/>
                  <a:pt x="2085886" y="75137"/>
                  <a:pt x="2101082" y="57785"/>
                </a:cubicBezTo>
                <a:cubicBezTo>
                  <a:pt x="2116277" y="40433"/>
                  <a:pt x="2128025" y="24016"/>
                  <a:pt x="2136324" y="8535"/>
                </a:cubicBezTo>
                <a:close/>
                <a:moveTo>
                  <a:pt x="401403" y="8535"/>
                </a:moveTo>
                <a:lnTo>
                  <a:pt x="414509" y="12802"/>
                </a:lnTo>
                <a:cubicBezTo>
                  <a:pt x="412223" y="17399"/>
                  <a:pt x="409709" y="21997"/>
                  <a:pt x="406965" y="26594"/>
                </a:cubicBezTo>
                <a:cubicBezTo>
                  <a:pt x="404222" y="31192"/>
                  <a:pt x="401250" y="35637"/>
                  <a:pt x="398050" y="39929"/>
                </a:cubicBezTo>
                <a:lnTo>
                  <a:pt x="587026" y="39929"/>
                </a:lnTo>
                <a:lnTo>
                  <a:pt x="587026" y="52997"/>
                </a:lnTo>
                <a:lnTo>
                  <a:pt x="388601" y="52997"/>
                </a:lnTo>
                <a:cubicBezTo>
                  <a:pt x="381388" y="62027"/>
                  <a:pt x="373793" y="70440"/>
                  <a:pt x="365817" y="78235"/>
                </a:cubicBezTo>
                <a:cubicBezTo>
                  <a:pt x="357842" y="86031"/>
                  <a:pt x="349790" y="93067"/>
                  <a:pt x="341662" y="99343"/>
                </a:cubicBezTo>
                <a:cubicBezTo>
                  <a:pt x="340786" y="97676"/>
                  <a:pt x="339414" y="95591"/>
                  <a:pt x="337547" y="93086"/>
                </a:cubicBezTo>
                <a:cubicBezTo>
                  <a:pt x="335680" y="90581"/>
                  <a:pt x="334004" y="88499"/>
                  <a:pt x="332518" y="86838"/>
                </a:cubicBezTo>
                <a:cubicBezTo>
                  <a:pt x="346037" y="77372"/>
                  <a:pt x="358928" y="65848"/>
                  <a:pt x="371190" y="52264"/>
                </a:cubicBezTo>
                <a:cubicBezTo>
                  <a:pt x="383451" y="38681"/>
                  <a:pt x="393522" y="24105"/>
                  <a:pt x="401403" y="8535"/>
                </a:cubicBezTo>
                <a:close/>
                <a:moveTo>
                  <a:pt x="6132405" y="8516"/>
                </a:moveTo>
                <a:lnTo>
                  <a:pt x="6144902" y="14307"/>
                </a:lnTo>
                <a:cubicBezTo>
                  <a:pt x="6143371" y="16612"/>
                  <a:pt x="6141784" y="18936"/>
                  <a:pt x="6140139" y="21279"/>
                </a:cubicBezTo>
                <a:cubicBezTo>
                  <a:pt x="6138494" y="23622"/>
                  <a:pt x="6136830" y="25870"/>
                  <a:pt x="6135148" y="28023"/>
                </a:cubicBezTo>
                <a:cubicBezTo>
                  <a:pt x="6151944" y="47098"/>
                  <a:pt x="6171311" y="63964"/>
                  <a:pt x="6193250" y="78620"/>
                </a:cubicBezTo>
                <a:cubicBezTo>
                  <a:pt x="6215190" y="93276"/>
                  <a:pt x="6239510" y="106484"/>
                  <a:pt x="6266212" y="118244"/>
                </a:cubicBezTo>
                <a:cubicBezTo>
                  <a:pt x="6264160" y="119844"/>
                  <a:pt x="6262167" y="121825"/>
                  <a:pt x="6260230" y="124187"/>
                </a:cubicBezTo>
                <a:cubicBezTo>
                  <a:pt x="6258294" y="126550"/>
                  <a:pt x="6256832" y="128836"/>
                  <a:pt x="6255848" y="131045"/>
                </a:cubicBezTo>
                <a:cubicBezTo>
                  <a:pt x="6229978" y="118701"/>
                  <a:pt x="6206356" y="105061"/>
                  <a:pt x="6184982" y="90126"/>
                </a:cubicBezTo>
                <a:cubicBezTo>
                  <a:pt x="6163608" y="75191"/>
                  <a:pt x="6144254" y="58046"/>
                  <a:pt x="6126918" y="38691"/>
                </a:cubicBezTo>
                <a:cubicBezTo>
                  <a:pt x="6110376" y="58541"/>
                  <a:pt x="6091034" y="76600"/>
                  <a:pt x="6068892" y="92869"/>
                </a:cubicBezTo>
                <a:cubicBezTo>
                  <a:pt x="6046750" y="109138"/>
                  <a:pt x="6023216" y="122473"/>
                  <a:pt x="5998292" y="132874"/>
                </a:cubicBezTo>
                <a:cubicBezTo>
                  <a:pt x="5997175" y="131102"/>
                  <a:pt x="5995676" y="129083"/>
                  <a:pt x="5993797" y="126816"/>
                </a:cubicBezTo>
                <a:cubicBezTo>
                  <a:pt x="5991918" y="124549"/>
                  <a:pt x="5989962" y="122606"/>
                  <a:pt x="5987930" y="120987"/>
                </a:cubicBezTo>
                <a:cubicBezTo>
                  <a:pt x="6017800" y="109100"/>
                  <a:pt x="6045460" y="93326"/>
                  <a:pt x="6070912" y="73667"/>
                </a:cubicBezTo>
                <a:cubicBezTo>
                  <a:pt x="6096362" y="54007"/>
                  <a:pt x="6116860" y="32290"/>
                  <a:pt x="6132405" y="8516"/>
                </a:cubicBezTo>
                <a:close/>
                <a:moveTo>
                  <a:pt x="5839111" y="8230"/>
                </a:moveTo>
                <a:cubicBezTo>
                  <a:pt x="5846826" y="11062"/>
                  <a:pt x="5854560" y="14466"/>
                  <a:pt x="5862314" y="18441"/>
                </a:cubicBezTo>
                <a:cubicBezTo>
                  <a:pt x="5870068" y="22416"/>
                  <a:pt x="5876354" y="26429"/>
                  <a:pt x="5881173" y="30480"/>
                </a:cubicBezTo>
                <a:lnTo>
                  <a:pt x="5872638" y="39929"/>
                </a:lnTo>
                <a:cubicBezTo>
                  <a:pt x="5867692" y="35840"/>
                  <a:pt x="5861355" y="31674"/>
                  <a:pt x="5853627" y="27432"/>
                </a:cubicBezTo>
                <a:cubicBezTo>
                  <a:pt x="5845899" y="23191"/>
                  <a:pt x="5838114" y="19635"/>
                  <a:pt x="5830272" y="16764"/>
                </a:cubicBezTo>
                <a:close/>
                <a:moveTo>
                  <a:pt x="6407716" y="7925"/>
                </a:moveTo>
                <a:lnTo>
                  <a:pt x="6423260" y="10668"/>
                </a:lnTo>
                <a:cubicBezTo>
                  <a:pt x="6420536" y="15729"/>
                  <a:pt x="6417602" y="21000"/>
                  <a:pt x="6414459" y="26480"/>
                </a:cubicBezTo>
                <a:cubicBezTo>
                  <a:pt x="6411316" y="31960"/>
                  <a:pt x="6407848" y="37459"/>
                  <a:pt x="6404058" y="42977"/>
                </a:cubicBezTo>
                <a:lnTo>
                  <a:pt x="6485134" y="42977"/>
                </a:lnTo>
                <a:cubicBezTo>
                  <a:pt x="6483096" y="38138"/>
                  <a:pt x="6480620" y="32957"/>
                  <a:pt x="6477705" y="27432"/>
                </a:cubicBezTo>
                <a:cubicBezTo>
                  <a:pt x="6474790" y="21908"/>
                  <a:pt x="6471780" y="16726"/>
                  <a:pt x="6468676" y="11888"/>
                </a:cubicBezTo>
                <a:lnTo>
                  <a:pt x="6481782" y="7925"/>
                </a:lnTo>
                <a:cubicBezTo>
                  <a:pt x="6485401" y="13577"/>
                  <a:pt x="6488982" y="19571"/>
                  <a:pt x="6492526" y="25908"/>
                </a:cubicBezTo>
                <a:cubicBezTo>
                  <a:pt x="6496069" y="32246"/>
                  <a:pt x="6498888" y="37935"/>
                  <a:pt x="6500984" y="42977"/>
                </a:cubicBezTo>
                <a:lnTo>
                  <a:pt x="6592729" y="42977"/>
                </a:lnTo>
                <a:lnTo>
                  <a:pt x="6592729" y="55741"/>
                </a:lnTo>
                <a:lnTo>
                  <a:pt x="6490926" y="55741"/>
                </a:lnTo>
                <a:lnTo>
                  <a:pt x="6490926" y="80772"/>
                </a:lnTo>
                <a:lnTo>
                  <a:pt x="6581146" y="80772"/>
                </a:lnTo>
                <a:lnTo>
                  <a:pt x="6581146" y="92621"/>
                </a:lnTo>
                <a:lnTo>
                  <a:pt x="6490926" y="92621"/>
                </a:lnTo>
                <a:lnTo>
                  <a:pt x="6490926" y="117348"/>
                </a:lnTo>
                <a:lnTo>
                  <a:pt x="6582366" y="117348"/>
                </a:lnTo>
                <a:lnTo>
                  <a:pt x="6582366" y="129198"/>
                </a:lnTo>
                <a:lnTo>
                  <a:pt x="6490926" y="129198"/>
                </a:lnTo>
                <a:lnTo>
                  <a:pt x="6490926" y="155144"/>
                </a:lnTo>
                <a:lnTo>
                  <a:pt x="6604006" y="155144"/>
                </a:lnTo>
                <a:lnTo>
                  <a:pt x="6604006" y="167907"/>
                </a:lnTo>
                <a:lnTo>
                  <a:pt x="6395523" y="167907"/>
                </a:lnTo>
                <a:lnTo>
                  <a:pt x="6395523" y="177980"/>
                </a:lnTo>
                <a:lnTo>
                  <a:pt x="6381198" y="177980"/>
                </a:lnTo>
                <a:lnTo>
                  <a:pt x="6381198" y="73446"/>
                </a:lnTo>
                <a:cubicBezTo>
                  <a:pt x="6371444" y="85068"/>
                  <a:pt x="6360471" y="95937"/>
                  <a:pt x="6348280" y="106053"/>
                </a:cubicBezTo>
                <a:cubicBezTo>
                  <a:pt x="6346850" y="104444"/>
                  <a:pt x="6345136" y="102778"/>
                  <a:pt x="6343136" y="101055"/>
                </a:cubicBezTo>
                <a:cubicBezTo>
                  <a:pt x="6341136" y="99331"/>
                  <a:pt x="6339192" y="98046"/>
                  <a:pt x="6337306" y="97201"/>
                </a:cubicBezTo>
                <a:cubicBezTo>
                  <a:pt x="6353975" y="83467"/>
                  <a:pt x="6368262" y="68666"/>
                  <a:pt x="6380168" y="52797"/>
                </a:cubicBezTo>
                <a:cubicBezTo>
                  <a:pt x="6392075" y="36928"/>
                  <a:pt x="6401258" y="21971"/>
                  <a:pt x="6407716" y="7925"/>
                </a:cubicBezTo>
                <a:close/>
                <a:moveTo>
                  <a:pt x="851897" y="1810"/>
                </a:moveTo>
                <a:lnTo>
                  <a:pt x="955529" y="1810"/>
                </a:lnTo>
                <a:lnTo>
                  <a:pt x="955529" y="41434"/>
                </a:lnTo>
                <a:lnTo>
                  <a:pt x="895484" y="41434"/>
                </a:lnTo>
                <a:lnTo>
                  <a:pt x="895484" y="195358"/>
                </a:lnTo>
                <a:lnTo>
                  <a:pt x="851897" y="195358"/>
                </a:lnTo>
                <a:close/>
                <a:moveTo>
                  <a:pt x="1590732" y="0"/>
                </a:moveTo>
                <a:cubicBezTo>
                  <a:pt x="1595342" y="3790"/>
                  <a:pt x="1600219" y="7923"/>
                  <a:pt x="1605363" y="12400"/>
                </a:cubicBezTo>
                <a:cubicBezTo>
                  <a:pt x="1610506" y="16877"/>
                  <a:pt x="1614774" y="20867"/>
                  <a:pt x="1618164" y="24370"/>
                </a:cubicBezTo>
                <a:lnTo>
                  <a:pt x="1612373" y="28652"/>
                </a:lnTo>
                <a:lnTo>
                  <a:pt x="1635538" y="28652"/>
                </a:lnTo>
                <a:lnTo>
                  <a:pt x="1635538" y="63361"/>
                </a:lnTo>
                <a:lnTo>
                  <a:pt x="1560557" y="63361"/>
                </a:lnTo>
                <a:cubicBezTo>
                  <a:pt x="1561021" y="72846"/>
                  <a:pt x="1561770" y="81792"/>
                  <a:pt x="1562805" y="90199"/>
                </a:cubicBezTo>
                <a:cubicBezTo>
                  <a:pt x="1563840" y="98606"/>
                  <a:pt x="1565123" y="106334"/>
                  <a:pt x="1566653" y="113384"/>
                </a:cubicBezTo>
                <a:cubicBezTo>
                  <a:pt x="1571682" y="106493"/>
                  <a:pt x="1576178" y="99209"/>
                  <a:pt x="1580141" y="91534"/>
                </a:cubicBezTo>
                <a:cubicBezTo>
                  <a:pt x="1584103" y="83858"/>
                  <a:pt x="1587532" y="75895"/>
                  <a:pt x="1590428" y="67644"/>
                </a:cubicBezTo>
                <a:lnTo>
                  <a:pt x="1630052" y="77110"/>
                </a:lnTo>
                <a:cubicBezTo>
                  <a:pt x="1624680" y="91611"/>
                  <a:pt x="1618203" y="105257"/>
                  <a:pt x="1610621" y="118050"/>
                </a:cubicBezTo>
                <a:cubicBezTo>
                  <a:pt x="1603039" y="130842"/>
                  <a:pt x="1594580" y="142589"/>
                  <a:pt x="1585246" y="153290"/>
                </a:cubicBezTo>
                <a:cubicBezTo>
                  <a:pt x="1587227" y="154975"/>
                  <a:pt x="1589361" y="156259"/>
                  <a:pt x="1591647" y="157142"/>
                </a:cubicBezTo>
                <a:cubicBezTo>
                  <a:pt x="1593933" y="158026"/>
                  <a:pt x="1596371" y="158471"/>
                  <a:pt x="1598962" y="158477"/>
                </a:cubicBezTo>
                <a:cubicBezTo>
                  <a:pt x="1602391" y="158578"/>
                  <a:pt x="1604906" y="155783"/>
                  <a:pt x="1606506" y="150092"/>
                </a:cubicBezTo>
                <a:cubicBezTo>
                  <a:pt x="1608106" y="144401"/>
                  <a:pt x="1609249" y="135209"/>
                  <a:pt x="1609935" y="122516"/>
                </a:cubicBezTo>
                <a:cubicBezTo>
                  <a:pt x="1614418" y="126549"/>
                  <a:pt x="1619777" y="130202"/>
                  <a:pt x="1626013" y="133474"/>
                </a:cubicBezTo>
                <a:cubicBezTo>
                  <a:pt x="1632249" y="136747"/>
                  <a:pt x="1638065" y="139182"/>
                  <a:pt x="1643463" y="140780"/>
                </a:cubicBezTo>
                <a:cubicBezTo>
                  <a:pt x="1641075" y="163300"/>
                  <a:pt x="1636325" y="178558"/>
                  <a:pt x="1629213" y="186555"/>
                </a:cubicBezTo>
                <a:cubicBezTo>
                  <a:pt x="1622101" y="194551"/>
                  <a:pt x="1611408" y="198299"/>
                  <a:pt x="1597133" y="197797"/>
                </a:cubicBezTo>
                <a:cubicBezTo>
                  <a:pt x="1588472" y="197765"/>
                  <a:pt x="1580725" y="196380"/>
                  <a:pt x="1573892" y="193644"/>
                </a:cubicBezTo>
                <a:cubicBezTo>
                  <a:pt x="1567060" y="190907"/>
                  <a:pt x="1560989" y="187008"/>
                  <a:pt x="1555680" y="181947"/>
                </a:cubicBezTo>
                <a:cubicBezTo>
                  <a:pt x="1552785" y="184093"/>
                  <a:pt x="1549889" y="186201"/>
                  <a:pt x="1546994" y="188272"/>
                </a:cubicBezTo>
                <a:cubicBezTo>
                  <a:pt x="1544098" y="190342"/>
                  <a:pt x="1541202" y="192297"/>
                  <a:pt x="1538307" y="194139"/>
                </a:cubicBezTo>
                <a:cubicBezTo>
                  <a:pt x="1535506" y="190710"/>
                  <a:pt x="1531658" y="186443"/>
                  <a:pt x="1526763" y="181337"/>
                </a:cubicBezTo>
                <a:cubicBezTo>
                  <a:pt x="1521867" y="176232"/>
                  <a:pt x="1517180" y="171660"/>
                  <a:pt x="1512704" y="167621"/>
                </a:cubicBezTo>
                <a:lnTo>
                  <a:pt x="1512704" y="186500"/>
                </a:lnTo>
                <a:lnTo>
                  <a:pt x="1504474" y="186500"/>
                </a:lnTo>
                <a:cubicBezTo>
                  <a:pt x="1510716" y="192974"/>
                  <a:pt x="1517434" y="199925"/>
                  <a:pt x="1524629" y="207352"/>
                </a:cubicBezTo>
                <a:cubicBezTo>
                  <a:pt x="1531824" y="214780"/>
                  <a:pt x="1537704" y="221350"/>
                  <a:pt x="1542269" y="227062"/>
                </a:cubicBezTo>
                <a:lnTo>
                  <a:pt x="1505388" y="245055"/>
                </a:lnTo>
                <a:cubicBezTo>
                  <a:pt x="1501432" y="239153"/>
                  <a:pt x="1496009" y="232202"/>
                  <a:pt x="1489120" y="224202"/>
                </a:cubicBezTo>
                <a:cubicBezTo>
                  <a:pt x="1482230" y="216203"/>
                  <a:pt x="1475664" y="208718"/>
                  <a:pt x="1469422" y="201748"/>
                </a:cubicBezTo>
                <a:lnTo>
                  <a:pt x="1503560" y="186500"/>
                </a:lnTo>
                <a:lnTo>
                  <a:pt x="1420044" y="186500"/>
                </a:lnTo>
                <a:lnTo>
                  <a:pt x="1420044" y="112167"/>
                </a:lnTo>
                <a:lnTo>
                  <a:pt x="1512704" y="112167"/>
                </a:lnTo>
                <a:lnTo>
                  <a:pt x="1512704" y="162148"/>
                </a:lnTo>
                <a:cubicBezTo>
                  <a:pt x="1520324" y="157630"/>
                  <a:pt x="1527639" y="152645"/>
                  <a:pt x="1534649" y="147195"/>
                </a:cubicBezTo>
                <a:cubicBezTo>
                  <a:pt x="1530572" y="136028"/>
                  <a:pt x="1527372" y="123391"/>
                  <a:pt x="1525048" y="109284"/>
                </a:cubicBezTo>
                <a:cubicBezTo>
                  <a:pt x="1522724" y="95177"/>
                  <a:pt x="1521047" y="79869"/>
                  <a:pt x="1520019" y="63361"/>
                </a:cubicBezTo>
                <a:lnTo>
                  <a:pt x="1416387" y="63361"/>
                </a:lnTo>
                <a:lnTo>
                  <a:pt x="1416387" y="75893"/>
                </a:lnTo>
                <a:cubicBezTo>
                  <a:pt x="1416490" y="88929"/>
                  <a:pt x="1415674" y="103190"/>
                  <a:pt x="1413937" y="118674"/>
                </a:cubicBezTo>
                <a:cubicBezTo>
                  <a:pt x="1412200" y="134158"/>
                  <a:pt x="1408923" y="149455"/>
                  <a:pt x="1404104" y="164565"/>
                </a:cubicBezTo>
                <a:cubicBezTo>
                  <a:pt x="1399286" y="179675"/>
                  <a:pt x="1392306" y="193188"/>
                  <a:pt x="1383164" y="205103"/>
                </a:cubicBezTo>
                <a:cubicBezTo>
                  <a:pt x="1379557" y="200935"/>
                  <a:pt x="1374426" y="196083"/>
                  <a:pt x="1367771" y="190545"/>
                </a:cubicBezTo>
                <a:cubicBezTo>
                  <a:pt x="1361116" y="185008"/>
                  <a:pt x="1355376" y="180920"/>
                  <a:pt x="1350550" y="178281"/>
                </a:cubicBezTo>
                <a:cubicBezTo>
                  <a:pt x="1361739" y="162694"/>
                  <a:pt x="1368851" y="145564"/>
                  <a:pt x="1371886" y="126890"/>
                </a:cubicBezTo>
                <a:cubicBezTo>
                  <a:pt x="1374921" y="108217"/>
                  <a:pt x="1376242" y="91015"/>
                  <a:pt x="1375848" y="75284"/>
                </a:cubicBezTo>
                <a:lnTo>
                  <a:pt x="1375848" y="28652"/>
                </a:lnTo>
                <a:lnTo>
                  <a:pt x="1518495" y="28652"/>
                </a:lnTo>
                <a:cubicBezTo>
                  <a:pt x="1518349" y="24224"/>
                  <a:pt x="1518260" y="19785"/>
                  <a:pt x="1518228" y="15335"/>
                </a:cubicBezTo>
                <a:cubicBezTo>
                  <a:pt x="1518196" y="10885"/>
                  <a:pt x="1518184" y="6383"/>
                  <a:pt x="1518190" y="1829"/>
                </a:cubicBezTo>
                <a:lnTo>
                  <a:pt x="1559643" y="1829"/>
                </a:lnTo>
                <a:cubicBezTo>
                  <a:pt x="1559497" y="6402"/>
                  <a:pt x="1559408" y="10943"/>
                  <a:pt x="1559376" y="15450"/>
                </a:cubicBezTo>
                <a:cubicBezTo>
                  <a:pt x="1559344" y="19957"/>
                  <a:pt x="1559332" y="24358"/>
                  <a:pt x="1559338" y="28652"/>
                </a:cubicBezTo>
                <a:lnTo>
                  <a:pt x="1576712" y="28652"/>
                </a:lnTo>
                <a:cubicBezTo>
                  <a:pt x="1574578" y="26651"/>
                  <a:pt x="1572521" y="24689"/>
                  <a:pt x="1570539" y="22764"/>
                </a:cubicBezTo>
                <a:cubicBezTo>
                  <a:pt x="1568558" y="20840"/>
                  <a:pt x="1566653" y="19031"/>
                  <a:pt x="1564824" y="17336"/>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sp>
        <p:nvSpPr>
          <p:cNvPr id="126" name="矩形 7">
            <a:extLst>
              <a:ext uri="{FF2B5EF4-FFF2-40B4-BE49-F238E27FC236}">
                <a16:creationId xmlns:a16="http://schemas.microsoft.com/office/drawing/2014/main" id="{0D10192B-78B2-3E17-E94E-87C9B53727FF}"/>
              </a:ext>
            </a:extLst>
          </p:cNvPr>
          <p:cNvSpPr/>
          <p:nvPr/>
        </p:nvSpPr>
        <p:spPr>
          <a:xfrm flipH="1" flipV="1">
            <a:off x="3911467" y="4809682"/>
            <a:ext cx="6994339"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7" name="任意多边形: 形状 126">
            <a:extLst>
              <a:ext uri="{FF2B5EF4-FFF2-40B4-BE49-F238E27FC236}">
                <a16:creationId xmlns:a16="http://schemas.microsoft.com/office/drawing/2014/main" id="{96A0A6A7-0E24-33B4-07BF-19E6552A6136}"/>
              </a:ext>
            </a:extLst>
          </p:cNvPr>
          <p:cNvSpPr/>
          <p:nvPr/>
        </p:nvSpPr>
        <p:spPr>
          <a:xfrm>
            <a:off x="5687024" y="4779764"/>
            <a:ext cx="4981177" cy="201313"/>
          </a:xfrm>
          <a:custGeom>
            <a:avLst/>
            <a:gdLst>
              <a:gd name="connsiteX0" fmla="*/ 3434461 w 6487123"/>
              <a:gd name="connsiteY0" fmla="*/ 212852 h 262175"/>
              <a:gd name="connsiteX1" fmla="*/ 3444667 w 6487123"/>
              <a:gd name="connsiteY1" fmla="*/ 217077 h 262175"/>
              <a:gd name="connsiteX2" fmla="*/ 3449073 w 6487123"/>
              <a:gd name="connsiteY2" fmla="*/ 228594 h 262175"/>
              <a:gd name="connsiteX3" fmla="*/ 3444667 w 6487123"/>
              <a:gd name="connsiteY3" fmla="*/ 239890 h 262175"/>
              <a:gd name="connsiteX4" fmla="*/ 3434461 w 6487123"/>
              <a:gd name="connsiteY4" fmla="*/ 244086 h 262175"/>
              <a:gd name="connsiteX5" fmla="*/ 3424254 w 6487123"/>
              <a:gd name="connsiteY5" fmla="*/ 239892 h 262175"/>
              <a:gd name="connsiteX6" fmla="*/ 3419848 w 6487123"/>
              <a:gd name="connsiteY6" fmla="*/ 228612 h 262175"/>
              <a:gd name="connsiteX7" fmla="*/ 3424254 w 6487123"/>
              <a:gd name="connsiteY7" fmla="*/ 217079 h 262175"/>
              <a:gd name="connsiteX8" fmla="*/ 3434461 w 6487123"/>
              <a:gd name="connsiteY8" fmla="*/ 212852 h 262175"/>
              <a:gd name="connsiteX9" fmla="*/ 2390706 w 6487123"/>
              <a:gd name="connsiteY9" fmla="*/ 209948 h 262175"/>
              <a:gd name="connsiteX10" fmla="*/ 2429773 w 6487123"/>
              <a:gd name="connsiteY10" fmla="*/ 222061 h 262175"/>
              <a:gd name="connsiteX11" fmla="*/ 2468776 w 6487123"/>
              <a:gd name="connsiteY11" fmla="*/ 236085 h 262175"/>
              <a:gd name="connsiteX12" fmla="*/ 2500576 w 6487123"/>
              <a:gd name="connsiteY12" fmla="*/ 249536 h 262175"/>
              <a:gd name="connsiteX13" fmla="*/ 2492543 w 6487123"/>
              <a:gd name="connsiteY13" fmla="*/ 261297 h 262175"/>
              <a:gd name="connsiteX14" fmla="*/ 2461658 w 6487123"/>
              <a:gd name="connsiteY14" fmla="*/ 247400 h 262175"/>
              <a:gd name="connsiteX15" fmla="*/ 2422739 w 6487123"/>
              <a:gd name="connsiteY15" fmla="*/ 232738 h 262175"/>
              <a:gd name="connsiteX16" fmla="*/ 2383248 w 6487123"/>
              <a:gd name="connsiteY16" fmla="*/ 219988 h 262175"/>
              <a:gd name="connsiteX17" fmla="*/ 5724639 w 6487123"/>
              <a:gd name="connsiteY17" fmla="*/ 203943 h 262175"/>
              <a:gd name="connsiteX18" fmla="*/ 5763950 w 6487123"/>
              <a:gd name="connsiteY18" fmla="*/ 217690 h 262175"/>
              <a:gd name="connsiteX19" fmla="*/ 5802942 w 6487123"/>
              <a:gd name="connsiteY19" fmla="*/ 233415 h 262175"/>
              <a:gd name="connsiteX20" fmla="*/ 5834221 w 6487123"/>
              <a:gd name="connsiteY20" fmla="*/ 248119 h 262175"/>
              <a:gd name="connsiteX21" fmla="*/ 5826475 w 6487123"/>
              <a:gd name="connsiteY21" fmla="*/ 260454 h 262175"/>
              <a:gd name="connsiteX22" fmla="*/ 5795600 w 6487123"/>
              <a:gd name="connsiteY22" fmla="*/ 245229 h 262175"/>
              <a:gd name="connsiteX23" fmla="*/ 5756757 w 6487123"/>
              <a:gd name="connsiteY23" fmla="*/ 228730 h 262175"/>
              <a:gd name="connsiteX24" fmla="*/ 5717467 w 6487123"/>
              <a:gd name="connsiteY24" fmla="*/ 214269 h 262175"/>
              <a:gd name="connsiteX25" fmla="*/ 382373 w 6487123"/>
              <a:gd name="connsiteY25" fmla="*/ 180688 h 262175"/>
              <a:gd name="connsiteX26" fmla="*/ 408585 w 6487123"/>
              <a:gd name="connsiteY26" fmla="*/ 202245 h 262175"/>
              <a:gd name="connsiteX27" fmla="*/ 442327 w 6487123"/>
              <a:gd name="connsiteY27" fmla="*/ 219712 h 262175"/>
              <a:gd name="connsiteX28" fmla="*/ 476965 w 6487123"/>
              <a:gd name="connsiteY28" fmla="*/ 202245 h 262175"/>
              <a:gd name="connsiteX29" fmla="*/ 504290 w 6487123"/>
              <a:gd name="connsiteY29" fmla="*/ 180688 h 262175"/>
              <a:gd name="connsiteX30" fmla="*/ 2372060 w 6487123"/>
              <a:gd name="connsiteY30" fmla="*/ 170648 h 262175"/>
              <a:gd name="connsiteX31" fmla="*/ 2386117 w 6487123"/>
              <a:gd name="connsiteY31" fmla="*/ 170648 h 262175"/>
              <a:gd name="connsiteX32" fmla="*/ 2367981 w 6487123"/>
              <a:gd name="connsiteY32" fmla="*/ 216865 h 262175"/>
              <a:gd name="connsiteX33" fmla="*/ 2327278 w 6487123"/>
              <a:gd name="connsiteY33" fmla="*/ 245870 h 262175"/>
              <a:gd name="connsiteX34" fmla="*/ 2254446 w 6487123"/>
              <a:gd name="connsiteY34" fmla="*/ 261871 h 262175"/>
              <a:gd name="connsiteX35" fmla="*/ 2251972 w 6487123"/>
              <a:gd name="connsiteY35" fmla="*/ 255775 h 262175"/>
              <a:gd name="connsiteX36" fmla="*/ 2248421 w 6487123"/>
              <a:gd name="connsiteY36" fmla="*/ 250109 h 262175"/>
              <a:gd name="connsiteX37" fmla="*/ 2318151 w 6487123"/>
              <a:gd name="connsiteY37" fmla="*/ 236330 h 262175"/>
              <a:gd name="connsiteX38" fmla="*/ 2356070 w 6487123"/>
              <a:gd name="connsiteY38" fmla="*/ 211011 h 262175"/>
              <a:gd name="connsiteX39" fmla="*/ 2372060 w 6487123"/>
              <a:gd name="connsiteY39" fmla="*/ 170648 h 262175"/>
              <a:gd name="connsiteX40" fmla="*/ 5708287 w 6487123"/>
              <a:gd name="connsiteY40" fmla="*/ 156323 h 262175"/>
              <a:gd name="connsiteX41" fmla="*/ 5722343 w 6487123"/>
              <a:gd name="connsiteY41" fmla="*/ 156323 h 262175"/>
              <a:gd name="connsiteX42" fmla="*/ 5705197 w 6487123"/>
              <a:gd name="connsiteY42" fmla="*/ 208107 h 262175"/>
              <a:gd name="connsiteX43" fmla="*/ 5665290 w 6487123"/>
              <a:gd name="connsiteY43" fmla="*/ 242424 h 262175"/>
              <a:gd name="connsiteX44" fmla="*/ 5591533 w 6487123"/>
              <a:gd name="connsiteY44" fmla="*/ 261888 h 262175"/>
              <a:gd name="connsiteX45" fmla="*/ 5588952 w 6487123"/>
              <a:gd name="connsiteY45" fmla="*/ 256223 h 262175"/>
              <a:gd name="connsiteX46" fmla="*/ 5585510 w 6487123"/>
              <a:gd name="connsiteY46" fmla="*/ 250988 h 262175"/>
              <a:gd name="connsiteX47" fmla="*/ 5655845 w 6487123"/>
              <a:gd name="connsiteY47" fmla="*/ 233075 h 262175"/>
              <a:gd name="connsiteX48" fmla="*/ 5693031 w 6487123"/>
              <a:gd name="connsiteY48" fmla="*/ 202348 h 262175"/>
              <a:gd name="connsiteX49" fmla="*/ 5708287 w 6487123"/>
              <a:gd name="connsiteY49" fmla="*/ 156323 h 262175"/>
              <a:gd name="connsiteX50" fmla="*/ 2928003 w 6487123"/>
              <a:gd name="connsiteY50" fmla="*/ 148004 h 262175"/>
              <a:gd name="connsiteX51" fmla="*/ 2928003 w 6487123"/>
              <a:gd name="connsiteY51" fmla="*/ 200213 h 262175"/>
              <a:gd name="connsiteX52" fmla="*/ 2956008 w 6487123"/>
              <a:gd name="connsiteY52" fmla="*/ 195658 h 262175"/>
              <a:gd name="connsiteX53" fmla="*/ 2985949 w 6487123"/>
              <a:gd name="connsiteY53" fmla="*/ 190460 h 262175"/>
              <a:gd name="connsiteX54" fmla="*/ 2985949 w 6487123"/>
              <a:gd name="connsiteY54" fmla="*/ 148004 h 262175"/>
              <a:gd name="connsiteX55" fmla="*/ 2289444 w 6487123"/>
              <a:gd name="connsiteY55" fmla="*/ 145153 h 262175"/>
              <a:gd name="connsiteX56" fmla="*/ 2466438 w 6487123"/>
              <a:gd name="connsiteY56" fmla="*/ 145153 h 262175"/>
              <a:gd name="connsiteX57" fmla="*/ 2466438 w 6487123"/>
              <a:gd name="connsiteY57" fmla="*/ 223718 h 262175"/>
              <a:gd name="connsiteX58" fmla="*/ 2452669 w 6487123"/>
              <a:gd name="connsiteY58" fmla="*/ 223718 h 262175"/>
              <a:gd name="connsiteX59" fmla="*/ 2452669 w 6487123"/>
              <a:gd name="connsiteY59" fmla="*/ 157452 h 262175"/>
              <a:gd name="connsiteX60" fmla="*/ 2302639 w 6487123"/>
              <a:gd name="connsiteY60" fmla="*/ 157452 h 262175"/>
              <a:gd name="connsiteX61" fmla="*/ 2302639 w 6487123"/>
              <a:gd name="connsiteY61" fmla="*/ 225152 h 262175"/>
              <a:gd name="connsiteX62" fmla="*/ 2289444 w 6487123"/>
              <a:gd name="connsiteY62" fmla="*/ 225152 h 262175"/>
              <a:gd name="connsiteX63" fmla="*/ 4109219 w 6487123"/>
              <a:gd name="connsiteY63" fmla="*/ 137659 h 262175"/>
              <a:gd name="connsiteX64" fmla="*/ 4109219 w 6487123"/>
              <a:gd name="connsiteY64" fmla="*/ 200805 h 262175"/>
              <a:gd name="connsiteX65" fmla="*/ 4190723 w 6487123"/>
              <a:gd name="connsiteY65" fmla="*/ 200805 h 262175"/>
              <a:gd name="connsiteX66" fmla="*/ 4190723 w 6487123"/>
              <a:gd name="connsiteY66" fmla="*/ 137659 h 262175"/>
              <a:gd name="connsiteX67" fmla="*/ 5623663 w 6487123"/>
              <a:gd name="connsiteY67" fmla="*/ 134521 h 262175"/>
              <a:gd name="connsiteX68" fmla="*/ 5802379 w 6487123"/>
              <a:gd name="connsiteY68" fmla="*/ 134521 h 262175"/>
              <a:gd name="connsiteX69" fmla="*/ 5802379 w 6487123"/>
              <a:gd name="connsiteY69" fmla="*/ 213122 h 262175"/>
              <a:gd name="connsiteX70" fmla="*/ 5788323 w 6487123"/>
              <a:gd name="connsiteY70" fmla="*/ 213122 h 262175"/>
              <a:gd name="connsiteX71" fmla="*/ 5788323 w 6487123"/>
              <a:gd name="connsiteY71" fmla="*/ 147430 h 262175"/>
              <a:gd name="connsiteX72" fmla="*/ 5637145 w 6487123"/>
              <a:gd name="connsiteY72" fmla="*/ 147430 h 262175"/>
              <a:gd name="connsiteX73" fmla="*/ 5637145 w 6487123"/>
              <a:gd name="connsiteY73" fmla="*/ 214556 h 262175"/>
              <a:gd name="connsiteX74" fmla="*/ 5623663 w 6487123"/>
              <a:gd name="connsiteY74" fmla="*/ 214556 h 262175"/>
              <a:gd name="connsiteX75" fmla="*/ 4096059 w 6487123"/>
              <a:gd name="connsiteY75" fmla="*/ 125359 h 262175"/>
              <a:gd name="connsiteX76" fmla="*/ 4204170 w 6487123"/>
              <a:gd name="connsiteY76" fmla="*/ 125359 h 262175"/>
              <a:gd name="connsiteX77" fmla="*/ 4204170 w 6487123"/>
              <a:gd name="connsiteY77" fmla="*/ 213104 h 262175"/>
              <a:gd name="connsiteX78" fmla="*/ 4096059 w 6487123"/>
              <a:gd name="connsiteY78" fmla="*/ 213104 h 262175"/>
              <a:gd name="connsiteX79" fmla="*/ 374627 w 6487123"/>
              <a:gd name="connsiteY79" fmla="*/ 111554 h 262175"/>
              <a:gd name="connsiteX80" fmla="*/ 374627 w 6487123"/>
              <a:gd name="connsiteY80" fmla="*/ 135686 h 262175"/>
              <a:gd name="connsiteX81" fmla="*/ 517199 w 6487123"/>
              <a:gd name="connsiteY81" fmla="*/ 135686 h 262175"/>
              <a:gd name="connsiteX82" fmla="*/ 517199 w 6487123"/>
              <a:gd name="connsiteY82" fmla="*/ 111554 h 262175"/>
              <a:gd name="connsiteX83" fmla="*/ 6284311 w 6487123"/>
              <a:gd name="connsiteY83" fmla="*/ 101801 h 262175"/>
              <a:gd name="connsiteX84" fmla="*/ 6284311 w 6487123"/>
              <a:gd name="connsiteY84" fmla="*/ 157201 h 262175"/>
              <a:gd name="connsiteX85" fmla="*/ 6371803 w 6487123"/>
              <a:gd name="connsiteY85" fmla="*/ 157201 h 262175"/>
              <a:gd name="connsiteX86" fmla="*/ 6371803 w 6487123"/>
              <a:gd name="connsiteY86" fmla="*/ 101801 h 262175"/>
              <a:gd name="connsiteX87" fmla="*/ 5463235 w 6487123"/>
              <a:gd name="connsiteY87" fmla="*/ 97784 h 262175"/>
              <a:gd name="connsiteX88" fmla="*/ 5429803 w 6487123"/>
              <a:gd name="connsiteY88" fmla="*/ 112496 h 262175"/>
              <a:gd name="connsiteX89" fmla="*/ 5412728 w 6487123"/>
              <a:gd name="connsiteY89" fmla="*/ 153472 h 262175"/>
              <a:gd name="connsiteX90" fmla="*/ 5506856 w 6487123"/>
              <a:gd name="connsiteY90" fmla="*/ 153472 h 262175"/>
              <a:gd name="connsiteX91" fmla="*/ 5495054 w 6487123"/>
              <a:gd name="connsiteY91" fmla="*/ 111742 h 262175"/>
              <a:gd name="connsiteX92" fmla="*/ 5463235 w 6487123"/>
              <a:gd name="connsiteY92" fmla="*/ 97784 h 262175"/>
              <a:gd name="connsiteX93" fmla="*/ 6031869 w 6487123"/>
              <a:gd name="connsiteY93" fmla="*/ 96655 h 262175"/>
              <a:gd name="connsiteX94" fmla="*/ 6058800 w 6487123"/>
              <a:gd name="connsiteY94" fmla="*/ 112182 h 262175"/>
              <a:gd name="connsiteX95" fmla="*/ 6080351 w 6487123"/>
              <a:gd name="connsiteY95" fmla="*/ 128784 h 262175"/>
              <a:gd name="connsiteX96" fmla="*/ 6073465 w 6487123"/>
              <a:gd name="connsiteY96" fmla="*/ 139971 h 262175"/>
              <a:gd name="connsiteX97" fmla="*/ 6051950 w 6487123"/>
              <a:gd name="connsiteY97" fmla="*/ 122652 h 262175"/>
              <a:gd name="connsiteX98" fmla="*/ 6025272 w 6487123"/>
              <a:gd name="connsiteY98" fmla="*/ 106409 h 262175"/>
              <a:gd name="connsiteX99" fmla="*/ 76558 w 6487123"/>
              <a:gd name="connsiteY99" fmla="*/ 92047 h 262175"/>
              <a:gd name="connsiteX100" fmla="*/ 76558 w 6487123"/>
              <a:gd name="connsiteY100" fmla="*/ 167241 h 262175"/>
              <a:gd name="connsiteX101" fmla="*/ 157488 w 6487123"/>
              <a:gd name="connsiteY101" fmla="*/ 167241 h 262175"/>
              <a:gd name="connsiteX102" fmla="*/ 157488 w 6487123"/>
              <a:gd name="connsiteY102" fmla="*/ 92047 h 262175"/>
              <a:gd name="connsiteX103" fmla="*/ 6270828 w 6487123"/>
              <a:gd name="connsiteY103" fmla="*/ 89215 h 262175"/>
              <a:gd name="connsiteX104" fmla="*/ 6385287 w 6487123"/>
              <a:gd name="connsiteY104" fmla="*/ 89215 h 262175"/>
              <a:gd name="connsiteX105" fmla="*/ 6385287 w 6487123"/>
              <a:gd name="connsiteY105" fmla="*/ 169787 h 262175"/>
              <a:gd name="connsiteX106" fmla="*/ 6284311 w 6487123"/>
              <a:gd name="connsiteY106" fmla="*/ 169787 h 262175"/>
              <a:gd name="connsiteX107" fmla="*/ 6284311 w 6487123"/>
              <a:gd name="connsiteY107" fmla="*/ 221451 h 262175"/>
              <a:gd name="connsiteX108" fmla="*/ 6291195 w 6487123"/>
              <a:gd name="connsiteY108" fmla="*/ 237557 h 262175"/>
              <a:gd name="connsiteX109" fmla="*/ 6321316 w 6487123"/>
              <a:gd name="connsiteY109" fmla="*/ 241826 h 262175"/>
              <a:gd name="connsiteX110" fmla="*/ 6441512 w 6487123"/>
              <a:gd name="connsiteY110" fmla="*/ 241826 h 262175"/>
              <a:gd name="connsiteX111" fmla="*/ 6465931 w 6487123"/>
              <a:gd name="connsiteY111" fmla="*/ 234293 h 262175"/>
              <a:gd name="connsiteX112" fmla="*/ 6473354 w 6487123"/>
              <a:gd name="connsiteY112" fmla="*/ 203084 h 262175"/>
              <a:gd name="connsiteX113" fmla="*/ 6480131 w 6487123"/>
              <a:gd name="connsiteY113" fmla="*/ 206456 h 262175"/>
              <a:gd name="connsiteX114" fmla="*/ 6487123 w 6487123"/>
              <a:gd name="connsiteY114" fmla="*/ 208536 h 262175"/>
              <a:gd name="connsiteX115" fmla="*/ 6481524 w 6487123"/>
              <a:gd name="connsiteY115" fmla="*/ 236646 h 262175"/>
              <a:gd name="connsiteX116" fmla="*/ 6468147 w 6487123"/>
              <a:gd name="connsiteY116" fmla="*/ 250977 h 262175"/>
              <a:gd name="connsiteX117" fmla="*/ 6440939 w 6487123"/>
              <a:gd name="connsiteY117" fmla="*/ 254986 h 262175"/>
              <a:gd name="connsiteX118" fmla="*/ 6323325 w 6487123"/>
              <a:gd name="connsiteY118" fmla="*/ 254986 h 262175"/>
              <a:gd name="connsiteX119" fmla="*/ 6282015 w 6487123"/>
              <a:gd name="connsiteY119" fmla="*/ 248434 h 262175"/>
              <a:gd name="connsiteX120" fmla="*/ 6270828 w 6487123"/>
              <a:gd name="connsiteY120" fmla="*/ 221451 h 262175"/>
              <a:gd name="connsiteX121" fmla="*/ 2928003 w 6487123"/>
              <a:gd name="connsiteY121" fmla="*/ 87763 h 262175"/>
              <a:gd name="connsiteX122" fmla="*/ 2928003 w 6487123"/>
              <a:gd name="connsiteY122" fmla="*/ 135381 h 262175"/>
              <a:gd name="connsiteX123" fmla="*/ 2985949 w 6487123"/>
              <a:gd name="connsiteY123" fmla="*/ 135381 h 262175"/>
              <a:gd name="connsiteX124" fmla="*/ 2985949 w 6487123"/>
              <a:gd name="connsiteY124" fmla="*/ 87763 h 262175"/>
              <a:gd name="connsiteX125" fmla="*/ 5130561 w 6487123"/>
              <a:gd name="connsiteY125" fmla="*/ 87494 h 262175"/>
              <a:gd name="connsiteX126" fmla="*/ 5147163 w 6487123"/>
              <a:gd name="connsiteY126" fmla="*/ 87494 h 262175"/>
              <a:gd name="connsiteX127" fmla="*/ 5147163 w 6487123"/>
              <a:gd name="connsiteY127" fmla="*/ 240356 h 262175"/>
              <a:gd name="connsiteX128" fmla="*/ 5130561 w 6487123"/>
              <a:gd name="connsiteY128" fmla="*/ 240356 h 262175"/>
              <a:gd name="connsiteX129" fmla="*/ 2062821 w 6487123"/>
              <a:gd name="connsiteY129" fmla="*/ 86884 h 262175"/>
              <a:gd name="connsiteX130" fmla="*/ 2059665 w 6487123"/>
              <a:gd name="connsiteY130" fmla="*/ 116843 h 262175"/>
              <a:gd name="connsiteX131" fmla="*/ 2054789 w 6487123"/>
              <a:gd name="connsiteY131" fmla="*/ 144866 h 262175"/>
              <a:gd name="connsiteX132" fmla="*/ 2146012 w 6487123"/>
              <a:gd name="connsiteY132" fmla="*/ 144866 h 262175"/>
              <a:gd name="connsiteX133" fmla="*/ 2146012 w 6487123"/>
              <a:gd name="connsiteY133" fmla="*/ 86884 h 262175"/>
              <a:gd name="connsiteX134" fmla="*/ 1971312 w 6487123"/>
              <a:gd name="connsiteY134" fmla="*/ 86884 h 262175"/>
              <a:gd name="connsiteX135" fmla="*/ 1971312 w 6487123"/>
              <a:gd name="connsiteY135" fmla="*/ 144866 h 262175"/>
              <a:gd name="connsiteX136" fmla="*/ 2040732 w 6487123"/>
              <a:gd name="connsiteY136" fmla="*/ 144866 h 262175"/>
              <a:gd name="connsiteX137" fmla="*/ 2045466 w 6487123"/>
              <a:gd name="connsiteY137" fmla="*/ 116951 h 262175"/>
              <a:gd name="connsiteX138" fmla="*/ 2048478 w 6487123"/>
              <a:gd name="connsiteY138" fmla="*/ 86884 h 262175"/>
              <a:gd name="connsiteX139" fmla="*/ 5462948 w 6487123"/>
              <a:gd name="connsiteY139" fmla="*/ 83478 h 262175"/>
              <a:gd name="connsiteX140" fmla="*/ 5506369 w 6487123"/>
              <a:gd name="connsiteY140" fmla="*/ 102256 h 262175"/>
              <a:gd name="connsiteX141" fmla="*/ 5522023 w 6487123"/>
              <a:gd name="connsiteY141" fmla="*/ 154617 h 262175"/>
              <a:gd name="connsiteX142" fmla="*/ 5521165 w 6487123"/>
              <a:gd name="connsiteY142" fmla="*/ 166632 h 262175"/>
              <a:gd name="connsiteX143" fmla="*/ 5412728 w 6487123"/>
              <a:gd name="connsiteY143" fmla="*/ 166632 h 262175"/>
              <a:gd name="connsiteX144" fmla="*/ 5428655 w 6487123"/>
              <a:gd name="connsiteY144" fmla="*/ 212340 h 262175"/>
              <a:gd name="connsiteX145" fmla="*/ 5468689 w 6487123"/>
              <a:gd name="connsiteY145" fmla="*/ 230064 h 262175"/>
              <a:gd name="connsiteX146" fmla="*/ 5490892 w 6487123"/>
              <a:gd name="connsiteY146" fmla="*/ 226477 h 262175"/>
              <a:gd name="connsiteX147" fmla="*/ 5509431 w 6487123"/>
              <a:gd name="connsiteY147" fmla="*/ 216862 h 262175"/>
              <a:gd name="connsiteX148" fmla="*/ 5515727 w 6487123"/>
              <a:gd name="connsiteY148" fmla="*/ 229203 h 262175"/>
              <a:gd name="connsiteX149" fmla="*/ 5495014 w 6487123"/>
              <a:gd name="connsiteY149" fmla="*/ 239543 h 262175"/>
              <a:gd name="connsiteX150" fmla="*/ 5466966 w 6487123"/>
              <a:gd name="connsiteY150" fmla="*/ 244086 h 262175"/>
              <a:gd name="connsiteX151" fmla="*/ 5431053 w 6487123"/>
              <a:gd name="connsiteY151" fmla="*/ 234497 h 262175"/>
              <a:gd name="connsiteX152" fmla="*/ 5405543 w 6487123"/>
              <a:gd name="connsiteY152" fmla="*/ 207126 h 262175"/>
              <a:gd name="connsiteX153" fmla="*/ 5395839 w 6487123"/>
              <a:gd name="connsiteY153" fmla="*/ 164057 h 262175"/>
              <a:gd name="connsiteX154" fmla="*/ 5405521 w 6487123"/>
              <a:gd name="connsiteY154" fmla="*/ 121112 h 262175"/>
              <a:gd name="connsiteX155" fmla="*/ 5430118 w 6487123"/>
              <a:gd name="connsiteY155" fmla="*/ 93341 h 262175"/>
              <a:gd name="connsiteX156" fmla="*/ 5462948 w 6487123"/>
              <a:gd name="connsiteY156" fmla="*/ 83478 h 262175"/>
              <a:gd name="connsiteX157" fmla="*/ 5296333 w 6487123"/>
              <a:gd name="connsiteY157" fmla="*/ 83478 h 262175"/>
              <a:gd name="connsiteX158" fmla="*/ 5322366 w 6487123"/>
              <a:gd name="connsiteY158" fmla="*/ 89237 h 262175"/>
              <a:gd name="connsiteX159" fmla="*/ 5341085 w 6487123"/>
              <a:gd name="connsiteY159" fmla="*/ 102088 h 262175"/>
              <a:gd name="connsiteX160" fmla="*/ 5331617 w 6487123"/>
              <a:gd name="connsiteY160" fmla="*/ 113566 h 262175"/>
              <a:gd name="connsiteX161" fmla="*/ 5315947 w 6487123"/>
              <a:gd name="connsiteY161" fmla="*/ 102483 h 262175"/>
              <a:gd name="connsiteX162" fmla="*/ 5296620 w 6487123"/>
              <a:gd name="connsiteY162" fmla="*/ 98071 h 262175"/>
              <a:gd name="connsiteX163" fmla="*/ 5258395 w 6487123"/>
              <a:gd name="connsiteY163" fmla="*/ 116436 h 262175"/>
              <a:gd name="connsiteX164" fmla="*/ 5242977 w 6487123"/>
              <a:gd name="connsiteY164" fmla="*/ 164068 h 262175"/>
              <a:gd name="connsiteX165" fmla="*/ 5257606 w 6487123"/>
              <a:gd name="connsiteY165" fmla="*/ 211556 h 262175"/>
              <a:gd name="connsiteX166" fmla="*/ 5296333 w 6487123"/>
              <a:gd name="connsiteY166" fmla="*/ 229778 h 262175"/>
              <a:gd name="connsiteX167" fmla="*/ 5318315 w 6487123"/>
              <a:gd name="connsiteY167" fmla="*/ 224756 h 262175"/>
              <a:gd name="connsiteX168" fmla="*/ 5336207 w 6487123"/>
              <a:gd name="connsiteY168" fmla="*/ 212848 h 262175"/>
              <a:gd name="connsiteX169" fmla="*/ 5344239 w 6487123"/>
              <a:gd name="connsiteY169" fmla="*/ 224326 h 262175"/>
              <a:gd name="connsiteX170" fmla="*/ 5322115 w 6487123"/>
              <a:gd name="connsiteY170" fmla="*/ 238504 h 262175"/>
              <a:gd name="connsiteX171" fmla="*/ 5295473 w 6487123"/>
              <a:gd name="connsiteY171" fmla="*/ 244086 h 262175"/>
              <a:gd name="connsiteX172" fmla="*/ 5245541 w 6487123"/>
              <a:gd name="connsiteY172" fmla="*/ 223122 h 262175"/>
              <a:gd name="connsiteX173" fmla="*/ 5225513 w 6487123"/>
              <a:gd name="connsiteY173" fmla="*/ 164068 h 262175"/>
              <a:gd name="connsiteX174" fmla="*/ 5235459 w 6487123"/>
              <a:gd name="connsiteY174" fmla="*/ 120473 h 262175"/>
              <a:gd name="connsiteX175" fmla="*/ 5261143 w 6487123"/>
              <a:gd name="connsiteY175" fmla="*/ 93021 h 262175"/>
              <a:gd name="connsiteX176" fmla="*/ 5296333 w 6487123"/>
              <a:gd name="connsiteY176" fmla="*/ 83478 h 262175"/>
              <a:gd name="connsiteX177" fmla="*/ 63397 w 6487123"/>
              <a:gd name="connsiteY177" fmla="*/ 79175 h 262175"/>
              <a:gd name="connsiteX178" fmla="*/ 170936 w 6487123"/>
              <a:gd name="connsiteY178" fmla="*/ 79175 h 262175"/>
              <a:gd name="connsiteX179" fmla="*/ 170936 w 6487123"/>
              <a:gd name="connsiteY179" fmla="*/ 179827 h 262175"/>
              <a:gd name="connsiteX180" fmla="*/ 63397 w 6487123"/>
              <a:gd name="connsiteY180" fmla="*/ 179827 h 262175"/>
              <a:gd name="connsiteX181" fmla="*/ 374627 w 6487123"/>
              <a:gd name="connsiteY181" fmla="*/ 77418 h 262175"/>
              <a:gd name="connsiteX182" fmla="*/ 374627 w 6487123"/>
              <a:gd name="connsiteY182" fmla="*/ 100689 h 262175"/>
              <a:gd name="connsiteX183" fmla="*/ 517199 w 6487123"/>
              <a:gd name="connsiteY183" fmla="*/ 100689 h 262175"/>
              <a:gd name="connsiteX184" fmla="*/ 517199 w 6487123"/>
              <a:gd name="connsiteY184" fmla="*/ 77418 h 262175"/>
              <a:gd name="connsiteX185" fmla="*/ 5665832 w 6487123"/>
              <a:gd name="connsiteY185" fmla="*/ 76861 h 262175"/>
              <a:gd name="connsiteX186" fmla="*/ 5667553 w 6487123"/>
              <a:gd name="connsiteY186" fmla="*/ 89197 h 262175"/>
              <a:gd name="connsiteX187" fmla="*/ 5625384 w 6487123"/>
              <a:gd name="connsiteY187" fmla="*/ 102823 h 262175"/>
              <a:gd name="connsiteX188" fmla="*/ 5587519 w 6487123"/>
              <a:gd name="connsiteY188" fmla="*/ 114728 h 262175"/>
              <a:gd name="connsiteX189" fmla="*/ 5583501 w 6487123"/>
              <a:gd name="connsiteY189" fmla="*/ 101819 h 262175"/>
              <a:gd name="connsiteX190" fmla="*/ 5620687 w 6487123"/>
              <a:gd name="connsiteY190" fmla="*/ 90631 h 262175"/>
              <a:gd name="connsiteX191" fmla="*/ 5665832 w 6487123"/>
              <a:gd name="connsiteY191" fmla="*/ 76861 h 262175"/>
              <a:gd name="connsiteX192" fmla="*/ 2766785 w 6487123"/>
              <a:gd name="connsiteY192" fmla="*/ 73993 h 262175"/>
              <a:gd name="connsiteX193" fmla="*/ 2791886 w 6487123"/>
              <a:gd name="connsiteY193" fmla="*/ 91276 h 262175"/>
              <a:gd name="connsiteX194" fmla="*/ 2810962 w 6487123"/>
              <a:gd name="connsiteY194" fmla="*/ 109851 h 262175"/>
              <a:gd name="connsiteX195" fmla="*/ 2801496 w 6487123"/>
              <a:gd name="connsiteY195" fmla="*/ 118457 h 262175"/>
              <a:gd name="connsiteX196" fmla="*/ 2782240 w 6487123"/>
              <a:gd name="connsiteY196" fmla="*/ 99632 h 262175"/>
              <a:gd name="connsiteX197" fmla="*/ 2757606 w 6487123"/>
              <a:gd name="connsiteY197" fmla="*/ 81451 h 262175"/>
              <a:gd name="connsiteX198" fmla="*/ 2732074 w 6487123"/>
              <a:gd name="connsiteY198" fmla="*/ 69977 h 262175"/>
              <a:gd name="connsiteX199" fmla="*/ 2745270 w 6487123"/>
              <a:gd name="connsiteY199" fmla="*/ 69977 h 262175"/>
              <a:gd name="connsiteX200" fmla="*/ 2745270 w 6487123"/>
              <a:gd name="connsiteY200" fmla="*/ 110998 h 262175"/>
              <a:gd name="connsiteX201" fmla="*/ 2745234 w 6487123"/>
              <a:gd name="connsiteY201" fmla="*/ 118601 h 262175"/>
              <a:gd name="connsiteX202" fmla="*/ 2744983 w 6487123"/>
              <a:gd name="connsiteY202" fmla="*/ 126202 h 262175"/>
              <a:gd name="connsiteX203" fmla="*/ 2825305 w 6487123"/>
              <a:gd name="connsiteY203" fmla="*/ 126202 h 262175"/>
              <a:gd name="connsiteX204" fmla="*/ 2825305 w 6487123"/>
              <a:gd name="connsiteY204" fmla="*/ 139111 h 262175"/>
              <a:gd name="connsiteX205" fmla="*/ 2746991 w 6487123"/>
              <a:gd name="connsiteY205" fmla="*/ 139111 h 262175"/>
              <a:gd name="connsiteX206" fmla="*/ 2776718 w 6487123"/>
              <a:gd name="connsiteY206" fmla="*/ 207349 h 262175"/>
              <a:gd name="connsiteX207" fmla="*/ 2827313 w 6487123"/>
              <a:gd name="connsiteY207" fmla="*/ 250414 h 262175"/>
              <a:gd name="connsiteX208" fmla="*/ 2822042 w 6487123"/>
              <a:gd name="connsiteY208" fmla="*/ 255434 h 262175"/>
              <a:gd name="connsiteX209" fmla="*/ 2817847 w 6487123"/>
              <a:gd name="connsiteY209" fmla="*/ 261315 h 262175"/>
              <a:gd name="connsiteX210" fmla="*/ 2770765 w 6487123"/>
              <a:gd name="connsiteY210" fmla="*/ 221369 h 262175"/>
              <a:gd name="connsiteX211" fmla="*/ 2740680 w 6487123"/>
              <a:gd name="connsiteY211" fmla="*/ 160339 h 262175"/>
              <a:gd name="connsiteX212" fmla="*/ 2717838 w 6487123"/>
              <a:gd name="connsiteY212" fmla="*/ 213193 h 262175"/>
              <a:gd name="connsiteX213" fmla="*/ 2663801 w 6487123"/>
              <a:gd name="connsiteY213" fmla="*/ 262175 h 262175"/>
              <a:gd name="connsiteX214" fmla="*/ 2659175 w 6487123"/>
              <a:gd name="connsiteY214" fmla="*/ 257407 h 262175"/>
              <a:gd name="connsiteX215" fmla="*/ 2653474 w 6487123"/>
              <a:gd name="connsiteY215" fmla="*/ 253283 h 262175"/>
              <a:gd name="connsiteX216" fmla="*/ 2697449 w 6487123"/>
              <a:gd name="connsiteY216" fmla="*/ 217117 h 262175"/>
              <a:gd name="connsiteX217" fmla="*/ 2721089 w 6487123"/>
              <a:gd name="connsiteY217" fmla="*/ 177954 h 262175"/>
              <a:gd name="connsiteX218" fmla="*/ 2730640 w 6487123"/>
              <a:gd name="connsiteY218" fmla="*/ 139111 h 262175"/>
              <a:gd name="connsiteX219" fmla="*/ 2660072 w 6487123"/>
              <a:gd name="connsiteY219" fmla="*/ 139111 h 262175"/>
              <a:gd name="connsiteX220" fmla="*/ 2660072 w 6487123"/>
              <a:gd name="connsiteY220" fmla="*/ 126202 h 262175"/>
              <a:gd name="connsiteX221" fmla="*/ 2731788 w 6487123"/>
              <a:gd name="connsiteY221" fmla="*/ 126202 h 262175"/>
              <a:gd name="connsiteX222" fmla="*/ 2732038 w 6487123"/>
              <a:gd name="connsiteY222" fmla="*/ 118385 h 262175"/>
              <a:gd name="connsiteX223" fmla="*/ 2732074 w 6487123"/>
              <a:gd name="connsiteY223" fmla="*/ 110998 h 262175"/>
              <a:gd name="connsiteX224" fmla="*/ 2350832 w 6487123"/>
              <a:gd name="connsiteY224" fmla="*/ 69385 h 262175"/>
              <a:gd name="connsiteX225" fmla="*/ 2348932 w 6487123"/>
              <a:gd name="connsiteY225" fmla="*/ 83065 h 262175"/>
              <a:gd name="connsiteX226" fmla="*/ 2345095 w 6487123"/>
              <a:gd name="connsiteY226" fmla="*/ 96099 h 262175"/>
              <a:gd name="connsiteX227" fmla="*/ 2405336 w 6487123"/>
              <a:gd name="connsiteY227" fmla="*/ 96099 h 262175"/>
              <a:gd name="connsiteX228" fmla="*/ 2405336 w 6487123"/>
              <a:gd name="connsiteY228" fmla="*/ 69385 h 262175"/>
              <a:gd name="connsiteX229" fmla="*/ 2289730 w 6487123"/>
              <a:gd name="connsiteY229" fmla="*/ 69385 h 262175"/>
              <a:gd name="connsiteX230" fmla="*/ 2287578 w 6487123"/>
              <a:gd name="connsiteY230" fmla="*/ 83065 h 262175"/>
              <a:gd name="connsiteX231" fmla="*/ 2285428 w 6487123"/>
              <a:gd name="connsiteY231" fmla="*/ 96099 h 262175"/>
              <a:gd name="connsiteX232" fmla="*/ 2330465 w 6487123"/>
              <a:gd name="connsiteY232" fmla="*/ 96099 h 262175"/>
              <a:gd name="connsiteX233" fmla="*/ 2335342 w 6487123"/>
              <a:gd name="connsiteY233" fmla="*/ 83065 h 262175"/>
              <a:gd name="connsiteX234" fmla="*/ 2337636 w 6487123"/>
              <a:gd name="connsiteY234" fmla="*/ 69385 h 262175"/>
              <a:gd name="connsiteX235" fmla="*/ 2595241 w 6487123"/>
              <a:gd name="connsiteY235" fmla="*/ 68829 h 262175"/>
              <a:gd name="connsiteX236" fmla="*/ 2613133 w 6487123"/>
              <a:gd name="connsiteY236" fmla="*/ 82957 h 262175"/>
              <a:gd name="connsiteX237" fmla="*/ 2626509 w 6487123"/>
              <a:gd name="connsiteY237" fmla="*/ 97516 h 262175"/>
              <a:gd name="connsiteX238" fmla="*/ 2641497 w 6487123"/>
              <a:gd name="connsiteY238" fmla="*/ 85683 h 262175"/>
              <a:gd name="connsiteX239" fmla="*/ 2653474 w 6487123"/>
              <a:gd name="connsiteY239" fmla="*/ 73420 h 262175"/>
              <a:gd name="connsiteX240" fmla="*/ 2664661 w 6487123"/>
              <a:gd name="connsiteY240" fmla="*/ 80017 h 262175"/>
              <a:gd name="connsiteX241" fmla="*/ 2650426 w 6487123"/>
              <a:gd name="connsiteY241" fmla="*/ 94002 h 262175"/>
              <a:gd name="connsiteX242" fmla="*/ 2633393 w 6487123"/>
              <a:gd name="connsiteY242" fmla="*/ 107556 h 262175"/>
              <a:gd name="connsiteX243" fmla="*/ 2647091 w 6487123"/>
              <a:gd name="connsiteY243" fmla="*/ 143664 h 262175"/>
              <a:gd name="connsiteX244" fmla="*/ 2650032 w 6487123"/>
              <a:gd name="connsiteY244" fmla="*/ 181280 h 262175"/>
              <a:gd name="connsiteX245" fmla="*/ 2647271 w 6487123"/>
              <a:gd name="connsiteY245" fmla="*/ 224202 h 262175"/>
              <a:gd name="connsiteX246" fmla="*/ 2636549 w 6487123"/>
              <a:gd name="connsiteY246" fmla="*/ 251848 h 262175"/>
              <a:gd name="connsiteX247" fmla="*/ 2630740 w 6487123"/>
              <a:gd name="connsiteY247" fmla="*/ 256510 h 262175"/>
              <a:gd name="connsiteX248" fmla="*/ 2622780 w 6487123"/>
              <a:gd name="connsiteY248" fmla="*/ 259020 h 262175"/>
              <a:gd name="connsiteX249" fmla="*/ 2608758 w 6487123"/>
              <a:gd name="connsiteY249" fmla="*/ 260204 h 262175"/>
              <a:gd name="connsiteX250" fmla="*/ 2593232 w 6487123"/>
              <a:gd name="connsiteY250" fmla="*/ 259881 h 262175"/>
              <a:gd name="connsiteX251" fmla="*/ 2591619 w 6487123"/>
              <a:gd name="connsiteY251" fmla="*/ 253318 h 262175"/>
              <a:gd name="connsiteX252" fmla="*/ 2588068 w 6487123"/>
              <a:gd name="connsiteY252" fmla="*/ 246972 h 262175"/>
              <a:gd name="connsiteX253" fmla="*/ 2605568 w 6487123"/>
              <a:gd name="connsiteY253" fmla="*/ 247617 h 262175"/>
              <a:gd name="connsiteX254" fmla="*/ 2617903 w 6487123"/>
              <a:gd name="connsiteY254" fmla="*/ 246972 h 262175"/>
              <a:gd name="connsiteX255" fmla="*/ 2623246 w 6487123"/>
              <a:gd name="connsiteY255" fmla="*/ 245645 h 262175"/>
              <a:gd name="connsiteX256" fmla="*/ 2627083 w 6487123"/>
              <a:gd name="connsiteY256" fmla="*/ 242382 h 262175"/>
              <a:gd name="connsiteX257" fmla="*/ 2634899 w 6487123"/>
              <a:gd name="connsiteY257" fmla="*/ 219612 h 262175"/>
              <a:gd name="connsiteX258" fmla="*/ 2637123 w 6487123"/>
              <a:gd name="connsiteY258" fmla="*/ 180706 h 262175"/>
              <a:gd name="connsiteX259" fmla="*/ 2636549 w 6487123"/>
              <a:gd name="connsiteY259" fmla="*/ 163207 h 262175"/>
              <a:gd name="connsiteX260" fmla="*/ 2608794 w 6487123"/>
              <a:gd name="connsiteY260" fmla="*/ 189885 h 262175"/>
              <a:gd name="connsiteX261" fmla="*/ 2578028 w 6487123"/>
              <a:gd name="connsiteY261" fmla="*/ 210540 h 262175"/>
              <a:gd name="connsiteX262" fmla="*/ 2574263 w 6487123"/>
              <a:gd name="connsiteY262" fmla="*/ 204982 h 262175"/>
              <a:gd name="connsiteX263" fmla="*/ 2569423 w 6487123"/>
              <a:gd name="connsiteY263" fmla="*/ 199640 h 262175"/>
              <a:gd name="connsiteX264" fmla="*/ 2605317 w 6487123"/>
              <a:gd name="connsiteY264" fmla="*/ 177622 h 262175"/>
              <a:gd name="connsiteX265" fmla="*/ 2634540 w 6487123"/>
              <a:gd name="connsiteY265" fmla="*/ 147430 h 262175"/>
              <a:gd name="connsiteX266" fmla="*/ 2630166 w 6487123"/>
              <a:gd name="connsiteY266" fmla="*/ 131007 h 262175"/>
              <a:gd name="connsiteX267" fmla="*/ 2622780 w 6487123"/>
              <a:gd name="connsiteY267" fmla="*/ 115015 h 262175"/>
              <a:gd name="connsiteX268" fmla="*/ 2601121 w 6487123"/>
              <a:gd name="connsiteY268" fmla="*/ 127815 h 262175"/>
              <a:gd name="connsiteX269" fmla="*/ 2578602 w 6487123"/>
              <a:gd name="connsiteY269" fmla="*/ 139111 h 262175"/>
              <a:gd name="connsiteX270" fmla="*/ 2574622 w 6487123"/>
              <a:gd name="connsiteY270" fmla="*/ 134700 h 262175"/>
              <a:gd name="connsiteX271" fmla="*/ 2569996 w 6487123"/>
              <a:gd name="connsiteY271" fmla="*/ 130505 h 262175"/>
              <a:gd name="connsiteX272" fmla="*/ 2593627 w 6487123"/>
              <a:gd name="connsiteY272" fmla="*/ 118744 h 262175"/>
              <a:gd name="connsiteX273" fmla="*/ 2616181 w 6487123"/>
              <a:gd name="connsiteY273" fmla="*/ 105261 h 262175"/>
              <a:gd name="connsiteX274" fmla="*/ 2603129 w 6487123"/>
              <a:gd name="connsiteY274" fmla="*/ 90452 h 262175"/>
              <a:gd name="connsiteX275" fmla="*/ 2585774 w 6487123"/>
              <a:gd name="connsiteY275" fmla="*/ 76288 h 262175"/>
              <a:gd name="connsiteX276" fmla="*/ 361144 w 6487123"/>
              <a:gd name="connsiteY276" fmla="*/ 66266 h 262175"/>
              <a:gd name="connsiteX277" fmla="*/ 531255 w 6487123"/>
              <a:gd name="connsiteY277" fmla="*/ 66266 h 262175"/>
              <a:gd name="connsiteX278" fmla="*/ 531255 w 6487123"/>
              <a:gd name="connsiteY278" fmla="*/ 146838 h 262175"/>
              <a:gd name="connsiteX279" fmla="*/ 408763 w 6487123"/>
              <a:gd name="connsiteY279" fmla="*/ 146838 h 262175"/>
              <a:gd name="connsiteX280" fmla="*/ 401126 w 6487123"/>
              <a:gd name="connsiteY280" fmla="*/ 158116 h 262175"/>
              <a:gd name="connsiteX281" fmla="*/ 392413 w 6487123"/>
              <a:gd name="connsiteY281" fmla="*/ 168963 h 262175"/>
              <a:gd name="connsiteX282" fmla="*/ 515190 w 6487123"/>
              <a:gd name="connsiteY282" fmla="*/ 168963 h 262175"/>
              <a:gd name="connsiteX283" fmla="*/ 518059 w 6487123"/>
              <a:gd name="connsiteY283" fmla="*/ 168101 h 262175"/>
              <a:gd name="connsiteX284" fmla="*/ 526665 w 6487123"/>
              <a:gd name="connsiteY284" fmla="*/ 174397 h 262175"/>
              <a:gd name="connsiteX285" fmla="*/ 497404 w 6487123"/>
              <a:gd name="connsiteY285" fmla="*/ 203179 h 262175"/>
              <a:gd name="connsiteX286" fmla="*/ 458678 w 6487123"/>
              <a:gd name="connsiteY286" fmla="*/ 225738 h 262175"/>
              <a:gd name="connsiteX287" fmla="*/ 511927 w 6487123"/>
              <a:gd name="connsiteY287" fmla="*/ 239368 h 262175"/>
              <a:gd name="connsiteX288" fmla="*/ 570555 w 6487123"/>
              <a:gd name="connsiteY288" fmla="*/ 246972 h 262175"/>
              <a:gd name="connsiteX289" fmla="*/ 566109 w 6487123"/>
              <a:gd name="connsiteY289" fmla="*/ 253175 h 262175"/>
              <a:gd name="connsiteX290" fmla="*/ 562523 w 6487123"/>
              <a:gd name="connsiteY290" fmla="*/ 259594 h 262175"/>
              <a:gd name="connsiteX291" fmla="*/ 499305 w 6487123"/>
              <a:gd name="connsiteY291" fmla="*/ 249984 h 262175"/>
              <a:gd name="connsiteX292" fmla="*/ 442327 w 6487123"/>
              <a:gd name="connsiteY292" fmla="*/ 232624 h 262175"/>
              <a:gd name="connsiteX293" fmla="*/ 379431 w 6487123"/>
              <a:gd name="connsiteY293" fmla="*/ 251203 h 262175"/>
              <a:gd name="connsiteX294" fmla="*/ 314385 w 6487123"/>
              <a:gd name="connsiteY294" fmla="*/ 261601 h 262175"/>
              <a:gd name="connsiteX295" fmla="*/ 312055 w 6487123"/>
              <a:gd name="connsiteY295" fmla="*/ 254932 h 262175"/>
              <a:gd name="connsiteX296" fmla="*/ 308648 w 6487123"/>
              <a:gd name="connsiteY296" fmla="*/ 248693 h 262175"/>
              <a:gd name="connsiteX297" fmla="*/ 368280 w 6487123"/>
              <a:gd name="connsiteY297" fmla="*/ 240516 h 262175"/>
              <a:gd name="connsiteX298" fmla="*/ 425975 w 6487123"/>
              <a:gd name="connsiteY298" fmla="*/ 225451 h 262175"/>
              <a:gd name="connsiteX299" fmla="*/ 397182 w 6487123"/>
              <a:gd name="connsiteY299" fmla="*/ 208665 h 262175"/>
              <a:gd name="connsiteX300" fmla="*/ 373767 w 6487123"/>
              <a:gd name="connsiteY300" fmla="*/ 188435 h 262175"/>
              <a:gd name="connsiteX301" fmla="*/ 355192 w 6487123"/>
              <a:gd name="connsiteY301" fmla="*/ 203859 h 262175"/>
              <a:gd name="connsiteX302" fmla="*/ 336187 w 6487123"/>
              <a:gd name="connsiteY302" fmla="*/ 217130 h 262175"/>
              <a:gd name="connsiteX303" fmla="*/ 331561 w 6487123"/>
              <a:gd name="connsiteY303" fmla="*/ 212395 h 262175"/>
              <a:gd name="connsiteX304" fmla="*/ 325860 w 6487123"/>
              <a:gd name="connsiteY304" fmla="*/ 207660 h 262175"/>
              <a:gd name="connsiteX305" fmla="*/ 363368 w 6487123"/>
              <a:gd name="connsiteY305" fmla="*/ 180916 h 262175"/>
              <a:gd name="connsiteX306" fmla="*/ 393560 w 6487123"/>
              <a:gd name="connsiteY306" fmla="*/ 146838 h 262175"/>
              <a:gd name="connsiteX307" fmla="*/ 361144 w 6487123"/>
              <a:gd name="connsiteY307" fmla="*/ 146838 h 262175"/>
              <a:gd name="connsiteX308" fmla="*/ 3299509 w 6487123"/>
              <a:gd name="connsiteY308" fmla="*/ 54755 h 262175"/>
              <a:gd name="connsiteX309" fmla="*/ 3291621 w 6487123"/>
              <a:gd name="connsiteY309" fmla="*/ 69246 h 262175"/>
              <a:gd name="connsiteX310" fmla="*/ 3282871 w 6487123"/>
              <a:gd name="connsiteY310" fmla="*/ 83737 h 262175"/>
              <a:gd name="connsiteX311" fmla="*/ 3226072 w 6487123"/>
              <a:gd name="connsiteY311" fmla="*/ 166668 h 262175"/>
              <a:gd name="connsiteX312" fmla="*/ 3299222 w 6487123"/>
              <a:gd name="connsiteY312" fmla="*/ 166668 h 262175"/>
              <a:gd name="connsiteX313" fmla="*/ 3299222 w 6487123"/>
              <a:gd name="connsiteY313" fmla="*/ 89477 h 262175"/>
              <a:gd name="connsiteX314" fmla="*/ 3299759 w 6487123"/>
              <a:gd name="connsiteY314" fmla="*/ 72223 h 262175"/>
              <a:gd name="connsiteX315" fmla="*/ 3300940 w 6487123"/>
              <a:gd name="connsiteY315" fmla="*/ 54755 h 262175"/>
              <a:gd name="connsiteX316" fmla="*/ 3052502 w 6487123"/>
              <a:gd name="connsiteY316" fmla="*/ 48462 h 262175"/>
              <a:gd name="connsiteX317" fmla="*/ 3066128 w 6487123"/>
              <a:gd name="connsiteY317" fmla="*/ 114225 h 262175"/>
              <a:gd name="connsiteX318" fmla="*/ 3086638 w 6487123"/>
              <a:gd name="connsiteY318" fmla="*/ 170953 h 262175"/>
              <a:gd name="connsiteX319" fmla="*/ 3110878 w 6487123"/>
              <a:gd name="connsiteY319" fmla="*/ 115086 h 262175"/>
              <a:gd name="connsiteX320" fmla="*/ 3127372 w 6487123"/>
              <a:gd name="connsiteY320" fmla="*/ 48462 h 262175"/>
              <a:gd name="connsiteX321" fmla="*/ 4712654 w 6487123"/>
              <a:gd name="connsiteY321" fmla="*/ 42994 h 262175"/>
              <a:gd name="connsiteX322" fmla="*/ 4662871 w 6487123"/>
              <a:gd name="connsiteY322" fmla="*/ 67740 h 262175"/>
              <a:gd name="connsiteX323" fmla="*/ 4644077 w 6487123"/>
              <a:gd name="connsiteY323" fmla="*/ 135094 h 262175"/>
              <a:gd name="connsiteX324" fmla="*/ 4662871 w 6487123"/>
              <a:gd name="connsiteY324" fmla="*/ 203166 h 262175"/>
              <a:gd name="connsiteX325" fmla="*/ 4712654 w 6487123"/>
              <a:gd name="connsiteY325" fmla="*/ 228630 h 262175"/>
              <a:gd name="connsiteX326" fmla="*/ 4762833 w 6487123"/>
              <a:gd name="connsiteY326" fmla="*/ 203166 h 262175"/>
              <a:gd name="connsiteX327" fmla="*/ 4781807 w 6487123"/>
              <a:gd name="connsiteY327" fmla="*/ 135094 h 262175"/>
              <a:gd name="connsiteX328" fmla="*/ 4762833 w 6487123"/>
              <a:gd name="connsiteY328" fmla="*/ 67740 h 262175"/>
              <a:gd name="connsiteX329" fmla="*/ 4712654 w 6487123"/>
              <a:gd name="connsiteY329" fmla="*/ 42994 h 262175"/>
              <a:gd name="connsiteX330" fmla="*/ 3584560 w 6487123"/>
              <a:gd name="connsiteY330" fmla="*/ 41272 h 262175"/>
              <a:gd name="connsiteX331" fmla="*/ 3556256 w 6487123"/>
              <a:gd name="connsiteY331" fmla="*/ 56410 h 262175"/>
              <a:gd name="connsiteX332" fmla="*/ 3544957 w 6487123"/>
              <a:gd name="connsiteY332" fmla="*/ 94360 h 262175"/>
              <a:gd name="connsiteX333" fmla="*/ 3555037 w 6487123"/>
              <a:gd name="connsiteY333" fmla="*/ 131773 h 262175"/>
              <a:gd name="connsiteX334" fmla="*/ 3586855 w 6487123"/>
              <a:gd name="connsiteY334" fmla="*/ 146588 h 262175"/>
              <a:gd name="connsiteX335" fmla="*/ 3611141 w 6487123"/>
              <a:gd name="connsiteY335" fmla="*/ 139413 h 262175"/>
              <a:gd name="connsiteX336" fmla="*/ 3635642 w 6487123"/>
              <a:gd name="connsiteY336" fmla="*/ 115882 h 262175"/>
              <a:gd name="connsiteX337" fmla="*/ 3621723 w 6487123"/>
              <a:gd name="connsiteY337" fmla="*/ 61468 h 262175"/>
              <a:gd name="connsiteX338" fmla="*/ 3584560 w 6487123"/>
              <a:gd name="connsiteY338" fmla="*/ 41272 h 262175"/>
              <a:gd name="connsiteX339" fmla="*/ 2003440 w 6487123"/>
              <a:gd name="connsiteY339" fmla="*/ 37543 h 262175"/>
              <a:gd name="connsiteX340" fmla="*/ 1987914 w 6487123"/>
              <a:gd name="connsiteY340" fmla="*/ 55992 h 262175"/>
              <a:gd name="connsiteX341" fmla="*/ 1970451 w 6487123"/>
              <a:gd name="connsiteY341" fmla="*/ 74011 h 262175"/>
              <a:gd name="connsiteX342" fmla="*/ 2056224 w 6487123"/>
              <a:gd name="connsiteY342" fmla="*/ 74011 h 262175"/>
              <a:gd name="connsiteX343" fmla="*/ 2070853 w 6487123"/>
              <a:gd name="connsiteY343" fmla="*/ 56639 h 262175"/>
              <a:gd name="connsiteX344" fmla="*/ 2083762 w 6487123"/>
              <a:gd name="connsiteY344" fmla="*/ 37543 h 262175"/>
              <a:gd name="connsiteX345" fmla="*/ 3133397 w 6487123"/>
              <a:gd name="connsiteY345" fmla="*/ 34406 h 262175"/>
              <a:gd name="connsiteX346" fmla="*/ 3142004 w 6487123"/>
              <a:gd name="connsiteY346" fmla="*/ 36987 h 262175"/>
              <a:gd name="connsiteX347" fmla="*/ 3123321 w 6487123"/>
              <a:gd name="connsiteY347" fmla="*/ 119425 h 262175"/>
              <a:gd name="connsiteX348" fmla="*/ 3094097 w 6487123"/>
              <a:gd name="connsiteY348" fmla="*/ 185296 h 262175"/>
              <a:gd name="connsiteX349" fmla="*/ 3120273 w 6487123"/>
              <a:gd name="connsiteY349" fmla="*/ 221584 h 262175"/>
              <a:gd name="connsiteX350" fmla="*/ 3153764 w 6487123"/>
              <a:gd name="connsiteY350" fmla="*/ 248406 h 262175"/>
              <a:gd name="connsiteX351" fmla="*/ 3148314 w 6487123"/>
              <a:gd name="connsiteY351" fmla="*/ 253283 h 262175"/>
              <a:gd name="connsiteX352" fmla="*/ 3143724 w 6487123"/>
              <a:gd name="connsiteY352" fmla="*/ 259020 h 262175"/>
              <a:gd name="connsiteX353" fmla="*/ 3111667 w 6487123"/>
              <a:gd name="connsiteY353" fmla="*/ 232772 h 262175"/>
              <a:gd name="connsiteX354" fmla="*/ 3086064 w 6487123"/>
              <a:gd name="connsiteY354" fmla="*/ 197918 h 262175"/>
              <a:gd name="connsiteX355" fmla="*/ 3057593 w 6487123"/>
              <a:gd name="connsiteY355" fmla="*/ 234027 h 262175"/>
              <a:gd name="connsiteX356" fmla="*/ 3026110 w 6487123"/>
              <a:gd name="connsiteY356" fmla="*/ 261315 h 262175"/>
              <a:gd name="connsiteX357" fmla="*/ 3021843 w 6487123"/>
              <a:gd name="connsiteY357" fmla="*/ 255578 h 262175"/>
              <a:gd name="connsiteX358" fmla="*/ 3016931 w 6487123"/>
              <a:gd name="connsiteY358" fmla="*/ 250701 h 262175"/>
              <a:gd name="connsiteX359" fmla="*/ 3049382 w 6487123"/>
              <a:gd name="connsiteY359" fmla="*/ 222947 h 262175"/>
              <a:gd name="connsiteX360" fmla="*/ 3078605 w 6487123"/>
              <a:gd name="connsiteY360" fmla="*/ 184435 h 262175"/>
              <a:gd name="connsiteX361" fmla="*/ 3055263 w 6487123"/>
              <a:gd name="connsiteY361" fmla="*/ 122150 h 262175"/>
              <a:gd name="connsiteX362" fmla="*/ 3039880 w 6487123"/>
              <a:gd name="connsiteY362" fmla="*/ 48462 h 262175"/>
              <a:gd name="connsiteX363" fmla="*/ 3022955 w 6487123"/>
              <a:gd name="connsiteY363" fmla="*/ 48462 h 262175"/>
              <a:gd name="connsiteX364" fmla="*/ 3022955 w 6487123"/>
              <a:gd name="connsiteY364" fmla="*/ 35266 h 262175"/>
              <a:gd name="connsiteX365" fmla="*/ 3131102 w 6487123"/>
              <a:gd name="connsiteY365" fmla="*/ 35266 h 262175"/>
              <a:gd name="connsiteX366" fmla="*/ 2418532 w 6487123"/>
              <a:gd name="connsiteY366" fmla="*/ 33240 h 262175"/>
              <a:gd name="connsiteX367" fmla="*/ 2418532 w 6487123"/>
              <a:gd name="connsiteY367" fmla="*/ 58233 h 262175"/>
              <a:gd name="connsiteX368" fmla="*/ 2468733 w 6487123"/>
              <a:gd name="connsiteY368" fmla="*/ 58233 h 262175"/>
              <a:gd name="connsiteX369" fmla="*/ 2468733 w 6487123"/>
              <a:gd name="connsiteY369" fmla="*/ 33240 h 262175"/>
              <a:gd name="connsiteX370" fmla="*/ 2351119 w 6487123"/>
              <a:gd name="connsiteY370" fmla="*/ 33240 h 262175"/>
              <a:gd name="connsiteX371" fmla="*/ 2351119 w 6487123"/>
              <a:gd name="connsiteY371" fmla="*/ 56797 h 262175"/>
              <a:gd name="connsiteX372" fmla="*/ 2351119 w 6487123"/>
              <a:gd name="connsiteY372" fmla="*/ 58233 h 262175"/>
              <a:gd name="connsiteX373" fmla="*/ 2405336 w 6487123"/>
              <a:gd name="connsiteY373" fmla="*/ 58233 h 262175"/>
              <a:gd name="connsiteX374" fmla="*/ 2405336 w 6487123"/>
              <a:gd name="connsiteY374" fmla="*/ 33240 h 262175"/>
              <a:gd name="connsiteX375" fmla="*/ 3299222 w 6487123"/>
              <a:gd name="connsiteY375" fmla="*/ 31268 h 262175"/>
              <a:gd name="connsiteX376" fmla="*/ 3315537 w 6487123"/>
              <a:gd name="connsiteY376" fmla="*/ 31268 h 262175"/>
              <a:gd name="connsiteX377" fmla="*/ 3315537 w 6487123"/>
              <a:gd name="connsiteY377" fmla="*/ 166668 h 262175"/>
              <a:gd name="connsiteX378" fmla="*/ 3345085 w 6487123"/>
              <a:gd name="connsiteY378" fmla="*/ 166668 h 262175"/>
              <a:gd name="connsiteX379" fmla="*/ 3345085 w 6487123"/>
              <a:gd name="connsiteY379" fmla="*/ 180688 h 262175"/>
              <a:gd name="connsiteX380" fmla="*/ 3315537 w 6487123"/>
              <a:gd name="connsiteY380" fmla="*/ 180688 h 262175"/>
              <a:gd name="connsiteX381" fmla="*/ 3315537 w 6487123"/>
              <a:gd name="connsiteY381" fmla="*/ 240356 h 262175"/>
              <a:gd name="connsiteX382" fmla="*/ 3299222 w 6487123"/>
              <a:gd name="connsiteY382" fmla="*/ 240356 h 262175"/>
              <a:gd name="connsiteX383" fmla="*/ 3299222 w 6487123"/>
              <a:gd name="connsiteY383" fmla="*/ 180688 h 262175"/>
              <a:gd name="connsiteX384" fmla="*/ 3206852 w 6487123"/>
              <a:gd name="connsiteY384" fmla="*/ 180688 h 262175"/>
              <a:gd name="connsiteX385" fmla="*/ 3206852 w 6487123"/>
              <a:gd name="connsiteY385" fmla="*/ 170101 h 262175"/>
              <a:gd name="connsiteX386" fmla="*/ 2928003 w 6487123"/>
              <a:gd name="connsiteY386" fmla="*/ 28956 h 262175"/>
              <a:gd name="connsiteX387" fmla="*/ 2928003 w 6487123"/>
              <a:gd name="connsiteY387" fmla="*/ 75427 h 262175"/>
              <a:gd name="connsiteX388" fmla="*/ 2985949 w 6487123"/>
              <a:gd name="connsiteY388" fmla="*/ 75427 h 262175"/>
              <a:gd name="connsiteX389" fmla="*/ 2985949 w 6487123"/>
              <a:gd name="connsiteY389" fmla="*/ 28956 h 262175"/>
              <a:gd name="connsiteX390" fmla="*/ 13735 w 6487123"/>
              <a:gd name="connsiteY390" fmla="*/ 28077 h 262175"/>
              <a:gd name="connsiteX391" fmla="*/ 13735 w 6487123"/>
              <a:gd name="connsiteY391" fmla="*/ 232360 h 262175"/>
              <a:gd name="connsiteX392" fmla="*/ 221460 w 6487123"/>
              <a:gd name="connsiteY392" fmla="*/ 232360 h 262175"/>
              <a:gd name="connsiteX393" fmla="*/ 221460 w 6487123"/>
              <a:gd name="connsiteY393" fmla="*/ 28077 h 262175"/>
              <a:gd name="connsiteX394" fmla="*/ 4712654 w 6487123"/>
              <a:gd name="connsiteY394" fmla="*/ 27539 h 262175"/>
              <a:gd name="connsiteX395" fmla="*/ 4775259 w 6487123"/>
              <a:gd name="connsiteY395" fmla="*/ 56462 h 262175"/>
              <a:gd name="connsiteX396" fmla="*/ 4799557 w 6487123"/>
              <a:gd name="connsiteY396" fmla="*/ 135094 h 262175"/>
              <a:gd name="connsiteX397" fmla="*/ 4775259 w 6487123"/>
              <a:gd name="connsiteY397" fmla="*/ 214552 h 262175"/>
              <a:gd name="connsiteX398" fmla="*/ 4712654 w 6487123"/>
              <a:gd name="connsiteY398" fmla="*/ 244086 h 262175"/>
              <a:gd name="connsiteX399" fmla="*/ 4650409 w 6487123"/>
              <a:gd name="connsiteY399" fmla="*/ 214552 h 262175"/>
              <a:gd name="connsiteX400" fmla="*/ 4626039 w 6487123"/>
              <a:gd name="connsiteY400" fmla="*/ 135094 h 262175"/>
              <a:gd name="connsiteX401" fmla="*/ 4650409 w 6487123"/>
              <a:gd name="connsiteY401" fmla="*/ 56462 h 262175"/>
              <a:gd name="connsiteX402" fmla="*/ 4712654 w 6487123"/>
              <a:gd name="connsiteY402" fmla="*/ 27539 h 262175"/>
              <a:gd name="connsiteX403" fmla="*/ 3822807 w 6487123"/>
              <a:gd name="connsiteY403" fmla="*/ 27539 h 262175"/>
              <a:gd name="connsiteX404" fmla="*/ 3858132 w 6487123"/>
              <a:gd name="connsiteY404" fmla="*/ 35627 h 262175"/>
              <a:gd name="connsiteX405" fmla="*/ 3880736 w 6487123"/>
              <a:gd name="connsiteY405" fmla="*/ 52751 h 262175"/>
              <a:gd name="connsiteX406" fmla="*/ 3870718 w 6487123"/>
              <a:gd name="connsiteY406" fmla="*/ 63943 h 262175"/>
              <a:gd name="connsiteX407" fmla="*/ 3851430 w 6487123"/>
              <a:gd name="connsiteY407" fmla="*/ 49164 h 262175"/>
              <a:gd name="connsiteX408" fmla="*/ 3823095 w 6487123"/>
              <a:gd name="connsiteY408" fmla="*/ 42994 h 262175"/>
              <a:gd name="connsiteX409" fmla="*/ 3767929 w 6487123"/>
              <a:gd name="connsiteY409" fmla="*/ 67853 h 262175"/>
              <a:gd name="connsiteX410" fmla="*/ 3747626 w 6487123"/>
              <a:gd name="connsiteY410" fmla="*/ 135112 h 262175"/>
              <a:gd name="connsiteX411" fmla="*/ 3767139 w 6487123"/>
              <a:gd name="connsiteY411" fmla="*/ 203272 h 262175"/>
              <a:gd name="connsiteX412" fmla="*/ 3821946 w 6487123"/>
              <a:gd name="connsiteY412" fmla="*/ 228630 h 262175"/>
              <a:gd name="connsiteX413" fmla="*/ 3847307 w 6487123"/>
              <a:gd name="connsiteY413" fmla="*/ 224720 h 262175"/>
              <a:gd name="connsiteX414" fmla="*/ 3866424 w 6487123"/>
              <a:gd name="connsiteY414" fmla="*/ 213707 h 262175"/>
              <a:gd name="connsiteX415" fmla="*/ 3866424 w 6487123"/>
              <a:gd name="connsiteY415" fmla="*/ 150854 h 262175"/>
              <a:gd name="connsiteX416" fmla="*/ 3817929 w 6487123"/>
              <a:gd name="connsiteY416" fmla="*/ 150854 h 262175"/>
              <a:gd name="connsiteX417" fmla="*/ 3817929 w 6487123"/>
              <a:gd name="connsiteY417" fmla="*/ 136260 h 262175"/>
              <a:gd name="connsiteX418" fmla="*/ 3883026 w 6487123"/>
              <a:gd name="connsiteY418" fmla="*/ 136260 h 262175"/>
              <a:gd name="connsiteX419" fmla="*/ 3883026 w 6487123"/>
              <a:gd name="connsiteY419" fmla="*/ 220307 h 262175"/>
              <a:gd name="connsiteX420" fmla="*/ 3857126 w 6487123"/>
              <a:gd name="connsiteY420" fmla="*/ 237464 h 262175"/>
              <a:gd name="connsiteX421" fmla="*/ 3820225 w 6487123"/>
              <a:gd name="connsiteY421" fmla="*/ 244086 h 262175"/>
              <a:gd name="connsiteX422" fmla="*/ 3754677 w 6487123"/>
              <a:gd name="connsiteY422" fmla="*/ 214946 h 262175"/>
              <a:gd name="connsiteX423" fmla="*/ 3729590 w 6487123"/>
              <a:gd name="connsiteY423" fmla="*/ 135686 h 262175"/>
              <a:gd name="connsiteX424" fmla="*/ 3755538 w 6487123"/>
              <a:gd name="connsiteY424" fmla="*/ 56538 h 262175"/>
              <a:gd name="connsiteX425" fmla="*/ 3822807 w 6487123"/>
              <a:gd name="connsiteY425" fmla="*/ 27539 h 262175"/>
              <a:gd name="connsiteX426" fmla="*/ 3584847 w 6487123"/>
              <a:gd name="connsiteY426" fmla="*/ 27539 h 262175"/>
              <a:gd name="connsiteX427" fmla="*/ 3633719 w 6487123"/>
              <a:gd name="connsiteY427" fmla="*/ 52340 h 262175"/>
              <a:gd name="connsiteX428" fmla="*/ 3652245 w 6487123"/>
              <a:gd name="connsiteY428" fmla="*/ 124491 h 262175"/>
              <a:gd name="connsiteX429" fmla="*/ 3641690 w 6487123"/>
              <a:gd name="connsiteY429" fmla="*/ 194637 h 262175"/>
              <a:gd name="connsiteX430" fmla="*/ 3614820 w 6487123"/>
              <a:gd name="connsiteY430" fmla="*/ 232650 h 262175"/>
              <a:gd name="connsiteX431" fmla="*/ 3578821 w 6487123"/>
              <a:gd name="connsiteY431" fmla="*/ 244086 h 262175"/>
              <a:gd name="connsiteX432" fmla="*/ 3552280 w 6487123"/>
              <a:gd name="connsiteY432" fmla="*/ 238467 h 262175"/>
              <a:gd name="connsiteX433" fmla="*/ 3532649 w 6487123"/>
              <a:gd name="connsiteY433" fmla="*/ 224037 h 262175"/>
              <a:gd name="connsiteX434" fmla="*/ 3542667 w 6487123"/>
              <a:gd name="connsiteY434" fmla="*/ 213131 h 262175"/>
              <a:gd name="connsiteX435" fmla="*/ 3559055 w 6487123"/>
              <a:gd name="connsiteY435" fmla="*/ 225544 h 262175"/>
              <a:gd name="connsiteX436" fmla="*/ 3579107 w 6487123"/>
              <a:gd name="connsiteY436" fmla="*/ 229778 h 262175"/>
              <a:gd name="connsiteX437" fmla="*/ 3617742 w 6487123"/>
              <a:gd name="connsiteY437" fmla="*/ 208114 h 262175"/>
              <a:gd name="connsiteX438" fmla="*/ 3635929 w 6487123"/>
              <a:gd name="connsiteY438" fmla="*/ 132239 h 262175"/>
              <a:gd name="connsiteX439" fmla="*/ 3612540 w 6487123"/>
              <a:gd name="connsiteY439" fmla="*/ 152376 h 262175"/>
              <a:gd name="connsiteX440" fmla="*/ 3584847 w 6487123"/>
              <a:gd name="connsiteY440" fmla="*/ 160034 h 262175"/>
              <a:gd name="connsiteX441" fmla="*/ 3543472 w 6487123"/>
              <a:gd name="connsiteY441" fmla="*/ 143123 h 262175"/>
              <a:gd name="connsiteX442" fmla="*/ 3528355 w 6487123"/>
              <a:gd name="connsiteY442" fmla="*/ 94360 h 262175"/>
              <a:gd name="connsiteX443" fmla="*/ 3545194 w 6487123"/>
              <a:gd name="connsiteY443" fmla="*/ 46207 h 262175"/>
              <a:gd name="connsiteX444" fmla="*/ 3584847 w 6487123"/>
              <a:gd name="connsiteY444" fmla="*/ 27539 h 262175"/>
              <a:gd name="connsiteX445" fmla="*/ 5139149 w 6487123"/>
              <a:gd name="connsiteY445" fmla="*/ 24671 h 262175"/>
              <a:gd name="connsiteX446" fmla="*/ 5148962 w 6487123"/>
              <a:gd name="connsiteY446" fmla="*/ 28323 h 262175"/>
              <a:gd name="connsiteX447" fmla="*/ 5153188 w 6487123"/>
              <a:gd name="connsiteY447" fmla="*/ 38421 h 262175"/>
              <a:gd name="connsiteX448" fmla="*/ 5148962 w 6487123"/>
              <a:gd name="connsiteY448" fmla="*/ 47911 h 262175"/>
              <a:gd name="connsiteX449" fmla="*/ 5139149 w 6487123"/>
              <a:gd name="connsiteY449" fmla="*/ 51600 h 262175"/>
              <a:gd name="connsiteX450" fmla="*/ 5129229 w 6487123"/>
              <a:gd name="connsiteY450" fmla="*/ 47911 h 262175"/>
              <a:gd name="connsiteX451" fmla="*/ 5125111 w 6487123"/>
              <a:gd name="connsiteY451" fmla="*/ 38421 h 262175"/>
              <a:gd name="connsiteX452" fmla="*/ 5129229 w 6487123"/>
              <a:gd name="connsiteY452" fmla="*/ 28323 h 262175"/>
              <a:gd name="connsiteX453" fmla="*/ 5139149 w 6487123"/>
              <a:gd name="connsiteY453" fmla="*/ 24671 h 262175"/>
              <a:gd name="connsiteX454" fmla="*/ 6048508 w 6487123"/>
              <a:gd name="connsiteY454" fmla="*/ 24653 h 262175"/>
              <a:gd name="connsiteX455" fmla="*/ 6074075 w 6487123"/>
              <a:gd name="connsiteY455" fmla="*/ 42008 h 262175"/>
              <a:gd name="connsiteX456" fmla="*/ 6093833 w 6487123"/>
              <a:gd name="connsiteY456" fmla="*/ 60224 h 262175"/>
              <a:gd name="connsiteX457" fmla="*/ 6086661 w 6487123"/>
              <a:gd name="connsiteY457" fmla="*/ 70837 h 262175"/>
              <a:gd name="connsiteX458" fmla="*/ 6066616 w 6487123"/>
              <a:gd name="connsiteY458" fmla="*/ 52299 h 262175"/>
              <a:gd name="connsiteX459" fmla="*/ 6040763 w 6487123"/>
              <a:gd name="connsiteY459" fmla="*/ 34406 h 262175"/>
              <a:gd name="connsiteX460" fmla="*/ 5920567 w 6487123"/>
              <a:gd name="connsiteY460" fmla="*/ 20350 h 262175"/>
              <a:gd name="connsiteX461" fmla="*/ 5931970 w 6487123"/>
              <a:gd name="connsiteY461" fmla="*/ 52012 h 262175"/>
              <a:gd name="connsiteX462" fmla="*/ 5938639 w 6487123"/>
              <a:gd name="connsiteY462" fmla="*/ 81738 h 262175"/>
              <a:gd name="connsiteX463" fmla="*/ 5926878 w 6487123"/>
              <a:gd name="connsiteY463" fmla="*/ 84894 h 262175"/>
              <a:gd name="connsiteX464" fmla="*/ 5920531 w 6487123"/>
              <a:gd name="connsiteY464" fmla="*/ 54988 h 262175"/>
              <a:gd name="connsiteX465" fmla="*/ 5909667 w 6487123"/>
              <a:gd name="connsiteY465" fmla="*/ 22931 h 262175"/>
              <a:gd name="connsiteX466" fmla="*/ 6000889 w 6487123"/>
              <a:gd name="connsiteY466" fmla="*/ 19489 h 262175"/>
              <a:gd name="connsiteX467" fmla="*/ 6013797 w 6487123"/>
              <a:gd name="connsiteY467" fmla="*/ 23218 h 262175"/>
              <a:gd name="connsiteX468" fmla="*/ 6001965 w 6487123"/>
              <a:gd name="connsiteY468" fmla="*/ 56709 h 262175"/>
              <a:gd name="connsiteX469" fmla="*/ 5989701 w 6487123"/>
              <a:gd name="connsiteY469" fmla="*/ 86328 h 262175"/>
              <a:gd name="connsiteX470" fmla="*/ 5980234 w 6487123"/>
              <a:gd name="connsiteY470" fmla="*/ 82886 h 262175"/>
              <a:gd name="connsiteX471" fmla="*/ 5991423 w 6487123"/>
              <a:gd name="connsiteY471" fmla="*/ 52048 h 262175"/>
              <a:gd name="connsiteX472" fmla="*/ 6000889 w 6487123"/>
              <a:gd name="connsiteY472" fmla="*/ 19489 h 262175"/>
              <a:gd name="connsiteX473" fmla="*/ 2893292 w 6487123"/>
              <a:gd name="connsiteY473" fmla="*/ 16047 h 262175"/>
              <a:gd name="connsiteX474" fmla="*/ 3022381 w 6487123"/>
              <a:gd name="connsiteY474" fmla="*/ 16047 h 262175"/>
              <a:gd name="connsiteX475" fmla="*/ 3022381 w 6487123"/>
              <a:gd name="connsiteY475" fmla="*/ 28956 h 262175"/>
              <a:gd name="connsiteX476" fmla="*/ 2999432 w 6487123"/>
              <a:gd name="connsiteY476" fmla="*/ 28956 h 262175"/>
              <a:gd name="connsiteX477" fmla="*/ 2999432 w 6487123"/>
              <a:gd name="connsiteY477" fmla="*/ 188165 h 262175"/>
              <a:gd name="connsiteX478" fmla="*/ 3024675 w 6487123"/>
              <a:gd name="connsiteY478" fmla="*/ 183575 h 262175"/>
              <a:gd name="connsiteX479" fmla="*/ 3025537 w 6487123"/>
              <a:gd name="connsiteY479" fmla="*/ 195910 h 262175"/>
              <a:gd name="connsiteX480" fmla="*/ 2999432 w 6487123"/>
              <a:gd name="connsiteY480" fmla="*/ 200787 h 262175"/>
              <a:gd name="connsiteX481" fmla="*/ 2999432 w 6487123"/>
              <a:gd name="connsiteY481" fmla="*/ 261028 h 262175"/>
              <a:gd name="connsiteX482" fmla="*/ 2985949 w 6487123"/>
              <a:gd name="connsiteY482" fmla="*/ 261028 h 262175"/>
              <a:gd name="connsiteX483" fmla="*/ 2985949 w 6487123"/>
              <a:gd name="connsiteY483" fmla="*/ 203368 h 262175"/>
              <a:gd name="connsiteX484" fmla="*/ 2937182 w 6487123"/>
              <a:gd name="connsiteY484" fmla="*/ 212190 h 262175"/>
              <a:gd name="connsiteX485" fmla="*/ 2894439 w 6487123"/>
              <a:gd name="connsiteY485" fmla="*/ 219720 h 262175"/>
              <a:gd name="connsiteX486" fmla="*/ 2891284 w 6487123"/>
              <a:gd name="connsiteY486" fmla="*/ 206237 h 262175"/>
              <a:gd name="connsiteX487" fmla="*/ 2914520 w 6487123"/>
              <a:gd name="connsiteY487" fmla="*/ 202508 h 262175"/>
              <a:gd name="connsiteX488" fmla="*/ 2914520 w 6487123"/>
              <a:gd name="connsiteY488" fmla="*/ 28956 h 262175"/>
              <a:gd name="connsiteX489" fmla="*/ 2893292 w 6487123"/>
              <a:gd name="connsiteY489" fmla="*/ 28956 h 262175"/>
              <a:gd name="connsiteX490" fmla="*/ 4085430 w 6487123"/>
              <a:gd name="connsiteY490" fmla="*/ 14343 h 262175"/>
              <a:gd name="connsiteX491" fmla="*/ 4210212 w 6487123"/>
              <a:gd name="connsiteY491" fmla="*/ 14343 h 262175"/>
              <a:gd name="connsiteX492" fmla="*/ 4210177 w 6487123"/>
              <a:gd name="connsiteY492" fmla="*/ 16917 h 262175"/>
              <a:gd name="connsiteX493" fmla="*/ 4209926 w 6487123"/>
              <a:gd name="connsiteY493" fmla="*/ 21208 h 262175"/>
              <a:gd name="connsiteX494" fmla="*/ 4205227 w 6487123"/>
              <a:gd name="connsiteY494" fmla="*/ 78876 h 262175"/>
              <a:gd name="connsiteX495" fmla="*/ 4198163 w 6487123"/>
              <a:gd name="connsiteY495" fmla="*/ 101245 h 262175"/>
              <a:gd name="connsiteX496" fmla="*/ 4191745 w 6487123"/>
              <a:gd name="connsiteY496" fmla="*/ 105606 h 262175"/>
              <a:gd name="connsiteX497" fmla="*/ 4182957 w 6487123"/>
              <a:gd name="connsiteY497" fmla="*/ 106964 h 262175"/>
              <a:gd name="connsiteX498" fmla="*/ 4169938 w 6487123"/>
              <a:gd name="connsiteY498" fmla="*/ 107216 h 262175"/>
              <a:gd name="connsiteX499" fmla="*/ 4151969 w 6487123"/>
              <a:gd name="connsiteY499" fmla="*/ 106392 h 262175"/>
              <a:gd name="connsiteX500" fmla="*/ 4150750 w 6487123"/>
              <a:gd name="connsiteY500" fmla="*/ 100243 h 262175"/>
              <a:gd name="connsiteX501" fmla="*/ 4148240 w 6487123"/>
              <a:gd name="connsiteY501" fmla="*/ 94090 h 262175"/>
              <a:gd name="connsiteX502" fmla="*/ 4166460 w 6487123"/>
              <a:gd name="connsiteY502" fmla="*/ 95347 h 262175"/>
              <a:gd name="connsiteX503" fmla="*/ 4177793 w 6487123"/>
              <a:gd name="connsiteY503" fmla="*/ 95525 h 262175"/>
              <a:gd name="connsiteX504" fmla="*/ 4183459 w 6487123"/>
              <a:gd name="connsiteY504" fmla="*/ 95095 h 262175"/>
              <a:gd name="connsiteX505" fmla="*/ 4186974 w 6487123"/>
              <a:gd name="connsiteY505" fmla="*/ 92942 h 262175"/>
              <a:gd name="connsiteX506" fmla="*/ 4192462 w 6487123"/>
              <a:gd name="connsiteY506" fmla="*/ 75001 h 262175"/>
              <a:gd name="connsiteX507" fmla="*/ 4196443 w 6487123"/>
              <a:gd name="connsiteY507" fmla="*/ 26929 h 262175"/>
              <a:gd name="connsiteX508" fmla="*/ 4144223 w 6487123"/>
              <a:gd name="connsiteY508" fmla="*/ 26929 h 262175"/>
              <a:gd name="connsiteX509" fmla="*/ 4126688 w 6487123"/>
              <a:gd name="connsiteY509" fmla="*/ 84247 h 262175"/>
              <a:gd name="connsiteX510" fmla="*/ 4087441 w 6487123"/>
              <a:gd name="connsiteY510" fmla="*/ 120473 h 262175"/>
              <a:gd name="connsiteX511" fmla="*/ 4082452 w 6487123"/>
              <a:gd name="connsiteY511" fmla="*/ 115767 h 262175"/>
              <a:gd name="connsiteX512" fmla="*/ 4076820 w 6487123"/>
              <a:gd name="connsiteY512" fmla="*/ 111276 h 262175"/>
              <a:gd name="connsiteX513" fmla="*/ 4114385 w 6487123"/>
              <a:gd name="connsiteY513" fmla="*/ 79122 h 262175"/>
              <a:gd name="connsiteX514" fmla="*/ 4130451 w 6487123"/>
              <a:gd name="connsiteY514" fmla="*/ 26929 h 262175"/>
              <a:gd name="connsiteX515" fmla="*/ 4085430 w 6487123"/>
              <a:gd name="connsiteY515" fmla="*/ 26929 h 262175"/>
              <a:gd name="connsiteX516" fmla="*/ 0 w 6487123"/>
              <a:gd name="connsiteY516" fmla="*/ 14343 h 262175"/>
              <a:gd name="connsiteX517" fmla="*/ 235480 w 6487123"/>
              <a:gd name="connsiteY517" fmla="*/ 14343 h 262175"/>
              <a:gd name="connsiteX518" fmla="*/ 235480 w 6487123"/>
              <a:gd name="connsiteY518" fmla="*/ 261010 h 262175"/>
              <a:gd name="connsiteX519" fmla="*/ 221460 w 6487123"/>
              <a:gd name="connsiteY519" fmla="*/ 261010 h 262175"/>
              <a:gd name="connsiteX520" fmla="*/ 221460 w 6487123"/>
              <a:gd name="connsiteY520" fmla="*/ 245520 h 262175"/>
              <a:gd name="connsiteX521" fmla="*/ 13735 w 6487123"/>
              <a:gd name="connsiteY521" fmla="*/ 245520 h 262175"/>
              <a:gd name="connsiteX522" fmla="*/ 13735 w 6487123"/>
              <a:gd name="connsiteY522" fmla="*/ 261010 h 262175"/>
              <a:gd name="connsiteX523" fmla="*/ 0 w 6487123"/>
              <a:gd name="connsiteY523" fmla="*/ 261010 h 262175"/>
              <a:gd name="connsiteX524" fmla="*/ 5602435 w 6487123"/>
              <a:gd name="connsiteY524" fmla="*/ 13751 h 262175"/>
              <a:gd name="connsiteX525" fmla="*/ 5635890 w 6487123"/>
              <a:gd name="connsiteY525" fmla="*/ 27413 h 262175"/>
              <a:gd name="connsiteX526" fmla="*/ 5663537 w 6487123"/>
              <a:gd name="connsiteY526" fmla="*/ 43012 h 262175"/>
              <a:gd name="connsiteX527" fmla="*/ 5656078 w 6487123"/>
              <a:gd name="connsiteY527" fmla="*/ 54486 h 262175"/>
              <a:gd name="connsiteX528" fmla="*/ 5628647 w 6487123"/>
              <a:gd name="connsiteY528" fmla="*/ 38027 h 262175"/>
              <a:gd name="connsiteX529" fmla="*/ 5594976 w 6487123"/>
              <a:gd name="connsiteY529" fmla="*/ 23504 h 262175"/>
              <a:gd name="connsiteX530" fmla="*/ 5046904 w 6487123"/>
              <a:gd name="connsiteY530" fmla="*/ 8606 h 262175"/>
              <a:gd name="connsiteX531" fmla="*/ 5058594 w 6487123"/>
              <a:gd name="connsiteY531" fmla="*/ 10001 h 262175"/>
              <a:gd name="connsiteX532" fmla="*/ 5069854 w 6487123"/>
              <a:gd name="connsiteY532" fmla="*/ 13756 h 262175"/>
              <a:gd name="connsiteX533" fmla="*/ 5065839 w 6487123"/>
              <a:gd name="connsiteY533" fmla="*/ 26932 h 262175"/>
              <a:gd name="connsiteX534" fmla="*/ 5047765 w 6487123"/>
              <a:gd name="connsiteY534" fmla="*/ 22626 h 262175"/>
              <a:gd name="connsiteX535" fmla="*/ 5029873 w 6487123"/>
              <a:gd name="connsiteY535" fmla="*/ 31344 h 262175"/>
              <a:gd name="connsiteX536" fmla="*/ 5024243 w 6487123"/>
              <a:gd name="connsiteY536" fmla="*/ 56208 h 262175"/>
              <a:gd name="connsiteX537" fmla="*/ 5024243 w 6487123"/>
              <a:gd name="connsiteY537" fmla="*/ 87494 h 262175"/>
              <a:gd name="connsiteX538" fmla="*/ 5058953 w 6487123"/>
              <a:gd name="connsiteY538" fmla="*/ 87494 h 262175"/>
              <a:gd name="connsiteX539" fmla="*/ 5058953 w 6487123"/>
              <a:gd name="connsiteY539" fmla="*/ 101514 h 262175"/>
              <a:gd name="connsiteX540" fmla="*/ 5024243 w 6487123"/>
              <a:gd name="connsiteY540" fmla="*/ 101514 h 262175"/>
              <a:gd name="connsiteX541" fmla="*/ 5024243 w 6487123"/>
              <a:gd name="connsiteY541" fmla="*/ 240356 h 262175"/>
              <a:gd name="connsiteX542" fmla="*/ 5007641 w 6487123"/>
              <a:gd name="connsiteY542" fmla="*/ 240356 h 262175"/>
              <a:gd name="connsiteX543" fmla="*/ 5007641 w 6487123"/>
              <a:gd name="connsiteY543" fmla="*/ 101514 h 262175"/>
              <a:gd name="connsiteX544" fmla="*/ 4986413 w 6487123"/>
              <a:gd name="connsiteY544" fmla="*/ 101514 h 262175"/>
              <a:gd name="connsiteX545" fmla="*/ 4986413 w 6487123"/>
              <a:gd name="connsiteY545" fmla="*/ 88924 h 262175"/>
              <a:gd name="connsiteX546" fmla="*/ 5007641 w 6487123"/>
              <a:gd name="connsiteY546" fmla="*/ 87494 h 262175"/>
              <a:gd name="connsiteX547" fmla="*/ 5007641 w 6487123"/>
              <a:gd name="connsiteY547" fmla="*/ 55347 h 262175"/>
              <a:gd name="connsiteX548" fmla="*/ 5017593 w 6487123"/>
              <a:gd name="connsiteY548" fmla="*/ 20567 h 262175"/>
              <a:gd name="connsiteX549" fmla="*/ 5046904 w 6487123"/>
              <a:gd name="connsiteY549" fmla="*/ 8606 h 262175"/>
              <a:gd name="connsiteX550" fmla="*/ 4921401 w 6487123"/>
              <a:gd name="connsiteY550" fmla="*/ 8606 h 262175"/>
              <a:gd name="connsiteX551" fmla="*/ 4933091 w 6487123"/>
              <a:gd name="connsiteY551" fmla="*/ 10001 h 262175"/>
              <a:gd name="connsiteX552" fmla="*/ 4944351 w 6487123"/>
              <a:gd name="connsiteY552" fmla="*/ 13756 h 262175"/>
              <a:gd name="connsiteX553" fmla="*/ 4940335 w 6487123"/>
              <a:gd name="connsiteY553" fmla="*/ 26932 h 262175"/>
              <a:gd name="connsiteX554" fmla="*/ 4922263 w 6487123"/>
              <a:gd name="connsiteY554" fmla="*/ 22626 h 262175"/>
              <a:gd name="connsiteX555" fmla="*/ 4904370 w 6487123"/>
              <a:gd name="connsiteY555" fmla="*/ 31344 h 262175"/>
              <a:gd name="connsiteX556" fmla="*/ 4898740 w 6487123"/>
              <a:gd name="connsiteY556" fmla="*/ 56208 h 262175"/>
              <a:gd name="connsiteX557" fmla="*/ 4898740 w 6487123"/>
              <a:gd name="connsiteY557" fmla="*/ 87494 h 262175"/>
              <a:gd name="connsiteX558" fmla="*/ 4933450 w 6487123"/>
              <a:gd name="connsiteY558" fmla="*/ 87494 h 262175"/>
              <a:gd name="connsiteX559" fmla="*/ 4933450 w 6487123"/>
              <a:gd name="connsiteY559" fmla="*/ 101514 h 262175"/>
              <a:gd name="connsiteX560" fmla="*/ 4898740 w 6487123"/>
              <a:gd name="connsiteY560" fmla="*/ 101514 h 262175"/>
              <a:gd name="connsiteX561" fmla="*/ 4898740 w 6487123"/>
              <a:gd name="connsiteY561" fmla="*/ 240356 h 262175"/>
              <a:gd name="connsiteX562" fmla="*/ 4882138 w 6487123"/>
              <a:gd name="connsiteY562" fmla="*/ 240356 h 262175"/>
              <a:gd name="connsiteX563" fmla="*/ 4882138 w 6487123"/>
              <a:gd name="connsiteY563" fmla="*/ 101514 h 262175"/>
              <a:gd name="connsiteX564" fmla="*/ 4860909 w 6487123"/>
              <a:gd name="connsiteY564" fmla="*/ 101514 h 262175"/>
              <a:gd name="connsiteX565" fmla="*/ 4860909 w 6487123"/>
              <a:gd name="connsiteY565" fmla="*/ 88924 h 262175"/>
              <a:gd name="connsiteX566" fmla="*/ 4882138 w 6487123"/>
              <a:gd name="connsiteY566" fmla="*/ 87494 h 262175"/>
              <a:gd name="connsiteX567" fmla="*/ 4882138 w 6487123"/>
              <a:gd name="connsiteY567" fmla="*/ 55347 h 262175"/>
              <a:gd name="connsiteX568" fmla="*/ 4892090 w 6487123"/>
              <a:gd name="connsiteY568" fmla="*/ 20567 h 262175"/>
              <a:gd name="connsiteX569" fmla="*/ 4921401 w 6487123"/>
              <a:gd name="connsiteY569" fmla="*/ 8606 h 262175"/>
              <a:gd name="connsiteX570" fmla="*/ 5953843 w 6487123"/>
              <a:gd name="connsiteY570" fmla="*/ 1990 h 262175"/>
              <a:gd name="connsiteX571" fmla="*/ 5967039 w 6487123"/>
              <a:gd name="connsiteY571" fmla="*/ 1990 h 262175"/>
              <a:gd name="connsiteX572" fmla="*/ 5967039 w 6487123"/>
              <a:gd name="connsiteY572" fmla="*/ 97803 h 262175"/>
              <a:gd name="connsiteX573" fmla="*/ 6016666 w 6487123"/>
              <a:gd name="connsiteY573" fmla="*/ 97803 h 262175"/>
              <a:gd name="connsiteX574" fmla="*/ 6016666 w 6487123"/>
              <a:gd name="connsiteY574" fmla="*/ 110998 h 262175"/>
              <a:gd name="connsiteX575" fmla="*/ 5967039 w 6487123"/>
              <a:gd name="connsiteY575" fmla="*/ 110998 h 262175"/>
              <a:gd name="connsiteX576" fmla="*/ 5967039 w 6487123"/>
              <a:gd name="connsiteY576" fmla="*/ 116162 h 262175"/>
              <a:gd name="connsiteX577" fmla="*/ 5980585 w 6487123"/>
              <a:gd name="connsiteY577" fmla="*/ 134383 h 262175"/>
              <a:gd name="connsiteX578" fmla="*/ 5998530 w 6487123"/>
              <a:gd name="connsiteY578" fmla="*/ 159616 h 262175"/>
              <a:gd name="connsiteX579" fmla="*/ 6010929 w 6487123"/>
              <a:gd name="connsiteY579" fmla="*/ 177838 h 262175"/>
              <a:gd name="connsiteX580" fmla="*/ 6000889 w 6487123"/>
              <a:gd name="connsiteY580" fmla="*/ 189025 h 262175"/>
              <a:gd name="connsiteX581" fmla="*/ 5992177 w 6487123"/>
              <a:gd name="connsiteY581" fmla="*/ 173184 h 262175"/>
              <a:gd name="connsiteX582" fmla="*/ 5979575 w 6487123"/>
              <a:gd name="connsiteY582" fmla="*/ 152561 h 262175"/>
              <a:gd name="connsiteX583" fmla="*/ 5967039 w 6487123"/>
              <a:gd name="connsiteY583" fmla="*/ 133087 h 262175"/>
              <a:gd name="connsiteX584" fmla="*/ 5967039 w 6487123"/>
              <a:gd name="connsiteY584" fmla="*/ 261028 h 262175"/>
              <a:gd name="connsiteX585" fmla="*/ 5953843 w 6487123"/>
              <a:gd name="connsiteY585" fmla="*/ 261028 h 262175"/>
              <a:gd name="connsiteX586" fmla="*/ 5953843 w 6487123"/>
              <a:gd name="connsiteY586" fmla="*/ 134521 h 262175"/>
              <a:gd name="connsiteX587" fmla="*/ 5933547 w 6487123"/>
              <a:gd name="connsiteY587" fmla="*/ 182965 h 262175"/>
              <a:gd name="connsiteX588" fmla="*/ 5910241 w 6487123"/>
              <a:gd name="connsiteY588" fmla="*/ 221728 h 262175"/>
              <a:gd name="connsiteX589" fmla="*/ 5906691 w 6487123"/>
              <a:gd name="connsiteY589" fmla="*/ 215237 h 262175"/>
              <a:gd name="connsiteX590" fmla="*/ 5902495 w 6487123"/>
              <a:gd name="connsiteY590" fmla="*/ 209393 h 262175"/>
              <a:gd name="connsiteX591" fmla="*/ 5920471 w 6487123"/>
              <a:gd name="connsiteY591" fmla="*/ 182289 h 262175"/>
              <a:gd name="connsiteX592" fmla="*/ 5937491 w 6487123"/>
              <a:gd name="connsiteY592" fmla="*/ 147472 h 262175"/>
              <a:gd name="connsiteX593" fmla="*/ 5950687 w 6487123"/>
              <a:gd name="connsiteY593" fmla="*/ 110998 h 262175"/>
              <a:gd name="connsiteX594" fmla="*/ 5906223 w 6487123"/>
              <a:gd name="connsiteY594" fmla="*/ 110998 h 262175"/>
              <a:gd name="connsiteX595" fmla="*/ 5906223 w 6487123"/>
              <a:gd name="connsiteY595" fmla="*/ 97803 h 262175"/>
              <a:gd name="connsiteX596" fmla="*/ 5953843 w 6487123"/>
              <a:gd name="connsiteY596" fmla="*/ 97803 h 262175"/>
              <a:gd name="connsiteX597" fmla="*/ 6113626 w 6487123"/>
              <a:gd name="connsiteY597" fmla="*/ 1704 h 262175"/>
              <a:gd name="connsiteX598" fmla="*/ 6126821 w 6487123"/>
              <a:gd name="connsiteY598" fmla="*/ 1704 h 262175"/>
              <a:gd name="connsiteX599" fmla="*/ 6126821 w 6487123"/>
              <a:gd name="connsiteY599" fmla="*/ 165502 h 262175"/>
              <a:gd name="connsiteX600" fmla="*/ 6162967 w 6487123"/>
              <a:gd name="connsiteY600" fmla="*/ 159192 h 262175"/>
              <a:gd name="connsiteX601" fmla="*/ 6165261 w 6487123"/>
              <a:gd name="connsiteY601" fmla="*/ 171526 h 262175"/>
              <a:gd name="connsiteX602" fmla="*/ 6126821 w 6487123"/>
              <a:gd name="connsiteY602" fmla="*/ 178411 h 262175"/>
              <a:gd name="connsiteX603" fmla="*/ 6126821 w 6487123"/>
              <a:gd name="connsiteY603" fmla="*/ 261028 h 262175"/>
              <a:gd name="connsiteX604" fmla="*/ 6113626 w 6487123"/>
              <a:gd name="connsiteY604" fmla="*/ 261028 h 262175"/>
              <a:gd name="connsiteX605" fmla="*/ 6113626 w 6487123"/>
              <a:gd name="connsiteY605" fmla="*/ 180706 h 262175"/>
              <a:gd name="connsiteX606" fmla="*/ 6018675 w 6487123"/>
              <a:gd name="connsiteY606" fmla="*/ 198205 h 262175"/>
              <a:gd name="connsiteX607" fmla="*/ 6016092 w 6487123"/>
              <a:gd name="connsiteY607" fmla="*/ 185582 h 262175"/>
              <a:gd name="connsiteX608" fmla="*/ 6113626 w 6487123"/>
              <a:gd name="connsiteY608" fmla="*/ 168085 h 262175"/>
              <a:gd name="connsiteX609" fmla="*/ 5710583 w 6487123"/>
              <a:gd name="connsiteY609" fmla="*/ 1704 h 262175"/>
              <a:gd name="connsiteX610" fmla="*/ 5723779 w 6487123"/>
              <a:gd name="connsiteY610" fmla="*/ 3711 h 262175"/>
              <a:gd name="connsiteX611" fmla="*/ 5718077 w 6487123"/>
              <a:gd name="connsiteY611" fmla="*/ 16226 h 262175"/>
              <a:gd name="connsiteX612" fmla="*/ 5710870 w 6487123"/>
              <a:gd name="connsiteY612" fmla="*/ 28956 h 262175"/>
              <a:gd name="connsiteX613" fmla="*/ 5818444 w 6487123"/>
              <a:gd name="connsiteY613" fmla="*/ 28956 h 262175"/>
              <a:gd name="connsiteX614" fmla="*/ 5820739 w 6487123"/>
              <a:gd name="connsiteY614" fmla="*/ 28382 h 262175"/>
              <a:gd name="connsiteX615" fmla="*/ 5830205 w 6487123"/>
              <a:gd name="connsiteY615" fmla="*/ 31537 h 262175"/>
              <a:gd name="connsiteX616" fmla="*/ 5817763 w 6487123"/>
              <a:gd name="connsiteY616" fmla="*/ 54056 h 262175"/>
              <a:gd name="connsiteX617" fmla="*/ 5805535 w 6487123"/>
              <a:gd name="connsiteY617" fmla="*/ 73132 h 262175"/>
              <a:gd name="connsiteX618" fmla="*/ 5793773 w 6487123"/>
              <a:gd name="connsiteY618" fmla="*/ 69117 h 262175"/>
              <a:gd name="connsiteX619" fmla="*/ 5802021 w 6487123"/>
              <a:gd name="connsiteY619" fmla="*/ 55992 h 262175"/>
              <a:gd name="connsiteX620" fmla="*/ 5810698 w 6487123"/>
              <a:gd name="connsiteY620" fmla="*/ 40716 h 262175"/>
              <a:gd name="connsiteX621" fmla="*/ 5758201 w 6487123"/>
              <a:gd name="connsiteY621" fmla="*/ 40716 h 262175"/>
              <a:gd name="connsiteX622" fmla="*/ 5755225 w 6487123"/>
              <a:gd name="connsiteY622" fmla="*/ 50255 h 262175"/>
              <a:gd name="connsiteX623" fmla="*/ 5751604 w 6487123"/>
              <a:gd name="connsiteY623" fmla="*/ 59362 h 262175"/>
              <a:gd name="connsiteX624" fmla="*/ 5787713 w 6487123"/>
              <a:gd name="connsiteY624" fmla="*/ 93141 h 262175"/>
              <a:gd name="connsiteX625" fmla="*/ 5838237 w 6487123"/>
              <a:gd name="connsiteY625" fmla="*/ 113580 h 262175"/>
              <a:gd name="connsiteX626" fmla="*/ 5833719 w 6487123"/>
              <a:gd name="connsiteY626" fmla="*/ 118744 h 262175"/>
              <a:gd name="connsiteX627" fmla="*/ 5829631 w 6487123"/>
              <a:gd name="connsiteY627" fmla="*/ 124768 h 262175"/>
              <a:gd name="connsiteX628" fmla="*/ 5782299 w 6487123"/>
              <a:gd name="connsiteY628" fmla="*/ 103576 h 262175"/>
              <a:gd name="connsiteX629" fmla="*/ 5746154 w 6487123"/>
              <a:gd name="connsiteY629" fmla="*/ 70551 h 262175"/>
              <a:gd name="connsiteX630" fmla="*/ 5717181 w 6487123"/>
              <a:gd name="connsiteY630" fmla="*/ 103217 h 262175"/>
              <a:gd name="connsiteX631" fmla="*/ 5668413 w 6487123"/>
              <a:gd name="connsiteY631" fmla="*/ 126202 h 262175"/>
              <a:gd name="connsiteX632" fmla="*/ 5664935 w 6487123"/>
              <a:gd name="connsiteY632" fmla="*/ 120715 h 262175"/>
              <a:gd name="connsiteX633" fmla="*/ 5660381 w 6487123"/>
              <a:gd name="connsiteY633" fmla="*/ 115875 h 262175"/>
              <a:gd name="connsiteX634" fmla="*/ 5718759 w 6487123"/>
              <a:gd name="connsiteY634" fmla="*/ 85396 h 262175"/>
              <a:gd name="connsiteX635" fmla="*/ 5744433 w 6487123"/>
              <a:gd name="connsiteY635" fmla="*/ 40716 h 262175"/>
              <a:gd name="connsiteX636" fmla="*/ 5703411 w 6487123"/>
              <a:gd name="connsiteY636" fmla="*/ 40716 h 262175"/>
              <a:gd name="connsiteX637" fmla="*/ 5689605 w 6487123"/>
              <a:gd name="connsiteY637" fmla="*/ 57570 h 262175"/>
              <a:gd name="connsiteX638" fmla="*/ 5673003 w 6487123"/>
              <a:gd name="connsiteY638" fmla="*/ 73132 h 262175"/>
              <a:gd name="connsiteX639" fmla="*/ 5668306 w 6487123"/>
              <a:gd name="connsiteY639" fmla="*/ 68291 h 262175"/>
              <a:gd name="connsiteX640" fmla="*/ 5662963 w 6487123"/>
              <a:gd name="connsiteY640" fmla="*/ 64527 h 262175"/>
              <a:gd name="connsiteX641" fmla="*/ 5692797 w 6487123"/>
              <a:gd name="connsiteY641" fmla="*/ 33867 h 262175"/>
              <a:gd name="connsiteX642" fmla="*/ 5710583 w 6487123"/>
              <a:gd name="connsiteY642" fmla="*/ 1704 h 262175"/>
              <a:gd name="connsiteX643" fmla="*/ 4414818 w 6487123"/>
              <a:gd name="connsiteY643" fmla="*/ 1704 h 262175"/>
              <a:gd name="connsiteX644" fmla="*/ 4429161 w 6487123"/>
              <a:gd name="connsiteY644" fmla="*/ 1704 h 262175"/>
              <a:gd name="connsiteX645" fmla="*/ 4428157 w 6487123"/>
              <a:gd name="connsiteY645" fmla="*/ 40393 h 262175"/>
              <a:gd name="connsiteX646" fmla="*/ 4423711 w 6487123"/>
              <a:gd name="connsiteY646" fmla="*/ 86614 h 262175"/>
              <a:gd name="connsiteX647" fmla="*/ 4545915 w 6487123"/>
              <a:gd name="connsiteY647" fmla="*/ 86614 h 262175"/>
              <a:gd name="connsiteX648" fmla="*/ 4545915 w 6487123"/>
              <a:gd name="connsiteY648" fmla="*/ 100385 h 262175"/>
              <a:gd name="connsiteX649" fmla="*/ 4433465 w 6487123"/>
              <a:gd name="connsiteY649" fmla="*/ 100385 h 262175"/>
              <a:gd name="connsiteX650" fmla="*/ 4478359 w 6487123"/>
              <a:gd name="connsiteY650" fmla="*/ 190495 h 262175"/>
              <a:gd name="connsiteX651" fmla="*/ 4549931 w 6487123"/>
              <a:gd name="connsiteY651" fmla="*/ 248119 h 262175"/>
              <a:gd name="connsiteX652" fmla="*/ 4544337 w 6487123"/>
              <a:gd name="connsiteY652" fmla="*/ 254251 h 262175"/>
              <a:gd name="connsiteX653" fmla="*/ 4539604 w 6487123"/>
              <a:gd name="connsiteY653" fmla="*/ 261028 h 262175"/>
              <a:gd name="connsiteX654" fmla="*/ 4466597 w 6487123"/>
              <a:gd name="connsiteY654" fmla="*/ 199388 h 262175"/>
              <a:gd name="connsiteX655" fmla="*/ 4420269 w 6487123"/>
              <a:gd name="connsiteY655" fmla="*/ 104400 h 262175"/>
              <a:gd name="connsiteX656" fmla="*/ 4401080 w 6487123"/>
              <a:gd name="connsiteY656" fmla="*/ 164015 h 262175"/>
              <a:gd name="connsiteX657" fmla="*/ 4363533 w 6487123"/>
              <a:gd name="connsiteY657" fmla="*/ 218721 h 262175"/>
              <a:gd name="connsiteX658" fmla="*/ 4301507 w 6487123"/>
              <a:gd name="connsiteY658" fmla="*/ 261315 h 262175"/>
              <a:gd name="connsiteX659" fmla="*/ 4296881 w 6487123"/>
              <a:gd name="connsiteY659" fmla="*/ 255291 h 262175"/>
              <a:gd name="connsiteX660" fmla="*/ 4291179 w 6487123"/>
              <a:gd name="connsiteY660" fmla="*/ 250127 h 262175"/>
              <a:gd name="connsiteX661" fmla="*/ 4351697 w 6487123"/>
              <a:gd name="connsiteY661" fmla="*/ 209839 h 262175"/>
              <a:gd name="connsiteX662" fmla="*/ 4388247 w 6487123"/>
              <a:gd name="connsiteY662" fmla="*/ 157502 h 262175"/>
              <a:gd name="connsiteX663" fmla="*/ 4407073 w 6487123"/>
              <a:gd name="connsiteY663" fmla="*/ 100385 h 262175"/>
              <a:gd name="connsiteX664" fmla="*/ 4296343 w 6487123"/>
              <a:gd name="connsiteY664" fmla="*/ 100385 h 262175"/>
              <a:gd name="connsiteX665" fmla="*/ 4296343 w 6487123"/>
              <a:gd name="connsiteY665" fmla="*/ 86614 h 262175"/>
              <a:gd name="connsiteX666" fmla="*/ 4409368 w 6487123"/>
              <a:gd name="connsiteY666" fmla="*/ 86614 h 262175"/>
              <a:gd name="connsiteX667" fmla="*/ 4413921 w 6487123"/>
              <a:gd name="connsiteY667" fmla="*/ 40072 h 262175"/>
              <a:gd name="connsiteX668" fmla="*/ 4414818 w 6487123"/>
              <a:gd name="connsiteY668" fmla="*/ 1704 h 262175"/>
              <a:gd name="connsiteX669" fmla="*/ 2646589 w 6487123"/>
              <a:gd name="connsiteY669" fmla="*/ 1704 h 262175"/>
              <a:gd name="connsiteX670" fmla="*/ 2660358 w 6487123"/>
              <a:gd name="connsiteY670" fmla="*/ 1704 h 262175"/>
              <a:gd name="connsiteX671" fmla="*/ 2660358 w 6487123"/>
              <a:gd name="connsiteY671" fmla="*/ 26087 h 262175"/>
              <a:gd name="connsiteX672" fmla="*/ 2740393 w 6487123"/>
              <a:gd name="connsiteY672" fmla="*/ 26087 h 262175"/>
              <a:gd name="connsiteX673" fmla="*/ 2740393 w 6487123"/>
              <a:gd name="connsiteY673" fmla="*/ 1704 h 262175"/>
              <a:gd name="connsiteX674" fmla="*/ 2753876 w 6487123"/>
              <a:gd name="connsiteY674" fmla="*/ 1704 h 262175"/>
              <a:gd name="connsiteX675" fmla="*/ 2753876 w 6487123"/>
              <a:gd name="connsiteY675" fmla="*/ 26087 h 262175"/>
              <a:gd name="connsiteX676" fmla="*/ 2825018 w 6487123"/>
              <a:gd name="connsiteY676" fmla="*/ 26087 h 262175"/>
              <a:gd name="connsiteX677" fmla="*/ 2825018 w 6487123"/>
              <a:gd name="connsiteY677" fmla="*/ 38996 h 262175"/>
              <a:gd name="connsiteX678" fmla="*/ 2753876 w 6487123"/>
              <a:gd name="connsiteY678" fmla="*/ 38996 h 262175"/>
              <a:gd name="connsiteX679" fmla="*/ 2753876 w 6487123"/>
              <a:gd name="connsiteY679" fmla="*/ 64239 h 262175"/>
              <a:gd name="connsiteX680" fmla="*/ 2740393 w 6487123"/>
              <a:gd name="connsiteY680" fmla="*/ 64239 h 262175"/>
              <a:gd name="connsiteX681" fmla="*/ 2740393 w 6487123"/>
              <a:gd name="connsiteY681" fmla="*/ 38996 h 262175"/>
              <a:gd name="connsiteX682" fmla="*/ 2660358 w 6487123"/>
              <a:gd name="connsiteY682" fmla="*/ 38996 h 262175"/>
              <a:gd name="connsiteX683" fmla="*/ 2660358 w 6487123"/>
              <a:gd name="connsiteY683" fmla="*/ 65100 h 262175"/>
              <a:gd name="connsiteX684" fmla="*/ 2646589 w 6487123"/>
              <a:gd name="connsiteY684" fmla="*/ 65100 h 262175"/>
              <a:gd name="connsiteX685" fmla="*/ 2646589 w 6487123"/>
              <a:gd name="connsiteY685" fmla="*/ 38996 h 262175"/>
              <a:gd name="connsiteX686" fmla="*/ 2575447 w 6487123"/>
              <a:gd name="connsiteY686" fmla="*/ 38996 h 262175"/>
              <a:gd name="connsiteX687" fmla="*/ 2575447 w 6487123"/>
              <a:gd name="connsiteY687" fmla="*/ 26087 h 262175"/>
              <a:gd name="connsiteX688" fmla="*/ 2646589 w 6487123"/>
              <a:gd name="connsiteY688" fmla="*/ 26087 h 262175"/>
              <a:gd name="connsiteX689" fmla="*/ 4015431 w 6487123"/>
              <a:gd name="connsiteY689" fmla="*/ 1434 h 262175"/>
              <a:gd name="connsiteX690" fmla="*/ 4028627 w 6487123"/>
              <a:gd name="connsiteY690" fmla="*/ 1434 h 262175"/>
              <a:gd name="connsiteX691" fmla="*/ 4028627 w 6487123"/>
              <a:gd name="connsiteY691" fmla="*/ 39300 h 262175"/>
              <a:gd name="connsiteX692" fmla="*/ 4076259 w 6487123"/>
              <a:gd name="connsiteY692" fmla="*/ 39300 h 262175"/>
              <a:gd name="connsiteX693" fmla="*/ 4076259 w 6487123"/>
              <a:gd name="connsiteY693" fmla="*/ 51886 h 262175"/>
              <a:gd name="connsiteX694" fmla="*/ 4028627 w 6487123"/>
              <a:gd name="connsiteY694" fmla="*/ 51886 h 262175"/>
              <a:gd name="connsiteX695" fmla="*/ 4028627 w 6487123"/>
              <a:gd name="connsiteY695" fmla="*/ 92657 h 262175"/>
              <a:gd name="connsiteX696" fmla="*/ 4082557 w 6487123"/>
              <a:gd name="connsiteY696" fmla="*/ 92657 h 262175"/>
              <a:gd name="connsiteX697" fmla="*/ 4082557 w 6487123"/>
              <a:gd name="connsiteY697" fmla="*/ 105530 h 262175"/>
              <a:gd name="connsiteX698" fmla="*/ 4031191 w 6487123"/>
              <a:gd name="connsiteY698" fmla="*/ 105530 h 262175"/>
              <a:gd name="connsiteX699" fmla="*/ 4031191 w 6487123"/>
              <a:gd name="connsiteY699" fmla="*/ 152038 h 262175"/>
              <a:gd name="connsiteX700" fmla="*/ 4080263 w 6487123"/>
              <a:gd name="connsiteY700" fmla="*/ 152038 h 262175"/>
              <a:gd name="connsiteX701" fmla="*/ 4080263 w 6487123"/>
              <a:gd name="connsiteY701" fmla="*/ 164911 h 262175"/>
              <a:gd name="connsiteX702" fmla="*/ 4031191 w 6487123"/>
              <a:gd name="connsiteY702" fmla="*/ 164911 h 262175"/>
              <a:gd name="connsiteX703" fmla="*/ 4031191 w 6487123"/>
              <a:gd name="connsiteY703" fmla="*/ 229189 h 262175"/>
              <a:gd name="connsiteX704" fmla="*/ 4062905 w 6487123"/>
              <a:gd name="connsiteY704" fmla="*/ 237914 h 262175"/>
              <a:gd name="connsiteX705" fmla="*/ 4104927 w 6487123"/>
              <a:gd name="connsiteY705" fmla="*/ 240392 h 262175"/>
              <a:gd name="connsiteX706" fmla="*/ 4125463 w 6487123"/>
              <a:gd name="connsiteY706" fmla="*/ 240387 h 262175"/>
              <a:gd name="connsiteX707" fmla="*/ 4162111 w 6487123"/>
              <a:gd name="connsiteY707" fmla="*/ 240356 h 262175"/>
              <a:gd name="connsiteX708" fmla="*/ 4199353 w 6487123"/>
              <a:gd name="connsiteY708" fmla="*/ 240270 h 262175"/>
              <a:gd name="connsiteX709" fmla="*/ 4221669 w 6487123"/>
              <a:gd name="connsiteY709" fmla="*/ 240104 h 262175"/>
              <a:gd name="connsiteX710" fmla="*/ 4217867 w 6487123"/>
              <a:gd name="connsiteY710" fmla="*/ 246758 h 262175"/>
              <a:gd name="connsiteX711" fmla="*/ 4215359 w 6487123"/>
              <a:gd name="connsiteY711" fmla="*/ 253839 h 262175"/>
              <a:gd name="connsiteX712" fmla="*/ 4105499 w 6487123"/>
              <a:gd name="connsiteY712" fmla="*/ 253839 h 262175"/>
              <a:gd name="connsiteX713" fmla="*/ 4028119 w 6487123"/>
              <a:gd name="connsiteY713" fmla="*/ 242595 h 262175"/>
              <a:gd name="connsiteX714" fmla="*/ 3985593 w 6487123"/>
              <a:gd name="connsiteY714" fmla="*/ 198220 h 262175"/>
              <a:gd name="connsiteX715" fmla="*/ 3978759 w 6487123"/>
              <a:gd name="connsiteY715" fmla="*/ 233059 h 262175"/>
              <a:gd name="connsiteX716" fmla="*/ 3966970 w 6487123"/>
              <a:gd name="connsiteY716" fmla="*/ 261871 h 262175"/>
              <a:gd name="connsiteX717" fmla="*/ 3961734 w 6487123"/>
              <a:gd name="connsiteY717" fmla="*/ 258249 h 262175"/>
              <a:gd name="connsiteX718" fmla="*/ 3956069 w 6487123"/>
              <a:gd name="connsiteY718" fmla="*/ 254412 h 262175"/>
              <a:gd name="connsiteX719" fmla="*/ 3972707 w 6487123"/>
              <a:gd name="connsiteY719" fmla="*/ 200641 h 262175"/>
              <a:gd name="connsiteX720" fmla="*/ 3977297 w 6487123"/>
              <a:gd name="connsiteY720" fmla="*/ 129650 h 262175"/>
              <a:gd name="connsiteX721" fmla="*/ 3990456 w 6487123"/>
              <a:gd name="connsiteY721" fmla="*/ 130508 h 262175"/>
              <a:gd name="connsiteX722" fmla="*/ 3988454 w 6487123"/>
              <a:gd name="connsiteY722" fmla="*/ 171802 h 262175"/>
              <a:gd name="connsiteX723" fmla="*/ 4000797 w 6487123"/>
              <a:gd name="connsiteY723" fmla="*/ 201108 h 262175"/>
              <a:gd name="connsiteX724" fmla="*/ 4018318 w 6487123"/>
              <a:gd name="connsiteY724" fmla="*/ 221147 h 262175"/>
              <a:gd name="connsiteX725" fmla="*/ 4018318 w 6487123"/>
              <a:gd name="connsiteY725" fmla="*/ 105530 h 262175"/>
              <a:gd name="connsiteX726" fmla="*/ 3962093 w 6487123"/>
              <a:gd name="connsiteY726" fmla="*/ 105530 h 262175"/>
              <a:gd name="connsiteX727" fmla="*/ 3962093 w 6487123"/>
              <a:gd name="connsiteY727" fmla="*/ 92657 h 262175"/>
              <a:gd name="connsiteX728" fmla="*/ 4015431 w 6487123"/>
              <a:gd name="connsiteY728" fmla="*/ 92657 h 262175"/>
              <a:gd name="connsiteX729" fmla="*/ 4015431 w 6487123"/>
              <a:gd name="connsiteY729" fmla="*/ 51886 h 262175"/>
              <a:gd name="connsiteX730" fmla="*/ 3967543 w 6487123"/>
              <a:gd name="connsiteY730" fmla="*/ 51886 h 262175"/>
              <a:gd name="connsiteX731" fmla="*/ 3967543 w 6487123"/>
              <a:gd name="connsiteY731" fmla="*/ 39300 h 262175"/>
              <a:gd name="connsiteX732" fmla="*/ 4015431 w 6487123"/>
              <a:gd name="connsiteY732" fmla="*/ 39300 h 262175"/>
              <a:gd name="connsiteX733" fmla="*/ 2338210 w 6487123"/>
              <a:gd name="connsiteY733" fmla="*/ 1434 h 262175"/>
              <a:gd name="connsiteX734" fmla="*/ 2351119 w 6487123"/>
              <a:gd name="connsiteY734" fmla="*/ 1434 h 262175"/>
              <a:gd name="connsiteX735" fmla="*/ 2351119 w 6487123"/>
              <a:gd name="connsiteY735" fmla="*/ 21802 h 262175"/>
              <a:gd name="connsiteX736" fmla="*/ 2405336 w 6487123"/>
              <a:gd name="connsiteY736" fmla="*/ 21802 h 262175"/>
              <a:gd name="connsiteX737" fmla="*/ 2405336 w 6487123"/>
              <a:gd name="connsiteY737" fmla="*/ 1434 h 262175"/>
              <a:gd name="connsiteX738" fmla="*/ 2418532 w 6487123"/>
              <a:gd name="connsiteY738" fmla="*/ 1434 h 262175"/>
              <a:gd name="connsiteX739" fmla="*/ 2418532 w 6487123"/>
              <a:gd name="connsiteY739" fmla="*/ 21802 h 262175"/>
              <a:gd name="connsiteX740" fmla="*/ 2481642 w 6487123"/>
              <a:gd name="connsiteY740" fmla="*/ 21802 h 262175"/>
              <a:gd name="connsiteX741" fmla="*/ 2481642 w 6487123"/>
              <a:gd name="connsiteY741" fmla="*/ 69385 h 262175"/>
              <a:gd name="connsiteX742" fmla="*/ 2418532 w 6487123"/>
              <a:gd name="connsiteY742" fmla="*/ 69385 h 262175"/>
              <a:gd name="connsiteX743" fmla="*/ 2418532 w 6487123"/>
              <a:gd name="connsiteY743" fmla="*/ 96099 h 262175"/>
              <a:gd name="connsiteX744" fmla="*/ 2498280 w 6487123"/>
              <a:gd name="connsiteY744" fmla="*/ 96099 h 262175"/>
              <a:gd name="connsiteX745" fmla="*/ 2498137 w 6487123"/>
              <a:gd name="connsiteY745" fmla="*/ 98208 h 262175"/>
              <a:gd name="connsiteX746" fmla="*/ 2497994 w 6487123"/>
              <a:gd name="connsiteY746" fmla="*/ 101818 h 262175"/>
              <a:gd name="connsiteX747" fmla="*/ 2494228 w 6487123"/>
              <a:gd name="connsiteY747" fmla="*/ 122506 h 262175"/>
              <a:gd name="connsiteX748" fmla="*/ 2489387 w 6487123"/>
              <a:gd name="connsiteY748" fmla="*/ 132227 h 262175"/>
              <a:gd name="connsiteX749" fmla="*/ 2483937 w 6487123"/>
              <a:gd name="connsiteY749" fmla="*/ 135310 h 262175"/>
              <a:gd name="connsiteX750" fmla="*/ 2476765 w 6487123"/>
              <a:gd name="connsiteY750" fmla="*/ 136242 h 262175"/>
              <a:gd name="connsiteX751" fmla="*/ 2466905 w 6487123"/>
              <a:gd name="connsiteY751" fmla="*/ 136530 h 262175"/>
              <a:gd name="connsiteX752" fmla="*/ 2452956 w 6487123"/>
              <a:gd name="connsiteY752" fmla="*/ 135955 h 262175"/>
              <a:gd name="connsiteX753" fmla="*/ 2451952 w 6487123"/>
              <a:gd name="connsiteY753" fmla="*/ 130648 h 262175"/>
              <a:gd name="connsiteX754" fmla="*/ 2450087 w 6487123"/>
              <a:gd name="connsiteY754" fmla="*/ 125340 h 262175"/>
              <a:gd name="connsiteX755" fmla="*/ 2463606 w 6487123"/>
              <a:gd name="connsiteY755" fmla="*/ 126345 h 262175"/>
              <a:gd name="connsiteX756" fmla="*/ 2472176 w 6487123"/>
              <a:gd name="connsiteY756" fmla="*/ 126489 h 262175"/>
              <a:gd name="connsiteX757" fmla="*/ 2476371 w 6487123"/>
              <a:gd name="connsiteY757" fmla="*/ 126166 h 262175"/>
              <a:gd name="connsiteX758" fmla="*/ 2479061 w 6487123"/>
              <a:gd name="connsiteY758" fmla="*/ 124766 h 262175"/>
              <a:gd name="connsiteX759" fmla="*/ 2481750 w 6487123"/>
              <a:gd name="connsiteY759" fmla="*/ 119239 h 262175"/>
              <a:gd name="connsiteX760" fmla="*/ 2484224 w 6487123"/>
              <a:gd name="connsiteY760" fmla="*/ 107251 h 262175"/>
              <a:gd name="connsiteX761" fmla="*/ 2418532 w 6487123"/>
              <a:gd name="connsiteY761" fmla="*/ 107251 h 262175"/>
              <a:gd name="connsiteX762" fmla="*/ 2418532 w 6487123"/>
              <a:gd name="connsiteY762" fmla="*/ 137372 h 262175"/>
              <a:gd name="connsiteX763" fmla="*/ 2405336 w 6487123"/>
              <a:gd name="connsiteY763" fmla="*/ 137372 h 262175"/>
              <a:gd name="connsiteX764" fmla="*/ 2405336 w 6487123"/>
              <a:gd name="connsiteY764" fmla="*/ 107251 h 262175"/>
              <a:gd name="connsiteX765" fmla="*/ 2339931 w 6487123"/>
              <a:gd name="connsiteY765" fmla="*/ 107251 h 262175"/>
              <a:gd name="connsiteX766" fmla="*/ 2312357 w 6487123"/>
              <a:gd name="connsiteY766" fmla="*/ 133715 h 262175"/>
              <a:gd name="connsiteX767" fmla="*/ 2259610 w 6487123"/>
              <a:gd name="connsiteY767" fmla="*/ 155444 h 262175"/>
              <a:gd name="connsiteX768" fmla="*/ 2256597 w 6487123"/>
              <a:gd name="connsiteY768" fmla="*/ 149528 h 262175"/>
              <a:gd name="connsiteX769" fmla="*/ 2252725 w 6487123"/>
              <a:gd name="connsiteY769" fmla="*/ 144256 h 262175"/>
              <a:gd name="connsiteX770" fmla="*/ 2297475 w 6487123"/>
              <a:gd name="connsiteY770" fmla="*/ 127367 h 262175"/>
              <a:gd name="connsiteX771" fmla="*/ 2323293 w 6487123"/>
              <a:gd name="connsiteY771" fmla="*/ 107251 h 262175"/>
              <a:gd name="connsiteX772" fmla="*/ 2270223 w 6487123"/>
              <a:gd name="connsiteY772" fmla="*/ 107251 h 262175"/>
              <a:gd name="connsiteX773" fmla="*/ 2274706 w 6487123"/>
              <a:gd name="connsiteY773" fmla="*/ 83712 h 262175"/>
              <a:gd name="connsiteX774" fmla="*/ 2278543 w 6487123"/>
              <a:gd name="connsiteY774" fmla="*/ 58233 h 262175"/>
              <a:gd name="connsiteX775" fmla="*/ 2338210 w 6487123"/>
              <a:gd name="connsiteY775" fmla="*/ 58233 h 262175"/>
              <a:gd name="connsiteX776" fmla="*/ 2338210 w 6487123"/>
              <a:gd name="connsiteY776" fmla="*/ 56797 h 262175"/>
              <a:gd name="connsiteX777" fmla="*/ 2338210 w 6487123"/>
              <a:gd name="connsiteY777" fmla="*/ 33240 h 262175"/>
              <a:gd name="connsiteX778" fmla="*/ 2264773 w 6487123"/>
              <a:gd name="connsiteY778" fmla="*/ 33240 h 262175"/>
              <a:gd name="connsiteX779" fmla="*/ 2264773 w 6487123"/>
              <a:gd name="connsiteY779" fmla="*/ 21802 h 262175"/>
              <a:gd name="connsiteX780" fmla="*/ 2338210 w 6487123"/>
              <a:gd name="connsiteY780" fmla="*/ 21802 h 262175"/>
              <a:gd name="connsiteX781" fmla="*/ 2010611 w 6487123"/>
              <a:gd name="connsiteY781" fmla="*/ 1434 h 262175"/>
              <a:gd name="connsiteX782" fmla="*/ 2025816 w 6487123"/>
              <a:gd name="connsiteY782" fmla="*/ 4016 h 262175"/>
              <a:gd name="connsiteX783" fmla="*/ 2019504 w 6487123"/>
              <a:gd name="connsiteY783" fmla="*/ 14522 h 262175"/>
              <a:gd name="connsiteX784" fmla="*/ 2012333 w 6487123"/>
              <a:gd name="connsiteY784" fmla="*/ 25244 h 262175"/>
              <a:gd name="connsiteX785" fmla="*/ 2091507 w 6487123"/>
              <a:gd name="connsiteY785" fmla="*/ 25244 h 262175"/>
              <a:gd name="connsiteX786" fmla="*/ 2094089 w 6487123"/>
              <a:gd name="connsiteY786" fmla="*/ 24383 h 262175"/>
              <a:gd name="connsiteX787" fmla="*/ 2102982 w 6487123"/>
              <a:gd name="connsiteY787" fmla="*/ 30679 h 262175"/>
              <a:gd name="connsiteX788" fmla="*/ 2088675 w 6487123"/>
              <a:gd name="connsiteY788" fmla="*/ 52980 h 262175"/>
              <a:gd name="connsiteX789" fmla="*/ 2072000 w 6487123"/>
              <a:gd name="connsiteY789" fmla="*/ 74011 h 262175"/>
              <a:gd name="connsiteX790" fmla="*/ 2160068 w 6487123"/>
              <a:gd name="connsiteY790" fmla="*/ 74011 h 262175"/>
              <a:gd name="connsiteX791" fmla="*/ 2160068 w 6487123"/>
              <a:gd name="connsiteY791" fmla="*/ 157739 h 262175"/>
              <a:gd name="connsiteX792" fmla="*/ 2083475 w 6487123"/>
              <a:gd name="connsiteY792" fmla="*/ 157739 h 262175"/>
              <a:gd name="connsiteX793" fmla="*/ 2083475 w 6487123"/>
              <a:gd name="connsiteY793" fmla="*/ 232929 h 262175"/>
              <a:gd name="connsiteX794" fmla="*/ 2086595 w 6487123"/>
              <a:gd name="connsiteY794" fmla="*/ 240678 h 262175"/>
              <a:gd name="connsiteX795" fmla="*/ 2100686 w 6487123"/>
              <a:gd name="connsiteY795" fmla="*/ 242400 h 262175"/>
              <a:gd name="connsiteX796" fmla="*/ 2152609 w 6487123"/>
              <a:gd name="connsiteY796" fmla="*/ 242400 h 262175"/>
              <a:gd name="connsiteX797" fmla="*/ 2162661 w 6487123"/>
              <a:gd name="connsiteY797" fmla="*/ 239636 h 262175"/>
              <a:gd name="connsiteX798" fmla="*/ 2167420 w 6487123"/>
              <a:gd name="connsiteY798" fmla="*/ 227562 h 262175"/>
              <a:gd name="connsiteX799" fmla="*/ 2169248 w 6487123"/>
              <a:gd name="connsiteY799" fmla="*/ 200500 h 262175"/>
              <a:gd name="connsiteX800" fmla="*/ 2175630 w 6487123"/>
              <a:gd name="connsiteY800" fmla="*/ 203800 h 262175"/>
              <a:gd name="connsiteX801" fmla="*/ 2182444 w 6487123"/>
              <a:gd name="connsiteY801" fmla="*/ 206240 h 262175"/>
              <a:gd name="connsiteX802" fmla="*/ 2175451 w 6487123"/>
              <a:gd name="connsiteY802" fmla="*/ 245604 h 262175"/>
              <a:gd name="connsiteX803" fmla="*/ 2153183 w 6487123"/>
              <a:gd name="connsiteY803" fmla="*/ 255273 h 262175"/>
              <a:gd name="connsiteX804" fmla="*/ 2100113 w 6487123"/>
              <a:gd name="connsiteY804" fmla="*/ 255273 h 262175"/>
              <a:gd name="connsiteX805" fmla="*/ 2075981 w 6487123"/>
              <a:gd name="connsiteY805" fmla="*/ 250870 h 262175"/>
              <a:gd name="connsiteX806" fmla="*/ 2069706 w 6487123"/>
              <a:gd name="connsiteY806" fmla="*/ 232929 h 262175"/>
              <a:gd name="connsiteX807" fmla="*/ 2069706 w 6487123"/>
              <a:gd name="connsiteY807" fmla="*/ 157739 h 262175"/>
              <a:gd name="connsiteX808" fmla="*/ 2051347 w 6487123"/>
              <a:gd name="connsiteY808" fmla="*/ 157739 h 262175"/>
              <a:gd name="connsiteX809" fmla="*/ 2031276 w 6487123"/>
              <a:gd name="connsiteY809" fmla="*/ 200296 h 262175"/>
              <a:gd name="connsiteX810" fmla="*/ 1994824 w 6487123"/>
              <a:gd name="connsiteY810" fmla="*/ 234171 h 262175"/>
              <a:gd name="connsiteX811" fmla="*/ 1936314 w 6487123"/>
              <a:gd name="connsiteY811" fmla="*/ 258142 h 262175"/>
              <a:gd name="connsiteX812" fmla="*/ 1932835 w 6487123"/>
              <a:gd name="connsiteY812" fmla="*/ 251948 h 262175"/>
              <a:gd name="connsiteX813" fmla="*/ 1928282 w 6487123"/>
              <a:gd name="connsiteY813" fmla="*/ 246405 h 262175"/>
              <a:gd name="connsiteX814" fmla="*/ 1983371 w 6487123"/>
              <a:gd name="connsiteY814" fmla="*/ 225273 h 262175"/>
              <a:gd name="connsiteX815" fmla="*/ 2017869 w 6487123"/>
              <a:gd name="connsiteY815" fmla="*/ 195334 h 262175"/>
              <a:gd name="connsiteX816" fmla="*/ 2037003 w 6487123"/>
              <a:gd name="connsiteY816" fmla="*/ 157739 h 262175"/>
              <a:gd name="connsiteX817" fmla="*/ 1957542 w 6487123"/>
              <a:gd name="connsiteY817" fmla="*/ 157739 h 262175"/>
              <a:gd name="connsiteX818" fmla="*/ 1957542 w 6487123"/>
              <a:gd name="connsiteY818" fmla="*/ 85453 h 262175"/>
              <a:gd name="connsiteX819" fmla="*/ 1947143 w 6487123"/>
              <a:gd name="connsiteY819" fmla="*/ 93988 h 262175"/>
              <a:gd name="connsiteX820" fmla="*/ 1936314 w 6487123"/>
              <a:gd name="connsiteY820" fmla="*/ 102096 h 262175"/>
              <a:gd name="connsiteX821" fmla="*/ 1931581 w 6487123"/>
              <a:gd name="connsiteY821" fmla="*/ 96930 h 262175"/>
              <a:gd name="connsiteX822" fmla="*/ 1925987 w 6487123"/>
              <a:gd name="connsiteY822" fmla="*/ 92624 h 262175"/>
              <a:gd name="connsiteX823" fmla="*/ 1977443 w 6487123"/>
              <a:gd name="connsiteY823" fmla="*/ 47786 h 262175"/>
              <a:gd name="connsiteX824" fmla="*/ 2010611 w 6487123"/>
              <a:gd name="connsiteY824" fmla="*/ 1434 h 262175"/>
              <a:gd name="connsiteX825" fmla="*/ 377783 w 6487123"/>
              <a:gd name="connsiteY825" fmla="*/ 1434 h 262175"/>
              <a:gd name="connsiteX826" fmla="*/ 390117 w 6487123"/>
              <a:gd name="connsiteY826" fmla="*/ 5450 h 262175"/>
              <a:gd name="connsiteX827" fmla="*/ 383017 w 6487123"/>
              <a:gd name="connsiteY827" fmla="*/ 18431 h 262175"/>
              <a:gd name="connsiteX828" fmla="*/ 374627 w 6487123"/>
              <a:gd name="connsiteY828" fmla="*/ 30981 h 262175"/>
              <a:gd name="connsiteX829" fmla="*/ 552482 w 6487123"/>
              <a:gd name="connsiteY829" fmla="*/ 30981 h 262175"/>
              <a:gd name="connsiteX830" fmla="*/ 552482 w 6487123"/>
              <a:gd name="connsiteY830" fmla="*/ 43280 h 262175"/>
              <a:gd name="connsiteX831" fmla="*/ 365734 w 6487123"/>
              <a:gd name="connsiteY831" fmla="*/ 43280 h 262175"/>
              <a:gd name="connsiteX832" fmla="*/ 344291 w 6487123"/>
              <a:gd name="connsiteY832" fmla="*/ 67033 h 262175"/>
              <a:gd name="connsiteX833" fmla="*/ 321557 w 6487123"/>
              <a:gd name="connsiteY833" fmla="*/ 86899 h 262175"/>
              <a:gd name="connsiteX834" fmla="*/ 317684 w 6487123"/>
              <a:gd name="connsiteY834" fmla="*/ 81010 h 262175"/>
              <a:gd name="connsiteX835" fmla="*/ 312951 w 6487123"/>
              <a:gd name="connsiteY835" fmla="*/ 75130 h 262175"/>
              <a:gd name="connsiteX836" fmla="*/ 349347 w 6487123"/>
              <a:gd name="connsiteY836" fmla="*/ 42590 h 262175"/>
              <a:gd name="connsiteX837" fmla="*/ 377783 w 6487123"/>
              <a:gd name="connsiteY837" fmla="*/ 1434 h 262175"/>
              <a:gd name="connsiteX838" fmla="*/ 6302956 w 6487123"/>
              <a:gd name="connsiteY838" fmla="*/ 0 h 262175"/>
              <a:gd name="connsiteX839" fmla="*/ 6316439 w 6487123"/>
              <a:gd name="connsiteY839" fmla="*/ 4016 h 262175"/>
              <a:gd name="connsiteX840" fmla="*/ 6307331 w 6487123"/>
              <a:gd name="connsiteY840" fmla="*/ 22698 h 262175"/>
              <a:gd name="connsiteX841" fmla="*/ 6296933 w 6487123"/>
              <a:gd name="connsiteY841" fmla="*/ 40734 h 262175"/>
              <a:gd name="connsiteX842" fmla="*/ 6461019 w 6487123"/>
              <a:gd name="connsiteY842" fmla="*/ 40734 h 262175"/>
              <a:gd name="connsiteX843" fmla="*/ 6461019 w 6487123"/>
              <a:gd name="connsiteY843" fmla="*/ 48459 h 262175"/>
              <a:gd name="connsiteX844" fmla="*/ 6457353 w 6487123"/>
              <a:gd name="connsiteY844" fmla="*/ 126832 h 262175"/>
              <a:gd name="connsiteX845" fmla="*/ 6452923 w 6487123"/>
              <a:gd name="connsiteY845" fmla="*/ 170900 h 262175"/>
              <a:gd name="connsiteX846" fmla="*/ 6446388 w 6487123"/>
              <a:gd name="connsiteY846" fmla="*/ 190172 h 262175"/>
              <a:gd name="connsiteX847" fmla="*/ 6439109 w 6487123"/>
              <a:gd name="connsiteY847" fmla="*/ 195623 h 262175"/>
              <a:gd name="connsiteX848" fmla="*/ 6429463 w 6487123"/>
              <a:gd name="connsiteY848" fmla="*/ 197631 h 262175"/>
              <a:gd name="connsiteX849" fmla="*/ 6415299 w 6487123"/>
              <a:gd name="connsiteY849" fmla="*/ 197991 h 262175"/>
              <a:gd name="connsiteX850" fmla="*/ 6396187 w 6487123"/>
              <a:gd name="connsiteY850" fmla="*/ 197057 h 262175"/>
              <a:gd name="connsiteX851" fmla="*/ 6394969 w 6487123"/>
              <a:gd name="connsiteY851" fmla="*/ 190351 h 262175"/>
              <a:gd name="connsiteX852" fmla="*/ 6392458 w 6487123"/>
              <a:gd name="connsiteY852" fmla="*/ 183860 h 262175"/>
              <a:gd name="connsiteX853" fmla="*/ 6411929 w 6487123"/>
              <a:gd name="connsiteY853" fmla="*/ 185117 h 262175"/>
              <a:gd name="connsiteX854" fmla="*/ 6424300 w 6487123"/>
              <a:gd name="connsiteY854" fmla="*/ 185296 h 262175"/>
              <a:gd name="connsiteX855" fmla="*/ 6430073 w 6487123"/>
              <a:gd name="connsiteY855" fmla="*/ 184614 h 262175"/>
              <a:gd name="connsiteX856" fmla="*/ 6434340 w 6487123"/>
              <a:gd name="connsiteY856" fmla="*/ 181563 h 262175"/>
              <a:gd name="connsiteX857" fmla="*/ 6439589 w 6487123"/>
              <a:gd name="connsiteY857" fmla="*/ 164976 h 262175"/>
              <a:gd name="connsiteX858" fmla="*/ 6443627 w 6487123"/>
              <a:gd name="connsiteY858" fmla="*/ 124806 h 262175"/>
              <a:gd name="connsiteX859" fmla="*/ 6446962 w 6487123"/>
              <a:gd name="connsiteY859" fmla="*/ 53894 h 262175"/>
              <a:gd name="connsiteX860" fmla="*/ 6288613 w 6487123"/>
              <a:gd name="connsiteY860" fmla="*/ 53894 h 262175"/>
              <a:gd name="connsiteX861" fmla="*/ 6264015 w 6487123"/>
              <a:gd name="connsiteY861" fmla="*/ 84964 h 262175"/>
              <a:gd name="connsiteX862" fmla="*/ 6237265 w 6487123"/>
              <a:gd name="connsiteY862" fmla="*/ 110413 h 262175"/>
              <a:gd name="connsiteX863" fmla="*/ 6231814 w 6487123"/>
              <a:gd name="connsiteY863" fmla="*/ 105677 h 262175"/>
              <a:gd name="connsiteX864" fmla="*/ 6225503 w 6487123"/>
              <a:gd name="connsiteY864" fmla="*/ 100943 h 262175"/>
              <a:gd name="connsiteX865" fmla="*/ 6269717 w 6487123"/>
              <a:gd name="connsiteY865" fmla="*/ 56503 h 262175"/>
              <a:gd name="connsiteX866" fmla="*/ 6302956 w 6487123"/>
              <a:gd name="connsiteY866" fmla="*/ 0 h 262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Lst>
            <a:rect l="l" t="t" r="r" b="b"/>
            <a:pathLst>
              <a:path w="6487123" h="262175">
                <a:moveTo>
                  <a:pt x="3434461" y="212852"/>
                </a:moveTo>
                <a:cubicBezTo>
                  <a:pt x="3438454" y="212901"/>
                  <a:pt x="3441856" y="214309"/>
                  <a:pt x="3444667" y="217077"/>
                </a:cubicBezTo>
                <a:cubicBezTo>
                  <a:pt x="3447479" y="219845"/>
                  <a:pt x="3448948" y="223684"/>
                  <a:pt x="3449073" y="228594"/>
                </a:cubicBezTo>
                <a:cubicBezTo>
                  <a:pt x="3448948" y="233382"/>
                  <a:pt x="3447479" y="237146"/>
                  <a:pt x="3444667" y="239890"/>
                </a:cubicBezTo>
                <a:cubicBezTo>
                  <a:pt x="3441856" y="242633"/>
                  <a:pt x="3438454" y="244031"/>
                  <a:pt x="3434461" y="244086"/>
                </a:cubicBezTo>
                <a:cubicBezTo>
                  <a:pt x="3430467" y="244031"/>
                  <a:pt x="3427065" y="242633"/>
                  <a:pt x="3424254" y="239892"/>
                </a:cubicBezTo>
                <a:cubicBezTo>
                  <a:pt x="3421443" y="237150"/>
                  <a:pt x="3419973" y="233390"/>
                  <a:pt x="3419848" y="228612"/>
                </a:cubicBezTo>
                <a:cubicBezTo>
                  <a:pt x="3419973" y="223694"/>
                  <a:pt x="3421443" y="219849"/>
                  <a:pt x="3424254" y="217079"/>
                </a:cubicBezTo>
                <a:cubicBezTo>
                  <a:pt x="3427065" y="214309"/>
                  <a:pt x="3430467" y="212900"/>
                  <a:pt x="3434461" y="212852"/>
                </a:cubicBezTo>
                <a:close/>
                <a:moveTo>
                  <a:pt x="2390706" y="209948"/>
                </a:moveTo>
                <a:cubicBezTo>
                  <a:pt x="2403144" y="213459"/>
                  <a:pt x="2416166" y="217497"/>
                  <a:pt x="2429773" y="222061"/>
                </a:cubicBezTo>
                <a:cubicBezTo>
                  <a:pt x="2443380" y="226623"/>
                  <a:pt x="2456380" y="231298"/>
                  <a:pt x="2468776" y="236085"/>
                </a:cubicBezTo>
                <a:cubicBezTo>
                  <a:pt x="2481171" y="240872"/>
                  <a:pt x="2491771" y="245355"/>
                  <a:pt x="2500576" y="249536"/>
                </a:cubicBezTo>
                <a:lnTo>
                  <a:pt x="2492543" y="261297"/>
                </a:lnTo>
                <a:cubicBezTo>
                  <a:pt x="2484208" y="257015"/>
                  <a:pt x="2473913" y="252383"/>
                  <a:pt x="2461658" y="247400"/>
                </a:cubicBezTo>
                <a:cubicBezTo>
                  <a:pt x="2449402" y="242417"/>
                  <a:pt x="2436429" y="237529"/>
                  <a:pt x="2422739" y="232738"/>
                </a:cubicBezTo>
                <a:cubicBezTo>
                  <a:pt x="2409049" y="227947"/>
                  <a:pt x="2395886" y="223696"/>
                  <a:pt x="2383248" y="219988"/>
                </a:cubicBezTo>
                <a:close/>
                <a:moveTo>
                  <a:pt x="5724639" y="203943"/>
                </a:moveTo>
                <a:cubicBezTo>
                  <a:pt x="5737179" y="207946"/>
                  <a:pt x="5750283" y="212529"/>
                  <a:pt x="5763950" y="217690"/>
                </a:cubicBezTo>
                <a:cubicBezTo>
                  <a:pt x="5777617" y="222852"/>
                  <a:pt x="5790614" y="228093"/>
                  <a:pt x="5802942" y="233415"/>
                </a:cubicBezTo>
                <a:cubicBezTo>
                  <a:pt x="5815271" y="238736"/>
                  <a:pt x="5825697" y="243638"/>
                  <a:pt x="5834221" y="248119"/>
                </a:cubicBezTo>
                <a:lnTo>
                  <a:pt x="5826475" y="260454"/>
                </a:lnTo>
                <a:cubicBezTo>
                  <a:pt x="5818139" y="255868"/>
                  <a:pt x="5807847" y="250793"/>
                  <a:pt x="5795600" y="245229"/>
                </a:cubicBezTo>
                <a:cubicBezTo>
                  <a:pt x="5783354" y="239666"/>
                  <a:pt x="5770405" y="234166"/>
                  <a:pt x="5756757" y="228730"/>
                </a:cubicBezTo>
                <a:cubicBezTo>
                  <a:pt x="5743109" y="223293"/>
                  <a:pt x="5730011" y="218473"/>
                  <a:pt x="5717467" y="214269"/>
                </a:cubicBezTo>
                <a:close/>
                <a:moveTo>
                  <a:pt x="382373" y="180688"/>
                </a:moveTo>
                <a:cubicBezTo>
                  <a:pt x="389729" y="188573"/>
                  <a:pt x="398466" y="195758"/>
                  <a:pt x="408585" y="202245"/>
                </a:cubicBezTo>
                <a:cubicBezTo>
                  <a:pt x="418702" y="208730"/>
                  <a:pt x="429950" y="214553"/>
                  <a:pt x="442327" y="219712"/>
                </a:cubicBezTo>
                <a:cubicBezTo>
                  <a:pt x="454877" y="214553"/>
                  <a:pt x="466423" y="208730"/>
                  <a:pt x="476965" y="202245"/>
                </a:cubicBezTo>
                <a:cubicBezTo>
                  <a:pt x="487508" y="195758"/>
                  <a:pt x="496616" y="188573"/>
                  <a:pt x="504290" y="180688"/>
                </a:cubicBezTo>
                <a:close/>
                <a:moveTo>
                  <a:pt x="2372060" y="170648"/>
                </a:moveTo>
                <a:lnTo>
                  <a:pt x="2386117" y="170648"/>
                </a:lnTo>
                <a:cubicBezTo>
                  <a:pt x="2383036" y="189273"/>
                  <a:pt x="2376990" y="204679"/>
                  <a:pt x="2367981" y="216865"/>
                </a:cubicBezTo>
                <a:cubicBezTo>
                  <a:pt x="2358970" y="229052"/>
                  <a:pt x="2345403" y="238720"/>
                  <a:pt x="2327278" y="245870"/>
                </a:cubicBezTo>
                <a:cubicBezTo>
                  <a:pt x="2309152" y="253021"/>
                  <a:pt x="2284875" y="258354"/>
                  <a:pt x="2254446" y="261871"/>
                </a:cubicBezTo>
                <a:cubicBezTo>
                  <a:pt x="2253962" y="260054"/>
                  <a:pt x="2253138" y="258022"/>
                  <a:pt x="2251972" y="255775"/>
                </a:cubicBezTo>
                <a:cubicBezTo>
                  <a:pt x="2250806" y="253528"/>
                  <a:pt x="2249623" y="251639"/>
                  <a:pt x="2248421" y="250109"/>
                </a:cubicBezTo>
                <a:cubicBezTo>
                  <a:pt x="2277790" y="247147"/>
                  <a:pt x="2301033" y="242553"/>
                  <a:pt x="2318151" y="236330"/>
                </a:cubicBezTo>
                <a:cubicBezTo>
                  <a:pt x="2335269" y="230105"/>
                  <a:pt x="2347909" y="221665"/>
                  <a:pt x="2356070" y="211011"/>
                </a:cubicBezTo>
                <a:cubicBezTo>
                  <a:pt x="2364231" y="200356"/>
                  <a:pt x="2369562" y="186902"/>
                  <a:pt x="2372060" y="170648"/>
                </a:cubicBezTo>
                <a:close/>
                <a:moveTo>
                  <a:pt x="5708287" y="156323"/>
                </a:moveTo>
                <a:lnTo>
                  <a:pt x="5722343" y="156323"/>
                </a:lnTo>
                <a:cubicBezTo>
                  <a:pt x="5719497" y="176713"/>
                  <a:pt x="5713780" y="193975"/>
                  <a:pt x="5705197" y="208107"/>
                </a:cubicBezTo>
                <a:cubicBezTo>
                  <a:pt x="5696611" y="222239"/>
                  <a:pt x="5683309" y="233678"/>
                  <a:pt x="5665290" y="242424"/>
                </a:cubicBezTo>
                <a:cubicBezTo>
                  <a:pt x="5647271" y="251171"/>
                  <a:pt x="5622685" y="257658"/>
                  <a:pt x="5591533" y="261888"/>
                </a:cubicBezTo>
                <a:cubicBezTo>
                  <a:pt x="5590925" y="260215"/>
                  <a:pt x="5590063" y="258327"/>
                  <a:pt x="5588952" y="256223"/>
                </a:cubicBezTo>
                <a:cubicBezTo>
                  <a:pt x="5587841" y="254119"/>
                  <a:pt x="5586694" y="252374"/>
                  <a:pt x="5585510" y="250988"/>
                </a:cubicBezTo>
                <a:cubicBezTo>
                  <a:pt x="5615415" y="246945"/>
                  <a:pt x="5638861" y="240974"/>
                  <a:pt x="5655845" y="233075"/>
                </a:cubicBezTo>
                <a:cubicBezTo>
                  <a:pt x="5672831" y="225175"/>
                  <a:pt x="5685225" y="214933"/>
                  <a:pt x="5693031" y="202348"/>
                </a:cubicBezTo>
                <a:cubicBezTo>
                  <a:pt x="5700837" y="189764"/>
                  <a:pt x="5705923" y="174421"/>
                  <a:pt x="5708287" y="156323"/>
                </a:cubicBezTo>
                <a:close/>
                <a:moveTo>
                  <a:pt x="2928003" y="148004"/>
                </a:moveTo>
                <a:lnTo>
                  <a:pt x="2928003" y="200213"/>
                </a:lnTo>
                <a:cubicBezTo>
                  <a:pt x="2936925" y="198784"/>
                  <a:pt x="2946260" y="197267"/>
                  <a:pt x="2956008" y="195658"/>
                </a:cubicBezTo>
                <a:cubicBezTo>
                  <a:pt x="2965755" y="194051"/>
                  <a:pt x="2975735" y="192318"/>
                  <a:pt x="2985949" y="190460"/>
                </a:cubicBezTo>
                <a:lnTo>
                  <a:pt x="2985949" y="148004"/>
                </a:lnTo>
                <a:close/>
                <a:moveTo>
                  <a:pt x="2289444" y="145153"/>
                </a:moveTo>
                <a:lnTo>
                  <a:pt x="2466438" y="145153"/>
                </a:lnTo>
                <a:lnTo>
                  <a:pt x="2466438" y="223718"/>
                </a:lnTo>
                <a:lnTo>
                  <a:pt x="2452669" y="223718"/>
                </a:lnTo>
                <a:lnTo>
                  <a:pt x="2452669" y="157452"/>
                </a:lnTo>
                <a:lnTo>
                  <a:pt x="2302639" y="157452"/>
                </a:lnTo>
                <a:lnTo>
                  <a:pt x="2302639" y="225152"/>
                </a:lnTo>
                <a:lnTo>
                  <a:pt x="2289444" y="225152"/>
                </a:lnTo>
                <a:close/>
                <a:moveTo>
                  <a:pt x="4109219" y="137659"/>
                </a:moveTo>
                <a:lnTo>
                  <a:pt x="4109219" y="200805"/>
                </a:lnTo>
                <a:lnTo>
                  <a:pt x="4190723" y="200805"/>
                </a:lnTo>
                <a:lnTo>
                  <a:pt x="4190723" y="137659"/>
                </a:lnTo>
                <a:close/>
                <a:moveTo>
                  <a:pt x="5623663" y="134521"/>
                </a:moveTo>
                <a:lnTo>
                  <a:pt x="5802379" y="134521"/>
                </a:lnTo>
                <a:lnTo>
                  <a:pt x="5802379" y="213122"/>
                </a:lnTo>
                <a:lnTo>
                  <a:pt x="5788323" y="213122"/>
                </a:lnTo>
                <a:lnTo>
                  <a:pt x="5788323" y="147430"/>
                </a:lnTo>
                <a:lnTo>
                  <a:pt x="5637145" y="147430"/>
                </a:lnTo>
                <a:lnTo>
                  <a:pt x="5637145" y="214556"/>
                </a:lnTo>
                <a:lnTo>
                  <a:pt x="5623663" y="214556"/>
                </a:lnTo>
                <a:close/>
                <a:moveTo>
                  <a:pt x="4096059" y="125359"/>
                </a:moveTo>
                <a:lnTo>
                  <a:pt x="4204170" y="125359"/>
                </a:lnTo>
                <a:lnTo>
                  <a:pt x="4204170" y="213104"/>
                </a:lnTo>
                <a:lnTo>
                  <a:pt x="4096059" y="213104"/>
                </a:lnTo>
                <a:close/>
                <a:moveTo>
                  <a:pt x="374627" y="111554"/>
                </a:moveTo>
                <a:lnTo>
                  <a:pt x="374627" y="135686"/>
                </a:lnTo>
                <a:lnTo>
                  <a:pt x="517199" y="135686"/>
                </a:lnTo>
                <a:lnTo>
                  <a:pt x="517199" y="111554"/>
                </a:lnTo>
                <a:close/>
                <a:moveTo>
                  <a:pt x="6284311" y="101801"/>
                </a:moveTo>
                <a:lnTo>
                  <a:pt x="6284311" y="157201"/>
                </a:lnTo>
                <a:lnTo>
                  <a:pt x="6371803" y="157201"/>
                </a:lnTo>
                <a:lnTo>
                  <a:pt x="6371803" y="101801"/>
                </a:lnTo>
                <a:close/>
                <a:moveTo>
                  <a:pt x="5463235" y="97784"/>
                </a:moveTo>
                <a:cubicBezTo>
                  <a:pt x="5450405" y="97916"/>
                  <a:pt x="5439261" y="102820"/>
                  <a:pt x="5429803" y="112496"/>
                </a:cubicBezTo>
                <a:cubicBezTo>
                  <a:pt x="5420345" y="122172"/>
                  <a:pt x="5414653" y="135830"/>
                  <a:pt x="5412728" y="153472"/>
                </a:cubicBezTo>
                <a:lnTo>
                  <a:pt x="5506856" y="153472"/>
                </a:lnTo>
                <a:cubicBezTo>
                  <a:pt x="5506706" y="134951"/>
                  <a:pt x="5502772" y="121042"/>
                  <a:pt x="5495054" y="111742"/>
                </a:cubicBezTo>
                <a:cubicBezTo>
                  <a:pt x="5487335" y="102443"/>
                  <a:pt x="5476729" y="97791"/>
                  <a:pt x="5463235" y="97784"/>
                </a:cubicBezTo>
                <a:close/>
                <a:moveTo>
                  <a:pt x="6031869" y="96655"/>
                </a:moveTo>
                <a:cubicBezTo>
                  <a:pt x="6040901" y="101131"/>
                  <a:pt x="6049877" y="106307"/>
                  <a:pt x="6058800" y="112182"/>
                </a:cubicBezTo>
                <a:cubicBezTo>
                  <a:pt x="6067722" y="118057"/>
                  <a:pt x="6074905" y="123591"/>
                  <a:pt x="6080351" y="128784"/>
                </a:cubicBezTo>
                <a:lnTo>
                  <a:pt x="6073465" y="139971"/>
                </a:lnTo>
                <a:cubicBezTo>
                  <a:pt x="6068015" y="134611"/>
                  <a:pt x="6060844" y="128837"/>
                  <a:pt x="6051950" y="122652"/>
                </a:cubicBezTo>
                <a:cubicBezTo>
                  <a:pt x="6043058" y="116467"/>
                  <a:pt x="6034165" y="111052"/>
                  <a:pt x="6025272" y="106409"/>
                </a:cubicBezTo>
                <a:close/>
                <a:moveTo>
                  <a:pt x="76558" y="92047"/>
                </a:moveTo>
                <a:lnTo>
                  <a:pt x="76558" y="167241"/>
                </a:lnTo>
                <a:lnTo>
                  <a:pt x="157488" y="167241"/>
                </a:lnTo>
                <a:lnTo>
                  <a:pt x="157488" y="92047"/>
                </a:lnTo>
                <a:close/>
                <a:moveTo>
                  <a:pt x="6270828" y="89215"/>
                </a:moveTo>
                <a:lnTo>
                  <a:pt x="6385287" y="89215"/>
                </a:lnTo>
                <a:lnTo>
                  <a:pt x="6385287" y="169787"/>
                </a:lnTo>
                <a:lnTo>
                  <a:pt x="6284311" y="169787"/>
                </a:lnTo>
                <a:lnTo>
                  <a:pt x="6284311" y="221451"/>
                </a:lnTo>
                <a:cubicBezTo>
                  <a:pt x="6283917" y="229205"/>
                  <a:pt x="6286211" y="234574"/>
                  <a:pt x="6291195" y="237557"/>
                </a:cubicBezTo>
                <a:cubicBezTo>
                  <a:pt x="6296179" y="240540"/>
                  <a:pt x="6306220" y="241963"/>
                  <a:pt x="6321316" y="241826"/>
                </a:cubicBezTo>
                <a:lnTo>
                  <a:pt x="6441512" y="241826"/>
                </a:lnTo>
                <a:cubicBezTo>
                  <a:pt x="6453721" y="242184"/>
                  <a:pt x="6461861" y="239673"/>
                  <a:pt x="6465931" y="234293"/>
                </a:cubicBezTo>
                <a:cubicBezTo>
                  <a:pt x="6470001" y="228912"/>
                  <a:pt x="6472475" y="218509"/>
                  <a:pt x="6473354" y="203084"/>
                </a:cubicBezTo>
                <a:cubicBezTo>
                  <a:pt x="6475416" y="204388"/>
                  <a:pt x="6477674" y="205511"/>
                  <a:pt x="6480131" y="206456"/>
                </a:cubicBezTo>
                <a:cubicBezTo>
                  <a:pt x="6482587" y="207400"/>
                  <a:pt x="6484918" y="208094"/>
                  <a:pt x="6487123" y="208536"/>
                </a:cubicBezTo>
                <a:cubicBezTo>
                  <a:pt x="6486048" y="220491"/>
                  <a:pt x="6484183" y="229860"/>
                  <a:pt x="6481524" y="236646"/>
                </a:cubicBezTo>
                <a:cubicBezTo>
                  <a:pt x="6478867" y="243431"/>
                  <a:pt x="6474408" y="248209"/>
                  <a:pt x="6468147" y="250977"/>
                </a:cubicBezTo>
                <a:cubicBezTo>
                  <a:pt x="6461888" y="253746"/>
                  <a:pt x="6452818" y="255082"/>
                  <a:pt x="6440939" y="254986"/>
                </a:cubicBezTo>
                <a:lnTo>
                  <a:pt x="6323325" y="254986"/>
                </a:lnTo>
                <a:cubicBezTo>
                  <a:pt x="6303566" y="255291"/>
                  <a:pt x="6289797" y="253107"/>
                  <a:pt x="6282015" y="248434"/>
                </a:cubicBezTo>
                <a:cubicBezTo>
                  <a:pt x="6274234" y="243761"/>
                  <a:pt x="6270505" y="234766"/>
                  <a:pt x="6270828" y="221451"/>
                </a:cubicBezTo>
                <a:close/>
                <a:moveTo>
                  <a:pt x="2928003" y="87763"/>
                </a:moveTo>
                <a:lnTo>
                  <a:pt x="2928003" y="135381"/>
                </a:lnTo>
                <a:lnTo>
                  <a:pt x="2985949" y="135381"/>
                </a:lnTo>
                <a:lnTo>
                  <a:pt x="2985949" y="87763"/>
                </a:lnTo>
                <a:close/>
                <a:moveTo>
                  <a:pt x="5130561" y="87494"/>
                </a:moveTo>
                <a:lnTo>
                  <a:pt x="5147163" y="87494"/>
                </a:lnTo>
                <a:lnTo>
                  <a:pt x="5147163" y="240356"/>
                </a:lnTo>
                <a:lnTo>
                  <a:pt x="5130561" y="240356"/>
                </a:lnTo>
                <a:close/>
                <a:moveTo>
                  <a:pt x="2062821" y="86884"/>
                </a:moveTo>
                <a:cubicBezTo>
                  <a:pt x="2061984" y="97211"/>
                  <a:pt x="2060932" y="107198"/>
                  <a:pt x="2059665" y="116843"/>
                </a:cubicBezTo>
                <a:cubicBezTo>
                  <a:pt x="2058399" y="126489"/>
                  <a:pt x="2056773" y="135830"/>
                  <a:pt x="2054789" y="144866"/>
                </a:cubicBezTo>
                <a:lnTo>
                  <a:pt x="2146012" y="144866"/>
                </a:lnTo>
                <a:lnTo>
                  <a:pt x="2146012" y="86884"/>
                </a:lnTo>
                <a:close/>
                <a:moveTo>
                  <a:pt x="1971312" y="86884"/>
                </a:moveTo>
                <a:lnTo>
                  <a:pt x="1971312" y="144866"/>
                </a:lnTo>
                <a:lnTo>
                  <a:pt x="2040732" y="144866"/>
                </a:lnTo>
                <a:cubicBezTo>
                  <a:pt x="2042705" y="135955"/>
                  <a:pt x="2044282" y="126651"/>
                  <a:pt x="2045466" y="116951"/>
                </a:cubicBezTo>
                <a:cubicBezTo>
                  <a:pt x="2046649" y="107251"/>
                  <a:pt x="2047653" y="97229"/>
                  <a:pt x="2048478" y="86884"/>
                </a:cubicBezTo>
                <a:close/>
                <a:moveTo>
                  <a:pt x="5462948" y="83478"/>
                </a:moveTo>
                <a:cubicBezTo>
                  <a:pt x="5481607" y="83643"/>
                  <a:pt x="5496079" y="89903"/>
                  <a:pt x="5506369" y="102256"/>
                </a:cubicBezTo>
                <a:cubicBezTo>
                  <a:pt x="5516657" y="114609"/>
                  <a:pt x="5521875" y="132063"/>
                  <a:pt x="5522023" y="154617"/>
                </a:cubicBezTo>
                <a:cubicBezTo>
                  <a:pt x="5522023" y="158907"/>
                  <a:pt x="5521737" y="162913"/>
                  <a:pt x="5521165" y="166632"/>
                </a:cubicBezTo>
                <a:lnTo>
                  <a:pt x="5412728" y="166632"/>
                </a:lnTo>
                <a:cubicBezTo>
                  <a:pt x="5413374" y="185599"/>
                  <a:pt x="5418683" y="200836"/>
                  <a:pt x="5428655" y="212340"/>
                </a:cubicBezTo>
                <a:cubicBezTo>
                  <a:pt x="5438628" y="223846"/>
                  <a:pt x="5451971" y="229754"/>
                  <a:pt x="5468689" y="230064"/>
                </a:cubicBezTo>
                <a:cubicBezTo>
                  <a:pt x="5476825" y="230017"/>
                  <a:pt x="5484226" y="228821"/>
                  <a:pt x="5490892" y="226477"/>
                </a:cubicBezTo>
                <a:cubicBezTo>
                  <a:pt x="5497557" y="224133"/>
                  <a:pt x="5503737" y="220928"/>
                  <a:pt x="5509431" y="216862"/>
                </a:cubicBezTo>
                <a:lnTo>
                  <a:pt x="5515727" y="229203"/>
                </a:lnTo>
                <a:cubicBezTo>
                  <a:pt x="5509689" y="233205"/>
                  <a:pt x="5502785" y="236651"/>
                  <a:pt x="5495014" y="239543"/>
                </a:cubicBezTo>
                <a:cubicBezTo>
                  <a:pt x="5487245" y="242434"/>
                  <a:pt x="5477895" y="243948"/>
                  <a:pt x="5466966" y="244086"/>
                </a:cubicBezTo>
                <a:cubicBezTo>
                  <a:pt x="5453711" y="244027"/>
                  <a:pt x="5441739" y="240831"/>
                  <a:pt x="5431053" y="234497"/>
                </a:cubicBezTo>
                <a:cubicBezTo>
                  <a:pt x="5420365" y="228163"/>
                  <a:pt x="5411861" y="219040"/>
                  <a:pt x="5405543" y="207126"/>
                </a:cubicBezTo>
                <a:cubicBezTo>
                  <a:pt x="5399223" y="195211"/>
                  <a:pt x="5395989" y="180855"/>
                  <a:pt x="5395839" y="164057"/>
                </a:cubicBezTo>
                <a:cubicBezTo>
                  <a:pt x="5396025" y="147440"/>
                  <a:pt x="5399252" y="133124"/>
                  <a:pt x="5405521" y="121112"/>
                </a:cubicBezTo>
                <a:cubicBezTo>
                  <a:pt x="5411791" y="109098"/>
                  <a:pt x="5419989" y="99841"/>
                  <a:pt x="5430118" y="93341"/>
                </a:cubicBezTo>
                <a:cubicBezTo>
                  <a:pt x="5440245" y="86841"/>
                  <a:pt x="5451189" y="83553"/>
                  <a:pt x="5462948" y="83478"/>
                </a:cubicBezTo>
                <a:close/>
                <a:moveTo>
                  <a:pt x="5296333" y="83478"/>
                </a:moveTo>
                <a:cubicBezTo>
                  <a:pt x="5306445" y="83662"/>
                  <a:pt x="5315123" y="85582"/>
                  <a:pt x="5322366" y="89237"/>
                </a:cubicBezTo>
                <a:cubicBezTo>
                  <a:pt x="5329609" y="92893"/>
                  <a:pt x="5335849" y="97177"/>
                  <a:pt x="5341085" y="102088"/>
                </a:cubicBezTo>
                <a:lnTo>
                  <a:pt x="5331617" y="113566"/>
                </a:lnTo>
                <a:cubicBezTo>
                  <a:pt x="5326913" y="109029"/>
                  <a:pt x="5321691" y="105334"/>
                  <a:pt x="5315947" y="102483"/>
                </a:cubicBezTo>
                <a:cubicBezTo>
                  <a:pt x="5310203" y="99632"/>
                  <a:pt x="5303762" y="98162"/>
                  <a:pt x="5296620" y="98071"/>
                </a:cubicBezTo>
                <a:cubicBezTo>
                  <a:pt x="5281081" y="98383"/>
                  <a:pt x="5268340" y="104504"/>
                  <a:pt x="5258395" y="116436"/>
                </a:cubicBezTo>
                <a:cubicBezTo>
                  <a:pt x="5248451" y="128368"/>
                  <a:pt x="5243311" y="144245"/>
                  <a:pt x="5242977" y="164068"/>
                </a:cubicBezTo>
                <a:cubicBezTo>
                  <a:pt x="5243191" y="183879"/>
                  <a:pt x="5248069" y="199708"/>
                  <a:pt x="5257606" y="211556"/>
                </a:cubicBezTo>
                <a:cubicBezTo>
                  <a:pt x="5267145" y="223406"/>
                  <a:pt x="5280053" y="229479"/>
                  <a:pt x="5296333" y="229778"/>
                </a:cubicBezTo>
                <a:cubicBezTo>
                  <a:pt x="5304251" y="229646"/>
                  <a:pt x="5311579" y="227972"/>
                  <a:pt x="5318315" y="224756"/>
                </a:cubicBezTo>
                <a:cubicBezTo>
                  <a:pt x="5325049" y="221540"/>
                  <a:pt x="5331015" y="217570"/>
                  <a:pt x="5336207" y="212848"/>
                </a:cubicBezTo>
                <a:lnTo>
                  <a:pt x="5344239" y="224326"/>
                </a:lnTo>
                <a:cubicBezTo>
                  <a:pt x="5337636" y="230163"/>
                  <a:pt x="5330261" y="234890"/>
                  <a:pt x="5322115" y="238504"/>
                </a:cubicBezTo>
                <a:cubicBezTo>
                  <a:pt x="5313970" y="242118"/>
                  <a:pt x="5305089" y="243978"/>
                  <a:pt x="5295473" y="244086"/>
                </a:cubicBezTo>
                <a:cubicBezTo>
                  <a:pt x="5275113" y="243926"/>
                  <a:pt x="5258468" y="236937"/>
                  <a:pt x="5245541" y="223122"/>
                </a:cubicBezTo>
                <a:cubicBezTo>
                  <a:pt x="5232612" y="209307"/>
                  <a:pt x="5225936" y="189622"/>
                  <a:pt x="5225513" y="164068"/>
                </a:cubicBezTo>
                <a:cubicBezTo>
                  <a:pt x="5225687" y="146993"/>
                  <a:pt x="5229003" y="132462"/>
                  <a:pt x="5235459" y="120473"/>
                </a:cubicBezTo>
                <a:cubicBezTo>
                  <a:pt x="5241917" y="108485"/>
                  <a:pt x="5250478" y="99334"/>
                  <a:pt x="5261143" y="93021"/>
                </a:cubicBezTo>
                <a:cubicBezTo>
                  <a:pt x="5271808" y="86708"/>
                  <a:pt x="5283539" y="83527"/>
                  <a:pt x="5296333" y="83478"/>
                </a:cubicBezTo>
                <a:close/>
                <a:moveTo>
                  <a:pt x="63397" y="79175"/>
                </a:moveTo>
                <a:lnTo>
                  <a:pt x="170936" y="79175"/>
                </a:lnTo>
                <a:lnTo>
                  <a:pt x="170936" y="179827"/>
                </a:lnTo>
                <a:lnTo>
                  <a:pt x="63397" y="179827"/>
                </a:lnTo>
                <a:close/>
                <a:moveTo>
                  <a:pt x="374627" y="77418"/>
                </a:moveTo>
                <a:lnTo>
                  <a:pt x="374627" y="100689"/>
                </a:lnTo>
                <a:lnTo>
                  <a:pt x="517199" y="100689"/>
                </a:lnTo>
                <a:lnTo>
                  <a:pt x="517199" y="77418"/>
                </a:lnTo>
                <a:close/>
                <a:moveTo>
                  <a:pt x="5665832" y="76861"/>
                </a:moveTo>
                <a:lnTo>
                  <a:pt x="5667553" y="89197"/>
                </a:lnTo>
                <a:cubicBezTo>
                  <a:pt x="5653317" y="93846"/>
                  <a:pt x="5639261" y="98388"/>
                  <a:pt x="5625384" y="102823"/>
                </a:cubicBezTo>
                <a:cubicBezTo>
                  <a:pt x="5611507" y="107257"/>
                  <a:pt x="5598885" y="111226"/>
                  <a:pt x="5587519" y="114728"/>
                </a:cubicBezTo>
                <a:lnTo>
                  <a:pt x="5583501" y="101819"/>
                </a:lnTo>
                <a:cubicBezTo>
                  <a:pt x="5594015" y="98735"/>
                  <a:pt x="5606409" y="95006"/>
                  <a:pt x="5620687" y="90631"/>
                </a:cubicBezTo>
                <a:cubicBezTo>
                  <a:pt x="5634964" y="86256"/>
                  <a:pt x="5650012" y="81667"/>
                  <a:pt x="5665832" y="76861"/>
                </a:cubicBezTo>
                <a:close/>
                <a:moveTo>
                  <a:pt x="2766785" y="73993"/>
                </a:moveTo>
                <a:cubicBezTo>
                  <a:pt x="2775367" y="78929"/>
                  <a:pt x="2783734" y="84691"/>
                  <a:pt x="2791886" y="91276"/>
                </a:cubicBezTo>
                <a:cubicBezTo>
                  <a:pt x="2800037" y="97862"/>
                  <a:pt x="2806396" y="104054"/>
                  <a:pt x="2810962" y="109851"/>
                </a:cubicBezTo>
                <a:lnTo>
                  <a:pt x="2801496" y="118457"/>
                </a:lnTo>
                <a:cubicBezTo>
                  <a:pt x="2796673" y="112666"/>
                  <a:pt x="2790254" y="106390"/>
                  <a:pt x="2782240" y="99632"/>
                </a:cubicBezTo>
                <a:cubicBezTo>
                  <a:pt x="2774226" y="92872"/>
                  <a:pt x="2766014" y="86812"/>
                  <a:pt x="2757606" y="81451"/>
                </a:cubicBezTo>
                <a:close/>
                <a:moveTo>
                  <a:pt x="2732074" y="69977"/>
                </a:moveTo>
                <a:lnTo>
                  <a:pt x="2745270" y="69977"/>
                </a:lnTo>
                <a:lnTo>
                  <a:pt x="2745270" y="110998"/>
                </a:lnTo>
                <a:cubicBezTo>
                  <a:pt x="2745277" y="113568"/>
                  <a:pt x="2745264" y="116102"/>
                  <a:pt x="2745234" y="118601"/>
                </a:cubicBezTo>
                <a:cubicBezTo>
                  <a:pt x="2745204" y="121098"/>
                  <a:pt x="2745120" y="123632"/>
                  <a:pt x="2744983" y="126202"/>
                </a:cubicBezTo>
                <a:lnTo>
                  <a:pt x="2825305" y="126202"/>
                </a:lnTo>
                <a:lnTo>
                  <a:pt x="2825305" y="139111"/>
                </a:lnTo>
                <a:lnTo>
                  <a:pt x="2746991" y="139111"/>
                </a:lnTo>
                <a:cubicBezTo>
                  <a:pt x="2753548" y="165425"/>
                  <a:pt x="2763456" y="188171"/>
                  <a:pt x="2776718" y="207349"/>
                </a:cubicBezTo>
                <a:cubicBezTo>
                  <a:pt x="2789980" y="226526"/>
                  <a:pt x="2806844" y="240882"/>
                  <a:pt x="2827313" y="250414"/>
                </a:cubicBezTo>
                <a:cubicBezTo>
                  <a:pt x="2825538" y="251764"/>
                  <a:pt x="2823781" y="253438"/>
                  <a:pt x="2822042" y="255434"/>
                </a:cubicBezTo>
                <a:cubicBezTo>
                  <a:pt x="2820303" y="257430"/>
                  <a:pt x="2818904" y="259391"/>
                  <a:pt x="2817847" y="261315"/>
                </a:cubicBezTo>
                <a:cubicBezTo>
                  <a:pt x="2799230" y="251873"/>
                  <a:pt x="2783537" y="238557"/>
                  <a:pt x="2770765" y="221369"/>
                </a:cubicBezTo>
                <a:cubicBezTo>
                  <a:pt x="2757994" y="204182"/>
                  <a:pt x="2747966" y="183838"/>
                  <a:pt x="2740680" y="160339"/>
                </a:cubicBezTo>
                <a:cubicBezTo>
                  <a:pt x="2737172" y="178029"/>
                  <a:pt x="2729558" y="195647"/>
                  <a:pt x="2717838" y="213193"/>
                </a:cubicBezTo>
                <a:cubicBezTo>
                  <a:pt x="2706119" y="230740"/>
                  <a:pt x="2688107" y="247067"/>
                  <a:pt x="2663801" y="262175"/>
                </a:cubicBezTo>
                <a:cubicBezTo>
                  <a:pt x="2662600" y="260675"/>
                  <a:pt x="2661057" y="259086"/>
                  <a:pt x="2659175" y="257407"/>
                </a:cubicBezTo>
                <a:cubicBezTo>
                  <a:pt x="2657293" y="255727"/>
                  <a:pt x="2655392" y="254353"/>
                  <a:pt x="2653474" y="253283"/>
                </a:cubicBezTo>
                <a:cubicBezTo>
                  <a:pt x="2672042" y="242003"/>
                  <a:pt x="2686700" y="229948"/>
                  <a:pt x="2697449" y="217117"/>
                </a:cubicBezTo>
                <a:cubicBezTo>
                  <a:pt x="2708197" y="204286"/>
                  <a:pt x="2716077" y="191231"/>
                  <a:pt x="2721089" y="177954"/>
                </a:cubicBezTo>
                <a:cubicBezTo>
                  <a:pt x="2726100" y="164678"/>
                  <a:pt x="2729284" y="151729"/>
                  <a:pt x="2730640" y="139111"/>
                </a:cubicBezTo>
                <a:lnTo>
                  <a:pt x="2660072" y="139111"/>
                </a:lnTo>
                <a:lnTo>
                  <a:pt x="2660072" y="126202"/>
                </a:lnTo>
                <a:lnTo>
                  <a:pt x="2731788" y="126202"/>
                </a:lnTo>
                <a:cubicBezTo>
                  <a:pt x="2731925" y="123489"/>
                  <a:pt x="2732008" y="120883"/>
                  <a:pt x="2732038" y="118385"/>
                </a:cubicBezTo>
                <a:cubicBezTo>
                  <a:pt x="2732069" y="115887"/>
                  <a:pt x="2732080" y="113424"/>
                  <a:pt x="2732074" y="110998"/>
                </a:cubicBezTo>
                <a:close/>
                <a:moveTo>
                  <a:pt x="2350832" y="69385"/>
                </a:moveTo>
                <a:cubicBezTo>
                  <a:pt x="2350432" y="74107"/>
                  <a:pt x="2349798" y="78666"/>
                  <a:pt x="2348932" y="83065"/>
                </a:cubicBezTo>
                <a:cubicBezTo>
                  <a:pt x="2348065" y="87463"/>
                  <a:pt x="2346786" y="91809"/>
                  <a:pt x="2345095" y="96099"/>
                </a:cubicBezTo>
                <a:lnTo>
                  <a:pt x="2405336" y="96099"/>
                </a:lnTo>
                <a:lnTo>
                  <a:pt x="2405336" y="69385"/>
                </a:lnTo>
                <a:close/>
                <a:moveTo>
                  <a:pt x="2289730" y="69385"/>
                </a:moveTo>
                <a:cubicBezTo>
                  <a:pt x="2289013" y="73999"/>
                  <a:pt x="2288295" y="78559"/>
                  <a:pt x="2287578" y="83065"/>
                </a:cubicBezTo>
                <a:cubicBezTo>
                  <a:pt x="2286862" y="87572"/>
                  <a:pt x="2286144" y="91916"/>
                  <a:pt x="2285428" y="96099"/>
                </a:cubicBezTo>
                <a:lnTo>
                  <a:pt x="2330465" y="96099"/>
                </a:lnTo>
                <a:cubicBezTo>
                  <a:pt x="2332593" y="91809"/>
                  <a:pt x="2334218" y="87463"/>
                  <a:pt x="2335342" y="83065"/>
                </a:cubicBezTo>
                <a:cubicBezTo>
                  <a:pt x="2336465" y="78666"/>
                  <a:pt x="2337230" y="74107"/>
                  <a:pt x="2337636" y="69385"/>
                </a:cubicBezTo>
                <a:close/>
                <a:moveTo>
                  <a:pt x="2595241" y="68829"/>
                </a:moveTo>
                <a:cubicBezTo>
                  <a:pt x="2601976" y="73431"/>
                  <a:pt x="2607940" y="78140"/>
                  <a:pt x="2613133" y="82957"/>
                </a:cubicBezTo>
                <a:cubicBezTo>
                  <a:pt x="2618326" y="87774"/>
                  <a:pt x="2622785" y="92627"/>
                  <a:pt x="2626509" y="97516"/>
                </a:cubicBezTo>
                <a:cubicBezTo>
                  <a:pt x="2631971" y="93643"/>
                  <a:pt x="2636967" y="89699"/>
                  <a:pt x="2641497" y="85683"/>
                </a:cubicBezTo>
                <a:cubicBezTo>
                  <a:pt x="2646027" y="81667"/>
                  <a:pt x="2650020" y="77578"/>
                  <a:pt x="2653474" y="73420"/>
                </a:cubicBezTo>
                <a:lnTo>
                  <a:pt x="2664661" y="80017"/>
                </a:lnTo>
                <a:cubicBezTo>
                  <a:pt x="2660472" y="84750"/>
                  <a:pt x="2655727" y="89412"/>
                  <a:pt x="2650426" y="94002"/>
                </a:cubicBezTo>
                <a:cubicBezTo>
                  <a:pt x="2645125" y="98592"/>
                  <a:pt x="2639448" y="103109"/>
                  <a:pt x="2633393" y="107556"/>
                </a:cubicBezTo>
                <a:cubicBezTo>
                  <a:pt x="2640361" y="119323"/>
                  <a:pt x="2644927" y="131360"/>
                  <a:pt x="2647091" y="143664"/>
                </a:cubicBezTo>
                <a:cubicBezTo>
                  <a:pt x="2649254" y="155970"/>
                  <a:pt x="2650234" y="168508"/>
                  <a:pt x="2650032" y="181280"/>
                </a:cubicBezTo>
                <a:cubicBezTo>
                  <a:pt x="2650133" y="197972"/>
                  <a:pt x="2649213" y="212279"/>
                  <a:pt x="2647271" y="224202"/>
                </a:cubicBezTo>
                <a:cubicBezTo>
                  <a:pt x="2645328" y="236124"/>
                  <a:pt x="2641754" y="245340"/>
                  <a:pt x="2636549" y="251848"/>
                </a:cubicBezTo>
                <a:cubicBezTo>
                  <a:pt x="2634972" y="253725"/>
                  <a:pt x="2633035" y="255279"/>
                  <a:pt x="2630740" y="256510"/>
                </a:cubicBezTo>
                <a:cubicBezTo>
                  <a:pt x="2628445" y="257741"/>
                  <a:pt x="2625791" y="258577"/>
                  <a:pt x="2622780" y="259020"/>
                </a:cubicBezTo>
                <a:cubicBezTo>
                  <a:pt x="2618447" y="259719"/>
                  <a:pt x="2613773" y="260113"/>
                  <a:pt x="2608758" y="260204"/>
                </a:cubicBezTo>
                <a:cubicBezTo>
                  <a:pt x="2603745" y="260293"/>
                  <a:pt x="2598570" y="260185"/>
                  <a:pt x="2593232" y="259881"/>
                </a:cubicBezTo>
                <a:cubicBezTo>
                  <a:pt x="2593071" y="257819"/>
                  <a:pt x="2592533" y="255632"/>
                  <a:pt x="2591619" y="253318"/>
                </a:cubicBezTo>
                <a:cubicBezTo>
                  <a:pt x="2590704" y="251006"/>
                  <a:pt x="2589521" y="248890"/>
                  <a:pt x="2588068" y="246972"/>
                </a:cubicBezTo>
                <a:cubicBezTo>
                  <a:pt x="2594583" y="247402"/>
                  <a:pt x="2600416" y="247617"/>
                  <a:pt x="2605568" y="247617"/>
                </a:cubicBezTo>
                <a:cubicBezTo>
                  <a:pt x="2610719" y="247617"/>
                  <a:pt x="2614831" y="247402"/>
                  <a:pt x="2617903" y="246972"/>
                </a:cubicBezTo>
                <a:cubicBezTo>
                  <a:pt x="2620024" y="246835"/>
                  <a:pt x="2621805" y="246392"/>
                  <a:pt x="2623246" y="245645"/>
                </a:cubicBezTo>
                <a:cubicBezTo>
                  <a:pt x="2624686" y="244898"/>
                  <a:pt x="2625965" y="243810"/>
                  <a:pt x="2627083" y="242382"/>
                </a:cubicBezTo>
                <a:cubicBezTo>
                  <a:pt x="2630764" y="237822"/>
                  <a:pt x="2633370" y="230232"/>
                  <a:pt x="2634899" y="219612"/>
                </a:cubicBezTo>
                <a:cubicBezTo>
                  <a:pt x="2636429" y="208992"/>
                  <a:pt x="2637170" y="196024"/>
                  <a:pt x="2637123" y="180706"/>
                </a:cubicBezTo>
                <a:cubicBezTo>
                  <a:pt x="2637074" y="175017"/>
                  <a:pt x="2636884" y="169184"/>
                  <a:pt x="2636549" y="163207"/>
                </a:cubicBezTo>
                <a:cubicBezTo>
                  <a:pt x="2628445" y="172566"/>
                  <a:pt x="2619194" y="181459"/>
                  <a:pt x="2608794" y="189885"/>
                </a:cubicBezTo>
                <a:cubicBezTo>
                  <a:pt x="2598396" y="198313"/>
                  <a:pt x="2588141" y="205197"/>
                  <a:pt x="2578028" y="210540"/>
                </a:cubicBezTo>
                <a:cubicBezTo>
                  <a:pt x="2577114" y="208885"/>
                  <a:pt x="2575859" y="207031"/>
                  <a:pt x="2574263" y="204982"/>
                </a:cubicBezTo>
                <a:cubicBezTo>
                  <a:pt x="2572668" y="202932"/>
                  <a:pt x="2571054" y="201151"/>
                  <a:pt x="2569423" y="199640"/>
                </a:cubicBezTo>
                <a:cubicBezTo>
                  <a:pt x="2581405" y="194488"/>
                  <a:pt x="2593370" y="187149"/>
                  <a:pt x="2605317" y="177622"/>
                </a:cubicBezTo>
                <a:cubicBezTo>
                  <a:pt x="2617263" y="168096"/>
                  <a:pt x="2627005" y="158032"/>
                  <a:pt x="2634540" y="147430"/>
                </a:cubicBezTo>
                <a:cubicBezTo>
                  <a:pt x="2633548" y="141848"/>
                  <a:pt x="2632091" y="136373"/>
                  <a:pt x="2630166" y="131007"/>
                </a:cubicBezTo>
                <a:cubicBezTo>
                  <a:pt x="2628242" y="125640"/>
                  <a:pt x="2625779" y="120310"/>
                  <a:pt x="2622780" y="115015"/>
                </a:cubicBezTo>
                <a:cubicBezTo>
                  <a:pt x="2615739" y="119479"/>
                  <a:pt x="2608519" y="123746"/>
                  <a:pt x="2601121" y="127815"/>
                </a:cubicBezTo>
                <a:cubicBezTo>
                  <a:pt x="2593723" y="131886"/>
                  <a:pt x="2586216" y="135650"/>
                  <a:pt x="2578602" y="139111"/>
                </a:cubicBezTo>
                <a:cubicBezTo>
                  <a:pt x="2577544" y="137766"/>
                  <a:pt x="2576217" y="136296"/>
                  <a:pt x="2574622" y="134700"/>
                </a:cubicBezTo>
                <a:cubicBezTo>
                  <a:pt x="2573027" y="133105"/>
                  <a:pt x="2571485" y="131706"/>
                  <a:pt x="2569996" y="130505"/>
                </a:cubicBezTo>
                <a:cubicBezTo>
                  <a:pt x="2577927" y="126907"/>
                  <a:pt x="2585804" y="122986"/>
                  <a:pt x="2593627" y="118744"/>
                </a:cubicBezTo>
                <a:cubicBezTo>
                  <a:pt x="2601449" y="114500"/>
                  <a:pt x="2608968" y="110006"/>
                  <a:pt x="2616181" y="105261"/>
                </a:cubicBezTo>
                <a:cubicBezTo>
                  <a:pt x="2612476" y="100235"/>
                  <a:pt x="2608125" y="95299"/>
                  <a:pt x="2603129" y="90452"/>
                </a:cubicBezTo>
                <a:cubicBezTo>
                  <a:pt x="2598133" y="85605"/>
                  <a:pt x="2592348" y="80884"/>
                  <a:pt x="2585774" y="76288"/>
                </a:cubicBezTo>
                <a:close/>
                <a:moveTo>
                  <a:pt x="361144" y="66266"/>
                </a:moveTo>
                <a:lnTo>
                  <a:pt x="531255" y="66266"/>
                </a:lnTo>
                <a:lnTo>
                  <a:pt x="531255" y="146838"/>
                </a:lnTo>
                <a:lnTo>
                  <a:pt x="408763" y="146838"/>
                </a:lnTo>
                <a:cubicBezTo>
                  <a:pt x="406451" y="150598"/>
                  <a:pt x="403905" y="154357"/>
                  <a:pt x="401126" y="158116"/>
                </a:cubicBezTo>
                <a:cubicBezTo>
                  <a:pt x="398347" y="161875"/>
                  <a:pt x="395442" y="165491"/>
                  <a:pt x="392413" y="168963"/>
                </a:cubicBezTo>
                <a:lnTo>
                  <a:pt x="515190" y="168963"/>
                </a:lnTo>
                <a:lnTo>
                  <a:pt x="518059" y="168101"/>
                </a:lnTo>
                <a:lnTo>
                  <a:pt x="526665" y="174397"/>
                </a:lnTo>
                <a:cubicBezTo>
                  <a:pt x="518704" y="185117"/>
                  <a:pt x="508951" y="194711"/>
                  <a:pt x="497404" y="203179"/>
                </a:cubicBezTo>
                <a:cubicBezTo>
                  <a:pt x="485858" y="211649"/>
                  <a:pt x="472949" y="219168"/>
                  <a:pt x="458678" y="225738"/>
                </a:cubicBezTo>
                <a:cubicBezTo>
                  <a:pt x="475263" y="231322"/>
                  <a:pt x="493012" y="235865"/>
                  <a:pt x="511927" y="239368"/>
                </a:cubicBezTo>
                <a:cubicBezTo>
                  <a:pt x="530842" y="242871"/>
                  <a:pt x="550385" y="245405"/>
                  <a:pt x="570555" y="246972"/>
                </a:cubicBezTo>
                <a:cubicBezTo>
                  <a:pt x="568965" y="248771"/>
                  <a:pt x="567484" y="250838"/>
                  <a:pt x="566109" y="253175"/>
                </a:cubicBezTo>
                <a:cubicBezTo>
                  <a:pt x="564733" y="255512"/>
                  <a:pt x="563539" y="257651"/>
                  <a:pt x="562523" y="259594"/>
                </a:cubicBezTo>
                <a:cubicBezTo>
                  <a:pt x="540751" y="257610"/>
                  <a:pt x="519679" y="254406"/>
                  <a:pt x="499305" y="249984"/>
                </a:cubicBezTo>
                <a:cubicBezTo>
                  <a:pt x="478932" y="245560"/>
                  <a:pt x="459939" y="239774"/>
                  <a:pt x="442327" y="232624"/>
                </a:cubicBezTo>
                <a:cubicBezTo>
                  <a:pt x="422330" y="240324"/>
                  <a:pt x="401365" y="246517"/>
                  <a:pt x="379431" y="251203"/>
                </a:cubicBezTo>
                <a:cubicBezTo>
                  <a:pt x="357499" y="255889"/>
                  <a:pt x="335816" y="259355"/>
                  <a:pt x="314385" y="261601"/>
                </a:cubicBezTo>
                <a:cubicBezTo>
                  <a:pt x="313913" y="259522"/>
                  <a:pt x="313137" y="257298"/>
                  <a:pt x="312055" y="254932"/>
                </a:cubicBezTo>
                <a:cubicBezTo>
                  <a:pt x="310973" y="252565"/>
                  <a:pt x="309838" y="250485"/>
                  <a:pt x="308648" y="248693"/>
                </a:cubicBezTo>
                <a:cubicBezTo>
                  <a:pt x="328329" y="247007"/>
                  <a:pt x="348206" y="244281"/>
                  <a:pt x="368280" y="240516"/>
                </a:cubicBezTo>
                <a:cubicBezTo>
                  <a:pt x="388355" y="236749"/>
                  <a:pt x="407586" y="231728"/>
                  <a:pt x="425975" y="225451"/>
                </a:cubicBezTo>
                <a:cubicBezTo>
                  <a:pt x="415607" y="220430"/>
                  <a:pt x="406009" y="214834"/>
                  <a:pt x="397182" y="208665"/>
                </a:cubicBezTo>
                <a:cubicBezTo>
                  <a:pt x="388355" y="202496"/>
                  <a:pt x="380550" y="195753"/>
                  <a:pt x="373767" y="188435"/>
                </a:cubicBezTo>
                <a:cubicBezTo>
                  <a:pt x="367718" y="193899"/>
                  <a:pt x="361527" y="199040"/>
                  <a:pt x="355192" y="203859"/>
                </a:cubicBezTo>
                <a:cubicBezTo>
                  <a:pt x="348857" y="208677"/>
                  <a:pt x="342522" y="213101"/>
                  <a:pt x="336187" y="217130"/>
                </a:cubicBezTo>
                <a:cubicBezTo>
                  <a:pt x="335094" y="215874"/>
                  <a:pt x="333551" y="214296"/>
                  <a:pt x="331561" y="212395"/>
                </a:cubicBezTo>
                <a:cubicBezTo>
                  <a:pt x="329571" y="210494"/>
                  <a:pt x="327671" y="208916"/>
                  <a:pt x="325860" y="207660"/>
                </a:cubicBezTo>
                <a:cubicBezTo>
                  <a:pt x="338972" y="200249"/>
                  <a:pt x="351474" y="191335"/>
                  <a:pt x="363368" y="180916"/>
                </a:cubicBezTo>
                <a:cubicBezTo>
                  <a:pt x="375260" y="170498"/>
                  <a:pt x="385325" y="159138"/>
                  <a:pt x="393560" y="146838"/>
                </a:cubicBezTo>
                <a:lnTo>
                  <a:pt x="361144" y="146838"/>
                </a:lnTo>
                <a:close/>
                <a:moveTo>
                  <a:pt x="3299509" y="54755"/>
                </a:moveTo>
                <a:cubicBezTo>
                  <a:pt x="3297059" y="59514"/>
                  <a:pt x="3294429" y="64344"/>
                  <a:pt x="3291621" y="69246"/>
                </a:cubicBezTo>
                <a:cubicBezTo>
                  <a:pt x="3288811" y="74148"/>
                  <a:pt x="3285895" y="78979"/>
                  <a:pt x="3282871" y="83737"/>
                </a:cubicBezTo>
                <a:lnTo>
                  <a:pt x="3226072" y="166668"/>
                </a:lnTo>
                <a:lnTo>
                  <a:pt x="3299222" y="166668"/>
                </a:lnTo>
                <a:lnTo>
                  <a:pt x="3299222" y="89477"/>
                </a:lnTo>
                <a:cubicBezTo>
                  <a:pt x="3299240" y="84497"/>
                  <a:pt x="3299419" y="78745"/>
                  <a:pt x="3299759" y="72223"/>
                </a:cubicBezTo>
                <a:cubicBezTo>
                  <a:pt x="3300099" y="65701"/>
                  <a:pt x="3300492" y="59878"/>
                  <a:pt x="3300940" y="54755"/>
                </a:cubicBezTo>
                <a:close/>
                <a:moveTo>
                  <a:pt x="3052502" y="48462"/>
                </a:moveTo>
                <a:cubicBezTo>
                  <a:pt x="3056039" y="71746"/>
                  <a:pt x="3060581" y="93667"/>
                  <a:pt x="3066128" y="114225"/>
                </a:cubicBezTo>
                <a:cubicBezTo>
                  <a:pt x="3071674" y="134784"/>
                  <a:pt x="3078510" y="153693"/>
                  <a:pt x="3086638" y="170953"/>
                </a:cubicBezTo>
                <a:cubicBezTo>
                  <a:pt x="3095865" y="154159"/>
                  <a:pt x="3103946" y="135537"/>
                  <a:pt x="3110878" y="115086"/>
                </a:cubicBezTo>
                <a:cubicBezTo>
                  <a:pt x="3117810" y="94635"/>
                  <a:pt x="3123308" y="72427"/>
                  <a:pt x="3127372" y="48462"/>
                </a:cubicBezTo>
                <a:close/>
                <a:moveTo>
                  <a:pt x="4712654" y="42994"/>
                </a:moveTo>
                <a:cubicBezTo>
                  <a:pt x="4691720" y="43280"/>
                  <a:pt x="4675125" y="51529"/>
                  <a:pt x="4662871" y="67740"/>
                </a:cubicBezTo>
                <a:cubicBezTo>
                  <a:pt x="4650616" y="83951"/>
                  <a:pt x="4644351" y="106402"/>
                  <a:pt x="4644077" y="135094"/>
                </a:cubicBezTo>
                <a:cubicBezTo>
                  <a:pt x="4644351" y="163846"/>
                  <a:pt x="4650616" y="186537"/>
                  <a:pt x="4662871" y="203166"/>
                </a:cubicBezTo>
                <a:cubicBezTo>
                  <a:pt x="4675125" y="219795"/>
                  <a:pt x="4691720" y="228284"/>
                  <a:pt x="4712654" y="228630"/>
                </a:cubicBezTo>
                <a:cubicBezTo>
                  <a:pt x="4733739" y="228284"/>
                  <a:pt x="4750465" y="219795"/>
                  <a:pt x="4762833" y="203166"/>
                </a:cubicBezTo>
                <a:cubicBezTo>
                  <a:pt x="4775201" y="186537"/>
                  <a:pt x="4781525" y="163846"/>
                  <a:pt x="4781807" y="135094"/>
                </a:cubicBezTo>
                <a:cubicBezTo>
                  <a:pt x="4781525" y="106402"/>
                  <a:pt x="4775201" y="83951"/>
                  <a:pt x="4762833" y="67740"/>
                </a:cubicBezTo>
                <a:cubicBezTo>
                  <a:pt x="4750465" y="51529"/>
                  <a:pt x="4733739" y="43280"/>
                  <a:pt x="4712654" y="42994"/>
                </a:cubicBezTo>
                <a:close/>
                <a:moveTo>
                  <a:pt x="3584560" y="41272"/>
                </a:moveTo>
                <a:cubicBezTo>
                  <a:pt x="3572991" y="41583"/>
                  <a:pt x="3563557" y="46629"/>
                  <a:pt x="3556256" y="56410"/>
                </a:cubicBezTo>
                <a:cubicBezTo>
                  <a:pt x="3548957" y="66190"/>
                  <a:pt x="3545190" y="78841"/>
                  <a:pt x="3544957" y="94360"/>
                </a:cubicBezTo>
                <a:cubicBezTo>
                  <a:pt x="3544891" y="109719"/>
                  <a:pt x="3548251" y="122190"/>
                  <a:pt x="3555037" y="131773"/>
                </a:cubicBezTo>
                <a:cubicBezTo>
                  <a:pt x="3561822" y="141356"/>
                  <a:pt x="3572429" y="146294"/>
                  <a:pt x="3586855" y="146588"/>
                </a:cubicBezTo>
                <a:cubicBezTo>
                  <a:pt x="3594682" y="146671"/>
                  <a:pt x="3602777" y="144280"/>
                  <a:pt x="3611141" y="139413"/>
                </a:cubicBezTo>
                <a:cubicBezTo>
                  <a:pt x="3619506" y="134547"/>
                  <a:pt x="3627672" y="126703"/>
                  <a:pt x="3635642" y="115882"/>
                </a:cubicBezTo>
                <a:cubicBezTo>
                  <a:pt x="3634805" y="92812"/>
                  <a:pt x="3630165" y="74674"/>
                  <a:pt x="3621723" y="61468"/>
                </a:cubicBezTo>
                <a:cubicBezTo>
                  <a:pt x="3613282" y="48262"/>
                  <a:pt x="3600893" y="41529"/>
                  <a:pt x="3584560" y="41272"/>
                </a:cubicBezTo>
                <a:close/>
                <a:moveTo>
                  <a:pt x="2003440" y="37543"/>
                </a:moveTo>
                <a:cubicBezTo>
                  <a:pt x="1998569" y="43729"/>
                  <a:pt x="1993394" y="49878"/>
                  <a:pt x="1987914" y="55992"/>
                </a:cubicBezTo>
                <a:cubicBezTo>
                  <a:pt x="1982433" y="62106"/>
                  <a:pt x="1976612" y="68112"/>
                  <a:pt x="1970451" y="74011"/>
                </a:cubicBezTo>
                <a:lnTo>
                  <a:pt x="2056224" y="74011"/>
                </a:lnTo>
                <a:cubicBezTo>
                  <a:pt x="2061171" y="68866"/>
                  <a:pt x="2066048" y="63075"/>
                  <a:pt x="2070853" y="56639"/>
                </a:cubicBezTo>
                <a:cubicBezTo>
                  <a:pt x="2075658" y="50201"/>
                  <a:pt x="2079961" y="43836"/>
                  <a:pt x="2083762" y="37543"/>
                </a:cubicBezTo>
                <a:close/>
                <a:moveTo>
                  <a:pt x="3133397" y="34406"/>
                </a:moveTo>
                <a:lnTo>
                  <a:pt x="3142004" y="36987"/>
                </a:lnTo>
                <a:cubicBezTo>
                  <a:pt x="3137658" y="67246"/>
                  <a:pt x="3131431" y="94724"/>
                  <a:pt x="3123321" y="119425"/>
                </a:cubicBezTo>
                <a:cubicBezTo>
                  <a:pt x="3115211" y="144125"/>
                  <a:pt x="3105470" y="166082"/>
                  <a:pt x="3094097" y="185296"/>
                </a:cubicBezTo>
                <a:cubicBezTo>
                  <a:pt x="3101675" y="198826"/>
                  <a:pt x="3110400" y="210922"/>
                  <a:pt x="3120273" y="221584"/>
                </a:cubicBezTo>
                <a:cubicBezTo>
                  <a:pt x="3130146" y="232246"/>
                  <a:pt x="3141310" y="241187"/>
                  <a:pt x="3153764" y="248406"/>
                </a:cubicBezTo>
                <a:cubicBezTo>
                  <a:pt x="3151984" y="249745"/>
                  <a:pt x="3150167" y="251370"/>
                  <a:pt x="3148314" y="253283"/>
                </a:cubicBezTo>
                <a:cubicBezTo>
                  <a:pt x="3146461" y="255195"/>
                  <a:pt x="3144931" y="257107"/>
                  <a:pt x="3143724" y="259020"/>
                </a:cubicBezTo>
                <a:cubicBezTo>
                  <a:pt x="3131855" y="251705"/>
                  <a:pt x="3121170" y="242955"/>
                  <a:pt x="3111667" y="232772"/>
                </a:cubicBezTo>
                <a:cubicBezTo>
                  <a:pt x="3102164" y="222589"/>
                  <a:pt x="3093630" y="210970"/>
                  <a:pt x="3086064" y="197918"/>
                </a:cubicBezTo>
                <a:cubicBezTo>
                  <a:pt x="3077148" y="211407"/>
                  <a:pt x="3067657" y="223443"/>
                  <a:pt x="3057593" y="234027"/>
                </a:cubicBezTo>
                <a:cubicBezTo>
                  <a:pt x="3047529" y="244611"/>
                  <a:pt x="3037035" y="253707"/>
                  <a:pt x="3026110" y="261315"/>
                </a:cubicBezTo>
                <a:cubicBezTo>
                  <a:pt x="3024921" y="259510"/>
                  <a:pt x="3023498" y="257598"/>
                  <a:pt x="3021843" y="255578"/>
                </a:cubicBezTo>
                <a:cubicBezTo>
                  <a:pt x="3020187" y="253557"/>
                  <a:pt x="3018550" y="251932"/>
                  <a:pt x="3016931" y="250701"/>
                </a:cubicBezTo>
                <a:cubicBezTo>
                  <a:pt x="3028160" y="243351"/>
                  <a:pt x="3038977" y="234099"/>
                  <a:pt x="3049382" y="222947"/>
                </a:cubicBezTo>
                <a:cubicBezTo>
                  <a:pt x="3059786" y="211795"/>
                  <a:pt x="3069528" y="198958"/>
                  <a:pt x="3078605" y="184435"/>
                </a:cubicBezTo>
                <a:cubicBezTo>
                  <a:pt x="3069337" y="165735"/>
                  <a:pt x="3061555" y="144974"/>
                  <a:pt x="3055263" y="122150"/>
                </a:cubicBezTo>
                <a:cubicBezTo>
                  <a:pt x="3048969" y="99327"/>
                  <a:pt x="3043842" y="74763"/>
                  <a:pt x="3039880" y="48462"/>
                </a:cubicBezTo>
                <a:lnTo>
                  <a:pt x="3022955" y="48462"/>
                </a:lnTo>
                <a:lnTo>
                  <a:pt x="3022955" y="35266"/>
                </a:lnTo>
                <a:lnTo>
                  <a:pt x="3131102" y="35266"/>
                </a:lnTo>
                <a:close/>
                <a:moveTo>
                  <a:pt x="2418532" y="33240"/>
                </a:moveTo>
                <a:lnTo>
                  <a:pt x="2418532" y="58233"/>
                </a:lnTo>
                <a:lnTo>
                  <a:pt x="2468733" y="58233"/>
                </a:lnTo>
                <a:lnTo>
                  <a:pt x="2468733" y="33240"/>
                </a:lnTo>
                <a:close/>
                <a:moveTo>
                  <a:pt x="2351119" y="33240"/>
                </a:moveTo>
                <a:lnTo>
                  <a:pt x="2351119" y="56797"/>
                </a:lnTo>
                <a:lnTo>
                  <a:pt x="2351119" y="58233"/>
                </a:lnTo>
                <a:lnTo>
                  <a:pt x="2405336" y="58233"/>
                </a:lnTo>
                <a:lnTo>
                  <a:pt x="2405336" y="33240"/>
                </a:lnTo>
                <a:close/>
                <a:moveTo>
                  <a:pt x="3299222" y="31268"/>
                </a:moveTo>
                <a:lnTo>
                  <a:pt x="3315537" y="31268"/>
                </a:lnTo>
                <a:lnTo>
                  <a:pt x="3315537" y="166668"/>
                </a:lnTo>
                <a:lnTo>
                  <a:pt x="3345085" y="166668"/>
                </a:lnTo>
                <a:lnTo>
                  <a:pt x="3345085" y="180688"/>
                </a:lnTo>
                <a:lnTo>
                  <a:pt x="3315537" y="180688"/>
                </a:lnTo>
                <a:lnTo>
                  <a:pt x="3315537" y="240356"/>
                </a:lnTo>
                <a:lnTo>
                  <a:pt x="3299222" y="240356"/>
                </a:lnTo>
                <a:lnTo>
                  <a:pt x="3299222" y="180688"/>
                </a:lnTo>
                <a:lnTo>
                  <a:pt x="3206852" y="180688"/>
                </a:lnTo>
                <a:lnTo>
                  <a:pt x="3206852" y="170101"/>
                </a:lnTo>
                <a:close/>
                <a:moveTo>
                  <a:pt x="2928003" y="28956"/>
                </a:moveTo>
                <a:lnTo>
                  <a:pt x="2928003" y="75427"/>
                </a:lnTo>
                <a:lnTo>
                  <a:pt x="2985949" y="75427"/>
                </a:lnTo>
                <a:lnTo>
                  <a:pt x="2985949" y="28956"/>
                </a:lnTo>
                <a:close/>
                <a:moveTo>
                  <a:pt x="13735" y="28077"/>
                </a:moveTo>
                <a:lnTo>
                  <a:pt x="13735" y="232360"/>
                </a:lnTo>
                <a:lnTo>
                  <a:pt x="221460" y="232360"/>
                </a:lnTo>
                <a:lnTo>
                  <a:pt x="221460" y="28077"/>
                </a:lnTo>
                <a:close/>
                <a:moveTo>
                  <a:pt x="4712654" y="27539"/>
                </a:moveTo>
                <a:cubicBezTo>
                  <a:pt x="4738621" y="27878"/>
                  <a:pt x="4759489" y="37519"/>
                  <a:pt x="4775259" y="56462"/>
                </a:cubicBezTo>
                <a:cubicBezTo>
                  <a:pt x="4791029" y="75405"/>
                  <a:pt x="4799129" y="101616"/>
                  <a:pt x="4799557" y="135094"/>
                </a:cubicBezTo>
                <a:cubicBezTo>
                  <a:pt x="4799129" y="168757"/>
                  <a:pt x="4791029" y="195243"/>
                  <a:pt x="4775259" y="214552"/>
                </a:cubicBezTo>
                <a:cubicBezTo>
                  <a:pt x="4759489" y="233860"/>
                  <a:pt x="4738621" y="243704"/>
                  <a:pt x="4712654" y="244086"/>
                </a:cubicBezTo>
                <a:cubicBezTo>
                  <a:pt x="4686952" y="243704"/>
                  <a:pt x="4666203" y="233860"/>
                  <a:pt x="4650409" y="214552"/>
                </a:cubicBezTo>
                <a:cubicBezTo>
                  <a:pt x="4634615" y="195243"/>
                  <a:pt x="4626493" y="168757"/>
                  <a:pt x="4626039" y="135094"/>
                </a:cubicBezTo>
                <a:cubicBezTo>
                  <a:pt x="4626493" y="101616"/>
                  <a:pt x="4634615" y="75405"/>
                  <a:pt x="4650409" y="56462"/>
                </a:cubicBezTo>
                <a:cubicBezTo>
                  <a:pt x="4666203" y="37519"/>
                  <a:pt x="4686952" y="27878"/>
                  <a:pt x="4712654" y="27539"/>
                </a:cubicBezTo>
                <a:close/>
                <a:moveTo>
                  <a:pt x="3822807" y="27539"/>
                </a:moveTo>
                <a:cubicBezTo>
                  <a:pt x="3836934" y="27837"/>
                  <a:pt x="3848709" y="30532"/>
                  <a:pt x="3858132" y="35627"/>
                </a:cubicBezTo>
                <a:cubicBezTo>
                  <a:pt x="3867555" y="40722"/>
                  <a:pt x="3875089" y="46430"/>
                  <a:pt x="3880736" y="52751"/>
                </a:cubicBezTo>
                <a:lnTo>
                  <a:pt x="3870718" y="63943"/>
                </a:lnTo>
                <a:cubicBezTo>
                  <a:pt x="3865510" y="58048"/>
                  <a:pt x="3859081" y="53122"/>
                  <a:pt x="3851430" y="49164"/>
                </a:cubicBezTo>
                <a:cubicBezTo>
                  <a:pt x="3843779" y="45206"/>
                  <a:pt x="3834334" y="43149"/>
                  <a:pt x="3823095" y="42994"/>
                </a:cubicBezTo>
                <a:cubicBezTo>
                  <a:pt x="3799613" y="43299"/>
                  <a:pt x="3781223" y="51585"/>
                  <a:pt x="3767929" y="67853"/>
                </a:cubicBezTo>
                <a:cubicBezTo>
                  <a:pt x="3754633" y="84120"/>
                  <a:pt x="3747865" y="106541"/>
                  <a:pt x="3747626" y="135112"/>
                </a:cubicBezTo>
                <a:cubicBezTo>
                  <a:pt x="3747781" y="163976"/>
                  <a:pt x="3754286" y="186697"/>
                  <a:pt x="3767139" y="203272"/>
                </a:cubicBezTo>
                <a:cubicBezTo>
                  <a:pt x="3779992" y="219848"/>
                  <a:pt x="3798261" y="228301"/>
                  <a:pt x="3821946" y="228630"/>
                </a:cubicBezTo>
                <a:cubicBezTo>
                  <a:pt x="3830992" y="228601"/>
                  <a:pt x="3839445" y="227297"/>
                  <a:pt x="3847307" y="224720"/>
                </a:cubicBezTo>
                <a:cubicBezTo>
                  <a:pt x="3855167" y="222143"/>
                  <a:pt x="3861540" y="218472"/>
                  <a:pt x="3866424" y="213707"/>
                </a:cubicBezTo>
                <a:lnTo>
                  <a:pt x="3866424" y="150854"/>
                </a:lnTo>
                <a:lnTo>
                  <a:pt x="3817929" y="150854"/>
                </a:lnTo>
                <a:lnTo>
                  <a:pt x="3817929" y="136260"/>
                </a:lnTo>
                <a:lnTo>
                  <a:pt x="3883026" y="136260"/>
                </a:lnTo>
                <a:lnTo>
                  <a:pt x="3883026" y="220307"/>
                </a:lnTo>
                <a:cubicBezTo>
                  <a:pt x="3876388" y="227444"/>
                  <a:pt x="3867755" y="233163"/>
                  <a:pt x="3857126" y="237464"/>
                </a:cubicBezTo>
                <a:cubicBezTo>
                  <a:pt x="3846497" y="241766"/>
                  <a:pt x="3834196" y="243973"/>
                  <a:pt x="3820225" y="244086"/>
                </a:cubicBezTo>
                <a:cubicBezTo>
                  <a:pt x="3792847" y="243745"/>
                  <a:pt x="3770998" y="234032"/>
                  <a:pt x="3754677" y="214946"/>
                </a:cubicBezTo>
                <a:cubicBezTo>
                  <a:pt x="3738357" y="195860"/>
                  <a:pt x="3729995" y="169440"/>
                  <a:pt x="3729590" y="135686"/>
                </a:cubicBezTo>
                <a:cubicBezTo>
                  <a:pt x="3730030" y="101927"/>
                  <a:pt x="3738680" y="75544"/>
                  <a:pt x="3755538" y="56538"/>
                </a:cubicBezTo>
                <a:cubicBezTo>
                  <a:pt x="3772396" y="37532"/>
                  <a:pt x="3794819" y="27866"/>
                  <a:pt x="3822807" y="27539"/>
                </a:cubicBezTo>
                <a:close/>
                <a:moveTo>
                  <a:pt x="3584847" y="27539"/>
                </a:moveTo>
                <a:cubicBezTo>
                  <a:pt x="3605358" y="27632"/>
                  <a:pt x="3621649" y="35900"/>
                  <a:pt x="3633719" y="52340"/>
                </a:cubicBezTo>
                <a:cubicBezTo>
                  <a:pt x="3645790" y="68781"/>
                  <a:pt x="3651965" y="92832"/>
                  <a:pt x="3652245" y="124491"/>
                </a:cubicBezTo>
                <a:cubicBezTo>
                  <a:pt x="3652044" y="153692"/>
                  <a:pt x="3648526" y="177074"/>
                  <a:pt x="3641690" y="194637"/>
                </a:cubicBezTo>
                <a:cubicBezTo>
                  <a:pt x="3634854" y="212200"/>
                  <a:pt x="3625897" y="224871"/>
                  <a:pt x="3614820" y="232650"/>
                </a:cubicBezTo>
                <a:cubicBezTo>
                  <a:pt x="3603742" y="240427"/>
                  <a:pt x="3591743" y="244240"/>
                  <a:pt x="3578821" y="244086"/>
                </a:cubicBezTo>
                <a:cubicBezTo>
                  <a:pt x="3568679" y="243984"/>
                  <a:pt x="3559833" y="242112"/>
                  <a:pt x="3552280" y="238467"/>
                </a:cubicBezTo>
                <a:cubicBezTo>
                  <a:pt x="3544727" y="234823"/>
                  <a:pt x="3538183" y="230013"/>
                  <a:pt x="3532649" y="224037"/>
                </a:cubicBezTo>
                <a:lnTo>
                  <a:pt x="3542667" y="213131"/>
                </a:lnTo>
                <a:cubicBezTo>
                  <a:pt x="3547429" y="218596"/>
                  <a:pt x="3552892" y="222734"/>
                  <a:pt x="3559055" y="225544"/>
                </a:cubicBezTo>
                <a:cubicBezTo>
                  <a:pt x="3565219" y="228355"/>
                  <a:pt x="3571903" y="229766"/>
                  <a:pt x="3579107" y="229778"/>
                </a:cubicBezTo>
                <a:cubicBezTo>
                  <a:pt x="3594047" y="230231"/>
                  <a:pt x="3606926" y="223010"/>
                  <a:pt x="3617742" y="208114"/>
                </a:cubicBezTo>
                <a:cubicBezTo>
                  <a:pt x="3628557" y="193218"/>
                  <a:pt x="3634620" y="167926"/>
                  <a:pt x="3635929" y="132239"/>
                </a:cubicBezTo>
                <a:cubicBezTo>
                  <a:pt x="3628993" y="140676"/>
                  <a:pt x="3621197" y="147388"/>
                  <a:pt x="3612540" y="152376"/>
                </a:cubicBezTo>
                <a:cubicBezTo>
                  <a:pt x="3603883" y="157363"/>
                  <a:pt x="3594652" y="159915"/>
                  <a:pt x="3584847" y="160034"/>
                </a:cubicBezTo>
                <a:cubicBezTo>
                  <a:pt x="3567176" y="159952"/>
                  <a:pt x="3553384" y="154315"/>
                  <a:pt x="3543472" y="143123"/>
                </a:cubicBezTo>
                <a:cubicBezTo>
                  <a:pt x="3533559" y="131932"/>
                  <a:pt x="3528521" y="115677"/>
                  <a:pt x="3528355" y="94360"/>
                </a:cubicBezTo>
                <a:cubicBezTo>
                  <a:pt x="3528807" y="74377"/>
                  <a:pt x="3534420" y="58325"/>
                  <a:pt x="3545194" y="46207"/>
                </a:cubicBezTo>
                <a:cubicBezTo>
                  <a:pt x="3555967" y="34089"/>
                  <a:pt x="3569184" y="27866"/>
                  <a:pt x="3584847" y="27539"/>
                </a:cubicBezTo>
                <a:close/>
                <a:moveTo>
                  <a:pt x="5139149" y="24671"/>
                </a:moveTo>
                <a:cubicBezTo>
                  <a:pt x="5142993" y="24706"/>
                  <a:pt x="5146263" y="25923"/>
                  <a:pt x="5148962" y="28323"/>
                </a:cubicBezTo>
                <a:cubicBezTo>
                  <a:pt x="5151661" y="30722"/>
                  <a:pt x="5153069" y="34089"/>
                  <a:pt x="5153188" y="38421"/>
                </a:cubicBezTo>
                <a:cubicBezTo>
                  <a:pt x="5153069" y="42355"/>
                  <a:pt x="5151661" y="45518"/>
                  <a:pt x="5148962" y="47911"/>
                </a:cubicBezTo>
                <a:cubicBezTo>
                  <a:pt x="5146263" y="50305"/>
                  <a:pt x="5142993" y="51534"/>
                  <a:pt x="5139149" y="51600"/>
                </a:cubicBezTo>
                <a:cubicBezTo>
                  <a:pt x="5135181" y="51534"/>
                  <a:pt x="5131873" y="50305"/>
                  <a:pt x="5129229" y="47911"/>
                </a:cubicBezTo>
                <a:cubicBezTo>
                  <a:pt x="5126586" y="45518"/>
                  <a:pt x="5125212" y="42355"/>
                  <a:pt x="5125111" y="38421"/>
                </a:cubicBezTo>
                <a:cubicBezTo>
                  <a:pt x="5125212" y="34089"/>
                  <a:pt x="5126586" y="30722"/>
                  <a:pt x="5129229" y="28323"/>
                </a:cubicBezTo>
                <a:cubicBezTo>
                  <a:pt x="5131873" y="25923"/>
                  <a:pt x="5135181" y="24706"/>
                  <a:pt x="5139149" y="24671"/>
                </a:cubicBezTo>
                <a:close/>
                <a:moveTo>
                  <a:pt x="6048508" y="24653"/>
                </a:moveTo>
                <a:cubicBezTo>
                  <a:pt x="6057228" y="29828"/>
                  <a:pt x="6065750" y="35612"/>
                  <a:pt x="6074075" y="42008"/>
                </a:cubicBezTo>
                <a:cubicBezTo>
                  <a:pt x="6082400" y="48402"/>
                  <a:pt x="6088987" y="54474"/>
                  <a:pt x="6093833" y="60224"/>
                </a:cubicBezTo>
                <a:lnTo>
                  <a:pt x="6086661" y="70837"/>
                </a:lnTo>
                <a:cubicBezTo>
                  <a:pt x="6081791" y="65178"/>
                  <a:pt x="6075109" y="58998"/>
                  <a:pt x="6066616" y="52299"/>
                </a:cubicBezTo>
                <a:cubicBezTo>
                  <a:pt x="6058124" y="45599"/>
                  <a:pt x="6049507" y="39635"/>
                  <a:pt x="6040763" y="34406"/>
                </a:cubicBezTo>
                <a:close/>
                <a:moveTo>
                  <a:pt x="5920567" y="20350"/>
                </a:moveTo>
                <a:cubicBezTo>
                  <a:pt x="5924941" y="30276"/>
                  <a:pt x="5928743" y="40830"/>
                  <a:pt x="5931970" y="52012"/>
                </a:cubicBezTo>
                <a:cubicBezTo>
                  <a:pt x="5935197" y="63194"/>
                  <a:pt x="5937420" y="73102"/>
                  <a:pt x="5938639" y="81738"/>
                </a:cubicBezTo>
                <a:lnTo>
                  <a:pt x="5926878" y="84894"/>
                </a:lnTo>
                <a:cubicBezTo>
                  <a:pt x="5925785" y="76251"/>
                  <a:pt x="5923669" y="66284"/>
                  <a:pt x="5920531" y="54988"/>
                </a:cubicBezTo>
                <a:cubicBezTo>
                  <a:pt x="5917393" y="43693"/>
                  <a:pt x="5913771" y="33007"/>
                  <a:pt x="5909667" y="22931"/>
                </a:cubicBezTo>
                <a:close/>
                <a:moveTo>
                  <a:pt x="6000889" y="19489"/>
                </a:moveTo>
                <a:lnTo>
                  <a:pt x="6013797" y="23218"/>
                </a:lnTo>
                <a:cubicBezTo>
                  <a:pt x="6010140" y="33915"/>
                  <a:pt x="6006196" y="45079"/>
                  <a:pt x="6001965" y="56709"/>
                </a:cubicBezTo>
                <a:cubicBezTo>
                  <a:pt x="5997734" y="68339"/>
                  <a:pt x="5993645" y="78212"/>
                  <a:pt x="5989701" y="86328"/>
                </a:cubicBezTo>
                <a:lnTo>
                  <a:pt x="5980234" y="82886"/>
                </a:lnTo>
                <a:cubicBezTo>
                  <a:pt x="5983820" y="74256"/>
                  <a:pt x="5987549" y="63977"/>
                  <a:pt x="5991423" y="52048"/>
                </a:cubicBezTo>
                <a:cubicBezTo>
                  <a:pt x="5995295" y="40119"/>
                  <a:pt x="5998451" y="29266"/>
                  <a:pt x="6000889" y="19489"/>
                </a:cubicBezTo>
                <a:close/>
                <a:moveTo>
                  <a:pt x="2893292" y="16047"/>
                </a:moveTo>
                <a:lnTo>
                  <a:pt x="3022381" y="16047"/>
                </a:lnTo>
                <a:lnTo>
                  <a:pt x="3022381" y="28956"/>
                </a:lnTo>
                <a:lnTo>
                  <a:pt x="2999432" y="28956"/>
                </a:lnTo>
                <a:lnTo>
                  <a:pt x="2999432" y="188165"/>
                </a:lnTo>
                <a:lnTo>
                  <a:pt x="3024675" y="183575"/>
                </a:lnTo>
                <a:lnTo>
                  <a:pt x="3025537" y="195910"/>
                </a:lnTo>
                <a:lnTo>
                  <a:pt x="2999432" y="200787"/>
                </a:lnTo>
                <a:lnTo>
                  <a:pt x="2999432" y="261028"/>
                </a:lnTo>
                <a:lnTo>
                  <a:pt x="2985949" y="261028"/>
                </a:lnTo>
                <a:lnTo>
                  <a:pt x="2985949" y="203368"/>
                </a:lnTo>
                <a:cubicBezTo>
                  <a:pt x="2969048" y="206524"/>
                  <a:pt x="2952792" y="209464"/>
                  <a:pt x="2937182" y="212190"/>
                </a:cubicBezTo>
                <a:cubicBezTo>
                  <a:pt x="2921572" y="214914"/>
                  <a:pt x="2907325" y="217425"/>
                  <a:pt x="2894439" y="219720"/>
                </a:cubicBezTo>
                <a:lnTo>
                  <a:pt x="2891284" y="206237"/>
                </a:lnTo>
                <a:lnTo>
                  <a:pt x="2914520" y="202508"/>
                </a:lnTo>
                <a:lnTo>
                  <a:pt x="2914520" y="28956"/>
                </a:lnTo>
                <a:lnTo>
                  <a:pt x="2893292" y="28956"/>
                </a:lnTo>
                <a:close/>
                <a:moveTo>
                  <a:pt x="4085430" y="14343"/>
                </a:moveTo>
                <a:lnTo>
                  <a:pt x="4210212" y="14343"/>
                </a:lnTo>
                <a:cubicBezTo>
                  <a:pt x="4210217" y="14486"/>
                  <a:pt x="4210207" y="15345"/>
                  <a:pt x="4210177" y="16917"/>
                </a:cubicBezTo>
                <a:cubicBezTo>
                  <a:pt x="4210146" y="18491"/>
                  <a:pt x="4210063" y="19921"/>
                  <a:pt x="4209926" y="21208"/>
                </a:cubicBezTo>
                <a:cubicBezTo>
                  <a:pt x="4208557" y="47602"/>
                  <a:pt x="4206991" y="66825"/>
                  <a:pt x="4205227" y="78876"/>
                </a:cubicBezTo>
                <a:cubicBezTo>
                  <a:pt x="4203465" y="90928"/>
                  <a:pt x="4201111" y="98384"/>
                  <a:pt x="4198163" y="101245"/>
                </a:cubicBezTo>
                <a:cubicBezTo>
                  <a:pt x="4196221" y="103234"/>
                  <a:pt x="4194081" y="104688"/>
                  <a:pt x="4191745" y="105606"/>
                </a:cubicBezTo>
                <a:cubicBezTo>
                  <a:pt x="4189407" y="106524"/>
                  <a:pt x="4186478" y="106976"/>
                  <a:pt x="4182957" y="106964"/>
                </a:cubicBezTo>
                <a:cubicBezTo>
                  <a:pt x="4179819" y="107246"/>
                  <a:pt x="4175480" y="107329"/>
                  <a:pt x="4169938" y="107216"/>
                </a:cubicBezTo>
                <a:cubicBezTo>
                  <a:pt x="4164397" y="107102"/>
                  <a:pt x="4158407" y="106828"/>
                  <a:pt x="4151969" y="106392"/>
                </a:cubicBezTo>
                <a:cubicBezTo>
                  <a:pt x="4151814" y="104486"/>
                  <a:pt x="4151408" y="102436"/>
                  <a:pt x="4150750" y="100243"/>
                </a:cubicBezTo>
                <a:cubicBezTo>
                  <a:pt x="4150093" y="98050"/>
                  <a:pt x="4149255" y="95999"/>
                  <a:pt x="4148240" y="94090"/>
                </a:cubicBezTo>
                <a:cubicBezTo>
                  <a:pt x="4154995" y="94778"/>
                  <a:pt x="4161067" y="95197"/>
                  <a:pt x="4166460" y="95347"/>
                </a:cubicBezTo>
                <a:cubicBezTo>
                  <a:pt x="4171851" y="95495"/>
                  <a:pt x="4175628" y="95555"/>
                  <a:pt x="4177793" y="95525"/>
                </a:cubicBezTo>
                <a:cubicBezTo>
                  <a:pt x="4180076" y="95561"/>
                  <a:pt x="4181964" y="95418"/>
                  <a:pt x="4183459" y="95095"/>
                </a:cubicBezTo>
                <a:cubicBezTo>
                  <a:pt x="4184953" y="94771"/>
                  <a:pt x="4186125" y="94054"/>
                  <a:pt x="4186974" y="92942"/>
                </a:cubicBezTo>
                <a:cubicBezTo>
                  <a:pt x="4189107" y="90980"/>
                  <a:pt x="4190937" y="84999"/>
                  <a:pt x="4192462" y="75001"/>
                </a:cubicBezTo>
                <a:cubicBezTo>
                  <a:pt x="4193985" y="65002"/>
                  <a:pt x="4195313" y="48978"/>
                  <a:pt x="4196443" y="26929"/>
                </a:cubicBezTo>
                <a:lnTo>
                  <a:pt x="4144223" y="26929"/>
                </a:lnTo>
                <a:cubicBezTo>
                  <a:pt x="4141945" y="50126"/>
                  <a:pt x="4136100" y="69231"/>
                  <a:pt x="4126688" y="84247"/>
                </a:cubicBezTo>
                <a:cubicBezTo>
                  <a:pt x="4117277" y="99262"/>
                  <a:pt x="4104195" y="111337"/>
                  <a:pt x="4087441" y="120473"/>
                </a:cubicBezTo>
                <a:cubicBezTo>
                  <a:pt x="4086298" y="119209"/>
                  <a:pt x="4084636" y="117641"/>
                  <a:pt x="4082452" y="115767"/>
                </a:cubicBezTo>
                <a:cubicBezTo>
                  <a:pt x="4080270" y="113892"/>
                  <a:pt x="4078392" y="112396"/>
                  <a:pt x="4076820" y="111276"/>
                </a:cubicBezTo>
                <a:cubicBezTo>
                  <a:pt x="4093211" y="103525"/>
                  <a:pt x="4105733" y="92807"/>
                  <a:pt x="4114385" y="79122"/>
                </a:cubicBezTo>
                <a:cubicBezTo>
                  <a:pt x="4123039" y="65438"/>
                  <a:pt x="4128394" y="48040"/>
                  <a:pt x="4130451" y="26929"/>
                </a:cubicBezTo>
                <a:lnTo>
                  <a:pt x="4085430" y="26929"/>
                </a:lnTo>
                <a:close/>
                <a:moveTo>
                  <a:pt x="0" y="14343"/>
                </a:moveTo>
                <a:lnTo>
                  <a:pt x="235480" y="14343"/>
                </a:lnTo>
                <a:lnTo>
                  <a:pt x="235480" y="261010"/>
                </a:lnTo>
                <a:lnTo>
                  <a:pt x="221460" y="261010"/>
                </a:lnTo>
                <a:lnTo>
                  <a:pt x="221460" y="245520"/>
                </a:lnTo>
                <a:lnTo>
                  <a:pt x="13735" y="245520"/>
                </a:lnTo>
                <a:lnTo>
                  <a:pt x="13735" y="261010"/>
                </a:lnTo>
                <a:lnTo>
                  <a:pt x="0" y="261010"/>
                </a:lnTo>
                <a:close/>
                <a:moveTo>
                  <a:pt x="5602435" y="13751"/>
                </a:moveTo>
                <a:cubicBezTo>
                  <a:pt x="5613425" y="17499"/>
                  <a:pt x="5624577" y="22052"/>
                  <a:pt x="5635890" y="27413"/>
                </a:cubicBezTo>
                <a:cubicBezTo>
                  <a:pt x="5647203" y="32774"/>
                  <a:pt x="5656419" y="37974"/>
                  <a:pt x="5663537" y="43012"/>
                </a:cubicBezTo>
                <a:lnTo>
                  <a:pt x="5656078" y="54486"/>
                </a:lnTo>
                <a:cubicBezTo>
                  <a:pt x="5649104" y="49161"/>
                  <a:pt x="5639959" y="43675"/>
                  <a:pt x="5628647" y="38027"/>
                </a:cubicBezTo>
                <a:cubicBezTo>
                  <a:pt x="5617334" y="32380"/>
                  <a:pt x="5606110" y="27539"/>
                  <a:pt x="5594976" y="23504"/>
                </a:cubicBezTo>
                <a:close/>
                <a:moveTo>
                  <a:pt x="5046904" y="8606"/>
                </a:moveTo>
                <a:cubicBezTo>
                  <a:pt x="5050801" y="8624"/>
                  <a:pt x="5054699" y="9089"/>
                  <a:pt x="5058594" y="10001"/>
                </a:cubicBezTo>
                <a:cubicBezTo>
                  <a:pt x="5062491" y="10913"/>
                  <a:pt x="5066244" y="12164"/>
                  <a:pt x="5069854" y="13756"/>
                </a:cubicBezTo>
                <a:lnTo>
                  <a:pt x="5065839" y="26932"/>
                </a:lnTo>
                <a:cubicBezTo>
                  <a:pt x="5059527" y="24062"/>
                  <a:pt x="5053503" y="22626"/>
                  <a:pt x="5047765" y="22626"/>
                </a:cubicBezTo>
                <a:cubicBezTo>
                  <a:pt x="5039632" y="22680"/>
                  <a:pt x="5033668" y="25586"/>
                  <a:pt x="5029873" y="31344"/>
                </a:cubicBezTo>
                <a:cubicBezTo>
                  <a:pt x="5026077" y="37103"/>
                  <a:pt x="5024201" y="45391"/>
                  <a:pt x="5024243" y="56208"/>
                </a:cubicBezTo>
                <a:lnTo>
                  <a:pt x="5024243" y="87494"/>
                </a:lnTo>
                <a:lnTo>
                  <a:pt x="5058953" y="87494"/>
                </a:lnTo>
                <a:lnTo>
                  <a:pt x="5058953" y="101514"/>
                </a:lnTo>
                <a:lnTo>
                  <a:pt x="5024243" y="101514"/>
                </a:lnTo>
                <a:lnTo>
                  <a:pt x="5024243" y="240356"/>
                </a:lnTo>
                <a:lnTo>
                  <a:pt x="5007641" y="240356"/>
                </a:lnTo>
                <a:lnTo>
                  <a:pt x="5007641" y="101514"/>
                </a:lnTo>
                <a:lnTo>
                  <a:pt x="4986413" y="101514"/>
                </a:lnTo>
                <a:lnTo>
                  <a:pt x="4986413" y="88924"/>
                </a:lnTo>
                <a:lnTo>
                  <a:pt x="5007641" y="87494"/>
                </a:lnTo>
                <a:lnTo>
                  <a:pt x="5007641" y="55347"/>
                </a:lnTo>
                <a:cubicBezTo>
                  <a:pt x="5007663" y="40089"/>
                  <a:pt x="5010981" y="28495"/>
                  <a:pt x="5017593" y="20567"/>
                </a:cubicBezTo>
                <a:cubicBezTo>
                  <a:pt x="5024207" y="12639"/>
                  <a:pt x="5033977" y="8652"/>
                  <a:pt x="5046904" y="8606"/>
                </a:cubicBezTo>
                <a:close/>
                <a:moveTo>
                  <a:pt x="4921401" y="8606"/>
                </a:moveTo>
                <a:cubicBezTo>
                  <a:pt x="4925299" y="8624"/>
                  <a:pt x="4929196" y="9089"/>
                  <a:pt x="4933091" y="10001"/>
                </a:cubicBezTo>
                <a:cubicBezTo>
                  <a:pt x="4936989" y="10913"/>
                  <a:pt x="4940741" y="12164"/>
                  <a:pt x="4944351" y="13756"/>
                </a:cubicBezTo>
                <a:lnTo>
                  <a:pt x="4940335" y="26932"/>
                </a:lnTo>
                <a:cubicBezTo>
                  <a:pt x="4934024" y="24062"/>
                  <a:pt x="4927999" y="22626"/>
                  <a:pt x="4922263" y="22626"/>
                </a:cubicBezTo>
                <a:cubicBezTo>
                  <a:pt x="4914129" y="22680"/>
                  <a:pt x="4908165" y="25586"/>
                  <a:pt x="4904370" y="31344"/>
                </a:cubicBezTo>
                <a:cubicBezTo>
                  <a:pt x="4900575" y="37103"/>
                  <a:pt x="4898697" y="45391"/>
                  <a:pt x="4898740" y="56208"/>
                </a:cubicBezTo>
                <a:lnTo>
                  <a:pt x="4898740" y="87494"/>
                </a:lnTo>
                <a:lnTo>
                  <a:pt x="4933450" y="87494"/>
                </a:lnTo>
                <a:lnTo>
                  <a:pt x="4933450" y="101514"/>
                </a:lnTo>
                <a:lnTo>
                  <a:pt x="4898740" y="101514"/>
                </a:lnTo>
                <a:lnTo>
                  <a:pt x="4898740" y="240356"/>
                </a:lnTo>
                <a:lnTo>
                  <a:pt x="4882138" y="240356"/>
                </a:lnTo>
                <a:lnTo>
                  <a:pt x="4882138" y="101514"/>
                </a:lnTo>
                <a:lnTo>
                  <a:pt x="4860909" y="101514"/>
                </a:lnTo>
                <a:lnTo>
                  <a:pt x="4860909" y="88924"/>
                </a:lnTo>
                <a:lnTo>
                  <a:pt x="4882138" y="87494"/>
                </a:lnTo>
                <a:lnTo>
                  <a:pt x="4882138" y="55347"/>
                </a:lnTo>
                <a:cubicBezTo>
                  <a:pt x="4882161" y="40089"/>
                  <a:pt x="4885477" y="28495"/>
                  <a:pt x="4892090" y="20567"/>
                </a:cubicBezTo>
                <a:cubicBezTo>
                  <a:pt x="4898703" y="12639"/>
                  <a:pt x="4908473" y="8652"/>
                  <a:pt x="4921401" y="8606"/>
                </a:cubicBezTo>
                <a:close/>
                <a:moveTo>
                  <a:pt x="5953843" y="1990"/>
                </a:moveTo>
                <a:lnTo>
                  <a:pt x="5967039" y="1990"/>
                </a:lnTo>
                <a:lnTo>
                  <a:pt x="5967039" y="97803"/>
                </a:lnTo>
                <a:lnTo>
                  <a:pt x="6016666" y="97803"/>
                </a:lnTo>
                <a:lnTo>
                  <a:pt x="6016666" y="110998"/>
                </a:lnTo>
                <a:lnTo>
                  <a:pt x="5967039" y="110998"/>
                </a:lnTo>
                <a:lnTo>
                  <a:pt x="5967039" y="116162"/>
                </a:lnTo>
                <a:cubicBezTo>
                  <a:pt x="5969993" y="119898"/>
                  <a:pt x="5974508" y="125972"/>
                  <a:pt x="5980585" y="134383"/>
                </a:cubicBezTo>
                <a:cubicBezTo>
                  <a:pt x="5986662" y="142794"/>
                  <a:pt x="5992644" y="151205"/>
                  <a:pt x="5998530" y="159616"/>
                </a:cubicBezTo>
                <a:cubicBezTo>
                  <a:pt x="6004416" y="168027"/>
                  <a:pt x="6008549" y="174101"/>
                  <a:pt x="6010929" y="177838"/>
                </a:cubicBezTo>
                <a:lnTo>
                  <a:pt x="6000889" y="189025"/>
                </a:lnTo>
                <a:cubicBezTo>
                  <a:pt x="5998962" y="185036"/>
                  <a:pt x="5996059" y="179755"/>
                  <a:pt x="5992177" y="173184"/>
                </a:cubicBezTo>
                <a:cubicBezTo>
                  <a:pt x="5988295" y="166613"/>
                  <a:pt x="5984095" y="159738"/>
                  <a:pt x="5979575" y="152561"/>
                </a:cubicBezTo>
                <a:cubicBezTo>
                  <a:pt x="5975057" y="145385"/>
                  <a:pt x="5970877" y="138893"/>
                  <a:pt x="5967039" y="133087"/>
                </a:cubicBezTo>
                <a:lnTo>
                  <a:pt x="5967039" y="261028"/>
                </a:lnTo>
                <a:lnTo>
                  <a:pt x="5953843" y="261028"/>
                </a:lnTo>
                <a:lnTo>
                  <a:pt x="5953843" y="134521"/>
                </a:lnTo>
                <a:cubicBezTo>
                  <a:pt x="5947975" y="151225"/>
                  <a:pt x="5941209" y="167373"/>
                  <a:pt x="5933547" y="182965"/>
                </a:cubicBezTo>
                <a:cubicBezTo>
                  <a:pt x="5925886" y="198557"/>
                  <a:pt x="5918116" y="211478"/>
                  <a:pt x="5910241" y="221728"/>
                </a:cubicBezTo>
                <a:cubicBezTo>
                  <a:pt x="5909325" y="219761"/>
                  <a:pt x="5908141" y="217598"/>
                  <a:pt x="5906691" y="215237"/>
                </a:cubicBezTo>
                <a:cubicBezTo>
                  <a:pt x="5905237" y="212877"/>
                  <a:pt x="5903839" y="210929"/>
                  <a:pt x="5902495" y="209393"/>
                </a:cubicBezTo>
                <a:cubicBezTo>
                  <a:pt x="5908407" y="202149"/>
                  <a:pt x="5914399" y="193114"/>
                  <a:pt x="5920471" y="182289"/>
                </a:cubicBezTo>
                <a:cubicBezTo>
                  <a:pt x="5926543" y="171464"/>
                  <a:pt x="5932217" y="159859"/>
                  <a:pt x="5937491" y="147472"/>
                </a:cubicBezTo>
                <a:cubicBezTo>
                  <a:pt x="5942767" y="135086"/>
                  <a:pt x="5947165" y="122928"/>
                  <a:pt x="5950687" y="110998"/>
                </a:cubicBezTo>
                <a:lnTo>
                  <a:pt x="5906223" y="110998"/>
                </a:lnTo>
                <a:lnTo>
                  <a:pt x="5906223" y="97803"/>
                </a:lnTo>
                <a:lnTo>
                  <a:pt x="5953843" y="97803"/>
                </a:lnTo>
                <a:close/>
                <a:moveTo>
                  <a:pt x="6113626" y="1704"/>
                </a:moveTo>
                <a:lnTo>
                  <a:pt x="6126821" y="1704"/>
                </a:lnTo>
                <a:lnTo>
                  <a:pt x="6126821" y="165502"/>
                </a:lnTo>
                <a:lnTo>
                  <a:pt x="6162967" y="159192"/>
                </a:lnTo>
                <a:lnTo>
                  <a:pt x="6165261" y="171526"/>
                </a:lnTo>
                <a:lnTo>
                  <a:pt x="6126821" y="178411"/>
                </a:lnTo>
                <a:lnTo>
                  <a:pt x="6126821" y="261028"/>
                </a:lnTo>
                <a:lnTo>
                  <a:pt x="6113626" y="261028"/>
                </a:lnTo>
                <a:lnTo>
                  <a:pt x="6113626" y="180706"/>
                </a:lnTo>
                <a:lnTo>
                  <a:pt x="6018675" y="198205"/>
                </a:lnTo>
                <a:lnTo>
                  <a:pt x="6016092" y="185582"/>
                </a:lnTo>
                <a:lnTo>
                  <a:pt x="6113626" y="168085"/>
                </a:lnTo>
                <a:close/>
                <a:moveTo>
                  <a:pt x="5710583" y="1704"/>
                </a:moveTo>
                <a:lnTo>
                  <a:pt x="5723779" y="3711"/>
                </a:lnTo>
                <a:cubicBezTo>
                  <a:pt x="5722075" y="7757"/>
                  <a:pt x="5720174" y="11928"/>
                  <a:pt x="5718077" y="16226"/>
                </a:cubicBezTo>
                <a:cubicBezTo>
                  <a:pt x="5715979" y="20523"/>
                  <a:pt x="5713577" y="24766"/>
                  <a:pt x="5710870" y="28956"/>
                </a:cubicBezTo>
                <a:lnTo>
                  <a:pt x="5818444" y="28956"/>
                </a:lnTo>
                <a:lnTo>
                  <a:pt x="5820739" y="28382"/>
                </a:lnTo>
                <a:lnTo>
                  <a:pt x="5830205" y="31537"/>
                </a:lnTo>
                <a:cubicBezTo>
                  <a:pt x="5826147" y="39151"/>
                  <a:pt x="5821999" y="46657"/>
                  <a:pt x="5817763" y="54056"/>
                </a:cubicBezTo>
                <a:cubicBezTo>
                  <a:pt x="5813525" y="61455"/>
                  <a:pt x="5809449" y="67813"/>
                  <a:pt x="5805535" y="73132"/>
                </a:cubicBezTo>
                <a:lnTo>
                  <a:pt x="5793773" y="69117"/>
                </a:lnTo>
                <a:cubicBezTo>
                  <a:pt x="5796271" y="65315"/>
                  <a:pt x="5799021" y="60941"/>
                  <a:pt x="5802021" y="55992"/>
                </a:cubicBezTo>
                <a:cubicBezTo>
                  <a:pt x="5805021" y="51044"/>
                  <a:pt x="5807913" y="45952"/>
                  <a:pt x="5810698" y="40716"/>
                </a:cubicBezTo>
                <a:lnTo>
                  <a:pt x="5758201" y="40716"/>
                </a:lnTo>
                <a:cubicBezTo>
                  <a:pt x="5757335" y="44004"/>
                  <a:pt x="5756343" y="47183"/>
                  <a:pt x="5755225" y="50255"/>
                </a:cubicBezTo>
                <a:cubicBezTo>
                  <a:pt x="5754109" y="53327"/>
                  <a:pt x="5752901" y="56363"/>
                  <a:pt x="5751604" y="59362"/>
                </a:cubicBezTo>
                <a:cubicBezTo>
                  <a:pt x="5760359" y="72415"/>
                  <a:pt x="5772396" y="83674"/>
                  <a:pt x="5787713" y="93141"/>
                </a:cubicBezTo>
                <a:cubicBezTo>
                  <a:pt x="5803029" y="102608"/>
                  <a:pt x="5819871" y="109421"/>
                  <a:pt x="5838237" y="113580"/>
                </a:cubicBezTo>
                <a:cubicBezTo>
                  <a:pt x="5836767" y="114942"/>
                  <a:pt x="5835261" y="116664"/>
                  <a:pt x="5833719" y="118744"/>
                </a:cubicBezTo>
                <a:cubicBezTo>
                  <a:pt x="5832177" y="120824"/>
                  <a:pt x="5830815" y="122831"/>
                  <a:pt x="5829631" y="124768"/>
                </a:cubicBezTo>
                <a:cubicBezTo>
                  <a:pt x="5812634" y="119945"/>
                  <a:pt x="5796857" y="112881"/>
                  <a:pt x="5782299" y="103576"/>
                </a:cubicBezTo>
                <a:cubicBezTo>
                  <a:pt x="5767740" y="94271"/>
                  <a:pt x="5755691" y="83262"/>
                  <a:pt x="5746154" y="70551"/>
                </a:cubicBezTo>
                <a:cubicBezTo>
                  <a:pt x="5739400" y="82927"/>
                  <a:pt x="5729743" y="93816"/>
                  <a:pt x="5717181" y="103217"/>
                </a:cubicBezTo>
                <a:cubicBezTo>
                  <a:pt x="5704619" y="112618"/>
                  <a:pt x="5688363" y="120280"/>
                  <a:pt x="5668413" y="126202"/>
                </a:cubicBezTo>
                <a:cubicBezTo>
                  <a:pt x="5667631" y="124535"/>
                  <a:pt x="5666471" y="122706"/>
                  <a:pt x="5664935" y="120715"/>
                </a:cubicBezTo>
                <a:cubicBezTo>
                  <a:pt x="5663400" y="118726"/>
                  <a:pt x="5661881" y="117112"/>
                  <a:pt x="5660381" y="115875"/>
                </a:cubicBezTo>
                <a:cubicBezTo>
                  <a:pt x="5686510" y="108763"/>
                  <a:pt x="5705969" y="98603"/>
                  <a:pt x="5718759" y="85396"/>
                </a:cubicBezTo>
                <a:cubicBezTo>
                  <a:pt x="5731547" y="72188"/>
                  <a:pt x="5740106" y="57295"/>
                  <a:pt x="5744433" y="40716"/>
                </a:cubicBezTo>
                <a:lnTo>
                  <a:pt x="5703411" y="40716"/>
                </a:lnTo>
                <a:cubicBezTo>
                  <a:pt x="5699258" y="46478"/>
                  <a:pt x="5694655" y="52096"/>
                  <a:pt x="5689605" y="57570"/>
                </a:cubicBezTo>
                <a:cubicBezTo>
                  <a:pt x="5684555" y="63044"/>
                  <a:pt x="5679021" y="68232"/>
                  <a:pt x="5673003" y="73132"/>
                </a:cubicBezTo>
                <a:cubicBezTo>
                  <a:pt x="5671778" y="71500"/>
                  <a:pt x="5670212" y="69887"/>
                  <a:pt x="5668306" y="68291"/>
                </a:cubicBezTo>
                <a:cubicBezTo>
                  <a:pt x="5666399" y="66696"/>
                  <a:pt x="5664618" y="65440"/>
                  <a:pt x="5662963" y="64527"/>
                </a:cubicBezTo>
                <a:cubicBezTo>
                  <a:pt x="5674880" y="55257"/>
                  <a:pt x="5684825" y="45037"/>
                  <a:pt x="5692797" y="33867"/>
                </a:cubicBezTo>
                <a:cubicBezTo>
                  <a:pt x="5700769" y="22698"/>
                  <a:pt x="5706698" y="11976"/>
                  <a:pt x="5710583" y="1704"/>
                </a:cubicBezTo>
                <a:close/>
                <a:moveTo>
                  <a:pt x="4414818" y="1704"/>
                </a:moveTo>
                <a:lnTo>
                  <a:pt x="4429161" y="1704"/>
                </a:lnTo>
                <a:cubicBezTo>
                  <a:pt x="4429113" y="13004"/>
                  <a:pt x="4428779" y="25902"/>
                  <a:pt x="4428157" y="40393"/>
                </a:cubicBezTo>
                <a:cubicBezTo>
                  <a:pt x="4427536" y="54886"/>
                  <a:pt x="4426053" y="70293"/>
                  <a:pt x="4423711" y="86614"/>
                </a:cubicBezTo>
                <a:lnTo>
                  <a:pt x="4545915" y="86614"/>
                </a:lnTo>
                <a:lnTo>
                  <a:pt x="4545915" y="100385"/>
                </a:lnTo>
                <a:lnTo>
                  <a:pt x="4433465" y="100385"/>
                </a:lnTo>
                <a:cubicBezTo>
                  <a:pt x="4443839" y="134635"/>
                  <a:pt x="4458804" y="164672"/>
                  <a:pt x="4478359" y="190495"/>
                </a:cubicBezTo>
                <a:cubicBezTo>
                  <a:pt x="4497913" y="216319"/>
                  <a:pt x="4521771" y="235527"/>
                  <a:pt x="4549931" y="248119"/>
                </a:cubicBezTo>
                <a:cubicBezTo>
                  <a:pt x="4548030" y="249786"/>
                  <a:pt x="4546167" y="251830"/>
                  <a:pt x="4544337" y="254251"/>
                </a:cubicBezTo>
                <a:cubicBezTo>
                  <a:pt x="4542509" y="256672"/>
                  <a:pt x="4540931" y="258930"/>
                  <a:pt x="4539604" y="261028"/>
                </a:cubicBezTo>
                <a:cubicBezTo>
                  <a:pt x="4510787" y="246954"/>
                  <a:pt x="4486451" y="226407"/>
                  <a:pt x="4466597" y="199388"/>
                </a:cubicBezTo>
                <a:cubicBezTo>
                  <a:pt x="4446743" y="172369"/>
                  <a:pt x="4431301" y="140706"/>
                  <a:pt x="4420269" y="104400"/>
                </a:cubicBezTo>
                <a:cubicBezTo>
                  <a:pt x="4416423" y="124489"/>
                  <a:pt x="4410027" y="144361"/>
                  <a:pt x="4401080" y="164015"/>
                </a:cubicBezTo>
                <a:cubicBezTo>
                  <a:pt x="4392135" y="183668"/>
                  <a:pt x="4379619" y="201904"/>
                  <a:pt x="4363533" y="218721"/>
                </a:cubicBezTo>
                <a:cubicBezTo>
                  <a:pt x="4347447" y="235538"/>
                  <a:pt x="4326772" y="249736"/>
                  <a:pt x="4301507" y="261315"/>
                </a:cubicBezTo>
                <a:cubicBezTo>
                  <a:pt x="4300305" y="259378"/>
                  <a:pt x="4298763" y="257371"/>
                  <a:pt x="4296881" y="255291"/>
                </a:cubicBezTo>
                <a:cubicBezTo>
                  <a:pt x="4294999" y="253211"/>
                  <a:pt x="4293097" y="251490"/>
                  <a:pt x="4291179" y="250127"/>
                </a:cubicBezTo>
                <a:cubicBezTo>
                  <a:pt x="4315868" y="239311"/>
                  <a:pt x="4336041" y="225882"/>
                  <a:pt x="4351697" y="209839"/>
                </a:cubicBezTo>
                <a:cubicBezTo>
                  <a:pt x="4367355" y="193796"/>
                  <a:pt x="4379537" y="176350"/>
                  <a:pt x="4388247" y="157502"/>
                </a:cubicBezTo>
                <a:cubicBezTo>
                  <a:pt x="4396954" y="138654"/>
                  <a:pt x="4403229" y="119615"/>
                  <a:pt x="4407073" y="100385"/>
                </a:cubicBezTo>
                <a:lnTo>
                  <a:pt x="4296343" y="100385"/>
                </a:lnTo>
                <a:lnTo>
                  <a:pt x="4296343" y="86614"/>
                </a:lnTo>
                <a:lnTo>
                  <a:pt x="4409368" y="86614"/>
                </a:lnTo>
                <a:cubicBezTo>
                  <a:pt x="4411835" y="70132"/>
                  <a:pt x="4413353" y="54617"/>
                  <a:pt x="4413921" y="40072"/>
                </a:cubicBezTo>
                <a:cubicBezTo>
                  <a:pt x="4414489" y="25525"/>
                  <a:pt x="4414788" y="12736"/>
                  <a:pt x="4414818" y="1704"/>
                </a:cubicBezTo>
                <a:close/>
                <a:moveTo>
                  <a:pt x="2646589" y="1704"/>
                </a:moveTo>
                <a:lnTo>
                  <a:pt x="2660358" y="1704"/>
                </a:lnTo>
                <a:lnTo>
                  <a:pt x="2660358" y="26087"/>
                </a:lnTo>
                <a:lnTo>
                  <a:pt x="2740393" y="26087"/>
                </a:lnTo>
                <a:lnTo>
                  <a:pt x="2740393" y="1704"/>
                </a:lnTo>
                <a:lnTo>
                  <a:pt x="2753876" y="1704"/>
                </a:lnTo>
                <a:lnTo>
                  <a:pt x="2753876" y="26087"/>
                </a:lnTo>
                <a:lnTo>
                  <a:pt x="2825018" y="26087"/>
                </a:lnTo>
                <a:lnTo>
                  <a:pt x="2825018" y="38996"/>
                </a:lnTo>
                <a:lnTo>
                  <a:pt x="2753876" y="38996"/>
                </a:lnTo>
                <a:lnTo>
                  <a:pt x="2753876" y="64239"/>
                </a:lnTo>
                <a:lnTo>
                  <a:pt x="2740393" y="64239"/>
                </a:lnTo>
                <a:lnTo>
                  <a:pt x="2740393" y="38996"/>
                </a:lnTo>
                <a:lnTo>
                  <a:pt x="2660358" y="38996"/>
                </a:lnTo>
                <a:lnTo>
                  <a:pt x="2660358" y="65100"/>
                </a:lnTo>
                <a:lnTo>
                  <a:pt x="2646589" y="65100"/>
                </a:lnTo>
                <a:lnTo>
                  <a:pt x="2646589" y="38996"/>
                </a:lnTo>
                <a:lnTo>
                  <a:pt x="2575447" y="38996"/>
                </a:lnTo>
                <a:lnTo>
                  <a:pt x="2575447" y="26087"/>
                </a:lnTo>
                <a:lnTo>
                  <a:pt x="2646589" y="26087"/>
                </a:lnTo>
                <a:close/>
                <a:moveTo>
                  <a:pt x="4015431" y="1434"/>
                </a:moveTo>
                <a:lnTo>
                  <a:pt x="4028627" y="1434"/>
                </a:lnTo>
                <a:lnTo>
                  <a:pt x="4028627" y="39300"/>
                </a:lnTo>
                <a:lnTo>
                  <a:pt x="4076259" y="39300"/>
                </a:lnTo>
                <a:lnTo>
                  <a:pt x="4076259" y="51886"/>
                </a:lnTo>
                <a:lnTo>
                  <a:pt x="4028627" y="51886"/>
                </a:lnTo>
                <a:lnTo>
                  <a:pt x="4028627" y="92657"/>
                </a:lnTo>
                <a:lnTo>
                  <a:pt x="4082557" y="92657"/>
                </a:lnTo>
                <a:lnTo>
                  <a:pt x="4082557" y="105530"/>
                </a:lnTo>
                <a:lnTo>
                  <a:pt x="4031191" y="105530"/>
                </a:lnTo>
                <a:lnTo>
                  <a:pt x="4031191" y="152038"/>
                </a:lnTo>
                <a:lnTo>
                  <a:pt x="4080263" y="152038"/>
                </a:lnTo>
                <a:lnTo>
                  <a:pt x="4080263" y="164911"/>
                </a:lnTo>
                <a:lnTo>
                  <a:pt x="4031191" y="164911"/>
                </a:lnTo>
                <a:lnTo>
                  <a:pt x="4031191" y="229189"/>
                </a:lnTo>
                <a:cubicBezTo>
                  <a:pt x="4040185" y="233301"/>
                  <a:pt x="4050756" y="236209"/>
                  <a:pt x="4062905" y="237914"/>
                </a:cubicBezTo>
                <a:cubicBezTo>
                  <a:pt x="4075051" y="239620"/>
                  <a:pt x="4089059" y="240445"/>
                  <a:pt x="4104927" y="240392"/>
                </a:cubicBezTo>
                <a:cubicBezTo>
                  <a:pt x="4107794" y="240392"/>
                  <a:pt x="4114640" y="240391"/>
                  <a:pt x="4125463" y="240387"/>
                </a:cubicBezTo>
                <a:cubicBezTo>
                  <a:pt x="4136288" y="240383"/>
                  <a:pt x="4148503" y="240373"/>
                  <a:pt x="4162111" y="240356"/>
                </a:cubicBezTo>
                <a:cubicBezTo>
                  <a:pt x="4175719" y="240339"/>
                  <a:pt x="4188133" y="240311"/>
                  <a:pt x="4199353" y="240270"/>
                </a:cubicBezTo>
                <a:cubicBezTo>
                  <a:pt x="4210571" y="240231"/>
                  <a:pt x="4218011" y="240175"/>
                  <a:pt x="4221669" y="240104"/>
                </a:cubicBezTo>
                <a:cubicBezTo>
                  <a:pt x="4220331" y="241929"/>
                  <a:pt x="4219063" y="244147"/>
                  <a:pt x="4217867" y="246758"/>
                </a:cubicBezTo>
                <a:cubicBezTo>
                  <a:pt x="4216672" y="249368"/>
                  <a:pt x="4215837" y="251729"/>
                  <a:pt x="4215359" y="253839"/>
                </a:cubicBezTo>
                <a:lnTo>
                  <a:pt x="4105499" y="253839"/>
                </a:lnTo>
                <a:cubicBezTo>
                  <a:pt x="4072640" y="254282"/>
                  <a:pt x="4046847" y="250534"/>
                  <a:pt x="4028119" y="242595"/>
                </a:cubicBezTo>
                <a:cubicBezTo>
                  <a:pt x="4009392" y="234655"/>
                  <a:pt x="3995217" y="219864"/>
                  <a:pt x="3985593" y="198220"/>
                </a:cubicBezTo>
                <a:cubicBezTo>
                  <a:pt x="3984051" y="210726"/>
                  <a:pt x="3981771" y="222339"/>
                  <a:pt x="3978759" y="233059"/>
                </a:cubicBezTo>
                <a:cubicBezTo>
                  <a:pt x="3975746" y="243779"/>
                  <a:pt x="3971816" y="253383"/>
                  <a:pt x="3966970" y="261871"/>
                </a:cubicBezTo>
                <a:cubicBezTo>
                  <a:pt x="3965691" y="261040"/>
                  <a:pt x="3963946" y="259833"/>
                  <a:pt x="3961734" y="258249"/>
                </a:cubicBezTo>
                <a:cubicBezTo>
                  <a:pt x="3959523" y="256665"/>
                  <a:pt x="3957634" y="255386"/>
                  <a:pt x="3956069" y="254412"/>
                </a:cubicBezTo>
                <a:cubicBezTo>
                  <a:pt x="3964413" y="239897"/>
                  <a:pt x="3969958" y="221974"/>
                  <a:pt x="3972707" y="200641"/>
                </a:cubicBezTo>
                <a:cubicBezTo>
                  <a:pt x="3975456" y="179308"/>
                  <a:pt x="3976987" y="155643"/>
                  <a:pt x="3977297" y="129650"/>
                </a:cubicBezTo>
                <a:lnTo>
                  <a:pt x="3990456" y="130508"/>
                </a:lnTo>
                <a:cubicBezTo>
                  <a:pt x="3989933" y="144850"/>
                  <a:pt x="3989265" y="158615"/>
                  <a:pt x="3988454" y="171802"/>
                </a:cubicBezTo>
                <a:cubicBezTo>
                  <a:pt x="3991849" y="183245"/>
                  <a:pt x="3995964" y="193013"/>
                  <a:pt x="4000797" y="201108"/>
                </a:cubicBezTo>
                <a:cubicBezTo>
                  <a:pt x="4005632" y="209202"/>
                  <a:pt x="4011472" y="215881"/>
                  <a:pt x="4018318" y="221147"/>
                </a:cubicBezTo>
                <a:lnTo>
                  <a:pt x="4018318" y="105530"/>
                </a:lnTo>
                <a:lnTo>
                  <a:pt x="3962093" y="105530"/>
                </a:lnTo>
                <a:lnTo>
                  <a:pt x="3962093" y="92657"/>
                </a:lnTo>
                <a:lnTo>
                  <a:pt x="4015431" y="92657"/>
                </a:lnTo>
                <a:lnTo>
                  <a:pt x="4015431" y="51886"/>
                </a:lnTo>
                <a:lnTo>
                  <a:pt x="3967543" y="51886"/>
                </a:lnTo>
                <a:lnTo>
                  <a:pt x="3967543" y="39300"/>
                </a:lnTo>
                <a:lnTo>
                  <a:pt x="4015431" y="39300"/>
                </a:lnTo>
                <a:close/>
                <a:moveTo>
                  <a:pt x="2338210" y="1434"/>
                </a:moveTo>
                <a:lnTo>
                  <a:pt x="2351119" y="1434"/>
                </a:lnTo>
                <a:lnTo>
                  <a:pt x="2351119" y="21802"/>
                </a:lnTo>
                <a:lnTo>
                  <a:pt x="2405336" y="21802"/>
                </a:lnTo>
                <a:lnTo>
                  <a:pt x="2405336" y="1434"/>
                </a:lnTo>
                <a:lnTo>
                  <a:pt x="2418532" y="1434"/>
                </a:lnTo>
                <a:lnTo>
                  <a:pt x="2418532" y="21802"/>
                </a:lnTo>
                <a:lnTo>
                  <a:pt x="2481642" y="21802"/>
                </a:lnTo>
                <a:lnTo>
                  <a:pt x="2481642" y="69385"/>
                </a:lnTo>
                <a:lnTo>
                  <a:pt x="2418532" y="69385"/>
                </a:lnTo>
                <a:lnTo>
                  <a:pt x="2418532" y="96099"/>
                </a:lnTo>
                <a:lnTo>
                  <a:pt x="2498280" y="96099"/>
                </a:lnTo>
                <a:cubicBezTo>
                  <a:pt x="2498269" y="96212"/>
                  <a:pt x="2498221" y="96915"/>
                  <a:pt x="2498137" y="98208"/>
                </a:cubicBezTo>
                <a:cubicBezTo>
                  <a:pt x="2498053" y="99501"/>
                  <a:pt x="2498005" y="100704"/>
                  <a:pt x="2497994" y="101818"/>
                </a:cubicBezTo>
                <a:cubicBezTo>
                  <a:pt x="2496756" y="110882"/>
                  <a:pt x="2495502" y="117778"/>
                  <a:pt x="2494228" y="122506"/>
                </a:cubicBezTo>
                <a:cubicBezTo>
                  <a:pt x="2492955" y="127235"/>
                  <a:pt x="2491342" y="130475"/>
                  <a:pt x="2489387" y="132227"/>
                </a:cubicBezTo>
                <a:cubicBezTo>
                  <a:pt x="2487715" y="133649"/>
                  <a:pt x="2485897" y="134676"/>
                  <a:pt x="2483937" y="135310"/>
                </a:cubicBezTo>
                <a:cubicBezTo>
                  <a:pt x="2481977" y="135943"/>
                  <a:pt x="2479587" y="136254"/>
                  <a:pt x="2476765" y="136242"/>
                </a:cubicBezTo>
                <a:cubicBezTo>
                  <a:pt x="2474501" y="136517"/>
                  <a:pt x="2471213" y="136612"/>
                  <a:pt x="2466905" y="136530"/>
                </a:cubicBezTo>
                <a:cubicBezTo>
                  <a:pt x="2462595" y="136446"/>
                  <a:pt x="2457946" y="136254"/>
                  <a:pt x="2452956" y="135955"/>
                </a:cubicBezTo>
                <a:cubicBezTo>
                  <a:pt x="2452801" y="134330"/>
                  <a:pt x="2452466" y="132561"/>
                  <a:pt x="2451952" y="130648"/>
                </a:cubicBezTo>
                <a:cubicBezTo>
                  <a:pt x="2451438" y="128736"/>
                  <a:pt x="2450816" y="126966"/>
                  <a:pt x="2450087" y="125340"/>
                </a:cubicBezTo>
                <a:cubicBezTo>
                  <a:pt x="2455077" y="125891"/>
                  <a:pt x="2459584" y="126226"/>
                  <a:pt x="2463606" y="126345"/>
                </a:cubicBezTo>
                <a:cubicBezTo>
                  <a:pt x="2467628" y="126465"/>
                  <a:pt x="2470484" y="126513"/>
                  <a:pt x="2472176" y="126489"/>
                </a:cubicBezTo>
                <a:cubicBezTo>
                  <a:pt x="2473879" y="126507"/>
                  <a:pt x="2475277" y="126399"/>
                  <a:pt x="2476371" y="126166"/>
                </a:cubicBezTo>
                <a:cubicBezTo>
                  <a:pt x="2477465" y="125932"/>
                  <a:pt x="2478361" y="125466"/>
                  <a:pt x="2479061" y="124766"/>
                </a:cubicBezTo>
                <a:cubicBezTo>
                  <a:pt x="2480046" y="123821"/>
                  <a:pt x="2480943" y="121978"/>
                  <a:pt x="2481750" y="119239"/>
                </a:cubicBezTo>
                <a:cubicBezTo>
                  <a:pt x="2482556" y="116499"/>
                  <a:pt x="2483382" y="112503"/>
                  <a:pt x="2484224" y="107251"/>
                </a:cubicBezTo>
                <a:lnTo>
                  <a:pt x="2418532" y="107251"/>
                </a:lnTo>
                <a:lnTo>
                  <a:pt x="2418532" y="137372"/>
                </a:lnTo>
                <a:lnTo>
                  <a:pt x="2405336" y="137372"/>
                </a:lnTo>
                <a:lnTo>
                  <a:pt x="2405336" y="107251"/>
                </a:lnTo>
                <a:lnTo>
                  <a:pt x="2339931" y="107251"/>
                </a:lnTo>
                <a:cubicBezTo>
                  <a:pt x="2334272" y="116861"/>
                  <a:pt x="2325080" y="125682"/>
                  <a:pt x="2312357" y="133715"/>
                </a:cubicBezTo>
                <a:cubicBezTo>
                  <a:pt x="2299632" y="141746"/>
                  <a:pt x="2282051" y="148989"/>
                  <a:pt x="2259610" y="155444"/>
                </a:cubicBezTo>
                <a:cubicBezTo>
                  <a:pt x="2258856" y="153633"/>
                  <a:pt x="2257853" y="151661"/>
                  <a:pt x="2256597" y="149528"/>
                </a:cubicBezTo>
                <a:cubicBezTo>
                  <a:pt x="2255343" y="147394"/>
                  <a:pt x="2254051" y="145637"/>
                  <a:pt x="2252725" y="144256"/>
                </a:cubicBezTo>
                <a:cubicBezTo>
                  <a:pt x="2271227" y="139218"/>
                  <a:pt x="2286144" y="133588"/>
                  <a:pt x="2297475" y="127367"/>
                </a:cubicBezTo>
                <a:cubicBezTo>
                  <a:pt x="2308807" y="121146"/>
                  <a:pt x="2317413" y="114441"/>
                  <a:pt x="2323293" y="107251"/>
                </a:cubicBezTo>
                <a:lnTo>
                  <a:pt x="2270223" y="107251"/>
                </a:lnTo>
                <a:cubicBezTo>
                  <a:pt x="2271700" y="100434"/>
                  <a:pt x="2273194" y="92588"/>
                  <a:pt x="2274706" y="83712"/>
                </a:cubicBezTo>
                <a:cubicBezTo>
                  <a:pt x="2276217" y="74835"/>
                  <a:pt x="2277496" y="66343"/>
                  <a:pt x="2278543" y="58233"/>
                </a:cubicBezTo>
                <a:lnTo>
                  <a:pt x="2338210" y="58233"/>
                </a:lnTo>
                <a:lnTo>
                  <a:pt x="2338210" y="56797"/>
                </a:lnTo>
                <a:lnTo>
                  <a:pt x="2338210" y="33240"/>
                </a:lnTo>
                <a:lnTo>
                  <a:pt x="2264773" y="33240"/>
                </a:lnTo>
                <a:lnTo>
                  <a:pt x="2264773" y="21802"/>
                </a:lnTo>
                <a:lnTo>
                  <a:pt x="2338210" y="21802"/>
                </a:lnTo>
                <a:close/>
                <a:moveTo>
                  <a:pt x="2010611" y="1434"/>
                </a:moveTo>
                <a:lnTo>
                  <a:pt x="2025816" y="4016"/>
                </a:lnTo>
                <a:cubicBezTo>
                  <a:pt x="2023820" y="7464"/>
                  <a:pt x="2021716" y="10966"/>
                  <a:pt x="2019504" y="14522"/>
                </a:cubicBezTo>
                <a:cubicBezTo>
                  <a:pt x="2017294" y="18079"/>
                  <a:pt x="2014903" y="21652"/>
                  <a:pt x="2012333" y="25244"/>
                </a:cubicBezTo>
                <a:lnTo>
                  <a:pt x="2091507" y="25244"/>
                </a:lnTo>
                <a:lnTo>
                  <a:pt x="2094089" y="24383"/>
                </a:lnTo>
                <a:lnTo>
                  <a:pt x="2102982" y="30679"/>
                </a:lnTo>
                <a:cubicBezTo>
                  <a:pt x="2098876" y="37963"/>
                  <a:pt x="2094107" y="45398"/>
                  <a:pt x="2088675" y="52980"/>
                </a:cubicBezTo>
                <a:cubicBezTo>
                  <a:pt x="2083242" y="60563"/>
                  <a:pt x="2077684" y="67573"/>
                  <a:pt x="2072000" y="74011"/>
                </a:cubicBezTo>
                <a:lnTo>
                  <a:pt x="2160068" y="74011"/>
                </a:lnTo>
                <a:lnTo>
                  <a:pt x="2160068" y="157739"/>
                </a:lnTo>
                <a:lnTo>
                  <a:pt x="2083475" y="157739"/>
                </a:lnTo>
                <a:lnTo>
                  <a:pt x="2083475" y="232929"/>
                </a:lnTo>
                <a:cubicBezTo>
                  <a:pt x="2083278" y="236840"/>
                  <a:pt x="2084318" y="239422"/>
                  <a:pt x="2086595" y="240678"/>
                </a:cubicBezTo>
                <a:cubicBezTo>
                  <a:pt x="2088872" y="241933"/>
                  <a:pt x="2093570" y="242507"/>
                  <a:pt x="2100686" y="242400"/>
                </a:cubicBezTo>
                <a:lnTo>
                  <a:pt x="2152609" y="242400"/>
                </a:lnTo>
                <a:cubicBezTo>
                  <a:pt x="2157038" y="242557"/>
                  <a:pt x="2160389" y="241637"/>
                  <a:pt x="2162661" y="239636"/>
                </a:cubicBezTo>
                <a:cubicBezTo>
                  <a:pt x="2164933" y="237636"/>
                  <a:pt x="2166518" y="233611"/>
                  <a:pt x="2167420" y="227562"/>
                </a:cubicBezTo>
                <a:cubicBezTo>
                  <a:pt x="2168322" y="221512"/>
                  <a:pt x="2168931" y="212491"/>
                  <a:pt x="2169248" y="200500"/>
                </a:cubicBezTo>
                <a:cubicBezTo>
                  <a:pt x="2171160" y="201672"/>
                  <a:pt x="2173287" y="202772"/>
                  <a:pt x="2175630" y="203800"/>
                </a:cubicBezTo>
                <a:cubicBezTo>
                  <a:pt x="2177973" y="204828"/>
                  <a:pt x="2180244" y="205641"/>
                  <a:pt x="2182444" y="206240"/>
                </a:cubicBezTo>
                <a:cubicBezTo>
                  <a:pt x="2181636" y="225604"/>
                  <a:pt x="2179306" y="238726"/>
                  <a:pt x="2175451" y="245604"/>
                </a:cubicBezTo>
                <a:cubicBezTo>
                  <a:pt x="2171596" y="252482"/>
                  <a:pt x="2164174" y="255704"/>
                  <a:pt x="2153183" y="255273"/>
                </a:cubicBezTo>
                <a:lnTo>
                  <a:pt x="2100113" y="255273"/>
                </a:lnTo>
                <a:cubicBezTo>
                  <a:pt x="2088430" y="255470"/>
                  <a:pt x="2080386" y="254003"/>
                  <a:pt x="2075981" y="250870"/>
                </a:cubicBezTo>
                <a:cubicBezTo>
                  <a:pt x="2071577" y="247739"/>
                  <a:pt x="2069484" y="241758"/>
                  <a:pt x="2069706" y="232929"/>
                </a:cubicBezTo>
                <a:lnTo>
                  <a:pt x="2069706" y="157739"/>
                </a:lnTo>
                <a:lnTo>
                  <a:pt x="2051347" y="157739"/>
                </a:lnTo>
                <a:cubicBezTo>
                  <a:pt x="2046915" y="173270"/>
                  <a:pt x="2040224" y="187456"/>
                  <a:pt x="2031276" y="200296"/>
                </a:cubicBezTo>
                <a:cubicBezTo>
                  <a:pt x="2022329" y="213137"/>
                  <a:pt x="2010178" y="224429"/>
                  <a:pt x="1994824" y="234171"/>
                </a:cubicBezTo>
                <a:cubicBezTo>
                  <a:pt x="1979470" y="243913"/>
                  <a:pt x="1959966" y="251904"/>
                  <a:pt x="1936314" y="258142"/>
                </a:cubicBezTo>
                <a:cubicBezTo>
                  <a:pt x="1935531" y="256308"/>
                  <a:pt x="1934371" y="254243"/>
                  <a:pt x="1932835" y="251948"/>
                </a:cubicBezTo>
                <a:cubicBezTo>
                  <a:pt x="1931300" y="249653"/>
                  <a:pt x="1929782" y="247805"/>
                  <a:pt x="1928282" y="246405"/>
                </a:cubicBezTo>
                <a:cubicBezTo>
                  <a:pt x="1950512" y="240924"/>
                  <a:pt x="1968875" y="233881"/>
                  <a:pt x="1983371" y="225273"/>
                </a:cubicBezTo>
                <a:cubicBezTo>
                  <a:pt x="1997865" y="216665"/>
                  <a:pt x="2009365" y="206685"/>
                  <a:pt x="2017869" y="195334"/>
                </a:cubicBezTo>
                <a:cubicBezTo>
                  <a:pt x="2026372" y="183983"/>
                  <a:pt x="2032750" y="171451"/>
                  <a:pt x="2037003" y="157739"/>
                </a:cubicBezTo>
                <a:lnTo>
                  <a:pt x="1957542" y="157739"/>
                </a:lnTo>
                <a:lnTo>
                  <a:pt x="1957542" y="85453"/>
                </a:lnTo>
                <a:cubicBezTo>
                  <a:pt x="1954111" y="88441"/>
                  <a:pt x="1950645" y="91285"/>
                  <a:pt x="1947143" y="93988"/>
                </a:cubicBezTo>
                <a:cubicBezTo>
                  <a:pt x="1943641" y="96690"/>
                  <a:pt x="1940031" y="99393"/>
                  <a:pt x="1936314" y="102096"/>
                </a:cubicBezTo>
                <a:cubicBezTo>
                  <a:pt x="1935095" y="100446"/>
                  <a:pt x="1933517" y="98724"/>
                  <a:pt x="1931581" y="96930"/>
                </a:cubicBezTo>
                <a:cubicBezTo>
                  <a:pt x="1929645" y="95136"/>
                  <a:pt x="1927779" y="93700"/>
                  <a:pt x="1925987" y="92624"/>
                </a:cubicBezTo>
                <a:cubicBezTo>
                  <a:pt x="1945990" y="79064"/>
                  <a:pt x="1963141" y="64117"/>
                  <a:pt x="1977443" y="47786"/>
                </a:cubicBezTo>
                <a:cubicBezTo>
                  <a:pt x="1991744" y="31455"/>
                  <a:pt x="2002801" y="16004"/>
                  <a:pt x="2010611" y="1434"/>
                </a:cubicBezTo>
                <a:close/>
                <a:moveTo>
                  <a:pt x="377783" y="1434"/>
                </a:moveTo>
                <a:lnTo>
                  <a:pt x="390117" y="5450"/>
                </a:lnTo>
                <a:cubicBezTo>
                  <a:pt x="387966" y="9777"/>
                  <a:pt x="385600" y="14104"/>
                  <a:pt x="383017" y="18431"/>
                </a:cubicBezTo>
                <a:cubicBezTo>
                  <a:pt x="380436" y="22758"/>
                  <a:pt x="377639" y="26942"/>
                  <a:pt x="374627" y="30981"/>
                </a:cubicBezTo>
                <a:lnTo>
                  <a:pt x="552482" y="30981"/>
                </a:lnTo>
                <a:lnTo>
                  <a:pt x="552482" y="43280"/>
                </a:lnTo>
                <a:lnTo>
                  <a:pt x="365734" y="43280"/>
                </a:lnTo>
                <a:cubicBezTo>
                  <a:pt x="358945" y="51779"/>
                  <a:pt x="351797" y="59697"/>
                  <a:pt x="344291" y="67033"/>
                </a:cubicBezTo>
                <a:cubicBezTo>
                  <a:pt x="336785" y="74370"/>
                  <a:pt x="329207" y="80992"/>
                  <a:pt x="321557" y="86899"/>
                </a:cubicBezTo>
                <a:cubicBezTo>
                  <a:pt x="320733" y="85330"/>
                  <a:pt x="319441" y="83368"/>
                  <a:pt x="317684" y="81010"/>
                </a:cubicBezTo>
                <a:cubicBezTo>
                  <a:pt x="315927" y="78652"/>
                  <a:pt x="314350" y="76693"/>
                  <a:pt x="312951" y="75130"/>
                </a:cubicBezTo>
                <a:cubicBezTo>
                  <a:pt x="325675" y="66221"/>
                  <a:pt x="337807" y="55375"/>
                  <a:pt x="349347" y="42590"/>
                </a:cubicBezTo>
                <a:cubicBezTo>
                  <a:pt x="360887" y="29806"/>
                  <a:pt x="370365" y="16088"/>
                  <a:pt x="377783" y="1434"/>
                </a:cubicBezTo>
                <a:close/>
                <a:moveTo>
                  <a:pt x="6302956" y="0"/>
                </a:moveTo>
                <a:lnTo>
                  <a:pt x="6316439" y="4016"/>
                </a:lnTo>
                <a:cubicBezTo>
                  <a:pt x="6313583" y="10333"/>
                  <a:pt x="6310547" y="16561"/>
                  <a:pt x="6307331" y="22698"/>
                </a:cubicBezTo>
                <a:cubicBezTo>
                  <a:pt x="6304115" y="28836"/>
                  <a:pt x="6300650" y="34848"/>
                  <a:pt x="6296933" y="40734"/>
                </a:cubicBezTo>
                <a:lnTo>
                  <a:pt x="6461019" y="40734"/>
                </a:lnTo>
                <a:lnTo>
                  <a:pt x="6461019" y="48459"/>
                </a:lnTo>
                <a:cubicBezTo>
                  <a:pt x="6459813" y="81093"/>
                  <a:pt x="6458591" y="107217"/>
                  <a:pt x="6457353" y="126832"/>
                </a:cubicBezTo>
                <a:cubicBezTo>
                  <a:pt x="6456115" y="146446"/>
                  <a:pt x="6454638" y="161135"/>
                  <a:pt x="6452923" y="170900"/>
                </a:cubicBezTo>
                <a:cubicBezTo>
                  <a:pt x="6451207" y="180664"/>
                  <a:pt x="6449029" y="187088"/>
                  <a:pt x="6446388" y="190172"/>
                </a:cubicBezTo>
                <a:cubicBezTo>
                  <a:pt x="6444159" y="192707"/>
                  <a:pt x="6441733" y="194523"/>
                  <a:pt x="6439109" y="195623"/>
                </a:cubicBezTo>
                <a:cubicBezTo>
                  <a:pt x="6436485" y="196723"/>
                  <a:pt x="6433270" y="197392"/>
                  <a:pt x="6429463" y="197631"/>
                </a:cubicBezTo>
                <a:cubicBezTo>
                  <a:pt x="6425907" y="197930"/>
                  <a:pt x="6421185" y="198050"/>
                  <a:pt x="6415299" y="197991"/>
                </a:cubicBezTo>
                <a:cubicBezTo>
                  <a:pt x="6409413" y="197930"/>
                  <a:pt x="6403042" y="197620"/>
                  <a:pt x="6396187" y="197057"/>
                </a:cubicBezTo>
                <a:cubicBezTo>
                  <a:pt x="6396033" y="194984"/>
                  <a:pt x="6395626" y="192748"/>
                  <a:pt x="6394969" y="190351"/>
                </a:cubicBezTo>
                <a:cubicBezTo>
                  <a:pt x="6394310" y="187955"/>
                  <a:pt x="6393475" y="185791"/>
                  <a:pt x="6392458" y="183860"/>
                </a:cubicBezTo>
                <a:cubicBezTo>
                  <a:pt x="6399647" y="184548"/>
                  <a:pt x="6406139" y="184967"/>
                  <a:pt x="6411929" y="185117"/>
                </a:cubicBezTo>
                <a:cubicBezTo>
                  <a:pt x="6417721" y="185266"/>
                  <a:pt x="6421843" y="185326"/>
                  <a:pt x="6424300" y="185296"/>
                </a:cubicBezTo>
                <a:cubicBezTo>
                  <a:pt x="6426565" y="185338"/>
                  <a:pt x="6428489" y="185110"/>
                  <a:pt x="6430073" y="184614"/>
                </a:cubicBezTo>
                <a:cubicBezTo>
                  <a:pt x="6431657" y="184117"/>
                  <a:pt x="6433080" y="183100"/>
                  <a:pt x="6434340" y="181563"/>
                </a:cubicBezTo>
                <a:cubicBezTo>
                  <a:pt x="6436335" y="179368"/>
                  <a:pt x="6438083" y="173839"/>
                  <a:pt x="6439589" y="164976"/>
                </a:cubicBezTo>
                <a:cubicBezTo>
                  <a:pt x="6441094" y="156113"/>
                  <a:pt x="6442440" y="142723"/>
                  <a:pt x="6443627" y="124806"/>
                </a:cubicBezTo>
                <a:cubicBezTo>
                  <a:pt x="6444813" y="106889"/>
                  <a:pt x="6445925" y="83252"/>
                  <a:pt x="6446962" y="53894"/>
                </a:cubicBezTo>
                <a:lnTo>
                  <a:pt x="6288613" y="53894"/>
                </a:lnTo>
                <a:cubicBezTo>
                  <a:pt x="6280845" y="65117"/>
                  <a:pt x="6272644" y="75473"/>
                  <a:pt x="6264015" y="84964"/>
                </a:cubicBezTo>
                <a:cubicBezTo>
                  <a:pt x="6255385" y="94453"/>
                  <a:pt x="6246468" y="102937"/>
                  <a:pt x="6237265" y="110413"/>
                </a:cubicBezTo>
                <a:cubicBezTo>
                  <a:pt x="6235985" y="109157"/>
                  <a:pt x="6234169" y="107578"/>
                  <a:pt x="6231814" y="105677"/>
                </a:cubicBezTo>
                <a:cubicBezTo>
                  <a:pt x="6229459" y="103775"/>
                  <a:pt x="6227357" y="102197"/>
                  <a:pt x="6225503" y="100943"/>
                </a:cubicBezTo>
                <a:cubicBezTo>
                  <a:pt x="6241585" y="88821"/>
                  <a:pt x="6256323" y="74008"/>
                  <a:pt x="6269717" y="56503"/>
                </a:cubicBezTo>
                <a:cubicBezTo>
                  <a:pt x="6283109" y="38999"/>
                  <a:pt x="6294190" y="20164"/>
                  <a:pt x="630295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sp>
        <p:nvSpPr>
          <p:cNvPr id="128" name="文本框 127">
            <a:extLst>
              <a:ext uri="{FF2B5EF4-FFF2-40B4-BE49-F238E27FC236}">
                <a16:creationId xmlns:a16="http://schemas.microsoft.com/office/drawing/2014/main" id="{EA56E164-0841-C0AD-3821-E404DBFA2048}"/>
              </a:ext>
            </a:extLst>
          </p:cNvPr>
          <p:cNvSpPr txBox="1"/>
          <p:nvPr/>
        </p:nvSpPr>
        <p:spPr>
          <a:xfrm>
            <a:off x="6299475" y="4819034"/>
            <a:ext cx="691344" cy="223143"/>
          </a:xfrm>
          <a:custGeom>
            <a:avLst/>
            <a:gdLst/>
            <a:ahLst/>
            <a:cxnLst/>
            <a:rect l="l" t="t" r="r" b="b"/>
            <a:pathLst>
              <a:path w="989247" h="319297">
                <a:moveTo>
                  <a:pt x="380609" y="246698"/>
                </a:moveTo>
                <a:lnTo>
                  <a:pt x="380609" y="268900"/>
                </a:lnTo>
                <a:lnTo>
                  <a:pt x="416204" y="268900"/>
                </a:lnTo>
                <a:lnTo>
                  <a:pt x="416204" y="246698"/>
                </a:lnTo>
                <a:close/>
                <a:moveTo>
                  <a:pt x="308010" y="246698"/>
                </a:moveTo>
                <a:lnTo>
                  <a:pt x="308010" y="268900"/>
                </a:lnTo>
                <a:lnTo>
                  <a:pt x="344309" y="268900"/>
                </a:lnTo>
                <a:lnTo>
                  <a:pt x="344309" y="246698"/>
                </a:lnTo>
                <a:close/>
                <a:moveTo>
                  <a:pt x="380609" y="191719"/>
                </a:moveTo>
                <a:lnTo>
                  <a:pt x="380609" y="213570"/>
                </a:lnTo>
                <a:lnTo>
                  <a:pt x="416204" y="213570"/>
                </a:lnTo>
                <a:lnTo>
                  <a:pt x="416204" y="191719"/>
                </a:lnTo>
                <a:close/>
                <a:moveTo>
                  <a:pt x="308010" y="191719"/>
                </a:moveTo>
                <a:lnTo>
                  <a:pt x="308010" y="213570"/>
                </a:lnTo>
                <a:lnTo>
                  <a:pt x="344309" y="213570"/>
                </a:lnTo>
                <a:lnTo>
                  <a:pt x="344309" y="191719"/>
                </a:lnTo>
                <a:close/>
                <a:moveTo>
                  <a:pt x="938145" y="128988"/>
                </a:moveTo>
                <a:lnTo>
                  <a:pt x="989247" y="128988"/>
                </a:lnTo>
                <a:lnTo>
                  <a:pt x="989247" y="319297"/>
                </a:lnTo>
                <a:lnTo>
                  <a:pt x="905017" y="319297"/>
                </a:lnTo>
                <a:lnTo>
                  <a:pt x="905017" y="278063"/>
                </a:lnTo>
                <a:lnTo>
                  <a:pt x="938145" y="278063"/>
                </a:lnTo>
                <a:close/>
                <a:moveTo>
                  <a:pt x="322107" y="90221"/>
                </a:moveTo>
                <a:lnTo>
                  <a:pt x="322107" y="107842"/>
                </a:lnTo>
                <a:lnTo>
                  <a:pt x="402459" y="107842"/>
                </a:lnTo>
                <a:lnTo>
                  <a:pt x="402459" y="90221"/>
                </a:lnTo>
                <a:close/>
                <a:moveTo>
                  <a:pt x="281578" y="58503"/>
                </a:moveTo>
                <a:lnTo>
                  <a:pt x="442988" y="58503"/>
                </a:lnTo>
                <a:lnTo>
                  <a:pt x="442988" y="140618"/>
                </a:lnTo>
                <a:lnTo>
                  <a:pt x="281578" y="140618"/>
                </a:lnTo>
                <a:close/>
                <a:moveTo>
                  <a:pt x="689686" y="29956"/>
                </a:moveTo>
                <a:lnTo>
                  <a:pt x="732682" y="31718"/>
                </a:lnTo>
                <a:lnTo>
                  <a:pt x="732682" y="234010"/>
                </a:lnTo>
                <a:lnTo>
                  <a:pt x="689686" y="234010"/>
                </a:lnTo>
                <a:close/>
                <a:moveTo>
                  <a:pt x="267833" y="8811"/>
                </a:moveTo>
                <a:lnTo>
                  <a:pt x="461667" y="8811"/>
                </a:lnTo>
                <a:lnTo>
                  <a:pt x="461667" y="43348"/>
                </a:lnTo>
                <a:lnTo>
                  <a:pt x="267833" y="43348"/>
                </a:lnTo>
                <a:close/>
                <a:moveTo>
                  <a:pt x="0" y="2115"/>
                </a:moveTo>
                <a:lnTo>
                  <a:pt x="84229" y="2115"/>
                </a:lnTo>
                <a:lnTo>
                  <a:pt x="84229" y="43348"/>
                </a:lnTo>
                <a:lnTo>
                  <a:pt x="51101" y="43348"/>
                </a:lnTo>
                <a:lnTo>
                  <a:pt x="51101" y="192424"/>
                </a:lnTo>
                <a:lnTo>
                  <a:pt x="0" y="192424"/>
                </a:lnTo>
                <a:close/>
                <a:moveTo>
                  <a:pt x="765457" y="1057"/>
                </a:moveTo>
                <a:lnTo>
                  <a:pt x="809158" y="2819"/>
                </a:lnTo>
                <a:lnTo>
                  <a:pt x="809158" y="261147"/>
                </a:lnTo>
                <a:cubicBezTo>
                  <a:pt x="809158" y="269840"/>
                  <a:pt x="808335" y="277182"/>
                  <a:pt x="806691" y="283174"/>
                </a:cubicBezTo>
                <a:cubicBezTo>
                  <a:pt x="805046" y="289165"/>
                  <a:pt x="802462" y="294157"/>
                  <a:pt x="798937" y="298152"/>
                </a:cubicBezTo>
                <a:cubicBezTo>
                  <a:pt x="795413" y="302146"/>
                  <a:pt x="790832" y="305259"/>
                  <a:pt x="785193" y="307491"/>
                </a:cubicBezTo>
                <a:cubicBezTo>
                  <a:pt x="779554" y="309723"/>
                  <a:pt x="772623" y="311309"/>
                  <a:pt x="764400" y="312249"/>
                </a:cubicBezTo>
                <a:lnTo>
                  <a:pt x="733386" y="316125"/>
                </a:lnTo>
                <a:lnTo>
                  <a:pt x="719289" y="272777"/>
                </a:lnTo>
                <a:lnTo>
                  <a:pt x="747483" y="268900"/>
                </a:lnTo>
                <a:cubicBezTo>
                  <a:pt x="754767" y="267726"/>
                  <a:pt x="759583" y="265259"/>
                  <a:pt x="761933" y="261499"/>
                </a:cubicBezTo>
                <a:cubicBezTo>
                  <a:pt x="764282" y="257740"/>
                  <a:pt x="765457" y="252454"/>
                  <a:pt x="765457" y="245640"/>
                </a:cubicBezTo>
                <a:close/>
                <a:moveTo>
                  <a:pt x="233295" y="353"/>
                </a:moveTo>
                <a:lnTo>
                  <a:pt x="242811" y="50749"/>
                </a:lnTo>
                <a:lnTo>
                  <a:pt x="265366" y="50749"/>
                </a:lnTo>
                <a:lnTo>
                  <a:pt x="265366" y="94098"/>
                </a:lnTo>
                <a:cubicBezTo>
                  <a:pt x="257848" y="109604"/>
                  <a:pt x="250094" y="124054"/>
                  <a:pt x="242106" y="137446"/>
                </a:cubicBezTo>
                <a:cubicBezTo>
                  <a:pt x="246570" y="140500"/>
                  <a:pt x="251152" y="143672"/>
                  <a:pt x="255851" y="146961"/>
                </a:cubicBezTo>
                <a:cubicBezTo>
                  <a:pt x="260550" y="150251"/>
                  <a:pt x="264896" y="153305"/>
                  <a:pt x="268890" y="156124"/>
                </a:cubicBezTo>
                <a:lnTo>
                  <a:pt x="457085" y="156124"/>
                </a:lnTo>
                <a:lnTo>
                  <a:pt x="457085" y="304848"/>
                </a:lnTo>
                <a:lnTo>
                  <a:pt x="268538" y="304848"/>
                </a:lnTo>
                <a:lnTo>
                  <a:pt x="268538" y="177622"/>
                </a:lnTo>
                <a:lnTo>
                  <a:pt x="257260" y="199120"/>
                </a:lnTo>
                <a:cubicBezTo>
                  <a:pt x="251856" y="193481"/>
                  <a:pt x="245748" y="187373"/>
                  <a:pt x="238934" y="180794"/>
                </a:cubicBezTo>
                <a:lnTo>
                  <a:pt x="238934" y="308724"/>
                </a:lnTo>
                <a:lnTo>
                  <a:pt x="197701" y="308724"/>
                </a:lnTo>
                <a:lnTo>
                  <a:pt x="197701" y="197358"/>
                </a:lnTo>
                <a:cubicBezTo>
                  <a:pt x="193706" y="202057"/>
                  <a:pt x="189477" y="206756"/>
                  <a:pt x="185013" y="211455"/>
                </a:cubicBezTo>
                <a:cubicBezTo>
                  <a:pt x="180549" y="216154"/>
                  <a:pt x="175850" y="220971"/>
                  <a:pt x="170916" y="225905"/>
                </a:cubicBezTo>
                <a:lnTo>
                  <a:pt x="147656" y="187490"/>
                </a:lnTo>
                <a:cubicBezTo>
                  <a:pt x="155879" y="180207"/>
                  <a:pt x="163809" y="172395"/>
                  <a:pt x="171445" y="164054"/>
                </a:cubicBezTo>
                <a:cubicBezTo>
                  <a:pt x="179081" y="155713"/>
                  <a:pt x="186070" y="147314"/>
                  <a:pt x="192414" y="138856"/>
                </a:cubicBezTo>
                <a:cubicBezTo>
                  <a:pt x="198758" y="130397"/>
                  <a:pt x="204455" y="122174"/>
                  <a:pt x="209507" y="114186"/>
                </a:cubicBezTo>
                <a:cubicBezTo>
                  <a:pt x="214558" y="106197"/>
                  <a:pt x="218729" y="98797"/>
                  <a:pt x="222018" y="91983"/>
                </a:cubicBezTo>
                <a:lnTo>
                  <a:pt x="167392" y="91983"/>
                </a:lnTo>
                <a:lnTo>
                  <a:pt x="167392" y="50749"/>
                </a:lnTo>
                <a:lnTo>
                  <a:pt x="202282" y="50749"/>
                </a:lnTo>
                <a:lnTo>
                  <a:pt x="191709" y="2467"/>
                </a:lnTo>
                <a:close/>
                <a:moveTo>
                  <a:pt x="667835" y="0"/>
                </a:moveTo>
                <a:lnTo>
                  <a:pt x="675236" y="41234"/>
                </a:lnTo>
                <a:cubicBezTo>
                  <a:pt x="667718" y="42878"/>
                  <a:pt x="659377" y="44523"/>
                  <a:pt x="650214" y="46168"/>
                </a:cubicBezTo>
                <a:cubicBezTo>
                  <a:pt x="641051" y="47812"/>
                  <a:pt x="631536" y="49457"/>
                  <a:pt x="621668" y="51102"/>
                </a:cubicBezTo>
                <a:lnTo>
                  <a:pt x="621668" y="88106"/>
                </a:lnTo>
                <a:lnTo>
                  <a:pt x="679113" y="88106"/>
                </a:lnTo>
                <a:lnTo>
                  <a:pt x="679113" y="130750"/>
                </a:lnTo>
                <a:lnTo>
                  <a:pt x="621668" y="130750"/>
                </a:lnTo>
                <a:lnTo>
                  <a:pt x="621668" y="157886"/>
                </a:lnTo>
                <a:lnTo>
                  <a:pt x="634355" y="144847"/>
                </a:lnTo>
                <a:cubicBezTo>
                  <a:pt x="638114" y="148371"/>
                  <a:pt x="642343" y="152365"/>
                  <a:pt x="647042" y="156829"/>
                </a:cubicBezTo>
                <a:cubicBezTo>
                  <a:pt x="651741" y="161293"/>
                  <a:pt x="656499" y="165934"/>
                  <a:pt x="661316" y="170750"/>
                </a:cubicBezTo>
                <a:cubicBezTo>
                  <a:pt x="666132" y="175566"/>
                  <a:pt x="670831" y="180383"/>
                  <a:pt x="675413" y="185199"/>
                </a:cubicBezTo>
                <a:cubicBezTo>
                  <a:pt x="679994" y="190016"/>
                  <a:pt x="684047" y="194539"/>
                  <a:pt x="687571" y="198768"/>
                </a:cubicBezTo>
                <a:lnTo>
                  <a:pt x="658672" y="232601"/>
                </a:lnTo>
                <a:cubicBezTo>
                  <a:pt x="653738" y="226492"/>
                  <a:pt x="647982" y="219678"/>
                  <a:pt x="641404" y="212160"/>
                </a:cubicBezTo>
                <a:cubicBezTo>
                  <a:pt x="634825" y="204642"/>
                  <a:pt x="628246" y="197476"/>
                  <a:pt x="621668" y="190662"/>
                </a:cubicBezTo>
                <a:lnTo>
                  <a:pt x="621668" y="311896"/>
                </a:lnTo>
                <a:lnTo>
                  <a:pt x="579377" y="311896"/>
                </a:lnTo>
                <a:lnTo>
                  <a:pt x="579377" y="197711"/>
                </a:lnTo>
                <a:cubicBezTo>
                  <a:pt x="573033" y="207578"/>
                  <a:pt x="565985" y="217623"/>
                  <a:pt x="558231" y="227843"/>
                </a:cubicBezTo>
                <a:cubicBezTo>
                  <a:pt x="550478" y="238063"/>
                  <a:pt x="542020" y="248225"/>
                  <a:pt x="532857" y="258328"/>
                </a:cubicBezTo>
                <a:lnTo>
                  <a:pt x="500081" y="225200"/>
                </a:lnTo>
                <a:cubicBezTo>
                  <a:pt x="513003" y="212512"/>
                  <a:pt x="525573" y="198239"/>
                  <a:pt x="537791" y="182380"/>
                </a:cubicBezTo>
                <a:cubicBezTo>
                  <a:pt x="550008" y="166521"/>
                  <a:pt x="561168" y="149311"/>
                  <a:pt x="571271" y="130750"/>
                </a:cubicBezTo>
                <a:lnTo>
                  <a:pt x="519817" y="130750"/>
                </a:lnTo>
                <a:lnTo>
                  <a:pt x="519817" y="88106"/>
                </a:lnTo>
                <a:lnTo>
                  <a:pt x="579377" y="88106"/>
                </a:lnTo>
                <a:lnTo>
                  <a:pt x="579377" y="57798"/>
                </a:lnTo>
                <a:cubicBezTo>
                  <a:pt x="569979" y="58973"/>
                  <a:pt x="560933" y="60147"/>
                  <a:pt x="552240" y="61322"/>
                </a:cubicBezTo>
                <a:cubicBezTo>
                  <a:pt x="543547" y="62497"/>
                  <a:pt x="535559" y="63554"/>
                  <a:pt x="528275" y="64494"/>
                </a:cubicBezTo>
                <a:lnTo>
                  <a:pt x="522989" y="22555"/>
                </a:lnTo>
                <a:cubicBezTo>
                  <a:pt x="533796" y="21615"/>
                  <a:pt x="545544" y="20382"/>
                  <a:pt x="558231" y="18855"/>
                </a:cubicBezTo>
                <a:cubicBezTo>
                  <a:pt x="570919" y="17328"/>
                  <a:pt x="583665" y="15566"/>
                  <a:pt x="596469" y="13568"/>
                </a:cubicBezTo>
                <a:cubicBezTo>
                  <a:pt x="609274" y="11571"/>
                  <a:pt x="621785" y="9457"/>
                  <a:pt x="634003" y="7225"/>
                </a:cubicBezTo>
                <a:cubicBezTo>
                  <a:pt x="646220" y="4993"/>
                  <a:pt x="657498" y="2585"/>
                  <a:pt x="667835" y="0"/>
                </a:cubicBezTo>
                <a:close/>
              </a:path>
            </a:pathLst>
          </a:custGeom>
          <a:gradFill flip="none" rotWithShape="1">
            <a:gsLst>
              <a:gs pos="0">
                <a:schemeClr val="bg1"/>
              </a:gs>
              <a:gs pos="100000">
                <a:srgbClr val="00FFFF"/>
              </a:gs>
            </a:gsLst>
            <a:lin ang="2700000" scaled="1"/>
            <a:tileRect/>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2800" dirty="0">
              <a:gradFill>
                <a:gsLst>
                  <a:gs pos="100000">
                    <a:srgbClr val="EFB282"/>
                  </a:gs>
                  <a:gs pos="0">
                    <a:srgbClr val="FFFED8"/>
                  </a:gs>
                  <a:gs pos="49000">
                    <a:srgbClr val="FDD093"/>
                  </a:gs>
                </a:gsLst>
                <a:lin ang="5400000" scaled="1"/>
              </a:gradFill>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cxnSp>
        <p:nvCxnSpPr>
          <p:cNvPr id="129" name="直接连接符 128">
            <a:extLst>
              <a:ext uri="{FF2B5EF4-FFF2-40B4-BE49-F238E27FC236}">
                <a16:creationId xmlns:a16="http://schemas.microsoft.com/office/drawing/2014/main" id="{6310CC5B-62AA-66B2-FC25-6164B9BED8CD}"/>
              </a:ext>
            </a:extLst>
          </p:cNvPr>
          <p:cNvCxnSpPr>
            <a:cxnSpLocks/>
          </p:cNvCxnSpPr>
          <p:nvPr/>
        </p:nvCxnSpPr>
        <p:spPr>
          <a:xfrm>
            <a:off x="1417476" y="3265424"/>
            <a:ext cx="10642055" cy="0"/>
          </a:xfrm>
          <a:prstGeom prst="line">
            <a:avLst/>
          </a:prstGeom>
          <a:ln>
            <a:solidFill>
              <a:srgbClr val="FFFED8">
                <a:alpha val="21000"/>
              </a:srgbClr>
            </a:solidFill>
            <a:prstDash val="dash"/>
          </a:ln>
        </p:spPr>
        <p:style>
          <a:lnRef idx="1">
            <a:schemeClr val="accent1"/>
          </a:lnRef>
          <a:fillRef idx="0">
            <a:schemeClr val="accent1"/>
          </a:fillRef>
          <a:effectRef idx="0">
            <a:schemeClr val="accent1"/>
          </a:effectRef>
          <a:fontRef idx="minor">
            <a:schemeClr val="tx1"/>
          </a:fontRef>
        </p:style>
      </p:cxnSp>
      <p:sp>
        <p:nvSpPr>
          <p:cNvPr id="130" name="矩形 7">
            <a:extLst>
              <a:ext uri="{FF2B5EF4-FFF2-40B4-BE49-F238E27FC236}">
                <a16:creationId xmlns:a16="http://schemas.microsoft.com/office/drawing/2014/main" id="{A4B1905C-1C82-FC0E-20DB-3D089CE3074B}"/>
              </a:ext>
            </a:extLst>
          </p:cNvPr>
          <p:cNvSpPr/>
          <p:nvPr/>
        </p:nvSpPr>
        <p:spPr>
          <a:xfrm flipH="1" flipV="1">
            <a:off x="-107359" y="2678556"/>
            <a:ext cx="5023430" cy="26394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1" name="矩形 7">
            <a:extLst>
              <a:ext uri="{FF2B5EF4-FFF2-40B4-BE49-F238E27FC236}">
                <a16:creationId xmlns:a16="http://schemas.microsoft.com/office/drawing/2014/main" id="{2BDE7086-66F0-F7E8-544B-9CB863AFE3B9}"/>
              </a:ext>
            </a:extLst>
          </p:cNvPr>
          <p:cNvSpPr/>
          <p:nvPr/>
        </p:nvSpPr>
        <p:spPr>
          <a:xfrm flipH="1" flipV="1">
            <a:off x="-481495" y="3014428"/>
            <a:ext cx="5023430" cy="72232"/>
          </a:xfrm>
          <a:prstGeom prst="parallelogram">
            <a:avLst/>
          </a:prstGeom>
          <a:gradFill>
            <a:gsLst>
              <a:gs pos="0">
                <a:srgbClr val="FFEAB4">
                  <a:alpha val="18000"/>
                </a:srgbClr>
              </a:gs>
              <a:gs pos="50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2" name="矩形 7">
            <a:extLst>
              <a:ext uri="{FF2B5EF4-FFF2-40B4-BE49-F238E27FC236}">
                <a16:creationId xmlns:a16="http://schemas.microsoft.com/office/drawing/2014/main" id="{4C0EAC34-3C13-9CB0-C2A9-C98E1F3CF18A}"/>
              </a:ext>
            </a:extLst>
          </p:cNvPr>
          <p:cNvSpPr/>
          <p:nvPr/>
        </p:nvSpPr>
        <p:spPr>
          <a:xfrm flipH="1" flipV="1">
            <a:off x="-481495" y="5972433"/>
            <a:ext cx="5023430" cy="72232"/>
          </a:xfrm>
          <a:prstGeom prst="parallelogram">
            <a:avLst/>
          </a:prstGeom>
          <a:gradFill>
            <a:gsLst>
              <a:gs pos="0">
                <a:srgbClr val="FFEAB4">
                  <a:alpha val="18000"/>
                </a:srgbClr>
              </a:gs>
              <a:gs pos="50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3" name="文本框 132">
            <a:extLst>
              <a:ext uri="{FF2B5EF4-FFF2-40B4-BE49-F238E27FC236}">
                <a16:creationId xmlns:a16="http://schemas.microsoft.com/office/drawing/2014/main" id="{3F73876F-7FB0-B7A3-05A6-2AE09129CFCF}"/>
              </a:ext>
            </a:extLst>
          </p:cNvPr>
          <p:cNvSpPr txBox="1"/>
          <p:nvPr/>
        </p:nvSpPr>
        <p:spPr>
          <a:xfrm>
            <a:off x="5587308" y="653700"/>
            <a:ext cx="1274600" cy="523220"/>
          </a:xfrm>
          <a:prstGeom prst="rect">
            <a:avLst/>
          </a:prstGeom>
          <a:noFill/>
        </p:spPr>
        <p:txBody>
          <a:bodyPr wrap="square" rtlCol="0">
            <a:spAutoFit/>
          </a:bodyPr>
          <a:lstStyle/>
          <a:p>
            <a:r>
              <a:rPr lang="en-US" altLang="zh-CN" sz="2800" dirty="0">
                <a:gradFill>
                  <a:gsLst>
                    <a:gs pos="0">
                      <a:schemeClr val="bg1"/>
                    </a:gs>
                    <a:gs pos="100000">
                      <a:srgbClr val="00FFFF"/>
                    </a:gs>
                  </a:gsLst>
                  <a:lin ang="2700000" scaled="1"/>
                </a:gradFill>
                <a:latin typeface="+mj-ea"/>
                <a:ea typeface="+mj-ea"/>
              </a:rPr>
              <a:t>Yuki</a:t>
            </a:r>
            <a:endParaRPr lang="zh-CN" altLang="en-US" sz="2800" dirty="0">
              <a:gradFill>
                <a:gsLst>
                  <a:gs pos="0">
                    <a:schemeClr val="bg1"/>
                  </a:gs>
                  <a:gs pos="100000">
                    <a:srgbClr val="00FFFF"/>
                  </a:gs>
                </a:gsLst>
                <a:lin ang="2700000" scaled="1"/>
              </a:gradFill>
              <a:latin typeface="+mj-ea"/>
              <a:ea typeface="+mj-ea"/>
            </a:endParaRPr>
          </a:p>
        </p:txBody>
      </p:sp>
      <p:sp>
        <p:nvSpPr>
          <p:cNvPr id="135" name="文本框 134">
            <a:extLst>
              <a:ext uri="{FF2B5EF4-FFF2-40B4-BE49-F238E27FC236}">
                <a16:creationId xmlns:a16="http://schemas.microsoft.com/office/drawing/2014/main" id="{77FE9E22-20EB-6080-5B4D-65E54E5696A9}"/>
              </a:ext>
            </a:extLst>
          </p:cNvPr>
          <p:cNvSpPr txBox="1"/>
          <p:nvPr/>
        </p:nvSpPr>
        <p:spPr>
          <a:xfrm>
            <a:off x="5918614" y="1227011"/>
            <a:ext cx="2833499" cy="369332"/>
          </a:xfrm>
          <a:prstGeom prst="rect">
            <a:avLst/>
          </a:prstGeom>
          <a:noFill/>
        </p:spPr>
        <p:txBody>
          <a:bodyPr wrap="square" rtlCol="0">
            <a:spAutoFit/>
          </a:bodyPr>
          <a:lstStyle/>
          <a:p>
            <a:r>
              <a:rPr lang="zh-CN" altLang="en-US" spc="100" dirty="0">
                <a:gradFill>
                  <a:gsLst>
                    <a:gs pos="0">
                      <a:schemeClr val="bg1"/>
                    </a:gs>
                    <a:gs pos="100000">
                      <a:srgbClr val="00FFFF"/>
                    </a:gs>
                  </a:gsLst>
                  <a:lin ang="2700000" scaled="1"/>
                </a:gradFill>
              </a:rPr>
              <a:t>坐标深圳，爱好</a:t>
            </a:r>
            <a:r>
              <a:rPr lang="en-US" altLang="zh-CN" spc="100" dirty="0">
                <a:gradFill>
                  <a:gsLst>
                    <a:gs pos="0">
                      <a:schemeClr val="bg1"/>
                    </a:gs>
                    <a:gs pos="100000">
                      <a:srgbClr val="00FFFF"/>
                    </a:gs>
                  </a:gsLst>
                  <a:lin ang="2700000" scaled="1"/>
                </a:gradFill>
              </a:rPr>
              <a:t>PPT</a:t>
            </a:r>
            <a:r>
              <a:rPr lang="zh-CN" altLang="en-US" spc="100" dirty="0">
                <a:gradFill>
                  <a:gsLst>
                    <a:gs pos="0">
                      <a:schemeClr val="bg1"/>
                    </a:gs>
                    <a:gs pos="100000">
                      <a:srgbClr val="00FFFF"/>
                    </a:gs>
                  </a:gsLst>
                  <a:lin ang="2700000" scaled="1"/>
                </a:gradFill>
              </a:rPr>
              <a:t>和猫</a:t>
            </a:r>
          </a:p>
        </p:txBody>
      </p:sp>
      <p:sp>
        <p:nvSpPr>
          <p:cNvPr id="139" name="文本框 138">
            <a:extLst>
              <a:ext uri="{FF2B5EF4-FFF2-40B4-BE49-F238E27FC236}">
                <a16:creationId xmlns:a16="http://schemas.microsoft.com/office/drawing/2014/main" id="{331ADF3A-197E-86D7-8FAF-91345CC1A240}"/>
              </a:ext>
            </a:extLst>
          </p:cNvPr>
          <p:cNvSpPr txBox="1"/>
          <p:nvPr/>
        </p:nvSpPr>
        <p:spPr>
          <a:xfrm>
            <a:off x="2854089" y="2670287"/>
            <a:ext cx="2219800" cy="307777"/>
          </a:xfrm>
          <a:prstGeom prst="rect">
            <a:avLst/>
          </a:prstGeom>
          <a:noFill/>
        </p:spPr>
        <p:txBody>
          <a:bodyPr wrap="square" rtlCol="0">
            <a:spAutoFit/>
          </a:bodyPr>
          <a:lstStyle/>
          <a:p>
            <a:r>
              <a:rPr lang="zh-CN" altLang="en-US" sz="1400" spc="100" dirty="0">
                <a:solidFill>
                  <a:srgbClr val="00FFFF"/>
                </a:solidFill>
                <a:latin typeface="+mj-ea"/>
                <a:ea typeface="+mj-ea"/>
              </a:rPr>
              <a:t>微信：</a:t>
            </a:r>
            <a:r>
              <a:rPr lang="en-US" altLang="zh-CN" sz="1400" spc="100" dirty="0">
                <a:solidFill>
                  <a:srgbClr val="00FFFF"/>
                </a:solidFill>
                <a:latin typeface="+mj-ea"/>
                <a:ea typeface="+mj-ea"/>
              </a:rPr>
              <a:t>Yuki-</a:t>
            </a:r>
            <a:r>
              <a:rPr lang="en-US" altLang="zh-CN" sz="1400" spc="100" dirty="0" err="1">
                <a:solidFill>
                  <a:srgbClr val="00FFFF"/>
                </a:solidFill>
                <a:latin typeface="+mj-ea"/>
                <a:ea typeface="+mj-ea"/>
              </a:rPr>
              <a:t>Sakuya</a:t>
            </a:r>
            <a:endParaRPr lang="zh-CN" altLang="en-US" sz="1400" spc="100" dirty="0">
              <a:solidFill>
                <a:srgbClr val="00FFFF"/>
              </a:solidFill>
              <a:latin typeface="+mj-ea"/>
              <a:ea typeface="+mj-ea"/>
            </a:endParaRPr>
          </a:p>
        </p:txBody>
      </p:sp>
      <p:grpSp>
        <p:nvGrpSpPr>
          <p:cNvPr id="166" name="组合 165">
            <a:extLst>
              <a:ext uri="{FF2B5EF4-FFF2-40B4-BE49-F238E27FC236}">
                <a16:creationId xmlns:a16="http://schemas.microsoft.com/office/drawing/2014/main" id="{49B1E0D9-3CEC-06D7-90C2-9F9D00E3F129}"/>
              </a:ext>
            </a:extLst>
          </p:cNvPr>
          <p:cNvGrpSpPr/>
          <p:nvPr/>
        </p:nvGrpSpPr>
        <p:grpSpPr>
          <a:xfrm>
            <a:off x="2906867" y="619427"/>
            <a:ext cx="2009205" cy="1986058"/>
            <a:chOff x="2906867" y="3508800"/>
            <a:chExt cx="2009205" cy="1986058"/>
          </a:xfrm>
        </p:grpSpPr>
        <p:cxnSp>
          <p:nvCxnSpPr>
            <p:cNvPr id="167" name="直接连接符 166">
              <a:extLst>
                <a:ext uri="{FF2B5EF4-FFF2-40B4-BE49-F238E27FC236}">
                  <a16:creationId xmlns:a16="http://schemas.microsoft.com/office/drawing/2014/main" id="{D47650D0-18BB-190E-674D-8A82F2EEA8B3}"/>
                </a:ext>
              </a:extLst>
            </p:cNvPr>
            <p:cNvCxnSpPr>
              <a:cxnSpLocks/>
            </p:cNvCxnSpPr>
            <p:nvPr/>
          </p:nvCxnSpPr>
          <p:spPr>
            <a:xfrm flipH="1">
              <a:off x="2906867" y="3508800"/>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68" name="直接连接符 167">
              <a:extLst>
                <a:ext uri="{FF2B5EF4-FFF2-40B4-BE49-F238E27FC236}">
                  <a16:creationId xmlns:a16="http://schemas.microsoft.com/office/drawing/2014/main" id="{0A7B2221-873C-AD05-3BC3-35E3BF3E862E}"/>
                </a:ext>
              </a:extLst>
            </p:cNvPr>
            <p:cNvCxnSpPr>
              <a:cxnSpLocks/>
            </p:cNvCxnSpPr>
            <p:nvPr/>
          </p:nvCxnSpPr>
          <p:spPr>
            <a:xfrm rot="5400000" flipH="1">
              <a:off x="2821617" y="3594051"/>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nvGrpSpPr>
            <p:cNvPr id="169" name="组合 168">
              <a:extLst>
                <a:ext uri="{FF2B5EF4-FFF2-40B4-BE49-F238E27FC236}">
                  <a16:creationId xmlns:a16="http://schemas.microsoft.com/office/drawing/2014/main" id="{04F71464-C1A7-1BEF-467E-73EB6C56942A}"/>
                </a:ext>
              </a:extLst>
            </p:cNvPr>
            <p:cNvGrpSpPr/>
            <p:nvPr/>
          </p:nvGrpSpPr>
          <p:grpSpPr>
            <a:xfrm flipH="1">
              <a:off x="4745571" y="3508800"/>
              <a:ext cx="170501" cy="170501"/>
              <a:chOff x="2968869" y="10878820"/>
              <a:chExt cx="276484" cy="276484"/>
            </a:xfrm>
          </p:grpSpPr>
          <p:cxnSp>
            <p:nvCxnSpPr>
              <p:cNvPr id="176" name="直接连接符 175">
                <a:extLst>
                  <a:ext uri="{FF2B5EF4-FFF2-40B4-BE49-F238E27FC236}">
                    <a16:creationId xmlns:a16="http://schemas.microsoft.com/office/drawing/2014/main" id="{6ADC5F66-96A9-5BA9-6C2E-423A248EB610}"/>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7" name="直接连接符 176">
                <a:extLst>
                  <a:ext uri="{FF2B5EF4-FFF2-40B4-BE49-F238E27FC236}">
                    <a16:creationId xmlns:a16="http://schemas.microsoft.com/office/drawing/2014/main" id="{22E0360C-E3EF-EB98-EEC6-9A3B4360A5B9}"/>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70" name="组合 169">
              <a:extLst>
                <a:ext uri="{FF2B5EF4-FFF2-40B4-BE49-F238E27FC236}">
                  <a16:creationId xmlns:a16="http://schemas.microsoft.com/office/drawing/2014/main" id="{20D16642-3EAC-272F-B397-214C673DFCC1}"/>
                </a:ext>
              </a:extLst>
            </p:cNvPr>
            <p:cNvGrpSpPr/>
            <p:nvPr/>
          </p:nvGrpSpPr>
          <p:grpSpPr>
            <a:xfrm flipH="1" flipV="1">
              <a:off x="4745571" y="5324357"/>
              <a:ext cx="170501" cy="170501"/>
              <a:chOff x="2968869" y="10878820"/>
              <a:chExt cx="276484" cy="276484"/>
            </a:xfrm>
          </p:grpSpPr>
          <p:cxnSp>
            <p:nvCxnSpPr>
              <p:cNvPr id="174" name="直接连接符 173">
                <a:extLst>
                  <a:ext uri="{FF2B5EF4-FFF2-40B4-BE49-F238E27FC236}">
                    <a16:creationId xmlns:a16="http://schemas.microsoft.com/office/drawing/2014/main" id="{5833245E-5C86-E3EC-0A75-9D46AD469CAF}"/>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5" name="直接连接符 174">
                <a:extLst>
                  <a:ext uri="{FF2B5EF4-FFF2-40B4-BE49-F238E27FC236}">
                    <a16:creationId xmlns:a16="http://schemas.microsoft.com/office/drawing/2014/main" id="{14CE14A8-12B9-356B-22AF-ECD45B7BDE52}"/>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71" name="组合 170">
              <a:extLst>
                <a:ext uri="{FF2B5EF4-FFF2-40B4-BE49-F238E27FC236}">
                  <a16:creationId xmlns:a16="http://schemas.microsoft.com/office/drawing/2014/main" id="{35511EA2-00EB-9C20-725F-ED6D8DA55107}"/>
                </a:ext>
              </a:extLst>
            </p:cNvPr>
            <p:cNvGrpSpPr/>
            <p:nvPr/>
          </p:nvGrpSpPr>
          <p:grpSpPr>
            <a:xfrm flipV="1">
              <a:off x="2906867" y="5324357"/>
              <a:ext cx="170501" cy="170501"/>
              <a:chOff x="2968869" y="10878820"/>
              <a:chExt cx="276484" cy="276484"/>
            </a:xfrm>
          </p:grpSpPr>
          <p:cxnSp>
            <p:nvCxnSpPr>
              <p:cNvPr id="172" name="直接连接符 171">
                <a:extLst>
                  <a:ext uri="{FF2B5EF4-FFF2-40B4-BE49-F238E27FC236}">
                    <a16:creationId xmlns:a16="http://schemas.microsoft.com/office/drawing/2014/main" id="{8F1CA287-BA1A-D408-3BFD-0B908BABF60B}"/>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3" name="直接连接符 172">
                <a:extLst>
                  <a:ext uri="{FF2B5EF4-FFF2-40B4-BE49-F238E27FC236}">
                    <a16:creationId xmlns:a16="http://schemas.microsoft.com/office/drawing/2014/main" id="{86F06437-8B0F-06B5-2AAA-F0CB165EF2BB}"/>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sp>
        <p:nvSpPr>
          <p:cNvPr id="182" name="文本框 181">
            <a:extLst>
              <a:ext uri="{FF2B5EF4-FFF2-40B4-BE49-F238E27FC236}">
                <a16:creationId xmlns:a16="http://schemas.microsoft.com/office/drawing/2014/main" id="{11C66834-230A-2A61-621B-334BA9BCBD0C}"/>
              </a:ext>
            </a:extLst>
          </p:cNvPr>
          <p:cNvSpPr txBox="1"/>
          <p:nvPr/>
        </p:nvSpPr>
        <p:spPr>
          <a:xfrm>
            <a:off x="370486" y="385593"/>
            <a:ext cx="1245133" cy="5695057"/>
          </a:xfrm>
          <a:custGeom>
            <a:avLst/>
            <a:gdLst/>
            <a:ahLst/>
            <a:cxnLst/>
            <a:rect l="l" t="t" r="r" b="b"/>
            <a:pathLst>
              <a:path w="1245133" h="5695057">
                <a:moveTo>
                  <a:pt x="1048308" y="4799930"/>
                </a:moveTo>
                <a:lnTo>
                  <a:pt x="1244278" y="4799930"/>
                </a:lnTo>
                <a:lnTo>
                  <a:pt x="1244278" y="5695057"/>
                </a:lnTo>
                <a:lnTo>
                  <a:pt x="1048308" y="5695057"/>
                </a:lnTo>
                <a:lnTo>
                  <a:pt x="1048308" y="5350185"/>
                </a:lnTo>
                <a:lnTo>
                  <a:pt x="0" y="5350185"/>
                </a:lnTo>
                <a:lnTo>
                  <a:pt x="0" y="5145658"/>
                </a:lnTo>
                <a:lnTo>
                  <a:pt x="1048308" y="5145658"/>
                </a:lnTo>
                <a:close/>
                <a:moveTo>
                  <a:pt x="709427" y="4032610"/>
                </a:moveTo>
                <a:lnTo>
                  <a:pt x="709427" y="4341540"/>
                </a:lnTo>
                <a:cubicBezTo>
                  <a:pt x="709427" y="4370065"/>
                  <a:pt x="716415" y="4395310"/>
                  <a:pt x="730393" y="4417275"/>
                </a:cubicBezTo>
                <a:cubicBezTo>
                  <a:pt x="744370" y="4439239"/>
                  <a:pt x="764338" y="4456212"/>
                  <a:pt x="790296" y="4468192"/>
                </a:cubicBezTo>
                <a:cubicBezTo>
                  <a:pt x="816254" y="4480173"/>
                  <a:pt x="846063" y="4486449"/>
                  <a:pt x="879723" y="4487019"/>
                </a:cubicBezTo>
                <a:cubicBezTo>
                  <a:pt x="913383" y="4487019"/>
                  <a:pt x="943050" y="4481029"/>
                  <a:pt x="968722" y="4469048"/>
                </a:cubicBezTo>
                <a:cubicBezTo>
                  <a:pt x="994395" y="4457067"/>
                  <a:pt x="1014220" y="4440095"/>
                  <a:pt x="1028198" y="4418130"/>
                </a:cubicBezTo>
                <a:cubicBezTo>
                  <a:pt x="1042175" y="4396166"/>
                  <a:pt x="1049164" y="4370636"/>
                  <a:pt x="1049164" y="4341540"/>
                </a:cubicBezTo>
                <a:lnTo>
                  <a:pt x="1049164" y="4032610"/>
                </a:lnTo>
                <a:close/>
                <a:moveTo>
                  <a:pt x="0" y="3828083"/>
                </a:moveTo>
                <a:lnTo>
                  <a:pt x="1245133" y="3828083"/>
                </a:lnTo>
                <a:lnTo>
                  <a:pt x="1245133" y="3912803"/>
                </a:lnTo>
                <a:lnTo>
                  <a:pt x="1245133" y="4032610"/>
                </a:lnTo>
                <a:lnTo>
                  <a:pt x="1245133" y="4347530"/>
                </a:lnTo>
                <a:cubicBezTo>
                  <a:pt x="1245133" y="4417702"/>
                  <a:pt x="1230015" y="4479460"/>
                  <a:pt x="1199778" y="4532802"/>
                </a:cubicBezTo>
                <a:cubicBezTo>
                  <a:pt x="1169541" y="4586145"/>
                  <a:pt x="1126753" y="4627364"/>
                  <a:pt x="1071414" y="4656460"/>
                </a:cubicBezTo>
                <a:cubicBezTo>
                  <a:pt x="1016075" y="4685556"/>
                  <a:pt x="952178" y="4700104"/>
                  <a:pt x="879723" y="4700104"/>
                </a:cubicBezTo>
                <a:cubicBezTo>
                  <a:pt x="806698" y="4700104"/>
                  <a:pt x="742516" y="4685413"/>
                  <a:pt x="687177" y="4656032"/>
                </a:cubicBezTo>
                <a:cubicBezTo>
                  <a:pt x="631837" y="4626651"/>
                  <a:pt x="589049" y="4585289"/>
                  <a:pt x="558812" y="4531947"/>
                </a:cubicBezTo>
                <a:cubicBezTo>
                  <a:pt x="551253" y="4518611"/>
                  <a:pt x="544639" y="4504767"/>
                  <a:pt x="538969" y="4490415"/>
                </a:cubicBezTo>
                <a:lnTo>
                  <a:pt x="529217" y="4459742"/>
                </a:lnTo>
                <a:lnTo>
                  <a:pt x="0" y="4752305"/>
                </a:lnTo>
                <a:lnTo>
                  <a:pt x="0" y="4506702"/>
                </a:lnTo>
                <a:lnTo>
                  <a:pt x="513457" y="4233654"/>
                </a:lnTo>
                <a:lnTo>
                  <a:pt x="513457" y="4032610"/>
                </a:lnTo>
                <a:lnTo>
                  <a:pt x="0" y="4032610"/>
                </a:lnTo>
                <a:close/>
                <a:moveTo>
                  <a:pt x="432160" y="2945227"/>
                </a:moveTo>
                <a:lnTo>
                  <a:pt x="432160" y="3288226"/>
                </a:lnTo>
                <a:lnTo>
                  <a:pt x="926790" y="3116498"/>
                </a:lnTo>
                <a:close/>
                <a:moveTo>
                  <a:pt x="0" y="2574801"/>
                </a:moveTo>
                <a:lnTo>
                  <a:pt x="1244278" y="3042047"/>
                </a:lnTo>
                <a:lnTo>
                  <a:pt x="1244278" y="3190949"/>
                </a:lnTo>
                <a:lnTo>
                  <a:pt x="0" y="3658195"/>
                </a:lnTo>
                <a:lnTo>
                  <a:pt x="0" y="3438264"/>
                </a:lnTo>
                <a:lnTo>
                  <a:pt x="236190" y="3356263"/>
                </a:lnTo>
                <a:lnTo>
                  <a:pt x="236190" y="2877371"/>
                </a:lnTo>
                <a:lnTo>
                  <a:pt x="0" y="2795587"/>
                </a:lnTo>
                <a:close/>
                <a:moveTo>
                  <a:pt x="0" y="1646858"/>
                </a:moveTo>
                <a:lnTo>
                  <a:pt x="1244278" y="1646858"/>
                </a:lnTo>
                <a:lnTo>
                  <a:pt x="1244278" y="1731578"/>
                </a:lnTo>
                <a:lnTo>
                  <a:pt x="1244278" y="1851385"/>
                </a:lnTo>
                <a:lnTo>
                  <a:pt x="1244278" y="2463254"/>
                </a:lnTo>
                <a:lnTo>
                  <a:pt x="1048308" y="2463254"/>
                </a:lnTo>
                <a:lnTo>
                  <a:pt x="1048308" y="1851385"/>
                </a:lnTo>
                <a:lnTo>
                  <a:pt x="716273" y="1851385"/>
                </a:lnTo>
                <a:lnTo>
                  <a:pt x="716273" y="2369120"/>
                </a:lnTo>
                <a:lnTo>
                  <a:pt x="520303" y="2369120"/>
                </a:lnTo>
                <a:lnTo>
                  <a:pt x="520303" y="1851385"/>
                </a:lnTo>
                <a:lnTo>
                  <a:pt x="195969" y="1851385"/>
                </a:lnTo>
                <a:lnTo>
                  <a:pt x="195969" y="2463254"/>
                </a:lnTo>
                <a:lnTo>
                  <a:pt x="0" y="2463254"/>
                </a:lnTo>
                <a:lnTo>
                  <a:pt x="0" y="1851385"/>
                </a:lnTo>
                <a:lnTo>
                  <a:pt x="0" y="1731578"/>
                </a:lnTo>
                <a:close/>
                <a:moveTo>
                  <a:pt x="195969" y="698860"/>
                </a:moveTo>
                <a:lnTo>
                  <a:pt x="195969" y="902531"/>
                </a:lnTo>
                <a:cubicBezTo>
                  <a:pt x="195969" y="986966"/>
                  <a:pt x="217221" y="1052432"/>
                  <a:pt x="259724" y="1098928"/>
                </a:cubicBezTo>
                <a:cubicBezTo>
                  <a:pt x="302227" y="1145425"/>
                  <a:pt x="361987" y="1168673"/>
                  <a:pt x="439006" y="1168673"/>
                </a:cubicBezTo>
                <a:lnTo>
                  <a:pt x="805272" y="1168673"/>
                </a:lnTo>
                <a:cubicBezTo>
                  <a:pt x="882861" y="1168673"/>
                  <a:pt x="942764" y="1145425"/>
                  <a:pt x="984982" y="1098928"/>
                </a:cubicBezTo>
                <a:cubicBezTo>
                  <a:pt x="1027199" y="1052432"/>
                  <a:pt x="1048308" y="986966"/>
                  <a:pt x="1048308" y="902531"/>
                </a:cubicBezTo>
                <a:lnTo>
                  <a:pt x="1048308" y="698860"/>
                </a:lnTo>
                <a:close/>
                <a:moveTo>
                  <a:pt x="0" y="494333"/>
                </a:moveTo>
                <a:lnTo>
                  <a:pt x="1244278" y="494333"/>
                </a:lnTo>
                <a:lnTo>
                  <a:pt x="1244278" y="612428"/>
                </a:lnTo>
                <a:lnTo>
                  <a:pt x="1244278" y="698860"/>
                </a:lnTo>
                <a:lnTo>
                  <a:pt x="1244278" y="897397"/>
                </a:lnTo>
                <a:cubicBezTo>
                  <a:pt x="1244278" y="999517"/>
                  <a:pt x="1226877" y="1086520"/>
                  <a:pt x="1192076" y="1158404"/>
                </a:cubicBezTo>
                <a:cubicBezTo>
                  <a:pt x="1157275" y="1230288"/>
                  <a:pt x="1106500" y="1285057"/>
                  <a:pt x="1039751" y="1322710"/>
                </a:cubicBezTo>
                <a:cubicBezTo>
                  <a:pt x="973001" y="1360364"/>
                  <a:pt x="892560" y="1379190"/>
                  <a:pt x="798426" y="1379190"/>
                </a:cubicBezTo>
                <a:lnTo>
                  <a:pt x="445852" y="1379190"/>
                </a:lnTo>
                <a:cubicBezTo>
                  <a:pt x="354000" y="1379190"/>
                  <a:pt x="274700" y="1360792"/>
                  <a:pt x="207950" y="1323994"/>
                </a:cubicBezTo>
                <a:cubicBezTo>
                  <a:pt x="141201" y="1287196"/>
                  <a:pt x="89855" y="1232570"/>
                  <a:pt x="53913" y="1160115"/>
                </a:cubicBezTo>
                <a:cubicBezTo>
                  <a:pt x="17971" y="1087661"/>
                  <a:pt x="0" y="999803"/>
                  <a:pt x="0" y="896541"/>
                </a:cubicBezTo>
                <a:lnTo>
                  <a:pt x="0" y="698860"/>
                </a:lnTo>
                <a:lnTo>
                  <a:pt x="0" y="612428"/>
                </a:lnTo>
                <a:close/>
                <a:moveTo>
                  <a:pt x="0" y="0"/>
                </a:moveTo>
                <a:lnTo>
                  <a:pt x="1244278" y="0"/>
                </a:lnTo>
                <a:lnTo>
                  <a:pt x="1244278" y="208806"/>
                </a:lnTo>
                <a:lnTo>
                  <a:pt x="0" y="208806"/>
                </a:lnTo>
                <a:close/>
              </a:path>
            </a:pathLst>
          </a:custGeom>
          <a:noFill/>
          <a:ln>
            <a:solidFill>
              <a:schemeClr val="bg1">
                <a:alpha val="26000"/>
              </a:schemeClr>
            </a:soli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3800" dirty="0">
              <a:ln>
                <a:solidFill>
                  <a:schemeClr val="bg1">
                    <a:alpha val="26000"/>
                  </a:schemeClr>
                </a:solidFill>
              </a:ln>
              <a:noFill/>
              <a:latin typeface="+mj-lt"/>
            </a:endParaRPr>
          </a:p>
        </p:txBody>
      </p:sp>
    </p:spTree>
    <p:extLst>
      <p:ext uri="{BB962C8B-B14F-4D97-AF65-F5344CB8AC3E}">
        <p14:creationId xmlns:p14="http://schemas.microsoft.com/office/powerpoint/2010/main" val="407593224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39788" y="4205177"/>
            <a:ext cx="3938899" cy="933332"/>
          </a:xfrm>
          <a:prstGeom prst="rect">
            <a:avLst/>
          </a:prstGeom>
        </p:spPr>
        <p:txBody>
          <a:bodyPr wrap="none">
            <a:spAutoFit/>
          </a:bodyPr>
          <a:lstStyle/>
          <a:p>
            <a:r>
              <a:rPr lang="en-US" altLang="zh-CN" sz="1400" b="1" spc="133" dirty="0">
                <a:solidFill>
                  <a:srgbClr val="FF0000"/>
                </a:solidFill>
                <a:latin typeface="微软雅黑" panose="020B0503020204020204" pitchFamily="34" charset="-122"/>
                <a:ea typeface="微软雅黑" panose="020B0503020204020204" pitchFamily="34" charset="-122"/>
              </a:rPr>
              <a:t>Yuki  </a:t>
            </a:r>
            <a:r>
              <a:rPr lang="zh-CN" altLang="en-US" sz="1355" dirty="0">
                <a:solidFill>
                  <a:srgbClr val="FF0000"/>
                </a:solidFill>
                <a:latin typeface="汉仪雅酷黑 45W" panose="020B0404020202020204" pitchFamily="34" charset="-122"/>
                <a:ea typeface="汉仪雅酷黑 45W" panose="020B0404020202020204" pitchFamily="34" charset="-122"/>
              </a:rPr>
              <a:t>作品</a:t>
            </a:r>
            <a:endParaRPr lang="en-US" altLang="zh-CN" sz="1355" dirty="0">
              <a:solidFill>
                <a:srgbClr val="FF0000"/>
              </a:solidFill>
              <a:latin typeface="汉仪雅酷黑 45W" panose="020B0404020202020204" pitchFamily="34" charset="-122"/>
              <a:ea typeface="汉仪雅酷黑 45W" panose="020B0404020202020204" pitchFamily="34" charset="-122"/>
            </a:endParaRPr>
          </a:p>
          <a:p>
            <a:endParaRPr lang="en-US" altLang="zh-CN" sz="1355" dirty="0">
              <a:solidFill>
                <a:srgbClr val="FF0000"/>
              </a:solidFill>
              <a:ea typeface="汉仪雅酷黑 45W" panose="020B0404020202020204" pitchFamily="34" charset="-122"/>
            </a:endParaRPr>
          </a:p>
          <a:p>
            <a:r>
              <a:rPr lang="en-US" altLang="zh-CN" sz="1355" dirty="0">
                <a:solidFill>
                  <a:srgbClr val="FF0000"/>
                </a:solidFill>
                <a:ea typeface="汉仪雅酷黑 45W" panose="020B0404020202020204" pitchFamily="34" charset="-122"/>
              </a:rPr>
              <a:t>51PPT</a:t>
            </a:r>
            <a:r>
              <a:rPr lang="zh-CN" altLang="en-US" sz="1355" dirty="0">
                <a:solidFill>
                  <a:srgbClr val="FF0000"/>
                </a:solidFill>
                <a:ea typeface="汉仪雅酷黑 45W" panose="020B0404020202020204" pitchFamily="34" charset="-122"/>
              </a:rPr>
              <a:t>模板网   </a:t>
            </a:r>
            <a:r>
              <a:rPr lang="en-US" altLang="zh-CN" sz="1355" dirty="0">
                <a:solidFill>
                  <a:srgbClr val="FF0000"/>
                </a:solidFill>
                <a:ea typeface="汉仪雅酷黑 45W" panose="020B0404020202020204" pitchFamily="34" charset="-122"/>
                <a:hlinkClick r:id="rId3">
                  <a:extLst>
                    <a:ext uri="{A12FA001-AC4F-418D-AE19-62706E023703}">
                      <ahyp:hlinkClr xmlns:ahyp="http://schemas.microsoft.com/office/drawing/2018/hyperlinkcolor" val="tx"/>
                    </a:ext>
                  </a:extLst>
                </a:hlinkClick>
              </a:rPr>
              <a:t>www.51pptmoban.com</a:t>
            </a:r>
            <a:r>
              <a:rPr lang="en-US" altLang="zh-CN" sz="1355" dirty="0">
                <a:solidFill>
                  <a:srgbClr val="FF0000"/>
                </a:solidFill>
                <a:ea typeface="汉仪雅酷黑 45W" panose="020B0404020202020204" pitchFamily="34" charset="-122"/>
              </a:rPr>
              <a:t>  </a:t>
            </a:r>
            <a:r>
              <a:rPr lang="zh-CN" altLang="en-US" sz="1355" dirty="0">
                <a:solidFill>
                  <a:srgbClr val="FF0000"/>
                </a:solidFill>
                <a:ea typeface="汉仪雅酷黑 45W" panose="020B0404020202020204" pitchFamily="34" charset="-122"/>
              </a:rPr>
              <a:t>授权发布</a:t>
            </a:r>
            <a:endParaRPr lang="en-US" altLang="zh-CN" sz="1355" dirty="0">
              <a:solidFill>
                <a:srgbClr val="FF0000"/>
              </a:solidFill>
              <a:ea typeface="汉仪雅酷黑 45W" panose="020B0404020202020204" pitchFamily="34" charset="-122"/>
            </a:endParaRPr>
          </a:p>
          <a:p>
            <a:endParaRPr lang="zh-CN" altLang="en-US" sz="1355" dirty="0">
              <a:solidFill>
                <a:srgbClr val="FF0000"/>
              </a:solidFill>
            </a:endParaRPr>
          </a:p>
        </p:txBody>
      </p:sp>
      <p:pic>
        <p:nvPicPr>
          <p:cNvPr id="3" name="图片 2"/>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953970" y="3705675"/>
            <a:ext cx="1572527" cy="360120"/>
          </a:xfrm>
          <a:prstGeom prst="rect">
            <a:avLst/>
          </a:prstGeom>
        </p:spPr>
      </p:pic>
    </p:spTree>
    <p:extLst>
      <p:ext uri="{BB962C8B-B14F-4D97-AF65-F5344CB8AC3E}">
        <p14:creationId xmlns:p14="http://schemas.microsoft.com/office/powerpoint/2010/main" val="288450997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74" name="任意多边形: 形状 273">
            <a:extLst>
              <a:ext uri="{FF2B5EF4-FFF2-40B4-BE49-F238E27FC236}">
                <a16:creationId xmlns:a16="http://schemas.microsoft.com/office/drawing/2014/main" id="{B771464F-A4C0-1A74-3486-78DE9E909C4A}"/>
              </a:ext>
            </a:extLst>
          </p:cNvPr>
          <p:cNvSpPr/>
          <p:nvPr/>
        </p:nvSpPr>
        <p:spPr>
          <a:xfrm rot="5400000">
            <a:off x="-244863" y="4378253"/>
            <a:ext cx="2724610" cy="2234885"/>
          </a:xfrm>
          <a:custGeom>
            <a:avLst/>
            <a:gdLst>
              <a:gd name="connsiteX0" fmla="*/ 0 w 2724610"/>
              <a:gd name="connsiteY0" fmla="*/ 2234885 h 2234885"/>
              <a:gd name="connsiteX1" fmla="*/ 40637 w 2724610"/>
              <a:gd name="connsiteY1" fmla="*/ 2076842 h 2234885"/>
              <a:gd name="connsiteX2" fmla="*/ 2570488 w 2724610"/>
              <a:gd name="connsiteY2" fmla="*/ 7783 h 2234885"/>
              <a:gd name="connsiteX3" fmla="*/ 2724610 w 2724610"/>
              <a:gd name="connsiteY3" fmla="*/ 0 h 2234885"/>
              <a:gd name="connsiteX4" fmla="*/ 2724610 w 2724610"/>
              <a:gd name="connsiteY4" fmla="*/ 1084801 h 2234885"/>
              <a:gd name="connsiteX5" fmla="*/ 2681402 w 2724610"/>
              <a:gd name="connsiteY5" fmla="*/ 1086983 h 2234885"/>
              <a:gd name="connsiteX6" fmla="*/ 1139944 w 2724610"/>
              <a:gd name="connsiteY6" fmla="*/ 2226543 h 2234885"/>
              <a:gd name="connsiteX7" fmla="*/ 1136891 w 2724610"/>
              <a:gd name="connsiteY7" fmla="*/ 2234885 h 22348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724610" h="2234885">
                <a:moveTo>
                  <a:pt x="0" y="2234885"/>
                </a:moveTo>
                <a:lnTo>
                  <a:pt x="40637" y="2076842"/>
                </a:lnTo>
                <a:cubicBezTo>
                  <a:pt x="387341" y="962151"/>
                  <a:pt x="1373774" y="129315"/>
                  <a:pt x="2570488" y="7783"/>
                </a:cubicBezTo>
                <a:lnTo>
                  <a:pt x="2724610" y="0"/>
                </a:lnTo>
                <a:lnTo>
                  <a:pt x="2724610" y="1084801"/>
                </a:lnTo>
                <a:lnTo>
                  <a:pt x="2681402" y="1086983"/>
                </a:lnTo>
                <a:cubicBezTo>
                  <a:pt x="1985561" y="1157649"/>
                  <a:pt x="1401801" y="1607444"/>
                  <a:pt x="1139944" y="2226543"/>
                </a:cubicBezTo>
                <a:lnTo>
                  <a:pt x="1136891" y="2234885"/>
                </a:lnTo>
                <a:close/>
              </a:path>
            </a:pathLst>
          </a:custGeom>
          <a:gradFill>
            <a:gsLst>
              <a:gs pos="28000">
                <a:srgbClr val="EF9EDC"/>
              </a:gs>
              <a:gs pos="79000">
                <a:srgbClr val="645FE6"/>
              </a:gs>
              <a:gs pos="56000">
                <a:srgbClr val="645FE6">
                  <a:lumMod val="70000"/>
                  <a:lumOff val="30000"/>
                </a:srgbClr>
              </a:gs>
            </a:gsLst>
            <a:path path="circle">
              <a:fillToRect r="100000" b="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7" name="文本框 6">
            <a:extLst>
              <a:ext uri="{FF2B5EF4-FFF2-40B4-BE49-F238E27FC236}">
                <a16:creationId xmlns:a16="http://schemas.microsoft.com/office/drawing/2014/main" id="{85D3191F-59AC-46B8-9353-9520BE6FA3D4}"/>
              </a:ext>
            </a:extLst>
          </p:cNvPr>
          <p:cNvSpPr txBox="1"/>
          <p:nvPr/>
        </p:nvSpPr>
        <p:spPr>
          <a:xfrm>
            <a:off x="904171" y="2762964"/>
            <a:ext cx="3337773" cy="584775"/>
          </a:xfrm>
          <a:prstGeom prst="rect">
            <a:avLst/>
          </a:prstGeom>
          <a:noFill/>
          <a:ln>
            <a:noFill/>
          </a:ln>
        </p:spPr>
        <p:txBody>
          <a:bodyPr wrap="none" rtlCol="0">
            <a:spAutoFit/>
          </a:bodyPr>
          <a:lstStyle/>
          <a:p>
            <a:r>
              <a:rPr lang="en-US" altLang="zh-CN" sz="3200" dirty="0">
                <a:ln w="12700">
                  <a:gradFill>
                    <a:gsLst>
                      <a:gs pos="31000">
                        <a:schemeClr val="bg1"/>
                      </a:gs>
                      <a:gs pos="43000">
                        <a:schemeClr val="bg1">
                          <a:alpha val="0"/>
                        </a:schemeClr>
                      </a:gs>
                    </a:gsLst>
                    <a:lin ang="5400000" scaled="1"/>
                  </a:gradFill>
                </a:ln>
                <a:gradFill>
                  <a:gsLst>
                    <a:gs pos="28000">
                      <a:srgbClr val="EF9EDC"/>
                    </a:gs>
                    <a:gs pos="100000">
                      <a:srgbClr val="645FE6"/>
                    </a:gs>
                    <a:gs pos="65000">
                      <a:srgbClr val="645FE6">
                        <a:lumMod val="70000"/>
                        <a:lumOff val="30000"/>
                      </a:srgbClr>
                    </a:gs>
                  </a:gsLst>
                  <a:path path="circle">
                    <a:fillToRect r="100000" b="100000"/>
                  </a:path>
                </a:gradFill>
                <a:latin typeface="Hanson" pitchFamily="2" charset="0"/>
              </a:rPr>
              <a:t>CONTENTS</a:t>
            </a:r>
            <a:endParaRPr lang="zh-CN" altLang="en-US" sz="3200" dirty="0">
              <a:ln w="12700">
                <a:gradFill>
                  <a:gsLst>
                    <a:gs pos="31000">
                      <a:schemeClr val="bg1"/>
                    </a:gs>
                    <a:gs pos="43000">
                      <a:schemeClr val="bg1">
                        <a:alpha val="0"/>
                      </a:schemeClr>
                    </a:gs>
                  </a:gsLst>
                  <a:lin ang="5400000" scaled="1"/>
                </a:gradFill>
              </a:ln>
              <a:gradFill>
                <a:gsLst>
                  <a:gs pos="28000">
                    <a:srgbClr val="EF9EDC"/>
                  </a:gs>
                  <a:gs pos="100000">
                    <a:srgbClr val="645FE6"/>
                  </a:gs>
                  <a:gs pos="65000">
                    <a:srgbClr val="645FE6">
                      <a:lumMod val="70000"/>
                      <a:lumOff val="30000"/>
                    </a:srgbClr>
                  </a:gs>
                </a:gsLst>
                <a:path path="circle">
                  <a:fillToRect r="100000" b="100000"/>
                </a:path>
              </a:gradFill>
              <a:latin typeface="Hanson" pitchFamily="2" charset="0"/>
            </a:endParaRPr>
          </a:p>
        </p:txBody>
      </p:sp>
      <p:pic>
        <p:nvPicPr>
          <p:cNvPr id="85" name="图片 84">
            <a:extLst>
              <a:ext uri="{FF2B5EF4-FFF2-40B4-BE49-F238E27FC236}">
                <a16:creationId xmlns:a16="http://schemas.microsoft.com/office/drawing/2014/main" id="{A82CBD3D-47B2-9C4B-0B9F-EDA7C2DED8A9}"/>
              </a:ext>
            </a:extLst>
          </p:cNvPr>
          <p:cNvPicPr>
            <a:picLocks noChangeAspect="1"/>
          </p:cNvPicPr>
          <p:nvPr/>
        </p:nvPicPr>
        <p:blipFill rotWithShape="1">
          <a:blip r:embed="rId4" cstate="email">
            <a:extLst>
              <a:ext uri="{BEBA8EAE-BF5A-486C-A8C5-ECC9F3942E4B}">
                <a14:imgProps xmlns:a14="http://schemas.microsoft.com/office/drawing/2010/main">
                  <a14:imgLayer r:embed="rId5">
                    <a14:imgEffect>
                      <a14:artisticFilmGrain grainSize="15"/>
                    </a14:imgEffect>
                  </a14:imgLayer>
                </a14:imgProps>
              </a:ext>
              <a:ext uri="{28A0092B-C50C-407E-A947-70E740481C1C}">
                <a14:useLocalDpi xmlns:a14="http://schemas.microsoft.com/office/drawing/2010/main"/>
              </a:ext>
            </a:extLst>
          </a:blip>
          <a:srcRect/>
          <a:stretch/>
        </p:blipFill>
        <p:spPr>
          <a:xfrm>
            <a:off x="7517557" y="503112"/>
            <a:ext cx="3882414" cy="3460480"/>
          </a:xfrm>
          <a:prstGeom prst="rect">
            <a:avLst/>
          </a:prstGeom>
        </p:spPr>
      </p:pic>
      <p:sp>
        <p:nvSpPr>
          <p:cNvPr id="86" name="矩形: 圆角 85">
            <a:extLst>
              <a:ext uri="{FF2B5EF4-FFF2-40B4-BE49-F238E27FC236}">
                <a16:creationId xmlns:a16="http://schemas.microsoft.com/office/drawing/2014/main" id="{A9032CEA-A9F7-3E6B-0418-BD77CC6000B6}"/>
              </a:ext>
            </a:extLst>
          </p:cNvPr>
          <p:cNvSpPr/>
          <p:nvPr/>
        </p:nvSpPr>
        <p:spPr>
          <a:xfrm>
            <a:off x="8115947" y="996776"/>
            <a:ext cx="2541724" cy="2468431"/>
          </a:xfrm>
          <a:prstGeom prst="roundRect">
            <a:avLst>
              <a:gd name="adj" fmla="val 8975"/>
            </a:avLst>
          </a:prstGeom>
          <a:gradFill>
            <a:gsLst>
              <a:gs pos="0">
                <a:schemeClr val="bg1">
                  <a:alpha val="56000"/>
                </a:schemeClr>
              </a:gs>
              <a:gs pos="100000">
                <a:schemeClr val="bg1">
                  <a:alpha val="13000"/>
                </a:schemeClr>
              </a:gs>
            </a:gsLst>
            <a:lin ang="2700000" scaled="1"/>
          </a:gradFill>
          <a:ln w="22225">
            <a:gradFill flip="none" rotWithShape="1">
              <a:gsLst>
                <a:gs pos="100000">
                  <a:schemeClr val="accent2">
                    <a:alpha val="76000"/>
                  </a:schemeClr>
                </a:gs>
                <a:gs pos="0">
                  <a:schemeClr val="bg1">
                    <a:alpha val="69000"/>
                  </a:schemeClr>
                </a:gs>
              </a:gsLst>
              <a:path path="circle">
                <a:fillToRect l="100000" t="100000"/>
              </a:path>
              <a:tileRect r="-100000" b="-100000"/>
            </a:gradFill>
          </a:ln>
          <a:effectLst>
            <a:outerShdw blurRad="381000" sx="102000" sy="102000" algn="ctr" rotWithShape="0">
              <a:srgbClr val="BB9AFF">
                <a:alpha val="15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a:endParaRPr lang="zh-CN" altLang="en-US"/>
          </a:p>
        </p:txBody>
      </p:sp>
      <p:sp>
        <p:nvSpPr>
          <p:cNvPr id="87" name="文本框 86">
            <a:extLst>
              <a:ext uri="{FF2B5EF4-FFF2-40B4-BE49-F238E27FC236}">
                <a16:creationId xmlns:a16="http://schemas.microsoft.com/office/drawing/2014/main" id="{4FF7C9F6-4E99-F556-AFFD-9071C98D6802}"/>
              </a:ext>
            </a:extLst>
          </p:cNvPr>
          <p:cNvSpPr txBox="1"/>
          <p:nvPr/>
        </p:nvSpPr>
        <p:spPr>
          <a:xfrm>
            <a:off x="9677063" y="2425223"/>
            <a:ext cx="782265" cy="553998"/>
          </a:xfrm>
          <a:prstGeom prst="rect">
            <a:avLst/>
          </a:prstGeom>
          <a:noFill/>
        </p:spPr>
        <p:txBody>
          <a:bodyPr wrap="none" lIns="0" tIns="0" rIns="0" bIns="0" rtlCol="0">
            <a:spAutoFit/>
          </a:bodyPr>
          <a:lstStyle/>
          <a:p>
            <a:r>
              <a:rPr lang="en-US" altLang="zh-CN" sz="3600" dirty="0">
                <a:ln w="12700">
                  <a:gradFill>
                    <a:gsLst>
                      <a:gs pos="39000">
                        <a:schemeClr val="bg1"/>
                      </a:gs>
                      <a:gs pos="39000">
                        <a:schemeClr val="bg1">
                          <a:alpha val="0"/>
                        </a:schemeClr>
                      </a:gs>
                    </a:gsLst>
                    <a:lin ang="5400000" scaled="1"/>
                  </a:gradFill>
                </a:ln>
                <a:noFill/>
                <a:latin typeface="Hanson" pitchFamily="2" charset="0"/>
              </a:rPr>
              <a:t>02</a:t>
            </a:r>
            <a:endParaRPr lang="zh-CN" altLang="en-US" sz="3600" dirty="0">
              <a:ln w="12700">
                <a:gradFill>
                  <a:gsLst>
                    <a:gs pos="39000">
                      <a:schemeClr val="bg1"/>
                    </a:gs>
                    <a:gs pos="39000">
                      <a:schemeClr val="bg1">
                        <a:alpha val="0"/>
                      </a:schemeClr>
                    </a:gs>
                  </a:gsLst>
                  <a:lin ang="5400000" scaled="1"/>
                </a:gradFill>
              </a:ln>
              <a:noFill/>
              <a:latin typeface="Hanson" pitchFamily="2" charset="0"/>
            </a:endParaRPr>
          </a:p>
        </p:txBody>
      </p:sp>
      <p:sp>
        <p:nvSpPr>
          <p:cNvPr id="88" name="文本框 87">
            <a:extLst>
              <a:ext uri="{FF2B5EF4-FFF2-40B4-BE49-F238E27FC236}">
                <a16:creationId xmlns:a16="http://schemas.microsoft.com/office/drawing/2014/main" id="{ABDE21E8-34C1-CD67-9130-360FF0922764}"/>
              </a:ext>
            </a:extLst>
          </p:cNvPr>
          <p:cNvSpPr txBox="1"/>
          <p:nvPr/>
        </p:nvSpPr>
        <p:spPr>
          <a:xfrm>
            <a:off x="9677063" y="2548671"/>
            <a:ext cx="782265" cy="553998"/>
          </a:xfrm>
          <a:prstGeom prst="rect">
            <a:avLst/>
          </a:prstGeom>
          <a:noFill/>
          <a:ln>
            <a:noFill/>
          </a:ln>
        </p:spPr>
        <p:txBody>
          <a:bodyPr wrap="none" lIns="0" tIns="0" rIns="0" bIns="0" rtlCol="0">
            <a:spAutoFit/>
          </a:bodyPr>
          <a:lstStyle>
            <a:defPPr>
              <a:defRPr lang="zh-CN"/>
            </a:defPPr>
            <a:lvl1pPr>
              <a:defRPr sz="3200">
                <a:ln w="12700">
                  <a:gradFill>
                    <a:gsLst>
                      <a:gs pos="31000">
                        <a:schemeClr val="bg1"/>
                      </a:gs>
                      <a:gs pos="43000">
                        <a:schemeClr val="bg1">
                          <a:alpha val="0"/>
                        </a:schemeClr>
                      </a:gs>
                    </a:gsLst>
                    <a:lin ang="5400000" scaled="1"/>
                  </a:gradFill>
                </a:ln>
                <a:gradFill>
                  <a:gsLst>
                    <a:gs pos="28000">
                      <a:srgbClr val="EF9EDC"/>
                    </a:gs>
                    <a:gs pos="100000">
                      <a:srgbClr val="645FE6"/>
                    </a:gs>
                    <a:gs pos="65000">
                      <a:srgbClr val="645FE6">
                        <a:lumMod val="70000"/>
                        <a:lumOff val="30000"/>
                      </a:srgbClr>
                    </a:gs>
                  </a:gsLst>
                  <a:path path="circle">
                    <a:fillToRect r="100000" b="100000"/>
                  </a:path>
                </a:gradFill>
                <a:latin typeface="Hanson" pitchFamily="2" charset="0"/>
              </a:defRPr>
            </a:lvl1pPr>
          </a:lstStyle>
          <a:p>
            <a:r>
              <a:rPr lang="en-US" altLang="zh-CN" sz="3600" dirty="0">
                <a:gradFill flip="none" rotWithShape="1">
                  <a:gsLst>
                    <a:gs pos="54000">
                      <a:schemeClr val="accent4"/>
                    </a:gs>
                    <a:gs pos="0">
                      <a:schemeClr val="accent3"/>
                    </a:gs>
                  </a:gsLst>
                  <a:path path="circle">
                    <a:fillToRect r="100000" b="100000"/>
                  </a:path>
                  <a:tileRect l="-100000" t="-100000"/>
                </a:gradFill>
              </a:rPr>
              <a:t>02</a:t>
            </a:r>
            <a:endParaRPr lang="zh-CN" altLang="en-US" sz="3600" dirty="0">
              <a:gradFill flip="none" rotWithShape="1">
                <a:gsLst>
                  <a:gs pos="54000">
                    <a:schemeClr val="accent4"/>
                  </a:gs>
                  <a:gs pos="0">
                    <a:schemeClr val="accent3"/>
                  </a:gs>
                </a:gsLst>
                <a:path path="circle">
                  <a:fillToRect r="100000" b="100000"/>
                </a:path>
                <a:tileRect l="-100000" t="-100000"/>
              </a:gradFill>
            </a:endParaRPr>
          </a:p>
        </p:txBody>
      </p:sp>
      <p:sp>
        <p:nvSpPr>
          <p:cNvPr id="89" name="文本框 88">
            <a:extLst>
              <a:ext uri="{FF2B5EF4-FFF2-40B4-BE49-F238E27FC236}">
                <a16:creationId xmlns:a16="http://schemas.microsoft.com/office/drawing/2014/main" id="{7CF25373-AB2F-A9DD-C732-B5D9F2A55450}"/>
              </a:ext>
            </a:extLst>
          </p:cNvPr>
          <p:cNvSpPr txBox="1"/>
          <p:nvPr/>
        </p:nvSpPr>
        <p:spPr>
          <a:xfrm>
            <a:off x="8463479" y="1320774"/>
            <a:ext cx="2000548" cy="400110"/>
          </a:xfrm>
          <a:prstGeom prst="rect">
            <a:avLst/>
          </a:prstGeom>
          <a:noFill/>
        </p:spPr>
        <p:txBody>
          <a:bodyPr wrap="none" lIns="0" tIns="0" rIns="0" bIns="0" rtlCol="0">
            <a:spAutoFit/>
          </a:bodyPr>
          <a:lstStyle/>
          <a:p>
            <a:r>
              <a:rPr lang="zh-CN" altLang="en-US" sz="2600" dirty="0">
                <a:gradFill flip="none" rotWithShape="1">
                  <a:gsLst>
                    <a:gs pos="53058">
                      <a:schemeClr val="accent3">
                        <a:lumMod val="75000"/>
                      </a:schemeClr>
                    </a:gs>
                    <a:gs pos="100000">
                      <a:schemeClr val="accent3"/>
                    </a:gs>
                    <a:gs pos="2000">
                      <a:schemeClr val="accent4"/>
                    </a:gs>
                  </a:gsLst>
                  <a:lin ang="13500000" scaled="1"/>
                  <a:tileRect/>
                </a:gradFill>
                <a:effectLst>
                  <a:outerShdw blurRad="50800" dist="38100" algn="l" rotWithShape="0">
                    <a:schemeClr val="accent4">
                      <a:alpha val="40000"/>
                    </a:schemeClr>
                  </a:outerShdw>
                </a:effectLst>
                <a:latin typeface="+mj-ea"/>
                <a:ea typeface="+mj-ea"/>
              </a:rPr>
              <a:t>营销活动目标</a:t>
            </a:r>
          </a:p>
        </p:txBody>
      </p:sp>
      <p:sp>
        <p:nvSpPr>
          <p:cNvPr id="90" name="文本框 89">
            <a:extLst>
              <a:ext uri="{FF2B5EF4-FFF2-40B4-BE49-F238E27FC236}">
                <a16:creationId xmlns:a16="http://schemas.microsoft.com/office/drawing/2014/main" id="{89856253-4379-7454-1552-17D1503EED34}"/>
              </a:ext>
            </a:extLst>
          </p:cNvPr>
          <p:cNvSpPr txBox="1"/>
          <p:nvPr/>
        </p:nvSpPr>
        <p:spPr>
          <a:xfrm>
            <a:off x="8463479" y="2017408"/>
            <a:ext cx="923330" cy="276999"/>
          </a:xfrm>
          <a:prstGeom prst="rect">
            <a:avLst/>
          </a:prstGeom>
          <a:noFill/>
        </p:spPr>
        <p:txBody>
          <a:bodyPr wrap="none" lIns="0" tIns="0" rIns="0" bIns="0" rtlCol="0">
            <a:spAutoFit/>
          </a:bodyPr>
          <a:lstStyle/>
          <a:p>
            <a:r>
              <a:rPr lang="zh-CN" altLang="en-US" dirty="0">
                <a:solidFill>
                  <a:schemeClr val="bg1"/>
                </a:solidFill>
                <a:effectLst>
                  <a:outerShdw blurRad="50800" dist="38100" dir="5400000" algn="t" rotWithShape="0">
                    <a:schemeClr val="accent4">
                      <a:alpha val="40000"/>
                    </a:schemeClr>
                  </a:outerShdw>
                </a:effectLst>
              </a:rPr>
              <a:t>品牌受众</a:t>
            </a:r>
          </a:p>
        </p:txBody>
      </p:sp>
      <p:sp>
        <p:nvSpPr>
          <p:cNvPr id="91" name="文本框 90">
            <a:extLst>
              <a:ext uri="{FF2B5EF4-FFF2-40B4-BE49-F238E27FC236}">
                <a16:creationId xmlns:a16="http://schemas.microsoft.com/office/drawing/2014/main" id="{1BD78188-D61A-2B2E-A4A3-7AC24F5859B1}"/>
              </a:ext>
            </a:extLst>
          </p:cNvPr>
          <p:cNvSpPr txBox="1"/>
          <p:nvPr/>
        </p:nvSpPr>
        <p:spPr>
          <a:xfrm>
            <a:off x="8463479" y="2430697"/>
            <a:ext cx="923330" cy="276999"/>
          </a:xfrm>
          <a:prstGeom prst="rect">
            <a:avLst/>
          </a:prstGeom>
          <a:noFill/>
        </p:spPr>
        <p:txBody>
          <a:bodyPr wrap="none" lIns="0" tIns="0" rIns="0" bIns="0" rtlCol="0">
            <a:spAutoFit/>
          </a:bodyPr>
          <a:lstStyle/>
          <a:p>
            <a:r>
              <a:rPr lang="zh-CN" altLang="en-US" dirty="0">
                <a:solidFill>
                  <a:schemeClr val="bg1"/>
                </a:solidFill>
                <a:effectLst>
                  <a:outerShdw blurRad="50800" dist="38100" dir="5400000" algn="t" rotWithShape="0">
                    <a:schemeClr val="accent4">
                      <a:alpha val="40000"/>
                    </a:schemeClr>
                  </a:outerShdw>
                </a:effectLst>
              </a:rPr>
              <a:t>市场分析</a:t>
            </a:r>
          </a:p>
        </p:txBody>
      </p:sp>
      <p:sp>
        <p:nvSpPr>
          <p:cNvPr id="92" name="文本框 91">
            <a:extLst>
              <a:ext uri="{FF2B5EF4-FFF2-40B4-BE49-F238E27FC236}">
                <a16:creationId xmlns:a16="http://schemas.microsoft.com/office/drawing/2014/main" id="{59142B4F-CFC0-5F7E-9777-EA5A2E8BE74E}"/>
              </a:ext>
            </a:extLst>
          </p:cNvPr>
          <p:cNvSpPr txBox="1"/>
          <p:nvPr/>
        </p:nvSpPr>
        <p:spPr>
          <a:xfrm>
            <a:off x="8463479" y="2800029"/>
            <a:ext cx="923330" cy="276999"/>
          </a:xfrm>
          <a:prstGeom prst="rect">
            <a:avLst/>
          </a:prstGeom>
          <a:noFill/>
        </p:spPr>
        <p:txBody>
          <a:bodyPr wrap="none" lIns="0" tIns="0" rIns="0" bIns="0" rtlCol="0">
            <a:spAutoFit/>
          </a:bodyPr>
          <a:lstStyle/>
          <a:p>
            <a:r>
              <a:rPr lang="zh-CN" altLang="en-US" dirty="0">
                <a:solidFill>
                  <a:schemeClr val="bg1"/>
                </a:solidFill>
                <a:effectLst>
                  <a:outerShdw blurRad="50800" dist="38100" dir="5400000" algn="t" rotWithShape="0">
                    <a:schemeClr val="accent4">
                      <a:alpha val="40000"/>
                    </a:schemeClr>
                  </a:outerShdw>
                </a:effectLst>
              </a:rPr>
              <a:t>竞品分析</a:t>
            </a:r>
          </a:p>
        </p:txBody>
      </p:sp>
      <p:cxnSp>
        <p:nvCxnSpPr>
          <p:cNvPr id="93" name="直接连接符 92">
            <a:extLst>
              <a:ext uri="{FF2B5EF4-FFF2-40B4-BE49-F238E27FC236}">
                <a16:creationId xmlns:a16="http://schemas.microsoft.com/office/drawing/2014/main" id="{A4985FC9-942D-AAAD-39D1-74D67A9F3745}"/>
              </a:ext>
            </a:extLst>
          </p:cNvPr>
          <p:cNvCxnSpPr>
            <a:cxnSpLocks/>
          </p:cNvCxnSpPr>
          <p:nvPr/>
        </p:nvCxnSpPr>
        <p:spPr>
          <a:xfrm>
            <a:off x="8472271" y="1811773"/>
            <a:ext cx="149824"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114" name="文本框 113">
            <a:extLst>
              <a:ext uri="{FF2B5EF4-FFF2-40B4-BE49-F238E27FC236}">
                <a16:creationId xmlns:a16="http://schemas.microsoft.com/office/drawing/2014/main" id="{5A8A609F-B2F1-F22F-2818-32B9E149A4DE}"/>
              </a:ext>
            </a:extLst>
          </p:cNvPr>
          <p:cNvSpPr txBox="1"/>
          <p:nvPr/>
        </p:nvSpPr>
        <p:spPr>
          <a:xfrm>
            <a:off x="710535" y="905514"/>
            <a:ext cx="3788525" cy="2215991"/>
          </a:xfrm>
          <a:prstGeom prst="rect">
            <a:avLst/>
          </a:prstGeom>
          <a:effectLst>
            <a:outerShdw blurRad="101600" dist="38100" dir="2700000" algn="tl" rotWithShape="0">
              <a:srgbClr val="BA68BB">
                <a:alpha val="40000"/>
              </a:srgbClr>
            </a:outerShdw>
          </a:effectLst>
        </p:spPr>
        <p:txBody>
          <a:bodyPr wrap="square" rtlCol="0">
            <a:spAutoFit/>
          </a:bodyPr>
          <a:lstStyle/>
          <a:p>
            <a:r>
              <a:rPr lang="zh-CN" altLang="en-US" sz="13800" dirty="0">
                <a:ln>
                  <a:gradFill>
                    <a:gsLst>
                      <a:gs pos="0">
                        <a:schemeClr val="bg1">
                          <a:alpha val="64000"/>
                        </a:schemeClr>
                      </a:gs>
                      <a:gs pos="100000">
                        <a:schemeClr val="bg1">
                          <a:alpha val="65000"/>
                        </a:schemeClr>
                      </a:gs>
                    </a:gsLst>
                    <a:lin ang="5400000" scaled="1"/>
                  </a:gradFill>
                </a:ln>
                <a:gradFill flip="none" rotWithShape="1">
                  <a:gsLst>
                    <a:gs pos="3401">
                      <a:srgbClr val="EF9EDC"/>
                    </a:gs>
                    <a:gs pos="44000">
                      <a:srgbClr val="645FE6"/>
                    </a:gs>
                    <a:gs pos="68000">
                      <a:srgbClr val="BA68BB"/>
                    </a:gs>
                    <a:gs pos="100000">
                      <a:srgbClr val="EF9EDC"/>
                    </a:gs>
                  </a:gsLst>
                  <a:path path="circle">
                    <a:fillToRect r="100000" b="100000"/>
                  </a:path>
                  <a:tileRect l="-100000" t="-100000"/>
                </a:gradFill>
                <a:latin typeface="思源宋体 CN Heavy" panose="02020900000000000000" pitchFamily="18" charset="-122"/>
                <a:ea typeface="思源宋体 CN Heavy" panose="02020900000000000000" pitchFamily="18" charset="-122"/>
              </a:rPr>
              <a:t>目录</a:t>
            </a:r>
          </a:p>
        </p:txBody>
      </p:sp>
      <p:pic>
        <p:nvPicPr>
          <p:cNvPr id="116" name="图片 115">
            <a:extLst>
              <a:ext uri="{FF2B5EF4-FFF2-40B4-BE49-F238E27FC236}">
                <a16:creationId xmlns:a16="http://schemas.microsoft.com/office/drawing/2014/main" id="{D59538E5-EA47-0693-A937-75A67A652ED9}"/>
              </a:ext>
            </a:extLst>
          </p:cNvPr>
          <p:cNvPicPr>
            <a:picLocks noChangeAspect="1"/>
          </p:cNvPicPr>
          <p:nvPr/>
        </p:nvPicPr>
        <p:blipFill rotWithShape="1">
          <a:blip r:embed="rId4" cstate="email">
            <a:extLst>
              <a:ext uri="{BEBA8EAE-BF5A-486C-A8C5-ECC9F3942E4B}">
                <a14:imgProps xmlns:a14="http://schemas.microsoft.com/office/drawing/2010/main">
                  <a14:imgLayer r:embed="rId5">
                    <a14:imgEffect>
                      <a14:artisticFilmGrain grainSize="15"/>
                    </a14:imgEffect>
                  </a14:imgLayer>
                </a14:imgProps>
              </a:ext>
              <a:ext uri="{28A0092B-C50C-407E-A947-70E740481C1C}">
                <a14:useLocalDpi xmlns:a14="http://schemas.microsoft.com/office/drawing/2010/main"/>
              </a:ext>
            </a:extLst>
          </a:blip>
          <a:srcRect/>
          <a:stretch/>
        </p:blipFill>
        <p:spPr>
          <a:xfrm>
            <a:off x="4499060" y="503112"/>
            <a:ext cx="3882414" cy="3460480"/>
          </a:xfrm>
          <a:prstGeom prst="rect">
            <a:avLst/>
          </a:prstGeom>
        </p:spPr>
      </p:pic>
      <p:sp>
        <p:nvSpPr>
          <p:cNvPr id="117" name="矩形: 圆角 116">
            <a:extLst>
              <a:ext uri="{FF2B5EF4-FFF2-40B4-BE49-F238E27FC236}">
                <a16:creationId xmlns:a16="http://schemas.microsoft.com/office/drawing/2014/main" id="{B3075ACE-5165-D464-B577-03035EB0FD95}"/>
              </a:ext>
            </a:extLst>
          </p:cNvPr>
          <p:cNvSpPr/>
          <p:nvPr/>
        </p:nvSpPr>
        <p:spPr>
          <a:xfrm>
            <a:off x="5097450" y="996776"/>
            <a:ext cx="2541724" cy="2468431"/>
          </a:xfrm>
          <a:prstGeom prst="roundRect">
            <a:avLst>
              <a:gd name="adj" fmla="val 8975"/>
            </a:avLst>
          </a:prstGeom>
          <a:gradFill>
            <a:gsLst>
              <a:gs pos="0">
                <a:schemeClr val="bg1">
                  <a:alpha val="56000"/>
                </a:schemeClr>
              </a:gs>
              <a:gs pos="100000">
                <a:schemeClr val="bg1">
                  <a:alpha val="13000"/>
                </a:schemeClr>
              </a:gs>
            </a:gsLst>
            <a:lin ang="2700000" scaled="1"/>
          </a:gradFill>
          <a:ln w="22225">
            <a:gradFill flip="none" rotWithShape="1">
              <a:gsLst>
                <a:gs pos="100000">
                  <a:schemeClr val="accent2">
                    <a:alpha val="76000"/>
                  </a:schemeClr>
                </a:gs>
                <a:gs pos="0">
                  <a:schemeClr val="bg1">
                    <a:alpha val="69000"/>
                  </a:schemeClr>
                </a:gs>
              </a:gsLst>
              <a:path path="circle">
                <a:fillToRect l="100000" t="100000"/>
              </a:path>
              <a:tileRect r="-100000" b="-100000"/>
            </a:gradFill>
          </a:ln>
          <a:effectLst>
            <a:outerShdw blurRad="381000" sx="102000" sy="102000" algn="ctr" rotWithShape="0">
              <a:srgbClr val="BB9AFF">
                <a:alpha val="15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a:endParaRPr lang="zh-CN" altLang="en-US"/>
          </a:p>
        </p:txBody>
      </p:sp>
      <p:sp>
        <p:nvSpPr>
          <p:cNvPr id="118" name="文本框 117">
            <a:extLst>
              <a:ext uri="{FF2B5EF4-FFF2-40B4-BE49-F238E27FC236}">
                <a16:creationId xmlns:a16="http://schemas.microsoft.com/office/drawing/2014/main" id="{FB3CE4F7-ABA6-B39E-56D3-0F6B5520FB49}"/>
              </a:ext>
            </a:extLst>
          </p:cNvPr>
          <p:cNvSpPr txBox="1"/>
          <p:nvPr/>
        </p:nvSpPr>
        <p:spPr>
          <a:xfrm>
            <a:off x="6724179" y="2425223"/>
            <a:ext cx="721351" cy="553998"/>
          </a:xfrm>
          <a:prstGeom prst="rect">
            <a:avLst/>
          </a:prstGeom>
          <a:noFill/>
        </p:spPr>
        <p:txBody>
          <a:bodyPr wrap="none" lIns="0" tIns="0" rIns="0" bIns="0" rtlCol="0">
            <a:spAutoFit/>
          </a:bodyPr>
          <a:lstStyle/>
          <a:p>
            <a:r>
              <a:rPr lang="en-US" altLang="zh-CN" sz="3600" dirty="0">
                <a:ln w="12700">
                  <a:gradFill>
                    <a:gsLst>
                      <a:gs pos="39000">
                        <a:schemeClr val="bg1"/>
                      </a:gs>
                      <a:gs pos="39000">
                        <a:schemeClr val="bg1">
                          <a:alpha val="0"/>
                        </a:schemeClr>
                      </a:gs>
                    </a:gsLst>
                    <a:lin ang="5400000" scaled="1"/>
                  </a:gradFill>
                </a:ln>
                <a:noFill/>
                <a:latin typeface="Hanson" pitchFamily="2" charset="0"/>
              </a:rPr>
              <a:t>01</a:t>
            </a:r>
            <a:endParaRPr lang="zh-CN" altLang="en-US" sz="3600" dirty="0">
              <a:ln w="12700">
                <a:gradFill>
                  <a:gsLst>
                    <a:gs pos="39000">
                      <a:schemeClr val="bg1"/>
                    </a:gs>
                    <a:gs pos="39000">
                      <a:schemeClr val="bg1">
                        <a:alpha val="0"/>
                      </a:schemeClr>
                    </a:gs>
                  </a:gsLst>
                  <a:lin ang="5400000" scaled="1"/>
                </a:gradFill>
              </a:ln>
              <a:noFill/>
              <a:latin typeface="Hanson" pitchFamily="2" charset="0"/>
            </a:endParaRPr>
          </a:p>
        </p:txBody>
      </p:sp>
      <p:sp>
        <p:nvSpPr>
          <p:cNvPr id="119" name="文本框 118">
            <a:extLst>
              <a:ext uri="{FF2B5EF4-FFF2-40B4-BE49-F238E27FC236}">
                <a16:creationId xmlns:a16="http://schemas.microsoft.com/office/drawing/2014/main" id="{2B362165-D3C8-8DB1-6A27-4E521BB1B8CD}"/>
              </a:ext>
            </a:extLst>
          </p:cNvPr>
          <p:cNvSpPr txBox="1"/>
          <p:nvPr/>
        </p:nvSpPr>
        <p:spPr>
          <a:xfrm>
            <a:off x="6724179" y="2548671"/>
            <a:ext cx="721351" cy="553998"/>
          </a:xfrm>
          <a:prstGeom prst="rect">
            <a:avLst/>
          </a:prstGeom>
          <a:noFill/>
          <a:ln>
            <a:noFill/>
          </a:ln>
        </p:spPr>
        <p:txBody>
          <a:bodyPr wrap="none" lIns="0" tIns="0" rIns="0" bIns="0" rtlCol="0">
            <a:spAutoFit/>
          </a:bodyPr>
          <a:lstStyle>
            <a:defPPr>
              <a:defRPr lang="zh-CN"/>
            </a:defPPr>
            <a:lvl1pPr>
              <a:defRPr sz="3200">
                <a:ln w="12700">
                  <a:gradFill>
                    <a:gsLst>
                      <a:gs pos="31000">
                        <a:schemeClr val="bg1"/>
                      </a:gs>
                      <a:gs pos="43000">
                        <a:schemeClr val="bg1">
                          <a:alpha val="0"/>
                        </a:schemeClr>
                      </a:gs>
                    </a:gsLst>
                    <a:lin ang="5400000" scaled="1"/>
                  </a:gradFill>
                </a:ln>
                <a:gradFill>
                  <a:gsLst>
                    <a:gs pos="28000">
                      <a:srgbClr val="EF9EDC"/>
                    </a:gs>
                    <a:gs pos="100000">
                      <a:srgbClr val="645FE6"/>
                    </a:gs>
                    <a:gs pos="65000">
                      <a:srgbClr val="645FE6">
                        <a:lumMod val="70000"/>
                        <a:lumOff val="30000"/>
                      </a:srgbClr>
                    </a:gs>
                  </a:gsLst>
                  <a:path path="circle">
                    <a:fillToRect r="100000" b="100000"/>
                  </a:path>
                </a:gradFill>
                <a:latin typeface="Hanson" pitchFamily="2" charset="0"/>
              </a:defRPr>
            </a:lvl1pPr>
          </a:lstStyle>
          <a:p>
            <a:r>
              <a:rPr lang="en-US" altLang="zh-CN" sz="3600" dirty="0">
                <a:gradFill flip="none" rotWithShape="1">
                  <a:gsLst>
                    <a:gs pos="54000">
                      <a:schemeClr val="accent4"/>
                    </a:gs>
                    <a:gs pos="0">
                      <a:schemeClr val="accent3"/>
                    </a:gs>
                  </a:gsLst>
                  <a:path path="circle">
                    <a:fillToRect r="100000" b="100000"/>
                  </a:path>
                  <a:tileRect l="-100000" t="-100000"/>
                </a:gradFill>
              </a:rPr>
              <a:t>01</a:t>
            </a:r>
            <a:endParaRPr lang="zh-CN" altLang="en-US" sz="3600" dirty="0">
              <a:gradFill flip="none" rotWithShape="1">
                <a:gsLst>
                  <a:gs pos="54000">
                    <a:schemeClr val="accent4"/>
                  </a:gs>
                  <a:gs pos="0">
                    <a:schemeClr val="accent3"/>
                  </a:gs>
                </a:gsLst>
                <a:path path="circle">
                  <a:fillToRect r="100000" b="100000"/>
                </a:path>
                <a:tileRect l="-100000" t="-100000"/>
              </a:gradFill>
            </a:endParaRPr>
          </a:p>
        </p:txBody>
      </p:sp>
      <p:sp>
        <p:nvSpPr>
          <p:cNvPr id="121" name="文本框 120">
            <a:extLst>
              <a:ext uri="{FF2B5EF4-FFF2-40B4-BE49-F238E27FC236}">
                <a16:creationId xmlns:a16="http://schemas.microsoft.com/office/drawing/2014/main" id="{07B1EAAF-9CB4-D345-168D-E797579AAB77}"/>
              </a:ext>
            </a:extLst>
          </p:cNvPr>
          <p:cNvSpPr txBox="1"/>
          <p:nvPr/>
        </p:nvSpPr>
        <p:spPr>
          <a:xfrm>
            <a:off x="5444982" y="2017408"/>
            <a:ext cx="923330" cy="276999"/>
          </a:xfrm>
          <a:prstGeom prst="rect">
            <a:avLst/>
          </a:prstGeom>
          <a:noFill/>
        </p:spPr>
        <p:txBody>
          <a:bodyPr wrap="none" lIns="0" tIns="0" rIns="0" bIns="0" rtlCol="0">
            <a:spAutoFit/>
          </a:bodyPr>
          <a:lstStyle/>
          <a:p>
            <a:r>
              <a:rPr lang="zh-CN" altLang="en-US" dirty="0">
                <a:solidFill>
                  <a:schemeClr val="bg1"/>
                </a:solidFill>
                <a:effectLst>
                  <a:outerShdw blurRad="50800" dist="38100" dir="5400000" algn="t" rotWithShape="0">
                    <a:schemeClr val="accent4">
                      <a:alpha val="40000"/>
                    </a:schemeClr>
                  </a:outerShdw>
                </a:effectLst>
              </a:rPr>
              <a:t>品牌受众</a:t>
            </a:r>
          </a:p>
        </p:txBody>
      </p:sp>
      <p:sp>
        <p:nvSpPr>
          <p:cNvPr id="122" name="文本框 121">
            <a:extLst>
              <a:ext uri="{FF2B5EF4-FFF2-40B4-BE49-F238E27FC236}">
                <a16:creationId xmlns:a16="http://schemas.microsoft.com/office/drawing/2014/main" id="{3A562EDD-65CF-4A17-441A-C30A73AC01B3}"/>
              </a:ext>
            </a:extLst>
          </p:cNvPr>
          <p:cNvSpPr txBox="1"/>
          <p:nvPr/>
        </p:nvSpPr>
        <p:spPr>
          <a:xfrm>
            <a:off x="5444982" y="2430697"/>
            <a:ext cx="923330" cy="276999"/>
          </a:xfrm>
          <a:prstGeom prst="rect">
            <a:avLst/>
          </a:prstGeom>
          <a:noFill/>
        </p:spPr>
        <p:txBody>
          <a:bodyPr wrap="none" lIns="0" tIns="0" rIns="0" bIns="0" rtlCol="0">
            <a:spAutoFit/>
          </a:bodyPr>
          <a:lstStyle/>
          <a:p>
            <a:r>
              <a:rPr lang="zh-CN" altLang="en-US" dirty="0">
                <a:solidFill>
                  <a:schemeClr val="bg1"/>
                </a:solidFill>
                <a:effectLst>
                  <a:outerShdw blurRad="50800" dist="38100" dir="5400000" algn="t" rotWithShape="0">
                    <a:schemeClr val="accent4">
                      <a:alpha val="40000"/>
                    </a:schemeClr>
                  </a:outerShdw>
                </a:effectLst>
              </a:rPr>
              <a:t>市场分析</a:t>
            </a:r>
          </a:p>
        </p:txBody>
      </p:sp>
      <p:sp>
        <p:nvSpPr>
          <p:cNvPr id="123" name="文本框 122">
            <a:extLst>
              <a:ext uri="{FF2B5EF4-FFF2-40B4-BE49-F238E27FC236}">
                <a16:creationId xmlns:a16="http://schemas.microsoft.com/office/drawing/2014/main" id="{AF9AF69B-7ECA-42FB-C147-E16243BA9A7A}"/>
              </a:ext>
            </a:extLst>
          </p:cNvPr>
          <p:cNvSpPr txBox="1"/>
          <p:nvPr/>
        </p:nvSpPr>
        <p:spPr>
          <a:xfrm>
            <a:off x="5444982" y="2800029"/>
            <a:ext cx="923330" cy="276999"/>
          </a:xfrm>
          <a:prstGeom prst="rect">
            <a:avLst/>
          </a:prstGeom>
          <a:noFill/>
        </p:spPr>
        <p:txBody>
          <a:bodyPr wrap="none" lIns="0" tIns="0" rIns="0" bIns="0" rtlCol="0">
            <a:spAutoFit/>
          </a:bodyPr>
          <a:lstStyle/>
          <a:p>
            <a:r>
              <a:rPr lang="zh-CN" altLang="en-US" dirty="0">
                <a:solidFill>
                  <a:schemeClr val="bg1"/>
                </a:solidFill>
                <a:effectLst>
                  <a:outerShdw blurRad="50800" dist="38100" dir="5400000" algn="t" rotWithShape="0">
                    <a:schemeClr val="accent4">
                      <a:alpha val="40000"/>
                    </a:schemeClr>
                  </a:outerShdw>
                </a:effectLst>
              </a:rPr>
              <a:t>竞品分析</a:t>
            </a:r>
          </a:p>
        </p:txBody>
      </p:sp>
      <p:cxnSp>
        <p:nvCxnSpPr>
          <p:cNvPr id="124" name="直接连接符 123">
            <a:extLst>
              <a:ext uri="{FF2B5EF4-FFF2-40B4-BE49-F238E27FC236}">
                <a16:creationId xmlns:a16="http://schemas.microsoft.com/office/drawing/2014/main" id="{1E11854F-B3CE-4587-6785-2FF2CBE508D6}"/>
              </a:ext>
            </a:extLst>
          </p:cNvPr>
          <p:cNvCxnSpPr>
            <a:cxnSpLocks/>
          </p:cNvCxnSpPr>
          <p:nvPr/>
        </p:nvCxnSpPr>
        <p:spPr>
          <a:xfrm>
            <a:off x="5453774" y="1811773"/>
            <a:ext cx="149824"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pic>
        <p:nvPicPr>
          <p:cNvPr id="126" name="图片 125">
            <a:extLst>
              <a:ext uri="{FF2B5EF4-FFF2-40B4-BE49-F238E27FC236}">
                <a16:creationId xmlns:a16="http://schemas.microsoft.com/office/drawing/2014/main" id="{99537916-9FD5-2DDB-B33D-B06F3EA5E23E}"/>
              </a:ext>
            </a:extLst>
          </p:cNvPr>
          <p:cNvPicPr>
            <a:picLocks noChangeAspect="1"/>
          </p:cNvPicPr>
          <p:nvPr/>
        </p:nvPicPr>
        <p:blipFill rotWithShape="1">
          <a:blip r:embed="rId4" cstate="email">
            <a:extLst>
              <a:ext uri="{BEBA8EAE-BF5A-486C-A8C5-ECC9F3942E4B}">
                <a14:imgProps xmlns:a14="http://schemas.microsoft.com/office/drawing/2010/main">
                  <a14:imgLayer r:embed="rId5">
                    <a14:imgEffect>
                      <a14:artisticFilmGrain grainSize="15"/>
                    </a14:imgEffect>
                  </a14:imgLayer>
                </a14:imgProps>
              </a:ext>
              <a:ext uri="{28A0092B-C50C-407E-A947-70E740481C1C}">
                <a14:useLocalDpi xmlns:a14="http://schemas.microsoft.com/office/drawing/2010/main"/>
              </a:ext>
            </a:extLst>
          </a:blip>
          <a:srcRect/>
          <a:stretch/>
        </p:blipFill>
        <p:spPr>
          <a:xfrm>
            <a:off x="5663412" y="3254885"/>
            <a:ext cx="3882414" cy="3460480"/>
          </a:xfrm>
          <a:prstGeom prst="rect">
            <a:avLst/>
          </a:prstGeom>
        </p:spPr>
      </p:pic>
      <p:sp>
        <p:nvSpPr>
          <p:cNvPr id="127" name="矩形: 圆角 126">
            <a:extLst>
              <a:ext uri="{FF2B5EF4-FFF2-40B4-BE49-F238E27FC236}">
                <a16:creationId xmlns:a16="http://schemas.microsoft.com/office/drawing/2014/main" id="{2F19EE8E-8FE5-2BEF-F1B3-92625D1D29C3}"/>
              </a:ext>
            </a:extLst>
          </p:cNvPr>
          <p:cNvSpPr/>
          <p:nvPr/>
        </p:nvSpPr>
        <p:spPr>
          <a:xfrm>
            <a:off x="6261802" y="3748549"/>
            <a:ext cx="2541724" cy="2468431"/>
          </a:xfrm>
          <a:prstGeom prst="roundRect">
            <a:avLst>
              <a:gd name="adj" fmla="val 8975"/>
            </a:avLst>
          </a:prstGeom>
          <a:gradFill>
            <a:gsLst>
              <a:gs pos="0">
                <a:schemeClr val="bg1">
                  <a:alpha val="56000"/>
                </a:schemeClr>
              </a:gs>
              <a:gs pos="100000">
                <a:schemeClr val="bg1">
                  <a:alpha val="13000"/>
                </a:schemeClr>
              </a:gs>
            </a:gsLst>
            <a:lin ang="2700000" scaled="1"/>
          </a:gradFill>
          <a:ln w="22225">
            <a:gradFill flip="none" rotWithShape="1">
              <a:gsLst>
                <a:gs pos="100000">
                  <a:schemeClr val="accent2">
                    <a:alpha val="76000"/>
                  </a:schemeClr>
                </a:gs>
                <a:gs pos="0">
                  <a:schemeClr val="bg1">
                    <a:alpha val="69000"/>
                  </a:schemeClr>
                </a:gs>
              </a:gsLst>
              <a:path path="circle">
                <a:fillToRect l="100000" t="100000"/>
              </a:path>
              <a:tileRect r="-100000" b="-100000"/>
            </a:gradFill>
          </a:ln>
          <a:effectLst>
            <a:outerShdw blurRad="381000" sx="102000" sy="102000" algn="ctr" rotWithShape="0">
              <a:srgbClr val="BB9AFF">
                <a:alpha val="15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a:endParaRPr lang="zh-CN" altLang="en-US"/>
          </a:p>
        </p:txBody>
      </p:sp>
      <p:sp>
        <p:nvSpPr>
          <p:cNvPr id="128" name="文本框 127">
            <a:extLst>
              <a:ext uri="{FF2B5EF4-FFF2-40B4-BE49-F238E27FC236}">
                <a16:creationId xmlns:a16="http://schemas.microsoft.com/office/drawing/2014/main" id="{B1262D77-BBD8-AEC8-937F-DAB273C84F85}"/>
              </a:ext>
            </a:extLst>
          </p:cNvPr>
          <p:cNvSpPr txBox="1"/>
          <p:nvPr/>
        </p:nvSpPr>
        <p:spPr>
          <a:xfrm>
            <a:off x="7785667" y="5176996"/>
            <a:ext cx="804707" cy="553998"/>
          </a:xfrm>
          <a:prstGeom prst="rect">
            <a:avLst/>
          </a:prstGeom>
          <a:noFill/>
        </p:spPr>
        <p:txBody>
          <a:bodyPr wrap="none" lIns="0" tIns="0" rIns="0" bIns="0" rtlCol="0">
            <a:spAutoFit/>
          </a:bodyPr>
          <a:lstStyle/>
          <a:p>
            <a:r>
              <a:rPr lang="en-US" altLang="zh-CN" sz="3600" dirty="0">
                <a:ln w="12700">
                  <a:gradFill>
                    <a:gsLst>
                      <a:gs pos="39000">
                        <a:schemeClr val="bg1"/>
                      </a:gs>
                      <a:gs pos="39000">
                        <a:schemeClr val="bg1">
                          <a:alpha val="0"/>
                        </a:schemeClr>
                      </a:gs>
                    </a:gsLst>
                    <a:lin ang="5400000" scaled="1"/>
                  </a:gradFill>
                </a:ln>
                <a:noFill/>
                <a:latin typeface="Hanson" pitchFamily="2" charset="0"/>
              </a:rPr>
              <a:t>04</a:t>
            </a:r>
            <a:endParaRPr lang="zh-CN" altLang="en-US" sz="3600" dirty="0">
              <a:ln w="12700">
                <a:gradFill>
                  <a:gsLst>
                    <a:gs pos="39000">
                      <a:schemeClr val="bg1"/>
                    </a:gs>
                    <a:gs pos="39000">
                      <a:schemeClr val="bg1">
                        <a:alpha val="0"/>
                      </a:schemeClr>
                    </a:gs>
                  </a:gsLst>
                  <a:lin ang="5400000" scaled="1"/>
                </a:gradFill>
              </a:ln>
              <a:noFill/>
              <a:latin typeface="Hanson" pitchFamily="2" charset="0"/>
            </a:endParaRPr>
          </a:p>
        </p:txBody>
      </p:sp>
      <p:sp>
        <p:nvSpPr>
          <p:cNvPr id="129" name="文本框 128">
            <a:extLst>
              <a:ext uri="{FF2B5EF4-FFF2-40B4-BE49-F238E27FC236}">
                <a16:creationId xmlns:a16="http://schemas.microsoft.com/office/drawing/2014/main" id="{B8BA7FE8-DC55-FB85-D188-3BD971BF9DDD}"/>
              </a:ext>
            </a:extLst>
          </p:cNvPr>
          <p:cNvSpPr txBox="1"/>
          <p:nvPr/>
        </p:nvSpPr>
        <p:spPr>
          <a:xfrm>
            <a:off x="7785667" y="5300444"/>
            <a:ext cx="804707" cy="553998"/>
          </a:xfrm>
          <a:prstGeom prst="rect">
            <a:avLst/>
          </a:prstGeom>
          <a:noFill/>
          <a:ln>
            <a:noFill/>
          </a:ln>
        </p:spPr>
        <p:txBody>
          <a:bodyPr wrap="none" lIns="0" tIns="0" rIns="0" bIns="0" rtlCol="0">
            <a:spAutoFit/>
          </a:bodyPr>
          <a:lstStyle>
            <a:defPPr>
              <a:defRPr lang="zh-CN"/>
            </a:defPPr>
            <a:lvl1pPr>
              <a:defRPr sz="3200">
                <a:ln w="12700">
                  <a:gradFill>
                    <a:gsLst>
                      <a:gs pos="31000">
                        <a:schemeClr val="bg1"/>
                      </a:gs>
                      <a:gs pos="43000">
                        <a:schemeClr val="bg1">
                          <a:alpha val="0"/>
                        </a:schemeClr>
                      </a:gs>
                    </a:gsLst>
                    <a:lin ang="5400000" scaled="1"/>
                  </a:gradFill>
                </a:ln>
                <a:gradFill>
                  <a:gsLst>
                    <a:gs pos="28000">
                      <a:srgbClr val="EF9EDC"/>
                    </a:gs>
                    <a:gs pos="100000">
                      <a:srgbClr val="645FE6"/>
                    </a:gs>
                    <a:gs pos="65000">
                      <a:srgbClr val="645FE6">
                        <a:lumMod val="70000"/>
                        <a:lumOff val="30000"/>
                      </a:srgbClr>
                    </a:gs>
                  </a:gsLst>
                  <a:path path="circle">
                    <a:fillToRect r="100000" b="100000"/>
                  </a:path>
                </a:gradFill>
                <a:latin typeface="Hanson" pitchFamily="2" charset="0"/>
              </a:defRPr>
            </a:lvl1pPr>
          </a:lstStyle>
          <a:p>
            <a:r>
              <a:rPr lang="en-US" altLang="zh-CN" sz="3600" dirty="0">
                <a:gradFill flip="none" rotWithShape="1">
                  <a:gsLst>
                    <a:gs pos="54000">
                      <a:schemeClr val="accent4"/>
                    </a:gs>
                    <a:gs pos="0">
                      <a:schemeClr val="accent3"/>
                    </a:gs>
                  </a:gsLst>
                  <a:path path="circle">
                    <a:fillToRect r="100000" b="100000"/>
                  </a:path>
                  <a:tileRect l="-100000" t="-100000"/>
                </a:gradFill>
              </a:rPr>
              <a:t>04</a:t>
            </a:r>
            <a:endParaRPr lang="zh-CN" altLang="en-US" sz="3600" dirty="0">
              <a:gradFill flip="none" rotWithShape="1">
                <a:gsLst>
                  <a:gs pos="54000">
                    <a:schemeClr val="accent4"/>
                  </a:gs>
                  <a:gs pos="0">
                    <a:schemeClr val="accent3"/>
                  </a:gs>
                </a:gsLst>
                <a:path path="circle">
                  <a:fillToRect r="100000" b="100000"/>
                </a:path>
                <a:tileRect l="-100000" t="-100000"/>
              </a:gradFill>
            </a:endParaRPr>
          </a:p>
        </p:txBody>
      </p:sp>
      <p:sp>
        <p:nvSpPr>
          <p:cNvPr id="130" name="文本框 129">
            <a:extLst>
              <a:ext uri="{FF2B5EF4-FFF2-40B4-BE49-F238E27FC236}">
                <a16:creationId xmlns:a16="http://schemas.microsoft.com/office/drawing/2014/main" id="{2C9255B3-DC9B-06F0-38CC-173378276849}"/>
              </a:ext>
            </a:extLst>
          </p:cNvPr>
          <p:cNvSpPr txBox="1"/>
          <p:nvPr/>
        </p:nvSpPr>
        <p:spPr>
          <a:xfrm>
            <a:off x="6609334" y="4072547"/>
            <a:ext cx="2000548" cy="400110"/>
          </a:xfrm>
          <a:prstGeom prst="rect">
            <a:avLst/>
          </a:prstGeom>
          <a:noFill/>
        </p:spPr>
        <p:txBody>
          <a:bodyPr wrap="none" lIns="0" tIns="0" rIns="0" bIns="0" rtlCol="0">
            <a:spAutoFit/>
          </a:bodyPr>
          <a:lstStyle/>
          <a:p>
            <a:r>
              <a:rPr lang="zh-CN" altLang="en-US" sz="2600" dirty="0">
                <a:gradFill flip="none" rotWithShape="1">
                  <a:gsLst>
                    <a:gs pos="53058">
                      <a:schemeClr val="accent3">
                        <a:lumMod val="75000"/>
                      </a:schemeClr>
                    </a:gs>
                    <a:gs pos="100000">
                      <a:schemeClr val="accent3"/>
                    </a:gs>
                    <a:gs pos="2000">
                      <a:schemeClr val="accent4"/>
                    </a:gs>
                  </a:gsLst>
                  <a:lin ang="13500000" scaled="1"/>
                  <a:tileRect/>
                </a:gradFill>
                <a:effectLst>
                  <a:outerShdw blurRad="50800" dist="38100" algn="l" rotWithShape="0">
                    <a:schemeClr val="accent4">
                      <a:alpha val="40000"/>
                    </a:schemeClr>
                  </a:outerShdw>
                </a:effectLst>
                <a:latin typeface="+mj-ea"/>
                <a:ea typeface="+mj-ea"/>
              </a:rPr>
              <a:t>营销效果复盘</a:t>
            </a:r>
          </a:p>
        </p:txBody>
      </p:sp>
      <p:sp>
        <p:nvSpPr>
          <p:cNvPr id="131" name="文本框 130">
            <a:extLst>
              <a:ext uri="{FF2B5EF4-FFF2-40B4-BE49-F238E27FC236}">
                <a16:creationId xmlns:a16="http://schemas.microsoft.com/office/drawing/2014/main" id="{0D3FE1A6-9F81-F60C-1ABF-529CD83BB4A0}"/>
              </a:ext>
            </a:extLst>
          </p:cNvPr>
          <p:cNvSpPr txBox="1"/>
          <p:nvPr/>
        </p:nvSpPr>
        <p:spPr>
          <a:xfrm>
            <a:off x="6609334" y="4769181"/>
            <a:ext cx="923330" cy="276999"/>
          </a:xfrm>
          <a:prstGeom prst="rect">
            <a:avLst/>
          </a:prstGeom>
          <a:noFill/>
        </p:spPr>
        <p:txBody>
          <a:bodyPr wrap="none" lIns="0" tIns="0" rIns="0" bIns="0" rtlCol="0">
            <a:spAutoFit/>
          </a:bodyPr>
          <a:lstStyle/>
          <a:p>
            <a:r>
              <a:rPr lang="zh-CN" altLang="en-US" dirty="0">
                <a:solidFill>
                  <a:schemeClr val="bg1"/>
                </a:solidFill>
                <a:effectLst>
                  <a:outerShdw blurRad="50800" dist="38100" dir="5400000" algn="t" rotWithShape="0">
                    <a:schemeClr val="accent4">
                      <a:alpha val="40000"/>
                    </a:schemeClr>
                  </a:outerShdw>
                </a:effectLst>
              </a:rPr>
              <a:t>品牌受众</a:t>
            </a:r>
          </a:p>
        </p:txBody>
      </p:sp>
      <p:sp>
        <p:nvSpPr>
          <p:cNvPr id="132" name="文本框 131">
            <a:extLst>
              <a:ext uri="{FF2B5EF4-FFF2-40B4-BE49-F238E27FC236}">
                <a16:creationId xmlns:a16="http://schemas.microsoft.com/office/drawing/2014/main" id="{BD65CD6A-9857-4DA4-936C-7781321DC32D}"/>
              </a:ext>
            </a:extLst>
          </p:cNvPr>
          <p:cNvSpPr txBox="1"/>
          <p:nvPr/>
        </p:nvSpPr>
        <p:spPr>
          <a:xfrm>
            <a:off x="6609334" y="5182470"/>
            <a:ext cx="923330" cy="276999"/>
          </a:xfrm>
          <a:prstGeom prst="rect">
            <a:avLst/>
          </a:prstGeom>
          <a:noFill/>
        </p:spPr>
        <p:txBody>
          <a:bodyPr wrap="none" lIns="0" tIns="0" rIns="0" bIns="0" rtlCol="0">
            <a:spAutoFit/>
          </a:bodyPr>
          <a:lstStyle/>
          <a:p>
            <a:r>
              <a:rPr lang="zh-CN" altLang="en-US" dirty="0">
                <a:solidFill>
                  <a:schemeClr val="bg1"/>
                </a:solidFill>
                <a:effectLst>
                  <a:outerShdw blurRad="50800" dist="38100" dir="5400000" algn="t" rotWithShape="0">
                    <a:schemeClr val="accent4">
                      <a:alpha val="40000"/>
                    </a:schemeClr>
                  </a:outerShdw>
                </a:effectLst>
              </a:rPr>
              <a:t>市场分析</a:t>
            </a:r>
          </a:p>
        </p:txBody>
      </p:sp>
      <p:sp>
        <p:nvSpPr>
          <p:cNvPr id="133" name="文本框 132">
            <a:extLst>
              <a:ext uri="{FF2B5EF4-FFF2-40B4-BE49-F238E27FC236}">
                <a16:creationId xmlns:a16="http://schemas.microsoft.com/office/drawing/2014/main" id="{E09FF539-DA31-2CF5-C682-38CE7A89A144}"/>
              </a:ext>
            </a:extLst>
          </p:cNvPr>
          <p:cNvSpPr txBox="1"/>
          <p:nvPr/>
        </p:nvSpPr>
        <p:spPr>
          <a:xfrm>
            <a:off x="6609334" y="5551802"/>
            <a:ext cx="923330" cy="276999"/>
          </a:xfrm>
          <a:prstGeom prst="rect">
            <a:avLst/>
          </a:prstGeom>
          <a:noFill/>
        </p:spPr>
        <p:txBody>
          <a:bodyPr wrap="none" lIns="0" tIns="0" rIns="0" bIns="0" rtlCol="0">
            <a:spAutoFit/>
          </a:bodyPr>
          <a:lstStyle/>
          <a:p>
            <a:r>
              <a:rPr lang="zh-CN" altLang="en-US" dirty="0">
                <a:solidFill>
                  <a:schemeClr val="bg1"/>
                </a:solidFill>
                <a:effectLst>
                  <a:outerShdw blurRad="50800" dist="38100" dir="5400000" algn="t" rotWithShape="0">
                    <a:schemeClr val="accent4">
                      <a:alpha val="40000"/>
                    </a:schemeClr>
                  </a:outerShdw>
                </a:effectLst>
              </a:rPr>
              <a:t>竞品分析</a:t>
            </a:r>
          </a:p>
        </p:txBody>
      </p:sp>
      <p:cxnSp>
        <p:nvCxnSpPr>
          <p:cNvPr id="134" name="直接连接符 133">
            <a:extLst>
              <a:ext uri="{FF2B5EF4-FFF2-40B4-BE49-F238E27FC236}">
                <a16:creationId xmlns:a16="http://schemas.microsoft.com/office/drawing/2014/main" id="{9E89EE59-08D4-B167-35E8-5E5CBC9D3F75}"/>
              </a:ext>
            </a:extLst>
          </p:cNvPr>
          <p:cNvCxnSpPr>
            <a:cxnSpLocks/>
          </p:cNvCxnSpPr>
          <p:nvPr/>
        </p:nvCxnSpPr>
        <p:spPr>
          <a:xfrm>
            <a:off x="6618126" y="4563546"/>
            <a:ext cx="149824"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pic>
        <p:nvPicPr>
          <p:cNvPr id="136" name="图片 135">
            <a:extLst>
              <a:ext uri="{FF2B5EF4-FFF2-40B4-BE49-F238E27FC236}">
                <a16:creationId xmlns:a16="http://schemas.microsoft.com/office/drawing/2014/main" id="{2F8B67D9-CBF2-375D-F6B5-FB12E8C7702F}"/>
              </a:ext>
            </a:extLst>
          </p:cNvPr>
          <p:cNvPicPr>
            <a:picLocks noChangeAspect="1"/>
          </p:cNvPicPr>
          <p:nvPr/>
        </p:nvPicPr>
        <p:blipFill rotWithShape="1">
          <a:blip r:embed="rId4" cstate="email">
            <a:extLst>
              <a:ext uri="{BEBA8EAE-BF5A-486C-A8C5-ECC9F3942E4B}">
                <a14:imgProps xmlns:a14="http://schemas.microsoft.com/office/drawing/2010/main">
                  <a14:imgLayer r:embed="rId5">
                    <a14:imgEffect>
                      <a14:artisticFilmGrain grainSize="15"/>
                    </a14:imgEffect>
                  </a14:imgLayer>
                </a14:imgProps>
              </a:ext>
              <a:ext uri="{28A0092B-C50C-407E-A947-70E740481C1C}">
                <a14:useLocalDpi xmlns:a14="http://schemas.microsoft.com/office/drawing/2010/main"/>
              </a:ext>
            </a:extLst>
          </a:blip>
          <a:srcRect/>
          <a:stretch/>
        </p:blipFill>
        <p:spPr>
          <a:xfrm>
            <a:off x="2557722" y="3254885"/>
            <a:ext cx="3882414" cy="3460480"/>
          </a:xfrm>
          <a:prstGeom prst="rect">
            <a:avLst/>
          </a:prstGeom>
        </p:spPr>
      </p:pic>
      <p:sp>
        <p:nvSpPr>
          <p:cNvPr id="137" name="矩形: 圆角 136">
            <a:extLst>
              <a:ext uri="{FF2B5EF4-FFF2-40B4-BE49-F238E27FC236}">
                <a16:creationId xmlns:a16="http://schemas.microsoft.com/office/drawing/2014/main" id="{DE117492-D8EA-672A-91AE-5FE8F68058FD}"/>
              </a:ext>
            </a:extLst>
          </p:cNvPr>
          <p:cNvSpPr/>
          <p:nvPr/>
        </p:nvSpPr>
        <p:spPr>
          <a:xfrm>
            <a:off x="3156112" y="3748549"/>
            <a:ext cx="2541724" cy="2468431"/>
          </a:xfrm>
          <a:prstGeom prst="roundRect">
            <a:avLst>
              <a:gd name="adj" fmla="val 8975"/>
            </a:avLst>
          </a:prstGeom>
          <a:gradFill>
            <a:gsLst>
              <a:gs pos="0">
                <a:schemeClr val="bg1">
                  <a:alpha val="56000"/>
                </a:schemeClr>
              </a:gs>
              <a:gs pos="100000">
                <a:schemeClr val="bg1">
                  <a:alpha val="13000"/>
                </a:schemeClr>
              </a:gs>
            </a:gsLst>
            <a:lin ang="2700000" scaled="1"/>
          </a:gradFill>
          <a:ln w="22225">
            <a:gradFill flip="none" rotWithShape="1">
              <a:gsLst>
                <a:gs pos="100000">
                  <a:schemeClr val="accent2">
                    <a:alpha val="76000"/>
                  </a:schemeClr>
                </a:gs>
                <a:gs pos="0">
                  <a:schemeClr val="bg1">
                    <a:alpha val="69000"/>
                  </a:schemeClr>
                </a:gs>
              </a:gsLst>
              <a:path path="circle">
                <a:fillToRect l="100000" t="100000"/>
              </a:path>
              <a:tileRect r="-100000" b="-100000"/>
            </a:gradFill>
          </a:ln>
          <a:effectLst>
            <a:outerShdw blurRad="381000" sx="102000" sy="102000" algn="ctr" rotWithShape="0">
              <a:srgbClr val="BB9AFF">
                <a:alpha val="15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a:endParaRPr lang="zh-CN" altLang="en-US"/>
          </a:p>
        </p:txBody>
      </p:sp>
      <p:sp>
        <p:nvSpPr>
          <p:cNvPr id="138" name="文本框 137">
            <a:extLst>
              <a:ext uri="{FF2B5EF4-FFF2-40B4-BE49-F238E27FC236}">
                <a16:creationId xmlns:a16="http://schemas.microsoft.com/office/drawing/2014/main" id="{296C55F5-8261-76F9-0319-04CB314D35FE}"/>
              </a:ext>
            </a:extLst>
          </p:cNvPr>
          <p:cNvSpPr txBox="1"/>
          <p:nvPr/>
        </p:nvSpPr>
        <p:spPr>
          <a:xfrm>
            <a:off x="4679977" y="5246256"/>
            <a:ext cx="785471" cy="553998"/>
          </a:xfrm>
          <a:prstGeom prst="rect">
            <a:avLst/>
          </a:prstGeom>
          <a:noFill/>
        </p:spPr>
        <p:txBody>
          <a:bodyPr wrap="none" lIns="0" tIns="0" rIns="0" bIns="0" rtlCol="0">
            <a:spAutoFit/>
          </a:bodyPr>
          <a:lstStyle/>
          <a:p>
            <a:r>
              <a:rPr lang="en-US" altLang="zh-CN" sz="3600" dirty="0">
                <a:ln w="12700">
                  <a:gradFill>
                    <a:gsLst>
                      <a:gs pos="39000">
                        <a:schemeClr val="bg1"/>
                      </a:gs>
                      <a:gs pos="39000">
                        <a:schemeClr val="bg1">
                          <a:alpha val="0"/>
                        </a:schemeClr>
                      </a:gs>
                    </a:gsLst>
                    <a:lin ang="5400000" scaled="1"/>
                  </a:gradFill>
                </a:ln>
                <a:noFill/>
                <a:latin typeface="Hanson" pitchFamily="2" charset="0"/>
              </a:rPr>
              <a:t>03</a:t>
            </a:r>
            <a:endParaRPr lang="zh-CN" altLang="en-US" sz="3600" dirty="0">
              <a:ln w="12700">
                <a:gradFill>
                  <a:gsLst>
                    <a:gs pos="39000">
                      <a:schemeClr val="bg1"/>
                    </a:gs>
                    <a:gs pos="39000">
                      <a:schemeClr val="bg1">
                        <a:alpha val="0"/>
                      </a:schemeClr>
                    </a:gs>
                  </a:gsLst>
                  <a:lin ang="5400000" scaled="1"/>
                </a:gradFill>
              </a:ln>
              <a:noFill/>
              <a:latin typeface="Hanson" pitchFamily="2" charset="0"/>
            </a:endParaRPr>
          </a:p>
        </p:txBody>
      </p:sp>
      <p:sp>
        <p:nvSpPr>
          <p:cNvPr id="139" name="文本框 138">
            <a:extLst>
              <a:ext uri="{FF2B5EF4-FFF2-40B4-BE49-F238E27FC236}">
                <a16:creationId xmlns:a16="http://schemas.microsoft.com/office/drawing/2014/main" id="{F6B2320D-9709-4841-DEDD-0111A0629CA0}"/>
              </a:ext>
            </a:extLst>
          </p:cNvPr>
          <p:cNvSpPr txBox="1"/>
          <p:nvPr/>
        </p:nvSpPr>
        <p:spPr>
          <a:xfrm>
            <a:off x="4679977" y="5369704"/>
            <a:ext cx="785471" cy="553998"/>
          </a:xfrm>
          <a:prstGeom prst="rect">
            <a:avLst/>
          </a:prstGeom>
          <a:noFill/>
          <a:ln>
            <a:noFill/>
          </a:ln>
        </p:spPr>
        <p:txBody>
          <a:bodyPr wrap="none" lIns="0" tIns="0" rIns="0" bIns="0" rtlCol="0">
            <a:spAutoFit/>
          </a:bodyPr>
          <a:lstStyle>
            <a:defPPr>
              <a:defRPr lang="zh-CN"/>
            </a:defPPr>
            <a:lvl1pPr>
              <a:defRPr sz="3200">
                <a:ln w="12700">
                  <a:gradFill>
                    <a:gsLst>
                      <a:gs pos="31000">
                        <a:schemeClr val="bg1"/>
                      </a:gs>
                      <a:gs pos="43000">
                        <a:schemeClr val="bg1">
                          <a:alpha val="0"/>
                        </a:schemeClr>
                      </a:gs>
                    </a:gsLst>
                    <a:lin ang="5400000" scaled="1"/>
                  </a:gradFill>
                </a:ln>
                <a:gradFill>
                  <a:gsLst>
                    <a:gs pos="28000">
                      <a:srgbClr val="EF9EDC"/>
                    </a:gs>
                    <a:gs pos="100000">
                      <a:srgbClr val="645FE6"/>
                    </a:gs>
                    <a:gs pos="65000">
                      <a:srgbClr val="645FE6">
                        <a:lumMod val="70000"/>
                        <a:lumOff val="30000"/>
                      </a:srgbClr>
                    </a:gs>
                  </a:gsLst>
                  <a:path path="circle">
                    <a:fillToRect r="100000" b="100000"/>
                  </a:path>
                </a:gradFill>
                <a:latin typeface="Hanson" pitchFamily="2" charset="0"/>
              </a:defRPr>
            </a:lvl1pPr>
          </a:lstStyle>
          <a:p>
            <a:r>
              <a:rPr lang="en-US" altLang="zh-CN" sz="3600" dirty="0">
                <a:gradFill flip="none" rotWithShape="1">
                  <a:gsLst>
                    <a:gs pos="54000">
                      <a:schemeClr val="accent4"/>
                    </a:gs>
                    <a:gs pos="0">
                      <a:schemeClr val="accent3"/>
                    </a:gs>
                  </a:gsLst>
                  <a:path path="circle">
                    <a:fillToRect r="100000" b="100000"/>
                  </a:path>
                  <a:tileRect l="-100000" t="-100000"/>
                </a:gradFill>
              </a:rPr>
              <a:t>03</a:t>
            </a:r>
            <a:endParaRPr lang="zh-CN" altLang="en-US" sz="3600" dirty="0">
              <a:gradFill flip="none" rotWithShape="1">
                <a:gsLst>
                  <a:gs pos="54000">
                    <a:schemeClr val="accent4"/>
                  </a:gs>
                  <a:gs pos="0">
                    <a:schemeClr val="accent3"/>
                  </a:gs>
                </a:gsLst>
                <a:path path="circle">
                  <a:fillToRect r="100000" b="100000"/>
                </a:path>
                <a:tileRect l="-100000" t="-100000"/>
              </a:gradFill>
            </a:endParaRPr>
          </a:p>
        </p:txBody>
      </p:sp>
      <p:sp>
        <p:nvSpPr>
          <p:cNvPr id="140" name="文本框 139">
            <a:extLst>
              <a:ext uri="{FF2B5EF4-FFF2-40B4-BE49-F238E27FC236}">
                <a16:creationId xmlns:a16="http://schemas.microsoft.com/office/drawing/2014/main" id="{E310738F-CFBF-06A2-2DE0-88A90B16C481}"/>
              </a:ext>
            </a:extLst>
          </p:cNvPr>
          <p:cNvSpPr txBox="1"/>
          <p:nvPr/>
        </p:nvSpPr>
        <p:spPr>
          <a:xfrm>
            <a:off x="3503644" y="4072547"/>
            <a:ext cx="2000548" cy="400110"/>
          </a:xfrm>
          <a:prstGeom prst="rect">
            <a:avLst/>
          </a:prstGeom>
          <a:noFill/>
        </p:spPr>
        <p:txBody>
          <a:bodyPr wrap="none" lIns="0" tIns="0" rIns="0" bIns="0" rtlCol="0">
            <a:spAutoFit/>
          </a:bodyPr>
          <a:lstStyle/>
          <a:p>
            <a:r>
              <a:rPr lang="zh-CN" altLang="en-US" sz="2600" dirty="0">
                <a:gradFill flip="none" rotWithShape="1">
                  <a:gsLst>
                    <a:gs pos="53058">
                      <a:schemeClr val="accent3">
                        <a:lumMod val="75000"/>
                      </a:schemeClr>
                    </a:gs>
                    <a:gs pos="100000">
                      <a:schemeClr val="accent3"/>
                    </a:gs>
                    <a:gs pos="2000">
                      <a:schemeClr val="accent4"/>
                    </a:gs>
                  </a:gsLst>
                  <a:lin ang="13500000" scaled="1"/>
                  <a:tileRect/>
                </a:gradFill>
                <a:effectLst>
                  <a:outerShdw blurRad="50800" dist="38100" algn="l" rotWithShape="0">
                    <a:schemeClr val="accent4">
                      <a:alpha val="40000"/>
                    </a:schemeClr>
                  </a:outerShdw>
                </a:effectLst>
                <a:latin typeface="+mj-ea"/>
                <a:ea typeface="+mj-ea"/>
              </a:rPr>
              <a:t>活动内容策划</a:t>
            </a:r>
          </a:p>
        </p:txBody>
      </p:sp>
      <p:sp>
        <p:nvSpPr>
          <p:cNvPr id="141" name="文本框 140">
            <a:extLst>
              <a:ext uri="{FF2B5EF4-FFF2-40B4-BE49-F238E27FC236}">
                <a16:creationId xmlns:a16="http://schemas.microsoft.com/office/drawing/2014/main" id="{5B46A892-9C1D-613A-DA7E-9F425EB31054}"/>
              </a:ext>
            </a:extLst>
          </p:cNvPr>
          <p:cNvSpPr txBox="1"/>
          <p:nvPr/>
        </p:nvSpPr>
        <p:spPr>
          <a:xfrm>
            <a:off x="3503644" y="4769181"/>
            <a:ext cx="923330" cy="276999"/>
          </a:xfrm>
          <a:prstGeom prst="rect">
            <a:avLst/>
          </a:prstGeom>
          <a:noFill/>
        </p:spPr>
        <p:txBody>
          <a:bodyPr wrap="none" lIns="0" tIns="0" rIns="0" bIns="0" rtlCol="0">
            <a:spAutoFit/>
          </a:bodyPr>
          <a:lstStyle/>
          <a:p>
            <a:r>
              <a:rPr lang="zh-CN" altLang="en-US" dirty="0">
                <a:solidFill>
                  <a:schemeClr val="bg1"/>
                </a:solidFill>
                <a:effectLst>
                  <a:outerShdw blurRad="50800" dist="38100" dir="5400000" algn="t" rotWithShape="0">
                    <a:schemeClr val="accent4">
                      <a:alpha val="40000"/>
                    </a:schemeClr>
                  </a:outerShdw>
                </a:effectLst>
              </a:rPr>
              <a:t>品牌受众</a:t>
            </a:r>
          </a:p>
        </p:txBody>
      </p:sp>
      <p:sp>
        <p:nvSpPr>
          <p:cNvPr id="142" name="文本框 141">
            <a:extLst>
              <a:ext uri="{FF2B5EF4-FFF2-40B4-BE49-F238E27FC236}">
                <a16:creationId xmlns:a16="http://schemas.microsoft.com/office/drawing/2014/main" id="{E89F937F-47ED-E382-64E3-605DB2FFAF63}"/>
              </a:ext>
            </a:extLst>
          </p:cNvPr>
          <p:cNvSpPr txBox="1"/>
          <p:nvPr/>
        </p:nvSpPr>
        <p:spPr>
          <a:xfrm>
            <a:off x="3503644" y="5182470"/>
            <a:ext cx="923330" cy="276999"/>
          </a:xfrm>
          <a:prstGeom prst="rect">
            <a:avLst/>
          </a:prstGeom>
          <a:noFill/>
        </p:spPr>
        <p:txBody>
          <a:bodyPr wrap="none" lIns="0" tIns="0" rIns="0" bIns="0" rtlCol="0">
            <a:spAutoFit/>
          </a:bodyPr>
          <a:lstStyle/>
          <a:p>
            <a:r>
              <a:rPr lang="zh-CN" altLang="en-US" dirty="0">
                <a:solidFill>
                  <a:schemeClr val="bg1"/>
                </a:solidFill>
                <a:effectLst>
                  <a:outerShdw blurRad="50800" dist="38100" dir="5400000" algn="t" rotWithShape="0">
                    <a:schemeClr val="accent4">
                      <a:alpha val="40000"/>
                    </a:schemeClr>
                  </a:outerShdw>
                </a:effectLst>
              </a:rPr>
              <a:t>市场分析</a:t>
            </a:r>
          </a:p>
        </p:txBody>
      </p:sp>
      <p:sp>
        <p:nvSpPr>
          <p:cNvPr id="143" name="文本框 142">
            <a:extLst>
              <a:ext uri="{FF2B5EF4-FFF2-40B4-BE49-F238E27FC236}">
                <a16:creationId xmlns:a16="http://schemas.microsoft.com/office/drawing/2014/main" id="{36A910E5-0E22-F06D-6035-4DFF5DB7A9FD}"/>
              </a:ext>
            </a:extLst>
          </p:cNvPr>
          <p:cNvSpPr txBox="1"/>
          <p:nvPr/>
        </p:nvSpPr>
        <p:spPr>
          <a:xfrm>
            <a:off x="3503644" y="5551802"/>
            <a:ext cx="923330" cy="276999"/>
          </a:xfrm>
          <a:prstGeom prst="rect">
            <a:avLst/>
          </a:prstGeom>
          <a:noFill/>
        </p:spPr>
        <p:txBody>
          <a:bodyPr wrap="none" lIns="0" tIns="0" rIns="0" bIns="0" rtlCol="0">
            <a:spAutoFit/>
          </a:bodyPr>
          <a:lstStyle/>
          <a:p>
            <a:r>
              <a:rPr lang="zh-CN" altLang="en-US" dirty="0">
                <a:solidFill>
                  <a:schemeClr val="bg1"/>
                </a:solidFill>
                <a:effectLst>
                  <a:outerShdw blurRad="50800" dist="38100" dir="5400000" algn="t" rotWithShape="0">
                    <a:schemeClr val="accent4">
                      <a:alpha val="40000"/>
                    </a:schemeClr>
                  </a:outerShdw>
                </a:effectLst>
              </a:rPr>
              <a:t>竞品分析</a:t>
            </a:r>
          </a:p>
        </p:txBody>
      </p:sp>
      <p:cxnSp>
        <p:nvCxnSpPr>
          <p:cNvPr id="144" name="直接连接符 143">
            <a:extLst>
              <a:ext uri="{FF2B5EF4-FFF2-40B4-BE49-F238E27FC236}">
                <a16:creationId xmlns:a16="http://schemas.microsoft.com/office/drawing/2014/main" id="{2CFEDA58-FAC6-EAD6-3677-82717DBD3F82}"/>
              </a:ext>
            </a:extLst>
          </p:cNvPr>
          <p:cNvCxnSpPr>
            <a:cxnSpLocks/>
          </p:cNvCxnSpPr>
          <p:nvPr/>
        </p:nvCxnSpPr>
        <p:spPr>
          <a:xfrm>
            <a:off x="3512436" y="4563546"/>
            <a:ext cx="149824"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nvGrpSpPr>
          <p:cNvPr id="18" name="组合 17">
            <a:extLst>
              <a:ext uri="{FF2B5EF4-FFF2-40B4-BE49-F238E27FC236}">
                <a16:creationId xmlns:a16="http://schemas.microsoft.com/office/drawing/2014/main" id="{0231AA18-401D-B655-9AEC-BC2986CC10B3}"/>
              </a:ext>
            </a:extLst>
          </p:cNvPr>
          <p:cNvGrpSpPr/>
          <p:nvPr/>
        </p:nvGrpSpPr>
        <p:grpSpPr>
          <a:xfrm>
            <a:off x="1076808" y="4163235"/>
            <a:ext cx="863407" cy="1460374"/>
            <a:chOff x="7314234" y="8005012"/>
            <a:chExt cx="863407" cy="1460374"/>
          </a:xfrm>
          <a:solidFill>
            <a:schemeClr val="bg1"/>
          </a:solidFill>
        </p:grpSpPr>
        <p:sp>
          <p:nvSpPr>
            <p:cNvPr id="147" name="椭圆 146">
              <a:extLst>
                <a:ext uri="{FF2B5EF4-FFF2-40B4-BE49-F238E27FC236}">
                  <a16:creationId xmlns:a16="http://schemas.microsoft.com/office/drawing/2014/main" id="{56279187-C342-3F2C-F6F8-C6C81EDC7340}"/>
                </a:ext>
              </a:extLst>
            </p:cNvPr>
            <p:cNvSpPr/>
            <p:nvPr/>
          </p:nvSpPr>
          <p:spPr>
            <a:xfrm rot="5400000">
              <a:off x="8123641" y="8005012"/>
              <a:ext cx="54000" cy="54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8" name="椭圆 147">
              <a:extLst>
                <a:ext uri="{FF2B5EF4-FFF2-40B4-BE49-F238E27FC236}">
                  <a16:creationId xmlns:a16="http://schemas.microsoft.com/office/drawing/2014/main" id="{391F5C74-0016-4816-0BAA-132EF80841C3}"/>
                </a:ext>
              </a:extLst>
            </p:cNvPr>
            <p:cNvSpPr/>
            <p:nvPr/>
          </p:nvSpPr>
          <p:spPr>
            <a:xfrm rot="5400000">
              <a:off x="8123641" y="8239408"/>
              <a:ext cx="54000" cy="54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9" name="椭圆 148">
              <a:extLst>
                <a:ext uri="{FF2B5EF4-FFF2-40B4-BE49-F238E27FC236}">
                  <a16:creationId xmlns:a16="http://schemas.microsoft.com/office/drawing/2014/main" id="{970DACAB-24CF-7430-C334-DA73029D7D93}"/>
                </a:ext>
              </a:extLst>
            </p:cNvPr>
            <p:cNvSpPr/>
            <p:nvPr/>
          </p:nvSpPr>
          <p:spPr>
            <a:xfrm rot="5400000">
              <a:off x="8123641" y="8473803"/>
              <a:ext cx="54000" cy="54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0" name="椭圆 149">
              <a:extLst>
                <a:ext uri="{FF2B5EF4-FFF2-40B4-BE49-F238E27FC236}">
                  <a16:creationId xmlns:a16="http://schemas.microsoft.com/office/drawing/2014/main" id="{7F9DCA67-AC43-CC53-4A1B-646CF0C80052}"/>
                </a:ext>
              </a:extLst>
            </p:cNvPr>
            <p:cNvSpPr/>
            <p:nvPr/>
          </p:nvSpPr>
          <p:spPr>
            <a:xfrm rot="5400000">
              <a:off x="8123641" y="8708199"/>
              <a:ext cx="54000" cy="54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1" name="椭圆 150">
              <a:extLst>
                <a:ext uri="{FF2B5EF4-FFF2-40B4-BE49-F238E27FC236}">
                  <a16:creationId xmlns:a16="http://schemas.microsoft.com/office/drawing/2014/main" id="{E60E5D79-6900-9DCB-4D2A-6CCD73E3794C}"/>
                </a:ext>
              </a:extLst>
            </p:cNvPr>
            <p:cNvSpPr/>
            <p:nvPr/>
          </p:nvSpPr>
          <p:spPr>
            <a:xfrm rot="5400000">
              <a:off x="8123641" y="8942594"/>
              <a:ext cx="54000" cy="54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2" name="椭圆 151">
              <a:extLst>
                <a:ext uri="{FF2B5EF4-FFF2-40B4-BE49-F238E27FC236}">
                  <a16:creationId xmlns:a16="http://schemas.microsoft.com/office/drawing/2014/main" id="{763886CA-08EA-47B4-F43E-DF86DCB7716D}"/>
                </a:ext>
              </a:extLst>
            </p:cNvPr>
            <p:cNvSpPr/>
            <p:nvPr/>
          </p:nvSpPr>
          <p:spPr>
            <a:xfrm rot="5400000">
              <a:off x="8123641" y="9176990"/>
              <a:ext cx="54000" cy="54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3" name="椭圆 152">
              <a:extLst>
                <a:ext uri="{FF2B5EF4-FFF2-40B4-BE49-F238E27FC236}">
                  <a16:creationId xmlns:a16="http://schemas.microsoft.com/office/drawing/2014/main" id="{EA8B1B89-79F4-704D-4E39-22216356765A}"/>
                </a:ext>
              </a:extLst>
            </p:cNvPr>
            <p:cNvSpPr/>
            <p:nvPr/>
          </p:nvSpPr>
          <p:spPr>
            <a:xfrm rot="5400000">
              <a:off x="8123641" y="9411386"/>
              <a:ext cx="54000" cy="54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4" name="椭圆 153">
              <a:extLst>
                <a:ext uri="{FF2B5EF4-FFF2-40B4-BE49-F238E27FC236}">
                  <a16:creationId xmlns:a16="http://schemas.microsoft.com/office/drawing/2014/main" id="{C28B8759-BD66-632A-BDC7-91C642503DC1}"/>
                </a:ext>
              </a:extLst>
            </p:cNvPr>
            <p:cNvSpPr/>
            <p:nvPr/>
          </p:nvSpPr>
          <p:spPr>
            <a:xfrm rot="5400000">
              <a:off x="7921289" y="8005012"/>
              <a:ext cx="54000" cy="54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5" name="椭圆 154">
              <a:extLst>
                <a:ext uri="{FF2B5EF4-FFF2-40B4-BE49-F238E27FC236}">
                  <a16:creationId xmlns:a16="http://schemas.microsoft.com/office/drawing/2014/main" id="{F892EA0C-58BF-FE03-42C7-8180937021EB}"/>
                </a:ext>
              </a:extLst>
            </p:cNvPr>
            <p:cNvSpPr/>
            <p:nvPr/>
          </p:nvSpPr>
          <p:spPr>
            <a:xfrm rot="5400000">
              <a:off x="7921289" y="8239408"/>
              <a:ext cx="54000" cy="54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6" name="椭圆 155">
              <a:extLst>
                <a:ext uri="{FF2B5EF4-FFF2-40B4-BE49-F238E27FC236}">
                  <a16:creationId xmlns:a16="http://schemas.microsoft.com/office/drawing/2014/main" id="{4DAA89A9-50BB-5927-6133-09801E5C3BDC}"/>
                </a:ext>
              </a:extLst>
            </p:cNvPr>
            <p:cNvSpPr/>
            <p:nvPr/>
          </p:nvSpPr>
          <p:spPr>
            <a:xfrm rot="5400000">
              <a:off x="7921289" y="8473803"/>
              <a:ext cx="54000" cy="54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7" name="椭圆 156">
              <a:extLst>
                <a:ext uri="{FF2B5EF4-FFF2-40B4-BE49-F238E27FC236}">
                  <a16:creationId xmlns:a16="http://schemas.microsoft.com/office/drawing/2014/main" id="{2F207C7F-ADCF-E615-986E-76D54196A430}"/>
                </a:ext>
              </a:extLst>
            </p:cNvPr>
            <p:cNvSpPr/>
            <p:nvPr/>
          </p:nvSpPr>
          <p:spPr>
            <a:xfrm rot="5400000">
              <a:off x="7921289" y="8708199"/>
              <a:ext cx="54000" cy="54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8" name="椭圆 157">
              <a:extLst>
                <a:ext uri="{FF2B5EF4-FFF2-40B4-BE49-F238E27FC236}">
                  <a16:creationId xmlns:a16="http://schemas.microsoft.com/office/drawing/2014/main" id="{0060D67C-60BC-84A5-43FB-ACF6CCEBDE4B}"/>
                </a:ext>
              </a:extLst>
            </p:cNvPr>
            <p:cNvSpPr/>
            <p:nvPr/>
          </p:nvSpPr>
          <p:spPr>
            <a:xfrm rot="5400000">
              <a:off x="7921289" y="8942594"/>
              <a:ext cx="54000" cy="54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9" name="椭圆 158">
              <a:extLst>
                <a:ext uri="{FF2B5EF4-FFF2-40B4-BE49-F238E27FC236}">
                  <a16:creationId xmlns:a16="http://schemas.microsoft.com/office/drawing/2014/main" id="{E4BDF6F2-D230-F1F8-1B89-43CCF4959185}"/>
                </a:ext>
              </a:extLst>
            </p:cNvPr>
            <p:cNvSpPr/>
            <p:nvPr/>
          </p:nvSpPr>
          <p:spPr>
            <a:xfrm rot="5400000">
              <a:off x="7921289" y="9176990"/>
              <a:ext cx="54000" cy="54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0" name="椭圆 159">
              <a:extLst>
                <a:ext uri="{FF2B5EF4-FFF2-40B4-BE49-F238E27FC236}">
                  <a16:creationId xmlns:a16="http://schemas.microsoft.com/office/drawing/2014/main" id="{7DE25856-200E-5E19-CB58-7E313C5F2BCE}"/>
                </a:ext>
              </a:extLst>
            </p:cNvPr>
            <p:cNvSpPr/>
            <p:nvPr/>
          </p:nvSpPr>
          <p:spPr>
            <a:xfrm rot="5400000">
              <a:off x="7921289" y="9411386"/>
              <a:ext cx="54000" cy="54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1" name="椭圆 160">
              <a:extLst>
                <a:ext uri="{FF2B5EF4-FFF2-40B4-BE49-F238E27FC236}">
                  <a16:creationId xmlns:a16="http://schemas.microsoft.com/office/drawing/2014/main" id="{DF911BE7-98DE-C8B8-543B-56714C6F10CE}"/>
                </a:ext>
              </a:extLst>
            </p:cNvPr>
            <p:cNvSpPr/>
            <p:nvPr/>
          </p:nvSpPr>
          <p:spPr>
            <a:xfrm rot="5400000">
              <a:off x="7718938" y="8005012"/>
              <a:ext cx="54000" cy="54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2" name="椭圆 161">
              <a:extLst>
                <a:ext uri="{FF2B5EF4-FFF2-40B4-BE49-F238E27FC236}">
                  <a16:creationId xmlns:a16="http://schemas.microsoft.com/office/drawing/2014/main" id="{3052EB22-8152-BBDC-F9FB-1B5E497204FD}"/>
                </a:ext>
              </a:extLst>
            </p:cNvPr>
            <p:cNvSpPr/>
            <p:nvPr/>
          </p:nvSpPr>
          <p:spPr>
            <a:xfrm rot="5400000">
              <a:off x="7718938" y="8239408"/>
              <a:ext cx="54000" cy="54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3" name="椭圆 162">
              <a:extLst>
                <a:ext uri="{FF2B5EF4-FFF2-40B4-BE49-F238E27FC236}">
                  <a16:creationId xmlns:a16="http://schemas.microsoft.com/office/drawing/2014/main" id="{B172B9A9-6BF7-CAE5-378D-86B89E90417B}"/>
                </a:ext>
              </a:extLst>
            </p:cNvPr>
            <p:cNvSpPr/>
            <p:nvPr/>
          </p:nvSpPr>
          <p:spPr>
            <a:xfrm rot="5400000">
              <a:off x="7718938" y="8473803"/>
              <a:ext cx="54000" cy="54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4" name="椭圆 163">
              <a:extLst>
                <a:ext uri="{FF2B5EF4-FFF2-40B4-BE49-F238E27FC236}">
                  <a16:creationId xmlns:a16="http://schemas.microsoft.com/office/drawing/2014/main" id="{414965F2-54F7-FFAF-A947-7D9CDCBA7B5F}"/>
                </a:ext>
              </a:extLst>
            </p:cNvPr>
            <p:cNvSpPr/>
            <p:nvPr/>
          </p:nvSpPr>
          <p:spPr>
            <a:xfrm rot="5400000">
              <a:off x="7718938" y="8708199"/>
              <a:ext cx="54000" cy="54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5" name="椭圆 164">
              <a:extLst>
                <a:ext uri="{FF2B5EF4-FFF2-40B4-BE49-F238E27FC236}">
                  <a16:creationId xmlns:a16="http://schemas.microsoft.com/office/drawing/2014/main" id="{A3B26D10-E5DC-7C90-3CE9-E70D292989B8}"/>
                </a:ext>
              </a:extLst>
            </p:cNvPr>
            <p:cNvSpPr/>
            <p:nvPr/>
          </p:nvSpPr>
          <p:spPr>
            <a:xfrm rot="5400000">
              <a:off x="7718938" y="8942594"/>
              <a:ext cx="54000" cy="54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6" name="椭圆 165">
              <a:extLst>
                <a:ext uri="{FF2B5EF4-FFF2-40B4-BE49-F238E27FC236}">
                  <a16:creationId xmlns:a16="http://schemas.microsoft.com/office/drawing/2014/main" id="{0D863C20-890A-7E1A-2B5C-25CEFC6EAB66}"/>
                </a:ext>
              </a:extLst>
            </p:cNvPr>
            <p:cNvSpPr/>
            <p:nvPr/>
          </p:nvSpPr>
          <p:spPr>
            <a:xfrm rot="5400000">
              <a:off x="7718938" y="9176990"/>
              <a:ext cx="54000" cy="54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7" name="椭圆 166">
              <a:extLst>
                <a:ext uri="{FF2B5EF4-FFF2-40B4-BE49-F238E27FC236}">
                  <a16:creationId xmlns:a16="http://schemas.microsoft.com/office/drawing/2014/main" id="{C17F7333-DFA7-7AB1-BF70-38AC3F59125F}"/>
                </a:ext>
              </a:extLst>
            </p:cNvPr>
            <p:cNvSpPr/>
            <p:nvPr/>
          </p:nvSpPr>
          <p:spPr>
            <a:xfrm rot="5400000">
              <a:off x="7718938" y="9411386"/>
              <a:ext cx="54000" cy="54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8" name="椭圆 167">
              <a:extLst>
                <a:ext uri="{FF2B5EF4-FFF2-40B4-BE49-F238E27FC236}">
                  <a16:creationId xmlns:a16="http://schemas.microsoft.com/office/drawing/2014/main" id="{0A9E42B9-469F-3ECA-40D3-A96EF2CE81B7}"/>
                </a:ext>
              </a:extLst>
            </p:cNvPr>
            <p:cNvSpPr/>
            <p:nvPr/>
          </p:nvSpPr>
          <p:spPr>
            <a:xfrm rot="5400000">
              <a:off x="7516586" y="8005012"/>
              <a:ext cx="54000" cy="54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9" name="椭圆 168">
              <a:extLst>
                <a:ext uri="{FF2B5EF4-FFF2-40B4-BE49-F238E27FC236}">
                  <a16:creationId xmlns:a16="http://schemas.microsoft.com/office/drawing/2014/main" id="{EDB8DAEE-3797-99EC-9ED7-8BF4ABFFEC4E}"/>
                </a:ext>
              </a:extLst>
            </p:cNvPr>
            <p:cNvSpPr/>
            <p:nvPr/>
          </p:nvSpPr>
          <p:spPr>
            <a:xfrm rot="5400000">
              <a:off x="7516586" y="8239408"/>
              <a:ext cx="54000" cy="54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0" name="椭圆 169">
              <a:extLst>
                <a:ext uri="{FF2B5EF4-FFF2-40B4-BE49-F238E27FC236}">
                  <a16:creationId xmlns:a16="http://schemas.microsoft.com/office/drawing/2014/main" id="{6AD5EA80-522C-FDEC-FCD7-DB596ED3D32C}"/>
                </a:ext>
              </a:extLst>
            </p:cNvPr>
            <p:cNvSpPr/>
            <p:nvPr/>
          </p:nvSpPr>
          <p:spPr>
            <a:xfrm rot="5400000">
              <a:off x="7516586" y="8473803"/>
              <a:ext cx="54000" cy="54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1" name="椭圆 170">
              <a:extLst>
                <a:ext uri="{FF2B5EF4-FFF2-40B4-BE49-F238E27FC236}">
                  <a16:creationId xmlns:a16="http://schemas.microsoft.com/office/drawing/2014/main" id="{D08E3584-300A-25C0-CEDD-FA7C14C487BF}"/>
                </a:ext>
              </a:extLst>
            </p:cNvPr>
            <p:cNvSpPr/>
            <p:nvPr/>
          </p:nvSpPr>
          <p:spPr>
            <a:xfrm rot="5400000">
              <a:off x="7516586" y="8708199"/>
              <a:ext cx="54000" cy="54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2" name="椭圆 171">
              <a:extLst>
                <a:ext uri="{FF2B5EF4-FFF2-40B4-BE49-F238E27FC236}">
                  <a16:creationId xmlns:a16="http://schemas.microsoft.com/office/drawing/2014/main" id="{FDAF4B7E-09ED-E981-C4F1-C3D640375322}"/>
                </a:ext>
              </a:extLst>
            </p:cNvPr>
            <p:cNvSpPr/>
            <p:nvPr/>
          </p:nvSpPr>
          <p:spPr>
            <a:xfrm rot="5400000">
              <a:off x="7516586" y="8942594"/>
              <a:ext cx="54000" cy="54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3" name="椭圆 172">
              <a:extLst>
                <a:ext uri="{FF2B5EF4-FFF2-40B4-BE49-F238E27FC236}">
                  <a16:creationId xmlns:a16="http://schemas.microsoft.com/office/drawing/2014/main" id="{E324CA63-9EFF-4526-4022-7B0BAF6E9524}"/>
                </a:ext>
              </a:extLst>
            </p:cNvPr>
            <p:cNvSpPr/>
            <p:nvPr/>
          </p:nvSpPr>
          <p:spPr>
            <a:xfrm rot="5400000">
              <a:off x="7516586" y="9176990"/>
              <a:ext cx="54000" cy="54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4" name="椭圆 173">
              <a:extLst>
                <a:ext uri="{FF2B5EF4-FFF2-40B4-BE49-F238E27FC236}">
                  <a16:creationId xmlns:a16="http://schemas.microsoft.com/office/drawing/2014/main" id="{EE408BF1-F0F3-1152-F83E-76009A33019D}"/>
                </a:ext>
              </a:extLst>
            </p:cNvPr>
            <p:cNvSpPr/>
            <p:nvPr/>
          </p:nvSpPr>
          <p:spPr>
            <a:xfrm rot="5400000">
              <a:off x="7516586" y="9411386"/>
              <a:ext cx="54000" cy="54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5" name="椭圆 174">
              <a:extLst>
                <a:ext uri="{FF2B5EF4-FFF2-40B4-BE49-F238E27FC236}">
                  <a16:creationId xmlns:a16="http://schemas.microsoft.com/office/drawing/2014/main" id="{23BCF739-532A-A9AC-E0F1-8DFD49F562C0}"/>
                </a:ext>
              </a:extLst>
            </p:cNvPr>
            <p:cNvSpPr/>
            <p:nvPr/>
          </p:nvSpPr>
          <p:spPr>
            <a:xfrm rot="5400000">
              <a:off x="7314234" y="8005012"/>
              <a:ext cx="54000" cy="54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6" name="椭圆 175">
              <a:extLst>
                <a:ext uri="{FF2B5EF4-FFF2-40B4-BE49-F238E27FC236}">
                  <a16:creationId xmlns:a16="http://schemas.microsoft.com/office/drawing/2014/main" id="{7C4A4AAB-D9FD-F87F-D167-933C7848528A}"/>
                </a:ext>
              </a:extLst>
            </p:cNvPr>
            <p:cNvSpPr/>
            <p:nvPr/>
          </p:nvSpPr>
          <p:spPr>
            <a:xfrm rot="5400000">
              <a:off x="7314234" y="8239408"/>
              <a:ext cx="54000" cy="54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7" name="椭圆 176">
              <a:extLst>
                <a:ext uri="{FF2B5EF4-FFF2-40B4-BE49-F238E27FC236}">
                  <a16:creationId xmlns:a16="http://schemas.microsoft.com/office/drawing/2014/main" id="{2C1688BC-ACB0-AAA5-BC6E-3B31E17E931A}"/>
                </a:ext>
              </a:extLst>
            </p:cNvPr>
            <p:cNvSpPr/>
            <p:nvPr/>
          </p:nvSpPr>
          <p:spPr>
            <a:xfrm rot="5400000">
              <a:off x="7314234" y="8473803"/>
              <a:ext cx="54000" cy="54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8" name="椭圆 177">
              <a:extLst>
                <a:ext uri="{FF2B5EF4-FFF2-40B4-BE49-F238E27FC236}">
                  <a16:creationId xmlns:a16="http://schemas.microsoft.com/office/drawing/2014/main" id="{4FB52EE0-03E4-2BA3-FC1A-E0BB55EB1A06}"/>
                </a:ext>
              </a:extLst>
            </p:cNvPr>
            <p:cNvSpPr/>
            <p:nvPr/>
          </p:nvSpPr>
          <p:spPr>
            <a:xfrm rot="5400000">
              <a:off x="7314234" y="8708199"/>
              <a:ext cx="54000" cy="54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9" name="椭圆 178">
              <a:extLst>
                <a:ext uri="{FF2B5EF4-FFF2-40B4-BE49-F238E27FC236}">
                  <a16:creationId xmlns:a16="http://schemas.microsoft.com/office/drawing/2014/main" id="{874EECBE-768F-493A-6013-38E71361A7CC}"/>
                </a:ext>
              </a:extLst>
            </p:cNvPr>
            <p:cNvSpPr/>
            <p:nvPr/>
          </p:nvSpPr>
          <p:spPr>
            <a:xfrm rot="5400000">
              <a:off x="7314234" y="8942594"/>
              <a:ext cx="54000" cy="54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0" name="椭圆 179">
              <a:extLst>
                <a:ext uri="{FF2B5EF4-FFF2-40B4-BE49-F238E27FC236}">
                  <a16:creationId xmlns:a16="http://schemas.microsoft.com/office/drawing/2014/main" id="{62580772-76A6-4DAD-5849-AFBB2E0698BD}"/>
                </a:ext>
              </a:extLst>
            </p:cNvPr>
            <p:cNvSpPr/>
            <p:nvPr/>
          </p:nvSpPr>
          <p:spPr>
            <a:xfrm rot="5400000">
              <a:off x="7314234" y="9176990"/>
              <a:ext cx="54000" cy="54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1" name="椭圆 180">
              <a:extLst>
                <a:ext uri="{FF2B5EF4-FFF2-40B4-BE49-F238E27FC236}">
                  <a16:creationId xmlns:a16="http://schemas.microsoft.com/office/drawing/2014/main" id="{61B2055B-77D4-3D59-04BA-470C9CD7EA55}"/>
                </a:ext>
              </a:extLst>
            </p:cNvPr>
            <p:cNvSpPr/>
            <p:nvPr/>
          </p:nvSpPr>
          <p:spPr>
            <a:xfrm rot="5400000">
              <a:off x="7314234" y="9411386"/>
              <a:ext cx="54000" cy="54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7" name="组合 16">
            <a:extLst>
              <a:ext uri="{FF2B5EF4-FFF2-40B4-BE49-F238E27FC236}">
                <a16:creationId xmlns:a16="http://schemas.microsoft.com/office/drawing/2014/main" id="{01B9A44C-2B59-D0CD-5BD6-79F70870DB19}"/>
              </a:ext>
            </a:extLst>
          </p:cNvPr>
          <p:cNvGrpSpPr/>
          <p:nvPr/>
        </p:nvGrpSpPr>
        <p:grpSpPr>
          <a:xfrm>
            <a:off x="9567864" y="3988603"/>
            <a:ext cx="623362" cy="511480"/>
            <a:chOff x="5014306" y="8233542"/>
            <a:chExt cx="623362" cy="511480"/>
          </a:xfrm>
        </p:grpSpPr>
        <p:sp>
          <p:nvSpPr>
            <p:cNvPr id="145" name="任意多边形: 形状 144">
              <a:extLst>
                <a:ext uri="{FF2B5EF4-FFF2-40B4-BE49-F238E27FC236}">
                  <a16:creationId xmlns:a16="http://schemas.microsoft.com/office/drawing/2014/main" id="{FF061AD3-6F9F-772D-9237-FA2F127C3B2E}"/>
                </a:ext>
              </a:extLst>
            </p:cNvPr>
            <p:cNvSpPr/>
            <p:nvPr/>
          </p:nvSpPr>
          <p:spPr>
            <a:xfrm>
              <a:off x="5145860" y="8233542"/>
              <a:ext cx="491808" cy="511480"/>
            </a:xfrm>
            <a:custGeom>
              <a:avLst/>
              <a:gdLst>
                <a:gd name="connsiteX0" fmla="*/ 1269393 w 2538785"/>
                <a:gd name="connsiteY0" fmla="*/ 0 h 2640338"/>
                <a:gd name="connsiteX1" fmla="*/ 1270750 w 2538785"/>
                <a:gd name="connsiteY1" fmla="*/ 69 h 2640338"/>
                <a:gd name="connsiteX2" fmla="*/ 1276475 w 2538785"/>
                <a:gd name="connsiteY2" fmla="*/ 113446 h 2640338"/>
                <a:gd name="connsiteX3" fmla="*/ 2500755 w 2538785"/>
                <a:gd name="connsiteY3" fmla="*/ 1337727 h 2640338"/>
                <a:gd name="connsiteX4" fmla="*/ 2538785 w 2538785"/>
                <a:gd name="connsiteY4" fmla="*/ 1339647 h 2640338"/>
                <a:gd name="connsiteX5" fmla="*/ 2500755 w 2538785"/>
                <a:gd name="connsiteY5" fmla="*/ 1341568 h 2640338"/>
                <a:gd name="connsiteX6" fmla="*/ 1276475 w 2538785"/>
                <a:gd name="connsiteY6" fmla="*/ 2565848 h 2640338"/>
                <a:gd name="connsiteX7" fmla="*/ 1272721 w 2538785"/>
                <a:gd name="connsiteY7" fmla="*/ 2640180 h 2640338"/>
                <a:gd name="connsiteX8" fmla="*/ 1269393 w 2538785"/>
                <a:gd name="connsiteY8" fmla="*/ 2640338 h 2640338"/>
                <a:gd name="connsiteX9" fmla="*/ 1266065 w 2538785"/>
                <a:gd name="connsiteY9" fmla="*/ 2640180 h 2640338"/>
                <a:gd name="connsiteX10" fmla="*/ 1262312 w 2538785"/>
                <a:gd name="connsiteY10" fmla="*/ 2565848 h 2640338"/>
                <a:gd name="connsiteX11" fmla="*/ 38031 w 2538785"/>
                <a:gd name="connsiteY11" fmla="*/ 1341568 h 2640338"/>
                <a:gd name="connsiteX12" fmla="*/ 0 w 2538785"/>
                <a:gd name="connsiteY12" fmla="*/ 1339647 h 2640338"/>
                <a:gd name="connsiteX13" fmla="*/ 38031 w 2538785"/>
                <a:gd name="connsiteY13" fmla="*/ 1337727 h 2640338"/>
                <a:gd name="connsiteX14" fmla="*/ 1262312 w 2538785"/>
                <a:gd name="connsiteY14" fmla="*/ 113446 h 2640338"/>
                <a:gd name="connsiteX15" fmla="*/ 1268037 w 2538785"/>
                <a:gd name="connsiteY15" fmla="*/ 69 h 26403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38785" h="2640338">
                  <a:moveTo>
                    <a:pt x="1269393" y="0"/>
                  </a:moveTo>
                  <a:lnTo>
                    <a:pt x="1270750" y="69"/>
                  </a:lnTo>
                  <a:lnTo>
                    <a:pt x="1276475" y="113446"/>
                  </a:lnTo>
                  <a:cubicBezTo>
                    <a:pt x="1342032" y="758975"/>
                    <a:pt x="1855227" y="1272170"/>
                    <a:pt x="2500755" y="1337727"/>
                  </a:cubicBezTo>
                  <a:lnTo>
                    <a:pt x="2538785" y="1339647"/>
                  </a:lnTo>
                  <a:lnTo>
                    <a:pt x="2500755" y="1341568"/>
                  </a:lnTo>
                  <a:cubicBezTo>
                    <a:pt x="1855227" y="1407125"/>
                    <a:pt x="1342032" y="1920319"/>
                    <a:pt x="1276475" y="2565848"/>
                  </a:cubicBezTo>
                  <a:lnTo>
                    <a:pt x="1272721" y="2640180"/>
                  </a:lnTo>
                  <a:lnTo>
                    <a:pt x="1269393" y="2640338"/>
                  </a:lnTo>
                  <a:lnTo>
                    <a:pt x="1266065" y="2640180"/>
                  </a:lnTo>
                  <a:lnTo>
                    <a:pt x="1262312" y="2565848"/>
                  </a:lnTo>
                  <a:cubicBezTo>
                    <a:pt x="1196755" y="1920319"/>
                    <a:pt x="683560" y="1407125"/>
                    <a:pt x="38031" y="1341568"/>
                  </a:cubicBezTo>
                  <a:lnTo>
                    <a:pt x="0" y="1339647"/>
                  </a:lnTo>
                  <a:lnTo>
                    <a:pt x="38031" y="1337727"/>
                  </a:lnTo>
                  <a:cubicBezTo>
                    <a:pt x="683560" y="1272170"/>
                    <a:pt x="1196755" y="758975"/>
                    <a:pt x="1262312" y="113446"/>
                  </a:cubicBezTo>
                  <a:lnTo>
                    <a:pt x="1268037" y="69"/>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82" name="任意多边形: 形状 181">
              <a:extLst>
                <a:ext uri="{FF2B5EF4-FFF2-40B4-BE49-F238E27FC236}">
                  <a16:creationId xmlns:a16="http://schemas.microsoft.com/office/drawing/2014/main" id="{96D83C33-9C0E-5829-3B6E-CA0F7A5E191E}"/>
                </a:ext>
              </a:extLst>
            </p:cNvPr>
            <p:cNvSpPr/>
            <p:nvPr/>
          </p:nvSpPr>
          <p:spPr>
            <a:xfrm>
              <a:off x="5014306" y="8233542"/>
              <a:ext cx="491808" cy="511480"/>
            </a:xfrm>
            <a:custGeom>
              <a:avLst/>
              <a:gdLst>
                <a:gd name="connsiteX0" fmla="*/ 1269393 w 2538785"/>
                <a:gd name="connsiteY0" fmla="*/ 0 h 2640338"/>
                <a:gd name="connsiteX1" fmla="*/ 1270750 w 2538785"/>
                <a:gd name="connsiteY1" fmla="*/ 69 h 2640338"/>
                <a:gd name="connsiteX2" fmla="*/ 1276475 w 2538785"/>
                <a:gd name="connsiteY2" fmla="*/ 113446 h 2640338"/>
                <a:gd name="connsiteX3" fmla="*/ 2500755 w 2538785"/>
                <a:gd name="connsiteY3" fmla="*/ 1337727 h 2640338"/>
                <a:gd name="connsiteX4" fmla="*/ 2538785 w 2538785"/>
                <a:gd name="connsiteY4" fmla="*/ 1339647 h 2640338"/>
                <a:gd name="connsiteX5" fmla="*/ 2500755 w 2538785"/>
                <a:gd name="connsiteY5" fmla="*/ 1341568 h 2640338"/>
                <a:gd name="connsiteX6" fmla="*/ 1276475 w 2538785"/>
                <a:gd name="connsiteY6" fmla="*/ 2565848 h 2640338"/>
                <a:gd name="connsiteX7" fmla="*/ 1272721 w 2538785"/>
                <a:gd name="connsiteY7" fmla="*/ 2640180 h 2640338"/>
                <a:gd name="connsiteX8" fmla="*/ 1269393 w 2538785"/>
                <a:gd name="connsiteY8" fmla="*/ 2640338 h 2640338"/>
                <a:gd name="connsiteX9" fmla="*/ 1266065 w 2538785"/>
                <a:gd name="connsiteY9" fmla="*/ 2640180 h 2640338"/>
                <a:gd name="connsiteX10" fmla="*/ 1262312 w 2538785"/>
                <a:gd name="connsiteY10" fmla="*/ 2565848 h 2640338"/>
                <a:gd name="connsiteX11" fmla="*/ 38031 w 2538785"/>
                <a:gd name="connsiteY11" fmla="*/ 1341568 h 2640338"/>
                <a:gd name="connsiteX12" fmla="*/ 0 w 2538785"/>
                <a:gd name="connsiteY12" fmla="*/ 1339647 h 2640338"/>
                <a:gd name="connsiteX13" fmla="*/ 38031 w 2538785"/>
                <a:gd name="connsiteY13" fmla="*/ 1337727 h 2640338"/>
                <a:gd name="connsiteX14" fmla="*/ 1262312 w 2538785"/>
                <a:gd name="connsiteY14" fmla="*/ 113446 h 2640338"/>
                <a:gd name="connsiteX15" fmla="*/ 1268037 w 2538785"/>
                <a:gd name="connsiteY15" fmla="*/ 69 h 26403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38785" h="2640338">
                  <a:moveTo>
                    <a:pt x="1269393" y="0"/>
                  </a:moveTo>
                  <a:lnTo>
                    <a:pt x="1270750" y="69"/>
                  </a:lnTo>
                  <a:lnTo>
                    <a:pt x="1276475" y="113446"/>
                  </a:lnTo>
                  <a:cubicBezTo>
                    <a:pt x="1342032" y="758975"/>
                    <a:pt x="1855227" y="1272170"/>
                    <a:pt x="2500755" y="1337727"/>
                  </a:cubicBezTo>
                  <a:lnTo>
                    <a:pt x="2538785" y="1339647"/>
                  </a:lnTo>
                  <a:lnTo>
                    <a:pt x="2500755" y="1341568"/>
                  </a:lnTo>
                  <a:cubicBezTo>
                    <a:pt x="1855227" y="1407125"/>
                    <a:pt x="1342032" y="1920319"/>
                    <a:pt x="1276475" y="2565848"/>
                  </a:cubicBezTo>
                  <a:lnTo>
                    <a:pt x="1272721" y="2640180"/>
                  </a:lnTo>
                  <a:lnTo>
                    <a:pt x="1269393" y="2640338"/>
                  </a:lnTo>
                  <a:lnTo>
                    <a:pt x="1266065" y="2640180"/>
                  </a:lnTo>
                  <a:lnTo>
                    <a:pt x="1262312" y="2565848"/>
                  </a:lnTo>
                  <a:cubicBezTo>
                    <a:pt x="1196755" y="1920319"/>
                    <a:pt x="683560" y="1407125"/>
                    <a:pt x="38031" y="1341568"/>
                  </a:cubicBezTo>
                  <a:lnTo>
                    <a:pt x="0" y="1339647"/>
                  </a:lnTo>
                  <a:lnTo>
                    <a:pt x="38031" y="1337727"/>
                  </a:lnTo>
                  <a:cubicBezTo>
                    <a:pt x="683560" y="1272170"/>
                    <a:pt x="1196755" y="758975"/>
                    <a:pt x="1262312" y="113446"/>
                  </a:cubicBezTo>
                  <a:lnTo>
                    <a:pt x="1268037" y="69"/>
                  </a:lnTo>
                  <a:close/>
                </a:path>
              </a:pathLst>
            </a:custGeom>
            <a:solidFill>
              <a:srgbClr val="EF9EDC"/>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grpSp>
        <p:nvGrpSpPr>
          <p:cNvPr id="2" name="组合 1">
            <a:extLst>
              <a:ext uri="{FF2B5EF4-FFF2-40B4-BE49-F238E27FC236}">
                <a16:creationId xmlns:a16="http://schemas.microsoft.com/office/drawing/2014/main" id="{9884E545-E9EC-2FD8-B86C-15F2F1C4AC42}"/>
              </a:ext>
            </a:extLst>
          </p:cNvPr>
          <p:cNvGrpSpPr/>
          <p:nvPr/>
        </p:nvGrpSpPr>
        <p:grpSpPr>
          <a:xfrm>
            <a:off x="11854818" y="1811773"/>
            <a:ext cx="256352" cy="1460374"/>
            <a:chOff x="11854818" y="1811773"/>
            <a:chExt cx="256352" cy="1460374"/>
          </a:xfrm>
        </p:grpSpPr>
        <p:sp>
          <p:nvSpPr>
            <p:cNvPr id="205" name="椭圆 204">
              <a:extLst>
                <a:ext uri="{FF2B5EF4-FFF2-40B4-BE49-F238E27FC236}">
                  <a16:creationId xmlns:a16="http://schemas.microsoft.com/office/drawing/2014/main" id="{43E7AB6E-842B-2A17-5425-0F4B759219D1}"/>
                </a:ext>
              </a:extLst>
            </p:cNvPr>
            <p:cNvSpPr/>
            <p:nvPr/>
          </p:nvSpPr>
          <p:spPr>
            <a:xfrm rot="5400000">
              <a:off x="12057170" y="1811773"/>
              <a:ext cx="54000" cy="54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6" name="椭圆 205">
              <a:extLst>
                <a:ext uri="{FF2B5EF4-FFF2-40B4-BE49-F238E27FC236}">
                  <a16:creationId xmlns:a16="http://schemas.microsoft.com/office/drawing/2014/main" id="{7544875C-FA5C-02D6-ABA8-76FB51B7F4A4}"/>
                </a:ext>
              </a:extLst>
            </p:cNvPr>
            <p:cNvSpPr/>
            <p:nvPr/>
          </p:nvSpPr>
          <p:spPr>
            <a:xfrm rot="5400000">
              <a:off x="12057170" y="2046169"/>
              <a:ext cx="54000" cy="54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7" name="椭圆 206">
              <a:extLst>
                <a:ext uri="{FF2B5EF4-FFF2-40B4-BE49-F238E27FC236}">
                  <a16:creationId xmlns:a16="http://schemas.microsoft.com/office/drawing/2014/main" id="{D8FF5578-2E03-0DED-E35B-1688ACAC152A}"/>
                </a:ext>
              </a:extLst>
            </p:cNvPr>
            <p:cNvSpPr/>
            <p:nvPr/>
          </p:nvSpPr>
          <p:spPr>
            <a:xfrm rot="5400000">
              <a:off x="12057170" y="2280564"/>
              <a:ext cx="54000" cy="54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8" name="椭圆 207">
              <a:extLst>
                <a:ext uri="{FF2B5EF4-FFF2-40B4-BE49-F238E27FC236}">
                  <a16:creationId xmlns:a16="http://schemas.microsoft.com/office/drawing/2014/main" id="{80D9671A-8315-E689-8034-B0BEC2CE12D7}"/>
                </a:ext>
              </a:extLst>
            </p:cNvPr>
            <p:cNvSpPr/>
            <p:nvPr/>
          </p:nvSpPr>
          <p:spPr>
            <a:xfrm rot="5400000">
              <a:off x="12057170" y="2514960"/>
              <a:ext cx="54000" cy="54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9" name="椭圆 208">
              <a:extLst>
                <a:ext uri="{FF2B5EF4-FFF2-40B4-BE49-F238E27FC236}">
                  <a16:creationId xmlns:a16="http://schemas.microsoft.com/office/drawing/2014/main" id="{CB244AD1-E3DC-8BF1-0AA2-1FD5BF00F0CA}"/>
                </a:ext>
              </a:extLst>
            </p:cNvPr>
            <p:cNvSpPr/>
            <p:nvPr/>
          </p:nvSpPr>
          <p:spPr>
            <a:xfrm rot="5400000">
              <a:off x="12057170" y="2749355"/>
              <a:ext cx="54000" cy="54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0" name="椭圆 209">
              <a:extLst>
                <a:ext uri="{FF2B5EF4-FFF2-40B4-BE49-F238E27FC236}">
                  <a16:creationId xmlns:a16="http://schemas.microsoft.com/office/drawing/2014/main" id="{A42459A0-B3ED-7E56-1E57-269F7A5C752E}"/>
                </a:ext>
              </a:extLst>
            </p:cNvPr>
            <p:cNvSpPr/>
            <p:nvPr/>
          </p:nvSpPr>
          <p:spPr>
            <a:xfrm rot="5400000">
              <a:off x="12057170" y="2983751"/>
              <a:ext cx="54000" cy="54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1" name="椭圆 210">
              <a:extLst>
                <a:ext uri="{FF2B5EF4-FFF2-40B4-BE49-F238E27FC236}">
                  <a16:creationId xmlns:a16="http://schemas.microsoft.com/office/drawing/2014/main" id="{0392E82C-2E6F-4CD7-4CE5-6477400691B7}"/>
                </a:ext>
              </a:extLst>
            </p:cNvPr>
            <p:cNvSpPr/>
            <p:nvPr/>
          </p:nvSpPr>
          <p:spPr>
            <a:xfrm rot="5400000">
              <a:off x="12057170" y="3218147"/>
              <a:ext cx="54000" cy="54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2" name="椭圆 211">
              <a:extLst>
                <a:ext uri="{FF2B5EF4-FFF2-40B4-BE49-F238E27FC236}">
                  <a16:creationId xmlns:a16="http://schemas.microsoft.com/office/drawing/2014/main" id="{3DCD336F-15C6-1086-8A45-265A4B479346}"/>
                </a:ext>
              </a:extLst>
            </p:cNvPr>
            <p:cNvSpPr/>
            <p:nvPr/>
          </p:nvSpPr>
          <p:spPr>
            <a:xfrm rot="5400000">
              <a:off x="11854818" y="1811773"/>
              <a:ext cx="54000" cy="54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3" name="椭圆 212">
              <a:extLst>
                <a:ext uri="{FF2B5EF4-FFF2-40B4-BE49-F238E27FC236}">
                  <a16:creationId xmlns:a16="http://schemas.microsoft.com/office/drawing/2014/main" id="{06AB5252-E6B2-DF94-59C6-182207856E67}"/>
                </a:ext>
              </a:extLst>
            </p:cNvPr>
            <p:cNvSpPr/>
            <p:nvPr/>
          </p:nvSpPr>
          <p:spPr>
            <a:xfrm rot="5400000">
              <a:off x="11854818" y="2046169"/>
              <a:ext cx="54000" cy="54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4" name="椭圆 213">
              <a:extLst>
                <a:ext uri="{FF2B5EF4-FFF2-40B4-BE49-F238E27FC236}">
                  <a16:creationId xmlns:a16="http://schemas.microsoft.com/office/drawing/2014/main" id="{67BCFB22-9177-0045-9BA7-04BDA080BA28}"/>
                </a:ext>
              </a:extLst>
            </p:cNvPr>
            <p:cNvSpPr/>
            <p:nvPr/>
          </p:nvSpPr>
          <p:spPr>
            <a:xfrm rot="5400000">
              <a:off x="11854818" y="2280564"/>
              <a:ext cx="54000" cy="54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5" name="椭圆 214">
              <a:extLst>
                <a:ext uri="{FF2B5EF4-FFF2-40B4-BE49-F238E27FC236}">
                  <a16:creationId xmlns:a16="http://schemas.microsoft.com/office/drawing/2014/main" id="{DE85502F-E4FD-3D44-4333-CEC82E9A47A4}"/>
                </a:ext>
              </a:extLst>
            </p:cNvPr>
            <p:cNvSpPr/>
            <p:nvPr/>
          </p:nvSpPr>
          <p:spPr>
            <a:xfrm rot="5400000">
              <a:off x="11854818" y="2514960"/>
              <a:ext cx="54000" cy="54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6" name="椭圆 215">
              <a:extLst>
                <a:ext uri="{FF2B5EF4-FFF2-40B4-BE49-F238E27FC236}">
                  <a16:creationId xmlns:a16="http://schemas.microsoft.com/office/drawing/2014/main" id="{5CDEFA7E-2E91-A78C-5171-CE6CF3047AF5}"/>
                </a:ext>
              </a:extLst>
            </p:cNvPr>
            <p:cNvSpPr/>
            <p:nvPr/>
          </p:nvSpPr>
          <p:spPr>
            <a:xfrm rot="5400000">
              <a:off x="11854818" y="2749355"/>
              <a:ext cx="54000" cy="54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7" name="椭圆 216">
              <a:extLst>
                <a:ext uri="{FF2B5EF4-FFF2-40B4-BE49-F238E27FC236}">
                  <a16:creationId xmlns:a16="http://schemas.microsoft.com/office/drawing/2014/main" id="{D7CF300C-FE27-47BE-85A9-87D298F72C32}"/>
                </a:ext>
              </a:extLst>
            </p:cNvPr>
            <p:cNvSpPr/>
            <p:nvPr/>
          </p:nvSpPr>
          <p:spPr>
            <a:xfrm rot="5400000">
              <a:off x="11854818" y="2983751"/>
              <a:ext cx="54000" cy="54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8" name="椭圆 217">
              <a:extLst>
                <a:ext uri="{FF2B5EF4-FFF2-40B4-BE49-F238E27FC236}">
                  <a16:creationId xmlns:a16="http://schemas.microsoft.com/office/drawing/2014/main" id="{2DFF3A9F-F2E8-928A-8A26-E3052173E98F}"/>
                </a:ext>
              </a:extLst>
            </p:cNvPr>
            <p:cNvSpPr/>
            <p:nvPr/>
          </p:nvSpPr>
          <p:spPr>
            <a:xfrm rot="5400000">
              <a:off x="11854818" y="3218147"/>
              <a:ext cx="54000" cy="54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71" name="任意多边形: 形状 270">
            <a:extLst>
              <a:ext uri="{FF2B5EF4-FFF2-40B4-BE49-F238E27FC236}">
                <a16:creationId xmlns:a16="http://schemas.microsoft.com/office/drawing/2014/main" id="{680B265F-80EE-D8D3-097D-27DCF1CD845F}"/>
              </a:ext>
            </a:extLst>
          </p:cNvPr>
          <p:cNvSpPr/>
          <p:nvPr/>
        </p:nvSpPr>
        <p:spPr>
          <a:xfrm rot="17100000" flipV="1">
            <a:off x="11005404" y="-656702"/>
            <a:ext cx="621570" cy="1956663"/>
          </a:xfrm>
          <a:custGeom>
            <a:avLst/>
            <a:gdLst>
              <a:gd name="connsiteX0" fmla="*/ 381617 w 621570"/>
              <a:gd name="connsiteY0" fmla="*/ 1956663 h 1956663"/>
              <a:gd name="connsiteX1" fmla="*/ 621570 w 621570"/>
              <a:gd name="connsiteY1" fmla="*/ 1061143 h 1956663"/>
              <a:gd name="connsiteX2" fmla="*/ 603275 w 621570"/>
              <a:gd name="connsiteY2" fmla="*/ 989992 h 1956663"/>
              <a:gd name="connsiteX3" fmla="*/ 554267 w 621570"/>
              <a:gd name="connsiteY3" fmla="*/ 503836 h 1956663"/>
              <a:gd name="connsiteX4" fmla="*/ 566721 w 621570"/>
              <a:gd name="connsiteY4" fmla="*/ 257196 h 1956663"/>
              <a:gd name="connsiteX5" fmla="*/ 583875 w 621570"/>
              <a:gd name="connsiteY5" fmla="*/ 144798 h 1956663"/>
              <a:gd name="connsiteX6" fmla="*/ 43478 w 621570"/>
              <a:gd name="connsiteY6" fmla="*/ 0 h 1956663"/>
              <a:gd name="connsiteX7" fmla="*/ 34181 w 621570"/>
              <a:gd name="connsiteY7" fmla="*/ 52062 h 1956663"/>
              <a:gd name="connsiteX8" fmla="*/ 0 w 621570"/>
              <a:gd name="connsiteY8" fmla="*/ 503836 h 1956663"/>
              <a:gd name="connsiteX9" fmla="*/ 358044 w 621570"/>
              <a:gd name="connsiteY9" fmla="*/ 1917862 h 19566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21570" h="1956663">
                <a:moveTo>
                  <a:pt x="381617" y="1956663"/>
                </a:moveTo>
                <a:lnTo>
                  <a:pt x="621570" y="1061143"/>
                </a:lnTo>
                <a:lnTo>
                  <a:pt x="603275" y="989992"/>
                </a:lnTo>
                <a:cubicBezTo>
                  <a:pt x="571142" y="832959"/>
                  <a:pt x="554267" y="670369"/>
                  <a:pt x="554267" y="503836"/>
                </a:cubicBezTo>
                <a:cubicBezTo>
                  <a:pt x="554267" y="420570"/>
                  <a:pt x="558486" y="338289"/>
                  <a:pt x="566721" y="257196"/>
                </a:cubicBezTo>
                <a:lnTo>
                  <a:pt x="583875" y="144798"/>
                </a:lnTo>
                <a:lnTo>
                  <a:pt x="43478" y="0"/>
                </a:lnTo>
                <a:lnTo>
                  <a:pt x="34181" y="52062"/>
                </a:lnTo>
                <a:cubicBezTo>
                  <a:pt x="11673" y="199368"/>
                  <a:pt x="0" y="350239"/>
                  <a:pt x="0" y="503836"/>
                </a:cubicBezTo>
                <a:cubicBezTo>
                  <a:pt x="0" y="1015827"/>
                  <a:pt x="129703" y="1497524"/>
                  <a:pt x="358044" y="1917862"/>
                </a:cubicBezTo>
                <a:close/>
              </a:path>
            </a:pathLst>
          </a:custGeom>
          <a:gradFill>
            <a:gsLst>
              <a:gs pos="28000">
                <a:srgbClr val="EF9EDC"/>
              </a:gs>
              <a:gs pos="79000">
                <a:srgbClr val="645FE6"/>
              </a:gs>
              <a:gs pos="56000">
                <a:srgbClr val="645FE6">
                  <a:lumMod val="70000"/>
                  <a:lumOff val="30000"/>
                </a:srgbClr>
              </a:gs>
            </a:gsLst>
            <a:path path="circle">
              <a:fillToRect r="100000" b="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221" name="文本框 220">
            <a:extLst>
              <a:ext uri="{FF2B5EF4-FFF2-40B4-BE49-F238E27FC236}">
                <a16:creationId xmlns:a16="http://schemas.microsoft.com/office/drawing/2014/main" id="{AB96BD18-C179-E233-2CB7-2B14C9FA1810}"/>
              </a:ext>
            </a:extLst>
          </p:cNvPr>
          <p:cNvSpPr txBox="1"/>
          <p:nvPr/>
        </p:nvSpPr>
        <p:spPr>
          <a:xfrm>
            <a:off x="5412745" y="1357186"/>
            <a:ext cx="2000548" cy="400110"/>
          </a:xfrm>
          <a:prstGeom prst="rect">
            <a:avLst/>
          </a:prstGeom>
          <a:noFill/>
        </p:spPr>
        <p:txBody>
          <a:bodyPr wrap="none" lIns="0" tIns="0" rIns="0" bIns="0" rtlCol="0">
            <a:spAutoFit/>
          </a:bodyPr>
          <a:lstStyle/>
          <a:p>
            <a:r>
              <a:rPr lang="zh-CN" altLang="en-US" sz="2600" dirty="0">
                <a:gradFill flip="none" rotWithShape="1">
                  <a:gsLst>
                    <a:gs pos="53058">
                      <a:schemeClr val="accent3">
                        <a:lumMod val="75000"/>
                      </a:schemeClr>
                    </a:gs>
                    <a:gs pos="100000">
                      <a:schemeClr val="accent3"/>
                    </a:gs>
                    <a:gs pos="2000">
                      <a:schemeClr val="accent4"/>
                    </a:gs>
                  </a:gsLst>
                  <a:lin ang="13500000" scaled="1"/>
                  <a:tileRect/>
                </a:gradFill>
                <a:effectLst>
                  <a:outerShdw blurRad="50800" dist="38100" algn="l" rotWithShape="0">
                    <a:schemeClr val="accent4">
                      <a:alpha val="40000"/>
                    </a:schemeClr>
                  </a:outerShdw>
                </a:effectLst>
                <a:latin typeface="+mj-ea"/>
                <a:ea typeface="+mj-ea"/>
              </a:rPr>
              <a:t>项目背景调研</a:t>
            </a:r>
          </a:p>
        </p:txBody>
      </p:sp>
    </p:spTree>
    <p:extLst>
      <p:ext uri="{BB962C8B-B14F-4D97-AF65-F5344CB8AC3E}">
        <p14:creationId xmlns:p14="http://schemas.microsoft.com/office/powerpoint/2010/main" val="190005060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3"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71" name="弧形 70">
            <a:extLst>
              <a:ext uri="{FF2B5EF4-FFF2-40B4-BE49-F238E27FC236}">
                <a16:creationId xmlns:a16="http://schemas.microsoft.com/office/drawing/2014/main" id="{45365B84-BE23-CD75-93A1-84936D6F4217}"/>
              </a:ext>
            </a:extLst>
          </p:cNvPr>
          <p:cNvSpPr/>
          <p:nvPr/>
        </p:nvSpPr>
        <p:spPr>
          <a:xfrm>
            <a:off x="5282708" y="-963386"/>
            <a:ext cx="12139008" cy="12139008"/>
          </a:xfrm>
          <a:prstGeom prst="arc">
            <a:avLst>
              <a:gd name="adj1" fmla="val 10846399"/>
              <a:gd name="adj2" fmla="val 14240373"/>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dirty="0"/>
          </a:p>
        </p:txBody>
      </p:sp>
      <p:grpSp>
        <p:nvGrpSpPr>
          <p:cNvPr id="79" name="组合 78">
            <a:extLst>
              <a:ext uri="{FF2B5EF4-FFF2-40B4-BE49-F238E27FC236}">
                <a16:creationId xmlns:a16="http://schemas.microsoft.com/office/drawing/2014/main" id="{854575C2-FE1B-EC41-BF9F-605343B62891}"/>
              </a:ext>
            </a:extLst>
          </p:cNvPr>
          <p:cNvGrpSpPr/>
          <p:nvPr/>
        </p:nvGrpSpPr>
        <p:grpSpPr>
          <a:xfrm flipH="1">
            <a:off x="2853100" y="1821137"/>
            <a:ext cx="1322660" cy="1101588"/>
            <a:chOff x="1069269" y="1739144"/>
            <a:chExt cx="1056013" cy="879509"/>
          </a:xfrm>
          <a:gradFill>
            <a:gsLst>
              <a:gs pos="0">
                <a:srgbClr val="EF9EDC"/>
              </a:gs>
              <a:gs pos="78000">
                <a:schemeClr val="accent2">
                  <a:alpha val="0"/>
                </a:schemeClr>
              </a:gs>
              <a:gs pos="39000">
                <a:srgbClr val="645FE6">
                  <a:lumMod val="70000"/>
                  <a:lumOff val="30000"/>
                  <a:alpha val="38000"/>
                </a:srgbClr>
              </a:gs>
            </a:gsLst>
            <a:path path="circle">
              <a:fillToRect r="100000" b="100000"/>
            </a:path>
          </a:gradFill>
        </p:grpSpPr>
        <p:sp>
          <p:nvSpPr>
            <p:cNvPr id="77" name="任意多边形: 形状 76">
              <a:extLst>
                <a:ext uri="{FF2B5EF4-FFF2-40B4-BE49-F238E27FC236}">
                  <a16:creationId xmlns:a16="http://schemas.microsoft.com/office/drawing/2014/main" id="{0EF990A7-A5B5-2004-90A6-221A97E46DE5}"/>
                </a:ext>
              </a:extLst>
            </p:cNvPr>
            <p:cNvSpPr/>
            <p:nvPr/>
          </p:nvSpPr>
          <p:spPr>
            <a:xfrm>
              <a:off x="1386073" y="1844278"/>
              <a:ext cx="420804" cy="774306"/>
            </a:xfrm>
            <a:custGeom>
              <a:avLst/>
              <a:gdLst>
                <a:gd name="connsiteX0" fmla="*/ 203202 w 420804"/>
                <a:gd name="connsiteY0" fmla="*/ 246241 h 774306"/>
                <a:gd name="connsiteX1" fmla="*/ 79602 w 420804"/>
                <a:gd name="connsiteY1" fmla="*/ 123520 h 774306"/>
                <a:gd name="connsiteX2" fmla="*/ 202402 w 420804"/>
                <a:gd name="connsiteY2" fmla="*/ 1 h 774306"/>
                <a:gd name="connsiteX3" fmla="*/ 326003 w 420804"/>
                <a:gd name="connsiteY3" fmla="*/ 122722 h 774306"/>
                <a:gd name="connsiteX4" fmla="*/ 326004 w 420804"/>
                <a:gd name="connsiteY4" fmla="*/ 123120 h 774306"/>
                <a:gd name="connsiteX5" fmla="*/ 203202 w 420804"/>
                <a:gd name="connsiteY5" fmla="*/ 246241 h 774306"/>
                <a:gd name="connsiteX6" fmla="*/ 203202 w 420804"/>
                <a:gd name="connsiteY6" fmla="*/ 21586 h 774306"/>
                <a:gd name="connsiteX7" fmla="*/ 100803 w 420804"/>
                <a:gd name="connsiteY7" fmla="*/ 123120 h 774306"/>
                <a:gd name="connsiteX8" fmla="*/ 202404 w 420804"/>
                <a:gd name="connsiteY8" fmla="*/ 225453 h 774306"/>
                <a:gd name="connsiteX9" fmla="*/ 304803 w 420804"/>
                <a:gd name="connsiteY9" fmla="*/ 123918 h 774306"/>
                <a:gd name="connsiteX10" fmla="*/ 304803 w 420804"/>
                <a:gd name="connsiteY10" fmla="*/ 123120 h 774306"/>
                <a:gd name="connsiteX11" fmla="*/ 203202 w 420804"/>
                <a:gd name="connsiteY11" fmla="*/ 21586 h 774306"/>
                <a:gd name="connsiteX12" fmla="*/ 213203 w 420804"/>
                <a:gd name="connsiteY12" fmla="*/ 485288 h 774306"/>
                <a:gd name="connsiteX13" fmla="*/ 173202 w 420804"/>
                <a:gd name="connsiteY13" fmla="*/ 476894 h 774306"/>
                <a:gd name="connsiteX14" fmla="*/ 56801 w 420804"/>
                <a:gd name="connsiteY14" fmla="*/ 430123 h 774306"/>
                <a:gd name="connsiteX15" fmla="*/ 31201 w 420804"/>
                <a:gd name="connsiteY15" fmla="*/ 367364 h 774306"/>
                <a:gd name="connsiteX16" fmla="*/ 68401 w 420804"/>
                <a:gd name="connsiteY16" fmla="*/ 287415 h 774306"/>
                <a:gd name="connsiteX17" fmla="*/ 89201 w 420804"/>
                <a:gd name="connsiteY17" fmla="*/ 265829 h 774306"/>
                <a:gd name="connsiteX18" fmla="*/ 123201 w 420804"/>
                <a:gd name="connsiteY18" fmla="*/ 270626 h 774306"/>
                <a:gd name="connsiteX19" fmla="*/ 283203 w 420804"/>
                <a:gd name="connsiteY19" fmla="*/ 270626 h 774306"/>
                <a:gd name="connsiteX20" fmla="*/ 318404 w 420804"/>
                <a:gd name="connsiteY20" fmla="*/ 263830 h 774306"/>
                <a:gd name="connsiteX21" fmla="*/ 342004 w 420804"/>
                <a:gd name="connsiteY21" fmla="*/ 283418 h 774306"/>
                <a:gd name="connsiteX22" fmla="*/ 390004 w 420804"/>
                <a:gd name="connsiteY22" fmla="*/ 367764 h 774306"/>
                <a:gd name="connsiteX23" fmla="*/ 392804 w 420804"/>
                <a:gd name="connsiteY23" fmla="*/ 402541 h 774306"/>
                <a:gd name="connsiteX24" fmla="*/ 369204 w 420804"/>
                <a:gd name="connsiteY24" fmla="*/ 428124 h 774306"/>
                <a:gd name="connsiteX25" fmla="*/ 249203 w 420804"/>
                <a:gd name="connsiteY25" fmla="*/ 478892 h 774306"/>
                <a:gd name="connsiteX26" fmla="*/ 213203 w 420804"/>
                <a:gd name="connsiteY26" fmla="*/ 485288 h 774306"/>
                <a:gd name="connsiteX27" fmla="*/ 99601 w 420804"/>
                <a:gd name="connsiteY27" fmla="*/ 285416 h 774306"/>
                <a:gd name="connsiteX28" fmla="*/ 96001 w 420804"/>
                <a:gd name="connsiteY28" fmla="*/ 285416 h 774306"/>
                <a:gd name="connsiteX29" fmla="*/ 88401 w 420804"/>
                <a:gd name="connsiteY29" fmla="*/ 294611 h 774306"/>
                <a:gd name="connsiteX30" fmla="*/ 51200 w 420804"/>
                <a:gd name="connsiteY30" fmla="*/ 374559 h 774306"/>
                <a:gd name="connsiteX31" fmla="*/ 66001 w 420804"/>
                <a:gd name="connsiteY31" fmla="*/ 410137 h 774306"/>
                <a:gd name="connsiteX32" fmla="*/ 183203 w 420804"/>
                <a:gd name="connsiteY32" fmla="*/ 456906 h 774306"/>
                <a:gd name="connsiteX33" fmla="*/ 238403 w 420804"/>
                <a:gd name="connsiteY33" fmla="*/ 456906 h 774306"/>
                <a:gd name="connsiteX34" fmla="*/ 358404 w 420804"/>
                <a:gd name="connsiteY34" fmla="*/ 406539 h 774306"/>
                <a:gd name="connsiteX35" fmla="*/ 370404 w 420804"/>
                <a:gd name="connsiteY35" fmla="*/ 393347 h 774306"/>
                <a:gd name="connsiteX36" fmla="*/ 370404 w 420804"/>
                <a:gd name="connsiteY36" fmla="*/ 375358 h 774306"/>
                <a:gd name="connsiteX37" fmla="*/ 323204 w 420804"/>
                <a:gd name="connsiteY37" fmla="*/ 294611 h 774306"/>
                <a:gd name="connsiteX38" fmla="*/ 312803 w 420804"/>
                <a:gd name="connsiteY38" fmla="*/ 285416 h 774306"/>
                <a:gd name="connsiteX39" fmla="*/ 294803 w 420804"/>
                <a:gd name="connsiteY39" fmla="*/ 289414 h 774306"/>
                <a:gd name="connsiteX40" fmla="*/ 203202 w 420804"/>
                <a:gd name="connsiteY40" fmla="*/ 314597 h 774306"/>
                <a:gd name="connsiteX41" fmla="*/ 112401 w 420804"/>
                <a:gd name="connsiteY41" fmla="*/ 288614 h 774306"/>
                <a:gd name="connsiteX42" fmla="*/ 99601 w 420804"/>
                <a:gd name="connsiteY42" fmla="*/ 284217 h 774306"/>
                <a:gd name="connsiteX43" fmla="*/ 403204 w 420804"/>
                <a:gd name="connsiteY43" fmla="*/ 774307 h 774306"/>
                <a:gd name="connsiteX44" fmla="*/ 17600 w 420804"/>
                <a:gd name="connsiteY44" fmla="*/ 774307 h 774306"/>
                <a:gd name="connsiteX45" fmla="*/ 0 w 420804"/>
                <a:gd name="connsiteY45" fmla="*/ 756717 h 774306"/>
                <a:gd name="connsiteX46" fmla="*/ 17600 w 420804"/>
                <a:gd name="connsiteY46" fmla="*/ 739126 h 774306"/>
                <a:gd name="connsiteX47" fmla="*/ 403204 w 420804"/>
                <a:gd name="connsiteY47" fmla="*/ 739126 h 774306"/>
                <a:gd name="connsiteX48" fmla="*/ 420804 w 420804"/>
                <a:gd name="connsiteY48" fmla="*/ 756717 h 774306"/>
                <a:gd name="connsiteX49" fmla="*/ 403204 w 420804"/>
                <a:gd name="connsiteY49" fmla="*/ 774307 h 7743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420804" h="774306">
                  <a:moveTo>
                    <a:pt x="203202" y="246241"/>
                  </a:moveTo>
                  <a:cubicBezTo>
                    <a:pt x="135161" y="246462"/>
                    <a:pt x="79823" y="191518"/>
                    <a:pt x="79602" y="123520"/>
                  </a:cubicBezTo>
                  <a:cubicBezTo>
                    <a:pt x="79381" y="55523"/>
                    <a:pt x="134360" y="221"/>
                    <a:pt x="202402" y="1"/>
                  </a:cubicBezTo>
                  <a:cubicBezTo>
                    <a:pt x="270444" y="-220"/>
                    <a:pt x="325782" y="54724"/>
                    <a:pt x="326003" y="122722"/>
                  </a:cubicBezTo>
                  <a:cubicBezTo>
                    <a:pt x="326004" y="122854"/>
                    <a:pt x="326004" y="122987"/>
                    <a:pt x="326004" y="123120"/>
                  </a:cubicBezTo>
                  <a:cubicBezTo>
                    <a:pt x="326004" y="190963"/>
                    <a:pt x="271088" y="246021"/>
                    <a:pt x="203202" y="246241"/>
                  </a:cubicBezTo>
                  <a:close/>
                  <a:moveTo>
                    <a:pt x="203202" y="21586"/>
                  </a:moveTo>
                  <a:cubicBezTo>
                    <a:pt x="146869" y="21365"/>
                    <a:pt x="101023" y="66824"/>
                    <a:pt x="100803" y="123120"/>
                  </a:cubicBezTo>
                  <a:cubicBezTo>
                    <a:pt x="100582" y="179416"/>
                    <a:pt x="146071" y="225233"/>
                    <a:pt x="202404" y="225453"/>
                  </a:cubicBezTo>
                  <a:cubicBezTo>
                    <a:pt x="258737" y="225673"/>
                    <a:pt x="304583" y="180214"/>
                    <a:pt x="304803" y="123918"/>
                  </a:cubicBezTo>
                  <a:cubicBezTo>
                    <a:pt x="304804" y="123653"/>
                    <a:pt x="304804" y="123386"/>
                    <a:pt x="304803" y="123120"/>
                  </a:cubicBezTo>
                  <a:cubicBezTo>
                    <a:pt x="304584" y="67135"/>
                    <a:pt x="259224" y="21805"/>
                    <a:pt x="203202" y="21586"/>
                  </a:cubicBezTo>
                  <a:close/>
                  <a:moveTo>
                    <a:pt x="213203" y="485288"/>
                  </a:moveTo>
                  <a:cubicBezTo>
                    <a:pt x="199396" y="485651"/>
                    <a:pt x="185697" y="482776"/>
                    <a:pt x="173202" y="476894"/>
                  </a:cubicBezTo>
                  <a:lnTo>
                    <a:pt x="56801" y="430123"/>
                  </a:lnTo>
                  <a:cubicBezTo>
                    <a:pt x="33912" y="418408"/>
                    <a:pt x="23032" y="391731"/>
                    <a:pt x="31201" y="367364"/>
                  </a:cubicBezTo>
                  <a:lnTo>
                    <a:pt x="68401" y="287415"/>
                  </a:lnTo>
                  <a:cubicBezTo>
                    <a:pt x="71502" y="277322"/>
                    <a:pt x="79226" y="269307"/>
                    <a:pt x="89201" y="265829"/>
                  </a:cubicBezTo>
                  <a:cubicBezTo>
                    <a:pt x="100680" y="262238"/>
                    <a:pt x="113166" y="264000"/>
                    <a:pt x="123201" y="270626"/>
                  </a:cubicBezTo>
                  <a:cubicBezTo>
                    <a:pt x="172055" y="301522"/>
                    <a:pt x="234350" y="301522"/>
                    <a:pt x="283203" y="270626"/>
                  </a:cubicBezTo>
                  <a:cubicBezTo>
                    <a:pt x="293354" y="263270"/>
                    <a:pt x="306241" y="260783"/>
                    <a:pt x="318404" y="263830"/>
                  </a:cubicBezTo>
                  <a:cubicBezTo>
                    <a:pt x="328826" y="266463"/>
                    <a:pt x="337500" y="273662"/>
                    <a:pt x="342004" y="283418"/>
                  </a:cubicBezTo>
                  <a:lnTo>
                    <a:pt x="390004" y="367764"/>
                  </a:lnTo>
                  <a:cubicBezTo>
                    <a:pt x="395651" y="378487"/>
                    <a:pt x="396662" y="391053"/>
                    <a:pt x="392804" y="402541"/>
                  </a:cubicBezTo>
                  <a:cubicBezTo>
                    <a:pt x="388921" y="414026"/>
                    <a:pt x="380343" y="423324"/>
                    <a:pt x="369204" y="428124"/>
                  </a:cubicBezTo>
                  <a:lnTo>
                    <a:pt x="249203" y="478892"/>
                  </a:lnTo>
                  <a:cubicBezTo>
                    <a:pt x="237770" y="483474"/>
                    <a:pt x="225515" y="485652"/>
                    <a:pt x="213203" y="485288"/>
                  </a:cubicBezTo>
                  <a:close/>
                  <a:moveTo>
                    <a:pt x="99601" y="285416"/>
                  </a:moveTo>
                  <a:lnTo>
                    <a:pt x="96001" y="285416"/>
                  </a:lnTo>
                  <a:cubicBezTo>
                    <a:pt x="92222" y="287194"/>
                    <a:pt x="89435" y="290566"/>
                    <a:pt x="88401" y="294611"/>
                  </a:cubicBezTo>
                  <a:lnTo>
                    <a:pt x="51200" y="374559"/>
                  </a:lnTo>
                  <a:cubicBezTo>
                    <a:pt x="47335" y="388410"/>
                    <a:pt x="53449" y="403107"/>
                    <a:pt x="66001" y="410137"/>
                  </a:cubicBezTo>
                  <a:lnTo>
                    <a:pt x="183203" y="456906"/>
                  </a:lnTo>
                  <a:cubicBezTo>
                    <a:pt x="200906" y="464063"/>
                    <a:pt x="220699" y="464063"/>
                    <a:pt x="238403" y="456906"/>
                  </a:cubicBezTo>
                  <a:lnTo>
                    <a:pt x="358404" y="406539"/>
                  </a:lnTo>
                  <a:cubicBezTo>
                    <a:pt x="364031" y="403953"/>
                    <a:pt x="368363" y="399191"/>
                    <a:pt x="370404" y="393347"/>
                  </a:cubicBezTo>
                  <a:cubicBezTo>
                    <a:pt x="372782" y="387586"/>
                    <a:pt x="372782" y="381120"/>
                    <a:pt x="370404" y="375358"/>
                  </a:cubicBezTo>
                  <a:lnTo>
                    <a:pt x="323204" y="294611"/>
                  </a:lnTo>
                  <a:cubicBezTo>
                    <a:pt x="321368" y="290088"/>
                    <a:pt x="317519" y="286685"/>
                    <a:pt x="312803" y="285416"/>
                  </a:cubicBezTo>
                  <a:cubicBezTo>
                    <a:pt x="306507" y="284105"/>
                    <a:pt x="299951" y="285561"/>
                    <a:pt x="294803" y="289414"/>
                  </a:cubicBezTo>
                  <a:cubicBezTo>
                    <a:pt x="267386" y="306569"/>
                    <a:pt x="235542" y="315324"/>
                    <a:pt x="203202" y="314597"/>
                  </a:cubicBezTo>
                  <a:cubicBezTo>
                    <a:pt x="171071" y="314792"/>
                    <a:pt x="139559" y="305775"/>
                    <a:pt x="112401" y="288614"/>
                  </a:cubicBezTo>
                  <a:cubicBezTo>
                    <a:pt x="108667" y="285909"/>
                    <a:pt x="104211" y="284379"/>
                    <a:pt x="99601" y="284217"/>
                  </a:cubicBezTo>
                  <a:close/>
                  <a:moveTo>
                    <a:pt x="403204" y="774307"/>
                  </a:moveTo>
                  <a:lnTo>
                    <a:pt x="17600" y="774307"/>
                  </a:lnTo>
                  <a:cubicBezTo>
                    <a:pt x="7880" y="774307"/>
                    <a:pt x="0" y="766431"/>
                    <a:pt x="0" y="756717"/>
                  </a:cubicBezTo>
                  <a:cubicBezTo>
                    <a:pt x="0" y="747000"/>
                    <a:pt x="7880" y="739126"/>
                    <a:pt x="17600" y="739126"/>
                  </a:cubicBezTo>
                  <a:lnTo>
                    <a:pt x="403204" y="739126"/>
                  </a:lnTo>
                  <a:cubicBezTo>
                    <a:pt x="412925" y="739126"/>
                    <a:pt x="420804" y="747000"/>
                    <a:pt x="420804" y="756717"/>
                  </a:cubicBezTo>
                  <a:cubicBezTo>
                    <a:pt x="420804" y="766431"/>
                    <a:pt x="412925" y="774307"/>
                    <a:pt x="403204" y="774307"/>
                  </a:cubicBezTo>
                  <a:close/>
                </a:path>
              </a:pathLst>
            </a:custGeom>
            <a:grpFill/>
            <a:ln w="853" cap="flat">
              <a:noFill/>
              <a:prstDash val="solid"/>
              <a:miter/>
            </a:ln>
          </p:spPr>
          <p:txBody>
            <a:bodyPr rtlCol="0" anchor="ctr"/>
            <a:lstStyle/>
            <a:p>
              <a:endParaRPr lang="zh-CN" altLang="en-US"/>
            </a:p>
          </p:txBody>
        </p:sp>
        <p:sp>
          <p:nvSpPr>
            <p:cNvPr id="78" name="任意多边形: 形状 77">
              <a:extLst>
                <a:ext uri="{FF2B5EF4-FFF2-40B4-BE49-F238E27FC236}">
                  <a16:creationId xmlns:a16="http://schemas.microsoft.com/office/drawing/2014/main" id="{8345641A-F3A8-2CBC-F6E8-3F58C4E443A8}"/>
                </a:ext>
              </a:extLst>
            </p:cNvPr>
            <p:cNvSpPr/>
            <p:nvPr/>
          </p:nvSpPr>
          <p:spPr>
            <a:xfrm>
              <a:off x="1069269" y="1739144"/>
              <a:ext cx="1056013" cy="879509"/>
            </a:xfrm>
            <a:custGeom>
              <a:avLst/>
              <a:gdLst>
                <a:gd name="connsiteX0" fmla="*/ 616007 w 1056013"/>
                <a:gd name="connsiteY0" fmla="*/ 879441 h 879509"/>
                <a:gd name="connsiteX1" fmla="*/ 440005 w 1056013"/>
                <a:gd name="connsiteY1" fmla="*/ 879441 h 879509"/>
                <a:gd name="connsiteX2" fmla="*/ 422405 w 1056013"/>
                <a:gd name="connsiteY2" fmla="*/ 861851 h 879509"/>
                <a:gd name="connsiteX3" fmla="*/ 422405 w 1056013"/>
                <a:gd name="connsiteY3" fmla="*/ 738727 h 879509"/>
                <a:gd name="connsiteX4" fmla="*/ 440005 w 1056013"/>
                <a:gd name="connsiteY4" fmla="*/ 721139 h 879509"/>
                <a:gd name="connsiteX5" fmla="*/ 457604 w 1056013"/>
                <a:gd name="connsiteY5" fmla="*/ 738727 h 879509"/>
                <a:gd name="connsiteX6" fmla="*/ 457604 w 1056013"/>
                <a:gd name="connsiteY6" fmla="*/ 844260 h 879509"/>
                <a:gd name="connsiteX7" fmla="*/ 600006 w 1056013"/>
                <a:gd name="connsiteY7" fmla="*/ 844260 h 879509"/>
                <a:gd name="connsiteX8" fmla="*/ 600006 w 1056013"/>
                <a:gd name="connsiteY8" fmla="*/ 756316 h 879509"/>
                <a:gd name="connsiteX9" fmla="*/ 617607 w 1056013"/>
                <a:gd name="connsiteY9" fmla="*/ 738727 h 879509"/>
                <a:gd name="connsiteX10" fmla="*/ 635207 w 1056013"/>
                <a:gd name="connsiteY10" fmla="*/ 756316 h 879509"/>
                <a:gd name="connsiteX11" fmla="*/ 635207 w 1056013"/>
                <a:gd name="connsiteY11" fmla="*/ 861851 h 879509"/>
                <a:gd name="connsiteX12" fmla="*/ 617680 w 1056013"/>
                <a:gd name="connsiteY12" fmla="*/ 879510 h 879509"/>
                <a:gd name="connsiteX13" fmla="*/ 616007 w 1056013"/>
                <a:gd name="connsiteY13" fmla="*/ 879441 h 879509"/>
                <a:gd name="connsiteX14" fmla="*/ 1003209 w 1056013"/>
                <a:gd name="connsiteY14" fmla="*/ 703550 h 879509"/>
                <a:gd name="connsiteX15" fmla="*/ 52801 w 1056013"/>
                <a:gd name="connsiteY15" fmla="*/ 703550 h 879509"/>
                <a:gd name="connsiteX16" fmla="*/ 0 w 1056013"/>
                <a:gd name="connsiteY16" fmla="*/ 650784 h 879509"/>
                <a:gd name="connsiteX17" fmla="*/ 0 w 1056013"/>
                <a:gd name="connsiteY17" fmla="*/ 599616 h 879509"/>
                <a:gd name="connsiteX18" fmla="*/ 17600 w 1056013"/>
                <a:gd name="connsiteY18" fmla="*/ 582028 h 879509"/>
                <a:gd name="connsiteX19" fmla="*/ 35200 w 1056013"/>
                <a:gd name="connsiteY19" fmla="*/ 599616 h 879509"/>
                <a:gd name="connsiteX20" fmla="*/ 35200 w 1056013"/>
                <a:gd name="connsiteY20" fmla="*/ 649985 h 879509"/>
                <a:gd name="connsiteX21" fmla="*/ 52801 w 1056013"/>
                <a:gd name="connsiteY21" fmla="*/ 667573 h 879509"/>
                <a:gd name="connsiteX22" fmla="*/ 1003209 w 1056013"/>
                <a:gd name="connsiteY22" fmla="*/ 667573 h 879509"/>
                <a:gd name="connsiteX23" fmla="*/ 1020810 w 1056013"/>
                <a:gd name="connsiteY23" fmla="*/ 649985 h 879509"/>
                <a:gd name="connsiteX24" fmla="*/ 1020810 w 1056013"/>
                <a:gd name="connsiteY24" fmla="*/ 50369 h 879509"/>
                <a:gd name="connsiteX25" fmla="*/ 1003209 w 1056013"/>
                <a:gd name="connsiteY25" fmla="*/ 32780 h 879509"/>
                <a:gd name="connsiteX26" fmla="*/ 716407 w 1056013"/>
                <a:gd name="connsiteY26" fmla="*/ 32780 h 879509"/>
                <a:gd name="connsiteX27" fmla="*/ 698807 w 1056013"/>
                <a:gd name="connsiteY27" fmla="*/ 15191 h 879509"/>
                <a:gd name="connsiteX28" fmla="*/ 716407 w 1056013"/>
                <a:gd name="connsiteY28" fmla="*/ 1 h 879509"/>
                <a:gd name="connsiteX29" fmla="*/ 1003209 w 1056013"/>
                <a:gd name="connsiteY29" fmla="*/ 1 h 879509"/>
                <a:gd name="connsiteX30" fmla="*/ 1056014 w 1056013"/>
                <a:gd name="connsiteY30" fmla="*/ 52767 h 879509"/>
                <a:gd name="connsiteX31" fmla="*/ 1056014 w 1056013"/>
                <a:gd name="connsiteY31" fmla="*/ 652383 h 879509"/>
                <a:gd name="connsiteX32" fmla="*/ 1003209 w 1056013"/>
                <a:gd name="connsiteY32" fmla="*/ 703550 h 879509"/>
                <a:gd name="connsiteX33" fmla="*/ 17600 w 1056013"/>
                <a:gd name="connsiteY33" fmla="*/ 547650 h 879509"/>
                <a:gd name="connsiteX34" fmla="*/ 0 w 1056013"/>
                <a:gd name="connsiteY34" fmla="*/ 530061 h 879509"/>
                <a:gd name="connsiteX35" fmla="*/ 17600 w 1056013"/>
                <a:gd name="connsiteY35" fmla="*/ 512473 h 879509"/>
                <a:gd name="connsiteX36" fmla="*/ 35200 w 1056013"/>
                <a:gd name="connsiteY36" fmla="*/ 530061 h 879509"/>
                <a:gd name="connsiteX37" fmla="*/ 17600 w 1056013"/>
                <a:gd name="connsiteY37" fmla="*/ 547650 h 879509"/>
                <a:gd name="connsiteX38" fmla="*/ 17600 w 1056013"/>
                <a:gd name="connsiteY38" fmla="*/ 477295 h 879509"/>
                <a:gd name="connsiteX39" fmla="*/ 0 w 1056013"/>
                <a:gd name="connsiteY39" fmla="*/ 459706 h 879509"/>
                <a:gd name="connsiteX40" fmla="*/ 0 w 1056013"/>
                <a:gd name="connsiteY40" fmla="*/ 52767 h 879509"/>
                <a:gd name="connsiteX41" fmla="*/ 52801 w 1056013"/>
                <a:gd name="connsiteY41" fmla="*/ 1 h 879509"/>
                <a:gd name="connsiteX42" fmla="*/ 646007 w 1056013"/>
                <a:gd name="connsiteY42" fmla="*/ 1 h 879509"/>
                <a:gd name="connsiteX43" fmla="*/ 663608 w 1056013"/>
                <a:gd name="connsiteY43" fmla="*/ 17589 h 879509"/>
                <a:gd name="connsiteX44" fmla="*/ 646007 w 1056013"/>
                <a:gd name="connsiteY44" fmla="*/ 35178 h 879509"/>
                <a:gd name="connsiteX45" fmla="*/ 52801 w 1056013"/>
                <a:gd name="connsiteY45" fmla="*/ 35178 h 879509"/>
                <a:gd name="connsiteX46" fmla="*/ 35200 w 1056013"/>
                <a:gd name="connsiteY46" fmla="*/ 52767 h 879509"/>
                <a:gd name="connsiteX47" fmla="*/ 35200 w 1056013"/>
                <a:gd name="connsiteY47" fmla="*/ 459706 h 879509"/>
                <a:gd name="connsiteX48" fmla="*/ 17600 w 1056013"/>
                <a:gd name="connsiteY48" fmla="*/ 477295 h 8795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1056013" h="879509">
                  <a:moveTo>
                    <a:pt x="616007" y="879441"/>
                  </a:moveTo>
                  <a:lnTo>
                    <a:pt x="440005" y="879441"/>
                  </a:lnTo>
                  <a:cubicBezTo>
                    <a:pt x="430284" y="879441"/>
                    <a:pt x="422405" y="871565"/>
                    <a:pt x="422405" y="861851"/>
                  </a:cubicBezTo>
                  <a:lnTo>
                    <a:pt x="422405" y="738727"/>
                  </a:lnTo>
                  <a:cubicBezTo>
                    <a:pt x="422405" y="729013"/>
                    <a:pt x="430284" y="721139"/>
                    <a:pt x="440005" y="721139"/>
                  </a:cubicBezTo>
                  <a:cubicBezTo>
                    <a:pt x="449725" y="721139"/>
                    <a:pt x="457604" y="729013"/>
                    <a:pt x="457604" y="738727"/>
                  </a:cubicBezTo>
                  <a:lnTo>
                    <a:pt x="457604" y="844260"/>
                  </a:lnTo>
                  <a:lnTo>
                    <a:pt x="600006" y="844260"/>
                  </a:lnTo>
                  <a:lnTo>
                    <a:pt x="600006" y="756316"/>
                  </a:lnTo>
                  <a:cubicBezTo>
                    <a:pt x="600006" y="746602"/>
                    <a:pt x="607886" y="738727"/>
                    <a:pt x="617607" y="738727"/>
                  </a:cubicBezTo>
                  <a:cubicBezTo>
                    <a:pt x="627327" y="738727"/>
                    <a:pt x="635207" y="746602"/>
                    <a:pt x="635207" y="756316"/>
                  </a:cubicBezTo>
                  <a:lnTo>
                    <a:pt x="635207" y="861851"/>
                  </a:lnTo>
                  <a:cubicBezTo>
                    <a:pt x="635247" y="871565"/>
                    <a:pt x="627399" y="879467"/>
                    <a:pt x="617680" y="879510"/>
                  </a:cubicBezTo>
                  <a:cubicBezTo>
                    <a:pt x="617121" y="879510"/>
                    <a:pt x="616563" y="879484"/>
                    <a:pt x="616007" y="879441"/>
                  </a:cubicBezTo>
                  <a:close/>
                  <a:moveTo>
                    <a:pt x="1003209" y="703550"/>
                  </a:moveTo>
                  <a:lnTo>
                    <a:pt x="52801" y="703550"/>
                  </a:lnTo>
                  <a:cubicBezTo>
                    <a:pt x="23640" y="703550"/>
                    <a:pt x="0" y="679926"/>
                    <a:pt x="0" y="650784"/>
                  </a:cubicBezTo>
                  <a:lnTo>
                    <a:pt x="0" y="599616"/>
                  </a:lnTo>
                  <a:cubicBezTo>
                    <a:pt x="0" y="589903"/>
                    <a:pt x="7880" y="582028"/>
                    <a:pt x="17600" y="582028"/>
                  </a:cubicBezTo>
                  <a:cubicBezTo>
                    <a:pt x="27320" y="582028"/>
                    <a:pt x="35200" y="589903"/>
                    <a:pt x="35200" y="599616"/>
                  </a:cubicBezTo>
                  <a:lnTo>
                    <a:pt x="35200" y="649985"/>
                  </a:lnTo>
                  <a:cubicBezTo>
                    <a:pt x="35200" y="659699"/>
                    <a:pt x="43080" y="667573"/>
                    <a:pt x="52801" y="667573"/>
                  </a:cubicBezTo>
                  <a:lnTo>
                    <a:pt x="1003209" y="667573"/>
                  </a:lnTo>
                  <a:cubicBezTo>
                    <a:pt x="1012929" y="667573"/>
                    <a:pt x="1020810" y="659699"/>
                    <a:pt x="1020810" y="649985"/>
                  </a:cubicBezTo>
                  <a:lnTo>
                    <a:pt x="1020810" y="50369"/>
                  </a:lnTo>
                  <a:cubicBezTo>
                    <a:pt x="1020810" y="40655"/>
                    <a:pt x="1012929" y="32780"/>
                    <a:pt x="1003209" y="32780"/>
                  </a:cubicBezTo>
                  <a:lnTo>
                    <a:pt x="716407" y="32780"/>
                  </a:lnTo>
                  <a:cubicBezTo>
                    <a:pt x="706688" y="32780"/>
                    <a:pt x="698807" y="24905"/>
                    <a:pt x="698807" y="15191"/>
                  </a:cubicBezTo>
                  <a:cubicBezTo>
                    <a:pt x="700015" y="6424"/>
                    <a:pt x="707552" y="-82"/>
                    <a:pt x="716407" y="1"/>
                  </a:cubicBezTo>
                  <a:lnTo>
                    <a:pt x="1003209" y="1"/>
                  </a:lnTo>
                  <a:cubicBezTo>
                    <a:pt x="1032370" y="1"/>
                    <a:pt x="1056014" y="23625"/>
                    <a:pt x="1056014" y="52767"/>
                  </a:cubicBezTo>
                  <a:lnTo>
                    <a:pt x="1056014" y="652383"/>
                  </a:lnTo>
                  <a:cubicBezTo>
                    <a:pt x="1055146" y="680899"/>
                    <a:pt x="1031760" y="703563"/>
                    <a:pt x="1003209" y="703550"/>
                  </a:cubicBezTo>
                  <a:close/>
                  <a:moveTo>
                    <a:pt x="17600" y="547650"/>
                  </a:moveTo>
                  <a:cubicBezTo>
                    <a:pt x="7880" y="547650"/>
                    <a:pt x="0" y="539775"/>
                    <a:pt x="0" y="530061"/>
                  </a:cubicBezTo>
                  <a:cubicBezTo>
                    <a:pt x="0" y="520347"/>
                    <a:pt x="7880" y="512473"/>
                    <a:pt x="17600" y="512473"/>
                  </a:cubicBezTo>
                  <a:cubicBezTo>
                    <a:pt x="27320" y="512473"/>
                    <a:pt x="35200" y="520347"/>
                    <a:pt x="35200" y="530061"/>
                  </a:cubicBezTo>
                  <a:cubicBezTo>
                    <a:pt x="35200" y="539775"/>
                    <a:pt x="27320" y="547650"/>
                    <a:pt x="17600" y="547650"/>
                  </a:cubicBezTo>
                  <a:close/>
                  <a:moveTo>
                    <a:pt x="17600" y="477295"/>
                  </a:moveTo>
                  <a:cubicBezTo>
                    <a:pt x="7880" y="477295"/>
                    <a:pt x="0" y="469420"/>
                    <a:pt x="0" y="459706"/>
                  </a:cubicBezTo>
                  <a:lnTo>
                    <a:pt x="0" y="52767"/>
                  </a:lnTo>
                  <a:cubicBezTo>
                    <a:pt x="0" y="23625"/>
                    <a:pt x="23640" y="1"/>
                    <a:pt x="52801" y="1"/>
                  </a:cubicBezTo>
                  <a:lnTo>
                    <a:pt x="646007" y="1"/>
                  </a:lnTo>
                  <a:cubicBezTo>
                    <a:pt x="655727" y="1"/>
                    <a:pt x="663608" y="7876"/>
                    <a:pt x="663608" y="17589"/>
                  </a:cubicBezTo>
                  <a:cubicBezTo>
                    <a:pt x="663608" y="27304"/>
                    <a:pt x="655727" y="35178"/>
                    <a:pt x="646007" y="35178"/>
                  </a:cubicBezTo>
                  <a:lnTo>
                    <a:pt x="52801" y="35178"/>
                  </a:lnTo>
                  <a:cubicBezTo>
                    <a:pt x="43080" y="35178"/>
                    <a:pt x="35200" y="43053"/>
                    <a:pt x="35200" y="52767"/>
                  </a:cubicBezTo>
                  <a:lnTo>
                    <a:pt x="35200" y="459706"/>
                  </a:lnTo>
                  <a:cubicBezTo>
                    <a:pt x="35200" y="469420"/>
                    <a:pt x="27320" y="477295"/>
                    <a:pt x="17600" y="477295"/>
                  </a:cubicBezTo>
                  <a:close/>
                </a:path>
              </a:pathLst>
            </a:custGeom>
            <a:grpFill/>
            <a:ln w="853" cap="flat">
              <a:noFill/>
              <a:prstDash val="solid"/>
              <a:miter/>
            </a:ln>
          </p:spPr>
          <p:txBody>
            <a:bodyPr rtlCol="0" anchor="ctr"/>
            <a:lstStyle/>
            <a:p>
              <a:endParaRPr lang="zh-CN" altLang="en-US"/>
            </a:p>
          </p:txBody>
        </p:sp>
      </p:grpSp>
      <p:grpSp>
        <p:nvGrpSpPr>
          <p:cNvPr id="9" name="组合 8">
            <a:extLst>
              <a:ext uri="{FF2B5EF4-FFF2-40B4-BE49-F238E27FC236}">
                <a16:creationId xmlns:a16="http://schemas.microsoft.com/office/drawing/2014/main" id="{C6E9CF19-97CC-087C-3426-CEB5C51FFE68}"/>
              </a:ext>
            </a:extLst>
          </p:cNvPr>
          <p:cNvGrpSpPr/>
          <p:nvPr/>
        </p:nvGrpSpPr>
        <p:grpSpPr>
          <a:xfrm>
            <a:off x="9078261" y="2772864"/>
            <a:ext cx="2419732" cy="2419732"/>
            <a:chOff x="8503642" y="325636"/>
            <a:chExt cx="3906892" cy="3906892"/>
          </a:xfrm>
        </p:grpSpPr>
        <p:sp>
          <p:nvSpPr>
            <p:cNvPr id="7" name="空心弧 6">
              <a:extLst>
                <a:ext uri="{FF2B5EF4-FFF2-40B4-BE49-F238E27FC236}">
                  <a16:creationId xmlns:a16="http://schemas.microsoft.com/office/drawing/2014/main" id="{080245A5-AC2A-0B9C-9E21-BB3971375B60}"/>
                </a:ext>
              </a:extLst>
            </p:cNvPr>
            <p:cNvSpPr/>
            <p:nvPr/>
          </p:nvSpPr>
          <p:spPr>
            <a:xfrm>
              <a:off x="8643268" y="465263"/>
              <a:ext cx="3627637" cy="3627638"/>
            </a:xfrm>
            <a:prstGeom prst="blockArc">
              <a:avLst>
                <a:gd name="adj1" fmla="val 2865605"/>
                <a:gd name="adj2" fmla="val 16321905"/>
                <a:gd name="adj3" fmla="val 18018"/>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useBgFill="1">
          <p:nvSpPr>
            <p:cNvPr id="8" name="空心弧 7">
              <a:extLst>
                <a:ext uri="{FF2B5EF4-FFF2-40B4-BE49-F238E27FC236}">
                  <a16:creationId xmlns:a16="http://schemas.microsoft.com/office/drawing/2014/main" id="{1F457859-A83C-041F-2236-25F3401B5AC0}"/>
                </a:ext>
              </a:extLst>
            </p:cNvPr>
            <p:cNvSpPr/>
            <p:nvPr/>
          </p:nvSpPr>
          <p:spPr>
            <a:xfrm>
              <a:off x="8503642" y="325636"/>
              <a:ext cx="3906892" cy="3906892"/>
            </a:xfrm>
            <a:prstGeom prst="blockArc">
              <a:avLst>
                <a:gd name="adj1" fmla="val 16272040"/>
                <a:gd name="adj2" fmla="val 2870947"/>
                <a:gd name="adj3" fmla="val 23273"/>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useBgFill="1">
          <p:nvSpPr>
            <p:cNvPr id="30" name="空心弧 29">
              <a:extLst>
                <a:ext uri="{FF2B5EF4-FFF2-40B4-BE49-F238E27FC236}">
                  <a16:creationId xmlns:a16="http://schemas.microsoft.com/office/drawing/2014/main" id="{F65A41B0-CD83-B190-9566-9C09423C9E38}"/>
                </a:ext>
              </a:extLst>
            </p:cNvPr>
            <p:cNvSpPr/>
            <p:nvPr/>
          </p:nvSpPr>
          <p:spPr>
            <a:xfrm>
              <a:off x="8503642" y="325636"/>
              <a:ext cx="3906892" cy="3906892"/>
            </a:xfrm>
            <a:prstGeom prst="blockArc">
              <a:avLst>
                <a:gd name="adj1" fmla="val 16272040"/>
                <a:gd name="adj2" fmla="val 2870947"/>
                <a:gd name="adj3" fmla="val 23273"/>
              </a:avLst>
            </a:prstGeom>
            <a:noFill/>
            <a:ln>
              <a:gradFill>
                <a:gsLst>
                  <a:gs pos="0">
                    <a:schemeClr val="accent1">
                      <a:lumMod val="5000"/>
                      <a:lumOff val="95000"/>
                    </a:schemeClr>
                  </a:gs>
                  <a:gs pos="100000">
                    <a:schemeClr val="accent1"/>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13" name="文本框 12">
            <a:extLst>
              <a:ext uri="{FF2B5EF4-FFF2-40B4-BE49-F238E27FC236}">
                <a16:creationId xmlns:a16="http://schemas.microsoft.com/office/drawing/2014/main" id="{0BE21B75-77E0-82B5-4250-47B6D3B0AC04}"/>
              </a:ext>
            </a:extLst>
          </p:cNvPr>
          <p:cNvSpPr txBox="1"/>
          <p:nvPr/>
        </p:nvSpPr>
        <p:spPr>
          <a:xfrm>
            <a:off x="906407" y="3264275"/>
            <a:ext cx="3231654" cy="671466"/>
          </a:xfrm>
          <a:prstGeom prst="rect">
            <a:avLst/>
          </a:prstGeom>
          <a:noFill/>
        </p:spPr>
        <p:txBody>
          <a:bodyPr wrap="none" lIns="0" tIns="0" rIns="0" bIns="0" rtlCol="0">
            <a:spAutoFit/>
          </a:bodyPr>
          <a:lstStyle/>
          <a:p>
            <a:pPr>
              <a:lnSpc>
                <a:spcPct val="125000"/>
              </a:lnSpc>
            </a:pPr>
            <a:r>
              <a:rPr lang="zh-CN" altLang="en-US" dirty="0">
                <a:solidFill>
                  <a:schemeClr val="accent1"/>
                </a:solidFill>
              </a:rPr>
              <a:t>请入内容请输入内容请输入内容</a:t>
            </a:r>
            <a:endParaRPr lang="en-US" altLang="zh-CN" dirty="0">
              <a:solidFill>
                <a:schemeClr val="accent1"/>
              </a:solidFill>
            </a:endParaRPr>
          </a:p>
          <a:p>
            <a:pPr>
              <a:lnSpc>
                <a:spcPct val="125000"/>
              </a:lnSpc>
            </a:pPr>
            <a:r>
              <a:rPr lang="zh-CN" altLang="en-US" dirty="0">
                <a:solidFill>
                  <a:schemeClr val="accent1"/>
                </a:solidFill>
              </a:rPr>
              <a:t>请入内容请输入内容请输入内容</a:t>
            </a:r>
          </a:p>
        </p:txBody>
      </p:sp>
      <p:sp>
        <p:nvSpPr>
          <p:cNvPr id="19" name="文本框 18">
            <a:extLst>
              <a:ext uri="{FF2B5EF4-FFF2-40B4-BE49-F238E27FC236}">
                <a16:creationId xmlns:a16="http://schemas.microsoft.com/office/drawing/2014/main" id="{0616BFFC-D19B-D2AD-6E98-C6CE9FC67401}"/>
              </a:ext>
            </a:extLst>
          </p:cNvPr>
          <p:cNvSpPr txBox="1"/>
          <p:nvPr/>
        </p:nvSpPr>
        <p:spPr>
          <a:xfrm>
            <a:off x="9882753" y="3938531"/>
            <a:ext cx="923330" cy="325217"/>
          </a:xfrm>
          <a:prstGeom prst="rect">
            <a:avLst/>
          </a:prstGeom>
          <a:noFill/>
        </p:spPr>
        <p:txBody>
          <a:bodyPr wrap="none" lIns="0" tIns="0" rIns="0" bIns="0" rtlCol="0">
            <a:spAutoFit/>
          </a:bodyPr>
          <a:lstStyle/>
          <a:p>
            <a:pPr>
              <a:lnSpc>
                <a:spcPct val="125000"/>
              </a:lnSpc>
            </a:pPr>
            <a:r>
              <a:rPr lang="zh-CN" altLang="en-US" dirty="0">
                <a:solidFill>
                  <a:schemeClr val="accent1"/>
                </a:solidFill>
              </a:rPr>
              <a:t>男性用户</a:t>
            </a:r>
          </a:p>
        </p:txBody>
      </p:sp>
      <p:sp>
        <p:nvSpPr>
          <p:cNvPr id="20" name="文本框 19">
            <a:extLst>
              <a:ext uri="{FF2B5EF4-FFF2-40B4-BE49-F238E27FC236}">
                <a16:creationId xmlns:a16="http://schemas.microsoft.com/office/drawing/2014/main" id="{40DCBB19-E779-FD87-CFCC-1F8B0206B2FD}"/>
              </a:ext>
            </a:extLst>
          </p:cNvPr>
          <p:cNvSpPr txBox="1"/>
          <p:nvPr/>
        </p:nvSpPr>
        <p:spPr>
          <a:xfrm>
            <a:off x="9882753" y="3649201"/>
            <a:ext cx="888064" cy="369332"/>
          </a:xfrm>
          <a:prstGeom prst="rect">
            <a:avLst/>
          </a:prstGeom>
          <a:noFill/>
        </p:spPr>
        <p:txBody>
          <a:bodyPr wrap="none" lIns="0" tIns="0" rIns="0" bIns="0">
            <a:spAutoFit/>
          </a:bodyPr>
          <a:lstStyle/>
          <a:p>
            <a:r>
              <a:rPr lang="en-US" altLang="zh-CN" sz="2400" dirty="0">
                <a:solidFill>
                  <a:schemeClr val="accent4"/>
                </a:solidFill>
                <a:latin typeface="+mj-lt"/>
              </a:rPr>
              <a:t>35%</a:t>
            </a:r>
            <a:endParaRPr lang="zh-CN" altLang="en-US" sz="2400" dirty="0">
              <a:solidFill>
                <a:schemeClr val="accent4"/>
              </a:solidFill>
              <a:latin typeface="+mj-lt"/>
            </a:endParaRPr>
          </a:p>
        </p:txBody>
      </p:sp>
      <p:grpSp>
        <p:nvGrpSpPr>
          <p:cNvPr id="27" name="大圆">
            <a:extLst>
              <a:ext uri="{FF2B5EF4-FFF2-40B4-BE49-F238E27FC236}">
                <a16:creationId xmlns:a16="http://schemas.microsoft.com/office/drawing/2014/main" id="{01218CAA-D512-1EEC-FBF1-1D7AFE91BD9A}"/>
              </a:ext>
            </a:extLst>
          </p:cNvPr>
          <p:cNvGrpSpPr/>
          <p:nvPr/>
        </p:nvGrpSpPr>
        <p:grpSpPr>
          <a:xfrm>
            <a:off x="4791719" y="2136901"/>
            <a:ext cx="4019434" cy="4019434"/>
            <a:chOff x="4791719" y="2136901"/>
            <a:chExt cx="4019434" cy="4019434"/>
          </a:xfrm>
        </p:grpSpPr>
        <p:sp>
          <p:nvSpPr>
            <p:cNvPr id="2" name="空心弧 1">
              <a:extLst>
                <a:ext uri="{FF2B5EF4-FFF2-40B4-BE49-F238E27FC236}">
                  <a16:creationId xmlns:a16="http://schemas.microsoft.com/office/drawing/2014/main" id="{DFEBD61D-7F0C-588E-9A9B-158FFAB2EFEE}"/>
                </a:ext>
              </a:extLst>
            </p:cNvPr>
            <p:cNvSpPr/>
            <p:nvPr/>
          </p:nvSpPr>
          <p:spPr>
            <a:xfrm>
              <a:off x="4935368" y="2280550"/>
              <a:ext cx="3732136" cy="3732136"/>
            </a:xfrm>
            <a:prstGeom prst="blockArc">
              <a:avLst>
                <a:gd name="adj1" fmla="val 6828155"/>
                <a:gd name="adj2" fmla="val 16311059"/>
                <a:gd name="adj3" fmla="val 19573"/>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useBgFill="1">
          <p:nvSpPr>
            <p:cNvPr id="3" name="空心弧 2">
              <a:extLst>
                <a:ext uri="{FF2B5EF4-FFF2-40B4-BE49-F238E27FC236}">
                  <a16:creationId xmlns:a16="http://schemas.microsoft.com/office/drawing/2014/main" id="{700FE67D-D538-992B-EDB4-A338399E7179}"/>
                </a:ext>
              </a:extLst>
            </p:cNvPr>
            <p:cNvSpPr/>
            <p:nvPr/>
          </p:nvSpPr>
          <p:spPr>
            <a:xfrm>
              <a:off x="4791719" y="2136901"/>
              <a:ext cx="4019434" cy="4019434"/>
            </a:xfrm>
            <a:prstGeom prst="blockArc">
              <a:avLst>
                <a:gd name="adj1" fmla="val 16272040"/>
                <a:gd name="adj2" fmla="val 6815017"/>
                <a:gd name="adj3" fmla="val 24318"/>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ndParaRPr>
            </a:p>
          </p:txBody>
        </p:sp>
        <p:sp>
          <p:nvSpPr>
            <p:cNvPr id="26" name="空心弧 25">
              <a:extLst>
                <a:ext uri="{FF2B5EF4-FFF2-40B4-BE49-F238E27FC236}">
                  <a16:creationId xmlns:a16="http://schemas.microsoft.com/office/drawing/2014/main" id="{9D59E8E2-3196-CAA6-C23C-2C7A0FE4C09F}"/>
                </a:ext>
              </a:extLst>
            </p:cNvPr>
            <p:cNvSpPr/>
            <p:nvPr/>
          </p:nvSpPr>
          <p:spPr>
            <a:xfrm>
              <a:off x="4791719" y="2136901"/>
              <a:ext cx="4019434" cy="4019434"/>
            </a:xfrm>
            <a:prstGeom prst="blockArc">
              <a:avLst>
                <a:gd name="adj1" fmla="val 16272040"/>
                <a:gd name="adj2" fmla="val 6794983"/>
                <a:gd name="adj3" fmla="val 23970"/>
              </a:avLst>
            </a:prstGeom>
            <a:noFill/>
            <a:ln>
              <a:gradFill>
                <a:gsLst>
                  <a:gs pos="0">
                    <a:schemeClr val="accent1">
                      <a:lumMod val="5000"/>
                      <a:lumOff val="95000"/>
                    </a:schemeClr>
                  </a:gs>
                  <a:gs pos="100000">
                    <a:schemeClr val="accent1"/>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ndParaRPr>
            </a:p>
          </p:txBody>
        </p:sp>
        <p:sp>
          <p:nvSpPr>
            <p:cNvPr id="14" name="文本框 13">
              <a:extLst>
                <a:ext uri="{FF2B5EF4-FFF2-40B4-BE49-F238E27FC236}">
                  <a16:creationId xmlns:a16="http://schemas.microsoft.com/office/drawing/2014/main" id="{E52566DF-CF7C-E652-5857-A1857931ABB6}"/>
                </a:ext>
              </a:extLst>
            </p:cNvPr>
            <p:cNvSpPr txBox="1"/>
            <p:nvPr/>
          </p:nvSpPr>
          <p:spPr>
            <a:xfrm>
              <a:off x="6150617" y="4132746"/>
              <a:ext cx="1333698" cy="469744"/>
            </a:xfrm>
            <a:prstGeom prst="rect">
              <a:avLst/>
            </a:prstGeom>
            <a:noFill/>
          </p:spPr>
          <p:txBody>
            <a:bodyPr wrap="none" lIns="0" tIns="0" rIns="0" bIns="0" rtlCol="0">
              <a:spAutoFit/>
            </a:bodyPr>
            <a:lstStyle/>
            <a:p>
              <a:pPr>
                <a:lnSpc>
                  <a:spcPct val="125000"/>
                </a:lnSpc>
              </a:pPr>
              <a:r>
                <a:rPr lang="zh-CN" altLang="en-US" sz="2600" dirty="0">
                  <a:solidFill>
                    <a:schemeClr val="accent1"/>
                  </a:solidFill>
                </a:rPr>
                <a:t>女性用户</a:t>
              </a:r>
            </a:p>
          </p:txBody>
        </p:sp>
        <p:sp>
          <p:nvSpPr>
            <p:cNvPr id="18" name="文本框 17">
              <a:extLst>
                <a:ext uri="{FF2B5EF4-FFF2-40B4-BE49-F238E27FC236}">
                  <a16:creationId xmlns:a16="http://schemas.microsoft.com/office/drawing/2014/main" id="{9A8003C4-AAE2-9964-F8B8-CF664DB94292}"/>
                </a:ext>
              </a:extLst>
            </p:cNvPr>
            <p:cNvSpPr txBox="1"/>
            <p:nvPr/>
          </p:nvSpPr>
          <p:spPr>
            <a:xfrm>
              <a:off x="6118557" y="3669971"/>
              <a:ext cx="1365758" cy="553998"/>
            </a:xfrm>
            <a:prstGeom prst="rect">
              <a:avLst/>
            </a:prstGeom>
            <a:noFill/>
          </p:spPr>
          <p:txBody>
            <a:bodyPr wrap="none" lIns="0" tIns="0" rIns="0" bIns="0">
              <a:spAutoFit/>
            </a:bodyPr>
            <a:lstStyle/>
            <a:p>
              <a:r>
                <a:rPr lang="en-US" altLang="zh-CN" sz="3600" dirty="0">
                  <a:solidFill>
                    <a:schemeClr val="accent4"/>
                  </a:solidFill>
                  <a:latin typeface="+mj-lt"/>
                </a:rPr>
                <a:t>65%</a:t>
              </a:r>
              <a:endParaRPr lang="zh-CN" altLang="en-US" sz="3600" dirty="0">
                <a:solidFill>
                  <a:schemeClr val="accent4"/>
                </a:solidFill>
                <a:latin typeface="+mj-lt"/>
              </a:endParaRPr>
            </a:p>
          </p:txBody>
        </p:sp>
      </p:grpSp>
      <p:grpSp>
        <p:nvGrpSpPr>
          <p:cNvPr id="29" name="小圆">
            <a:extLst>
              <a:ext uri="{FF2B5EF4-FFF2-40B4-BE49-F238E27FC236}">
                <a16:creationId xmlns:a16="http://schemas.microsoft.com/office/drawing/2014/main" id="{B33383BB-BA26-29E2-60BB-FBEA3A39C2B1}"/>
              </a:ext>
            </a:extLst>
          </p:cNvPr>
          <p:cNvGrpSpPr/>
          <p:nvPr/>
        </p:nvGrpSpPr>
        <p:grpSpPr>
          <a:xfrm>
            <a:off x="8238548" y="1093438"/>
            <a:ext cx="1679426" cy="1679426"/>
            <a:chOff x="8238548" y="1093438"/>
            <a:chExt cx="1679426" cy="1679426"/>
          </a:xfrm>
        </p:grpSpPr>
        <p:sp>
          <p:nvSpPr>
            <p:cNvPr id="5" name="空心弧 4">
              <a:extLst>
                <a:ext uri="{FF2B5EF4-FFF2-40B4-BE49-F238E27FC236}">
                  <a16:creationId xmlns:a16="http://schemas.microsoft.com/office/drawing/2014/main" id="{9AF4401B-578F-F7E1-223E-5038ED629A7B}"/>
                </a:ext>
              </a:extLst>
            </p:cNvPr>
            <p:cNvSpPr/>
            <p:nvPr/>
          </p:nvSpPr>
          <p:spPr>
            <a:xfrm rot="18000000">
              <a:off x="8298569" y="1153459"/>
              <a:ext cx="1559385" cy="1559385"/>
            </a:xfrm>
            <a:prstGeom prst="blockArc">
              <a:avLst>
                <a:gd name="adj1" fmla="val 2661937"/>
                <a:gd name="adj2" fmla="val 19872873"/>
                <a:gd name="adj3" fmla="val 19748"/>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useBgFill="1">
          <p:nvSpPr>
            <p:cNvPr id="6" name="空心弧 5">
              <a:extLst>
                <a:ext uri="{FF2B5EF4-FFF2-40B4-BE49-F238E27FC236}">
                  <a16:creationId xmlns:a16="http://schemas.microsoft.com/office/drawing/2014/main" id="{9BA6CAB3-2E3C-C936-AEE3-259A338406BD}"/>
                </a:ext>
              </a:extLst>
            </p:cNvPr>
            <p:cNvSpPr/>
            <p:nvPr/>
          </p:nvSpPr>
          <p:spPr>
            <a:xfrm>
              <a:off x="8238548" y="1093438"/>
              <a:ext cx="1679426" cy="1679426"/>
            </a:xfrm>
            <a:prstGeom prst="blockArc">
              <a:avLst>
                <a:gd name="adj1" fmla="val 16272039"/>
                <a:gd name="adj2" fmla="val 20644833"/>
                <a:gd name="adj3" fmla="val 23037"/>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8" name="空心弧 27">
              <a:extLst>
                <a:ext uri="{FF2B5EF4-FFF2-40B4-BE49-F238E27FC236}">
                  <a16:creationId xmlns:a16="http://schemas.microsoft.com/office/drawing/2014/main" id="{3B71A6BE-9F1D-A6B0-15EC-78E42A005F13}"/>
                </a:ext>
              </a:extLst>
            </p:cNvPr>
            <p:cNvSpPr/>
            <p:nvPr/>
          </p:nvSpPr>
          <p:spPr>
            <a:xfrm>
              <a:off x="8238548" y="1093438"/>
              <a:ext cx="1679426" cy="1679426"/>
            </a:xfrm>
            <a:prstGeom prst="blockArc">
              <a:avLst>
                <a:gd name="adj1" fmla="val 16272039"/>
                <a:gd name="adj2" fmla="val 20644833"/>
                <a:gd name="adj3" fmla="val 23037"/>
              </a:avLst>
            </a:prstGeom>
            <a:noFill/>
            <a:ln w="6350">
              <a:gradFill>
                <a:gsLst>
                  <a:gs pos="0">
                    <a:schemeClr val="accent1">
                      <a:lumMod val="5000"/>
                      <a:lumOff val="95000"/>
                    </a:schemeClr>
                  </a:gs>
                  <a:gs pos="100000">
                    <a:schemeClr val="accent1"/>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1" name="文本框 20">
              <a:extLst>
                <a:ext uri="{FF2B5EF4-FFF2-40B4-BE49-F238E27FC236}">
                  <a16:creationId xmlns:a16="http://schemas.microsoft.com/office/drawing/2014/main" id="{9B2390C4-01A5-386C-5E83-7EFB6039F61C}"/>
                </a:ext>
              </a:extLst>
            </p:cNvPr>
            <p:cNvSpPr txBox="1"/>
            <p:nvPr/>
          </p:nvSpPr>
          <p:spPr>
            <a:xfrm>
              <a:off x="8770484" y="1960253"/>
              <a:ext cx="615553" cy="216854"/>
            </a:xfrm>
            <a:prstGeom prst="rect">
              <a:avLst/>
            </a:prstGeom>
            <a:noFill/>
          </p:spPr>
          <p:txBody>
            <a:bodyPr wrap="none" lIns="0" tIns="0" rIns="0" bIns="0" rtlCol="0">
              <a:spAutoFit/>
            </a:bodyPr>
            <a:lstStyle/>
            <a:p>
              <a:pPr>
                <a:lnSpc>
                  <a:spcPct val="125000"/>
                </a:lnSpc>
              </a:pPr>
              <a:r>
                <a:rPr lang="zh-CN" altLang="en-US" sz="1200" dirty="0">
                  <a:solidFill>
                    <a:schemeClr val="accent1"/>
                  </a:solidFill>
                </a:rPr>
                <a:t>本地用户</a:t>
              </a:r>
            </a:p>
          </p:txBody>
        </p:sp>
        <p:sp>
          <p:nvSpPr>
            <p:cNvPr id="22" name="文本框 21">
              <a:extLst>
                <a:ext uri="{FF2B5EF4-FFF2-40B4-BE49-F238E27FC236}">
                  <a16:creationId xmlns:a16="http://schemas.microsoft.com/office/drawing/2014/main" id="{FB88B94C-E2D2-98DD-13F0-5E94B0C0F178}"/>
                </a:ext>
              </a:extLst>
            </p:cNvPr>
            <p:cNvSpPr txBox="1"/>
            <p:nvPr/>
          </p:nvSpPr>
          <p:spPr>
            <a:xfrm>
              <a:off x="8770484" y="1739144"/>
              <a:ext cx="569067" cy="246221"/>
            </a:xfrm>
            <a:prstGeom prst="rect">
              <a:avLst/>
            </a:prstGeom>
            <a:noFill/>
          </p:spPr>
          <p:txBody>
            <a:bodyPr wrap="none" lIns="0" tIns="0" rIns="0" bIns="0">
              <a:spAutoFit/>
            </a:bodyPr>
            <a:lstStyle/>
            <a:p>
              <a:r>
                <a:rPr lang="en-US" altLang="zh-CN" sz="1600" dirty="0">
                  <a:solidFill>
                    <a:schemeClr val="accent4"/>
                  </a:solidFill>
                  <a:latin typeface="+mj-lt"/>
                </a:rPr>
                <a:t>10%</a:t>
              </a:r>
              <a:endParaRPr lang="zh-CN" altLang="en-US" sz="1600" dirty="0">
                <a:solidFill>
                  <a:schemeClr val="accent4"/>
                </a:solidFill>
                <a:latin typeface="+mj-lt"/>
              </a:endParaRPr>
            </a:p>
          </p:txBody>
        </p:sp>
      </p:grpSp>
      <p:sp>
        <p:nvSpPr>
          <p:cNvPr id="31" name="文本占位符 30">
            <a:extLst>
              <a:ext uri="{FF2B5EF4-FFF2-40B4-BE49-F238E27FC236}">
                <a16:creationId xmlns:a16="http://schemas.microsoft.com/office/drawing/2014/main" id="{43D5F7EE-88C4-E351-DCCD-D32536AD7D96}"/>
              </a:ext>
            </a:extLst>
          </p:cNvPr>
          <p:cNvSpPr>
            <a:spLocks noGrp="1"/>
          </p:cNvSpPr>
          <p:nvPr>
            <p:ph type="body" sz="quarter" idx="10"/>
          </p:nvPr>
        </p:nvSpPr>
        <p:spPr/>
        <p:txBody>
          <a:bodyPr/>
          <a:lstStyle/>
          <a:p>
            <a:r>
              <a:rPr lang="zh-CN" altLang="en-US" dirty="0"/>
              <a:t>用户占比分析</a:t>
            </a:r>
          </a:p>
        </p:txBody>
      </p:sp>
      <p:sp>
        <p:nvSpPr>
          <p:cNvPr id="33" name="文本框 32">
            <a:extLst>
              <a:ext uri="{FF2B5EF4-FFF2-40B4-BE49-F238E27FC236}">
                <a16:creationId xmlns:a16="http://schemas.microsoft.com/office/drawing/2014/main" id="{06686F34-8FA9-929C-E826-707FF3F44FB4}"/>
              </a:ext>
            </a:extLst>
          </p:cNvPr>
          <p:cNvSpPr txBox="1"/>
          <p:nvPr/>
        </p:nvSpPr>
        <p:spPr>
          <a:xfrm>
            <a:off x="464306" y="1718814"/>
            <a:ext cx="4019434" cy="1200329"/>
          </a:xfrm>
          <a:prstGeom prst="rect">
            <a:avLst/>
          </a:prstGeom>
          <a:noFill/>
        </p:spPr>
        <p:txBody>
          <a:bodyPr wrap="square" lIns="0" tIns="0" rIns="0" bIns="0" rtlCol="0">
            <a:spAutoFit/>
          </a:bodyPr>
          <a:lstStyle/>
          <a:p>
            <a:pPr lvl="1"/>
            <a:r>
              <a:rPr lang="en-US" altLang="zh-CN" sz="2600" dirty="0">
                <a:gradFill flip="none" rotWithShape="1">
                  <a:gsLst>
                    <a:gs pos="53058">
                      <a:schemeClr val="accent3">
                        <a:lumMod val="75000"/>
                      </a:schemeClr>
                    </a:gs>
                    <a:gs pos="100000">
                      <a:schemeClr val="accent3"/>
                    </a:gs>
                    <a:gs pos="2000">
                      <a:schemeClr val="accent4"/>
                    </a:gs>
                  </a:gsLst>
                  <a:lin ang="13500000" scaled="1"/>
                  <a:tileRect/>
                </a:gradFill>
                <a:effectLst>
                  <a:outerShdw blurRad="50800" dist="38100" algn="l" rotWithShape="0">
                    <a:schemeClr val="accent4">
                      <a:alpha val="40000"/>
                    </a:schemeClr>
                  </a:outerShdw>
                </a:effectLst>
                <a:latin typeface="+mj-lt"/>
                <a:ea typeface="+mj-ea"/>
              </a:rPr>
              <a:t>User proportion </a:t>
            </a:r>
            <a:r>
              <a:rPr lang="en-US" altLang="zh-CN" sz="2600" dirty="0" err="1">
                <a:gradFill flip="none" rotWithShape="1">
                  <a:gsLst>
                    <a:gs pos="53058">
                      <a:schemeClr val="accent3">
                        <a:lumMod val="75000"/>
                      </a:schemeClr>
                    </a:gs>
                    <a:gs pos="100000">
                      <a:schemeClr val="accent3"/>
                    </a:gs>
                    <a:gs pos="2000">
                      <a:schemeClr val="accent4"/>
                    </a:gs>
                  </a:gsLst>
                  <a:lin ang="13500000" scaled="1"/>
                  <a:tileRect/>
                </a:gradFill>
                <a:effectLst>
                  <a:outerShdw blurRad="50800" dist="38100" algn="l" rotWithShape="0">
                    <a:schemeClr val="accent4">
                      <a:alpha val="40000"/>
                    </a:schemeClr>
                  </a:outerShdw>
                </a:effectLst>
                <a:latin typeface="+mj-lt"/>
                <a:ea typeface="+mj-ea"/>
              </a:rPr>
              <a:t>anazlysis</a:t>
            </a:r>
            <a:endParaRPr lang="zh-CN" altLang="en-US" sz="2600" dirty="0">
              <a:gradFill flip="none" rotWithShape="1">
                <a:gsLst>
                  <a:gs pos="53058">
                    <a:schemeClr val="accent3">
                      <a:lumMod val="75000"/>
                    </a:schemeClr>
                  </a:gs>
                  <a:gs pos="100000">
                    <a:schemeClr val="accent3"/>
                  </a:gs>
                  <a:gs pos="2000">
                    <a:schemeClr val="accent4"/>
                  </a:gs>
                </a:gsLst>
                <a:lin ang="13500000" scaled="1"/>
                <a:tileRect/>
              </a:gradFill>
              <a:effectLst>
                <a:outerShdw blurRad="50800" dist="38100" algn="l" rotWithShape="0">
                  <a:schemeClr val="accent4">
                    <a:alpha val="40000"/>
                  </a:schemeClr>
                </a:outerShdw>
              </a:effectLst>
              <a:latin typeface="+mj-lt"/>
              <a:ea typeface="+mj-ea"/>
            </a:endParaRPr>
          </a:p>
        </p:txBody>
      </p:sp>
      <p:grpSp>
        <p:nvGrpSpPr>
          <p:cNvPr id="35" name="组合 34">
            <a:extLst>
              <a:ext uri="{FF2B5EF4-FFF2-40B4-BE49-F238E27FC236}">
                <a16:creationId xmlns:a16="http://schemas.microsoft.com/office/drawing/2014/main" id="{02E42958-C921-6F4D-4616-69BD2202B515}"/>
              </a:ext>
            </a:extLst>
          </p:cNvPr>
          <p:cNvGrpSpPr/>
          <p:nvPr/>
        </p:nvGrpSpPr>
        <p:grpSpPr>
          <a:xfrm rot="10800000">
            <a:off x="839788" y="5327791"/>
            <a:ext cx="1460374" cy="863407"/>
            <a:chOff x="8754156" y="1747323"/>
            <a:chExt cx="1460374" cy="863407"/>
          </a:xfrm>
          <a:solidFill>
            <a:schemeClr val="accent4"/>
          </a:solidFill>
        </p:grpSpPr>
        <p:sp>
          <p:nvSpPr>
            <p:cNvPr id="36" name="椭圆 35">
              <a:extLst>
                <a:ext uri="{FF2B5EF4-FFF2-40B4-BE49-F238E27FC236}">
                  <a16:creationId xmlns:a16="http://schemas.microsoft.com/office/drawing/2014/main" id="{E51C171C-B21F-8B61-4ECF-5C878EF79B43}"/>
                </a:ext>
              </a:extLst>
            </p:cNvPr>
            <p:cNvSpPr/>
            <p:nvPr/>
          </p:nvSpPr>
          <p:spPr>
            <a:xfrm>
              <a:off x="8754156" y="1747323"/>
              <a:ext cx="54000" cy="54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椭圆 36">
              <a:extLst>
                <a:ext uri="{FF2B5EF4-FFF2-40B4-BE49-F238E27FC236}">
                  <a16:creationId xmlns:a16="http://schemas.microsoft.com/office/drawing/2014/main" id="{1D1D55C6-CC6F-0B7B-D103-DBC592914227}"/>
                </a:ext>
              </a:extLst>
            </p:cNvPr>
            <p:cNvSpPr/>
            <p:nvPr/>
          </p:nvSpPr>
          <p:spPr>
            <a:xfrm>
              <a:off x="8988552" y="1747323"/>
              <a:ext cx="54000" cy="54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椭圆 37">
              <a:extLst>
                <a:ext uri="{FF2B5EF4-FFF2-40B4-BE49-F238E27FC236}">
                  <a16:creationId xmlns:a16="http://schemas.microsoft.com/office/drawing/2014/main" id="{D890A195-CA7B-13A2-6046-A9D513894D93}"/>
                </a:ext>
              </a:extLst>
            </p:cNvPr>
            <p:cNvSpPr/>
            <p:nvPr/>
          </p:nvSpPr>
          <p:spPr>
            <a:xfrm>
              <a:off x="9222947" y="1747323"/>
              <a:ext cx="54000" cy="54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椭圆 38">
              <a:extLst>
                <a:ext uri="{FF2B5EF4-FFF2-40B4-BE49-F238E27FC236}">
                  <a16:creationId xmlns:a16="http://schemas.microsoft.com/office/drawing/2014/main" id="{2052BF53-9219-2C38-40DF-A80B485ED336}"/>
                </a:ext>
              </a:extLst>
            </p:cNvPr>
            <p:cNvSpPr/>
            <p:nvPr/>
          </p:nvSpPr>
          <p:spPr>
            <a:xfrm>
              <a:off x="9457343" y="1747323"/>
              <a:ext cx="54000" cy="54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椭圆 39">
              <a:extLst>
                <a:ext uri="{FF2B5EF4-FFF2-40B4-BE49-F238E27FC236}">
                  <a16:creationId xmlns:a16="http://schemas.microsoft.com/office/drawing/2014/main" id="{279073D3-F652-7D97-7490-24A33833F7CE}"/>
                </a:ext>
              </a:extLst>
            </p:cNvPr>
            <p:cNvSpPr/>
            <p:nvPr/>
          </p:nvSpPr>
          <p:spPr>
            <a:xfrm>
              <a:off x="9691738" y="1747323"/>
              <a:ext cx="54000" cy="54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椭圆 40">
              <a:extLst>
                <a:ext uri="{FF2B5EF4-FFF2-40B4-BE49-F238E27FC236}">
                  <a16:creationId xmlns:a16="http://schemas.microsoft.com/office/drawing/2014/main" id="{A620CF90-9C03-F93E-2AE3-7C50A880919B}"/>
                </a:ext>
              </a:extLst>
            </p:cNvPr>
            <p:cNvSpPr/>
            <p:nvPr/>
          </p:nvSpPr>
          <p:spPr>
            <a:xfrm>
              <a:off x="9926134" y="1747323"/>
              <a:ext cx="54000" cy="54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椭圆 41">
              <a:extLst>
                <a:ext uri="{FF2B5EF4-FFF2-40B4-BE49-F238E27FC236}">
                  <a16:creationId xmlns:a16="http://schemas.microsoft.com/office/drawing/2014/main" id="{5BCE99AE-37E7-8F7A-F0FD-2EE1A76F6B23}"/>
                </a:ext>
              </a:extLst>
            </p:cNvPr>
            <p:cNvSpPr/>
            <p:nvPr/>
          </p:nvSpPr>
          <p:spPr>
            <a:xfrm>
              <a:off x="10160530" y="1747323"/>
              <a:ext cx="54000" cy="54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椭圆 42">
              <a:extLst>
                <a:ext uri="{FF2B5EF4-FFF2-40B4-BE49-F238E27FC236}">
                  <a16:creationId xmlns:a16="http://schemas.microsoft.com/office/drawing/2014/main" id="{D35855AC-8016-FF51-A73E-DADF119F572C}"/>
                </a:ext>
              </a:extLst>
            </p:cNvPr>
            <p:cNvSpPr/>
            <p:nvPr/>
          </p:nvSpPr>
          <p:spPr>
            <a:xfrm>
              <a:off x="8754156" y="1949675"/>
              <a:ext cx="54000" cy="54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椭圆 43">
              <a:extLst>
                <a:ext uri="{FF2B5EF4-FFF2-40B4-BE49-F238E27FC236}">
                  <a16:creationId xmlns:a16="http://schemas.microsoft.com/office/drawing/2014/main" id="{79FBF1E4-641E-6478-3E00-007CFD8F5587}"/>
                </a:ext>
              </a:extLst>
            </p:cNvPr>
            <p:cNvSpPr/>
            <p:nvPr/>
          </p:nvSpPr>
          <p:spPr>
            <a:xfrm>
              <a:off x="8988552" y="1949675"/>
              <a:ext cx="54000" cy="54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椭圆 44">
              <a:extLst>
                <a:ext uri="{FF2B5EF4-FFF2-40B4-BE49-F238E27FC236}">
                  <a16:creationId xmlns:a16="http://schemas.microsoft.com/office/drawing/2014/main" id="{CAF0D0A5-1CEF-EB28-2B7A-F5C24F00C57F}"/>
                </a:ext>
              </a:extLst>
            </p:cNvPr>
            <p:cNvSpPr/>
            <p:nvPr/>
          </p:nvSpPr>
          <p:spPr>
            <a:xfrm>
              <a:off x="9222947" y="1949675"/>
              <a:ext cx="54000" cy="54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a:extLst>
                <a:ext uri="{FF2B5EF4-FFF2-40B4-BE49-F238E27FC236}">
                  <a16:creationId xmlns:a16="http://schemas.microsoft.com/office/drawing/2014/main" id="{DA89826F-D701-689C-60CC-575EFD122ABC}"/>
                </a:ext>
              </a:extLst>
            </p:cNvPr>
            <p:cNvSpPr/>
            <p:nvPr/>
          </p:nvSpPr>
          <p:spPr>
            <a:xfrm>
              <a:off x="9457343" y="1949675"/>
              <a:ext cx="54000" cy="54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a:extLst>
                <a:ext uri="{FF2B5EF4-FFF2-40B4-BE49-F238E27FC236}">
                  <a16:creationId xmlns:a16="http://schemas.microsoft.com/office/drawing/2014/main" id="{4C7DCC98-4AFF-F521-8C7D-30434EEF59AA}"/>
                </a:ext>
              </a:extLst>
            </p:cNvPr>
            <p:cNvSpPr/>
            <p:nvPr/>
          </p:nvSpPr>
          <p:spPr>
            <a:xfrm>
              <a:off x="9691738" y="1949675"/>
              <a:ext cx="54000" cy="54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椭圆 47">
              <a:extLst>
                <a:ext uri="{FF2B5EF4-FFF2-40B4-BE49-F238E27FC236}">
                  <a16:creationId xmlns:a16="http://schemas.microsoft.com/office/drawing/2014/main" id="{AD368933-7C8A-4050-167A-A4B0562446FC}"/>
                </a:ext>
              </a:extLst>
            </p:cNvPr>
            <p:cNvSpPr/>
            <p:nvPr/>
          </p:nvSpPr>
          <p:spPr>
            <a:xfrm>
              <a:off x="9926134" y="1949675"/>
              <a:ext cx="54000" cy="54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椭圆 48">
              <a:extLst>
                <a:ext uri="{FF2B5EF4-FFF2-40B4-BE49-F238E27FC236}">
                  <a16:creationId xmlns:a16="http://schemas.microsoft.com/office/drawing/2014/main" id="{6640E36C-A63A-50EF-81B1-0CC965C4ACB6}"/>
                </a:ext>
              </a:extLst>
            </p:cNvPr>
            <p:cNvSpPr/>
            <p:nvPr/>
          </p:nvSpPr>
          <p:spPr>
            <a:xfrm>
              <a:off x="10160530" y="1949675"/>
              <a:ext cx="54000" cy="54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椭圆 49">
              <a:extLst>
                <a:ext uri="{FF2B5EF4-FFF2-40B4-BE49-F238E27FC236}">
                  <a16:creationId xmlns:a16="http://schemas.microsoft.com/office/drawing/2014/main" id="{2F67FBC6-6139-A79F-A8D5-6F698882AAD9}"/>
                </a:ext>
              </a:extLst>
            </p:cNvPr>
            <p:cNvSpPr/>
            <p:nvPr/>
          </p:nvSpPr>
          <p:spPr>
            <a:xfrm>
              <a:off x="8754156" y="2152026"/>
              <a:ext cx="54000" cy="54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椭圆 50">
              <a:extLst>
                <a:ext uri="{FF2B5EF4-FFF2-40B4-BE49-F238E27FC236}">
                  <a16:creationId xmlns:a16="http://schemas.microsoft.com/office/drawing/2014/main" id="{DA7BAC63-5853-3A73-ACE8-FAFFC38459ED}"/>
                </a:ext>
              </a:extLst>
            </p:cNvPr>
            <p:cNvSpPr/>
            <p:nvPr/>
          </p:nvSpPr>
          <p:spPr>
            <a:xfrm>
              <a:off x="8988552" y="2152026"/>
              <a:ext cx="54000" cy="54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椭圆 51">
              <a:extLst>
                <a:ext uri="{FF2B5EF4-FFF2-40B4-BE49-F238E27FC236}">
                  <a16:creationId xmlns:a16="http://schemas.microsoft.com/office/drawing/2014/main" id="{45D29846-ACB3-A128-EEEC-E7E6564EA3A4}"/>
                </a:ext>
              </a:extLst>
            </p:cNvPr>
            <p:cNvSpPr/>
            <p:nvPr/>
          </p:nvSpPr>
          <p:spPr>
            <a:xfrm>
              <a:off x="9222947" y="2152026"/>
              <a:ext cx="54000" cy="54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椭圆 52">
              <a:extLst>
                <a:ext uri="{FF2B5EF4-FFF2-40B4-BE49-F238E27FC236}">
                  <a16:creationId xmlns:a16="http://schemas.microsoft.com/office/drawing/2014/main" id="{8A53AA03-B87B-B151-485D-17C98850F84F}"/>
                </a:ext>
              </a:extLst>
            </p:cNvPr>
            <p:cNvSpPr/>
            <p:nvPr/>
          </p:nvSpPr>
          <p:spPr>
            <a:xfrm>
              <a:off x="9457343" y="2152026"/>
              <a:ext cx="54000" cy="54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椭圆 53">
              <a:extLst>
                <a:ext uri="{FF2B5EF4-FFF2-40B4-BE49-F238E27FC236}">
                  <a16:creationId xmlns:a16="http://schemas.microsoft.com/office/drawing/2014/main" id="{10AFF416-47A0-B64D-2768-AAE4D6AB9182}"/>
                </a:ext>
              </a:extLst>
            </p:cNvPr>
            <p:cNvSpPr/>
            <p:nvPr/>
          </p:nvSpPr>
          <p:spPr>
            <a:xfrm>
              <a:off x="9691738" y="2152026"/>
              <a:ext cx="54000" cy="54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椭圆 54">
              <a:extLst>
                <a:ext uri="{FF2B5EF4-FFF2-40B4-BE49-F238E27FC236}">
                  <a16:creationId xmlns:a16="http://schemas.microsoft.com/office/drawing/2014/main" id="{D49FD5C5-49EB-0B44-DD40-18B055783F1B}"/>
                </a:ext>
              </a:extLst>
            </p:cNvPr>
            <p:cNvSpPr/>
            <p:nvPr/>
          </p:nvSpPr>
          <p:spPr>
            <a:xfrm>
              <a:off x="9926134" y="2152026"/>
              <a:ext cx="54000" cy="54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椭圆 55">
              <a:extLst>
                <a:ext uri="{FF2B5EF4-FFF2-40B4-BE49-F238E27FC236}">
                  <a16:creationId xmlns:a16="http://schemas.microsoft.com/office/drawing/2014/main" id="{0D94067D-A286-D513-543A-ACD2611BCFE9}"/>
                </a:ext>
              </a:extLst>
            </p:cNvPr>
            <p:cNvSpPr/>
            <p:nvPr/>
          </p:nvSpPr>
          <p:spPr>
            <a:xfrm>
              <a:off x="10160530" y="2152026"/>
              <a:ext cx="54000" cy="54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椭圆 56">
              <a:extLst>
                <a:ext uri="{FF2B5EF4-FFF2-40B4-BE49-F238E27FC236}">
                  <a16:creationId xmlns:a16="http://schemas.microsoft.com/office/drawing/2014/main" id="{C1E8AB9A-FA42-C2AB-87F1-5CBBA564D954}"/>
                </a:ext>
              </a:extLst>
            </p:cNvPr>
            <p:cNvSpPr/>
            <p:nvPr/>
          </p:nvSpPr>
          <p:spPr>
            <a:xfrm>
              <a:off x="8754156" y="2354378"/>
              <a:ext cx="54000" cy="54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椭圆 57">
              <a:extLst>
                <a:ext uri="{FF2B5EF4-FFF2-40B4-BE49-F238E27FC236}">
                  <a16:creationId xmlns:a16="http://schemas.microsoft.com/office/drawing/2014/main" id="{6B1B26C3-7AE2-38C8-DA89-A627B5572166}"/>
                </a:ext>
              </a:extLst>
            </p:cNvPr>
            <p:cNvSpPr/>
            <p:nvPr/>
          </p:nvSpPr>
          <p:spPr>
            <a:xfrm>
              <a:off x="8988552" y="2354378"/>
              <a:ext cx="54000" cy="54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椭圆 58">
              <a:extLst>
                <a:ext uri="{FF2B5EF4-FFF2-40B4-BE49-F238E27FC236}">
                  <a16:creationId xmlns:a16="http://schemas.microsoft.com/office/drawing/2014/main" id="{32968AFB-0A6F-CA14-BEBE-E97CA56767A9}"/>
                </a:ext>
              </a:extLst>
            </p:cNvPr>
            <p:cNvSpPr/>
            <p:nvPr/>
          </p:nvSpPr>
          <p:spPr>
            <a:xfrm>
              <a:off x="9222947" y="2354378"/>
              <a:ext cx="54000" cy="54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椭圆 59">
              <a:extLst>
                <a:ext uri="{FF2B5EF4-FFF2-40B4-BE49-F238E27FC236}">
                  <a16:creationId xmlns:a16="http://schemas.microsoft.com/office/drawing/2014/main" id="{FFD4931F-7EE6-F7C0-9197-63FA3B1F2F7D}"/>
                </a:ext>
              </a:extLst>
            </p:cNvPr>
            <p:cNvSpPr/>
            <p:nvPr/>
          </p:nvSpPr>
          <p:spPr>
            <a:xfrm>
              <a:off x="9457343" y="2354378"/>
              <a:ext cx="54000" cy="54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椭圆 60">
              <a:extLst>
                <a:ext uri="{FF2B5EF4-FFF2-40B4-BE49-F238E27FC236}">
                  <a16:creationId xmlns:a16="http://schemas.microsoft.com/office/drawing/2014/main" id="{0BCDDC4D-DD0B-B423-3963-4104C58CCBCA}"/>
                </a:ext>
              </a:extLst>
            </p:cNvPr>
            <p:cNvSpPr/>
            <p:nvPr/>
          </p:nvSpPr>
          <p:spPr>
            <a:xfrm>
              <a:off x="9691738" y="2354378"/>
              <a:ext cx="54000" cy="54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椭圆 61">
              <a:extLst>
                <a:ext uri="{FF2B5EF4-FFF2-40B4-BE49-F238E27FC236}">
                  <a16:creationId xmlns:a16="http://schemas.microsoft.com/office/drawing/2014/main" id="{1BD5DFB4-5F6E-8BB2-62B0-4757243B8F98}"/>
                </a:ext>
              </a:extLst>
            </p:cNvPr>
            <p:cNvSpPr/>
            <p:nvPr/>
          </p:nvSpPr>
          <p:spPr>
            <a:xfrm>
              <a:off x="9926134" y="2354378"/>
              <a:ext cx="54000" cy="54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椭圆 62">
              <a:extLst>
                <a:ext uri="{FF2B5EF4-FFF2-40B4-BE49-F238E27FC236}">
                  <a16:creationId xmlns:a16="http://schemas.microsoft.com/office/drawing/2014/main" id="{4F568401-CB43-5851-BC34-DED2D6AD4E97}"/>
                </a:ext>
              </a:extLst>
            </p:cNvPr>
            <p:cNvSpPr/>
            <p:nvPr/>
          </p:nvSpPr>
          <p:spPr>
            <a:xfrm>
              <a:off x="10160530" y="2354378"/>
              <a:ext cx="54000" cy="54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椭圆 63">
              <a:extLst>
                <a:ext uri="{FF2B5EF4-FFF2-40B4-BE49-F238E27FC236}">
                  <a16:creationId xmlns:a16="http://schemas.microsoft.com/office/drawing/2014/main" id="{6E1726FA-5E39-A536-7386-3FE4E51A3094}"/>
                </a:ext>
              </a:extLst>
            </p:cNvPr>
            <p:cNvSpPr/>
            <p:nvPr/>
          </p:nvSpPr>
          <p:spPr>
            <a:xfrm>
              <a:off x="8754156" y="2556730"/>
              <a:ext cx="54000" cy="54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椭圆 64">
              <a:extLst>
                <a:ext uri="{FF2B5EF4-FFF2-40B4-BE49-F238E27FC236}">
                  <a16:creationId xmlns:a16="http://schemas.microsoft.com/office/drawing/2014/main" id="{4E3E1F95-4DEB-98B4-5277-06F316716E81}"/>
                </a:ext>
              </a:extLst>
            </p:cNvPr>
            <p:cNvSpPr/>
            <p:nvPr/>
          </p:nvSpPr>
          <p:spPr>
            <a:xfrm>
              <a:off x="8988552" y="2556730"/>
              <a:ext cx="54000" cy="54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椭圆 65">
              <a:extLst>
                <a:ext uri="{FF2B5EF4-FFF2-40B4-BE49-F238E27FC236}">
                  <a16:creationId xmlns:a16="http://schemas.microsoft.com/office/drawing/2014/main" id="{DEBFEC36-E772-16C7-5C3C-13E98BB98B94}"/>
                </a:ext>
              </a:extLst>
            </p:cNvPr>
            <p:cNvSpPr/>
            <p:nvPr/>
          </p:nvSpPr>
          <p:spPr>
            <a:xfrm>
              <a:off x="9222947" y="2556730"/>
              <a:ext cx="54000" cy="54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椭圆 66">
              <a:extLst>
                <a:ext uri="{FF2B5EF4-FFF2-40B4-BE49-F238E27FC236}">
                  <a16:creationId xmlns:a16="http://schemas.microsoft.com/office/drawing/2014/main" id="{841F0140-BAB9-14A5-EDE4-1FD45D3CCF0C}"/>
                </a:ext>
              </a:extLst>
            </p:cNvPr>
            <p:cNvSpPr/>
            <p:nvPr/>
          </p:nvSpPr>
          <p:spPr>
            <a:xfrm>
              <a:off x="9457343" y="2556730"/>
              <a:ext cx="54000" cy="54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椭圆 67">
              <a:extLst>
                <a:ext uri="{FF2B5EF4-FFF2-40B4-BE49-F238E27FC236}">
                  <a16:creationId xmlns:a16="http://schemas.microsoft.com/office/drawing/2014/main" id="{8FB31A46-7851-4E29-0C52-D0F4CAC7DE98}"/>
                </a:ext>
              </a:extLst>
            </p:cNvPr>
            <p:cNvSpPr/>
            <p:nvPr/>
          </p:nvSpPr>
          <p:spPr>
            <a:xfrm>
              <a:off x="9691738" y="2556730"/>
              <a:ext cx="54000" cy="54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椭圆 68">
              <a:extLst>
                <a:ext uri="{FF2B5EF4-FFF2-40B4-BE49-F238E27FC236}">
                  <a16:creationId xmlns:a16="http://schemas.microsoft.com/office/drawing/2014/main" id="{706CCDFE-A569-90F7-0BFF-32A9A5C7CAFF}"/>
                </a:ext>
              </a:extLst>
            </p:cNvPr>
            <p:cNvSpPr/>
            <p:nvPr/>
          </p:nvSpPr>
          <p:spPr>
            <a:xfrm>
              <a:off x="9926134" y="2556730"/>
              <a:ext cx="54000" cy="54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椭圆 69">
              <a:extLst>
                <a:ext uri="{FF2B5EF4-FFF2-40B4-BE49-F238E27FC236}">
                  <a16:creationId xmlns:a16="http://schemas.microsoft.com/office/drawing/2014/main" id="{DF135E06-579A-181A-1085-45C60E6467D5}"/>
                </a:ext>
              </a:extLst>
            </p:cNvPr>
            <p:cNvSpPr/>
            <p:nvPr/>
          </p:nvSpPr>
          <p:spPr>
            <a:xfrm>
              <a:off x="10160530" y="2556730"/>
              <a:ext cx="54000" cy="54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0" name="文本框 79">
            <a:extLst>
              <a:ext uri="{FF2B5EF4-FFF2-40B4-BE49-F238E27FC236}">
                <a16:creationId xmlns:a16="http://schemas.microsoft.com/office/drawing/2014/main" id="{6F3D8E1D-156A-0B61-A7BA-260BACDEC115}"/>
              </a:ext>
            </a:extLst>
          </p:cNvPr>
          <p:cNvSpPr txBox="1"/>
          <p:nvPr/>
        </p:nvSpPr>
        <p:spPr>
          <a:xfrm>
            <a:off x="919368" y="4038064"/>
            <a:ext cx="3231654" cy="671466"/>
          </a:xfrm>
          <a:prstGeom prst="rect">
            <a:avLst/>
          </a:prstGeom>
          <a:noFill/>
        </p:spPr>
        <p:txBody>
          <a:bodyPr wrap="none" lIns="0" tIns="0" rIns="0" bIns="0" rtlCol="0">
            <a:spAutoFit/>
          </a:bodyPr>
          <a:lstStyle/>
          <a:p>
            <a:pPr>
              <a:lnSpc>
                <a:spcPct val="125000"/>
              </a:lnSpc>
            </a:pPr>
            <a:r>
              <a:rPr lang="zh-CN" altLang="en-US" dirty="0">
                <a:solidFill>
                  <a:schemeClr val="accent1"/>
                </a:solidFill>
              </a:rPr>
              <a:t>请入内容请输入内容请输入内容</a:t>
            </a:r>
            <a:endParaRPr lang="en-US" altLang="zh-CN" dirty="0">
              <a:solidFill>
                <a:schemeClr val="accent1"/>
              </a:solidFill>
            </a:endParaRPr>
          </a:p>
          <a:p>
            <a:pPr>
              <a:lnSpc>
                <a:spcPct val="125000"/>
              </a:lnSpc>
            </a:pPr>
            <a:r>
              <a:rPr lang="zh-CN" altLang="en-US" dirty="0">
                <a:solidFill>
                  <a:schemeClr val="accent1"/>
                </a:solidFill>
              </a:rPr>
              <a:t>请入内容请输入内容请输入内容</a:t>
            </a:r>
          </a:p>
        </p:txBody>
      </p:sp>
      <p:sp>
        <p:nvSpPr>
          <p:cNvPr id="120" name="任意多边形: 形状 119">
            <a:extLst>
              <a:ext uri="{FF2B5EF4-FFF2-40B4-BE49-F238E27FC236}">
                <a16:creationId xmlns:a16="http://schemas.microsoft.com/office/drawing/2014/main" id="{40921AE9-56B7-F9B1-2B29-99244B22EDB3}"/>
              </a:ext>
            </a:extLst>
          </p:cNvPr>
          <p:cNvSpPr/>
          <p:nvPr/>
        </p:nvSpPr>
        <p:spPr>
          <a:xfrm>
            <a:off x="10344418" y="0"/>
            <a:ext cx="1422262" cy="786226"/>
          </a:xfrm>
          <a:custGeom>
            <a:avLst/>
            <a:gdLst>
              <a:gd name="connsiteX0" fmla="*/ 7570 w 1422262"/>
              <a:gd name="connsiteY0" fmla="*/ 0 h 786226"/>
              <a:gd name="connsiteX1" fmla="*/ 1414692 w 1422262"/>
              <a:gd name="connsiteY1" fmla="*/ 0 h 786226"/>
              <a:gd name="connsiteX2" fmla="*/ 1422262 w 1422262"/>
              <a:gd name="connsiteY2" fmla="*/ 75095 h 786226"/>
              <a:gd name="connsiteX3" fmla="*/ 711131 w 1422262"/>
              <a:gd name="connsiteY3" fmla="*/ 786226 h 786226"/>
              <a:gd name="connsiteX4" fmla="*/ 0 w 1422262"/>
              <a:gd name="connsiteY4" fmla="*/ 75095 h 78622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22262" h="786226">
                <a:moveTo>
                  <a:pt x="7570" y="0"/>
                </a:moveTo>
                <a:lnTo>
                  <a:pt x="1414692" y="0"/>
                </a:lnTo>
                <a:lnTo>
                  <a:pt x="1422262" y="75095"/>
                </a:lnTo>
                <a:cubicBezTo>
                  <a:pt x="1422262" y="467842"/>
                  <a:pt x="1103878" y="786226"/>
                  <a:pt x="711131" y="786226"/>
                </a:cubicBezTo>
                <a:cubicBezTo>
                  <a:pt x="318384" y="786226"/>
                  <a:pt x="0" y="467842"/>
                  <a:pt x="0" y="75095"/>
                </a:cubicBezTo>
                <a:close/>
              </a:path>
            </a:pathLst>
          </a:custGeom>
          <a:gradFill>
            <a:gsLst>
              <a:gs pos="7000">
                <a:srgbClr val="FED6A9"/>
              </a:gs>
              <a:gs pos="75000">
                <a:srgbClr val="E5468B"/>
              </a:gs>
              <a:gs pos="96000">
                <a:srgbClr val="BB9AFF"/>
              </a:gs>
            </a:gsLst>
            <a:path path="circle">
              <a:fillToRect r="100000" b="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pic>
        <p:nvPicPr>
          <p:cNvPr id="125" name="图片 124">
            <a:extLst>
              <a:ext uri="{FF2B5EF4-FFF2-40B4-BE49-F238E27FC236}">
                <a16:creationId xmlns:a16="http://schemas.microsoft.com/office/drawing/2014/main" id="{21905DD6-82AA-5F21-CA96-907339AD5D61}"/>
              </a:ext>
            </a:extLst>
          </p:cNvPr>
          <p:cNvPicPr>
            <a:picLocks noChangeAspect="1"/>
          </p:cNvPicPr>
          <p:nvPr/>
        </p:nvPicPr>
        <p:blipFill>
          <a:blip r:embed="rId4" cstate="email">
            <a:duotone>
              <a:schemeClr val="accent4">
                <a:shade val="45000"/>
                <a:satMod val="135000"/>
              </a:schemeClr>
              <a:prstClr val="white"/>
            </a:duotone>
            <a:extLst>
              <a:ext uri="{BEBA8EAE-BF5A-486C-A8C5-ECC9F3942E4B}">
                <a14:imgProps xmlns:a14="http://schemas.microsoft.com/office/drawing/2010/main">
                  <a14:imgLayer r:embed="rId5">
                    <a14:imgEffect>
                      <a14:artisticFilmGrain grainSize="15"/>
                    </a14:imgEffect>
                  </a14:imgLayer>
                </a14:imgProps>
              </a:ext>
              <a:ext uri="{28A0092B-C50C-407E-A947-70E740481C1C}">
                <a14:useLocalDpi xmlns:a14="http://schemas.microsoft.com/office/drawing/2010/main"/>
              </a:ext>
            </a:extLst>
          </a:blip>
          <a:srcRect/>
          <a:stretch>
            <a:fillRect/>
          </a:stretch>
        </p:blipFill>
        <p:spPr>
          <a:xfrm>
            <a:off x="7748328" y="3500438"/>
            <a:ext cx="4443672" cy="3357562"/>
          </a:xfrm>
          <a:custGeom>
            <a:avLst/>
            <a:gdLst>
              <a:gd name="connsiteX0" fmla="*/ 0 w 4443672"/>
              <a:gd name="connsiteY0" fmla="*/ 0 h 3357562"/>
              <a:gd name="connsiteX1" fmla="*/ 4443672 w 4443672"/>
              <a:gd name="connsiteY1" fmla="*/ 0 h 3357562"/>
              <a:gd name="connsiteX2" fmla="*/ 4443672 w 4443672"/>
              <a:gd name="connsiteY2" fmla="*/ 3357562 h 3357562"/>
              <a:gd name="connsiteX3" fmla="*/ 0 w 4443672"/>
              <a:gd name="connsiteY3" fmla="*/ 3357562 h 3357562"/>
            </a:gdLst>
            <a:ahLst/>
            <a:cxnLst>
              <a:cxn ang="0">
                <a:pos x="connsiteX0" y="connsiteY0"/>
              </a:cxn>
              <a:cxn ang="0">
                <a:pos x="connsiteX1" y="connsiteY1"/>
              </a:cxn>
              <a:cxn ang="0">
                <a:pos x="connsiteX2" y="connsiteY2"/>
              </a:cxn>
              <a:cxn ang="0">
                <a:pos x="connsiteX3" y="connsiteY3"/>
              </a:cxn>
            </a:cxnLst>
            <a:rect l="l" t="t" r="r" b="b"/>
            <a:pathLst>
              <a:path w="4443672" h="3357562">
                <a:moveTo>
                  <a:pt x="0" y="0"/>
                </a:moveTo>
                <a:lnTo>
                  <a:pt x="4443672" y="0"/>
                </a:lnTo>
                <a:lnTo>
                  <a:pt x="4443672" y="3357562"/>
                </a:lnTo>
                <a:lnTo>
                  <a:pt x="0" y="3357562"/>
                </a:lnTo>
                <a:close/>
              </a:path>
            </a:pathLst>
          </a:custGeom>
        </p:spPr>
      </p:pic>
      <p:grpSp>
        <p:nvGrpSpPr>
          <p:cNvPr id="12" name="组合 11">
            <a:extLst>
              <a:ext uri="{FF2B5EF4-FFF2-40B4-BE49-F238E27FC236}">
                <a16:creationId xmlns:a16="http://schemas.microsoft.com/office/drawing/2014/main" id="{C01DEB9C-62B6-9EEB-B2E0-E247B2C82865}"/>
              </a:ext>
            </a:extLst>
          </p:cNvPr>
          <p:cNvGrpSpPr/>
          <p:nvPr/>
        </p:nvGrpSpPr>
        <p:grpSpPr>
          <a:xfrm>
            <a:off x="11650051" y="1063858"/>
            <a:ext cx="458704" cy="1460374"/>
            <a:chOff x="11650051" y="1063858"/>
            <a:chExt cx="458704" cy="1460374"/>
          </a:xfrm>
        </p:grpSpPr>
        <p:sp>
          <p:nvSpPr>
            <p:cNvPr id="98" name="椭圆 97">
              <a:extLst>
                <a:ext uri="{FF2B5EF4-FFF2-40B4-BE49-F238E27FC236}">
                  <a16:creationId xmlns:a16="http://schemas.microsoft.com/office/drawing/2014/main" id="{B2E5CC36-EDA3-BB40-A6A4-0A06B568D26E}"/>
                </a:ext>
              </a:extLst>
            </p:cNvPr>
            <p:cNvSpPr/>
            <p:nvPr/>
          </p:nvSpPr>
          <p:spPr>
            <a:xfrm rot="5400000">
              <a:off x="12054755" y="1063858"/>
              <a:ext cx="54000" cy="5400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9" name="椭圆 98">
              <a:extLst>
                <a:ext uri="{FF2B5EF4-FFF2-40B4-BE49-F238E27FC236}">
                  <a16:creationId xmlns:a16="http://schemas.microsoft.com/office/drawing/2014/main" id="{F8156509-5026-F6E0-AC55-480629900208}"/>
                </a:ext>
              </a:extLst>
            </p:cNvPr>
            <p:cNvSpPr/>
            <p:nvPr/>
          </p:nvSpPr>
          <p:spPr>
            <a:xfrm rot="5400000">
              <a:off x="12054755" y="1298254"/>
              <a:ext cx="54000" cy="5400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0" name="椭圆 99">
              <a:extLst>
                <a:ext uri="{FF2B5EF4-FFF2-40B4-BE49-F238E27FC236}">
                  <a16:creationId xmlns:a16="http://schemas.microsoft.com/office/drawing/2014/main" id="{7754851B-D341-F057-BE2A-1089FA9297F3}"/>
                </a:ext>
              </a:extLst>
            </p:cNvPr>
            <p:cNvSpPr/>
            <p:nvPr/>
          </p:nvSpPr>
          <p:spPr>
            <a:xfrm rot="5400000">
              <a:off x="12054755" y="1532649"/>
              <a:ext cx="54000" cy="5400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1" name="椭圆 100">
              <a:extLst>
                <a:ext uri="{FF2B5EF4-FFF2-40B4-BE49-F238E27FC236}">
                  <a16:creationId xmlns:a16="http://schemas.microsoft.com/office/drawing/2014/main" id="{554766B9-446F-F5DB-D9F1-2E00F9E149E2}"/>
                </a:ext>
              </a:extLst>
            </p:cNvPr>
            <p:cNvSpPr/>
            <p:nvPr/>
          </p:nvSpPr>
          <p:spPr>
            <a:xfrm rot="5400000">
              <a:off x="12054755" y="1767045"/>
              <a:ext cx="54000" cy="5400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2" name="椭圆 101">
              <a:extLst>
                <a:ext uri="{FF2B5EF4-FFF2-40B4-BE49-F238E27FC236}">
                  <a16:creationId xmlns:a16="http://schemas.microsoft.com/office/drawing/2014/main" id="{78C8128E-BB9C-1243-8CDA-77EAB23D34B3}"/>
                </a:ext>
              </a:extLst>
            </p:cNvPr>
            <p:cNvSpPr/>
            <p:nvPr/>
          </p:nvSpPr>
          <p:spPr>
            <a:xfrm rot="5400000">
              <a:off x="12054755" y="2001440"/>
              <a:ext cx="54000" cy="5400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 name="椭圆 102">
              <a:extLst>
                <a:ext uri="{FF2B5EF4-FFF2-40B4-BE49-F238E27FC236}">
                  <a16:creationId xmlns:a16="http://schemas.microsoft.com/office/drawing/2014/main" id="{66AB0DD9-AC98-DE2F-97C3-74838F9B4703}"/>
                </a:ext>
              </a:extLst>
            </p:cNvPr>
            <p:cNvSpPr/>
            <p:nvPr/>
          </p:nvSpPr>
          <p:spPr>
            <a:xfrm rot="5400000">
              <a:off x="12054755" y="2235836"/>
              <a:ext cx="54000" cy="5400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 name="椭圆 103">
              <a:extLst>
                <a:ext uri="{FF2B5EF4-FFF2-40B4-BE49-F238E27FC236}">
                  <a16:creationId xmlns:a16="http://schemas.microsoft.com/office/drawing/2014/main" id="{CE0E5D8C-CF14-EB40-0ADD-84F012096E4B}"/>
                </a:ext>
              </a:extLst>
            </p:cNvPr>
            <p:cNvSpPr/>
            <p:nvPr/>
          </p:nvSpPr>
          <p:spPr>
            <a:xfrm rot="5400000">
              <a:off x="12054755" y="2470232"/>
              <a:ext cx="54000" cy="5400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5" name="椭圆 104">
              <a:extLst>
                <a:ext uri="{FF2B5EF4-FFF2-40B4-BE49-F238E27FC236}">
                  <a16:creationId xmlns:a16="http://schemas.microsoft.com/office/drawing/2014/main" id="{D2E0A079-4319-2696-1668-E0B89F1EFB96}"/>
                </a:ext>
              </a:extLst>
            </p:cNvPr>
            <p:cNvSpPr/>
            <p:nvPr/>
          </p:nvSpPr>
          <p:spPr>
            <a:xfrm rot="5400000">
              <a:off x="11852403" y="1063858"/>
              <a:ext cx="54000" cy="5400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6" name="椭圆 105">
              <a:extLst>
                <a:ext uri="{FF2B5EF4-FFF2-40B4-BE49-F238E27FC236}">
                  <a16:creationId xmlns:a16="http://schemas.microsoft.com/office/drawing/2014/main" id="{FFB89D2C-4EAE-D2B2-2765-64D5B0458B02}"/>
                </a:ext>
              </a:extLst>
            </p:cNvPr>
            <p:cNvSpPr/>
            <p:nvPr/>
          </p:nvSpPr>
          <p:spPr>
            <a:xfrm rot="5400000">
              <a:off x="11852403" y="1298254"/>
              <a:ext cx="54000" cy="5400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7" name="椭圆 106">
              <a:extLst>
                <a:ext uri="{FF2B5EF4-FFF2-40B4-BE49-F238E27FC236}">
                  <a16:creationId xmlns:a16="http://schemas.microsoft.com/office/drawing/2014/main" id="{536F6F4C-D709-1628-A2AD-EAEA8065CC0D}"/>
                </a:ext>
              </a:extLst>
            </p:cNvPr>
            <p:cNvSpPr/>
            <p:nvPr/>
          </p:nvSpPr>
          <p:spPr>
            <a:xfrm rot="5400000">
              <a:off x="11852403" y="1532649"/>
              <a:ext cx="54000" cy="5400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8" name="椭圆 107">
              <a:extLst>
                <a:ext uri="{FF2B5EF4-FFF2-40B4-BE49-F238E27FC236}">
                  <a16:creationId xmlns:a16="http://schemas.microsoft.com/office/drawing/2014/main" id="{7EC4FCD3-E433-E024-4CC8-95898DBBB784}"/>
                </a:ext>
              </a:extLst>
            </p:cNvPr>
            <p:cNvSpPr/>
            <p:nvPr/>
          </p:nvSpPr>
          <p:spPr>
            <a:xfrm rot="5400000">
              <a:off x="11852403" y="1767045"/>
              <a:ext cx="54000" cy="5400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9" name="椭圆 108">
              <a:extLst>
                <a:ext uri="{FF2B5EF4-FFF2-40B4-BE49-F238E27FC236}">
                  <a16:creationId xmlns:a16="http://schemas.microsoft.com/office/drawing/2014/main" id="{CFF16CEF-5CDF-FEA8-DAA6-6388BB07CA22}"/>
                </a:ext>
              </a:extLst>
            </p:cNvPr>
            <p:cNvSpPr/>
            <p:nvPr/>
          </p:nvSpPr>
          <p:spPr>
            <a:xfrm rot="5400000">
              <a:off x="11852403" y="2001440"/>
              <a:ext cx="54000" cy="5400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0" name="椭圆 109">
              <a:extLst>
                <a:ext uri="{FF2B5EF4-FFF2-40B4-BE49-F238E27FC236}">
                  <a16:creationId xmlns:a16="http://schemas.microsoft.com/office/drawing/2014/main" id="{A66EFFF8-BC3A-A321-0C2D-07D434CBC4F2}"/>
                </a:ext>
              </a:extLst>
            </p:cNvPr>
            <p:cNvSpPr/>
            <p:nvPr/>
          </p:nvSpPr>
          <p:spPr>
            <a:xfrm rot="5400000">
              <a:off x="11852403" y="2235836"/>
              <a:ext cx="54000" cy="5400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1" name="椭圆 110">
              <a:extLst>
                <a:ext uri="{FF2B5EF4-FFF2-40B4-BE49-F238E27FC236}">
                  <a16:creationId xmlns:a16="http://schemas.microsoft.com/office/drawing/2014/main" id="{6E50A854-61EC-9319-AF8F-6A694F6F6FE7}"/>
                </a:ext>
              </a:extLst>
            </p:cNvPr>
            <p:cNvSpPr/>
            <p:nvPr/>
          </p:nvSpPr>
          <p:spPr>
            <a:xfrm rot="5400000">
              <a:off x="11852403" y="2470232"/>
              <a:ext cx="54000" cy="5400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2" name="椭圆 111">
              <a:extLst>
                <a:ext uri="{FF2B5EF4-FFF2-40B4-BE49-F238E27FC236}">
                  <a16:creationId xmlns:a16="http://schemas.microsoft.com/office/drawing/2014/main" id="{20893E38-3526-D702-5034-1DEA03017897}"/>
                </a:ext>
              </a:extLst>
            </p:cNvPr>
            <p:cNvSpPr/>
            <p:nvPr/>
          </p:nvSpPr>
          <p:spPr>
            <a:xfrm rot="5400000">
              <a:off x="11650051" y="1063858"/>
              <a:ext cx="54000" cy="5400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3" name="椭圆 112">
              <a:extLst>
                <a:ext uri="{FF2B5EF4-FFF2-40B4-BE49-F238E27FC236}">
                  <a16:creationId xmlns:a16="http://schemas.microsoft.com/office/drawing/2014/main" id="{6484C0AC-D876-19ED-54EA-1C8B497B73EC}"/>
                </a:ext>
              </a:extLst>
            </p:cNvPr>
            <p:cNvSpPr/>
            <p:nvPr/>
          </p:nvSpPr>
          <p:spPr>
            <a:xfrm rot="5400000">
              <a:off x="11650051" y="1298254"/>
              <a:ext cx="54000" cy="5400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4" name="椭圆 113">
              <a:extLst>
                <a:ext uri="{FF2B5EF4-FFF2-40B4-BE49-F238E27FC236}">
                  <a16:creationId xmlns:a16="http://schemas.microsoft.com/office/drawing/2014/main" id="{FDC14D1E-A369-EE50-5015-EEB78C22F0E4}"/>
                </a:ext>
              </a:extLst>
            </p:cNvPr>
            <p:cNvSpPr/>
            <p:nvPr/>
          </p:nvSpPr>
          <p:spPr>
            <a:xfrm rot="5400000">
              <a:off x="11650051" y="1532649"/>
              <a:ext cx="54000" cy="5400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5" name="椭圆 114">
              <a:extLst>
                <a:ext uri="{FF2B5EF4-FFF2-40B4-BE49-F238E27FC236}">
                  <a16:creationId xmlns:a16="http://schemas.microsoft.com/office/drawing/2014/main" id="{9E8E916B-30CA-6FF8-227C-FAA020154720}"/>
                </a:ext>
              </a:extLst>
            </p:cNvPr>
            <p:cNvSpPr/>
            <p:nvPr/>
          </p:nvSpPr>
          <p:spPr>
            <a:xfrm rot="5400000">
              <a:off x="11650051" y="1767045"/>
              <a:ext cx="54000" cy="5400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6" name="椭圆 115">
              <a:extLst>
                <a:ext uri="{FF2B5EF4-FFF2-40B4-BE49-F238E27FC236}">
                  <a16:creationId xmlns:a16="http://schemas.microsoft.com/office/drawing/2014/main" id="{A7F68836-1F47-487A-D1D9-B17B75F68100}"/>
                </a:ext>
              </a:extLst>
            </p:cNvPr>
            <p:cNvSpPr/>
            <p:nvPr/>
          </p:nvSpPr>
          <p:spPr>
            <a:xfrm rot="5400000">
              <a:off x="11650051" y="2001440"/>
              <a:ext cx="54000" cy="5400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7" name="椭圆 116">
              <a:extLst>
                <a:ext uri="{FF2B5EF4-FFF2-40B4-BE49-F238E27FC236}">
                  <a16:creationId xmlns:a16="http://schemas.microsoft.com/office/drawing/2014/main" id="{5AD55AD2-F357-8696-50C6-84556ED9C36C}"/>
                </a:ext>
              </a:extLst>
            </p:cNvPr>
            <p:cNvSpPr/>
            <p:nvPr/>
          </p:nvSpPr>
          <p:spPr>
            <a:xfrm rot="5400000">
              <a:off x="11650051" y="2235836"/>
              <a:ext cx="54000" cy="5400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8" name="椭圆 117">
              <a:extLst>
                <a:ext uri="{FF2B5EF4-FFF2-40B4-BE49-F238E27FC236}">
                  <a16:creationId xmlns:a16="http://schemas.microsoft.com/office/drawing/2014/main" id="{72F3D02F-39C6-13F0-77AB-60FBB2822503}"/>
                </a:ext>
              </a:extLst>
            </p:cNvPr>
            <p:cNvSpPr/>
            <p:nvPr/>
          </p:nvSpPr>
          <p:spPr>
            <a:xfrm rot="5400000">
              <a:off x="11650051" y="2470232"/>
              <a:ext cx="54000" cy="5400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19" name="直接连接符 118">
            <a:extLst>
              <a:ext uri="{FF2B5EF4-FFF2-40B4-BE49-F238E27FC236}">
                <a16:creationId xmlns:a16="http://schemas.microsoft.com/office/drawing/2014/main" id="{797E3CE6-BFB4-6820-31A1-B27993EA9F18}"/>
              </a:ext>
            </a:extLst>
          </p:cNvPr>
          <p:cNvCxnSpPr>
            <a:cxnSpLocks/>
          </p:cNvCxnSpPr>
          <p:nvPr/>
        </p:nvCxnSpPr>
        <p:spPr>
          <a:xfrm>
            <a:off x="969865" y="3077264"/>
            <a:ext cx="208637" cy="0"/>
          </a:xfrm>
          <a:prstGeom prst="line">
            <a:avLst/>
          </a:prstGeom>
          <a:ln w="25400">
            <a:solidFill>
              <a:srgbClr val="645FE6"/>
            </a:solidFill>
          </a:ln>
        </p:spPr>
        <p:style>
          <a:lnRef idx="1">
            <a:schemeClr val="accent1"/>
          </a:lnRef>
          <a:fillRef idx="0">
            <a:schemeClr val="accent1"/>
          </a:fillRef>
          <a:effectRef idx="0">
            <a:schemeClr val="accent1"/>
          </a:effectRef>
          <a:fontRef idx="minor">
            <a:schemeClr val="tx1"/>
          </a:fontRef>
        </p:style>
      </p:cxnSp>
      <p:grpSp>
        <p:nvGrpSpPr>
          <p:cNvPr id="124" name="组合 123">
            <a:extLst>
              <a:ext uri="{FF2B5EF4-FFF2-40B4-BE49-F238E27FC236}">
                <a16:creationId xmlns:a16="http://schemas.microsoft.com/office/drawing/2014/main" id="{0F3BA671-C294-8F12-3337-8968111DCA38}"/>
              </a:ext>
            </a:extLst>
          </p:cNvPr>
          <p:cNvGrpSpPr/>
          <p:nvPr/>
        </p:nvGrpSpPr>
        <p:grpSpPr>
          <a:xfrm>
            <a:off x="8762675" y="5465875"/>
            <a:ext cx="623362" cy="511480"/>
            <a:chOff x="6752712" y="1677370"/>
            <a:chExt cx="623362" cy="511480"/>
          </a:xfrm>
        </p:grpSpPr>
        <p:sp>
          <p:nvSpPr>
            <p:cNvPr id="122" name="任意多边形: 形状 121">
              <a:extLst>
                <a:ext uri="{FF2B5EF4-FFF2-40B4-BE49-F238E27FC236}">
                  <a16:creationId xmlns:a16="http://schemas.microsoft.com/office/drawing/2014/main" id="{A583264B-D1FF-ED2F-786A-AC256D73FAF4}"/>
                </a:ext>
              </a:extLst>
            </p:cNvPr>
            <p:cNvSpPr/>
            <p:nvPr/>
          </p:nvSpPr>
          <p:spPr>
            <a:xfrm>
              <a:off x="6884266" y="1677370"/>
              <a:ext cx="491808" cy="511480"/>
            </a:xfrm>
            <a:custGeom>
              <a:avLst/>
              <a:gdLst>
                <a:gd name="connsiteX0" fmla="*/ 1269393 w 2538785"/>
                <a:gd name="connsiteY0" fmla="*/ 0 h 2640338"/>
                <a:gd name="connsiteX1" fmla="*/ 1270750 w 2538785"/>
                <a:gd name="connsiteY1" fmla="*/ 69 h 2640338"/>
                <a:gd name="connsiteX2" fmla="*/ 1276475 w 2538785"/>
                <a:gd name="connsiteY2" fmla="*/ 113446 h 2640338"/>
                <a:gd name="connsiteX3" fmla="*/ 2500755 w 2538785"/>
                <a:gd name="connsiteY3" fmla="*/ 1337727 h 2640338"/>
                <a:gd name="connsiteX4" fmla="*/ 2538785 w 2538785"/>
                <a:gd name="connsiteY4" fmla="*/ 1339647 h 2640338"/>
                <a:gd name="connsiteX5" fmla="*/ 2500755 w 2538785"/>
                <a:gd name="connsiteY5" fmla="*/ 1341568 h 2640338"/>
                <a:gd name="connsiteX6" fmla="*/ 1276475 w 2538785"/>
                <a:gd name="connsiteY6" fmla="*/ 2565848 h 2640338"/>
                <a:gd name="connsiteX7" fmla="*/ 1272721 w 2538785"/>
                <a:gd name="connsiteY7" fmla="*/ 2640180 h 2640338"/>
                <a:gd name="connsiteX8" fmla="*/ 1269393 w 2538785"/>
                <a:gd name="connsiteY8" fmla="*/ 2640338 h 2640338"/>
                <a:gd name="connsiteX9" fmla="*/ 1266065 w 2538785"/>
                <a:gd name="connsiteY9" fmla="*/ 2640180 h 2640338"/>
                <a:gd name="connsiteX10" fmla="*/ 1262312 w 2538785"/>
                <a:gd name="connsiteY10" fmla="*/ 2565848 h 2640338"/>
                <a:gd name="connsiteX11" fmla="*/ 38031 w 2538785"/>
                <a:gd name="connsiteY11" fmla="*/ 1341568 h 2640338"/>
                <a:gd name="connsiteX12" fmla="*/ 0 w 2538785"/>
                <a:gd name="connsiteY12" fmla="*/ 1339647 h 2640338"/>
                <a:gd name="connsiteX13" fmla="*/ 38031 w 2538785"/>
                <a:gd name="connsiteY13" fmla="*/ 1337727 h 2640338"/>
                <a:gd name="connsiteX14" fmla="*/ 1262312 w 2538785"/>
                <a:gd name="connsiteY14" fmla="*/ 113446 h 2640338"/>
                <a:gd name="connsiteX15" fmla="*/ 1268037 w 2538785"/>
                <a:gd name="connsiteY15" fmla="*/ 69 h 26403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38785" h="2640338">
                  <a:moveTo>
                    <a:pt x="1269393" y="0"/>
                  </a:moveTo>
                  <a:lnTo>
                    <a:pt x="1270750" y="69"/>
                  </a:lnTo>
                  <a:lnTo>
                    <a:pt x="1276475" y="113446"/>
                  </a:lnTo>
                  <a:cubicBezTo>
                    <a:pt x="1342032" y="758975"/>
                    <a:pt x="1855227" y="1272170"/>
                    <a:pt x="2500755" y="1337727"/>
                  </a:cubicBezTo>
                  <a:lnTo>
                    <a:pt x="2538785" y="1339647"/>
                  </a:lnTo>
                  <a:lnTo>
                    <a:pt x="2500755" y="1341568"/>
                  </a:lnTo>
                  <a:cubicBezTo>
                    <a:pt x="1855227" y="1407125"/>
                    <a:pt x="1342032" y="1920319"/>
                    <a:pt x="1276475" y="2565848"/>
                  </a:cubicBezTo>
                  <a:lnTo>
                    <a:pt x="1272721" y="2640180"/>
                  </a:lnTo>
                  <a:lnTo>
                    <a:pt x="1269393" y="2640338"/>
                  </a:lnTo>
                  <a:lnTo>
                    <a:pt x="1266065" y="2640180"/>
                  </a:lnTo>
                  <a:lnTo>
                    <a:pt x="1262312" y="2565848"/>
                  </a:lnTo>
                  <a:cubicBezTo>
                    <a:pt x="1196755" y="1920319"/>
                    <a:pt x="683560" y="1407125"/>
                    <a:pt x="38031" y="1341568"/>
                  </a:cubicBezTo>
                  <a:lnTo>
                    <a:pt x="0" y="1339647"/>
                  </a:lnTo>
                  <a:lnTo>
                    <a:pt x="38031" y="1337727"/>
                  </a:lnTo>
                  <a:cubicBezTo>
                    <a:pt x="683560" y="1272170"/>
                    <a:pt x="1196755" y="758975"/>
                    <a:pt x="1262312" y="113446"/>
                  </a:cubicBezTo>
                  <a:lnTo>
                    <a:pt x="1268037" y="69"/>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23" name="任意多边形: 形状 122">
              <a:extLst>
                <a:ext uri="{FF2B5EF4-FFF2-40B4-BE49-F238E27FC236}">
                  <a16:creationId xmlns:a16="http://schemas.microsoft.com/office/drawing/2014/main" id="{35283536-DA9F-09B4-5589-9115FA933919}"/>
                </a:ext>
              </a:extLst>
            </p:cNvPr>
            <p:cNvSpPr/>
            <p:nvPr/>
          </p:nvSpPr>
          <p:spPr>
            <a:xfrm>
              <a:off x="6752712" y="1677370"/>
              <a:ext cx="491808" cy="511480"/>
            </a:xfrm>
            <a:custGeom>
              <a:avLst/>
              <a:gdLst>
                <a:gd name="connsiteX0" fmla="*/ 1269393 w 2538785"/>
                <a:gd name="connsiteY0" fmla="*/ 0 h 2640338"/>
                <a:gd name="connsiteX1" fmla="*/ 1270750 w 2538785"/>
                <a:gd name="connsiteY1" fmla="*/ 69 h 2640338"/>
                <a:gd name="connsiteX2" fmla="*/ 1276475 w 2538785"/>
                <a:gd name="connsiteY2" fmla="*/ 113446 h 2640338"/>
                <a:gd name="connsiteX3" fmla="*/ 2500755 w 2538785"/>
                <a:gd name="connsiteY3" fmla="*/ 1337727 h 2640338"/>
                <a:gd name="connsiteX4" fmla="*/ 2538785 w 2538785"/>
                <a:gd name="connsiteY4" fmla="*/ 1339647 h 2640338"/>
                <a:gd name="connsiteX5" fmla="*/ 2500755 w 2538785"/>
                <a:gd name="connsiteY5" fmla="*/ 1341568 h 2640338"/>
                <a:gd name="connsiteX6" fmla="*/ 1276475 w 2538785"/>
                <a:gd name="connsiteY6" fmla="*/ 2565848 h 2640338"/>
                <a:gd name="connsiteX7" fmla="*/ 1272721 w 2538785"/>
                <a:gd name="connsiteY7" fmla="*/ 2640180 h 2640338"/>
                <a:gd name="connsiteX8" fmla="*/ 1269393 w 2538785"/>
                <a:gd name="connsiteY8" fmla="*/ 2640338 h 2640338"/>
                <a:gd name="connsiteX9" fmla="*/ 1266065 w 2538785"/>
                <a:gd name="connsiteY9" fmla="*/ 2640180 h 2640338"/>
                <a:gd name="connsiteX10" fmla="*/ 1262312 w 2538785"/>
                <a:gd name="connsiteY10" fmla="*/ 2565848 h 2640338"/>
                <a:gd name="connsiteX11" fmla="*/ 38031 w 2538785"/>
                <a:gd name="connsiteY11" fmla="*/ 1341568 h 2640338"/>
                <a:gd name="connsiteX12" fmla="*/ 0 w 2538785"/>
                <a:gd name="connsiteY12" fmla="*/ 1339647 h 2640338"/>
                <a:gd name="connsiteX13" fmla="*/ 38031 w 2538785"/>
                <a:gd name="connsiteY13" fmla="*/ 1337727 h 2640338"/>
                <a:gd name="connsiteX14" fmla="*/ 1262312 w 2538785"/>
                <a:gd name="connsiteY14" fmla="*/ 113446 h 2640338"/>
                <a:gd name="connsiteX15" fmla="*/ 1268037 w 2538785"/>
                <a:gd name="connsiteY15" fmla="*/ 69 h 26403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38785" h="2640338">
                  <a:moveTo>
                    <a:pt x="1269393" y="0"/>
                  </a:moveTo>
                  <a:lnTo>
                    <a:pt x="1270750" y="69"/>
                  </a:lnTo>
                  <a:lnTo>
                    <a:pt x="1276475" y="113446"/>
                  </a:lnTo>
                  <a:cubicBezTo>
                    <a:pt x="1342032" y="758975"/>
                    <a:pt x="1855227" y="1272170"/>
                    <a:pt x="2500755" y="1337727"/>
                  </a:cubicBezTo>
                  <a:lnTo>
                    <a:pt x="2538785" y="1339647"/>
                  </a:lnTo>
                  <a:lnTo>
                    <a:pt x="2500755" y="1341568"/>
                  </a:lnTo>
                  <a:cubicBezTo>
                    <a:pt x="1855227" y="1407125"/>
                    <a:pt x="1342032" y="1920319"/>
                    <a:pt x="1276475" y="2565848"/>
                  </a:cubicBezTo>
                  <a:lnTo>
                    <a:pt x="1272721" y="2640180"/>
                  </a:lnTo>
                  <a:lnTo>
                    <a:pt x="1269393" y="2640338"/>
                  </a:lnTo>
                  <a:lnTo>
                    <a:pt x="1266065" y="2640180"/>
                  </a:lnTo>
                  <a:lnTo>
                    <a:pt x="1262312" y="2565848"/>
                  </a:lnTo>
                  <a:cubicBezTo>
                    <a:pt x="1196755" y="1920319"/>
                    <a:pt x="683560" y="1407125"/>
                    <a:pt x="38031" y="1341568"/>
                  </a:cubicBezTo>
                  <a:lnTo>
                    <a:pt x="0" y="1339647"/>
                  </a:lnTo>
                  <a:lnTo>
                    <a:pt x="38031" y="1337727"/>
                  </a:lnTo>
                  <a:cubicBezTo>
                    <a:pt x="683560" y="1272170"/>
                    <a:pt x="1196755" y="758975"/>
                    <a:pt x="1262312" y="113446"/>
                  </a:cubicBezTo>
                  <a:lnTo>
                    <a:pt x="1268037" y="69"/>
                  </a:lnTo>
                  <a:close/>
                </a:path>
              </a:pathLst>
            </a:custGeom>
            <a:solidFill>
              <a:srgbClr val="EF9EDC"/>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spTree>
    <p:extLst>
      <p:ext uri="{BB962C8B-B14F-4D97-AF65-F5344CB8AC3E}">
        <p14:creationId xmlns:p14="http://schemas.microsoft.com/office/powerpoint/2010/main" val="334903998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52" name="任意多边形: 形状 151">
            <a:extLst>
              <a:ext uri="{FF2B5EF4-FFF2-40B4-BE49-F238E27FC236}">
                <a16:creationId xmlns:a16="http://schemas.microsoft.com/office/drawing/2014/main" id="{CB428198-1647-DF69-0098-911EDCA62030}"/>
              </a:ext>
            </a:extLst>
          </p:cNvPr>
          <p:cNvSpPr/>
          <p:nvPr/>
        </p:nvSpPr>
        <p:spPr>
          <a:xfrm>
            <a:off x="10795936" y="4902212"/>
            <a:ext cx="1396064" cy="1955788"/>
          </a:xfrm>
          <a:custGeom>
            <a:avLst/>
            <a:gdLst>
              <a:gd name="connsiteX0" fmla="*/ 1396064 w 1396064"/>
              <a:gd name="connsiteY0" fmla="*/ 0 h 1955788"/>
              <a:gd name="connsiteX1" fmla="*/ 1396064 w 1396064"/>
              <a:gd name="connsiteY1" fmla="*/ 1955788 h 1955788"/>
              <a:gd name="connsiteX2" fmla="*/ 7335 w 1396064"/>
              <a:gd name="connsiteY2" fmla="*/ 1955788 h 1955788"/>
              <a:gd name="connsiteX3" fmla="*/ 0 w 1396064"/>
              <a:gd name="connsiteY3" fmla="*/ 1810526 h 1955788"/>
              <a:gd name="connsiteX4" fmla="*/ 1317073 w 1396064"/>
              <a:gd name="connsiteY4" fmla="*/ 20311 h 19557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96064" h="1955788">
                <a:moveTo>
                  <a:pt x="1396064" y="0"/>
                </a:moveTo>
                <a:lnTo>
                  <a:pt x="1396064" y="1955788"/>
                </a:lnTo>
                <a:lnTo>
                  <a:pt x="7335" y="1955788"/>
                </a:lnTo>
                <a:lnTo>
                  <a:pt x="0" y="1810526"/>
                </a:lnTo>
                <a:cubicBezTo>
                  <a:pt x="0" y="969384"/>
                  <a:pt x="554028" y="257642"/>
                  <a:pt x="1317073" y="20311"/>
                </a:cubicBezTo>
                <a:close/>
              </a:path>
            </a:pathLst>
          </a:custGeom>
          <a:gradFill>
            <a:gsLst>
              <a:gs pos="7000">
                <a:srgbClr val="FED6A9"/>
              </a:gs>
              <a:gs pos="100000">
                <a:srgbClr val="E5468B"/>
              </a:gs>
            </a:gsLst>
            <a:path path="circle">
              <a:fillToRect r="100000" b="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pic>
        <p:nvPicPr>
          <p:cNvPr id="12" name="图片 11">
            <a:extLst>
              <a:ext uri="{FF2B5EF4-FFF2-40B4-BE49-F238E27FC236}">
                <a16:creationId xmlns:a16="http://schemas.microsoft.com/office/drawing/2014/main" id="{FC0DAC5D-B94F-09CA-EC56-6ED978B46826}"/>
              </a:ext>
            </a:extLst>
          </p:cNvPr>
          <p:cNvPicPr>
            <a:picLocks noChangeAspect="1"/>
          </p:cNvPicPr>
          <p:nvPr/>
        </p:nvPicPr>
        <p:blipFill rotWithShape="1">
          <a:blip r:embed="rId4" cstate="email">
            <a:extLst>
              <a:ext uri="{BEBA8EAE-BF5A-486C-A8C5-ECC9F3942E4B}">
                <a14:imgProps xmlns:a14="http://schemas.microsoft.com/office/drawing/2010/main">
                  <a14:imgLayer r:embed="rId5">
                    <a14:imgEffect>
                      <a14:artisticFilmGrain grainSize="15"/>
                    </a14:imgEffect>
                  </a14:imgLayer>
                </a14:imgProps>
              </a:ext>
              <a:ext uri="{28A0092B-C50C-407E-A947-70E740481C1C}">
                <a14:useLocalDpi xmlns:a14="http://schemas.microsoft.com/office/drawing/2010/main"/>
              </a:ext>
            </a:extLst>
          </a:blip>
          <a:srcRect/>
          <a:stretch/>
        </p:blipFill>
        <p:spPr>
          <a:xfrm rot="449315">
            <a:off x="478536" y="375290"/>
            <a:ext cx="4623097" cy="6724513"/>
          </a:xfrm>
          <a:prstGeom prst="rect">
            <a:avLst/>
          </a:prstGeom>
        </p:spPr>
      </p:pic>
      <p:sp>
        <p:nvSpPr>
          <p:cNvPr id="18" name="矩形: 圆角 17">
            <a:extLst>
              <a:ext uri="{FF2B5EF4-FFF2-40B4-BE49-F238E27FC236}">
                <a16:creationId xmlns:a16="http://schemas.microsoft.com/office/drawing/2014/main" id="{FC314DF7-4A1C-217C-A08D-BF2C59D3F25A}"/>
              </a:ext>
            </a:extLst>
          </p:cNvPr>
          <p:cNvSpPr/>
          <p:nvPr/>
        </p:nvSpPr>
        <p:spPr>
          <a:xfrm>
            <a:off x="1422537" y="1724088"/>
            <a:ext cx="2654700" cy="4122482"/>
          </a:xfrm>
          <a:prstGeom prst="roundRect">
            <a:avLst>
              <a:gd name="adj" fmla="val 7100"/>
            </a:avLst>
          </a:prstGeom>
          <a:gradFill>
            <a:gsLst>
              <a:gs pos="0">
                <a:schemeClr val="bg1">
                  <a:alpha val="56000"/>
                </a:schemeClr>
              </a:gs>
              <a:gs pos="100000">
                <a:schemeClr val="bg1">
                  <a:alpha val="13000"/>
                </a:schemeClr>
              </a:gs>
            </a:gsLst>
            <a:lin ang="2700000" scaled="1"/>
          </a:gradFill>
          <a:ln w="22225">
            <a:gradFill flip="none" rotWithShape="1">
              <a:gsLst>
                <a:gs pos="100000">
                  <a:schemeClr val="accent2">
                    <a:alpha val="76000"/>
                  </a:schemeClr>
                </a:gs>
                <a:gs pos="0">
                  <a:schemeClr val="bg1">
                    <a:alpha val="69000"/>
                  </a:schemeClr>
                </a:gs>
              </a:gsLst>
              <a:path path="circle">
                <a:fillToRect l="100000" t="100000"/>
              </a:path>
              <a:tileRect r="-100000" b="-100000"/>
            </a:gradFill>
          </a:ln>
          <a:effectLst>
            <a:outerShdw blurRad="381000" sx="102000" sy="102000" algn="ctr" rotWithShape="0">
              <a:srgbClr val="BB9AFF">
                <a:alpha val="15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a:endParaRPr lang="zh-CN" altLang="en-US"/>
          </a:p>
        </p:txBody>
      </p:sp>
      <p:sp>
        <p:nvSpPr>
          <p:cNvPr id="19" name="文本框 18">
            <a:extLst>
              <a:ext uri="{FF2B5EF4-FFF2-40B4-BE49-F238E27FC236}">
                <a16:creationId xmlns:a16="http://schemas.microsoft.com/office/drawing/2014/main" id="{32DBA91D-1D6B-AD27-AD74-3E0F38EA5B3D}"/>
              </a:ext>
            </a:extLst>
          </p:cNvPr>
          <p:cNvSpPr txBox="1"/>
          <p:nvPr/>
        </p:nvSpPr>
        <p:spPr>
          <a:xfrm>
            <a:off x="1696766" y="2255981"/>
            <a:ext cx="1667123" cy="400110"/>
          </a:xfrm>
          <a:prstGeom prst="rect">
            <a:avLst/>
          </a:prstGeom>
          <a:noFill/>
        </p:spPr>
        <p:txBody>
          <a:bodyPr wrap="none" lIns="0" tIns="0" rIns="0" bIns="0" rtlCol="0">
            <a:spAutoFit/>
          </a:bodyPr>
          <a:lstStyle>
            <a:defPPr>
              <a:defRPr lang="zh-CN"/>
            </a:defPPr>
            <a:lvl1pPr>
              <a:defRPr sz="2600">
                <a:gradFill flip="none" rotWithShape="1">
                  <a:gsLst>
                    <a:gs pos="53058">
                      <a:schemeClr val="accent3">
                        <a:lumMod val="75000"/>
                      </a:schemeClr>
                    </a:gs>
                    <a:gs pos="100000">
                      <a:schemeClr val="accent3"/>
                    </a:gs>
                    <a:gs pos="2000">
                      <a:schemeClr val="accent4"/>
                    </a:gs>
                  </a:gsLst>
                  <a:lin ang="13500000" scaled="1"/>
                  <a:tileRect/>
                </a:gradFill>
                <a:effectLst>
                  <a:outerShdw blurRad="50800" dist="38100" algn="l" rotWithShape="0">
                    <a:schemeClr val="accent4">
                      <a:alpha val="40000"/>
                    </a:schemeClr>
                  </a:outerShdw>
                </a:effectLst>
                <a:latin typeface="+mj-ea"/>
                <a:ea typeface="+mj-ea"/>
              </a:defRPr>
            </a:lvl1pPr>
          </a:lstStyle>
          <a:p>
            <a:r>
              <a:rPr lang="zh-CN" altLang="en-US" dirty="0"/>
              <a:t>请输入标题</a:t>
            </a:r>
          </a:p>
        </p:txBody>
      </p:sp>
      <p:sp>
        <p:nvSpPr>
          <p:cNvPr id="23" name="文本框 22">
            <a:extLst>
              <a:ext uri="{FF2B5EF4-FFF2-40B4-BE49-F238E27FC236}">
                <a16:creationId xmlns:a16="http://schemas.microsoft.com/office/drawing/2014/main" id="{C8E8BA6D-40D9-9BC0-C95D-3A74857DE725}"/>
              </a:ext>
            </a:extLst>
          </p:cNvPr>
          <p:cNvSpPr txBox="1"/>
          <p:nvPr/>
        </p:nvSpPr>
        <p:spPr>
          <a:xfrm>
            <a:off x="1696766" y="2955953"/>
            <a:ext cx="2100713" cy="1710212"/>
          </a:xfrm>
          <a:prstGeom prst="rect">
            <a:avLst/>
          </a:prstGeom>
          <a:noFill/>
        </p:spPr>
        <p:txBody>
          <a:bodyPr wrap="square" lIns="0" tIns="0" rIns="0" bIns="0" rtlCol="0">
            <a:spAutoFit/>
          </a:bodyPr>
          <a:lstStyle/>
          <a:p>
            <a:pPr>
              <a:lnSpc>
                <a:spcPct val="125000"/>
              </a:lnSpc>
            </a:pPr>
            <a:r>
              <a:rPr lang="zh-CN" altLang="en-US" dirty="0">
                <a:solidFill>
                  <a:schemeClr val="bg1"/>
                </a:solidFill>
              </a:rPr>
              <a:t>请输入内容请输入内容请输入内容请输入内容请输入内容请输入内容请输入内容请输入内容请输入内容</a:t>
            </a:r>
          </a:p>
        </p:txBody>
      </p:sp>
      <p:grpSp>
        <p:nvGrpSpPr>
          <p:cNvPr id="38" name="组合 37">
            <a:extLst>
              <a:ext uri="{FF2B5EF4-FFF2-40B4-BE49-F238E27FC236}">
                <a16:creationId xmlns:a16="http://schemas.microsoft.com/office/drawing/2014/main" id="{3B913FFB-5EE7-2F03-226C-D01869CBFC32}"/>
              </a:ext>
            </a:extLst>
          </p:cNvPr>
          <p:cNvGrpSpPr/>
          <p:nvPr/>
        </p:nvGrpSpPr>
        <p:grpSpPr>
          <a:xfrm>
            <a:off x="660194" y="5365969"/>
            <a:ext cx="1460374" cy="1065758"/>
            <a:chOff x="5171440" y="-883920"/>
            <a:chExt cx="1460374" cy="1065758"/>
          </a:xfrm>
          <a:solidFill>
            <a:schemeClr val="bg1"/>
          </a:solidFill>
        </p:grpSpPr>
        <p:sp>
          <p:nvSpPr>
            <p:cNvPr id="39" name="椭圆 38">
              <a:extLst>
                <a:ext uri="{FF2B5EF4-FFF2-40B4-BE49-F238E27FC236}">
                  <a16:creationId xmlns:a16="http://schemas.microsoft.com/office/drawing/2014/main" id="{084FA8D0-A723-D9E7-6AA2-E222764D33C0}"/>
                </a:ext>
              </a:extLst>
            </p:cNvPr>
            <p:cNvSpPr/>
            <p:nvPr/>
          </p:nvSpPr>
          <p:spPr>
            <a:xfrm>
              <a:off x="5171440" y="-883920"/>
              <a:ext cx="54000" cy="54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椭圆 39">
              <a:extLst>
                <a:ext uri="{FF2B5EF4-FFF2-40B4-BE49-F238E27FC236}">
                  <a16:creationId xmlns:a16="http://schemas.microsoft.com/office/drawing/2014/main" id="{978AC4F8-F0EB-E3C1-AA6A-7C3F08491DEA}"/>
                </a:ext>
              </a:extLst>
            </p:cNvPr>
            <p:cNvSpPr/>
            <p:nvPr/>
          </p:nvSpPr>
          <p:spPr>
            <a:xfrm>
              <a:off x="5405836" y="-883920"/>
              <a:ext cx="54000" cy="54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椭圆 40">
              <a:extLst>
                <a:ext uri="{FF2B5EF4-FFF2-40B4-BE49-F238E27FC236}">
                  <a16:creationId xmlns:a16="http://schemas.microsoft.com/office/drawing/2014/main" id="{DF9FD84B-C5D2-F2D2-0B47-6AE2C5F6DB56}"/>
                </a:ext>
              </a:extLst>
            </p:cNvPr>
            <p:cNvSpPr/>
            <p:nvPr/>
          </p:nvSpPr>
          <p:spPr>
            <a:xfrm>
              <a:off x="5640231" y="-883920"/>
              <a:ext cx="54000" cy="54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椭圆 41">
              <a:extLst>
                <a:ext uri="{FF2B5EF4-FFF2-40B4-BE49-F238E27FC236}">
                  <a16:creationId xmlns:a16="http://schemas.microsoft.com/office/drawing/2014/main" id="{B557A2D0-1384-098A-64D3-7C622582943B}"/>
                </a:ext>
              </a:extLst>
            </p:cNvPr>
            <p:cNvSpPr/>
            <p:nvPr/>
          </p:nvSpPr>
          <p:spPr>
            <a:xfrm>
              <a:off x="5874627" y="-883920"/>
              <a:ext cx="54000" cy="54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椭圆 42">
              <a:extLst>
                <a:ext uri="{FF2B5EF4-FFF2-40B4-BE49-F238E27FC236}">
                  <a16:creationId xmlns:a16="http://schemas.microsoft.com/office/drawing/2014/main" id="{ECB33C21-008E-37C3-50A7-663C5815E3D9}"/>
                </a:ext>
              </a:extLst>
            </p:cNvPr>
            <p:cNvSpPr/>
            <p:nvPr/>
          </p:nvSpPr>
          <p:spPr>
            <a:xfrm>
              <a:off x="6109022" y="-883920"/>
              <a:ext cx="54000" cy="54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椭圆 43">
              <a:extLst>
                <a:ext uri="{FF2B5EF4-FFF2-40B4-BE49-F238E27FC236}">
                  <a16:creationId xmlns:a16="http://schemas.microsoft.com/office/drawing/2014/main" id="{5040E963-F205-D3E2-1694-6B9E661809DB}"/>
                </a:ext>
              </a:extLst>
            </p:cNvPr>
            <p:cNvSpPr/>
            <p:nvPr/>
          </p:nvSpPr>
          <p:spPr>
            <a:xfrm>
              <a:off x="6343418" y="-883920"/>
              <a:ext cx="54000" cy="54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椭圆 44">
              <a:extLst>
                <a:ext uri="{FF2B5EF4-FFF2-40B4-BE49-F238E27FC236}">
                  <a16:creationId xmlns:a16="http://schemas.microsoft.com/office/drawing/2014/main" id="{B7E9EAD9-D2F6-5512-8662-DE9CD1C55C64}"/>
                </a:ext>
              </a:extLst>
            </p:cNvPr>
            <p:cNvSpPr/>
            <p:nvPr/>
          </p:nvSpPr>
          <p:spPr>
            <a:xfrm>
              <a:off x="6577814" y="-883920"/>
              <a:ext cx="54000" cy="54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a:extLst>
                <a:ext uri="{FF2B5EF4-FFF2-40B4-BE49-F238E27FC236}">
                  <a16:creationId xmlns:a16="http://schemas.microsoft.com/office/drawing/2014/main" id="{5CD6CB8E-40D4-3A7C-C899-7F90F1204EB2}"/>
                </a:ext>
              </a:extLst>
            </p:cNvPr>
            <p:cNvSpPr/>
            <p:nvPr/>
          </p:nvSpPr>
          <p:spPr>
            <a:xfrm>
              <a:off x="5171440" y="-681568"/>
              <a:ext cx="54000" cy="54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a:extLst>
                <a:ext uri="{FF2B5EF4-FFF2-40B4-BE49-F238E27FC236}">
                  <a16:creationId xmlns:a16="http://schemas.microsoft.com/office/drawing/2014/main" id="{539CFD5C-CED0-6CB8-6B16-D73D17D6BA09}"/>
                </a:ext>
              </a:extLst>
            </p:cNvPr>
            <p:cNvSpPr/>
            <p:nvPr/>
          </p:nvSpPr>
          <p:spPr>
            <a:xfrm>
              <a:off x="5405836" y="-681568"/>
              <a:ext cx="54000" cy="54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椭圆 47">
              <a:extLst>
                <a:ext uri="{FF2B5EF4-FFF2-40B4-BE49-F238E27FC236}">
                  <a16:creationId xmlns:a16="http://schemas.microsoft.com/office/drawing/2014/main" id="{BDE2541D-5CAE-73A7-74BC-4E7846CFF2F8}"/>
                </a:ext>
              </a:extLst>
            </p:cNvPr>
            <p:cNvSpPr/>
            <p:nvPr/>
          </p:nvSpPr>
          <p:spPr>
            <a:xfrm>
              <a:off x="5640231" y="-681568"/>
              <a:ext cx="54000" cy="54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椭圆 48">
              <a:extLst>
                <a:ext uri="{FF2B5EF4-FFF2-40B4-BE49-F238E27FC236}">
                  <a16:creationId xmlns:a16="http://schemas.microsoft.com/office/drawing/2014/main" id="{E41512DC-7D4F-7834-4BED-CF49DC55F98F}"/>
                </a:ext>
              </a:extLst>
            </p:cNvPr>
            <p:cNvSpPr/>
            <p:nvPr/>
          </p:nvSpPr>
          <p:spPr>
            <a:xfrm>
              <a:off x="5874627" y="-681568"/>
              <a:ext cx="54000" cy="54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椭圆 49">
              <a:extLst>
                <a:ext uri="{FF2B5EF4-FFF2-40B4-BE49-F238E27FC236}">
                  <a16:creationId xmlns:a16="http://schemas.microsoft.com/office/drawing/2014/main" id="{1DA8B126-BF60-60B0-E561-8E1C3E4091D4}"/>
                </a:ext>
              </a:extLst>
            </p:cNvPr>
            <p:cNvSpPr/>
            <p:nvPr/>
          </p:nvSpPr>
          <p:spPr>
            <a:xfrm>
              <a:off x="6109022" y="-681568"/>
              <a:ext cx="54000" cy="54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椭圆 50">
              <a:extLst>
                <a:ext uri="{FF2B5EF4-FFF2-40B4-BE49-F238E27FC236}">
                  <a16:creationId xmlns:a16="http://schemas.microsoft.com/office/drawing/2014/main" id="{B7956BF1-FFAF-964A-2AA5-CE7371ED35DE}"/>
                </a:ext>
              </a:extLst>
            </p:cNvPr>
            <p:cNvSpPr/>
            <p:nvPr/>
          </p:nvSpPr>
          <p:spPr>
            <a:xfrm>
              <a:off x="6343418" y="-681568"/>
              <a:ext cx="54000" cy="54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椭圆 51">
              <a:extLst>
                <a:ext uri="{FF2B5EF4-FFF2-40B4-BE49-F238E27FC236}">
                  <a16:creationId xmlns:a16="http://schemas.microsoft.com/office/drawing/2014/main" id="{469A229E-67E8-4359-715C-B603F5D6BB86}"/>
                </a:ext>
              </a:extLst>
            </p:cNvPr>
            <p:cNvSpPr/>
            <p:nvPr/>
          </p:nvSpPr>
          <p:spPr>
            <a:xfrm>
              <a:off x="6577814" y="-681568"/>
              <a:ext cx="54000" cy="54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椭圆 52">
              <a:extLst>
                <a:ext uri="{FF2B5EF4-FFF2-40B4-BE49-F238E27FC236}">
                  <a16:creationId xmlns:a16="http://schemas.microsoft.com/office/drawing/2014/main" id="{C908D0C9-3E36-5C25-6886-E7A0F0528CFD}"/>
                </a:ext>
              </a:extLst>
            </p:cNvPr>
            <p:cNvSpPr/>
            <p:nvPr/>
          </p:nvSpPr>
          <p:spPr>
            <a:xfrm>
              <a:off x="5171440" y="-479217"/>
              <a:ext cx="54000" cy="54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椭圆 53">
              <a:extLst>
                <a:ext uri="{FF2B5EF4-FFF2-40B4-BE49-F238E27FC236}">
                  <a16:creationId xmlns:a16="http://schemas.microsoft.com/office/drawing/2014/main" id="{A4AE050E-E138-01C9-5EF1-E9D9BD30CA25}"/>
                </a:ext>
              </a:extLst>
            </p:cNvPr>
            <p:cNvSpPr/>
            <p:nvPr/>
          </p:nvSpPr>
          <p:spPr>
            <a:xfrm>
              <a:off x="5405836" y="-479217"/>
              <a:ext cx="54000" cy="54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椭圆 54">
              <a:extLst>
                <a:ext uri="{FF2B5EF4-FFF2-40B4-BE49-F238E27FC236}">
                  <a16:creationId xmlns:a16="http://schemas.microsoft.com/office/drawing/2014/main" id="{3D1293F1-197B-1A11-669C-4BD75D966927}"/>
                </a:ext>
              </a:extLst>
            </p:cNvPr>
            <p:cNvSpPr/>
            <p:nvPr/>
          </p:nvSpPr>
          <p:spPr>
            <a:xfrm>
              <a:off x="5640231" y="-479217"/>
              <a:ext cx="54000" cy="54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椭圆 55">
              <a:extLst>
                <a:ext uri="{FF2B5EF4-FFF2-40B4-BE49-F238E27FC236}">
                  <a16:creationId xmlns:a16="http://schemas.microsoft.com/office/drawing/2014/main" id="{B97C2366-F8D8-FEB1-9342-7AD326CDBF8F}"/>
                </a:ext>
              </a:extLst>
            </p:cNvPr>
            <p:cNvSpPr/>
            <p:nvPr/>
          </p:nvSpPr>
          <p:spPr>
            <a:xfrm>
              <a:off x="5874627" y="-479217"/>
              <a:ext cx="54000" cy="54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椭圆 56">
              <a:extLst>
                <a:ext uri="{FF2B5EF4-FFF2-40B4-BE49-F238E27FC236}">
                  <a16:creationId xmlns:a16="http://schemas.microsoft.com/office/drawing/2014/main" id="{A2C0F5C4-DFA8-95F2-5654-CDFCD55C3486}"/>
                </a:ext>
              </a:extLst>
            </p:cNvPr>
            <p:cNvSpPr/>
            <p:nvPr/>
          </p:nvSpPr>
          <p:spPr>
            <a:xfrm>
              <a:off x="6109022" y="-479217"/>
              <a:ext cx="54000" cy="54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椭圆 57">
              <a:extLst>
                <a:ext uri="{FF2B5EF4-FFF2-40B4-BE49-F238E27FC236}">
                  <a16:creationId xmlns:a16="http://schemas.microsoft.com/office/drawing/2014/main" id="{2923DB0E-2596-B686-2643-83808EAC0E9C}"/>
                </a:ext>
              </a:extLst>
            </p:cNvPr>
            <p:cNvSpPr/>
            <p:nvPr/>
          </p:nvSpPr>
          <p:spPr>
            <a:xfrm>
              <a:off x="6343418" y="-479217"/>
              <a:ext cx="54000" cy="54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椭圆 58">
              <a:extLst>
                <a:ext uri="{FF2B5EF4-FFF2-40B4-BE49-F238E27FC236}">
                  <a16:creationId xmlns:a16="http://schemas.microsoft.com/office/drawing/2014/main" id="{6433D982-6739-CE2C-D11B-6728469F86F6}"/>
                </a:ext>
              </a:extLst>
            </p:cNvPr>
            <p:cNvSpPr/>
            <p:nvPr/>
          </p:nvSpPr>
          <p:spPr>
            <a:xfrm>
              <a:off x="6577814" y="-479217"/>
              <a:ext cx="54000" cy="54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椭圆 59">
              <a:extLst>
                <a:ext uri="{FF2B5EF4-FFF2-40B4-BE49-F238E27FC236}">
                  <a16:creationId xmlns:a16="http://schemas.microsoft.com/office/drawing/2014/main" id="{AD644317-9B89-FBD2-6295-E05CCACD4389}"/>
                </a:ext>
              </a:extLst>
            </p:cNvPr>
            <p:cNvSpPr/>
            <p:nvPr/>
          </p:nvSpPr>
          <p:spPr>
            <a:xfrm>
              <a:off x="5171440" y="-276865"/>
              <a:ext cx="54000" cy="54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椭圆 60">
              <a:extLst>
                <a:ext uri="{FF2B5EF4-FFF2-40B4-BE49-F238E27FC236}">
                  <a16:creationId xmlns:a16="http://schemas.microsoft.com/office/drawing/2014/main" id="{47669FC2-E17C-42EF-9E2B-4A1120BAE03C}"/>
                </a:ext>
              </a:extLst>
            </p:cNvPr>
            <p:cNvSpPr/>
            <p:nvPr/>
          </p:nvSpPr>
          <p:spPr>
            <a:xfrm>
              <a:off x="5405836" y="-276865"/>
              <a:ext cx="54000" cy="54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椭圆 61">
              <a:extLst>
                <a:ext uri="{FF2B5EF4-FFF2-40B4-BE49-F238E27FC236}">
                  <a16:creationId xmlns:a16="http://schemas.microsoft.com/office/drawing/2014/main" id="{21509882-DF8C-390E-880A-E057FB83FF49}"/>
                </a:ext>
              </a:extLst>
            </p:cNvPr>
            <p:cNvSpPr/>
            <p:nvPr/>
          </p:nvSpPr>
          <p:spPr>
            <a:xfrm>
              <a:off x="5640231" y="-276865"/>
              <a:ext cx="54000" cy="54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椭圆 62">
              <a:extLst>
                <a:ext uri="{FF2B5EF4-FFF2-40B4-BE49-F238E27FC236}">
                  <a16:creationId xmlns:a16="http://schemas.microsoft.com/office/drawing/2014/main" id="{069E6DE4-0B13-B604-DA36-83B14414CFB3}"/>
                </a:ext>
              </a:extLst>
            </p:cNvPr>
            <p:cNvSpPr/>
            <p:nvPr/>
          </p:nvSpPr>
          <p:spPr>
            <a:xfrm>
              <a:off x="5874627" y="-276865"/>
              <a:ext cx="54000" cy="54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椭圆 63">
              <a:extLst>
                <a:ext uri="{FF2B5EF4-FFF2-40B4-BE49-F238E27FC236}">
                  <a16:creationId xmlns:a16="http://schemas.microsoft.com/office/drawing/2014/main" id="{1D69E33C-AB97-AF48-D370-D3DD5DEE243D}"/>
                </a:ext>
              </a:extLst>
            </p:cNvPr>
            <p:cNvSpPr/>
            <p:nvPr/>
          </p:nvSpPr>
          <p:spPr>
            <a:xfrm>
              <a:off x="6109022" y="-276865"/>
              <a:ext cx="54000" cy="54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椭圆 64">
              <a:extLst>
                <a:ext uri="{FF2B5EF4-FFF2-40B4-BE49-F238E27FC236}">
                  <a16:creationId xmlns:a16="http://schemas.microsoft.com/office/drawing/2014/main" id="{54970D72-112B-86D2-A863-DA438EAAF45F}"/>
                </a:ext>
              </a:extLst>
            </p:cNvPr>
            <p:cNvSpPr/>
            <p:nvPr/>
          </p:nvSpPr>
          <p:spPr>
            <a:xfrm>
              <a:off x="6343418" y="-276865"/>
              <a:ext cx="54000" cy="54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椭圆 65">
              <a:extLst>
                <a:ext uri="{FF2B5EF4-FFF2-40B4-BE49-F238E27FC236}">
                  <a16:creationId xmlns:a16="http://schemas.microsoft.com/office/drawing/2014/main" id="{46E2917F-7BC9-AD9B-C896-3D6FC5013D31}"/>
                </a:ext>
              </a:extLst>
            </p:cNvPr>
            <p:cNvSpPr/>
            <p:nvPr/>
          </p:nvSpPr>
          <p:spPr>
            <a:xfrm>
              <a:off x="6577814" y="-276865"/>
              <a:ext cx="54000" cy="54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椭圆 66">
              <a:extLst>
                <a:ext uri="{FF2B5EF4-FFF2-40B4-BE49-F238E27FC236}">
                  <a16:creationId xmlns:a16="http://schemas.microsoft.com/office/drawing/2014/main" id="{62F13242-237E-46C2-30EA-3852FA94AE27}"/>
                </a:ext>
              </a:extLst>
            </p:cNvPr>
            <p:cNvSpPr/>
            <p:nvPr/>
          </p:nvSpPr>
          <p:spPr>
            <a:xfrm>
              <a:off x="5171440" y="-74513"/>
              <a:ext cx="54000" cy="54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椭圆 67">
              <a:extLst>
                <a:ext uri="{FF2B5EF4-FFF2-40B4-BE49-F238E27FC236}">
                  <a16:creationId xmlns:a16="http://schemas.microsoft.com/office/drawing/2014/main" id="{409437D0-5DC4-EDFD-ADAE-2095EDD31660}"/>
                </a:ext>
              </a:extLst>
            </p:cNvPr>
            <p:cNvSpPr/>
            <p:nvPr/>
          </p:nvSpPr>
          <p:spPr>
            <a:xfrm>
              <a:off x="5405836" y="-74513"/>
              <a:ext cx="54000" cy="54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椭圆 68">
              <a:extLst>
                <a:ext uri="{FF2B5EF4-FFF2-40B4-BE49-F238E27FC236}">
                  <a16:creationId xmlns:a16="http://schemas.microsoft.com/office/drawing/2014/main" id="{E7E24BB7-545E-30A2-6D04-54B411632DE1}"/>
                </a:ext>
              </a:extLst>
            </p:cNvPr>
            <p:cNvSpPr/>
            <p:nvPr/>
          </p:nvSpPr>
          <p:spPr>
            <a:xfrm>
              <a:off x="5640231" y="-74513"/>
              <a:ext cx="54000" cy="54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椭圆 69">
              <a:extLst>
                <a:ext uri="{FF2B5EF4-FFF2-40B4-BE49-F238E27FC236}">
                  <a16:creationId xmlns:a16="http://schemas.microsoft.com/office/drawing/2014/main" id="{8A3A2EAB-E5D6-FE70-0A7D-3AF3CF6847E2}"/>
                </a:ext>
              </a:extLst>
            </p:cNvPr>
            <p:cNvSpPr/>
            <p:nvPr/>
          </p:nvSpPr>
          <p:spPr>
            <a:xfrm>
              <a:off x="5874627" y="-74513"/>
              <a:ext cx="54000" cy="54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椭圆 70">
              <a:extLst>
                <a:ext uri="{FF2B5EF4-FFF2-40B4-BE49-F238E27FC236}">
                  <a16:creationId xmlns:a16="http://schemas.microsoft.com/office/drawing/2014/main" id="{B10D6D4E-E986-69B8-0AC6-9D1D9F9A0C61}"/>
                </a:ext>
              </a:extLst>
            </p:cNvPr>
            <p:cNvSpPr/>
            <p:nvPr/>
          </p:nvSpPr>
          <p:spPr>
            <a:xfrm>
              <a:off x="6109022" y="-74513"/>
              <a:ext cx="54000" cy="54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椭圆 71">
              <a:extLst>
                <a:ext uri="{FF2B5EF4-FFF2-40B4-BE49-F238E27FC236}">
                  <a16:creationId xmlns:a16="http://schemas.microsoft.com/office/drawing/2014/main" id="{F6193F29-D0EF-7DC8-60B7-4FFFE4185055}"/>
                </a:ext>
              </a:extLst>
            </p:cNvPr>
            <p:cNvSpPr/>
            <p:nvPr/>
          </p:nvSpPr>
          <p:spPr>
            <a:xfrm>
              <a:off x="6343418" y="-74513"/>
              <a:ext cx="54000" cy="54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椭圆 72">
              <a:extLst>
                <a:ext uri="{FF2B5EF4-FFF2-40B4-BE49-F238E27FC236}">
                  <a16:creationId xmlns:a16="http://schemas.microsoft.com/office/drawing/2014/main" id="{92CCE0DD-B0F4-A43C-0063-B8D51B832431}"/>
                </a:ext>
              </a:extLst>
            </p:cNvPr>
            <p:cNvSpPr/>
            <p:nvPr/>
          </p:nvSpPr>
          <p:spPr>
            <a:xfrm>
              <a:off x="6577814" y="-74513"/>
              <a:ext cx="54000" cy="54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椭圆 73">
              <a:extLst>
                <a:ext uri="{FF2B5EF4-FFF2-40B4-BE49-F238E27FC236}">
                  <a16:creationId xmlns:a16="http://schemas.microsoft.com/office/drawing/2014/main" id="{91C58CE0-E72D-44D1-620C-A498E425EF97}"/>
                </a:ext>
              </a:extLst>
            </p:cNvPr>
            <p:cNvSpPr/>
            <p:nvPr/>
          </p:nvSpPr>
          <p:spPr>
            <a:xfrm>
              <a:off x="5171440" y="127838"/>
              <a:ext cx="54000" cy="54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椭圆 74">
              <a:extLst>
                <a:ext uri="{FF2B5EF4-FFF2-40B4-BE49-F238E27FC236}">
                  <a16:creationId xmlns:a16="http://schemas.microsoft.com/office/drawing/2014/main" id="{C7A26752-DE4D-F578-35AA-AA52204295FE}"/>
                </a:ext>
              </a:extLst>
            </p:cNvPr>
            <p:cNvSpPr/>
            <p:nvPr/>
          </p:nvSpPr>
          <p:spPr>
            <a:xfrm>
              <a:off x="5405836" y="127838"/>
              <a:ext cx="54000" cy="54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椭圆 75">
              <a:extLst>
                <a:ext uri="{FF2B5EF4-FFF2-40B4-BE49-F238E27FC236}">
                  <a16:creationId xmlns:a16="http://schemas.microsoft.com/office/drawing/2014/main" id="{629619D7-0FD1-568C-EA56-45B5CBB8E020}"/>
                </a:ext>
              </a:extLst>
            </p:cNvPr>
            <p:cNvSpPr/>
            <p:nvPr/>
          </p:nvSpPr>
          <p:spPr>
            <a:xfrm>
              <a:off x="5640231" y="127838"/>
              <a:ext cx="54000" cy="54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椭圆 76">
              <a:extLst>
                <a:ext uri="{FF2B5EF4-FFF2-40B4-BE49-F238E27FC236}">
                  <a16:creationId xmlns:a16="http://schemas.microsoft.com/office/drawing/2014/main" id="{B994EE55-7E90-7DC1-6B6D-3C8C8A5F32FE}"/>
                </a:ext>
              </a:extLst>
            </p:cNvPr>
            <p:cNvSpPr/>
            <p:nvPr/>
          </p:nvSpPr>
          <p:spPr>
            <a:xfrm>
              <a:off x="5874627" y="127838"/>
              <a:ext cx="54000" cy="54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椭圆 77">
              <a:extLst>
                <a:ext uri="{FF2B5EF4-FFF2-40B4-BE49-F238E27FC236}">
                  <a16:creationId xmlns:a16="http://schemas.microsoft.com/office/drawing/2014/main" id="{EF9D7E8F-827E-5324-3E42-AC4E592E700B}"/>
                </a:ext>
              </a:extLst>
            </p:cNvPr>
            <p:cNvSpPr/>
            <p:nvPr/>
          </p:nvSpPr>
          <p:spPr>
            <a:xfrm>
              <a:off x="6109022" y="127838"/>
              <a:ext cx="54000" cy="54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椭圆 78">
              <a:extLst>
                <a:ext uri="{FF2B5EF4-FFF2-40B4-BE49-F238E27FC236}">
                  <a16:creationId xmlns:a16="http://schemas.microsoft.com/office/drawing/2014/main" id="{4C667663-7F6E-EBB4-681E-9D57DBE02830}"/>
                </a:ext>
              </a:extLst>
            </p:cNvPr>
            <p:cNvSpPr/>
            <p:nvPr/>
          </p:nvSpPr>
          <p:spPr>
            <a:xfrm>
              <a:off x="6343418" y="127838"/>
              <a:ext cx="54000" cy="54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椭圆 79">
              <a:extLst>
                <a:ext uri="{FF2B5EF4-FFF2-40B4-BE49-F238E27FC236}">
                  <a16:creationId xmlns:a16="http://schemas.microsoft.com/office/drawing/2014/main" id="{1E57E29F-A30B-20D4-C475-77794B3CAB2F}"/>
                </a:ext>
              </a:extLst>
            </p:cNvPr>
            <p:cNvSpPr/>
            <p:nvPr/>
          </p:nvSpPr>
          <p:spPr>
            <a:xfrm>
              <a:off x="6577814" y="127838"/>
              <a:ext cx="54000" cy="54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弧形 1">
            <a:extLst>
              <a:ext uri="{FF2B5EF4-FFF2-40B4-BE49-F238E27FC236}">
                <a16:creationId xmlns:a16="http://schemas.microsoft.com/office/drawing/2014/main" id="{4B28F72E-4F22-317C-DE3A-61E005097983}"/>
              </a:ext>
            </a:extLst>
          </p:cNvPr>
          <p:cNvSpPr/>
          <p:nvPr/>
        </p:nvSpPr>
        <p:spPr>
          <a:xfrm rot="16200000">
            <a:off x="11147406" y="5189720"/>
            <a:ext cx="3046036" cy="3046036"/>
          </a:xfrm>
          <a:prstGeom prst="arc">
            <a:avLst>
              <a:gd name="adj1" fmla="val 15846270"/>
              <a:gd name="adj2" fmla="val 20473262"/>
            </a:avLst>
          </a:prstGeom>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cxnSp>
        <p:nvCxnSpPr>
          <p:cNvPr id="7" name="直接连接符 6">
            <a:extLst>
              <a:ext uri="{FF2B5EF4-FFF2-40B4-BE49-F238E27FC236}">
                <a16:creationId xmlns:a16="http://schemas.microsoft.com/office/drawing/2014/main" id="{AB2C4AD2-C28A-3C72-F602-ED1ABF3E007C}"/>
              </a:ext>
            </a:extLst>
          </p:cNvPr>
          <p:cNvCxnSpPr>
            <a:cxnSpLocks/>
          </p:cNvCxnSpPr>
          <p:nvPr/>
        </p:nvCxnSpPr>
        <p:spPr>
          <a:xfrm>
            <a:off x="872880" y="812773"/>
            <a:ext cx="0" cy="576263"/>
          </a:xfrm>
          <a:prstGeom prst="line">
            <a:avLst/>
          </a:prstGeom>
          <a:ln w="63500" cap="rnd">
            <a:gradFill>
              <a:gsLst>
                <a:gs pos="0">
                  <a:schemeClr val="accent3"/>
                </a:gs>
                <a:gs pos="100000">
                  <a:schemeClr val="accent4"/>
                </a:gs>
              </a:gsLst>
              <a:lin ang="5400000" scaled="1"/>
            </a:gradFill>
          </a:ln>
        </p:spPr>
        <p:style>
          <a:lnRef idx="1">
            <a:schemeClr val="accent1"/>
          </a:lnRef>
          <a:fillRef idx="0">
            <a:schemeClr val="accent1"/>
          </a:fillRef>
          <a:effectRef idx="0">
            <a:schemeClr val="accent1"/>
          </a:effectRef>
          <a:fontRef idx="minor">
            <a:schemeClr val="tx1"/>
          </a:fontRef>
        </p:style>
      </p:cxnSp>
      <p:grpSp>
        <p:nvGrpSpPr>
          <p:cNvPr id="85" name="图形 3">
            <a:extLst>
              <a:ext uri="{FF2B5EF4-FFF2-40B4-BE49-F238E27FC236}">
                <a16:creationId xmlns:a16="http://schemas.microsoft.com/office/drawing/2014/main" id="{3CD1ED6C-1012-2A13-359F-7513B399AB21}"/>
              </a:ext>
            </a:extLst>
          </p:cNvPr>
          <p:cNvGrpSpPr/>
          <p:nvPr/>
        </p:nvGrpSpPr>
        <p:grpSpPr>
          <a:xfrm>
            <a:off x="3104745" y="4911303"/>
            <a:ext cx="609590" cy="586412"/>
            <a:chOff x="837223" y="2527857"/>
            <a:chExt cx="583356" cy="561176"/>
          </a:xfrm>
          <a:gradFill>
            <a:gsLst>
              <a:gs pos="0">
                <a:schemeClr val="bg1"/>
              </a:gs>
              <a:gs pos="100000">
                <a:schemeClr val="bg1">
                  <a:alpha val="0"/>
                </a:schemeClr>
              </a:gs>
            </a:gsLst>
            <a:lin ang="5400000" scaled="1"/>
          </a:gradFill>
        </p:grpSpPr>
        <p:sp>
          <p:nvSpPr>
            <p:cNvPr id="86" name="任意多边形: 形状 85">
              <a:extLst>
                <a:ext uri="{FF2B5EF4-FFF2-40B4-BE49-F238E27FC236}">
                  <a16:creationId xmlns:a16="http://schemas.microsoft.com/office/drawing/2014/main" id="{76082257-45DD-94B5-3F79-133DCED93644}"/>
                </a:ext>
              </a:extLst>
            </p:cNvPr>
            <p:cNvSpPr/>
            <p:nvPr/>
          </p:nvSpPr>
          <p:spPr>
            <a:xfrm>
              <a:off x="837223" y="2615118"/>
              <a:ext cx="583356" cy="473916"/>
            </a:xfrm>
            <a:custGeom>
              <a:avLst/>
              <a:gdLst>
                <a:gd name="connsiteX0" fmla="*/ 562954 w 583356"/>
                <a:gd name="connsiteY0" fmla="*/ 23836 h 473916"/>
                <a:gd name="connsiteX1" fmla="*/ 523608 w 583356"/>
                <a:gd name="connsiteY1" fmla="*/ 23836 h 473916"/>
                <a:gd name="connsiteX2" fmla="*/ 523608 w 583356"/>
                <a:gd name="connsiteY2" fmla="*/ 18731 h 473916"/>
                <a:gd name="connsiteX3" fmla="*/ 504892 w 583356"/>
                <a:gd name="connsiteY3" fmla="*/ 15 h 473916"/>
                <a:gd name="connsiteX4" fmla="*/ 472701 w 583356"/>
                <a:gd name="connsiteY4" fmla="*/ 15 h 473916"/>
                <a:gd name="connsiteX5" fmla="*/ 464011 w 583356"/>
                <a:gd name="connsiteY5" fmla="*/ 8705 h 473916"/>
                <a:gd name="connsiteX6" fmla="*/ 472701 w 583356"/>
                <a:gd name="connsiteY6" fmla="*/ 17379 h 473916"/>
                <a:gd name="connsiteX7" fmla="*/ 504892 w 583356"/>
                <a:gd name="connsiteY7" fmla="*/ 17379 h 473916"/>
                <a:gd name="connsiteX8" fmla="*/ 506244 w 583356"/>
                <a:gd name="connsiteY8" fmla="*/ 18731 h 473916"/>
                <a:gd name="connsiteX9" fmla="*/ 506244 w 583356"/>
                <a:gd name="connsiteY9" fmla="*/ 353401 h 473916"/>
                <a:gd name="connsiteX10" fmla="*/ 352201 w 583356"/>
                <a:gd name="connsiteY10" fmla="*/ 353401 h 473916"/>
                <a:gd name="connsiteX11" fmla="*/ 300413 w 583356"/>
                <a:gd name="connsiteY11" fmla="*/ 377100 h 473916"/>
                <a:gd name="connsiteX12" fmla="*/ 300413 w 583356"/>
                <a:gd name="connsiteY12" fmla="*/ 34622 h 473916"/>
                <a:gd name="connsiteX13" fmla="*/ 318051 w 583356"/>
                <a:gd name="connsiteY13" fmla="*/ 17364 h 473916"/>
                <a:gd name="connsiteX14" fmla="*/ 350181 w 583356"/>
                <a:gd name="connsiteY14" fmla="*/ 17364 h 473916"/>
                <a:gd name="connsiteX15" fmla="*/ 358870 w 583356"/>
                <a:gd name="connsiteY15" fmla="*/ 8690 h 473916"/>
                <a:gd name="connsiteX16" fmla="*/ 350181 w 583356"/>
                <a:gd name="connsiteY16" fmla="*/ 0 h 473916"/>
                <a:gd name="connsiteX17" fmla="*/ 318051 w 583356"/>
                <a:gd name="connsiteY17" fmla="*/ 0 h 473916"/>
                <a:gd name="connsiteX18" fmla="*/ 291784 w 583356"/>
                <a:gd name="connsiteY18" fmla="*/ 11971 h 473916"/>
                <a:gd name="connsiteX19" fmla="*/ 265245 w 583356"/>
                <a:gd name="connsiteY19" fmla="*/ 0 h 473916"/>
                <a:gd name="connsiteX20" fmla="*/ 79725 w 583356"/>
                <a:gd name="connsiteY20" fmla="*/ 0 h 473916"/>
                <a:gd name="connsiteX21" fmla="*/ 61009 w 583356"/>
                <a:gd name="connsiteY21" fmla="*/ 18716 h 473916"/>
                <a:gd name="connsiteX22" fmla="*/ 61009 w 583356"/>
                <a:gd name="connsiteY22" fmla="*/ 23820 h 473916"/>
                <a:gd name="connsiteX23" fmla="*/ 20402 w 583356"/>
                <a:gd name="connsiteY23" fmla="*/ 23820 h 473916"/>
                <a:gd name="connsiteX24" fmla="*/ 0 w 583356"/>
                <a:gd name="connsiteY24" fmla="*/ 44223 h 473916"/>
                <a:gd name="connsiteX25" fmla="*/ 0 w 583356"/>
                <a:gd name="connsiteY25" fmla="*/ 428402 h 473916"/>
                <a:gd name="connsiteX26" fmla="*/ 45514 w 583356"/>
                <a:gd name="connsiteY26" fmla="*/ 473916 h 473916"/>
                <a:gd name="connsiteX27" fmla="*/ 537842 w 583356"/>
                <a:gd name="connsiteY27" fmla="*/ 473916 h 473916"/>
                <a:gd name="connsiteX28" fmla="*/ 583356 w 583356"/>
                <a:gd name="connsiteY28" fmla="*/ 428402 h 473916"/>
                <a:gd name="connsiteX29" fmla="*/ 583356 w 583356"/>
                <a:gd name="connsiteY29" fmla="*/ 44223 h 473916"/>
                <a:gd name="connsiteX30" fmla="*/ 562954 w 583356"/>
                <a:gd name="connsiteY30" fmla="*/ 23836 h 473916"/>
                <a:gd name="connsiteX31" fmla="*/ 562954 w 583356"/>
                <a:gd name="connsiteY31" fmla="*/ 23836 h 473916"/>
                <a:gd name="connsiteX32" fmla="*/ 78373 w 583356"/>
                <a:gd name="connsiteY32" fmla="*/ 370765 h 473916"/>
                <a:gd name="connsiteX33" fmla="*/ 232416 w 583356"/>
                <a:gd name="connsiteY33" fmla="*/ 370765 h 473916"/>
                <a:gd name="connsiteX34" fmla="*/ 282943 w 583356"/>
                <a:gd name="connsiteY34" fmla="*/ 413697 h 473916"/>
                <a:gd name="connsiteX35" fmla="*/ 84450 w 583356"/>
                <a:gd name="connsiteY35" fmla="*/ 413697 h 473916"/>
                <a:gd name="connsiteX36" fmla="*/ 78373 w 583356"/>
                <a:gd name="connsiteY36" fmla="*/ 407620 h 473916"/>
                <a:gd name="connsiteX37" fmla="*/ 78373 w 583356"/>
                <a:gd name="connsiteY37" fmla="*/ 370765 h 473916"/>
                <a:gd name="connsiteX38" fmla="*/ 79725 w 583356"/>
                <a:gd name="connsiteY38" fmla="*/ 17379 h 473916"/>
                <a:gd name="connsiteX39" fmla="*/ 265245 w 583356"/>
                <a:gd name="connsiteY39" fmla="*/ 17379 h 473916"/>
                <a:gd name="connsiteX40" fmla="*/ 283034 w 583356"/>
                <a:gd name="connsiteY40" fmla="*/ 34652 h 473916"/>
                <a:gd name="connsiteX41" fmla="*/ 283034 w 583356"/>
                <a:gd name="connsiteY41" fmla="*/ 375779 h 473916"/>
                <a:gd name="connsiteX42" fmla="*/ 232416 w 583356"/>
                <a:gd name="connsiteY42" fmla="*/ 353417 h 473916"/>
                <a:gd name="connsiteX43" fmla="*/ 78373 w 583356"/>
                <a:gd name="connsiteY43" fmla="*/ 353417 h 473916"/>
                <a:gd name="connsiteX44" fmla="*/ 78373 w 583356"/>
                <a:gd name="connsiteY44" fmla="*/ 18731 h 473916"/>
                <a:gd name="connsiteX45" fmla="*/ 79725 w 583356"/>
                <a:gd name="connsiteY45" fmla="*/ 17379 h 473916"/>
                <a:gd name="connsiteX46" fmla="*/ 79725 w 583356"/>
                <a:gd name="connsiteY46" fmla="*/ 17379 h 473916"/>
                <a:gd name="connsiteX47" fmla="*/ 565992 w 583356"/>
                <a:gd name="connsiteY47" fmla="*/ 428402 h 473916"/>
                <a:gd name="connsiteX48" fmla="*/ 537842 w 583356"/>
                <a:gd name="connsiteY48" fmla="*/ 456552 h 473916"/>
                <a:gd name="connsiteX49" fmla="*/ 45514 w 583356"/>
                <a:gd name="connsiteY49" fmla="*/ 456552 h 473916"/>
                <a:gd name="connsiteX50" fmla="*/ 17364 w 583356"/>
                <a:gd name="connsiteY50" fmla="*/ 428402 h 473916"/>
                <a:gd name="connsiteX51" fmla="*/ 17364 w 583356"/>
                <a:gd name="connsiteY51" fmla="*/ 44223 h 473916"/>
                <a:gd name="connsiteX52" fmla="*/ 20387 w 583356"/>
                <a:gd name="connsiteY52" fmla="*/ 41200 h 473916"/>
                <a:gd name="connsiteX53" fmla="*/ 61009 w 583356"/>
                <a:gd name="connsiteY53" fmla="*/ 41200 h 473916"/>
                <a:gd name="connsiteX54" fmla="*/ 61009 w 583356"/>
                <a:gd name="connsiteY54" fmla="*/ 407635 h 473916"/>
                <a:gd name="connsiteX55" fmla="*/ 84450 w 583356"/>
                <a:gd name="connsiteY55" fmla="*/ 431076 h 473916"/>
                <a:gd name="connsiteX56" fmla="*/ 367317 w 583356"/>
                <a:gd name="connsiteY56" fmla="*/ 431076 h 473916"/>
                <a:gd name="connsiteX57" fmla="*/ 376006 w 583356"/>
                <a:gd name="connsiteY57" fmla="*/ 422386 h 473916"/>
                <a:gd name="connsiteX58" fmla="*/ 367317 w 583356"/>
                <a:gd name="connsiteY58" fmla="*/ 413712 h 473916"/>
                <a:gd name="connsiteX59" fmla="*/ 301674 w 583356"/>
                <a:gd name="connsiteY59" fmla="*/ 413712 h 473916"/>
                <a:gd name="connsiteX60" fmla="*/ 352201 w 583356"/>
                <a:gd name="connsiteY60" fmla="*/ 370780 h 473916"/>
                <a:gd name="connsiteX61" fmla="*/ 506228 w 583356"/>
                <a:gd name="connsiteY61" fmla="*/ 370780 h 473916"/>
                <a:gd name="connsiteX62" fmla="*/ 506228 w 583356"/>
                <a:gd name="connsiteY62" fmla="*/ 407650 h 473916"/>
                <a:gd name="connsiteX63" fmla="*/ 500167 w 583356"/>
                <a:gd name="connsiteY63" fmla="*/ 413727 h 473916"/>
                <a:gd name="connsiteX64" fmla="*/ 404323 w 583356"/>
                <a:gd name="connsiteY64" fmla="*/ 413727 h 473916"/>
                <a:gd name="connsiteX65" fmla="*/ 395649 w 583356"/>
                <a:gd name="connsiteY65" fmla="*/ 422401 h 473916"/>
                <a:gd name="connsiteX66" fmla="*/ 404323 w 583356"/>
                <a:gd name="connsiteY66" fmla="*/ 431091 h 473916"/>
                <a:gd name="connsiteX67" fmla="*/ 500167 w 583356"/>
                <a:gd name="connsiteY67" fmla="*/ 431091 h 473916"/>
                <a:gd name="connsiteX68" fmla="*/ 523608 w 583356"/>
                <a:gd name="connsiteY68" fmla="*/ 407650 h 473916"/>
                <a:gd name="connsiteX69" fmla="*/ 523608 w 583356"/>
                <a:gd name="connsiteY69" fmla="*/ 41200 h 473916"/>
                <a:gd name="connsiteX70" fmla="*/ 562954 w 583356"/>
                <a:gd name="connsiteY70" fmla="*/ 41200 h 473916"/>
                <a:gd name="connsiteX71" fmla="*/ 565992 w 583356"/>
                <a:gd name="connsiteY71" fmla="*/ 44223 h 473916"/>
                <a:gd name="connsiteX72" fmla="*/ 565992 w 583356"/>
                <a:gd name="connsiteY72" fmla="*/ 428402 h 4739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Lst>
              <a:rect l="l" t="t" r="r" b="b"/>
              <a:pathLst>
                <a:path w="583356" h="473916">
                  <a:moveTo>
                    <a:pt x="562954" y="23836"/>
                  </a:moveTo>
                  <a:lnTo>
                    <a:pt x="523608" y="23836"/>
                  </a:lnTo>
                  <a:lnTo>
                    <a:pt x="523608" y="18731"/>
                  </a:lnTo>
                  <a:cubicBezTo>
                    <a:pt x="523608" y="8401"/>
                    <a:pt x="515207" y="15"/>
                    <a:pt x="504892" y="15"/>
                  </a:cubicBezTo>
                  <a:lnTo>
                    <a:pt x="472701" y="15"/>
                  </a:lnTo>
                  <a:cubicBezTo>
                    <a:pt x="467900" y="15"/>
                    <a:pt x="464011" y="3904"/>
                    <a:pt x="464011" y="8705"/>
                  </a:cubicBezTo>
                  <a:cubicBezTo>
                    <a:pt x="464011" y="13505"/>
                    <a:pt x="467900" y="17379"/>
                    <a:pt x="472701" y="17379"/>
                  </a:cubicBezTo>
                  <a:lnTo>
                    <a:pt x="504892" y="17379"/>
                  </a:lnTo>
                  <a:cubicBezTo>
                    <a:pt x="505636" y="17379"/>
                    <a:pt x="506244" y="17987"/>
                    <a:pt x="506244" y="18731"/>
                  </a:cubicBezTo>
                  <a:lnTo>
                    <a:pt x="506244" y="353401"/>
                  </a:lnTo>
                  <a:lnTo>
                    <a:pt x="352201" y="353401"/>
                  </a:lnTo>
                  <a:cubicBezTo>
                    <a:pt x="331541" y="353401"/>
                    <a:pt x="312992" y="362592"/>
                    <a:pt x="300413" y="377100"/>
                  </a:cubicBezTo>
                  <a:lnTo>
                    <a:pt x="300413" y="34622"/>
                  </a:lnTo>
                  <a:cubicBezTo>
                    <a:pt x="300626" y="25096"/>
                    <a:pt x="308525" y="17364"/>
                    <a:pt x="318051" y="17364"/>
                  </a:cubicBezTo>
                  <a:lnTo>
                    <a:pt x="350181" y="17364"/>
                  </a:lnTo>
                  <a:cubicBezTo>
                    <a:pt x="354981" y="17364"/>
                    <a:pt x="358870" y="13475"/>
                    <a:pt x="358870" y="8690"/>
                  </a:cubicBezTo>
                  <a:cubicBezTo>
                    <a:pt x="358870" y="3889"/>
                    <a:pt x="354981" y="0"/>
                    <a:pt x="350181" y="0"/>
                  </a:cubicBezTo>
                  <a:lnTo>
                    <a:pt x="318051" y="0"/>
                  </a:lnTo>
                  <a:cubicBezTo>
                    <a:pt x="307660" y="0"/>
                    <a:pt x="298241" y="4649"/>
                    <a:pt x="291784" y="11971"/>
                  </a:cubicBezTo>
                  <a:cubicBezTo>
                    <a:pt x="285358" y="4603"/>
                    <a:pt x="275879" y="0"/>
                    <a:pt x="265245" y="0"/>
                  </a:cubicBezTo>
                  <a:lnTo>
                    <a:pt x="79725" y="0"/>
                  </a:lnTo>
                  <a:cubicBezTo>
                    <a:pt x="69410" y="0"/>
                    <a:pt x="61009" y="8401"/>
                    <a:pt x="61009" y="18716"/>
                  </a:cubicBezTo>
                  <a:lnTo>
                    <a:pt x="61009" y="23820"/>
                  </a:lnTo>
                  <a:lnTo>
                    <a:pt x="20402" y="23820"/>
                  </a:lnTo>
                  <a:cubicBezTo>
                    <a:pt x="9145" y="23836"/>
                    <a:pt x="0" y="32981"/>
                    <a:pt x="0" y="44223"/>
                  </a:cubicBezTo>
                  <a:lnTo>
                    <a:pt x="0" y="428402"/>
                  </a:lnTo>
                  <a:cubicBezTo>
                    <a:pt x="0" y="453499"/>
                    <a:pt x="20417" y="473916"/>
                    <a:pt x="45514" y="473916"/>
                  </a:cubicBezTo>
                  <a:lnTo>
                    <a:pt x="537842" y="473916"/>
                  </a:lnTo>
                  <a:cubicBezTo>
                    <a:pt x="562939" y="473916"/>
                    <a:pt x="583356" y="453499"/>
                    <a:pt x="583356" y="428402"/>
                  </a:cubicBezTo>
                  <a:lnTo>
                    <a:pt x="583356" y="44223"/>
                  </a:lnTo>
                  <a:cubicBezTo>
                    <a:pt x="583356" y="32981"/>
                    <a:pt x="574211" y="23836"/>
                    <a:pt x="562954" y="23836"/>
                  </a:cubicBezTo>
                  <a:lnTo>
                    <a:pt x="562954" y="23836"/>
                  </a:lnTo>
                  <a:close/>
                  <a:moveTo>
                    <a:pt x="78373" y="370765"/>
                  </a:moveTo>
                  <a:lnTo>
                    <a:pt x="232416" y="370765"/>
                  </a:lnTo>
                  <a:cubicBezTo>
                    <a:pt x="257846" y="370765"/>
                    <a:pt x="278978" y="389390"/>
                    <a:pt x="282943" y="413697"/>
                  </a:cubicBezTo>
                  <a:lnTo>
                    <a:pt x="84450" y="413697"/>
                  </a:lnTo>
                  <a:cubicBezTo>
                    <a:pt x="81108" y="413697"/>
                    <a:pt x="78373" y="410977"/>
                    <a:pt x="78373" y="407620"/>
                  </a:cubicBezTo>
                  <a:lnTo>
                    <a:pt x="78373" y="370765"/>
                  </a:lnTo>
                  <a:close/>
                  <a:moveTo>
                    <a:pt x="79725" y="17379"/>
                  </a:moveTo>
                  <a:lnTo>
                    <a:pt x="265245" y="17379"/>
                  </a:lnTo>
                  <a:cubicBezTo>
                    <a:pt x="274952" y="17379"/>
                    <a:pt x="282745" y="24960"/>
                    <a:pt x="283034" y="34652"/>
                  </a:cubicBezTo>
                  <a:lnTo>
                    <a:pt x="283034" y="375779"/>
                  </a:lnTo>
                  <a:cubicBezTo>
                    <a:pt x="270486" y="362045"/>
                    <a:pt x="252438" y="353417"/>
                    <a:pt x="232416" y="353417"/>
                  </a:cubicBezTo>
                  <a:lnTo>
                    <a:pt x="78373" y="353417"/>
                  </a:lnTo>
                  <a:lnTo>
                    <a:pt x="78373" y="18731"/>
                  </a:lnTo>
                  <a:cubicBezTo>
                    <a:pt x="78373" y="17972"/>
                    <a:pt x="78996" y="17379"/>
                    <a:pt x="79725" y="17379"/>
                  </a:cubicBezTo>
                  <a:lnTo>
                    <a:pt x="79725" y="17379"/>
                  </a:lnTo>
                  <a:close/>
                  <a:moveTo>
                    <a:pt x="565992" y="428402"/>
                  </a:moveTo>
                  <a:cubicBezTo>
                    <a:pt x="565992" y="443928"/>
                    <a:pt x="553368" y="456552"/>
                    <a:pt x="537842" y="456552"/>
                  </a:cubicBezTo>
                  <a:lnTo>
                    <a:pt x="45514" y="456552"/>
                  </a:lnTo>
                  <a:cubicBezTo>
                    <a:pt x="30003" y="456552"/>
                    <a:pt x="17364" y="443928"/>
                    <a:pt x="17364" y="428402"/>
                  </a:cubicBezTo>
                  <a:lnTo>
                    <a:pt x="17364" y="44223"/>
                  </a:lnTo>
                  <a:cubicBezTo>
                    <a:pt x="17364" y="42552"/>
                    <a:pt x="18716" y="41200"/>
                    <a:pt x="20387" y="41200"/>
                  </a:cubicBezTo>
                  <a:lnTo>
                    <a:pt x="61009" y="41200"/>
                  </a:lnTo>
                  <a:lnTo>
                    <a:pt x="61009" y="407635"/>
                  </a:lnTo>
                  <a:cubicBezTo>
                    <a:pt x="61009" y="420563"/>
                    <a:pt x="71522" y="431076"/>
                    <a:pt x="84450" y="431076"/>
                  </a:cubicBezTo>
                  <a:lnTo>
                    <a:pt x="367317" y="431076"/>
                  </a:lnTo>
                  <a:cubicBezTo>
                    <a:pt x="372117" y="431076"/>
                    <a:pt x="376006" y="427187"/>
                    <a:pt x="376006" y="422386"/>
                  </a:cubicBezTo>
                  <a:cubicBezTo>
                    <a:pt x="376006" y="417586"/>
                    <a:pt x="372117" y="413712"/>
                    <a:pt x="367317" y="413712"/>
                  </a:cubicBezTo>
                  <a:lnTo>
                    <a:pt x="301674" y="413712"/>
                  </a:lnTo>
                  <a:cubicBezTo>
                    <a:pt x="305639" y="389405"/>
                    <a:pt x="326786" y="370780"/>
                    <a:pt x="352201" y="370780"/>
                  </a:cubicBezTo>
                  <a:lnTo>
                    <a:pt x="506228" y="370780"/>
                  </a:lnTo>
                  <a:lnTo>
                    <a:pt x="506228" y="407650"/>
                  </a:lnTo>
                  <a:cubicBezTo>
                    <a:pt x="506228" y="410993"/>
                    <a:pt x="503509" y="413727"/>
                    <a:pt x="500167" y="413727"/>
                  </a:cubicBezTo>
                  <a:lnTo>
                    <a:pt x="404323" y="413727"/>
                  </a:lnTo>
                  <a:cubicBezTo>
                    <a:pt x="399523" y="413727"/>
                    <a:pt x="395649" y="417616"/>
                    <a:pt x="395649" y="422401"/>
                  </a:cubicBezTo>
                  <a:cubicBezTo>
                    <a:pt x="395649" y="427202"/>
                    <a:pt x="399538" y="431091"/>
                    <a:pt x="404323" y="431091"/>
                  </a:cubicBezTo>
                  <a:lnTo>
                    <a:pt x="500167" y="431091"/>
                  </a:lnTo>
                  <a:cubicBezTo>
                    <a:pt x="513095" y="431091"/>
                    <a:pt x="523608" y="420578"/>
                    <a:pt x="523608" y="407650"/>
                  </a:cubicBezTo>
                  <a:lnTo>
                    <a:pt x="523608" y="41200"/>
                  </a:lnTo>
                  <a:lnTo>
                    <a:pt x="562954" y="41200"/>
                  </a:lnTo>
                  <a:cubicBezTo>
                    <a:pt x="564625" y="41200"/>
                    <a:pt x="565992" y="42552"/>
                    <a:pt x="565992" y="44223"/>
                  </a:cubicBezTo>
                  <a:lnTo>
                    <a:pt x="565992" y="428402"/>
                  </a:lnTo>
                  <a:close/>
                </a:path>
              </a:pathLst>
            </a:custGeom>
            <a:grpFill/>
            <a:ln w="1513" cap="flat">
              <a:noFill/>
              <a:prstDash val="solid"/>
              <a:miter/>
            </a:ln>
          </p:spPr>
          <p:txBody>
            <a:bodyPr rtlCol="0" anchor="ctr"/>
            <a:lstStyle/>
            <a:p>
              <a:endParaRPr lang="zh-CN" altLang="en-US"/>
            </a:p>
          </p:txBody>
        </p:sp>
        <p:sp>
          <p:nvSpPr>
            <p:cNvPr id="87" name="任意多边形: 形状 86">
              <a:extLst>
                <a:ext uri="{FF2B5EF4-FFF2-40B4-BE49-F238E27FC236}">
                  <a16:creationId xmlns:a16="http://schemas.microsoft.com/office/drawing/2014/main" id="{BB7C0907-DA99-ACEC-7240-0F74D901C884}"/>
                </a:ext>
              </a:extLst>
            </p:cNvPr>
            <p:cNvSpPr/>
            <p:nvPr/>
          </p:nvSpPr>
          <p:spPr>
            <a:xfrm>
              <a:off x="1213457" y="2527857"/>
              <a:ext cx="70397" cy="424847"/>
            </a:xfrm>
            <a:custGeom>
              <a:avLst/>
              <a:gdLst>
                <a:gd name="connsiteX0" fmla="*/ 21982 w 70397"/>
                <a:gd name="connsiteY0" fmla="*/ 418391 h 424847"/>
                <a:gd name="connsiteX1" fmla="*/ 35214 w 70397"/>
                <a:gd name="connsiteY1" fmla="*/ 424847 h 424847"/>
                <a:gd name="connsiteX2" fmla="*/ 48431 w 70397"/>
                <a:gd name="connsiteY2" fmla="*/ 418391 h 424847"/>
                <a:gd name="connsiteX3" fmla="*/ 66873 w 70397"/>
                <a:gd name="connsiteY3" fmla="*/ 394677 h 424847"/>
                <a:gd name="connsiteX4" fmla="*/ 70398 w 70397"/>
                <a:gd name="connsiteY4" fmla="*/ 384392 h 424847"/>
                <a:gd name="connsiteX5" fmla="*/ 70398 w 70397"/>
                <a:gd name="connsiteY5" fmla="*/ 29593 h 424847"/>
                <a:gd name="connsiteX6" fmla="*/ 40805 w 70397"/>
                <a:gd name="connsiteY6" fmla="*/ 0 h 424847"/>
                <a:gd name="connsiteX7" fmla="*/ 29593 w 70397"/>
                <a:gd name="connsiteY7" fmla="*/ 0 h 424847"/>
                <a:gd name="connsiteX8" fmla="*/ 0 w 70397"/>
                <a:gd name="connsiteY8" fmla="*/ 29593 h 424847"/>
                <a:gd name="connsiteX9" fmla="*/ 0 w 70397"/>
                <a:gd name="connsiteY9" fmla="*/ 224364 h 424847"/>
                <a:gd name="connsiteX10" fmla="*/ 8674 w 70397"/>
                <a:gd name="connsiteY10" fmla="*/ 233054 h 424847"/>
                <a:gd name="connsiteX11" fmla="*/ 17364 w 70397"/>
                <a:gd name="connsiteY11" fmla="*/ 224364 h 424847"/>
                <a:gd name="connsiteX12" fmla="*/ 17364 w 70397"/>
                <a:gd name="connsiteY12" fmla="*/ 61374 h 424847"/>
                <a:gd name="connsiteX13" fmla="*/ 53034 w 70397"/>
                <a:gd name="connsiteY13" fmla="*/ 61374 h 424847"/>
                <a:gd name="connsiteX14" fmla="*/ 53034 w 70397"/>
                <a:gd name="connsiteY14" fmla="*/ 384164 h 424847"/>
                <a:gd name="connsiteX15" fmla="*/ 35199 w 70397"/>
                <a:gd name="connsiteY15" fmla="*/ 407088 h 424847"/>
                <a:gd name="connsiteX16" fmla="*/ 17364 w 70397"/>
                <a:gd name="connsiteY16" fmla="*/ 384164 h 424847"/>
                <a:gd name="connsiteX17" fmla="*/ 17364 w 70397"/>
                <a:gd name="connsiteY17" fmla="*/ 261356 h 424847"/>
                <a:gd name="connsiteX18" fmla="*/ 8690 w 70397"/>
                <a:gd name="connsiteY18" fmla="*/ 252666 h 424847"/>
                <a:gd name="connsiteX19" fmla="*/ 0 w 70397"/>
                <a:gd name="connsiteY19" fmla="*/ 261356 h 424847"/>
                <a:gd name="connsiteX20" fmla="*/ 0 w 70397"/>
                <a:gd name="connsiteY20" fmla="*/ 384377 h 424847"/>
                <a:gd name="connsiteX21" fmla="*/ 3524 w 70397"/>
                <a:gd name="connsiteY21" fmla="*/ 394662 h 424847"/>
                <a:gd name="connsiteX22" fmla="*/ 21982 w 70397"/>
                <a:gd name="connsiteY22" fmla="*/ 418391 h 424847"/>
                <a:gd name="connsiteX23" fmla="*/ 17379 w 70397"/>
                <a:gd name="connsiteY23" fmla="*/ 44010 h 424847"/>
                <a:gd name="connsiteX24" fmla="*/ 17379 w 70397"/>
                <a:gd name="connsiteY24" fmla="*/ 29593 h 424847"/>
                <a:gd name="connsiteX25" fmla="*/ 29608 w 70397"/>
                <a:gd name="connsiteY25" fmla="*/ 17364 h 424847"/>
                <a:gd name="connsiteX26" fmla="*/ 40805 w 70397"/>
                <a:gd name="connsiteY26" fmla="*/ 17364 h 424847"/>
                <a:gd name="connsiteX27" fmla="*/ 53034 w 70397"/>
                <a:gd name="connsiteY27" fmla="*/ 29593 h 424847"/>
                <a:gd name="connsiteX28" fmla="*/ 53034 w 70397"/>
                <a:gd name="connsiteY28" fmla="*/ 44010 h 424847"/>
                <a:gd name="connsiteX29" fmla="*/ 17379 w 70397"/>
                <a:gd name="connsiteY29" fmla="*/ 44010 h 4248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70397" h="424847">
                  <a:moveTo>
                    <a:pt x="21982" y="418391"/>
                  </a:moveTo>
                  <a:cubicBezTo>
                    <a:pt x="25188" y="422493"/>
                    <a:pt x="30003" y="424847"/>
                    <a:pt x="35214" y="424847"/>
                  </a:cubicBezTo>
                  <a:cubicBezTo>
                    <a:pt x="40425" y="424847"/>
                    <a:pt x="45240" y="422493"/>
                    <a:pt x="48431" y="418391"/>
                  </a:cubicBezTo>
                  <a:lnTo>
                    <a:pt x="66873" y="394677"/>
                  </a:lnTo>
                  <a:cubicBezTo>
                    <a:pt x="69152" y="391745"/>
                    <a:pt x="70398" y="388099"/>
                    <a:pt x="70398" y="384392"/>
                  </a:cubicBezTo>
                  <a:lnTo>
                    <a:pt x="70398" y="29593"/>
                  </a:lnTo>
                  <a:cubicBezTo>
                    <a:pt x="70398" y="13277"/>
                    <a:pt x="57120" y="0"/>
                    <a:pt x="40805" y="0"/>
                  </a:cubicBezTo>
                  <a:lnTo>
                    <a:pt x="29593" y="0"/>
                  </a:lnTo>
                  <a:cubicBezTo>
                    <a:pt x="13262" y="0"/>
                    <a:pt x="0" y="13277"/>
                    <a:pt x="0" y="29593"/>
                  </a:cubicBezTo>
                  <a:lnTo>
                    <a:pt x="0" y="224364"/>
                  </a:lnTo>
                  <a:cubicBezTo>
                    <a:pt x="0" y="229165"/>
                    <a:pt x="3889" y="233054"/>
                    <a:pt x="8674" y="233054"/>
                  </a:cubicBezTo>
                  <a:cubicBezTo>
                    <a:pt x="13475" y="233054"/>
                    <a:pt x="17364" y="229165"/>
                    <a:pt x="17364" y="224364"/>
                  </a:cubicBezTo>
                  <a:lnTo>
                    <a:pt x="17364" y="61374"/>
                  </a:lnTo>
                  <a:lnTo>
                    <a:pt x="53034" y="61374"/>
                  </a:lnTo>
                  <a:lnTo>
                    <a:pt x="53034" y="384164"/>
                  </a:lnTo>
                  <a:lnTo>
                    <a:pt x="35199" y="407088"/>
                  </a:lnTo>
                  <a:lnTo>
                    <a:pt x="17364" y="384164"/>
                  </a:lnTo>
                  <a:lnTo>
                    <a:pt x="17364" y="261356"/>
                  </a:lnTo>
                  <a:cubicBezTo>
                    <a:pt x="17364" y="256555"/>
                    <a:pt x="13475" y="252666"/>
                    <a:pt x="8690" y="252666"/>
                  </a:cubicBezTo>
                  <a:cubicBezTo>
                    <a:pt x="3889" y="252666"/>
                    <a:pt x="0" y="256555"/>
                    <a:pt x="0" y="261356"/>
                  </a:cubicBezTo>
                  <a:lnTo>
                    <a:pt x="0" y="384377"/>
                  </a:lnTo>
                  <a:cubicBezTo>
                    <a:pt x="0" y="388084"/>
                    <a:pt x="1246" y="391730"/>
                    <a:pt x="3524" y="394662"/>
                  </a:cubicBezTo>
                  <a:lnTo>
                    <a:pt x="21982" y="418391"/>
                  </a:lnTo>
                  <a:close/>
                  <a:moveTo>
                    <a:pt x="17379" y="44010"/>
                  </a:moveTo>
                  <a:lnTo>
                    <a:pt x="17379" y="29593"/>
                  </a:lnTo>
                  <a:cubicBezTo>
                    <a:pt x="17379" y="22848"/>
                    <a:pt x="22863" y="17364"/>
                    <a:pt x="29608" y="17364"/>
                  </a:cubicBezTo>
                  <a:lnTo>
                    <a:pt x="40805" y="17364"/>
                  </a:lnTo>
                  <a:cubicBezTo>
                    <a:pt x="47550" y="17364"/>
                    <a:pt x="53034" y="22848"/>
                    <a:pt x="53034" y="29593"/>
                  </a:cubicBezTo>
                  <a:lnTo>
                    <a:pt x="53034" y="44010"/>
                  </a:lnTo>
                  <a:lnTo>
                    <a:pt x="17379" y="44010"/>
                  </a:lnTo>
                  <a:close/>
                </a:path>
              </a:pathLst>
            </a:custGeom>
            <a:grpFill/>
            <a:ln w="1513" cap="flat">
              <a:noFill/>
              <a:prstDash val="solid"/>
              <a:miter/>
            </a:ln>
          </p:spPr>
          <p:txBody>
            <a:bodyPr rtlCol="0" anchor="ctr"/>
            <a:lstStyle/>
            <a:p>
              <a:endParaRPr lang="zh-CN" altLang="en-US"/>
            </a:p>
          </p:txBody>
        </p:sp>
        <p:sp>
          <p:nvSpPr>
            <p:cNvPr id="88" name="任意多边形: 形状 87">
              <a:extLst>
                <a:ext uri="{FF2B5EF4-FFF2-40B4-BE49-F238E27FC236}">
                  <a16:creationId xmlns:a16="http://schemas.microsoft.com/office/drawing/2014/main" id="{ACF6EE4E-71F1-6B94-665E-DA78F6676507}"/>
                </a:ext>
              </a:extLst>
            </p:cNvPr>
            <p:cNvSpPr/>
            <p:nvPr/>
          </p:nvSpPr>
          <p:spPr>
            <a:xfrm>
              <a:off x="938991" y="2693810"/>
              <a:ext cx="153860" cy="153844"/>
            </a:xfrm>
            <a:custGeom>
              <a:avLst/>
              <a:gdLst>
                <a:gd name="connsiteX0" fmla="*/ 76915 w 153860"/>
                <a:gd name="connsiteY0" fmla="*/ 153845 h 153844"/>
                <a:gd name="connsiteX1" fmla="*/ 102710 w 153860"/>
                <a:gd name="connsiteY1" fmla="*/ 149394 h 153844"/>
                <a:gd name="connsiteX2" fmla="*/ 107982 w 153860"/>
                <a:gd name="connsiteY2" fmla="*/ 138304 h 153844"/>
                <a:gd name="connsiteX3" fmla="*/ 96892 w 153860"/>
                <a:gd name="connsiteY3" fmla="*/ 133033 h 153844"/>
                <a:gd name="connsiteX4" fmla="*/ 76915 w 153860"/>
                <a:gd name="connsiteY4" fmla="*/ 136481 h 153844"/>
                <a:gd name="connsiteX5" fmla="*/ 41412 w 153860"/>
                <a:gd name="connsiteY5" fmla="*/ 124708 h 153844"/>
                <a:gd name="connsiteX6" fmla="*/ 83052 w 153860"/>
                <a:gd name="connsiteY6" fmla="*/ 83067 h 153844"/>
                <a:gd name="connsiteX7" fmla="*/ 85604 w 153860"/>
                <a:gd name="connsiteY7" fmla="*/ 76930 h 153844"/>
                <a:gd name="connsiteX8" fmla="*/ 85604 w 153860"/>
                <a:gd name="connsiteY8" fmla="*/ 18002 h 153844"/>
                <a:gd name="connsiteX9" fmla="*/ 136481 w 153860"/>
                <a:gd name="connsiteY9" fmla="*/ 76915 h 153844"/>
                <a:gd name="connsiteX10" fmla="*/ 123340 w 153860"/>
                <a:gd name="connsiteY10" fmla="*/ 114225 h 153844"/>
                <a:gd name="connsiteX11" fmla="*/ 124662 w 153860"/>
                <a:gd name="connsiteY11" fmla="*/ 126439 h 153844"/>
                <a:gd name="connsiteX12" fmla="*/ 136876 w 153860"/>
                <a:gd name="connsiteY12" fmla="*/ 125118 h 153844"/>
                <a:gd name="connsiteX13" fmla="*/ 153860 w 153860"/>
                <a:gd name="connsiteY13" fmla="*/ 76930 h 153844"/>
                <a:gd name="connsiteX14" fmla="*/ 76930 w 153860"/>
                <a:gd name="connsiteY14" fmla="*/ 0 h 153844"/>
                <a:gd name="connsiteX15" fmla="*/ 0 w 153860"/>
                <a:gd name="connsiteY15" fmla="*/ 76930 h 153844"/>
                <a:gd name="connsiteX16" fmla="*/ 76915 w 153860"/>
                <a:gd name="connsiteY16" fmla="*/ 153845 h 153844"/>
                <a:gd name="connsiteX17" fmla="*/ 76915 w 153860"/>
                <a:gd name="connsiteY17" fmla="*/ 153845 h 153844"/>
                <a:gd name="connsiteX18" fmla="*/ 68241 w 153860"/>
                <a:gd name="connsiteY18" fmla="*/ 18002 h 153844"/>
                <a:gd name="connsiteX19" fmla="*/ 68241 w 153860"/>
                <a:gd name="connsiteY19" fmla="*/ 73330 h 153844"/>
                <a:gd name="connsiteX20" fmla="*/ 29137 w 153860"/>
                <a:gd name="connsiteY20" fmla="*/ 112433 h 153844"/>
                <a:gd name="connsiteX21" fmla="*/ 17364 w 153860"/>
                <a:gd name="connsiteY21" fmla="*/ 76930 h 153844"/>
                <a:gd name="connsiteX22" fmla="*/ 68241 w 153860"/>
                <a:gd name="connsiteY22" fmla="*/ 18002 h 153844"/>
                <a:gd name="connsiteX23" fmla="*/ 68241 w 153860"/>
                <a:gd name="connsiteY23" fmla="*/ 18002 h 1538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53860" h="153844">
                  <a:moveTo>
                    <a:pt x="76915" y="153845"/>
                  </a:moveTo>
                  <a:cubicBezTo>
                    <a:pt x="85741" y="153845"/>
                    <a:pt x="94416" y="152356"/>
                    <a:pt x="102710" y="149394"/>
                  </a:cubicBezTo>
                  <a:cubicBezTo>
                    <a:pt x="107222" y="147784"/>
                    <a:pt x="109592" y="142816"/>
                    <a:pt x="107982" y="138304"/>
                  </a:cubicBezTo>
                  <a:cubicBezTo>
                    <a:pt x="106371" y="133792"/>
                    <a:pt x="101404" y="131422"/>
                    <a:pt x="96892" y="133033"/>
                  </a:cubicBezTo>
                  <a:cubicBezTo>
                    <a:pt x="90481" y="135311"/>
                    <a:pt x="83751" y="136481"/>
                    <a:pt x="76915" y="136481"/>
                  </a:cubicBezTo>
                  <a:cubicBezTo>
                    <a:pt x="63622" y="136481"/>
                    <a:pt x="51332" y="132106"/>
                    <a:pt x="41412" y="124708"/>
                  </a:cubicBezTo>
                  <a:lnTo>
                    <a:pt x="83052" y="83067"/>
                  </a:lnTo>
                  <a:cubicBezTo>
                    <a:pt x="84678" y="81442"/>
                    <a:pt x="85604" y="79224"/>
                    <a:pt x="85604" y="76930"/>
                  </a:cubicBezTo>
                  <a:lnTo>
                    <a:pt x="85604" y="18002"/>
                  </a:lnTo>
                  <a:cubicBezTo>
                    <a:pt x="114332" y="22225"/>
                    <a:pt x="136481" y="47033"/>
                    <a:pt x="136481" y="76915"/>
                  </a:cubicBezTo>
                  <a:cubicBezTo>
                    <a:pt x="136481" y="90648"/>
                    <a:pt x="131939" y="103531"/>
                    <a:pt x="123340" y="114225"/>
                  </a:cubicBezTo>
                  <a:cubicBezTo>
                    <a:pt x="120332" y="117962"/>
                    <a:pt x="120925" y="123431"/>
                    <a:pt x="124662" y="126439"/>
                  </a:cubicBezTo>
                  <a:cubicBezTo>
                    <a:pt x="128399" y="129447"/>
                    <a:pt x="133868" y="128855"/>
                    <a:pt x="136876" y="125118"/>
                  </a:cubicBezTo>
                  <a:cubicBezTo>
                    <a:pt x="147829" y="111521"/>
                    <a:pt x="153860" y="94400"/>
                    <a:pt x="153860" y="76930"/>
                  </a:cubicBezTo>
                  <a:cubicBezTo>
                    <a:pt x="153860" y="34515"/>
                    <a:pt x="119345" y="0"/>
                    <a:pt x="76930" y="0"/>
                  </a:cubicBezTo>
                  <a:cubicBezTo>
                    <a:pt x="34515" y="0"/>
                    <a:pt x="0" y="34515"/>
                    <a:pt x="0" y="76930"/>
                  </a:cubicBezTo>
                  <a:cubicBezTo>
                    <a:pt x="-15" y="119330"/>
                    <a:pt x="34500" y="153845"/>
                    <a:pt x="76915" y="153845"/>
                  </a:cubicBezTo>
                  <a:lnTo>
                    <a:pt x="76915" y="153845"/>
                  </a:lnTo>
                  <a:close/>
                  <a:moveTo>
                    <a:pt x="68241" y="18002"/>
                  </a:moveTo>
                  <a:lnTo>
                    <a:pt x="68241" y="73330"/>
                  </a:lnTo>
                  <a:lnTo>
                    <a:pt x="29137" y="112433"/>
                  </a:lnTo>
                  <a:cubicBezTo>
                    <a:pt x="21739" y="102513"/>
                    <a:pt x="17364" y="90223"/>
                    <a:pt x="17364" y="76930"/>
                  </a:cubicBezTo>
                  <a:cubicBezTo>
                    <a:pt x="17364" y="47033"/>
                    <a:pt x="39498" y="22210"/>
                    <a:pt x="68241" y="18002"/>
                  </a:cubicBezTo>
                  <a:lnTo>
                    <a:pt x="68241" y="18002"/>
                  </a:lnTo>
                  <a:close/>
                </a:path>
              </a:pathLst>
            </a:custGeom>
            <a:grpFill/>
            <a:ln w="1513" cap="flat">
              <a:noFill/>
              <a:prstDash val="solid"/>
              <a:miter/>
            </a:ln>
          </p:spPr>
          <p:txBody>
            <a:bodyPr rtlCol="0" anchor="ctr"/>
            <a:lstStyle/>
            <a:p>
              <a:endParaRPr lang="zh-CN" altLang="en-US"/>
            </a:p>
          </p:txBody>
        </p:sp>
        <p:sp>
          <p:nvSpPr>
            <p:cNvPr id="89" name="任意多边形: 形状 88">
              <a:extLst>
                <a:ext uri="{FF2B5EF4-FFF2-40B4-BE49-F238E27FC236}">
                  <a16:creationId xmlns:a16="http://schemas.microsoft.com/office/drawing/2014/main" id="{38D00A28-06D1-5210-1E7A-EB2A3E06FB04}"/>
                </a:ext>
              </a:extLst>
            </p:cNvPr>
            <p:cNvSpPr/>
            <p:nvPr/>
          </p:nvSpPr>
          <p:spPr>
            <a:xfrm>
              <a:off x="942986" y="2657320"/>
              <a:ext cx="149864" cy="17363"/>
            </a:xfrm>
            <a:custGeom>
              <a:avLst/>
              <a:gdLst>
                <a:gd name="connsiteX0" fmla="*/ 8690 w 149864"/>
                <a:gd name="connsiteY0" fmla="*/ 17364 h 17363"/>
                <a:gd name="connsiteX1" fmla="*/ 141175 w 149864"/>
                <a:gd name="connsiteY1" fmla="*/ 17364 h 17363"/>
                <a:gd name="connsiteX2" fmla="*/ 149865 w 149864"/>
                <a:gd name="connsiteY2" fmla="*/ 8690 h 17363"/>
                <a:gd name="connsiteX3" fmla="*/ 141175 w 149864"/>
                <a:gd name="connsiteY3" fmla="*/ 0 h 17363"/>
                <a:gd name="connsiteX4" fmla="*/ 8690 w 149864"/>
                <a:gd name="connsiteY4" fmla="*/ 0 h 17363"/>
                <a:gd name="connsiteX5" fmla="*/ 0 w 149864"/>
                <a:gd name="connsiteY5" fmla="*/ 8690 h 17363"/>
                <a:gd name="connsiteX6" fmla="*/ 8690 w 149864"/>
                <a:gd name="connsiteY6" fmla="*/ 17364 h 17363"/>
                <a:gd name="connsiteX7" fmla="*/ 8690 w 149864"/>
                <a:gd name="connsiteY7" fmla="*/ 17364 h 173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9864" h="17363">
                  <a:moveTo>
                    <a:pt x="8690" y="17364"/>
                  </a:moveTo>
                  <a:lnTo>
                    <a:pt x="141175" y="17364"/>
                  </a:lnTo>
                  <a:cubicBezTo>
                    <a:pt x="145976" y="17364"/>
                    <a:pt x="149865" y="13475"/>
                    <a:pt x="149865" y="8690"/>
                  </a:cubicBezTo>
                  <a:cubicBezTo>
                    <a:pt x="149865" y="3889"/>
                    <a:pt x="145976" y="0"/>
                    <a:pt x="141175" y="0"/>
                  </a:cubicBezTo>
                  <a:lnTo>
                    <a:pt x="8690" y="0"/>
                  </a:lnTo>
                  <a:cubicBezTo>
                    <a:pt x="3889" y="0"/>
                    <a:pt x="0" y="3889"/>
                    <a:pt x="0" y="8690"/>
                  </a:cubicBezTo>
                  <a:cubicBezTo>
                    <a:pt x="0" y="13475"/>
                    <a:pt x="3889" y="17364"/>
                    <a:pt x="8690" y="17364"/>
                  </a:cubicBezTo>
                  <a:lnTo>
                    <a:pt x="8690" y="17364"/>
                  </a:lnTo>
                  <a:close/>
                </a:path>
              </a:pathLst>
            </a:custGeom>
            <a:grpFill/>
            <a:ln w="1513" cap="flat">
              <a:noFill/>
              <a:prstDash val="solid"/>
              <a:miter/>
            </a:ln>
          </p:spPr>
          <p:txBody>
            <a:bodyPr rtlCol="0" anchor="ctr"/>
            <a:lstStyle/>
            <a:p>
              <a:endParaRPr lang="zh-CN" altLang="en-US"/>
            </a:p>
          </p:txBody>
        </p:sp>
        <p:sp>
          <p:nvSpPr>
            <p:cNvPr id="90" name="任意多边形: 形状 89">
              <a:extLst>
                <a:ext uri="{FF2B5EF4-FFF2-40B4-BE49-F238E27FC236}">
                  <a16:creationId xmlns:a16="http://schemas.microsoft.com/office/drawing/2014/main" id="{65F77772-6BE7-E9EB-3386-B108AEF4D210}"/>
                </a:ext>
              </a:extLst>
            </p:cNvPr>
            <p:cNvSpPr/>
            <p:nvPr/>
          </p:nvSpPr>
          <p:spPr>
            <a:xfrm>
              <a:off x="942986" y="2870670"/>
              <a:ext cx="149864" cy="17379"/>
            </a:xfrm>
            <a:custGeom>
              <a:avLst/>
              <a:gdLst>
                <a:gd name="connsiteX0" fmla="*/ 141160 w 149864"/>
                <a:gd name="connsiteY0" fmla="*/ 0 h 17379"/>
                <a:gd name="connsiteX1" fmla="*/ 8690 w 149864"/>
                <a:gd name="connsiteY1" fmla="*/ 0 h 17379"/>
                <a:gd name="connsiteX2" fmla="*/ 0 w 149864"/>
                <a:gd name="connsiteY2" fmla="*/ 8690 h 17379"/>
                <a:gd name="connsiteX3" fmla="*/ 8690 w 149864"/>
                <a:gd name="connsiteY3" fmla="*/ 17379 h 17379"/>
                <a:gd name="connsiteX4" fmla="*/ 141175 w 149864"/>
                <a:gd name="connsiteY4" fmla="*/ 17379 h 17379"/>
                <a:gd name="connsiteX5" fmla="*/ 149865 w 149864"/>
                <a:gd name="connsiteY5" fmla="*/ 8690 h 17379"/>
                <a:gd name="connsiteX6" fmla="*/ 141160 w 149864"/>
                <a:gd name="connsiteY6" fmla="*/ 0 h 17379"/>
                <a:gd name="connsiteX7" fmla="*/ 141160 w 149864"/>
                <a:gd name="connsiteY7" fmla="*/ 0 h 173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9864" h="17379">
                  <a:moveTo>
                    <a:pt x="141160" y="0"/>
                  </a:moveTo>
                  <a:lnTo>
                    <a:pt x="8690" y="0"/>
                  </a:lnTo>
                  <a:cubicBezTo>
                    <a:pt x="3889" y="0"/>
                    <a:pt x="0" y="3889"/>
                    <a:pt x="0" y="8690"/>
                  </a:cubicBezTo>
                  <a:cubicBezTo>
                    <a:pt x="0" y="13490"/>
                    <a:pt x="3889" y="17379"/>
                    <a:pt x="8690" y="17379"/>
                  </a:cubicBezTo>
                  <a:lnTo>
                    <a:pt x="141175" y="17379"/>
                  </a:lnTo>
                  <a:cubicBezTo>
                    <a:pt x="145976" y="17379"/>
                    <a:pt x="149865" y="13490"/>
                    <a:pt x="149865" y="8690"/>
                  </a:cubicBezTo>
                  <a:cubicBezTo>
                    <a:pt x="149850" y="3889"/>
                    <a:pt x="145961" y="0"/>
                    <a:pt x="141160" y="0"/>
                  </a:cubicBezTo>
                  <a:lnTo>
                    <a:pt x="141160" y="0"/>
                  </a:lnTo>
                  <a:close/>
                </a:path>
              </a:pathLst>
            </a:custGeom>
            <a:grpFill/>
            <a:ln w="1513" cap="flat">
              <a:noFill/>
              <a:prstDash val="solid"/>
              <a:miter/>
            </a:ln>
          </p:spPr>
          <p:txBody>
            <a:bodyPr rtlCol="0" anchor="ctr"/>
            <a:lstStyle/>
            <a:p>
              <a:endParaRPr lang="zh-CN" altLang="en-US"/>
            </a:p>
          </p:txBody>
        </p:sp>
        <p:sp>
          <p:nvSpPr>
            <p:cNvPr id="91" name="任意多边形: 形状 90">
              <a:extLst>
                <a:ext uri="{FF2B5EF4-FFF2-40B4-BE49-F238E27FC236}">
                  <a16:creationId xmlns:a16="http://schemas.microsoft.com/office/drawing/2014/main" id="{4B36F28B-AD9A-4C42-2D6C-AC11D0688F6C}"/>
                </a:ext>
              </a:extLst>
            </p:cNvPr>
            <p:cNvSpPr/>
            <p:nvPr/>
          </p:nvSpPr>
          <p:spPr>
            <a:xfrm>
              <a:off x="942986" y="2915075"/>
              <a:ext cx="149864" cy="17363"/>
            </a:xfrm>
            <a:custGeom>
              <a:avLst/>
              <a:gdLst>
                <a:gd name="connsiteX0" fmla="*/ 141160 w 149864"/>
                <a:gd name="connsiteY0" fmla="*/ 0 h 17363"/>
                <a:gd name="connsiteX1" fmla="*/ 8690 w 149864"/>
                <a:gd name="connsiteY1" fmla="*/ 0 h 17363"/>
                <a:gd name="connsiteX2" fmla="*/ 0 w 149864"/>
                <a:gd name="connsiteY2" fmla="*/ 8690 h 17363"/>
                <a:gd name="connsiteX3" fmla="*/ 8690 w 149864"/>
                <a:gd name="connsiteY3" fmla="*/ 17364 h 17363"/>
                <a:gd name="connsiteX4" fmla="*/ 141175 w 149864"/>
                <a:gd name="connsiteY4" fmla="*/ 17364 h 17363"/>
                <a:gd name="connsiteX5" fmla="*/ 149865 w 149864"/>
                <a:gd name="connsiteY5" fmla="*/ 8690 h 17363"/>
                <a:gd name="connsiteX6" fmla="*/ 141160 w 149864"/>
                <a:gd name="connsiteY6" fmla="*/ 0 h 17363"/>
                <a:gd name="connsiteX7" fmla="*/ 141160 w 149864"/>
                <a:gd name="connsiteY7" fmla="*/ 0 h 173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9864" h="17363">
                  <a:moveTo>
                    <a:pt x="141160" y="0"/>
                  </a:moveTo>
                  <a:lnTo>
                    <a:pt x="8690" y="0"/>
                  </a:lnTo>
                  <a:cubicBezTo>
                    <a:pt x="3889" y="0"/>
                    <a:pt x="0" y="3889"/>
                    <a:pt x="0" y="8690"/>
                  </a:cubicBezTo>
                  <a:cubicBezTo>
                    <a:pt x="0" y="13490"/>
                    <a:pt x="3889" y="17364"/>
                    <a:pt x="8690" y="17364"/>
                  </a:cubicBezTo>
                  <a:lnTo>
                    <a:pt x="141175" y="17364"/>
                  </a:lnTo>
                  <a:cubicBezTo>
                    <a:pt x="145976" y="17364"/>
                    <a:pt x="149865" y="13475"/>
                    <a:pt x="149865" y="8690"/>
                  </a:cubicBezTo>
                  <a:cubicBezTo>
                    <a:pt x="149850" y="3889"/>
                    <a:pt x="145961" y="0"/>
                    <a:pt x="141160" y="0"/>
                  </a:cubicBezTo>
                  <a:lnTo>
                    <a:pt x="141160" y="0"/>
                  </a:lnTo>
                  <a:close/>
                </a:path>
              </a:pathLst>
            </a:custGeom>
            <a:grpFill/>
            <a:ln w="1513" cap="flat">
              <a:noFill/>
              <a:prstDash val="solid"/>
              <a:miter/>
            </a:ln>
          </p:spPr>
          <p:txBody>
            <a:bodyPr rtlCol="0" anchor="ctr"/>
            <a:lstStyle/>
            <a:p>
              <a:endParaRPr lang="zh-CN" altLang="en-US"/>
            </a:p>
          </p:txBody>
        </p:sp>
      </p:grpSp>
      <p:pic>
        <p:nvPicPr>
          <p:cNvPr id="92" name="图片 91">
            <a:extLst>
              <a:ext uri="{FF2B5EF4-FFF2-40B4-BE49-F238E27FC236}">
                <a16:creationId xmlns:a16="http://schemas.microsoft.com/office/drawing/2014/main" id="{5EF76487-35A6-C887-CDB4-2AC37995C878}"/>
              </a:ext>
            </a:extLst>
          </p:cNvPr>
          <p:cNvPicPr>
            <a:picLocks noChangeAspect="1"/>
          </p:cNvPicPr>
          <p:nvPr/>
        </p:nvPicPr>
        <p:blipFill rotWithShape="1">
          <a:blip r:embed="rId4" cstate="email">
            <a:extLst>
              <a:ext uri="{BEBA8EAE-BF5A-486C-A8C5-ECC9F3942E4B}">
                <a14:imgProps xmlns:a14="http://schemas.microsoft.com/office/drawing/2010/main">
                  <a14:imgLayer r:embed="rId5">
                    <a14:imgEffect>
                      <a14:artisticFilmGrain grainSize="15"/>
                    </a14:imgEffect>
                  </a14:imgLayer>
                </a14:imgProps>
              </a:ext>
              <a:ext uri="{28A0092B-C50C-407E-A947-70E740481C1C}">
                <a14:useLocalDpi xmlns:a14="http://schemas.microsoft.com/office/drawing/2010/main"/>
              </a:ext>
            </a:extLst>
          </a:blip>
          <a:srcRect/>
          <a:stretch/>
        </p:blipFill>
        <p:spPr>
          <a:xfrm rot="449315">
            <a:off x="3972087" y="343942"/>
            <a:ext cx="4623097" cy="6724513"/>
          </a:xfrm>
          <a:prstGeom prst="rect">
            <a:avLst/>
          </a:prstGeom>
        </p:spPr>
      </p:pic>
      <p:sp>
        <p:nvSpPr>
          <p:cNvPr id="93" name="矩形: 圆角 92">
            <a:extLst>
              <a:ext uri="{FF2B5EF4-FFF2-40B4-BE49-F238E27FC236}">
                <a16:creationId xmlns:a16="http://schemas.microsoft.com/office/drawing/2014/main" id="{FCC94172-75F1-158A-1706-97EB14C143FB}"/>
              </a:ext>
            </a:extLst>
          </p:cNvPr>
          <p:cNvSpPr/>
          <p:nvPr/>
        </p:nvSpPr>
        <p:spPr>
          <a:xfrm>
            <a:off x="4956286" y="1724088"/>
            <a:ext cx="2654700" cy="4122482"/>
          </a:xfrm>
          <a:prstGeom prst="roundRect">
            <a:avLst>
              <a:gd name="adj" fmla="val 7100"/>
            </a:avLst>
          </a:prstGeom>
          <a:gradFill>
            <a:gsLst>
              <a:gs pos="0">
                <a:schemeClr val="bg1">
                  <a:alpha val="56000"/>
                </a:schemeClr>
              </a:gs>
              <a:gs pos="100000">
                <a:schemeClr val="bg1">
                  <a:alpha val="13000"/>
                </a:schemeClr>
              </a:gs>
            </a:gsLst>
            <a:lin ang="2700000" scaled="1"/>
          </a:gradFill>
          <a:ln w="22225">
            <a:gradFill flip="none" rotWithShape="1">
              <a:gsLst>
                <a:gs pos="100000">
                  <a:schemeClr val="accent2">
                    <a:alpha val="76000"/>
                  </a:schemeClr>
                </a:gs>
                <a:gs pos="0">
                  <a:schemeClr val="bg1">
                    <a:alpha val="69000"/>
                  </a:schemeClr>
                </a:gs>
              </a:gsLst>
              <a:path path="circle">
                <a:fillToRect l="100000" t="100000"/>
              </a:path>
              <a:tileRect r="-100000" b="-100000"/>
            </a:gradFill>
          </a:ln>
          <a:effectLst>
            <a:outerShdw blurRad="381000" sx="102000" sy="102000" algn="ctr" rotWithShape="0">
              <a:srgbClr val="BB9AFF">
                <a:alpha val="15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a:endParaRPr lang="zh-CN" altLang="en-US"/>
          </a:p>
        </p:txBody>
      </p:sp>
      <p:sp>
        <p:nvSpPr>
          <p:cNvPr id="94" name="文本框 93">
            <a:extLst>
              <a:ext uri="{FF2B5EF4-FFF2-40B4-BE49-F238E27FC236}">
                <a16:creationId xmlns:a16="http://schemas.microsoft.com/office/drawing/2014/main" id="{4833E51C-B035-CD22-04F9-C0FBCA273BB9}"/>
              </a:ext>
            </a:extLst>
          </p:cNvPr>
          <p:cNvSpPr txBox="1"/>
          <p:nvPr/>
        </p:nvSpPr>
        <p:spPr>
          <a:xfrm>
            <a:off x="5230515" y="2255981"/>
            <a:ext cx="1667123" cy="400110"/>
          </a:xfrm>
          <a:prstGeom prst="rect">
            <a:avLst/>
          </a:prstGeom>
          <a:noFill/>
        </p:spPr>
        <p:txBody>
          <a:bodyPr wrap="none" lIns="0" tIns="0" rIns="0" bIns="0" rtlCol="0">
            <a:spAutoFit/>
          </a:bodyPr>
          <a:lstStyle>
            <a:defPPr>
              <a:defRPr lang="zh-CN"/>
            </a:defPPr>
            <a:lvl1pPr>
              <a:defRPr sz="2600">
                <a:gradFill flip="none" rotWithShape="1">
                  <a:gsLst>
                    <a:gs pos="53058">
                      <a:schemeClr val="accent3">
                        <a:lumMod val="75000"/>
                      </a:schemeClr>
                    </a:gs>
                    <a:gs pos="100000">
                      <a:schemeClr val="accent3"/>
                    </a:gs>
                    <a:gs pos="2000">
                      <a:schemeClr val="accent4"/>
                    </a:gs>
                  </a:gsLst>
                  <a:lin ang="13500000" scaled="1"/>
                  <a:tileRect/>
                </a:gradFill>
                <a:effectLst>
                  <a:outerShdw blurRad="50800" dist="38100" algn="l" rotWithShape="0">
                    <a:schemeClr val="accent4">
                      <a:alpha val="40000"/>
                    </a:schemeClr>
                  </a:outerShdw>
                </a:effectLst>
                <a:latin typeface="+mj-ea"/>
                <a:ea typeface="+mj-ea"/>
              </a:defRPr>
            </a:lvl1pPr>
          </a:lstStyle>
          <a:p>
            <a:r>
              <a:rPr lang="zh-CN" altLang="en-US" dirty="0"/>
              <a:t>请输入标题</a:t>
            </a:r>
          </a:p>
        </p:txBody>
      </p:sp>
      <p:sp>
        <p:nvSpPr>
          <p:cNvPr id="95" name="文本框 94">
            <a:extLst>
              <a:ext uri="{FF2B5EF4-FFF2-40B4-BE49-F238E27FC236}">
                <a16:creationId xmlns:a16="http://schemas.microsoft.com/office/drawing/2014/main" id="{5E7A9942-447B-7DFC-E990-8CA231CD7081}"/>
              </a:ext>
            </a:extLst>
          </p:cNvPr>
          <p:cNvSpPr txBox="1"/>
          <p:nvPr/>
        </p:nvSpPr>
        <p:spPr>
          <a:xfrm>
            <a:off x="5230515" y="2955953"/>
            <a:ext cx="2100713" cy="1710212"/>
          </a:xfrm>
          <a:prstGeom prst="rect">
            <a:avLst/>
          </a:prstGeom>
          <a:noFill/>
        </p:spPr>
        <p:txBody>
          <a:bodyPr wrap="square" lIns="0" tIns="0" rIns="0" bIns="0" rtlCol="0">
            <a:spAutoFit/>
          </a:bodyPr>
          <a:lstStyle/>
          <a:p>
            <a:pPr>
              <a:lnSpc>
                <a:spcPct val="125000"/>
              </a:lnSpc>
            </a:pPr>
            <a:r>
              <a:rPr lang="zh-CN" altLang="en-US" dirty="0">
                <a:solidFill>
                  <a:schemeClr val="bg1"/>
                </a:solidFill>
              </a:rPr>
              <a:t>请输入内容请输入内容请输入内容请输入内容请输入内容请输入内容请输入内容请输入内容请输入内容</a:t>
            </a:r>
          </a:p>
        </p:txBody>
      </p:sp>
      <p:grpSp>
        <p:nvGrpSpPr>
          <p:cNvPr id="114" name="图形 1">
            <a:extLst>
              <a:ext uri="{FF2B5EF4-FFF2-40B4-BE49-F238E27FC236}">
                <a16:creationId xmlns:a16="http://schemas.microsoft.com/office/drawing/2014/main" id="{BD3ADB32-D1D1-AB52-8FE5-38F1168C87D4}"/>
              </a:ext>
            </a:extLst>
          </p:cNvPr>
          <p:cNvGrpSpPr>
            <a:grpSpLocks/>
          </p:cNvGrpSpPr>
          <p:nvPr/>
        </p:nvGrpSpPr>
        <p:grpSpPr>
          <a:xfrm>
            <a:off x="6638494" y="4911302"/>
            <a:ext cx="609590" cy="586412"/>
            <a:chOff x="10691607" y="2925579"/>
            <a:chExt cx="593717" cy="593717"/>
          </a:xfrm>
          <a:gradFill>
            <a:gsLst>
              <a:gs pos="0">
                <a:schemeClr val="bg1"/>
              </a:gs>
              <a:gs pos="100000">
                <a:schemeClr val="bg1">
                  <a:alpha val="0"/>
                </a:schemeClr>
              </a:gs>
            </a:gsLst>
            <a:lin ang="5400000" scaled="1"/>
          </a:gradFill>
        </p:grpSpPr>
        <p:sp>
          <p:nvSpPr>
            <p:cNvPr id="115" name="任意多边形: 形状 114">
              <a:extLst>
                <a:ext uri="{FF2B5EF4-FFF2-40B4-BE49-F238E27FC236}">
                  <a16:creationId xmlns:a16="http://schemas.microsoft.com/office/drawing/2014/main" id="{C954C4C0-72B7-A611-75D2-FB213D11381D}"/>
                </a:ext>
              </a:extLst>
            </p:cNvPr>
            <p:cNvSpPr/>
            <p:nvPr/>
          </p:nvSpPr>
          <p:spPr>
            <a:xfrm>
              <a:off x="10854099" y="2963079"/>
              <a:ext cx="268709" cy="31239"/>
            </a:xfrm>
            <a:custGeom>
              <a:avLst/>
              <a:gdLst>
                <a:gd name="connsiteX0" fmla="*/ 259352 w 268709"/>
                <a:gd name="connsiteY0" fmla="*/ 0 h 31239"/>
                <a:gd name="connsiteX1" fmla="*/ 9369 w 268709"/>
                <a:gd name="connsiteY1" fmla="*/ 0 h 31239"/>
                <a:gd name="connsiteX2" fmla="*/ 0 w 268709"/>
                <a:gd name="connsiteY2" fmla="*/ 9369 h 31239"/>
                <a:gd name="connsiteX3" fmla="*/ 0 w 268709"/>
                <a:gd name="connsiteY3" fmla="*/ 21870 h 31239"/>
                <a:gd name="connsiteX4" fmla="*/ 9369 w 268709"/>
                <a:gd name="connsiteY4" fmla="*/ 31239 h 31239"/>
                <a:gd name="connsiteX5" fmla="*/ 18739 w 268709"/>
                <a:gd name="connsiteY5" fmla="*/ 21870 h 31239"/>
                <a:gd name="connsiteX6" fmla="*/ 18739 w 268709"/>
                <a:gd name="connsiteY6" fmla="*/ 18750 h 31239"/>
                <a:gd name="connsiteX7" fmla="*/ 249971 w 268709"/>
                <a:gd name="connsiteY7" fmla="*/ 18750 h 31239"/>
                <a:gd name="connsiteX8" fmla="*/ 249971 w 268709"/>
                <a:gd name="connsiteY8" fmla="*/ 21870 h 31239"/>
                <a:gd name="connsiteX9" fmla="*/ 259341 w 268709"/>
                <a:gd name="connsiteY9" fmla="*/ 31239 h 31239"/>
                <a:gd name="connsiteX10" fmla="*/ 268710 w 268709"/>
                <a:gd name="connsiteY10" fmla="*/ 21870 h 31239"/>
                <a:gd name="connsiteX11" fmla="*/ 268710 w 268709"/>
                <a:gd name="connsiteY11" fmla="*/ 9369 h 31239"/>
                <a:gd name="connsiteX12" fmla="*/ 259352 w 268709"/>
                <a:gd name="connsiteY12" fmla="*/ 0 h 31239"/>
                <a:gd name="connsiteX13" fmla="*/ 259352 w 268709"/>
                <a:gd name="connsiteY13" fmla="*/ 0 h 31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68709" h="31239">
                  <a:moveTo>
                    <a:pt x="259352" y="0"/>
                  </a:moveTo>
                  <a:lnTo>
                    <a:pt x="9369" y="0"/>
                  </a:lnTo>
                  <a:cubicBezTo>
                    <a:pt x="4198" y="0"/>
                    <a:pt x="0" y="4198"/>
                    <a:pt x="0" y="9369"/>
                  </a:cubicBezTo>
                  <a:lnTo>
                    <a:pt x="0" y="21870"/>
                  </a:lnTo>
                  <a:cubicBezTo>
                    <a:pt x="0" y="27053"/>
                    <a:pt x="4198" y="31239"/>
                    <a:pt x="9369" y="31239"/>
                  </a:cubicBezTo>
                  <a:cubicBezTo>
                    <a:pt x="14541" y="31239"/>
                    <a:pt x="18739" y="27041"/>
                    <a:pt x="18739" y="21870"/>
                  </a:cubicBezTo>
                  <a:lnTo>
                    <a:pt x="18739" y="18750"/>
                  </a:lnTo>
                  <a:lnTo>
                    <a:pt x="249971" y="18750"/>
                  </a:lnTo>
                  <a:lnTo>
                    <a:pt x="249971" y="21870"/>
                  </a:lnTo>
                  <a:cubicBezTo>
                    <a:pt x="249971" y="27053"/>
                    <a:pt x="254169" y="31239"/>
                    <a:pt x="259341" y="31239"/>
                  </a:cubicBezTo>
                  <a:cubicBezTo>
                    <a:pt x="264524" y="31239"/>
                    <a:pt x="268710" y="27041"/>
                    <a:pt x="268710" y="21870"/>
                  </a:cubicBezTo>
                  <a:lnTo>
                    <a:pt x="268710" y="9369"/>
                  </a:lnTo>
                  <a:cubicBezTo>
                    <a:pt x="268722" y="4198"/>
                    <a:pt x="264524" y="0"/>
                    <a:pt x="259352" y="0"/>
                  </a:cubicBezTo>
                  <a:lnTo>
                    <a:pt x="259352" y="0"/>
                  </a:lnTo>
                  <a:close/>
                </a:path>
              </a:pathLst>
            </a:custGeom>
            <a:grpFill/>
            <a:ln w="1153" cap="flat">
              <a:noFill/>
              <a:prstDash val="solid"/>
              <a:miter/>
            </a:ln>
          </p:spPr>
          <p:txBody>
            <a:bodyPr rtlCol="0" anchor="ctr"/>
            <a:lstStyle/>
            <a:p>
              <a:endParaRPr lang="zh-CN" altLang="en-US"/>
            </a:p>
          </p:txBody>
        </p:sp>
        <p:sp>
          <p:nvSpPr>
            <p:cNvPr id="116" name="任意多边形: 形状 115">
              <a:extLst>
                <a:ext uri="{FF2B5EF4-FFF2-40B4-BE49-F238E27FC236}">
                  <a16:creationId xmlns:a16="http://schemas.microsoft.com/office/drawing/2014/main" id="{36F93237-EDF7-E231-E8B4-2915069AD015}"/>
                </a:ext>
              </a:extLst>
            </p:cNvPr>
            <p:cNvSpPr/>
            <p:nvPr/>
          </p:nvSpPr>
          <p:spPr>
            <a:xfrm>
              <a:off x="10854099" y="3288064"/>
              <a:ext cx="193731" cy="18738"/>
            </a:xfrm>
            <a:custGeom>
              <a:avLst/>
              <a:gdLst>
                <a:gd name="connsiteX0" fmla="*/ 0 w 193731"/>
                <a:gd name="connsiteY0" fmla="*/ 9369 h 18738"/>
                <a:gd name="connsiteX1" fmla="*/ 9369 w 193731"/>
                <a:gd name="connsiteY1" fmla="*/ 18739 h 18738"/>
                <a:gd name="connsiteX2" fmla="*/ 184362 w 193731"/>
                <a:gd name="connsiteY2" fmla="*/ 18739 h 18738"/>
                <a:gd name="connsiteX3" fmla="*/ 193731 w 193731"/>
                <a:gd name="connsiteY3" fmla="*/ 9369 h 18738"/>
                <a:gd name="connsiteX4" fmla="*/ 184362 w 193731"/>
                <a:gd name="connsiteY4" fmla="*/ 0 h 18738"/>
                <a:gd name="connsiteX5" fmla="*/ 9369 w 193731"/>
                <a:gd name="connsiteY5" fmla="*/ 0 h 18738"/>
                <a:gd name="connsiteX6" fmla="*/ 0 w 193731"/>
                <a:gd name="connsiteY6" fmla="*/ 9369 h 18738"/>
                <a:gd name="connsiteX7" fmla="*/ 0 w 193731"/>
                <a:gd name="connsiteY7" fmla="*/ 9369 h 187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93731" h="18738">
                  <a:moveTo>
                    <a:pt x="0" y="9369"/>
                  </a:moveTo>
                  <a:cubicBezTo>
                    <a:pt x="0" y="14553"/>
                    <a:pt x="4198" y="18739"/>
                    <a:pt x="9369" y="18739"/>
                  </a:cubicBezTo>
                  <a:lnTo>
                    <a:pt x="184362" y="18739"/>
                  </a:lnTo>
                  <a:cubicBezTo>
                    <a:pt x="189545" y="18739"/>
                    <a:pt x="193731" y="14541"/>
                    <a:pt x="193731" y="9369"/>
                  </a:cubicBezTo>
                  <a:cubicBezTo>
                    <a:pt x="193731" y="4186"/>
                    <a:pt x="189534" y="0"/>
                    <a:pt x="184362" y="0"/>
                  </a:cubicBezTo>
                  <a:lnTo>
                    <a:pt x="9369" y="0"/>
                  </a:lnTo>
                  <a:cubicBezTo>
                    <a:pt x="4198" y="-12"/>
                    <a:pt x="0" y="4186"/>
                    <a:pt x="0" y="9369"/>
                  </a:cubicBezTo>
                  <a:lnTo>
                    <a:pt x="0" y="9369"/>
                  </a:lnTo>
                  <a:close/>
                </a:path>
              </a:pathLst>
            </a:custGeom>
            <a:grpFill/>
            <a:ln w="1153" cap="flat">
              <a:noFill/>
              <a:prstDash val="solid"/>
              <a:miter/>
            </a:ln>
          </p:spPr>
          <p:txBody>
            <a:bodyPr rtlCol="0" anchor="ctr"/>
            <a:lstStyle/>
            <a:p>
              <a:endParaRPr lang="zh-CN" altLang="en-US"/>
            </a:p>
          </p:txBody>
        </p:sp>
        <p:sp>
          <p:nvSpPr>
            <p:cNvPr id="117" name="任意多边形: 形状 116">
              <a:extLst>
                <a:ext uri="{FF2B5EF4-FFF2-40B4-BE49-F238E27FC236}">
                  <a16:creationId xmlns:a16="http://schemas.microsoft.com/office/drawing/2014/main" id="{9D6EA79E-63D0-0B51-E745-3794C67008F9}"/>
                </a:ext>
              </a:extLst>
            </p:cNvPr>
            <p:cNvSpPr/>
            <p:nvPr/>
          </p:nvSpPr>
          <p:spPr>
            <a:xfrm>
              <a:off x="11076146" y="3287716"/>
              <a:ext cx="46674" cy="19086"/>
            </a:xfrm>
            <a:custGeom>
              <a:avLst/>
              <a:gdLst>
                <a:gd name="connsiteX0" fmla="*/ 9266 w 46674"/>
                <a:gd name="connsiteY0" fmla="*/ 18750 h 19086"/>
                <a:gd name="connsiteX1" fmla="*/ 37188 w 46674"/>
                <a:gd name="connsiteY1" fmla="*/ 19087 h 19086"/>
                <a:gd name="connsiteX2" fmla="*/ 37304 w 46674"/>
                <a:gd name="connsiteY2" fmla="*/ 19087 h 19086"/>
                <a:gd name="connsiteX3" fmla="*/ 46674 w 46674"/>
                <a:gd name="connsiteY3" fmla="*/ 9822 h 19086"/>
                <a:gd name="connsiteX4" fmla="*/ 37409 w 46674"/>
                <a:gd name="connsiteY4" fmla="*/ 336 h 19086"/>
                <a:gd name="connsiteX5" fmla="*/ 9486 w 46674"/>
                <a:gd name="connsiteY5" fmla="*/ 0 h 19086"/>
                <a:gd name="connsiteX6" fmla="*/ 9370 w 46674"/>
                <a:gd name="connsiteY6" fmla="*/ 0 h 19086"/>
                <a:gd name="connsiteX7" fmla="*/ 1 w 46674"/>
                <a:gd name="connsiteY7" fmla="*/ 9265 h 19086"/>
                <a:gd name="connsiteX8" fmla="*/ 9266 w 46674"/>
                <a:gd name="connsiteY8" fmla="*/ 18750 h 19086"/>
                <a:gd name="connsiteX9" fmla="*/ 9266 w 46674"/>
                <a:gd name="connsiteY9" fmla="*/ 18750 h 19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6674" h="19086">
                  <a:moveTo>
                    <a:pt x="9266" y="18750"/>
                  </a:moveTo>
                  <a:lnTo>
                    <a:pt x="37188" y="19087"/>
                  </a:lnTo>
                  <a:cubicBezTo>
                    <a:pt x="37223" y="19087"/>
                    <a:pt x="37270" y="19087"/>
                    <a:pt x="37304" y="19087"/>
                  </a:cubicBezTo>
                  <a:cubicBezTo>
                    <a:pt x="42430" y="19087"/>
                    <a:pt x="46616" y="14959"/>
                    <a:pt x="46674" y="9822"/>
                  </a:cubicBezTo>
                  <a:cubicBezTo>
                    <a:pt x="46732" y="4638"/>
                    <a:pt x="42592" y="394"/>
                    <a:pt x="37409" y="336"/>
                  </a:cubicBezTo>
                  <a:lnTo>
                    <a:pt x="9486" y="0"/>
                  </a:lnTo>
                  <a:cubicBezTo>
                    <a:pt x="9451" y="0"/>
                    <a:pt x="9405" y="0"/>
                    <a:pt x="9370" y="0"/>
                  </a:cubicBezTo>
                  <a:cubicBezTo>
                    <a:pt x="4245" y="0"/>
                    <a:pt x="59" y="4128"/>
                    <a:pt x="1" y="9265"/>
                  </a:cubicBezTo>
                  <a:cubicBezTo>
                    <a:pt x="-57" y="14448"/>
                    <a:pt x="4094" y="18692"/>
                    <a:pt x="9266" y="18750"/>
                  </a:cubicBezTo>
                  <a:lnTo>
                    <a:pt x="9266" y="18750"/>
                  </a:lnTo>
                  <a:close/>
                </a:path>
              </a:pathLst>
            </a:custGeom>
            <a:grpFill/>
            <a:ln w="1153" cap="flat">
              <a:noFill/>
              <a:prstDash val="solid"/>
              <a:miter/>
            </a:ln>
          </p:spPr>
          <p:txBody>
            <a:bodyPr rtlCol="0" anchor="ctr"/>
            <a:lstStyle/>
            <a:p>
              <a:endParaRPr lang="zh-CN" altLang="en-US"/>
            </a:p>
          </p:txBody>
        </p:sp>
        <p:sp>
          <p:nvSpPr>
            <p:cNvPr id="118" name="任意多边形: 形状 117">
              <a:extLst>
                <a:ext uri="{FF2B5EF4-FFF2-40B4-BE49-F238E27FC236}">
                  <a16:creationId xmlns:a16="http://schemas.microsoft.com/office/drawing/2014/main" id="{0CCA28FA-0AF2-97D7-CB4B-A8307CEA7EF1}"/>
                </a:ext>
              </a:extLst>
            </p:cNvPr>
            <p:cNvSpPr/>
            <p:nvPr/>
          </p:nvSpPr>
          <p:spPr>
            <a:xfrm>
              <a:off x="10854099" y="3363042"/>
              <a:ext cx="118729" cy="18738"/>
            </a:xfrm>
            <a:custGeom>
              <a:avLst/>
              <a:gdLst>
                <a:gd name="connsiteX0" fmla="*/ 109360 w 118729"/>
                <a:gd name="connsiteY0" fmla="*/ 0 h 18738"/>
                <a:gd name="connsiteX1" fmla="*/ 9369 w 118729"/>
                <a:gd name="connsiteY1" fmla="*/ 0 h 18738"/>
                <a:gd name="connsiteX2" fmla="*/ 0 w 118729"/>
                <a:gd name="connsiteY2" fmla="*/ 9369 h 18738"/>
                <a:gd name="connsiteX3" fmla="*/ 9369 w 118729"/>
                <a:gd name="connsiteY3" fmla="*/ 18739 h 18738"/>
                <a:gd name="connsiteX4" fmla="*/ 109360 w 118729"/>
                <a:gd name="connsiteY4" fmla="*/ 18739 h 18738"/>
                <a:gd name="connsiteX5" fmla="*/ 118730 w 118729"/>
                <a:gd name="connsiteY5" fmla="*/ 9369 h 18738"/>
                <a:gd name="connsiteX6" fmla="*/ 109360 w 118729"/>
                <a:gd name="connsiteY6" fmla="*/ 0 h 18738"/>
                <a:gd name="connsiteX7" fmla="*/ 109360 w 118729"/>
                <a:gd name="connsiteY7" fmla="*/ 0 h 187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8729" h="18738">
                  <a:moveTo>
                    <a:pt x="109360" y="0"/>
                  </a:moveTo>
                  <a:lnTo>
                    <a:pt x="9369" y="0"/>
                  </a:lnTo>
                  <a:cubicBezTo>
                    <a:pt x="4198" y="0"/>
                    <a:pt x="0" y="4198"/>
                    <a:pt x="0" y="9369"/>
                  </a:cubicBezTo>
                  <a:cubicBezTo>
                    <a:pt x="0" y="14553"/>
                    <a:pt x="4198" y="18739"/>
                    <a:pt x="9369" y="18739"/>
                  </a:cubicBezTo>
                  <a:lnTo>
                    <a:pt x="109360" y="18739"/>
                  </a:lnTo>
                  <a:cubicBezTo>
                    <a:pt x="114532" y="18739"/>
                    <a:pt x="118730" y="14541"/>
                    <a:pt x="118730" y="9369"/>
                  </a:cubicBezTo>
                  <a:cubicBezTo>
                    <a:pt x="118741" y="4198"/>
                    <a:pt x="114544" y="0"/>
                    <a:pt x="109360" y="0"/>
                  </a:cubicBezTo>
                  <a:lnTo>
                    <a:pt x="109360" y="0"/>
                  </a:lnTo>
                  <a:close/>
                </a:path>
              </a:pathLst>
            </a:custGeom>
            <a:grpFill/>
            <a:ln w="1153" cap="flat">
              <a:noFill/>
              <a:prstDash val="solid"/>
              <a:miter/>
            </a:ln>
          </p:spPr>
          <p:txBody>
            <a:bodyPr rtlCol="0" anchor="ctr"/>
            <a:lstStyle/>
            <a:p>
              <a:endParaRPr lang="zh-CN" altLang="en-US"/>
            </a:p>
          </p:txBody>
        </p:sp>
        <p:sp>
          <p:nvSpPr>
            <p:cNvPr id="119" name="任意多边形: 形状 118">
              <a:extLst>
                <a:ext uri="{FF2B5EF4-FFF2-40B4-BE49-F238E27FC236}">
                  <a16:creationId xmlns:a16="http://schemas.microsoft.com/office/drawing/2014/main" id="{DFF1300F-10AB-87D1-2F57-BAC89B264855}"/>
                </a:ext>
              </a:extLst>
            </p:cNvPr>
            <p:cNvSpPr/>
            <p:nvPr/>
          </p:nvSpPr>
          <p:spPr>
            <a:xfrm>
              <a:off x="11004091" y="3363042"/>
              <a:ext cx="118729" cy="18738"/>
            </a:xfrm>
            <a:custGeom>
              <a:avLst/>
              <a:gdLst>
                <a:gd name="connsiteX0" fmla="*/ 109360 w 118729"/>
                <a:gd name="connsiteY0" fmla="*/ 0 h 18738"/>
                <a:gd name="connsiteX1" fmla="*/ 9369 w 118729"/>
                <a:gd name="connsiteY1" fmla="*/ 0 h 18738"/>
                <a:gd name="connsiteX2" fmla="*/ 0 w 118729"/>
                <a:gd name="connsiteY2" fmla="*/ 9369 h 18738"/>
                <a:gd name="connsiteX3" fmla="*/ 9369 w 118729"/>
                <a:gd name="connsiteY3" fmla="*/ 18739 h 18738"/>
                <a:gd name="connsiteX4" fmla="*/ 109360 w 118729"/>
                <a:gd name="connsiteY4" fmla="*/ 18739 h 18738"/>
                <a:gd name="connsiteX5" fmla="*/ 118730 w 118729"/>
                <a:gd name="connsiteY5" fmla="*/ 9369 h 18738"/>
                <a:gd name="connsiteX6" fmla="*/ 109360 w 118729"/>
                <a:gd name="connsiteY6" fmla="*/ 0 h 18738"/>
                <a:gd name="connsiteX7" fmla="*/ 109360 w 118729"/>
                <a:gd name="connsiteY7" fmla="*/ 0 h 187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8729" h="18738">
                  <a:moveTo>
                    <a:pt x="109360" y="0"/>
                  </a:moveTo>
                  <a:lnTo>
                    <a:pt x="9369" y="0"/>
                  </a:lnTo>
                  <a:cubicBezTo>
                    <a:pt x="4186" y="0"/>
                    <a:pt x="0" y="4198"/>
                    <a:pt x="0" y="9369"/>
                  </a:cubicBezTo>
                  <a:cubicBezTo>
                    <a:pt x="0" y="14553"/>
                    <a:pt x="4198" y="18739"/>
                    <a:pt x="9369" y="18739"/>
                  </a:cubicBezTo>
                  <a:lnTo>
                    <a:pt x="109360" y="18739"/>
                  </a:lnTo>
                  <a:cubicBezTo>
                    <a:pt x="114544" y="18739"/>
                    <a:pt x="118730" y="14541"/>
                    <a:pt x="118730" y="9369"/>
                  </a:cubicBezTo>
                  <a:cubicBezTo>
                    <a:pt x="118730" y="4198"/>
                    <a:pt x="114532" y="0"/>
                    <a:pt x="109360" y="0"/>
                  </a:cubicBezTo>
                  <a:lnTo>
                    <a:pt x="109360" y="0"/>
                  </a:lnTo>
                  <a:close/>
                </a:path>
              </a:pathLst>
            </a:custGeom>
            <a:grpFill/>
            <a:ln w="1153" cap="flat">
              <a:noFill/>
              <a:prstDash val="solid"/>
              <a:miter/>
            </a:ln>
          </p:spPr>
          <p:txBody>
            <a:bodyPr rtlCol="0" anchor="ctr"/>
            <a:lstStyle/>
            <a:p>
              <a:endParaRPr lang="zh-CN" altLang="en-US"/>
            </a:p>
          </p:txBody>
        </p:sp>
        <p:sp>
          <p:nvSpPr>
            <p:cNvPr id="120" name="任意多边形: 形状 119">
              <a:extLst>
                <a:ext uri="{FF2B5EF4-FFF2-40B4-BE49-F238E27FC236}">
                  <a16:creationId xmlns:a16="http://schemas.microsoft.com/office/drawing/2014/main" id="{E1EF4E05-A31E-6AA2-D0FF-6984C553565D}"/>
                </a:ext>
              </a:extLst>
            </p:cNvPr>
            <p:cNvSpPr/>
            <p:nvPr/>
          </p:nvSpPr>
          <p:spPr>
            <a:xfrm>
              <a:off x="11054080" y="3100571"/>
              <a:ext cx="68740" cy="68740"/>
            </a:xfrm>
            <a:custGeom>
              <a:avLst/>
              <a:gdLst>
                <a:gd name="connsiteX0" fmla="*/ 34370 w 68740"/>
                <a:gd name="connsiteY0" fmla="*/ 18750 h 68740"/>
                <a:gd name="connsiteX1" fmla="*/ 49990 w 68740"/>
                <a:gd name="connsiteY1" fmla="*/ 34370 h 68740"/>
                <a:gd name="connsiteX2" fmla="*/ 34370 w 68740"/>
                <a:gd name="connsiteY2" fmla="*/ 49990 h 68740"/>
                <a:gd name="connsiteX3" fmla="*/ 18750 w 68740"/>
                <a:gd name="connsiteY3" fmla="*/ 34370 h 68740"/>
                <a:gd name="connsiteX4" fmla="*/ 34370 w 68740"/>
                <a:gd name="connsiteY4" fmla="*/ 18750 h 68740"/>
                <a:gd name="connsiteX5" fmla="*/ 34370 w 68740"/>
                <a:gd name="connsiteY5" fmla="*/ 18750 h 68740"/>
                <a:gd name="connsiteX6" fmla="*/ 34370 w 68740"/>
                <a:gd name="connsiteY6" fmla="*/ 68740 h 68740"/>
                <a:gd name="connsiteX7" fmla="*/ 68740 w 68740"/>
                <a:gd name="connsiteY7" fmla="*/ 34370 h 68740"/>
                <a:gd name="connsiteX8" fmla="*/ 34370 w 68740"/>
                <a:gd name="connsiteY8" fmla="*/ 0 h 68740"/>
                <a:gd name="connsiteX9" fmla="*/ 0 w 68740"/>
                <a:gd name="connsiteY9" fmla="*/ 34370 h 68740"/>
                <a:gd name="connsiteX10" fmla="*/ 34370 w 68740"/>
                <a:gd name="connsiteY10" fmla="*/ 68740 h 68740"/>
                <a:gd name="connsiteX11" fmla="*/ 34370 w 68740"/>
                <a:gd name="connsiteY11" fmla="*/ 68740 h 687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8740" h="68740">
                  <a:moveTo>
                    <a:pt x="34370" y="18750"/>
                  </a:moveTo>
                  <a:cubicBezTo>
                    <a:pt x="42986" y="18750"/>
                    <a:pt x="49990" y="25754"/>
                    <a:pt x="49990" y="34370"/>
                  </a:cubicBezTo>
                  <a:cubicBezTo>
                    <a:pt x="49990" y="42986"/>
                    <a:pt x="42986" y="49990"/>
                    <a:pt x="34370" y="49990"/>
                  </a:cubicBezTo>
                  <a:cubicBezTo>
                    <a:pt x="25754" y="49990"/>
                    <a:pt x="18750" y="42986"/>
                    <a:pt x="18750" y="34370"/>
                  </a:cubicBezTo>
                  <a:cubicBezTo>
                    <a:pt x="18750" y="25754"/>
                    <a:pt x="25754" y="18750"/>
                    <a:pt x="34370" y="18750"/>
                  </a:cubicBezTo>
                  <a:lnTo>
                    <a:pt x="34370" y="18750"/>
                  </a:lnTo>
                  <a:close/>
                  <a:moveTo>
                    <a:pt x="34370" y="68740"/>
                  </a:moveTo>
                  <a:cubicBezTo>
                    <a:pt x="53318" y="68740"/>
                    <a:pt x="68740" y="53318"/>
                    <a:pt x="68740" y="34370"/>
                  </a:cubicBezTo>
                  <a:cubicBezTo>
                    <a:pt x="68740" y="15422"/>
                    <a:pt x="53318" y="0"/>
                    <a:pt x="34370" y="0"/>
                  </a:cubicBezTo>
                  <a:cubicBezTo>
                    <a:pt x="15422" y="0"/>
                    <a:pt x="0" y="15422"/>
                    <a:pt x="0" y="34370"/>
                  </a:cubicBezTo>
                  <a:cubicBezTo>
                    <a:pt x="0" y="53318"/>
                    <a:pt x="15422" y="68740"/>
                    <a:pt x="34370" y="68740"/>
                  </a:cubicBezTo>
                  <a:lnTo>
                    <a:pt x="34370" y="68740"/>
                  </a:lnTo>
                  <a:close/>
                </a:path>
              </a:pathLst>
            </a:custGeom>
            <a:grpFill/>
            <a:ln w="1153" cap="flat">
              <a:noFill/>
              <a:prstDash val="solid"/>
              <a:miter/>
            </a:ln>
          </p:spPr>
          <p:txBody>
            <a:bodyPr rtlCol="0" anchor="ctr"/>
            <a:lstStyle/>
            <a:p>
              <a:endParaRPr lang="zh-CN" altLang="en-US"/>
            </a:p>
          </p:txBody>
        </p:sp>
        <p:sp>
          <p:nvSpPr>
            <p:cNvPr id="121" name="任意多边形: 形状 120">
              <a:extLst>
                <a:ext uri="{FF2B5EF4-FFF2-40B4-BE49-F238E27FC236}">
                  <a16:creationId xmlns:a16="http://schemas.microsoft.com/office/drawing/2014/main" id="{F0A42BB6-51C8-944C-A8A4-F32FF0A44FB9}"/>
                </a:ext>
              </a:extLst>
            </p:cNvPr>
            <p:cNvSpPr/>
            <p:nvPr/>
          </p:nvSpPr>
          <p:spPr>
            <a:xfrm>
              <a:off x="10691607" y="2925579"/>
              <a:ext cx="593717" cy="593717"/>
            </a:xfrm>
            <a:custGeom>
              <a:avLst/>
              <a:gdLst>
                <a:gd name="connsiteX0" fmla="*/ 574956 w 593717"/>
                <a:gd name="connsiteY0" fmla="*/ 419096 h 593717"/>
                <a:gd name="connsiteX1" fmla="*/ 531587 w 593717"/>
                <a:gd name="connsiteY1" fmla="*/ 462465 h 593717"/>
                <a:gd name="connsiteX2" fmla="*/ 481215 w 593717"/>
                <a:gd name="connsiteY2" fmla="*/ 462465 h 593717"/>
                <a:gd name="connsiteX3" fmla="*/ 481215 w 593717"/>
                <a:gd name="connsiteY3" fmla="*/ 406225 h 593717"/>
                <a:gd name="connsiteX4" fmla="*/ 499003 w 593717"/>
                <a:gd name="connsiteY4" fmla="*/ 406225 h 593717"/>
                <a:gd name="connsiteX5" fmla="*/ 531205 w 593717"/>
                <a:gd name="connsiteY5" fmla="*/ 374023 h 593717"/>
                <a:gd name="connsiteX6" fmla="*/ 531205 w 593717"/>
                <a:gd name="connsiteY6" fmla="*/ 344686 h 593717"/>
                <a:gd name="connsiteX7" fmla="*/ 499003 w 593717"/>
                <a:gd name="connsiteY7" fmla="*/ 312484 h 593717"/>
                <a:gd name="connsiteX8" fmla="*/ 219312 w 593717"/>
                <a:gd name="connsiteY8" fmla="*/ 312484 h 593717"/>
                <a:gd name="connsiteX9" fmla="*/ 209942 w 593717"/>
                <a:gd name="connsiteY9" fmla="*/ 321854 h 593717"/>
                <a:gd name="connsiteX10" fmla="*/ 219312 w 593717"/>
                <a:gd name="connsiteY10" fmla="*/ 331223 h 593717"/>
                <a:gd name="connsiteX11" fmla="*/ 462465 w 593717"/>
                <a:gd name="connsiteY11" fmla="*/ 331223 h 593717"/>
                <a:gd name="connsiteX12" fmla="*/ 462465 w 593717"/>
                <a:gd name="connsiteY12" fmla="*/ 536028 h 593717"/>
                <a:gd name="connsiteX13" fmla="*/ 423537 w 593717"/>
                <a:gd name="connsiteY13" fmla="*/ 574956 h 593717"/>
                <a:gd name="connsiteX14" fmla="*/ 208945 w 593717"/>
                <a:gd name="connsiteY14" fmla="*/ 574956 h 593717"/>
                <a:gd name="connsiteX15" fmla="*/ 206232 w 593717"/>
                <a:gd name="connsiteY15" fmla="*/ 574747 h 593717"/>
                <a:gd name="connsiteX16" fmla="*/ 206232 w 593717"/>
                <a:gd name="connsiteY16" fmla="*/ 523366 h 593717"/>
                <a:gd name="connsiteX17" fmla="*/ 182820 w 593717"/>
                <a:gd name="connsiteY17" fmla="*/ 499954 h 593717"/>
                <a:gd name="connsiteX18" fmla="*/ 132401 w 593717"/>
                <a:gd name="connsiteY18" fmla="*/ 499954 h 593717"/>
                <a:gd name="connsiteX19" fmla="*/ 131230 w 593717"/>
                <a:gd name="connsiteY19" fmla="*/ 490944 h 593717"/>
                <a:gd name="connsiteX20" fmla="*/ 131230 w 593717"/>
                <a:gd name="connsiteY20" fmla="*/ 331223 h 593717"/>
                <a:gd name="connsiteX21" fmla="*/ 177961 w 593717"/>
                <a:gd name="connsiteY21" fmla="*/ 331223 h 593717"/>
                <a:gd name="connsiteX22" fmla="*/ 187330 w 593717"/>
                <a:gd name="connsiteY22" fmla="*/ 321854 h 593717"/>
                <a:gd name="connsiteX23" fmla="*/ 177961 w 593717"/>
                <a:gd name="connsiteY23" fmla="*/ 312484 h 593717"/>
                <a:gd name="connsiteX24" fmla="*/ 94703 w 593717"/>
                <a:gd name="connsiteY24" fmla="*/ 312484 h 593717"/>
                <a:gd name="connsiteX25" fmla="*/ 62501 w 593717"/>
                <a:gd name="connsiteY25" fmla="*/ 344686 h 593717"/>
                <a:gd name="connsiteX26" fmla="*/ 62501 w 593717"/>
                <a:gd name="connsiteY26" fmla="*/ 374023 h 593717"/>
                <a:gd name="connsiteX27" fmla="*/ 94703 w 593717"/>
                <a:gd name="connsiteY27" fmla="*/ 406225 h 593717"/>
                <a:gd name="connsiteX28" fmla="*/ 112491 w 593717"/>
                <a:gd name="connsiteY28" fmla="*/ 406225 h 593717"/>
                <a:gd name="connsiteX29" fmla="*/ 112491 w 593717"/>
                <a:gd name="connsiteY29" fmla="*/ 462465 h 593717"/>
                <a:gd name="connsiteX30" fmla="*/ 62119 w 593717"/>
                <a:gd name="connsiteY30" fmla="*/ 462465 h 593717"/>
                <a:gd name="connsiteX31" fmla="*/ 18750 w 593717"/>
                <a:gd name="connsiteY31" fmla="*/ 419096 h 593717"/>
                <a:gd name="connsiteX32" fmla="*/ 18750 w 593717"/>
                <a:gd name="connsiteY32" fmla="*/ 149621 h 593717"/>
                <a:gd name="connsiteX33" fmla="*/ 62119 w 593717"/>
                <a:gd name="connsiteY33" fmla="*/ 106253 h 593717"/>
                <a:gd name="connsiteX34" fmla="*/ 62490 w 593717"/>
                <a:gd name="connsiteY34" fmla="*/ 106253 h 593717"/>
                <a:gd name="connsiteX35" fmla="*/ 62490 w 593717"/>
                <a:gd name="connsiteY35" fmla="*/ 205779 h 593717"/>
                <a:gd name="connsiteX36" fmla="*/ 137955 w 593717"/>
                <a:gd name="connsiteY36" fmla="*/ 281245 h 593717"/>
                <a:gd name="connsiteX37" fmla="*/ 455739 w 593717"/>
                <a:gd name="connsiteY37" fmla="*/ 281245 h 593717"/>
                <a:gd name="connsiteX38" fmla="*/ 531205 w 593717"/>
                <a:gd name="connsiteY38" fmla="*/ 205779 h 593717"/>
                <a:gd name="connsiteX39" fmla="*/ 531205 w 593717"/>
                <a:gd name="connsiteY39" fmla="*/ 106241 h 593717"/>
                <a:gd name="connsiteX40" fmla="*/ 531576 w 593717"/>
                <a:gd name="connsiteY40" fmla="*/ 106241 h 593717"/>
                <a:gd name="connsiteX41" fmla="*/ 574944 w 593717"/>
                <a:gd name="connsiteY41" fmla="*/ 149609 h 593717"/>
                <a:gd name="connsiteX42" fmla="*/ 574944 w 593717"/>
                <a:gd name="connsiteY42" fmla="*/ 419096 h 593717"/>
                <a:gd name="connsiteX43" fmla="*/ 574956 w 593717"/>
                <a:gd name="connsiteY43" fmla="*/ 419096 h 593717"/>
                <a:gd name="connsiteX44" fmla="*/ 481215 w 593717"/>
                <a:gd name="connsiteY44" fmla="*/ 331223 h 593717"/>
                <a:gd name="connsiteX45" fmla="*/ 499003 w 593717"/>
                <a:gd name="connsiteY45" fmla="*/ 331223 h 593717"/>
                <a:gd name="connsiteX46" fmla="*/ 512466 w 593717"/>
                <a:gd name="connsiteY46" fmla="*/ 344686 h 593717"/>
                <a:gd name="connsiteX47" fmla="*/ 512466 w 593717"/>
                <a:gd name="connsiteY47" fmla="*/ 374023 h 593717"/>
                <a:gd name="connsiteX48" fmla="*/ 499003 w 593717"/>
                <a:gd name="connsiteY48" fmla="*/ 387474 h 593717"/>
                <a:gd name="connsiteX49" fmla="*/ 481215 w 593717"/>
                <a:gd name="connsiteY49" fmla="*/ 387474 h 593717"/>
                <a:gd name="connsiteX50" fmla="*/ 481215 w 593717"/>
                <a:gd name="connsiteY50" fmla="*/ 331223 h 593717"/>
                <a:gd name="connsiteX51" fmla="*/ 481215 w 593717"/>
                <a:gd name="connsiteY51" fmla="*/ 331223 h 593717"/>
                <a:gd name="connsiteX52" fmla="*/ 187481 w 593717"/>
                <a:gd name="connsiteY52" fmla="*/ 561702 h 593717"/>
                <a:gd name="connsiteX53" fmla="*/ 144496 w 593717"/>
                <a:gd name="connsiteY53" fmla="*/ 518716 h 593717"/>
                <a:gd name="connsiteX54" fmla="*/ 182831 w 593717"/>
                <a:gd name="connsiteY54" fmla="*/ 518716 h 593717"/>
                <a:gd name="connsiteX55" fmla="*/ 187493 w 593717"/>
                <a:gd name="connsiteY55" fmla="*/ 523377 h 593717"/>
                <a:gd name="connsiteX56" fmla="*/ 187493 w 593717"/>
                <a:gd name="connsiteY56" fmla="*/ 561702 h 593717"/>
                <a:gd name="connsiteX57" fmla="*/ 187481 w 593717"/>
                <a:gd name="connsiteY57" fmla="*/ 561702 h 593717"/>
                <a:gd name="connsiteX58" fmla="*/ 187481 w 593717"/>
                <a:gd name="connsiteY58" fmla="*/ 561702 h 593717"/>
                <a:gd name="connsiteX59" fmla="*/ 112491 w 593717"/>
                <a:gd name="connsiteY59" fmla="*/ 387474 h 593717"/>
                <a:gd name="connsiteX60" fmla="*/ 94703 w 593717"/>
                <a:gd name="connsiteY60" fmla="*/ 387474 h 593717"/>
                <a:gd name="connsiteX61" fmla="*/ 81252 w 593717"/>
                <a:gd name="connsiteY61" fmla="*/ 374023 h 593717"/>
                <a:gd name="connsiteX62" fmla="*/ 81252 w 593717"/>
                <a:gd name="connsiteY62" fmla="*/ 344686 h 593717"/>
                <a:gd name="connsiteX63" fmla="*/ 94703 w 593717"/>
                <a:gd name="connsiteY63" fmla="*/ 331235 h 593717"/>
                <a:gd name="connsiteX64" fmla="*/ 112491 w 593717"/>
                <a:gd name="connsiteY64" fmla="*/ 331235 h 593717"/>
                <a:gd name="connsiteX65" fmla="*/ 112491 w 593717"/>
                <a:gd name="connsiteY65" fmla="*/ 387474 h 593717"/>
                <a:gd name="connsiteX66" fmla="*/ 112491 w 593717"/>
                <a:gd name="connsiteY66" fmla="*/ 387474 h 593717"/>
                <a:gd name="connsiteX67" fmla="*/ 81240 w 593717"/>
                <a:gd name="connsiteY67" fmla="*/ 106241 h 593717"/>
                <a:gd name="connsiteX68" fmla="*/ 512454 w 593717"/>
                <a:gd name="connsiteY68" fmla="*/ 106241 h 593717"/>
                <a:gd name="connsiteX69" fmla="*/ 512454 w 593717"/>
                <a:gd name="connsiteY69" fmla="*/ 205768 h 593717"/>
                <a:gd name="connsiteX70" fmla="*/ 455739 w 593717"/>
                <a:gd name="connsiteY70" fmla="*/ 262483 h 593717"/>
                <a:gd name="connsiteX71" fmla="*/ 137955 w 593717"/>
                <a:gd name="connsiteY71" fmla="*/ 262483 h 593717"/>
                <a:gd name="connsiteX72" fmla="*/ 81240 w 593717"/>
                <a:gd name="connsiteY72" fmla="*/ 205768 h 593717"/>
                <a:gd name="connsiteX73" fmla="*/ 81240 w 593717"/>
                <a:gd name="connsiteY73" fmla="*/ 106241 h 593717"/>
                <a:gd name="connsiteX74" fmla="*/ 81240 w 593717"/>
                <a:gd name="connsiteY74" fmla="*/ 106241 h 593717"/>
                <a:gd name="connsiteX75" fmla="*/ 131242 w 593717"/>
                <a:gd name="connsiteY75" fmla="*/ 49305 h 593717"/>
                <a:gd name="connsiteX76" fmla="*/ 161796 w 593717"/>
                <a:gd name="connsiteY76" fmla="*/ 18762 h 593717"/>
                <a:gd name="connsiteX77" fmla="*/ 431921 w 593717"/>
                <a:gd name="connsiteY77" fmla="*/ 18762 h 593717"/>
                <a:gd name="connsiteX78" fmla="*/ 462476 w 593717"/>
                <a:gd name="connsiteY78" fmla="*/ 49305 h 593717"/>
                <a:gd name="connsiteX79" fmla="*/ 462476 w 593717"/>
                <a:gd name="connsiteY79" fmla="*/ 87502 h 593717"/>
                <a:gd name="connsiteX80" fmla="*/ 131242 w 593717"/>
                <a:gd name="connsiteY80" fmla="*/ 87502 h 593717"/>
                <a:gd name="connsiteX81" fmla="*/ 131242 w 593717"/>
                <a:gd name="connsiteY81" fmla="*/ 49305 h 593717"/>
                <a:gd name="connsiteX82" fmla="*/ 131242 w 593717"/>
                <a:gd name="connsiteY82" fmla="*/ 49305 h 593717"/>
                <a:gd name="connsiteX83" fmla="*/ 531587 w 593717"/>
                <a:gd name="connsiteY83" fmla="*/ 87490 h 593717"/>
                <a:gd name="connsiteX84" fmla="*/ 481215 w 593717"/>
                <a:gd name="connsiteY84" fmla="*/ 87490 h 593717"/>
                <a:gd name="connsiteX85" fmla="*/ 481215 w 593717"/>
                <a:gd name="connsiteY85" fmla="*/ 49305 h 593717"/>
                <a:gd name="connsiteX86" fmla="*/ 431921 w 593717"/>
                <a:gd name="connsiteY86" fmla="*/ 0 h 593717"/>
                <a:gd name="connsiteX87" fmla="*/ 161785 w 593717"/>
                <a:gd name="connsiteY87" fmla="*/ 0 h 593717"/>
                <a:gd name="connsiteX88" fmla="*/ 112491 w 593717"/>
                <a:gd name="connsiteY88" fmla="*/ 49294 h 593717"/>
                <a:gd name="connsiteX89" fmla="*/ 112491 w 593717"/>
                <a:gd name="connsiteY89" fmla="*/ 87490 h 593717"/>
                <a:gd name="connsiteX90" fmla="*/ 62119 w 593717"/>
                <a:gd name="connsiteY90" fmla="*/ 87490 h 593717"/>
                <a:gd name="connsiteX91" fmla="*/ 0 w 593717"/>
                <a:gd name="connsiteY91" fmla="*/ 149621 h 593717"/>
                <a:gd name="connsiteX92" fmla="*/ 0 w 593717"/>
                <a:gd name="connsiteY92" fmla="*/ 419096 h 593717"/>
                <a:gd name="connsiteX93" fmla="*/ 62119 w 593717"/>
                <a:gd name="connsiteY93" fmla="*/ 481215 h 593717"/>
                <a:gd name="connsiteX94" fmla="*/ 112491 w 593717"/>
                <a:gd name="connsiteY94" fmla="*/ 481215 h 593717"/>
                <a:gd name="connsiteX95" fmla="*/ 112491 w 593717"/>
                <a:gd name="connsiteY95" fmla="*/ 490955 h 593717"/>
                <a:gd name="connsiteX96" fmla="*/ 128238 w 593717"/>
                <a:gd name="connsiteY96" fmla="*/ 528967 h 593717"/>
                <a:gd name="connsiteX97" fmla="*/ 181695 w 593717"/>
                <a:gd name="connsiteY97" fmla="*/ 582423 h 593717"/>
                <a:gd name="connsiteX98" fmla="*/ 208957 w 593717"/>
                <a:gd name="connsiteY98" fmla="*/ 593718 h 593717"/>
                <a:gd name="connsiteX99" fmla="*/ 423549 w 593717"/>
                <a:gd name="connsiteY99" fmla="*/ 593718 h 593717"/>
                <a:gd name="connsiteX100" fmla="*/ 481227 w 593717"/>
                <a:gd name="connsiteY100" fmla="*/ 536040 h 593717"/>
                <a:gd name="connsiteX101" fmla="*/ 481227 w 593717"/>
                <a:gd name="connsiteY101" fmla="*/ 481227 h 593717"/>
                <a:gd name="connsiteX102" fmla="*/ 531599 w 593717"/>
                <a:gd name="connsiteY102" fmla="*/ 481227 h 593717"/>
                <a:gd name="connsiteX103" fmla="*/ 593718 w 593717"/>
                <a:gd name="connsiteY103" fmla="*/ 419108 h 593717"/>
                <a:gd name="connsiteX104" fmla="*/ 593718 w 593717"/>
                <a:gd name="connsiteY104" fmla="*/ 149621 h 593717"/>
                <a:gd name="connsiteX105" fmla="*/ 531587 w 593717"/>
                <a:gd name="connsiteY105" fmla="*/ 87490 h 593717"/>
                <a:gd name="connsiteX106" fmla="*/ 531587 w 593717"/>
                <a:gd name="connsiteY106" fmla="*/ 87490 h 5937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Lst>
              <a:rect l="l" t="t" r="r" b="b"/>
              <a:pathLst>
                <a:path w="593717" h="593717">
                  <a:moveTo>
                    <a:pt x="574956" y="419096"/>
                  </a:moveTo>
                  <a:cubicBezTo>
                    <a:pt x="574956" y="443053"/>
                    <a:pt x="555533" y="462465"/>
                    <a:pt x="531587" y="462465"/>
                  </a:cubicBezTo>
                  <a:lnTo>
                    <a:pt x="481215" y="462465"/>
                  </a:lnTo>
                  <a:lnTo>
                    <a:pt x="481215" y="406225"/>
                  </a:lnTo>
                  <a:lnTo>
                    <a:pt x="499003" y="406225"/>
                  </a:lnTo>
                  <a:cubicBezTo>
                    <a:pt x="516791" y="406225"/>
                    <a:pt x="531205" y="391800"/>
                    <a:pt x="531205" y="374023"/>
                  </a:cubicBezTo>
                  <a:lnTo>
                    <a:pt x="531205" y="344686"/>
                  </a:lnTo>
                  <a:cubicBezTo>
                    <a:pt x="531205" y="326898"/>
                    <a:pt x="516791" y="312484"/>
                    <a:pt x="499003" y="312484"/>
                  </a:cubicBezTo>
                  <a:lnTo>
                    <a:pt x="219312" y="312484"/>
                  </a:lnTo>
                  <a:cubicBezTo>
                    <a:pt x="214140" y="312484"/>
                    <a:pt x="209942" y="316682"/>
                    <a:pt x="209942" y="321854"/>
                  </a:cubicBezTo>
                  <a:cubicBezTo>
                    <a:pt x="209942" y="327037"/>
                    <a:pt x="214140" y="331223"/>
                    <a:pt x="219312" y="331223"/>
                  </a:cubicBezTo>
                  <a:lnTo>
                    <a:pt x="462465" y="331223"/>
                  </a:lnTo>
                  <a:lnTo>
                    <a:pt x="462465" y="536028"/>
                  </a:lnTo>
                  <a:cubicBezTo>
                    <a:pt x="462465" y="557527"/>
                    <a:pt x="445036" y="574956"/>
                    <a:pt x="423537" y="574956"/>
                  </a:cubicBezTo>
                  <a:lnTo>
                    <a:pt x="208945" y="574956"/>
                  </a:lnTo>
                  <a:cubicBezTo>
                    <a:pt x="208029" y="574956"/>
                    <a:pt x="207125" y="574874"/>
                    <a:pt x="206232" y="574747"/>
                  </a:cubicBezTo>
                  <a:lnTo>
                    <a:pt x="206232" y="523366"/>
                  </a:lnTo>
                  <a:cubicBezTo>
                    <a:pt x="206232" y="510436"/>
                    <a:pt x="195749" y="499954"/>
                    <a:pt x="182820" y="499954"/>
                  </a:cubicBezTo>
                  <a:lnTo>
                    <a:pt x="132401" y="499954"/>
                  </a:lnTo>
                  <a:cubicBezTo>
                    <a:pt x="131636" y="497055"/>
                    <a:pt x="131230" y="494028"/>
                    <a:pt x="131230" y="490944"/>
                  </a:cubicBezTo>
                  <a:lnTo>
                    <a:pt x="131230" y="331223"/>
                  </a:lnTo>
                  <a:lnTo>
                    <a:pt x="177961" y="331223"/>
                  </a:lnTo>
                  <a:cubicBezTo>
                    <a:pt x="183133" y="331223"/>
                    <a:pt x="187330" y="327025"/>
                    <a:pt x="187330" y="321854"/>
                  </a:cubicBezTo>
                  <a:cubicBezTo>
                    <a:pt x="187330" y="316682"/>
                    <a:pt x="183133" y="312484"/>
                    <a:pt x="177961" y="312484"/>
                  </a:cubicBezTo>
                  <a:lnTo>
                    <a:pt x="94703" y="312484"/>
                  </a:lnTo>
                  <a:cubicBezTo>
                    <a:pt x="76915" y="312484"/>
                    <a:pt x="62501" y="326898"/>
                    <a:pt x="62501" y="344686"/>
                  </a:cubicBezTo>
                  <a:lnTo>
                    <a:pt x="62501" y="374023"/>
                  </a:lnTo>
                  <a:cubicBezTo>
                    <a:pt x="62501" y="391811"/>
                    <a:pt x="76915" y="406225"/>
                    <a:pt x="94703" y="406225"/>
                  </a:cubicBezTo>
                  <a:lnTo>
                    <a:pt x="112491" y="406225"/>
                  </a:lnTo>
                  <a:lnTo>
                    <a:pt x="112491" y="462465"/>
                  </a:lnTo>
                  <a:lnTo>
                    <a:pt x="62119" y="462465"/>
                  </a:lnTo>
                  <a:cubicBezTo>
                    <a:pt x="38162" y="462465"/>
                    <a:pt x="18750" y="443042"/>
                    <a:pt x="18750" y="419096"/>
                  </a:cubicBezTo>
                  <a:lnTo>
                    <a:pt x="18750" y="149621"/>
                  </a:lnTo>
                  <a:cubicBezTo>
                    <a:pt x="18750" y="125664"/>
                    <a:pt x="38173" y="106253"/>
                    <a:pt x="62119" y="106253"/>
                  </a:cubicBezTo>
                  <a:lnTo>
                    <a:pt x="62490" y="106253"/>
                  </a:lnTo>
                  <a:lnTo>
                    <a:pt x="62490" y="205779"/>
                  </a:lnTo>
                  <a:cubicBezTo>
                    <a:pt x="62490" y="247455"/>
                    <a:pt x="96280" y="281245"/>
                    <a:pt x="137955" y="281245"/>
                  </a:cubicBezTo>
                  <a:lnTo>
                    <a:pt x="455739" y="281245"/>
                  </a:lnTo>
                  <a:cubicBezTo>
                    <a:pt x="497414" y="281245"/>
                    <a:pt x="531205" y="247455"/>
                    <a:pt x="531205" y="205779"/>
                  </a:cubicBezTo>
                  <a:lnTo>
                    <a:pt x="531205" y="106241"/>
                  </a:lnTo>
                  <a:lnTo>
                    <a:pt x="531576" y="106241"/>
                  </a:lnTo>
                  <a:cubicBezTo>
                    <a:pt x="555533" y="106241"/>
                    <a:pt x="574944" y="125664"/>
                    <a:pt x="574944" y="149609"/>
                  </a:cubicBezTo>
                  <a:lnTo>
                    <a:pt x="574944" y="419096"/>
                  </a:lnTo>
                  <a:lnTo>
                    <a:pt x="574956" y="419096"/>
                  </a:lnTo>
                  <a:close/>
                  <a:moveTo>
                    <a:pt x="481215" y="331223"/>
                  </a:moveTo>
                  <a:lnTo>
                    <a:pt x="499003" y="331223"/>
                  </a:lnTo>
                  <a:cubicBezTo>
                    <a:pt x="506424" y="331223"/>
                    <a:pt x="512466" y="337264"/>
                    <a:pt x="512466" y="344686"/>
                  </a:cubicBezTo>
                  <a:lnTo>
                    <a:pt x="512466" y="374023"/>
                  </a:lnTo>
                  <a:cubicBezTo>
                    <a:pt x="512466" y="381445"/>
                    <a:pt x="506424" y="387474"/>
                    <a:pt x="499003" y="387474"/>
                  </a:cubicBezTo>
                  <a:lnTo>
                    <a:pt x="481215" y="387474"/>
                  </a:lnTo>
                  <a:lnTo>
                    <a:pt x="481215" y="331223"/>
                  </a:lnTo>
                  <a:lnTo>
                    <a:pt x="481215" y="331223"/>
                  </a:lnTo>
                  <a:close/>
                  <a:moveTo>
                    <a:pt x="187481" y="561702"/>
                  </a:moveTo>
                  <a:lnTo>
                    <a:pt x="144496" y="518716"/>
                  </a:lnTo>
                  <a:lnTo>
                    <a:pt x="182831" y="518716"/>
                  </a:lnTo>
                  <a:cubicBezTo>
                    <a:pt x="185394" y="518716"/>
                    <a:pt x="187493" y="520803"/>
                    <a:pt x="187493" y="523377"/>
                  </a:cubicBezTo>
                  <a:lnTo>
                    <a:pt x="187493" y="561702"/>
                  </a:lnTo>
                  <a:lnTo>
                    <a:pt x="187481" y="561702"/>
                  </a:lnTo>
                  <a:lnTo>
                    <a:pt x="187481" y="561702"/>
                  </a:lnTo>
                  <a:close/>
                  <a:moveTo>
                    <a:pt x="112491" y="387474"/>
                  </a:moveTo>
                  <a:lnTo>
                    <a:pt x="94703" y="387474"/>
                  </a:lnTo>
                  <a:cubicBezTo>
                    <a:pt x="87282" y="387474"/>
                    <a:pt x="81252" y="381433"/>
                    <a:pt x="81252" y="374023"/>
                  </a:cubicBezTo>
                  <a:lnTo>
                    <a:pt x="81252" y="344686"/>
                  </a:lnTo>
                  <a:cubicBezTo>
                    <a:pt x="81252" y="337264"/>
                    <a:pt x="87293" y="331235"/>
                    <a:pt x="94703" y="331235"/>
                  </a:cubicBezTo>
                  <a:lnTo>
                    <a:pt x="112491" y="331235"/>
                  </a:lnTo>
                  <a:lnTo>
                    <a:pt x="112491" y="387474"/>
                  </a:lnTo>
                  <a:lnTo>
                    <a:pt x="112491" y="387474"/>
                  </a:lnTo>
                  <a:close/>
                  <a:moveTo>
                    <a:pt x="81240" y="106241"/>
                  </a:moveTo>
                  <a:lnTo>
                    <a:pt x="512454" y="106241"/>
                  </a:lnTo>
                  <a:lnTo>
                    <a:pt x="512454" y="205768"/>
                  </a:lnTo>
                  <a:cubicBezTo>
                    <a:pt x="512454" y="237042"/>
                    <a:pt x="487013" y="262483"/>
                    <a:pt x="455739" y="262483"/>
                  </a:cubicBezTo>
                  <a:lnTo>
                    <a:pt x="137955" y="262483"/>
                  </a:lnTo>
                  <a:cubicBezTo>
                    <a:pt x="106682" y="262483"/>
                    <a:pt x="81240" y="237042"/>
                    <a:pt x="81240" y="205768"/>
                  </a:cubicBezTo>
                  <a:lnTo>
                    <a:pt x="81240" y="106241"/>
                  </a:lnTo>
                  <a:lnTo>
                    <a:pt x="81240" y="106241"/>
                  </a:lnTo>
                  <a:close/>
                  <a:moveTo>
                    <a:pt x="131242" y="49305"/>
                  </a:moveTo>
                  <a:cubicBezTo>
                    <a:pt x="131242" y="32457"/>
                    <a:pt x="144948" y="18762"/>
                    <a:pt x="161796" y="18762"/>
                  </a:cubicBezTo>
                  <a:lnTo>
                    <a:pt x="431921" y="18762"/>
                  </a:lnTo>
                  <a:cubicBezTo>
                    <a:pt x="448770" y="18762"/>
                    <a:pt x="462476" y="32468"/>
                    <a:pt x="462476" y="49305"/>
                  </a:cubicBezTo>
                  <a:lnTo>
                    <a:pt x="462476" y="87502"/>
                  </a:lnTo>
                  <a:lnTo>
                    <a:pt x="131242" y="87502"/>
                  </a:lnTo>
                  <a:lnTo>
                    <a:pt x="131242" y="49305"/>
                  </a:lnTo>
                  <a:lnTo>
                    <a:pt x="131242" y="49305"/>
                  </a:lnTo>
                  <a:close/>
                  <a:moveTo>
                    <a:pt x="531587" y="87490"/>
                  </a:moveTo>
                  <a:lnTo>
                    <a:pt x="481215" y="87490"/>
                  </a:lnTo>
                  <a:lnTo>
                    <a:pt x="481215" y="49305"/>
                  </a:lnTo>
                  <a:cubicBezTo>
                    <a:pt x="481215" y="22113"/>
                    <a:pt x="459102" y="0"/>
                    <a:pt x="431921" y="0"/>
                  </a:cubicBezTo>
                  <a:lnTo>
                    <a:pt x="161785" y="0"/>
                  </a:lnTo>
                  <a:cubicBezTo>
                    <a:pt x="134604" y="0"/>
                    <a:pt x="112491" y="22113"/>
                    <a:pt x="112491" y="49294"/>
                  </a:cubicBezTo>
                  <a:lnTo>
                    <a:pt x="112491" y="87490"/>
                  </a:lnTo>
                  <a:lnTo>
                    <a:pt x="62119" y="87490"/>
                  </a:lnTo>
                  <a:cubicBezTo>
                    <a:pt x="27865" y="87490"/>
                    <a:pt x="0" y="115367"/>
                    <a:pt x="0" y="149621"/>
                  </a:cubicBezTo>
                  <a:lnTo>
                    <a:pt x="0" y="419096"/>
                  </a:lnTo>
                  <a:cubicBezTo>
                    <a:pt x="0" y="453350"/>
                    <a:pt x="27865" y="481215"/>
                    <a:pt x="62119" y="481215"/>
                  </a:cubicBezTo>
                  <a:lnTo>
                    <a:pt x="112491" y="481215"/>
                  </a:lnTo>
                  <a:lnTo>
                    <a:pt x="112491" y="490955"/>
                  </a:lnTo>
                  <a:cubicBezTo>
                    <a:pt x="112491" y="505311"/>
                    <a:pt x="118080" y="518820"/>
                    <a:pt x="128238" y="528967"/>
                  </a:cubicBezTo>
                  <a:lnTo>
                    <a:pt x="181695" y="582423"/>
                  </a:lnTo>
                  <a:cubicBezTo>
                    <a:pt x="188977" y="589705"/>
                    <a:pt x="198660" y="593718"/>
                    <a:pt x="208957" y="593718"/>
                  </a:cubicBezTo>
                  <a:lnTo>
                    <a:pt x="423549" y="593718"/>
                  </a:lnTo>
                  <a:cubicBezTo>
                    <a:pt x="455356" y="593718"/>
                    <a:pt x="481227" y="567847"/>
                    <a:pt x="481227" y="536040"/>
                  </a:cubicBezTo>
                  <a:lnTo>
                    <a:pt x="481227" y="481227"/>
                  </a:lnTo>
                  <a:lnTo>
                    <a:pt x="531599" y="481227"/>
                  </a:lnTo>
                  <a:cubicBezTo>
                    <a:pt x="565853" y="481227"/>
                    <a:pt x="593718" y="453362"/>
                    <a:pt x="593718" y="419108"/>
                  </a:cubicBezTo>
                  <a:lnTo>
                    <a:pt x="593718" y="149621"/>
                  </a:lnTo>
                  <a:cubicBezTo>
                    <a:pt x="593706" y="115367"/>
                    <a:pt x="565841" y="87490"/>
                    <a:pt x="531587" y="87490"/>
                  </a:cubicBezTo>
                  <a:lnTo>
                    <a:pt x="531587" y="87490"/>
                  </a:lnTo>
                  <a:close/>
                </a:path>
              </a:pathLst>
            </a:custGeom>
            <a:grpFill/>
            <a:ln w="1153" cap="flat">
              <a:noFill/>
              <a:prstDash val="solid"/>
              <a:miter/>
            </a:ln>
          </p:spPr>
          <p:txBody>
            <a:bodyPr rtlCol="0" anchor="ctr"/>
            <a:lstStyle/>
            <a:p>
              <a:endParaRPr lang="zh-CN" altLang="en-US"/>
            </a:p>
          </p:txBody>
        </p:sp>
      </p:grpSp>
      <p:pic>
        <p:nvPicPr>
          <p:cNvPr id="103" name="图片 102">
            <a:extLst>
              <a:ext uri="{FF2B5EF4-FFF2-40B4-BE49-F238E27FC236}">
                <a16:creationId xmlns:a16="http://schemas.microsoft.com/office/drawing/2014/main" id="{1F1C56C3-95D6-CBEC-D182-7760A63F726B}"/>
              </a:ext>
            </a:extLst>
          </p:cNvPr>
          <p:cNvPicPr>
            <a:picLocks noChangeAspect="1"/>
          </p:cNvPicPr>
          <p:nvPr/>
        </p:nvPicPr>
        <p:blipFill rotWithShape="1">
          <a:blip r:embed="rId4" cstate="email">
            <a:extLst>
              <a:ext uri="{BEBA8EAE-BF5A-486C-A8C5-ECC9F3942E4B}">
                <a14:imgProps xmlns:a14="http://schemas.microsoft.com/office/drawing/2010/main">
                  <a14:imgLayer r:embed="rId5">
                    <a14:imgEffect>
                      <a14:artisticFilmGrain grainSize="15"/>
                    </a14:imgEffect>
                  </a14:imgLayer>
                </a14:imgProps>
              </a:ext>
              <a:ext uri="{28A0092B-C50C-407E-A947-70E740481C1C}">
                <a14:useLocalDpi xmlns:a14="http://schemas.microsoft.com/office/drawing/2010/main"/>
              </a:ext>
            </a:extLst>
          </a:blip>
          <a:srcRect/>
          <a:stretch/>
        </p:blipFill>
        <p:spPr>
          <a:xfrm rot="449315">
            <a:off x="7535464" y="343942"/>
            <a:ext cx="4623097" cy="6724513"/>
          </a:xfrm>
          <a:prstGeom prst="rect">
            <a:avLst/>
          </a:prstGeom>
        </p:spPr>
      </p:pic>
      <p:sp>
        <p:nvSpPr>
          <p:cNvPr id="104" name="矩形: 圆角 103">
            <a:extLst>
              <a:ext uri="{FF2B5EF4-FFF2-40B4-BE49-F238E27FC236}">
                <a16:creationId xmlns:a16="http://schemas.microsoft.com/office/drawing/2014/main" id="{BD9045FB-283B-CFB8-E177-3E30B84F7F75}"/>
              </a:ext>
            </a:extLst>
          </p:cNvPr>
          <p:cNvSpPr/>
          <p:nvPr/>
        </p:nvSpPr>
        <p:spPr>
          <a:xfrm>
            <a:off x="8519663" y="1724088"/>
            <a:ext cx="2654700" cy="4122482"/>
          </a:xfrm>
          <a:prstGeom prst="roundRect">
            <a:avLst>
              <a:gd name="adj" fmla="val 7100"/>
            </a:avLst>
          </a:prstGeom>
          <a:gradFill>
            <a:gsLst>
              <a:gs pos="0">
                <a:schemeClr val="bg1">
                  <a:alpha val="56000"/>
                </a:schemeClr>
              </a:gs>
              <a:gs pos="100000">
                <a:schemeClr val="bg1">
                  <a:alpha val="13000"/>
                </a:schemeClr>
              </a:gs>
            </a:gsLst>
            <a:lin ang="2700000" scaled="1"/>
          </a:gradFill>
          <a:ln w="22225">
            <a:gradFill flip="none" rotWithShape="1">
              <a:gsLst>
                <a:gs pos="100000">
                  <a:schemeClr val="accent2">
                    <a:alpha val="76000"/>
                  </a:schemeClr>
                </a:gs>
                <a:gs pos="0">
                  <a:schemeClr val="bg1">
                    <a:alpha val="69000"/>
                  </a:schemeClr>
                </a:gs>
              </a:gsLst>
              <a:path path="circle">
                <a:fillToRect l="100000" t="100000"/>
              </a:path>
              <a:tileRect r="-100000" b="-100000"/>
            </a:gradFill>
          </a:ln>
          <a:effectLst>
            <a:outerShdw blurRad="381000" sx="102000" sy="102000" algn="ctr" rotWithShape="0">
              <a:srgbClr val="BB9AFF">
                <a:alpha val="15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a:endParaRPr lang="zh-CN" altLang="en-US"/>
          </a:p>
        </p:txBody>
      </p:sp>
      <p:sp>
        <p:nvSpPr>
          <p:cNvPr id="105" name="文本框 104">
            <a:extLst>
              <a:ext uri="{FF2B5EF4-FFF2-40B4-BE49-F238E27FC236}">
                <a16:creationId xmlns:a16="http://schemas.microsoft.com/office/drawing/2014/main" id="{630A40E6-B670-DB80-0E16-EB8BBFBDF0E1}"/>
              </a:ext>
            </a:extLst>
          </p:cNvPr>
          <p:cNvSpPr txBox="1"/>
          <p:nvPr/>
        </p:nvSpPr>
        <p:spPr>
          <a:xfrm>
            <a:off x="8793892" y="2255981"/>
            <a:ext cx="1667123" cy="400110"/>
          </a:xfrm>
          <a:prstGeom prst="rect">
            <a:avLst/>
          </a:prstGeom>
          <a:noFill/>
        </p:spPr>
        <p:txBody>
          <a:bodyPr wrap="none" lIns="0" tIns="0" rIns="0" bIns="0" rtlCol="0">
            <a:spAutoFit/>
          </a:bodyPr>
          <a:lstStyle>
            <a:defPPr>
              <a:defRPr lang="zh-CN"/>
            </a:defPPr>
            <a:lvl1pPr>
              <a:defRPr sz="2600">
                <a:gradFill flip="none" rotWithShape="1">
                  <a:gsLst>
                    <a:gs pos="53058">
                      <a:schemeClr val="accent3">
                        <a:lumMod val="75000"/>
                      </a:schemeClr>
                    </a:gs>
                    <a:gs pos="100000">
                      <a:schemeClr val="accent3"/>
                    </a:gs>
                    <a:gs pos="2000">
                      <a:schemeClr val="accent4"/>
                    </a:gs>
                  </a:gsLst>
                  <a:lin ang="13500000" scaled="1"/>
                  <a:tileRect/>
                </a:gradFill>
                <a:effectLst>
                  <a:outerShdw blurRad="50800" dist="38100" algn="l" rotWithShape="0">
                    <a:schemeClr val="accent4">
                      <a:alpha val="40000"/>
                    </a:schemeClr>
                  </a:outerShdw>
                </a:effectLst>
                <a:latin typeface="+mj-ea"/>
                <a:ea typeface="+mj-ea"/>
              </a:defRPr>
            </a:lvl1pPr>
          </a:lstStyle>
          <a:p>
            <a:r>
              <a:rPr lang="zh-CN" altLang="en-US" dirty="0"/>
              <a:t>请输入标题</a:t>
            </a:r>
          </a:p>
        </p:txBody>
      </p:sp>
      <p:sp>
        <p:nvSpPr>
          <p:cNvPr id="106" name="文本框 105">
            <a:extLst>
              <a:ext uri="{FF2B5EF4-FFF2-40B4-BE49-F238E27FC236}">
                <a16:creationId xmlns:a16="http://schemas.microsoft.com/office/drawing/2014/main" id="{A1C90157-6A38-F9A2-9BA8-DC3112C6037A}"/>
              </a:ext>
            </a:extLst>
          </p:cNvPr>
          <p:cNvSpPr txBox="1"/>
          <p:nvPr/>
        </p:nvSpPr>
        <p:spPr>
          <a:xfrm>
            <a:off x="8793892" y="2955953"/>
            <a:ext cx="2100713" cy="1710212"/>
          </a:xfrm>
          <a:prstGeom prst="rect">
            <a:avLst/>
          </a:prstGeom>
          <a:noFill/>
        </p:spPr>
        <p:txBody>
          <a:bodyPr wrap="square" lIns="0" tIns="0" rIns="0" bIns="0" rtlCol="0">
            <a:spAutoFit/>
          </a:bodyPr>
          <a:lstStyle/>
          <a:p>
            <a:pPr>
              <a:lnSpc>
                <a:spcPct val="125000"/>
              </a:lnSpc>
            </a:pPr>
            <a:r>
              <a:rPr lang="zh-CN" altLang="en-US" dirty="0">
                <a:solidFill>
                  <a:schemeClr val="bg1"/>
                </a:solidFill>
              </a:rPr>
              <a:t>请输入内容请输入内容请输入内容请输入内容请输入内容请输入内容请输入内容请输入内容请输入内容</a:t>
            </a:r>
          </a:p>
        </p:txBody>
      </p:sp>
      <p:grpSp>
        <p:nvGrpSpPr>
          <p:cNvPr id="122" name="图形 3">
            <a:extLst>
              <a:ext uri="{FF2B5EF4-FFF2-40B4-BE49-F238E27FC236}">
                <a16:creationId xmlns:a16="http://schemas.microsoft.com/office/drawing/2014/main" id="{D804B792-122C-3512-8626-82E235AD2D2F}"/>
              </a:ext>
            </a:extLst>
          </p:cNvPr>
          <p:cNvGrpSpPr>
            <a:grpSpLocks/>
          </p:cNvGrpSpPr>
          <p:nvPr/>
        </p:nvGrpSpPr>
        <p:grpSpPr>
          <a:xfrm>
            <a:off x="10201871" y="4911303"/>
            <a:ext cx="609590" cy="586412"/>
            <a:chOff x="837223" y="2534967"/>
            <a:chExt cx="583371" cy="546941"/>
          </a:xfrm>
          <a:gradFill>
            <a:gsLst>
              <a:gs pos="0">
                <a:schemeClr val="bg1"/>
              </a:gs>
              <a:gs pos="100000">
                <a:schemeClr val="bg1">
                  <a:alpha val="0"/>
                </a:schemeClr>
              </a:gs>
            </a:gsLst>
            <a:lin ang="5400000" scaled="1"/>
          </a:gradFill>
        </p:grpSpPr>
        <p:sp>
          <p:nvSpPr>
            <p:cNvPr id="123" name="任意多边形: 形状 122">
              <a:extLst>
                <a:ext uri="{FF2B5EF4-FFF2-40B4-BE49-F238E27FC236}">
                  <a16:creationId xmlns:a16="http://schemas.microsoft.com/office/drawing/2014/main" id="{9CE10E80-BFBA-B2C7-0A92-DD06B430E9B1}"/>
                </a:ext>
              </a:extLst>
            </p:cNvPr>
            <p:cNvSpPr/>
            <p:nvPr/>
          </p:nvSpPr>
          <p:spPr>
            <a:xfrm>
              <a:off x="837223" y="2639561"/>
              <a:ext cx="583371" cy="442347"/>
            </a:xfrm>
            <a:custGeom>
              <a:avLst/>
              <a:gdLst>
                <a:gd name="connsiteX0" fmla="*/ 574803 w 583371"/>
                <a:gd name="connsiteY0" fmla="*/ 357549 h 442347"/>
                <a:gd name="connsiteX1" fmla="*/ 560645 w 583371"/>
                <a:gd name="connsiteY1" fmla="*/ 357549 h 442347"/>
                <a:gd name="connsiteX2" fmla="*/ 560645 w 583371"/>
                <a:gd name="connsiteY2" fmla="*/ 55920 h 442347"/>
                <a:gd name="connsiteX3" fmla="*/ 504724 w 583371"/>
                <a:gd name="connsiteY3" fmla="*/ 0 h 442347"/>
                <a:gd name="connsiteX4" fmla="*/ 482575 w 583371"/>
                <a:gd name="connsiteY4" fmla="*/ 0 h 442347"/>
                <a:gd name="connsiteX5" fmla="*/ 474022 w 583371"/>
                <a:gd name="connsiteY5" fmla="*/ 8553 h 442347"/>
                <a:gd name="connsiteX6" fmla="*/ 482575 w 583371"/>
                <a:gd name="connsiteY6" fmla="*/ 17121 h 442347"/>
                <a:gd name="connsiteX7" fmla="*/ 504724 w 583371"/>
                <a:gd name="connsiteY7" fmla="*/ 17121 h 442347"/>
                <a:gd name="connsiteX8" fmla="*/ 543524 w 583371"/>
                <a:gd name="connsiteY8" fmla="*/ 55920 h 442347"/>
                <a:gd name="connsiteX9" fmla="*/ 543524 w 583371"/>
                <a:gd name="connsiteY9" fmla="*/ 357549 h 442347"/>
                <a:gd name="connsiteX10" fmla="*/ 352216 w 583371"/>
                <a:gd name="connsiteY10" fmla="*/ 357549 h 442347"/>
                <a:gd name="connsiteX11" fmla="*/ 337648 w 583371"/>
                <a:gd name="connsiteY11" fmla="*/ 365251 h 442347"/>
                <a:gd name="connsiteX12" fmla="*/ 335080 w 583371"/>
                <a:gd name="connsiteY12" fmla="*/ 369018 h 442347"/>
                <a:gd name="connsiteX13" fmla="*/ 324507 w 583371"/>
                <a:gd name="connsiteY13" fmla="*/ 374609 h 442347"/>
                <a:gd name="connsiteX14" fmla="*/ 257725 w 583371"/>
                <a:gd name="connsiteY14" fmla="*/ 374609 h 442347"/>
                <a:gd name="connsiteX15" fmla="*/ 247152 w 583371"/>
                <a:gd name="connsiteY15" fmla="*/ 369018 h 442347"/>
                <a:gd name="connsiteX16" fmla="*/ 244584 w 583371"/>
                <a:gd name="connsiteY16" fmla="*/ 365251 h 442347"/>
                <a:gd name="connsiteX17" fmla="*/ 230015 w 583371"/>
                <a:gd name="connsiteY17" fmla="*/ 357549 h 442347"/>
                <a:gd name="connsiteX18" fmla="*/ 39847 w 583371"/>
                <a:gd name="connsiteY18" fmla="*/ 357549 h 442347"/>
                <a:gd name="connsiteX19" fmla="*/ 39847 w 583371"/>
                <a:gd name="connsiteY19" fmla="*/ 55920 h 442347"/>
                <a:gd name="connsiteX20" fmla="*/ 78647 w 583371"/>
                <a:gd name="connsiteY20" fmla="*/ 17121 h 442347"/>
                <a:gd name="connsiteX21" fmla="*/ 217847 w 583371"/>
                <a:gd name="connsiteY21" fmla="*/ 17121 h 442347"/>
                <a:gd name="connsiteX22" fmla="*/ 226415 w 583371"/>
                <a:gd name="connsiteY22" fmla="*/ 8553 h 442347"/>
                <a:gd name="connsiteX23" fmla="*/ 217847 w 583371"/>
                <a:gd name="connsiteY23" fmla="*/ 0 h 442347"/>
                <a:gd name="connsiteX24" fmla="*/ 78647 w 583371"/>
                <a:gd name="connsiteY24" fmla="*/ 0 h 442347"/>
                <a:gd name="connsiteX25" fmla="*/ 22727 w 583371"/>
                <a:gd name="connsiteY25" fmla="*/ 55920 h 442347"/>
                <a:gd name="connsiteX26" fmla="*/ 22727 w 583371"/>
                <a:gd name="connsiteY26" fmla="*/ 357549 h 442347"/>
                <a:gd name="connsiteX27" fmla="*/ 8553 w 583371"/>
                <a:gd name="connsiteY27" fmla="*/ 357549 h 442347"/>
                <a:gd name="connsiteX28" fmla="*/ 0 w 583371"/>
                <a:gd name="connsiteY28" fmla="*/ 366101 h 442347"/>
                <a:gd name="connsiteX29" fmla="*/ 0 w 583371"/>
                <a:gd name="connsiteY29" fmla="*/ 383921 h 442347"/>
                <a:gd name="connsiteX30" fmla="*/ 58427 w 583371"/>
                <a:gd name="connsiteY30" fmla="*/ 442348 h 442347"/>
                <a:gd name="connsiteX31" fmla="*/ 524944 w 583371"/>
                <a:gd name="connsiteY31" fmla="*/ 442348 h 442347"/>
                <a:gd name="connsiteX32" fmla="*/ 583371 w 583371"/>
                <a:gd name="connsiteY32" fmla="*/ 383921 h 442347"/>
                <a:gd name="connsiteX33" fmla="*/ 583371 w 583371"/>
                <a:gd name="connsiteY33" fmla="*/ 366101 h 442347"/>
                <a:gd name="connsiteX34" fmla="*/ 574803 w 583371"/>
                <a:gd name="connsiteY34" fmla="*/ 357549 h 442347"/>
                <a:gd name="connsiteX35" fmla="*/ 574803 w 583371"/>
                <a:gd name="connsiteY35" fmla="*/ 357549 h 442347"/>
                <a:gd name="connsiteX36" fmla="*/ 566235 w 583371"/>
                <a:gd name="connsiteY36" fmla="*/ 383921 h 442347"/>
                <a:gd name="connsiteX37" fmla="*/ 524929 w 583371"/>
                <a:gd name="connsiteY37" fmla="*/ 425227 h 442347"/>
                <a:gd name="connsiteX38" fmla="*/ 58427 w 583371"/>
                <a:gd name="connsiteY38" fmla="*/ 425227 h 442347"/>
                <a:gd name="connsiteX39" fmla="*/ 17121 w 583371"/>
                <a:gd name="connsiteY39" fmla="*/ 383921 h 442347"/>
                <a:gd name="connsiteX40" fmla="*/ 17121 w 583371"/>
                <a:gd name="connsiteY40" fmla="*/ 374670 h 442347"/>
                <a:gd name="connsiteX41" fmla="*/ 230000 w 583371"/>
                <a:gd name="connsiteY41" fmla="*/ 374670 h 442347"/>
                <a:gd name="connsiteX42" fmla="*/ 230426 w 583371"/>
                <a:gd name="connsiteY42" fmla="*/ 374882 h 442347"/>
                <a:gd name="connsiteX43" fmla="*/ 232993 w 583371"/>
                <a:gd name="connsiteY43" fmla="*/ 378650 h 442347"/>
                <a:gd name="connsiteX44" fmla="*/ 257725 w 583371"/>
                <a:gd name="connsiteY44" fmla="*/ 391730 h 442347"/>
                <a:gd name="connsiteX45" fmla="*/ 324507 w 583371"/>
                <a:gd name="connsiteY45" fmla="*/ 391730 h 442347"/>
                <a:gd name="connsiteX46" fmla="*/ 349239 w 583371"/>
                <a:gd name="connsiteY46" fmla="*/ 378650 h 442347"/>
                <a:gd name="connsiteX47" fmla="*/ 351806 w 583371"/>
                <a:gd name="connsiteY47" fmla="*/ 374882 h 442347"/>
                <a:gd name="connsiteX48" fmla="*/ 351806 w 583371"/>
                <a:gd name="connsiteY48" fmla="*/ 374882 h 442347"/>
                <a:gd name="connsiteX49" fmla="*/ 352216 w 583371"/>
                <a:gd name="connsiteY49" fmla="*/ 374670 h 442347"/>
                <a:gd name="connsiteX50" fmla="*/ 566250 w 583371"/>
                <a:gd name="connsiteY50" fmla="*/ 374670 h 442347"/>
                <a:gd name="connsiteX51" fmla="*/ 566250 w 583371"/>
                <a:gd name="connsiteY51" fmla="*/ 383921 h 4423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583371" h="442347">
                  <a:moveTo>
                    <a:pt x="574803" y="357549"/>
                  </a:moveTo>
                  <a:lnTo>
                    <a:pt x="560645" y="357549"/>
                  </a:lnTo>
                  <a:lnTo>
                    <a:pt x="560645" y="55920"/>
                  </a:lnTo>
                  <a:cubicBezTo>
                    <a:pt x="560645" y="25081"/>
                    <a:pt x="535563" y="0"/>
                    <a:pt x="504724" y="0"/>
                  </a:cubicBezTo>
                  <a:lnTo>
                    <a:pt x="482575" y="0"/>
                  </a:lnTo>
                  <a:cubicBezTo>
                    <a:pt x="477851" y="0"/>
                    <a:pt x="474022" y="3828"/>
                    <a:pt x="474022" y="8553"/>
                  </a:cubicBezTo>
                  <a:cubicBezTo>
                    <a:pt x="474022" y="13277"/>
                    <a:pt x="477851" y="17121"/>
                    <a:pt x="482575" y="17121"/>
                  </a:cubicBezTo>
                  <a:lnTo>
                    <a:pt x="504724" y="17121"/>
                  </a:lnTo>
                  <a:cubicBezTo>
                    <a:pt x="526114" y="17121"/>
                    <a:pt x="543524" y="34530"/>
                    <a:pt x="543524" y="55920"/>
                  </a:cubicBezTo>
                  <a:lnTo>
                    <a:pt x="543524" y="357549"/>
                  </a:lnTo>
                  <a:lnTo>
                    <a:pt x="352216" y="357549"/>
                  </a:lnTo>
                  <a:cubicBezTo>
                    <a:pt x="346383" y="357549"/>
                    <a:pt x="340929" y="360420"/>
                    <a:pt x="337648" y="365251"/>
                  </a:cubicBezTo>
                  <a:lnTo>
                    <a:pt x="335080" y="369018"/>
                  </a:lnTo>
                  <a:cubicBezTo>
                    <a:pt x="332695" y="372527"/>
                    <a:pt x="328745" y="374609"/>
                    <a:pt x="324507" y="374609"/>
                  </a:cubicBezTo>
                  <a:lnTo>
                    <a:pt x="257725" y="374609"/>
                  </a:lnTo>
                  <a:cubicBezTo>
                    <a:pt x="253486" y="374609"/>
                    <a:pt x="249537" y="372512"/>
                    <a:pt x="247152" y="369018"/>
                  </a:cubicBezTo>
                  <a:lnTo>
                    <a:pt x="244584" y="365251"/>
                  </a:lnTo>
                  <a:cubicBezTo>
                    <a:pt x="241303" y="360420"/>
                    <a:pt x="235849" y="357549"/>
                    <a:pt x="230015" y="357549"/>
                  </a:cubicBezTo>
                  <a:lnTo>
                    <a:pt x="39847" y="357549"/>
                  </a:lnTo>
                  <a:lnTo>
                    <a:pt x="39847" y="55920"/>
                  </a:lnTo>
                  <a:cubicBezTo>
                    <a:pt x="39847" y="34530"/>
                    <a:pt x="57257" y="17121"/>
                    <a:pt x="78647" y="17121"/>
                  </a:cubicBezTo>
                  <a:lnTo>
                    <a:pt x="217847" y="17121"/>
                  </a:lnTo>
                  <a:cubicBezTo>
                    <a:pt x="222572" y="17121"/>
                    <a:pt x="226415" y="13293"/>
                    <a:pt x="226415" y="8553"/>
                  </a:cubicBezTo>
                  <a:cubicBezTo>
                    <a:pt x="226415" y="3828"/>
                    <a:pt x="222587" y="0"/>
                    <a:pt x="217847" y="0"/>
                  </a:cubicBezTo>
                  <a:lnTo>
                    <a:pt x="78647" y="0"/>
                  </a:lnTo>
                  <a:cubicBezTo>
                    <a:pt x="47808" y="0"/>
                    <a:pt x="22727" y="25081"/>
                    <a:pt x="22727" y="55920"/>
                  </a:cubicBezTo>
                  <a:lnTo>
                    <a:pt x="22727" y="357549"/>
                  </a:lnTo>
                  <a:lnTo>
                    <a:pt x="8553" y="357549"/>
                  </a:lnTo>
                  <a:cubicBezTo>
                    <a:pt x="3828" y="357549"/>
                    <a:pt x="0" y="361377"/>
                    <a:pt x="0" y="366101"/>
                  </a:cubicBezTo>
                  <a:lnTo>
                    <a:pt x="0" y="383921"/>
                  </a:lnTo>
                  <a:cubicBezTo>
                    <a:pt x="0" y="416142"/>
                    <a:pt x="26205" y="442348"/>
                    <a:pt x="58427" y="442348"/>
                  </a:cubicBezTo>
                  <a:lnTo>
                    <a:pt x="524944" y="442348"/>
                  </a:lnTo>
                  <a:cubicBezTo>
                    <a:pt x="557151" y="442348"/>
                    <a:pt x="583371" y="416142"/>
                    <a:pt x="583371" y="383921"/>
                  </a:cubicBezTo>
                  <a:lnTo>
                    <a:pt x="583371" y="366101"/>
                  </a:lnTo>
                  <a:cubicBezTo>
                    <a:pt x="583356" y="361377"/>
                    <a:pt x="579528" y="357549"/>
                    <a:pt x="574803" y="357549"/>
                  </a:cubicBezTo>
                  <a:lnTo>
                    <a:pt x="574803" y="357549"/>
                  </a:lnTo>
                  <a:close/>
                  <a:moveTo>
                    <a:pt x="566235" y="383921"/>
                  </a:moveTo>
                  <a:cubicBezTo>
                    <a:pt x="566235" y="406693"/>
                    <a:pt x="547701" y="425227"/>
                    <a:pt x="524929" y="425227"/>
                  </a:cubicBezTo>
                  <a:lnTo>
                    <a:pt x="58427" y="425227"/>
                  </a:lnTo>
                  <a:cubicBezTo>
                    <a:pt x="35655" y="425227"/>
                    <a:pt x="17121" y="406693"/>
                    <a:pt x="17121" y="383921"/>
                  </a:cubicBezTo>
                  <a:lnTo>
                    <a:pt x="17121" y="374670"/>
                  </a:lnTo>
                  <a:lnTo>
                    <a:pt x="230000" y="374670"/>
                  </a:lnTo>
                  <a:cubicBezTo>
                    <a:pt x="230167" y="374670"/>
                    <a:pt x="230334" y="374745"/>
                    <a:pt x="230426" y="374882"/>
                  </a:cubicBezTo>
                  <a:lnTo>
                    <a:pt x="232993" y="378650"/>
                  </a:lnTo>
                  <a:cubicBezTo>
                    <a:pt x="238568" y="386838"/>
                    <a:pt x="247805" y="391730"/>
                    <a:pt x="257725" y="391730"/>
                  </a:cubicBezTo>
                  <a:lnTo>
                    <a:pt x="324507" y="391730"/>
                  </a:lnTo>
                  <a:cubicBezTo>
                    <a:pt x="334412" y="391730"/>
                    <a:pt x="343664" y="386838"/>
                    <a:pt x="349239" y="378650"/>
                  </a:cubicBezTo>
                  <a:lnTo>
                    <a:pt x="351806" y="374882"/>
                  </a:lnTo>
                  <a:lnTo>
                    <a:pt x="351806" y="374882"/>
                  </a:lnTo>
                  <a:cubicBezTo>
                    <a:pt x="351897" y="374745"/>
                    <a:pt x="352049" y="374670"/>
                    <a:pt x="352216" y="374670"/>
                  </a:cubicBezTo>
                  <a:lnTo>
                    <a:pt x="566250" y="374670"/>
                  </a:lnTo>
                  <a:lnTo>
                    <a:pt x="566250" y="383921"/>
                  </a:lnTo>
                  <a:close/>
                </a:path>
              </a:pathLst>
            </a:custGeom>
            <a:grpFill/>
            <a:ln w="1513" cap="flat">
              <a:noFill/>
              <a:prstDash val="solid"/>
              <a:miter/>
            </a:ln>
          </p:spPr>
          <p:txBody>
            <a:bodyPr rtlCol="0" anchor="ctr"/>
            <a:lstStyle/>
            <a:p>
              <a:endParaRPr lang="zh-CN" altLang="en-US"/>
            </a:p>
          </p:txBody>
        </p:sp>
        <p:sp>
          <p:nvSpPr>
            <p:cNvPr id="124" name="任意多边形: 形状 123">
              <a:extLst>
                <a:ext uri="{FF2B5EF4-FFF2-40B4-BE49-F238E27FC236}">
                  <a16:creationId xmlns:a16="http://schemas.microsoft.com/office/drawing/2014/main" id="{971F6BC1-F23D-005C-FE9F-BCBAA3AED444}"/>
                </a:ext>
              </a:extLst>
            </p:cNvPr>
            <p:cNvSpPr/>
            <p:nvPr/>
          </p:nvSpPr>
          <p:spPr>
            <a:xfrm>
              <a:off x="1157035" y="2639561"/>
              <a:ext cx="49296" cy="17120"/>
            </a:xfrm>
            <a:custGeom>
              <a:avLst/>
              <a:gdLst>
                <a:gd name="connsiteX0" fmla="*/ 0 w 49296"/>
                <a:gd name="connsiteY0" fmla="*/ 8553 h 17120"/>
                <a:gd name="connsiteX1" fmla="*/ 8553 w 49296"/>
                <a:gd name="connsiteY1" fmla="*/ 17121 h 17120"/>
                <a:gd name="connsiteX2" fmla="*/ 40744 w 49296"/>
                <a:gd name="connsiteY2" fmla="*/ 17121 h 17120"/>
                <a:gd name="connsiteX3" fmla="*/ 49297 w 49296"/>
                <a:gd name="connsiteY3" fmla="*/ 8553 h 17120"/>
                <a:gd name="connsiteX4" fmla="*/ 40744 w 49296"/>
                <a:gd name="connsiteY4" fmla="*/ 0 h 17120"/>
                <a:gd name="connsiteX5" fmla="*/ 8553 w 49296"/>
                <a:gd name="connsiteY5" fmla="*/ 0 h 17120"/>
                <a:gd name="connsiteX6" fmla="*/ 0 w 49296"/>
                <a:gd name="connsiteY6" fmla="*/ 8553 h 17120"/>
                <a:gd name="connsiteX7" fmla="*/ 0 w 49296"/>
                <a:gd name="connsiteY7" fmla="*/ 8553 h 171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296" h="17120">
                  <a:moveTo>
                    <a:pt x="0" y="8553"/>
                  </a:moveTo>
                  <a:cubicBezTo>
                    <a:pt x="0" y="13277"/>
                    <a:pt x="3828" y="17121"/>
                    <a:pt x="8553" y="17121"/>
                  </a:cubicBezTo>
                  <a:lnTo>
                    <a:pt x="40744" y="17121"/>
                  </a:lnTo>
                  <a:cubicBezTo>
                    <a:pt x="45468" y="17121"/>
                    <a:pt x="49297" y="13293"/>
                    <a:pt x="49297" y="8553"/>
                  </a:cubicBezTo>
                  <a:cubicBezTo>
                    <a:pt x="49297" y="3828"/>
                    <a:pt x="45468" y="0"/>
                    <a:pt x="40744" y="0"/>
                  </a:cubicBezTo>
                  <a:lnTo>
                    <a:pt x="8553" y="0"/>
                  </a:lnTo>
                  <a:cubicBezTo>
                    <a:pt x="3828" y="0"/>
                    <a:pt x="0" y="3828"/>
                    <a:pt x="0" y="8553"/>
                  </a:cubicBezTo>
                  <a:lnTo>
                    <a:pt x="0" y="8553"/>
                  </a:lnTo>
                  <a:close/>
                </a:path>
              </a:pathLst>
            </a:custGeom>
            <a:grpFill/>
            <a:ln w="1513" cap="flat">
              <a:noFill/>
              <a:prstDash val="solid"/>
              <a:miter/>
            </a:ln>
          </p:spPr>
          <p:txBody>
            <a:bodyPr rtlCol="0" anchor="ctr"/>
            <a:lstStyle/>
            <a:p>
              <a:endParaRPr lang="zh-CN" altLang="en-US"/>
            </a:p>
          </p:txBody>
        </p:sp>
        <p:sp>
          <p:nvSpPr>
            <p:cNvPr id="125" name="任意多边形: 形状 124">
              <a:extLst>
                <a:ext uri="{FF2B5EF4-FFF2-40B4-BE49-F238E27FC236}">
                  <a16:creationId xmlns:a16="http://schemas.microsoft.com/office/drawing/2014/main" id="{2E33B25C-0F0F-97E9-4568-BD7F36497126}"/>
                </a:ext>
              </a:extLst>
            </p:cNvPr>
            <p:cNvSpPr/>
            <p:nvPr/>
          </p:nvSpPr>
          <p:spPr>
            <a:xfrm>
              <a:off x="1157035" y="2676081"/>
              <a:ext cx="49296" cy="17105"/>
            </a:xfrm>
            <a:custGeom>
              <a:avLst/>
              <a:gdLst>
                <a:gd name="connsiteX0" fmla="*/ 40744 w 49296"/>
                <a:gd name="connsiteY0" fmla="*/ 17106 h 17105"/>
                <a:gd name="connsiteX1" fmla="*/ 49297 w 49296"/>
                <a:gd name="connsiteY1" fmla="*/ 8553 h 17105"/>
                <a:gd name="connsiteX2" fmla="*/ 40744 w 49296"/>
                <a:gd name="connsiteY2" fmla="*/ 0 h 17105"/>
                <a:gd name="connsiteX3" fmla="*/ 8553 w 49296"/>
                <a:gd name="connsiteY3" fmla="*/ 0 h 17105"/>
                <a:gd name="connsiteX4" fmla="*/ 0 w 49296"/>
                <a:gd name="connsiteY4" fmla="*/ 8553 h 17105"/>
                <a:gd name="connsiteX5" fmla="*/ 8553 w 49296"/>
                <a:gd name="connsiteY5" fmla="*/ 17106 h 17105"/>
                <a:gd name="connsiteX6" fmla="*/ 40744 w 49296"/>
                <a:gd name="connsiteY6" fmla="*/ 17106 h 171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9296" h="17105">
                  <a:moveTo>
                    <a:pt x="40744" y="17106"/>
                  </a:moveTo>
                  <a:cubicBezTo>
                    <a:pt x="45468" y="17106"/>
                    <a:pt x="49297" y="13277"/>
                    <a:pt x="49297" y="8553"/>
                  </a:cubicBezTo>
                  <a:cubicBezTo>
                    <a:pt x="49297" y="3828"/>
                    <a:pt x="45468" y="0"/>
                    <a:pt x="40744" y="0"/>
                  </a:cubicBezTo>
                  <a:lnTo>
                    <a:pt x="8553" y="0"/>
                  </a:lnTo>
                  <a:cubicBezTo>
                    <a:pt x="3828" y="0"/>
                    <a:pt x="0" y="3828"/>
                    <a:pt x="0" y="8553"/>
                  </a:cubicBezTo>
                  <a:cubicBezTo>
                    <a:pt x="0" y="13277"/>
                    <a:pt x="3828" y="17106"/>
                    <a:pt x="8553" y="17106"/>
                  </a:cubicBezTo>
                  <a:lnTo>
                    <a:pt x="40744" y="17106"/>
                  </a:lnTo>
                  <a:close/>
                </a:path>
              </a:pathLst>
            </a:custGeom>
            <a:grpFill/>
            <a:ln w="1513" cap="flat">
              <a:noFill/>
              <a:prstDash val="solid"/>
              <a:miter/>
            </a:ln>
          </p:spPr>
          <p:txBody>
            <a:bodyPr rtlCol="0" anchor="ctr"/>
            <a:lstStyle/>
            <a:p>
              <a:endParaRPr lang="zh-CN" altLang="en-US"/>
            </a:p>
          </p:txBody>
        </p:sp>
        <p:sp>
          <p:nvSpPr>
            <p:cNvPr id="126" name="任意多边形: 形状 125">
              <a:extLst>
                <a:ext uri="{FF2B5EF4-FFF2-40B4-BE49-F238E27FC236}">
                  <a16:creationId xmlns:a16="http://schemas.microsoft.com/office/drawing/2014/main" id="{E2B384D2-985E-5991-7655-D2086A1F489E}"/>
                </a:ext>
              </a:extLst>
            </p:cNvPr>
            <p:cNvSpPr/>
            <p:nvPr/>
          </p:nvSpPr>
          <p:spPr>
            <a:xfrm>
              <a:off x="896470" y="2623048"/>
              <a:ext cx="464877" cy="354662"/>
            </a:xfrm>
            <a:custGeom>
              <a:avLst/>
              <a:gdLst>
                <a:gd name="connsiteX0" fmla="*/ 335551 w 464877"/>
                <a:gd name="connsiteY0" fmla="*/ 187160 h 354662"/>
                <a:gd name="connsiteX1" fmla="*/ 326998 w 464877"/>
                <a:gd name="connsiteY1" fmla="*/ 195713 h 354662"/>
                <a:gd name="connsiteX2" fmla="*/ 326998 w 464877"/>
                <a:gd name="connsiteY2" fmla="*/ 337557 h 354662"/>
                <a:gd name="connsiteX3" fmla="*/ 306778 w 464877"/>
                <a:gd name="connsiteY3" fmla="*/ 337557 h 354662"/>
                <a:gd name="connsiteX4" fmla="*/ 306778 w 464877"/>
                <a:gd name="connsiteY4" fmla="*/ 124115 h 354662"/>
                <a:gd name="connsiteX5" fmla="*/ 287971 w 464877"/>
                <a:gd name="connsiteY5" fmla="*/ 105308 h 354662"/>
                <a:gd name="connsiteX6" fmla="*/ 254914 w 464877"/>
                <a:gd name="connsiteY6" fmla="*/ 105308 h 354662"/>
                <a:gd name="connsiteX7" fmla="*/ 236107 w 464877"/>
                <a:gd name="connsiteY7" fmla="*/ 124115 h 354662"/>
                <a:gd name="connsiteX8" fmla="*/ 236107 w 464877"/>
                <a:gd name="connsiteY8" fmla="*/ 337557 h 354662"/>
                <a:gd name="connsiteX9" fmla="*/ 215872 w 464877"/>
                <a:gd name="connsiteY9" fmla="*/ 337557 h 354662"/>
                <a:gd name="connsiteX10" fmla="*/ 215872 w 464877"/>
                <a:gd name="connsiteY10" fmla="*/ 171695 h 354662"/>
                <a:gd name="connsiteX11" fmla="*/ 197065 w 464877"/>
                <a:gd name="connsiteY11" fmla="*/ 152888 h 354662"/>
                <a:gd name="connsiteX12" fmla="*/ 164023 w 464877"/>
                <a:gd name="connsiteY12" fmla="*/ 152888 h 354662"/>
                <a:gd name="connsiteX13" fmla="*/ 145216 w 464877"/>
                <a:gd name="connsiteY13" fmla="*/ 171695 h 354662"/>
                <a:gd name="connsiteX14" fmla="*/ 145216 w 464877"/>
                <a:gd name="connsiteY14" fmla="*/ 337557 h 354662"/>
                <a:gd name="connsiteX15" fmla="*/ 124996 w 464877"/>
                <a:gd name="connsiteY15" fmla="*/ 337557 h 354662"/>
                <a:gd name="connsiteX16" fmla="*/ 124996 w 464877"/>
                <a:gd name="connsiteY16" fmla="*/ 208580 h 354662"/>
                <a:gd name="connsiteX17" fmla="*/ 106189 w 464877"/>
                <a:gd name="connsiteY17" fmla="*/ 189758 h 354662"/>
                <a:gd name="connsiteX18" fmla="*/ 73163 w 464877"/>
                <a:gd name="connsiteY18" fmla="*/ 189758 h 354662"/>
                <a:gd name="connsiteX19" fmla="*/ 54340 w 464877"/>
                <a:gd name="connsiteY19" fmla="*/ 208580 h 354662"/>
                <a:gd name="connsiteX20" fmla="*/ 54340 w 464877"/>
                <a:gd name="connsiteY20" fmla="*/ 254595 h 354662"/>
                <a:gd name="connsiteX21" fmla="*/ 62893 w 464877"/>
                <a:gd name="connsiteY21" fmla="*/ 263148 h 354662"/>
                <a:gd name="connsiteX22" fmla="*/ 71461 w 464877"/>
                <a:gd name="connsiteY22" fmla="*/ 254595 h 354662"/>
                <a:gd name="connsiteX23" fmla="*/ 71461 w 464877"/>
                <a:gd name="connsiteY23" fmla="*/ 208580 h 354662"/>
                <a:gd name="connsiteX24" fmla="*/ 73163 w 464877"/>
                <a:gd name="connsiteY24" fmla="*/ 206879 h 354662"/>
                <a:gd name="connsiteX25" fmla="*/ 106189 w 464877"/>
                <a:gd name="connsiteY25" fmla="*/ 206879 h 354662"/>
                <a:gd name="connsiteX26" fmla="*/ 107890 w 464877"/>
                <a:gd name="connsiteY26" fmla="*/ 208580 h 354662"/>
                <a:gd name="connsiteX27" fmla="*/ 107890 w 464877"/>
                <a:gd name="connsiteY27" fmla="*/ 337541 h 354662"/>
                <a:gd name="connsiteX28" fmla="*/ 71461 w 464877"/>
                <a:gd name="connsiteY28" fmla="*/ 337541 h 354662"/>
                <a:gd name="connsiteX29" fmla="*/ 71461 w 464877"/>
                <a:gd name="connsiteY29" fmla="*/ 291086 h 354662"/>
                <a:gd name="connsiteX30" fmla="*/ 62893 w 464877"/>
                <a:gd name="connsiteY30" fmla="*/ 282533 h 354662"/>
                <a:gd name="connsiteX31" fmla="*/ 54340 w 464877"/>
                <a:gd name="connsiteY31" fmla="*/ 291086 h 354662"/>
                <a:gd name="connsiteX32" fmla="*/ 54340 w 464877"/>
                <a:gd name="connsiteY32" fmla="*/ 337541 h 354662"/>
                <a:gd name="connsiteX33" fmla="*/ 17106 w 464877"/>
                <a:gd name="connsiteY33" fmla="*/ 337541 h 354662"/>
                <a:gd name="connsiteX34" fmla="*/ 17106 w 464877"/>
                <a:gd name="connsiteY34" fmla="*/ 72433 h 354662"/>
                <a:gd name="connsiteX35" fmla="*/ 19384 w 464877"/>
                <a:gd name="connsiteY35" fmla="*/ 70139 h 354662"/>
                <a:gd name="connsiteX36" fmla="*/ 158600 w 464877"/>
                <a:gd name="connsiteY36" fmla="*/ 70139 h 354662"/>
                <a:gd name="connsiteX37" fmla="*/ 167168 w 464877"/>
                <a:gd name="connsiteY37" fmla="*/ 61587 h 354662"/>
                <a:gd name="connsiteX38" fmla="*/ 158600 w 464877"/>
                <a:gd name="connsiteY38" fmla="*/ 53034 h 354662"/>
                <a:gd name="connsiteX39" fmla="*/ 19400 w 464877"/>
                <a:gd name="connsiteY39" fmla="*/ 53034 h 354662"/>
                <a:gd name="connsiteX40" fmla="*/ 0 w 464877"/>
                <a:gd name="connsiteY40" fmla="*/ 72433 h 354662"/>
                <a:gd name="connsiteX41" fmla="*/ 0 w 464877"/>
                <a:gd name="connsiteY41" fmla="*/ 346109 h 354662"/>
                <a:gd name="connsiteX42" fmla="*/ 8553 w 464877"/>
                <a:gd name="connsiteY42" fmla="*/ 354662 h 354662"/>
                <a:gd name="connsiteX43" fmla="*/ 456324 w 464877"/>
                <a:gd name="connsiteY43" fmla="*/ 354662 h 354662"/>
                <a:gd name="connsiteX44" fmla="*/ 464877 w 464877"/>
                <a:gd name="connsiteY44" fmla="*/ 346109 h 354662"/>
                <a:gd name="connsiteX45" fmla="*/ 464877 w 464877"/>
                <a:gd name="connsiteY45" fmla="*/ 72433 h 354662"/>
                <a:gd name="connsiteX46" fmla="*/ 445477 w 464877"/>
                <a:gd name="connsiteY46" fmla="*/ 53034 h 354662"/>
                <a:gd name="connsiteX47" fmla="*/ 423328 w 464877"/>
                <a:gd name="connsiteY47" fmla="*/ 53034 h 354662"/>
                <a:gd name="connsiteX48" fmla="*/ 414775 w 464877"/>
                <a:gd name="connsiteY48" fmla="*/ 61587 h 354662"/>
                <a:gd name="connsiteX49" fmla="*/ 423328 w 464877"/>
                <a:gd name="connsiteY49" fmla="*/ 70139 h 354662"/>
                <a:gd name="connsiteX50" fmla="*/ 445477 w 464877"/>
                <a:gd name="connsiteY50" fmla="*/ 70139 h 354662"/>
                <a:gd name="connsiteX51" fmla="*/ 447756 w 464877"/>
                <a:gd name="connsiteY51" fmla="*/ 72433 h 354662"/>
                <a:gd name="connsiteX52" fmla="*/ 447756 w 464877"/>
                <a:gd name="connsiteY52" fmla="*/ 337557 h 354662"/>
                <a:gd name="connsiteX53" fmla="*/ 397654 w 464877"/>
                <a:gd name="connsiteY53" fmla="*/ 337557 h 354662"/>
                <a:gd name="connsiteX54" fmla="*/ 397654 w 464877"/>
                <a:gd name="connsiteY54" fmla="*/ 18807 h 354662"/>
                <a:gd name="connsiteX55" fmla="*/ 378847 w 464877"/>
                <a:gd name="connsiteY55" fmla="*/ 0 h 354662"/>
                <a:gd name="connsiteX56" fmla="*/ 345806 w 464877"/>
                <a:gd name="connsiteY56" fmla="*/ 0 h 354662"/>
                <a:gd name="connsiteX57" fmla="*/ 326998 w 464877"/>
                <a:gd name="connsiteY57" fmla="*/ 18807 h 354662"/>
                <a:gd name="connsiteX58" fmla="*/ 326998 w 464877"/>
                <a:gd name="connsiteY58" fmla="*/ 159208 h 354662"/>
                <a:gd name="connsiteX59" fmla="*/ 335551 w 464877"/>
                <a:gd name="connsiteY59" fmla="*/ 167760 h 354662"/>
                <a:gd name="connsiteX60" fmla="*/ 344104 w 464877"/>
                <a:gd name="connsiteY60" fmla="*/ 159208 h 354662"/>
                <a:gd name="connsiteX61" fmla="*/ 344104 w 464877"/>
                <a:gd name="connsiteY61" fmla="*/ 18807 h 354662"/>
                <a:gd name="connsiteX62" fmla="*/ 345806 w 464877"/>
                <a:gd name="connsiteY62" fmla="*/ 17106 h 354662"/>
                <a:gd name="connsiteX63" fmla="*/ 378847 w 464877"/>
                <a:gd name="connsiteY63" fmla="*/ 17106 h 354662"/>
                <a:gd name="connsiteX64" fmla="*/ 380549 w 464877"/>
                <a:gd name="connsiteY64" fmla="*/ 18807 h 354662"/>
                <a:gd name="connsiteX65" fmla="*/ 380549 w 464877"/>
                <a:gd name="connsiteY65" fmla="*/ 337557 h 354662"/>
                <a:gd name="connsiteX66" fmla="*/ 344119 w 464877"/>
                <a:gd name="connsiteY66" fmla="*/ 337557 h 354662"/>
                <a:gd name="connsiteX67" fmla="*/ 344119 w 464877"/>
                <a:gd name="connsiteY67" fmla="*/ 195713 h 354662"/>
                <a:gd name="connsiteX68" fmla="*/ 335551 w 464877"/>
                <a:gd name="connsiteY68" fmla="*/ 187160 h 354662"/>
                <a:gd name="connsiteX69" fmla="*/ 335551 w 464877"/>
                <a:gd name="connsiteY69" fmla="*/ 187160 h 354662"/>
                <a:gd name="connsiteX70" fmla="*/ 162337 w 464877"/>
                <a:gd name="connsiteY70" fmla="*/ 337557 h 354662"/>
                <a:gd name="connsiteX71" fmla="*/ 162337 w 464877"/>
                <a:gd name="connsiteY71" fmla="*/ 171695 h 354662"/>
                <a:gd name="connsiteX72" fmla="*/ 164038 w 464877"/>
                <a:gd name="connsiteY72" fmla="*/ 169994 h 354662"/>
                <a:gd name="connsiteX73" fmla="*/ 197080 w 464877"/>
                <a:gd name="connsiteY73" fmla="*/ 169994 h 354662"/>
                <a:gd name="connsiteX74" fmla="*/ 198782 w 464877"/>
                <a:gd name="connsiteY74" fmla="*/ 171695 h 354662"/>
                <a:gd name="connsiteX75" fmla="*/ 198782 w 464877"/>
                <a:gd name="connsiteY75" fmla="*/ 337557 h 354662"/>
                <a:gd name="connsiteX76" fmla="*/ 162337 w 464877"/>
                <a:gd name="connsiteY76" fmla="*/ 337557 h 354662"/>
                <a:gd name="connsiteX77" fmla="*/ 253213 w 464877"/>
                <a:gd name="connsiteY77" fmla="*/ 337557 h 354662"/>
                <a:gd name="connsiteX78" fmla="*/ 253213 w 464877"/>
                <a:gd name="connsiteY78" fmla="*/ 124115 h 354662"/>
                <a:gd name="connsiteX79" fmla="*/ 254914 w 464877"/>
                <a:gd name="connsiteY79" fmla="*/ 122414 h 354662"/>
                <a:gd name="connsiteX80" fmla="*/ 287941 w 464877"/>
                <a:gd name="connsiteY80" fmla="*/ 122414 h 354662"/>
                <a:gd name="connsiteX81" fmla="*/ 289642 w 464877"/>
                <a:gd name="connsiteY81" fmla="*/ 124115 h 354662"/>
                <a:gd name="connsiteX82" fmla="*/ 289642 w 464877"/>
                <a:gd name="connsiteY82" fmla="*/ 337557 h 354662"/>
                <a:gd name="connsiteX83" fmla="*/ 253213 w 464877"/>
                <a:gd name="connsiteY83" fmla="*/ 337557 h 3546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Lst>
              <a:rect l="l" t="t" r="r" b="b"/>
              <a:pathLst>
                <a:path w="464877" h="354662">
                  <a:moveTo>
                    <a:pt x="335551" y="187160"/>
                  </a:moveTo>
                  <a:cubicBezTo>
                    <a:pt x="330827" y="187160"/>
                    <a:pt x="326998" y="190988"/>
                    <a:pt x="326998" y="195713"/>
                  </a:cubicBezTo>
                  <a:lnTo>
                    <a:pt x="326998" y="337557"/>
                  </a:lnTo>
                  <a:lnTo>
                    <a:pt x="306778" y="337557"/>
                  </a:lnTo>
                  <a:lnTo>
                    <a:pt x="306778" y="124115"/>
                  </a:lnTo>
                  <a:cubicBezTo>
                    <a:pt x="306778" y="113739"/>
                    <a:pt x="298332" y="105308"/>
                    <a:pt x="287971" y="105308"/>
                  </a:cubicBezTo>
                  <a:lnTo>
                    <a:pt x="254914" y="105308"/>
                  </a:lnTo>
                  <a:cubicBezTo>
                    <a:pt x="244539" y="105308"/>
                    <a:pt x="236107" y="113739"/>
                    <a:pt x="236107" y="124115"/>
                  </a:cubicBezTo>
                  <a:lnTo>
                    <a:pt x="236107" y="337557"/>
                  </a:lnTo>
                  <a:lnTo>
                    <a:pt x="215872" y="337557"/>
                  </a:lnTo>
                  <a:lnTo>
                    <a:pt x="215872" y="171695"/>
                  </a:lnTo>
                  <a:cubicBezTo>
                    <a:pt x="215872" y="161319"/>
                    <a:pt x="207441" y="152888"/>
                    <a:pt x="197065" y="152888"/>
                  </a:cubicBezTo>
                  <a:lnTo>
                    <a:pt x="164023" y="152888"/>
                  </a:lnTo>
                  <a:cubicBezTo>
                    <a:pt x="153647" y="152888"/>
                    <a:pt x="145216" y="161319"/>
                    <a:pt x="145216" y="171695"/>
                  </a:cubicBezTo>
                  <a:lnTo>
                    <a:pt x="145216" y="337557"/>
                  </a:lnTo>
                  <a:lnTo>
                    <a:pt x="124996" y="337557"/>
                  </a:lnTo>
                  <a:lnTo>
                    <a:pt x="124996" y="208580"/>
                  </a:lnTo>
                  <a:cubicBezTo>
                    <a:pt x="124996" y="198204"/>
                    <a:pt x="116565" y="189758"/>
                    <a:pt x="106189" y="189758"/>
                  </a:cubicBezTo>
                  <a:lnTo>
                    <a:pt x="73163" y="189758"/>
                  </a:lnTo>
                  <a:cubicBezTo>
                    <a:pt x="62787" y="189758"/>
                    <a:pt x="54340" y="198189"/>
                    <a:pt x="54340" y="208580"/>
                  </a:cubicBezTo>
                  <a:lnTo>
                    <a:pt x="54340" y="254595"/>
                  </a:lnTo>
                  <a:cubicBezTo>
                    <a:pt x="54340" y="259320"/>
                    <a:pt x="58168" y="263148"/>
                    <a:pt x="62893" y="263148"/>
                  </a:cubicBezTo>
                  <a:cubicBezTo>
                    <a:pt x="67618" y="263148"/>
                    <a:pt x="71461" y="259320"/>
                    <a:pt x="71461" y="254595"/>
                  </a:cubicBezTo>
                  <a:lnTo>
                    <a:pt x="71461" y="208580"/>
                  </a:lnTo>
                  <a:cubicBezTo>
                    <a:pt x="71461" y="207638"/>
                    <a:pt x="72221" y="206879"/>
                    <a:pt x="73163" y="206879"/>
                  </a:cubicBezTo>
                  <a:lnTo>
                    <a:pt x="106189" y="206879"/>
                  </a:lnTo>
                  <a:cubicBezTo>
                    <a:pt x="107131" y="206879"/>
                    <a:pt x="107890" y="207638"/>
                    <a:pt x="107890" y="208580"/>
                  </a:cubicBezTo>
                  <a:lnTo>
                    <a:pt x="107890" y="337541"/>
                  </a:lnTo>
                  <a:lnTo>
                    <a:pt x="71461" y="337541"/>
                  </a:lnTo>
                  <a:lnTo>
                    <a:pt x="71461" y="291086"/>
                  </a:lnTo>
                  <a:cubicBezTo>
                    <a:pt x="71461" y="286361"/>
                    <a:pt x="67633" y="282533"/>
                    <a:pt x="62893" y="282533"/>
                  </a:cubicBezTo>
                  <a:cubicBezTo>
                    <a:pt x="58168" y="282533"/>
                    <a:pt x="54340" y="286361"/>
                    <a:pt x="54340" y="291086"/>
                  </a:cubicBezTo>
                  <a:lnTo>
                    <a:pt x="54340" y="337541"/>
                  </a:lnTo>
                  <a:lnTo>
                    <a:pt x="17106" y="337541"/>
                  </a:lnTo>
                  <a:lnTo>
                    <a:pt x="17106" y="72433"/>
                  </a:lnTo>
                  <a:cubicBezTo>
                    <a:pt x="17106" y="71172"/>
                    <a:pt x="18139" y="70139"/>
                    <a:pt x="19384" y="70139"/>
                  </a:cubicBezTo>
                  <a:lnTo>
                    <a:pt x="158600" y="70139"/>
                  </a:lnTo>
                  <a:cubicBezTo>
                    <a:pt x="163324" y="70139"/>
                    <a:pt x="167168" y="66311"/>
                    <a:pt x="167168" y="61587"/>
                  </a:cubicBezTo>
                  <a:cubicBezTo>
                    <a:pt x="167168" y="56862"/>
                    <a:pt x="163340" y="53034"/>
                    <a:pt x="158600" y="53034"/>
                  </a:cubicBezTo>
                  <a:lnTo>
                    <a:pt x="19400" y="53034"/>
                  </a:lnTo>
                  <a:cubicBezTo>
                    <a:pt x="8705" y="53034"/>
                    <a:pt x="0" y="61739"/>
                    <a:pt x="0" y="72433"/>
                  </a:cubicBezTo>
                  <a:lnTo>
                    <a:pt x="0" y="346109"/>
                  </a:lnTo>
                  <a:cubicBezTo>
                    <a:pt x="0" y="350834"/>
                    <a:pt x="3828" y="354662"/>
                    <a:pt x="8553" y="354662"/>
                  </a:cubicBezTo>
                  <a:lnTo>
                    <a:pt x="456324" y="354662"/>
                  </a:lnTo>
                  <a:cubicBezTo>
                    <a:pt x="461049" y="354662"/>
                    <a:pt x="464877" y="350834"/>
                    <a:pt x="464877" y="346109"/>
                  </a:cubicBezTo>
                  <a:lnTo>
                    <a:pt x="464877" y="72433"/>
                  </a:lnTo>
                  <a:cubicBezTo>
                    <a:pt x="464877" y="61739"/>
                    <a:pt x="456172" y="53034"/>
                    <a:pt x="445477" y="53034"/>
                  </a:cubicBezTo>
                  <a:lnTo>
                    <a:pt x="423328" y="53034"/>
                  </a:lnTo>
                  <a:cubicBezTo>
                    <a:pt x="418604" y="53034"/>
                    <a:pt x="414775" y="56862"/>
                    <a:pt x="414775" y="61587"/>
                  </a:cubicBezTo>
                  <a:cubicBezTo>
                    <a:pt x="414775" y="66311"/>
                    <a:pt x="418604" y="70139"/>
                    <a:pt x="423328" y="70139"/>
                  </a:cubicBezTo>
                  <a:lnTo>
                    <a:pt x="445477" y="70139"/>
                  </a:lnTo>
                  <a:cubicBezTo>
                    <a:pt x="446738" y="70139"/>
                    <a:pt x="447756" y="71172"/>
                    <a:pt x="447756" y="72433"/>
                  </a:cubicBezTo>
                  <a:lnTo>
                    <a:pt x="447756" y="337557"/>
                  </a:lnTo>
                  <a:lnTo>
                    <a:pt x="397654" y="337557"/>
                  </a:lnTo>
                  <a:lnTo>
                    <a:pt x="397654" y="18807"/>
                  </a:lnTo>
                  <a:cubicBezTo>
                    <a:pt x="397654" y="8431"/>
                    <a:pt x="389223" y="0"/>
                    <a:pt x="378847" y="0"/>
                  </a:cubicBezTo>
                  <a:lnTo>
                    <a:pt x="345806" y="0"/>
                  </a:lnTo>
                  <a:cubicBezTo>
                    <a:pt x="335430" y="0"/>
                    <a:pt x="326998" y="8431"/>
                    <a:pt x="326998" y="18807"/>
                  </a:cubicBezTo>
                  <a:lnTo>
                    <a:pt x="326998" y="159208"/>
                  </a:lnTo>
                  <a:cubicBezTo>
                    <a:pt x="326998" y="163932"/>
                    <a:pt x="330827" y="167760"/>
                    <a:pt x="335551" y="167760"/>
                  </a:cubicBezTo>
                  <a:cubicBezTo>
                    <a:pt x="340276" y="167760"/>
                    <a:pt x="344104" y="163932"/>
                    <a:pt x="344104" y="159208"/>
                  </a:cubicBezTo>
                  <a:lnTo>
                    <a:pt x="344104" y="18807"/>
                  </a:lnTo>
                  <a:cubicBezTo>
                    <a:pt x="344104" y="17865"/>
                    <a:pt x="344864" y="17106"/>
                    <a:pt x="345806" y="17106"/>
                  </a:cubicBezTo>
                  <a:lnTo>
                    <a:pt x="378847" y="17106"/>
                  </a:lnTo>
                  <a:cubicBezTo>
                    <a:pt x="379774" y="17106"/>
                    <a:pt x="380549" y="17865"/>
                    <a:pt x="380549" y="18807"/>
                  </a:cubicBezTo>
                  <a:lnTo>
                    <a:pt x="380549" y="337557"/>
                  </a:lnTo>
                  <a:lnTo>
                    <a:pt x="344119" y="337557"/>
                  </a:lnTo>
                  <a:lnTo>
                    <a:pt x="344119" y="195713"/>
                  </a:lnTo>
                  <a:cubicBezTo>
                    <a:pt x="344104" y="190988"/>
                    <a:pt x="340276" y="187160"/>
                    <a:pt x="335551" y="187160"/>
                  </a:cubicBezTo>
                  <a:lnTo>
                    <a:pt x="335551" y="187160"/>
                  </a:lnTo>
                  <a:close/>
                  <a:moveTo>
                    <a:pt x="162337" y="337557"/>
                  </a:moveTo>
                  <a:lnTo>
                    <a:pt x="162337" y="171695"/>
                  </a:lnTo>
                  <a:cubicBezTo>
                    <a:pt x="162337" y="170753"/>
                    <a:pt x="163097" y="169994"/>
                    <a:pt x="164038" y="169994"/>
                  </a:cubicBezTo>
                  <a:lnTo>
                    <a:pt x="197080" y="169994"/>
                  </a:lnTo>
                  <a:cubicBezTo>
                    <a:pt x="198007" y="169994"/>
                    <a:pt x="198782" y="170753"/>
                    <a:pt x="198782" y="171695"/>
                  </a:cubicBezTo>
                  <a:lnTo>
                    <a:pt x="198782" y="337557"/>
                  </a:lnTo>
                  <a:lnTo>
                    <a:pt x="162337" y="337557"/>
                  </a:lnTo>
                  <a:close/>
                  <a:moveTo>
                    <a:pt x="253213" y="337557"/>
                  </a:moveTo>
                  <a:lnTo>
                    <a:pt x="253213" y="124115"/>
                  </a:lnTo>
                  <a:cubicBezTo>
                    <a:pt x="253213" y="123188"/>
                    <a:pt x="253973" y="122414"/>
                    <a:pt x="254914" y="122414"/>
                  </a:cubicBezTo>
                  <a:lnTo>
                    <a:pt x="287941" y="122414"/>
                  </a:lnTo>
                  <a:cubicBezTo>
                    <a:pt x="288883" y="122414"/>
                    <a:pt x="289642" y="123173"/>
                    <a:pt x="289642" y="124115"/>
                  </a:cubicBezTo>
                  <a:lnTo>
                    <a:pt x="289642" y="337557"/>
                  </a:lnTo>
                  <a:lnTo>
                    <a:pt x="253213" y="337557"/>
                  </a:lnTo>
                  <a:close/>
                </a:path>
              </a:pathLst>
            </a:custGeom>
            <a:grpFill/>
            <a:ln w="1513" cap="flat">
              <a:noFill/>
              <a:prstDash val="solid"/>
              <a:miter/>
            </a:ln>
          </p:spPr>
          <p:txBody>
            <a:bodyPr rtlCol="0" anchor="ctr"/>
            <a:lstStyle/>
            <a:p>
              <a:endParaRPr lang="zh-CN" altLang="en-US"/>
            </a:p>
          </p:txBody>
        </p:sp>
        <p:sp>
          <p:nvSpPr>
            <p:cNvPr id="127" name="任意多边形: 形状 126">
              <a:extLst>
                <a:ext uri="{FF2B5EF4-FFF2-40B4-BE49-F238E27FC236}">
                  <a16:creationId xmlns:a16="http://schemas.microsoft.com/office/drawing/2014/main" id="{07A9B8CB-A394-EDF4-2BE2-CFC7C1BFDD27}"/>
                </a:ext>
              </a:extLst>
            </p:cNvPr>
            <p:cNvSpPr/>
            <p:nvPr/>
          </p:nvSpPr>
          <p:spPr>
            <a:xfrm>
              <a:off x="1053680" y="2534967"/>
              <a:ext cx="113289" cy="184638"/>
            </a:xfrm>
            <a:custGeom>
              <a:avLst/>
              <a:gdLst>
                <a:gd name="connsiteX0" fmla="*/ 11872 w 113289"/>
                <a:gd name="connsiteY0" fmla="*/ 75046 h 184638"/>
                <a:gd name="connsiteX1" fmla="*/ 27063 w 113289"/>
                <a:gd name="connsiteY1" fmla="*/ 75046 h 184638"/>
                <a:gd name="connsiteX2" fmla="*/ 27063 w 113289"/>
                <a:gd name="connsiteY2" fmla="*/ 94674 h 184638"/>
                <a:gd name="connsiteX3" fmla="*/ 35616 w 113289"/>
                <a:gd name="connsiteY3" fmla="*/ 103227 h 184638"/>
                <a:gd name="connsiteX4" fmla="*/ 44169 w 113289"/>
                <a:gd name="connsiteY4" fmla="*/ 94674 h 184638"/>
                <a:gd name="connsiteX5" fmla="*/ 44169 w 113289"/>
                <a:gd name="connsiteY5" fmla="*/ 69805 h 184638"/>
                <a:gd name="connsiteX6" fmla="*/ 32304 w 113289"/>
                <a:gd name="connsiteY6" fmla="*/ 57941 h 184638"/>
                <a:gd name="connsiteX7" fmla="*/ 23417 w 113289"/>
                <a:gd name="connsiteY7" fmla="*/ 57941 h 184638"/>
                <a:gd name="connsiteX8" fmla="*/ 56641 w 113289"/>
                <a:gd name="connsiteY8" fmla="*/ 19871 h 184638"/>
                <a:gd name="connsiteX9" fmla="*/ 89865 w 113289"/>
                <a:gd name="connsiteY9" fmla="*/ 57941 h 184638"/>
                <a:gd name="connsiteX10" fmla="*/ 80978 w 113289"/>
                <a:gd name="connsiteY10" fmla="*/ 57941 h 184638"/>
                <a:gd name="connsiteX11" fmla="*/ 69113 w 113289"/>
                <a:gd name="connsiteY11" fmla="*/ 69805 h 184638"/>
                <a:gd name="connsiteX12" fmla="*/ 69113 w 113289"/>
                <a:gd name="connsiteY12" fmla="*/ 167517 h 184638"/>
                <a:gd name="connsiteX13" fmla="*/ 44169 w 113289"/>
                <a:gd name="connsiteY13" fmla="*/ 167517 h 184638"/>
                <a:gd name="connsiteX14" fmla="*/ 44169 w 113289"/>
                <a:gd name="connsiteY14" fmla="*/ 131164 h 184638"/>
                <a:gd name="connsiteX15" fmla="*/ 35616 w 113289"/>
                <a:gd name="connsiteY15" fmla="*/ 122611 h 184638"/>
                <a:gd name="connsiteX16" fmla="*/ 27063 w 113289"/>
                <a:gd name="connsiteY16" fmla="*/ 131164 h 184638"/>
                <a:gd name="connsiteX17" fmla="*/ 27063 w 113289"/>
                <a:gd name="connsiteY17" fmla="*/ 170252 h 184638"/>
                <a:gd name="connsiteX18" fmla="*/ 41450 w 113289"/>
                <a:gd name="connsiteY18" fmla="*/ 184638 h 184638"/>
                <a:gd name="connsiteX19" fmla="*/ 71863 w 113289"/>
                <a:gd name="connsiteY19" fmla="*/ 184638 h 184638"/>
                <a:gd name="connsiteX20" fmla="*/ 86234 w 113289"/>
                <a:gd name="connsiteY20" fmla="*/ 170252 h 184638"/>
                <a:gd name="connsiteX21" fmla="*/ 86234 w 113289"/>
                <a:gd name="connsiteY21" fmla="*/ 75046 h 184638"/>
                <a:gd name="connsiteX22" fmla="*/ 101426 w 113289"/>
                <a:gd name="connsiteY22" fmla="*/ 75046 h 184638"/>
                <a:gd name="connsiteX23" fmla="*/ 112227 w 113289"/>
                <a:gd name="connsiteY23" fmla="*/ 68089 h 184638"/>
                <a:gd name="connsiteX24" fmla="*/ 110359 w 113289"/>
                <a:gd name="connsiteY24" fmla="*/ 55373 h 184638"/>
                <a:gd name="connsiteX25" fmla="*/ 65589 w 113289"/>
                <a:gd name="connsiteY25" fmla="*/ 4071 h 184638"/>
                <a:gd name="connsiteX26" fmla="*/ 56641 w 113289"/>
                <a:gd name="connsiteY26" fmla="*/ 0 h 184638"/>
                <a:gd name="connsiteX27" fmla="*/ 47709 w 113289"/>
                <a:gd name="connsiteY27" fmla="*/ 4071 h 184638"/>
                <a:gd name="connsiteX28" fmla="*/ 2924 w 113289"/>
                <a:gd name="connsiteY28" fmla="*/ 55373 h 184638"/>
                <a:gd name="connsiteX29" fmla="*/ 1055 w 113289"/>
                <a:gd name="connsiteY29" fmla="*/ 68089 h 184638"/>
                <a:gd name="connsiteX30" fmla="*/ 11872 w 113289"/>
                <a:gd name="connsiteY30" fmla="*/ 75046 h 184638"/>
                <a:gd name="connsiteX31" fmla="*/ 11872 w 113289"/>
                <a:gd name="connsiteY31" fmla="*/ 75046 h 1846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113289" h="184638">
                  <a:moveTo>
                    <a:pt x="11872" y="75046"/>
                  </a:moveTo>
                  <a:lnTo>
                    <a:pt x="27063" y="75046"/>
                  </a:lnTo>
                  <a:lnTo>
                    <a:pt x="27063" y="94674"/>
                  </a:lnTo>
                  <a:cubicBezTo>
                    <a:pt x="27063" y="99398"/>
                    <a:pt x="30891" y="103227"/>
                    <a:pt x="35616" y="103227"/>
                  </a:cubicBezTo>
                  <a:cubicBezTo>
                    <a:pt x="40341" y="103227"/>
                    <a:pt x="44169" y="99398"/>
                    <a:pt x="44169" y="94674"/>
                  </a:cubicBezTo>
                  <a:lnTo>
                    <a:pt x="44169" y="69805"/>
                  </a:lnTo>
                  <a:cubicBezTo>
                    <a:pt x="44169" y="63273"/>
                    <a:pt x="38852" y="57941"/>
                    <a:pt x="32304" y="57941"/>
                  </a:cubicBezTo>
                  <a:lnTo>
                    <a:pt x="23417" y="57941"/>
                  </a:lnTo>
                  <a:lnTo>
                    <a:pt x="56641" y="19871"/>
                  </a:lnTo>
                  <a:lnTo>
                    <a:pt x="89865" y="57941"/>
                  </a:lnTo>
                  <a:lnTo>
                    <a:pt x="80978" y="57941"/>
                  </a:lnTo>
                  <a:cubicBezTo>
                    <a:pt x="74430" y="57941"/>
                    <a:pt x="69113" y="63258"/>
                    <a:pt x="69113" y="69805"/>
                  </a:cubicBezTo>
                  <a:lnTo>
                    <a:pt x="69113" y="167517"/>
                  </a:lnTo>
                  <a:lnTo>
                    <a:pt x="44169" y="167517"/>
                  </a:lnTo>
                  <a:lnTo>
                    <a:pt x="44169" y="131164"/>
                  </a:lnTo>
                  <a:cubicBezTo>
                    <a:pt x="44169" y="126439"/>
                    <a:pt x="40341" y="122611"/>
                    <a:pt x="35616" y="122611"/>
                  </a:cubicBezTo>
                  <a:cubicBezTo>
                    <a:pt x="30891" y="122611"/>
                    <a:pt x="27063" y="126439"/>
                    <a:pt x="27063" y="131164"/>
                  </a:cubicBezTo>
                  <a:lnTo>
                    <a:pt x="27063" y="170252"/>
                  </a:lnTo>
                  <a:cubicBezTo>
                    <a:pt x="27063" y="178182"/>
                    <a:pt x="33520" y="184638"/>
                    <a:pt x="41450" y="184638"/>
                  </a:cubicBezTo>
                  <a:lnTo>
                    <a:pt x="71863" y="184638"/>
                  </a:lnTo>
                  <a:cubicBezTo>
                    <a:pt x="79793" y="184638"/>
                    <a:pt x="86234" y="178182"/>
                    <a:pt x="86234" y="170252"/>
                  </a:cubicBezTo>
                  <a:lnTo>
                    <a:pt x="86234" y="75046"/>
                  </a:lnTo>
                  <a:lnTo>
                    <a:pt x="101426" y="75046"/>
                  </a:lnTo>
                  <a:cubicBezTo>
                    <a:pt x="106075" y="75046"/>
                    <a:pt x="110313" y="72312"/>
                    <a:pt x="112227" y="68089"/>
                  </a:cubicBezTo>
                  <a:cubicBezTo>
                    <a:pt x="114156" y="63865"/>
                    <a:pt x="113412" y="58867"/>
                    <a:pt x="110359" y="55373"/>
                  </a:cubicBezTo>
                  <a:lnTo>
                    <a:pt x="65589" y="4071"/>
                  </a:lnTo>
                  <a:cubicBezTo>
                    <a:pt x="63341" y="1489"/>
                    <a:pt x="60074" y="0"/>
                    <a:pt x="56641" y="0"/>
                  </a:cubicBezTo>
                  <a:cubicBezTo>
                    <a:pt x="53208" y="0"/>
                    <a:pt x="49957" y="1474"/>
                    <a:pt x="47709" y="4071"/>
                  </a:cubicBezTo>
                  <a:lnTo>
                    <a:pt x="2924" y="55373"/>
                  </a:lnTo>
                  <a:cubicBezTo>
                    <a:pt x="-130" y="58867"/>
                    <a:pt x="-859" y="63865"/>
                    <a:pt x="1055" y="68089"/>
                  </a:cubicBezTo>
                  <a:cubicBezTo>
                    <a:pt x="3000" y="72327"/>
                    <a:pt x="7238" y="75046"/>
                    <a:pt x="11872" y="75046"/>
                  </a:cubicBezTo>
                  <a:lnTo>
                    <a:pt x="11872" y="75046"/>
                  </a:lnTo>
                  <a:close/>
                </a:path>
              </a:pathLst>
            </a:custGeom>
            <a:grpFill/>
            <a:ln w="1513" cap="flat">
              <a:noFill/>
              <a:prstDash val="solid"/>
              <a:miter/>
            </a:ln>
          </p:spPr>
          <p:txBody>
            <a:bodyPr rtlCol="0" anchor="ctr"/>
            <a:lstStyle/>
            <a:p>
              <a:endParaRPr lang="zh-CN" altLang="en-US"/>
            </a:p>
          </p:txBody>
        </p:sp>
      </p:grpSp>
      <p:grpSp>
        <p:nvGrpSpPr>
          <p:cNvPr id="107" name="图形 3">
            <a:extLst>
              <a:ext uri="{FF2B5EF4-FFF2-40B4-BE49-F238E27FC236}">
                <a16:creationId xmlns:a16="http://schemas.microsoft.com/office/drawing/2014/main" id="{EAFDEB07-16E1-B6A0-042C-BA030C45722F}"/>
              </a:ext>
            </a:extLst>
          </p:cNvPr>
          <p:cNvGrpSpPr>
            <a:grpSpLocks/>
          </p:cNvGrpSpPr>
          <p:nvPr/>
        </p:nvGrpSpPr>
        <p:grpSpPr>
          <a:xfrm>
            <a:off x="5330961" y="4206036"/>
            <a:ext cx="431664" cy="404708"/>
            <a:chOff x="837223" y="2527857"/>
            <a:chExt cx="583356" cy="561176"/>
          </a:xfrm>
          <a:gradFill>
            <a:gsLst>
              <a:gs pos="0">
                <a:schemeClr val="bg1"/>
              </a:gs>
              <a:gs pos="100000">
                <a:schemeClr val="bg1">
                  <a:alpha val="0"/>
                </a:schemeClr>
              </a:gs>
            </a:gsLst>
            <a:lin ang="5400000" scaled="1"/>
          </a:gradFill>
        </p:grpSpPr>
        <p:sp>
          <p:nvSpPr>
            <p:cNvPr id="108" name="任意多边形: 形状 107">
              <a:extLst>
                <a:ext uri="{FF2B5EF4-FFF2-40B4-BE49-F238E27FC236}">
                  <a16:creationId xmlns:a16="http://schemas.microsoft.com/office/drawing/2014/main" id="{FBDC1C86-C0BF-7A64-327E-DFB641C0F753}"/>
                </a:ext>
              </a:extLst>
            </p:cNvPr>
            <p:cNvSpPr/>
            <p:nvPr/>
          </p:nvSpPr>
          <p:spPr>
            <a:xfrm>
              <a:off x="837223" y="2615118"/>
              <a:ext cx="583356" cy="473916"/>
            </a:xfrm>
            <a:custGeom>
              <a:avLst/>
              <a:gdLst>
                <a:gd name="connsiteX0" fmla="*/ 562954 w 583356"/>
                <a:gd name="connsiteY0" fmla="*/ 23836 h 473916"/>
                <a:gd name="connsiteX1" fmla="*/ 523608 w 583356"/>
                <a:gd name="connsiteY1" fmla="*/ 23836 h 473916"/>
                <a:gd name="connsiteX2" fmla="*/ 523608 w 583356"/>
                <a:gd name="connsiteY2" fmla="*/ 18731 h 473916"/>
                <a:gd name="connsiteX3" fmla="*/ 504892 w 583356"/>
                <a:gd name="connsiteY3" fmla="*/ 15 h 473916"/>
                <a:gd name="connsiteX4" fmla="*/ 472701 w 583356"/>
                <a:gd name="connsiteY4" fmla="*/ 15 h 473916"/>
                <a:gd name="connsiteX5" fmla="*/ 464011 w 583356"/>
                <a:gd name="connsiteY5" fmla="*/ 8705 h 473916"/>
                <a:gd name="connsiteX6" fmla="*/ 472701 w 583356"/>
                <a:gd name="connsiteY6" fmla="*/ 17379 h 473916"/>
                <a:gd name="connsiteX7" fmla="*/ 504892 w 583356"/>
                <a:gd name="connsiteY7" fmla="*/ 17379 h 473916"/>
                <a:gd name="connsiteX8" fmla="*/ 506244 w 583356"/>
                <a:gd name="connsiteY8" fmla="*/ 18731 h 473916"/>
                <a:gd name="connsiteX9" fmla="*/ 506244 w 583356"/>
                <a:gd name="connsiteY9" fmla="*/ 353401 h 473916"/>
                <a:gd name="connsiteX10" fmla="*/ 352201 w 583356"/>
                <a:gd name="connsiteY10" fmla="*/ 353401 h 473916"/>
                <a:gd name="connsiteX11" fmla="*/ 300413 w 583356"/>
                <a:gd name="connsiteY11" fmla="*/ 377100 h 473916"/>
                <a:gd name="connsiteX12" fmla="*/ 300413 w 583356"/>
                <a:gd name="connsiteY12" fmla="*/ 34622 h 473916"/>
                <a:gd name="connsiteX13" fmla="*/ 318051 w 583356"/>
                <a:gd name="connsiteY13" fmla="*/ 17364 h 473916"/>
                <a:gd name="connsiteX14" fmla="*/ 350181 w 583356"/>
                <a:gd name="connsiteY14" fmla="*/ 17364 h 473916"/>
                <a:gd name="connsiteX15" fmla="*/ 358870 w 583356"/>
                <a:gd name="connsiteY15" fmla="*/ 8690 h 473916"/>
                <a:gd name="connsiteX16" fmla="*/ 350181 w 583356"/>
                <a:gd name="connsiteY16" fmla="*/ 0 h 473916"/>
                <a:gd name="connsiteX17" fmla="*/ 318051 w 583356"/>
                <a:gd name="connsiteY17" fmla="*/ 0 h 473916"/>
                <a:gd name="connsiteX18" fmla="*/ 291784 w 583356"/>
                <a:gd name="connsiteY18" fmla="*/ 11971 h 473916"/>
                <a:gd name="connsiteX19" fmla="*/ 265245 w 583356"/>
                <a:gd name="connsiteY19" fmla="*/ 0 h 473916"/>
                <a:gd name="connsiteX20" fmla="*/ 79725 w 583356"/>
                <a:gd name="connsiteY20" fmla="*/ 0 h 473916"/>
                <a:gd name="connsiteX21" fmla="*/ 61009 w 583356"/>
                <a:gd name="connsiteY21" fmla="*/ 18716 h 473916"/>
                <a:gd name="connsiteX22" fmla="*/ 61009 w 583356"/>
                <a:gd name="connsiteY22" fmla="*/ 23820 h 473916"/>
                <a:gd name="connsiteX23" fmla="*/ 20402 w 583356"/>
                <a:gd name="connsiteY23" fmla="*/ 23820 h 473916"/>
                <a:gd name="connsiteX24" fmla="*/ 0 w 583356"/>
                <a:gd name="connsiteY24" fmla="*/ 44223 h 473916"/>
                <a:gd name="connsiteX25" fmla="*/ 0 w 583356"/>
                <a:gd name="connsiteY25" fmla="*/ 428402 h 473916"/>
                <a:gd name="connsiteX26" fmla="*/ 45514 w 583356"/>
                <a:gd name="connsiteY26" fmla="*/ 473916 h 473916"/>
                <a:gd name="connsiteX27" fmla="*/ 537842 w 583356"/>
                <a:gd name="connsiteY27" fmla="*/ 473916 h 473916"/>
                <a:gd name="connsiteX28" fmla="*/ 583356 w 583356"/>
                <a:gd name="connsiteY28" fmla="*/ 428402 h 473916"/>
                <a:gd name="connsiteX29" fmla="*/ 583356 w 583356"/>
                <a:gd name="connsiteY29" fmla="*/ 44223 h 473916"/>
                <a:gd name="connsiteX30" fmla="*/ 562954 w 583356"/>
                <a:gd name="connsiteY30" fmla="*/ 23836 h 473916"/>
                <a:gd name="connsiteX31" fmla="*/ 562954 w 583356"/>
                <a:gd name="connsiteY31" fmla="*/ 23836 h 473916"/>
                <a:gd name="connsiteX32" fmla="*/ 78373 w 583356"/>
                <a:gd name="connsiteY32" fmla="*/ 370765 h 473916"/>
                <a:gd name="connsiteX33" fmla="*/ 232416 w 583356"/>
                <a:gd name="connsiteY33" fmla="*/ 370765 h 473916"/>
                <a:gd name="connsiteX34" fmla="*/ 282943 w 583356"/>
                <a:gd name="connsiteY34" fmla="*/ 413697 h 473916"/>
                <a:gd name="connsiteX35" fmla="*/ 84450 w 583356"/>
                <a:gd name="connsiteY35" fmla="*/ 413697 h 473916"/>
                <a:gd name="connsiteX36" fmla="*/ 78373 w 583356"/>
                <a:gd name="connsiteY36" fmla="*/ 407620 h 473916"/>
                <a:gd name="connsiteX37" fmla="*/ 78373 w 583356"/>
                <a:gd name="connsiteY37" fmla="*/ 370765 h 473916"/>
                <a:gd name="connsiteX38" fmla="*/ 79725 w 583356"/>
                <a:gd name="connsiteY38" fmla="*/ 17379 h 473916"/>
                <a:gd name="connsiteX39" fmla="*/ 265245 w 583356"/>
                <a:gd name="connsiteY39" fmla="*/ 17379 h 473916"/>
                <a:gd name="connsiteX40" fmla="*/ 283034 w 583356"/>
                <a:gd name="connsiteY40" fmla="*/ 34652 h 473916"/>
                <a:gd name="connsiteX41" fmla="*/ 283034 w 583356"/>
                <a:gd name="connsiteY41" fmla="*/ 375779 h 473916"/>
                <a:gd name="connsiteX42" fmla="*/ 232416 w 583356"/>
                <a:gd name="connsiteY42" fmla="*/ 353417 h 473916"/>
                <a:gd name="connsiteX43" fmla="*/ 78373 w 583356"/>
                <a:gd name="connsiteY43" fmla="*/ 353417 h 473916"/>
                <a:gd name="connsiteX44" fmla="*/ 78373 w 583356"/>
                <a:gd name="connsiteY44" fmla="*/ 18731 h 473916"/>
                <a:gd name="connsiteX45" fmla="*/ 79725 w 583356"/>
                <a:gd name="connsiteY45" fmla="*/ 17379 h 473916"/>
                <a:gd name="connsiteX46" fmla="*/ 79725 w 583356"/>
                <a:gd name="connsiteY46" fmla="*/ 17379 h 473916"/>
                <a:gd name="connsiteX47" fmla="*/ 565992 w 583356"/>
                <a:gd name="connsiteY47" fmla="*/ 428402 h 473916"/>
                <a:gd name="connsiteX48" fmla="*/ 537842 w 583356"/>
                <a:gd name="connsiteY48" fmla="*/ 456552 h 473916"/>
                <a:gd name="connsiteX49" fmla="*/ 45514 w 583356"/>
                <a:gd name="connsiteY49" fmla="*/ 456552 h 473916"/>
                <a:gd name="connsiteX50" fmla="*/ 17364 w 583356"/>
                <a:gd name="connsiteY50" fmla="*/ 428402 h 473916"/>
                <a:gd name="connsiteX51" fmla="*/ 17364 w 583356"/>
                <a:gd name="connsiteY51" fmla="*/ 44223 h 473916"/>
                <a:gd name="connsiteX52" fmla="*/ 20387 w 583356"/>
                <a:gd name="connsiteY52" fmla="*/ 41200 h 473916"/>
                <a:gd name="connsiteX53" fmla="*/ 61009 w 583356"/>
                <a:gd name="connsiteY53" fmla="*/ 41200 h 473916"/>
                <a:gd name="connsiteX54" fmla="*/ 61009 w 583356"/>
                <a:gd name="connsiteY54" fmla="*/ 407635 h 473916"/>
                <a:gd name="connsiteX55" fmla="*/ 84450 w 583356"/>
                <a:gd name="connsiteY55" fmla="*/ 431076 h 473916"/>
                <a:gd name="connsiteX56" fmla="*/ 367317 w 583356"/>
                <a:gd name="connsiteY56" fmla="*/ 431076 h 473916"/>
                <a:gd name="connsiteX57" fmla="*/ 376006 w 583356"/>
                <a:gd name="connsiteY57" fmla="*/ 422386 h 473916"/>
                <a:gd name="connsiteX58" fmla="*/ 367317 w 583356"/>
                <a:gd name="connsiteY58" fmla="*/ 413712 h 473916"/>
                <a:gd name="connsiteX59" fmla="*/ 301674 w 583356"/>
                <a:gd name="connsiteY59" fmla="*/ 413712 h 473916"/>
                <a:gd name="connsiteX60" fmla="*/ 352201 w 583356"/>
                <a:gd name="connsiteY60" fmla="*/ 370780 h 473916"/>
                <a:gd name="connsiteX61" fmla="*/ 506228 w 583356"/>
                <a:gd name="connsiteY61" fmla="*/ 370780 h 473916"/>
                <a:gd name="connsiteX62" fmla="*/ 506228 w 583356"/>
                <a:gd name="connsiteY62" fmla="*/ 407650 h 473916"/>
                <a:gd name="connsiteX63" fmla="*/ 500167 w 583356"/>
                <a:gd name="connsiteY63" fmla="*/ 413727 h 473916"/>
                <a:gd name="connsiteX64" fmla="*/ 404323 w 583356"/>
                <a:gd name="connsiteY64" fmla="*/ 413727 h 473916"/>
                <a:gd name="connsiteX65" fmla="*/ 395649 w 583356"/>
                <a:gd name="connsiteY65" fmla="*/ 422401 h 473916"/>
                <a:gd name="connsiteX66" fmla="*/ 404323 w 583356"/>
                <a:gd name="connsiteY66" fmla="*/ 431091 h 473916"/>
                <a:gd name="connsiteX67" fmla="*/ 500167 w 583356"/>
                <a:gd name="connsiteY67" fmla="*/ 431091 h 473916"/>
                <a:gd name="connsiteX68" fmla="*/ 523608 w 583356"/>
                <a:gd name="connsiteY68" fmla="*/ 407650 h 473916"/>
                <a:gd name="connsiteX69" fmla="*/ 523608 w 583356"/>
                <a:gd name="connsiteY69" fmla="*/ 41200 h 473916"/>
                <a:gd name="connsiteX70" fmla="*/ 562954 w 583356"/>
                <a:gd name="connsiteY70" fmla="*/ 41200 h 473916"/>
                <a:gd name="connsiteX71" fmla="*/ 565992 w 583356"/>
                <a:gd name="connsiteY71" fmla="*/ 44223 h 473916"/>
                <a:gd name="connsiteX72" fmla="*/ 565992 w 583356"/>
                <a:gd name="connsiteY72" fmla="*/ 428402 h 4739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Lst>
              <a:rect l="l" t="t" r="r" b="b"/>
              <a:pathLst>
                <a:path w="583356" h="473916">
                  <a:moveTo>
                    <a:pt x="562954" y="23836"/>
                  </a:moveTo>
                  <a:lnTo>
                    <a:pt x="523608" y="23836"/>
                  </a:lnTo>
                  <a:lnTo>
                    <a:pt x="523608" y="18731"/>
                  </a:lnTo>
                  <a:cubicBezTo>
                    <a:pt x="523608" y="8401"/>
                    <a:pt x="515207" y="15"/>
                    <a:pt x="504892" y="15"/>
                  </a:cubicBezTo>
                  <a:lnTo>
                    <a:pt x="472701" y="15"/>
                  </a:lnTo>
                  <a:cubicBezTo>
                    <a:pt x="467900" y="15"/>
                    <a:pt x="464011" y="3904"/>
                    <a:pt x="464011" y="8705"/>
                  </a:cubicBezTo>
                  <a:cubicBezTo>
                    <a:pt x="464011" y="13505"/>
                    <a:pt x="467900" y="17379"/>
                    <a:pt x="472701" y="17379"/>
                  </a:cubicBezTo>
                  <a:lnTo>
                    <a:pt x="504892" y="17379"/>
                  </a:lnTo>
                  <a:cubicBezTo>
                    <a:pt x="505636" y="17379"/>
                    <a:pt x="506244" y="17987"/>
                    <a:pt x="506244" y="18731"/>
                  </a:cubicBezTo>
                  <a:lnTo>
                    <a:pt x="506244" y="353401"/>
                  </a:lnTo>
                  <a:lnTo>
                    <a:pt x="352201" y="353401"/>
                  </a:lnTo>
                  <a:cubicBezTo>
                    <a:pt x="331541" y="353401"/>
                    <a:pt x="312992" y="362592"/>
                    <a:pt x="300413" y="377100"/>
                  </a:cubicBezTo>
                  <a:lnTo>
                    <a:pt x="300413" y="34622"/>
                  </a:lnTo>
                  <a:cubicBezTo>
                    <a:pt x="300626" y="25096"/>
                    <a:pt x="308525" y="17364"/>
                    <a:pt x="318051" y="17364"/>
                  </a:cubicBezTo>
                  <a:lnTo>
                    <a:pt x="350181" y="17364"/>
                  </a:lnTo>
                  <a:cubicBezTo>
                    <a:pt x="354981" y="17364"/>
                    <a:pt x="358870" y="13475"/>
                    <a:pt x="358870" y="8690"/>
                  </a:cubicBezTo>
                  <a:cubicBezTo>
                    <a:pt x="358870" y="3889"/>
                    <a:pt x="354981" y="0"/>
                    <a:pt x="350181" y="0"/>
                  </a:cubicBezTo>
                  <a:lnTo>
                    <a:pt x="318051" y="0"/>
                  </a:lnTo>
                  <a:cubicBezTo>
                    <a:pt x="307660" y="0"/>
                    <a:pt x="298241" y="4649"/>
                    <a:pt x="291784" y="11971"/>
                  </a:cubicBezTo>
                  <a:cubicBezTo>
                    <a:pt x="285358" y="4603"/>
                    <a:pt x="275879" y="0"/>
                    <a:pt x="265245" y="0"/>
                  </a:cubicBezTo>
                  <a:lnTo>
                    <a:pt x="79725" y="0"/>
                  </a:lnTo>
                  <a:cubicBezTo>
                    <a:pt x="69410" y="0"/>
                    <a:pt x="61009" y="8401"/>
                    <a:pt x="61009" y="18716"/>
                  </a:cubicBezTo>
                  <a:lnTo>
                    <a:pt x="61009" y="23820"/>
                  </a:lnTo>
                  <a:lnTo>
                    <a:pt x="20402" y="23820"/>
                  </a:lnTo>
                  <a:cubicBezTo>
                    <a:pt x="9145" y="23836"/>
                    <a:pt x="0" y="32981"/>
                    <a:pt x="0" y="44223"/>
                  </a:cubicBezTo>
                  <a:lnTo>
                    <a:pt x="0" y="428402"/>
                  </a:lnTo>
                  <a:cubicBezTo>
                    <a:pt x="0" y="453499"/>
                    <a:pt x="20417" y="473916"/>
                    <a:pt x="45514" y="473916"/>
                  </a:cubicBezTo>
                  <a:lnTo>
                    <a:pt x="537842" y="473916"/>
                  </a:lnTo>
                  <a:cubicBezTo>
                    <a:pt x="562939" y="473916"/>
                    <a:pt x="583356" y="453499"/>
                    <a:pt x="583356" y="428402"/>
                  </a:cubicBezTo>
                  <a:lnTo>
                    <a:pt x="583356" y="44223"/>
                  </a:lnTo>
                  <a:cubicBezTo>
                    <a:pt x="583356" y="32981"/>
                    <a:pt x="574211" y="23836"/>
                    <a:pt x="562954" y="23836"/>
                  </a:cubicBezTo>
                  <a:lnTo>
                    <a:pt x="562954" y="23836"/>
                  </a:lnTo>
                  <a:close/>
                  <a:moveTo>
                    <a:pt x="78373" y="370765"/>
                  </a:moveTo>
                  <a:lnTo>
                    <a:pt x="232416" y="370765"/>
                  </a:lnTo>
                  <a:cubicBezTo>
                    <a:pt x="257846" y="370765"/>
                    <a:pt x="278978" y="389390"/>
                    <a:pt x="282943" y="413697"/>
                  </a:cubicBezTo>
                  <a:lnTo>
                    <a:pt x="84450" y="413697"/>
                  </a:lnTo>
                  <a:cubicBezTo>
                    <a:pt x="81108" y="413697"/>
                    <a:pt x="78373" y="410977"/>
                    <a:pt x="78373" y="407620"/>
                  </a:cubicBezTo>
                  <a:lnTo>
                    <a:pt x="78373" y="370765"/>
                  </a:lnTo>
                  <a:close/>
                  <a:moveTo>
                    <a:pt x="79725" y="17379"/>
                  </a:moveTo>
                  <a:lnTo>
                    <a:pt x="265245" y="17379"/>
                  </a:lnTo>
                  <a:cubicBezTo>
                    <a:pt x="274952" y="17379"/>
                    <a:pt x="282745" y="24960"/>
                    <a:pt x="283034" y="34652"/>
                  </a:cubicBezTo>
                  <a:lnTo>
                    <a:pt x="283034" y="375779"/>
                  </a:lnTo>
                  <a:cubicBezTo>
                    <a:pt x="270486" y="362045"/>
                    <a:pt x="252438" y="353417"/>
                    <a:pt x="232416" y="353417"/>
                  </a:cubicBezTo>
                  <a:lnTo>
                    <a:pt x="78373" y="353417"/>
                  </a:lnTo>
                  <a:lnTo>
                    <a:pt x="78373" y="18731"/>
                  </a:lnTo>
                  <a:cubicBezTo>
                    <a:pt x="78373" y="17972"/>
                    <a:pt x="78996" y="17379"/>
                    <a:pt x="79725" y="17379"/>
                  </a:cubicBezTo>
                  <a:lnTo>
                    <a:pt x="79725" y="17379"/>
                  </a:lnTo>
                  <a:close/>
                  <a:moveTo>
                    <a:pt x="565992" y="428402"/>
                  </a:moveTo>
                  <a:cubicBezTo>
                    <a:pt x="565992" y="443928"/>
                    <a:pt x="553368" y="456552"/>
                    <a:pt x="537842" y="456552"/>
                  </a:cubicBezTo>
                  <a:lnTo>
                    <a:pt x="45514" y="456552"/>
                  </a:lnTo>
                  <a:cubicBezTo>
                    <a:pt x="30003" y="456552"/>
                    <a:pt x="17364" y="443928"/>
                    <a:pt x="17364" y="428402"/>
                  </a:cubicBezTo>
                  <a:lnTo>
                    <a:pt x="17364" y="44223"/>
                  </a:lnTo>
                  <a:cubicBezTo>
                    <a:pt x="17364" y="42552"/>
                    <a:pt x="18716" y="41200"/>
                    <a:pt x="20387" y="41200"/>
                  </a:cubicBezTo>
                  <a:lnTo>
                    <a:pt x="61009" y="41200"/>
                  </a:lnTo>
                  <a:lnTo>
                    <a:pt x="61009" y="407635"/>
                  </a:lnTo>
                  <a:cubicBezTo>
                    <a:pt x="61009" y="420563"/>
                    <a:pt x="71522" y="431076"/>
                    <a:pt x="84450" y="431076"/>
                  </a:cubicBezTo>
                  <a:lnTo>
                    <a:pt x="367317" y="431076"/>
                  </a:lnTo>
                  <a:cubicBezTo>
                    <a:pt x="372117" y="431076"/>
                    <a:pt x="376006" y="427187"/>
                    <a:pt x="376006" y="422386"/>
                  </a:cubicBezTo>
                  <a:cubicBezTo>
                    <a:pt x="376006" y="417586"/>
                    <a:pt x="372117" y="413712"/>
                    <a:pt x="367317" y="413712"/>
                  </a:cubicBezTo>
                  <a:lnTo>
                    <a:pt x="301674" y="413712"/>
                  </a:lnTo>
                  <a:cubicBezTo>
                    <a:pt x="305639" y="389405"/>
                    <a:pt x="326786" y="370780"/>
                    <a:pt x="352201" y="370780"/>
                  </a:cubicBezTo>
                  <a:lnTo>
                    <a:pt x="506228" y="370780"/>
                  </a:lnTo>
                  <a:lnTo>
                    <a:pt x="506228" y="407650"/>
                  </a:lnTo>
                  <a:cubicBezTo>
                    <a:pt x="506228" y="410993"/>
                    <a:pt x="503509" y="413727"/>
                    <a:pt x="500167" y="413727"/>
                  </a:cubicBezTo>
                  <a:lnTo>
                    <a:pt x="404323" y="413727"/>
                  </a:lnTo>
                  <a:cubicBezTo>
                    <a:pt x="399523" y="413727"/>
                    <a:pt x="395649" y="417616"/>
                    <a:pt x="395649" y="422401"/>
                  </a:cubicBezTo>
                  <a:cubicBezTo>
                    <a:pt x="395649" y="427202"/>
                    <a:pt x="399538" y="431091"/>
                    <a:pt x="404323" y="431091"/>
                  </a:cubicBezTo>
                  <a:lnTo>
                    <a:pt x="500167" y="431091"/>
                  </a:lnTo>
                  <a:cubicBezTo>
                    <a:pt x="513095" y="431091"/>
                    <a:pt x="523608" y="420578"/>
                    <a:pt x="523608" y="407650"/>
                  </a:cubicBezTo>
                  <a:lnTo>
                    <a:pt x="523608" y="41200"/>
                  </a:lnTo>
                  <a:lnTo>
                    <a:pt x="562954" y="41200"/>
                  </a:lnTo>
                  <a:cubicBezTo>
                    <a:pt x="564625" y="41200"/>
                    <a:pt x="565992" y="42552"/>
                    <a:pt x="565992" y="44223"/>
                  </a:cubicBezTo>
                  <a:lnTo>
                    <a:pt x="565992" y="428402"/>
                  </a:lnTo>
                  <a:close/>
                </a:path>
              </a:pathLst>
            </a:custGeom>
            <a:grpFill/>
            <a:ln w="1513" cap="flat">
              <a:noFill/>
              <a:prstDash val="solid"/>
              <a:miter/>
            </a:ln>
          </p:spPr>
          <p:txBody>
            <a:bodyPr rtlCol="0" anchor="ctr"/>
            <a:lstStyle/>
            <a:p>
              <a:endParaRPr lang="zh-CN" altLang="en-US"/>
            </a:p>
          </p:txBody>
        </p:sp>
        <p:sp>
          <p:nvSpPr>
            <p:cNvPr id="109" name="任意多边形: 形状 108">
              <a:extLst>
                <a:ext uri="{FF2B5EF4-FFF2-40B4-BE49-F238E27FC236}">
                  <a16:creationId xmlns:a16="http://schemas.microsoft.com/office/drawing/2014/main" id="{BE5B563B-065A-7972-FBE3-797BB8ADE953}"/>
                </a:ext>
              </a:extLst>
            </p:cNvPr>
            <p:cNvSpPr/>
            <p:nvPr/>
          </p:nvSpPr>
          <p:spPr>
            <a:xfrm>
              <a:off x="1213457" y="2527857"/>
              <a:ext cx="70397" cy="424847"/>
            </a:xfrm>
            <a:custGeom>
              <a:avLst/>
              <a:gdLst>
                <a:gd name="connsiteX0" fmla="*/ 21982 w 70397"/>
                <a:gd name="connsiteY0" fmla="*/ 418391 h 424847"/>
                <a:gd name="connsiteX1" fmla="*/ 35214 w 70397"/>
                <a:gd name="connsiteY1" fmla="*/ 424847 h 424847"/>
                <a:gd name="connsiteX2" fmla="*/ 48431 w 70397"/>
                <a:gd name="connsiteY2" fmla="*/ 418391 h 424847"/>
                <a:gd name="connsiteX3" fmla="*/ 66873 w 70397"/>
                <a:gd name="connsiteY3" fmla="*/ 394677 h 424847"/>
                <a:gd name="connsiteX4" fmla="*/ 70398 w 70397"/>
                <a:gd name="connsiteY4" fmla="*/ 384392 h 424847"/>
                <a:gd name="connsiteX5" fmla="*/ 70398 w 70397"/>
                <a:gd name="connsiteY5" fmla="*/ 29593 h 424847"/>
                <a:gd name="connsiteX6" fmla="*/ 40805 w 70397"/>
                <a:gd name="connsiteY6" fmla="*/ 0 h 424847"/>
                <a:gd name="connsiteX7" fmla="*/ 29593 w 70397"/>
                <a:gd name="connsiteY7" fmla="*/ 0 h 424847"/>
                <a:gd name="connsiteX8" fmla="*/ 0 w 70397"/>
                <a:gd name="connsiteY8" fmla="*/ 29593 h 424847"/>
                <a:gd name="connsiteX9" fmla="*/ 0 w 70397"/>
                <a:gd name="connsiteY9" fmla="*/ 224364 h 424847"/>
                <a:gd name="connsiteX10" fmla="*/ 8674 w 70397"/>
                <a:gd name="connsiteY10" fmla="*/ 233054 h 424847"/>
                <a:gd name="connsiteX11" fmla="*/ 17364 w 70397"/>
                <a:gd name="connsiteY11" fmla="*/ 224364 h 424847"/>
                <a:gd name="connsiteX12" fmla="*/ 17364 w 70397"/>
                <a:gd name="connsiteY12" fmla="*/ 61374 h 424847"/>
                <a:gd name="connsiteX13" fmla="*/ 53034 w 70397"/>
                <a:gd name="connsiteY13" fmla="*/ 61374 h 424847"/>
                <a:gd name="connsiteX14" fmla="*/ 53034 w 70397"/>
                <a:gd name="connsiteY14" fmla="*/ 384164 h 424847"/>
                <a:gd name="connsiteX15" fmla="*/ 35199 w 70397"/>
                <a:gd name="connsiteY15" fmla="*/ 407088 h 424847"/>
                <a:gd name="connsiteX16" fmla="*/ 17364 w 70397"/>
                <a:gd name="connsiteY16" fmla="*/ 384164 h 424847"/>
                <a:gd name="connsiteX17" fmla="*/ 17364 w 70397"/>
                <a:gd name="connsiteY17" fmla="*/ 261356 h 424847"/>
                <a:gd name="connsiteX18" fmla="*/ 8690 w 70397"/>
                <a:gd name="connsiteY18" fmla="*/ 252666 h 424847"/>
                <a:gd name="connsiteX19" fmla="*/ 0 w 70397"/>
                <a:gd name="connsiteY19" fmla="*/ 261356 h 424847"/>
                <a:gd name="connsiteX20" fmla="*/ 0 w 70397"/>
                <a:gd name="connsiteY20" fmla="*/ 384377 h 424847"/>
                <a:gd name="connsiteX21" fmla="*/ 3524 w 70397"/>
                <a:gd name="connsiteY21" fmla="*/ 394662 h 424847"/>
                <a:gd name="connsiteX22" fmla="*/ 21982 w 70397"/>
                <a:gd name="connsiteY22" fmla="*/ 418391 h 424847"/>
                <a:gd name="connsiteX23" fmla="*/ 17379 w 70397"/>
                <a:gd name="connsiteY23" fmla="*/ 44010 h 424847"/>
                <a:gd name="connsiteX24" fmla="*/ 17379 w 70397"/>
                <a:gd name="connsiteY24" fmla="*/ 29593 h 424847"/>
                <a:gd name="connsiteX25" fmla="*/ 29608 w 70397"/>
                <a:gd name="connsiteY25" fmla="*/ 17364 h 424847"/>
                <a:gd name="connsiteX26" fmla="*/ 40805 w 70397"/>
                <a:gd name="connsiteY26" fmla="*/ 17364 h 424847"/>
                <a:gd name="connsiteX27" fmla="*/ 53034 w 70397"/>
                <a:gd name="connsiteY27" fmla="*/ 29593 h 424847"/>
                <a:gd name="connsiteX28" fmla="*/ 53034 w 70397"/>
                <a:gd name="connsiteY28" fmla="*/ 44010 h 424847"/>
                <a:gd name="connsiteX29" fmla="*/ 17379 w 70397"/>
                <a:gd name="connsiteY29" fmla="*/ 44010 h 4248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70397" h="424847">
                  <a:moveTo>
                    <a:pt x="21982" y="418391"/>
                  </a:moveTo>
                  <a:cubicBezTo>
                    <a:pt x="25188" y="422493"/>
                    <a:pt x="30003" y="424847"/>
                    <a:pt x="35214" y="424847"/>
                  </a:cubicBezTo>
                  <a:cubicBezTo>
                    <a:pt x="40425" y="424847"/>
                    <a:pt x="45240" y="422493"/>
                    <a:pt x="48431" y="418391"/>
                  </a:cubicBezTo>
                  <a:lnTo>
                    <a:pt x="66873" y="394677"/>
                  </a:lnTo>
                  <a:cubicBezTo>
                    <a:pt x="69152" y="391745"/>
                    <a:pt x="70398" y="388099"/>
                    <a:pt x="70398" y="384392"/>
                  </a:cubicBezTo>
                  <a:lnTo>
                    <a:pt x="70398" y="29593"/>
                  </a:lnTo>
                  <a:cubicBezTo>
                    <a:pt x="70398" y="13277"/>
                    <a:pt x="57120" y="0"/>
                    <a:pt x="40805" y="0"/>
                  </a:cubicBezTo>
                  <a:lnTo>
                    <a:pt x="29593" y="0"/>
                  </a:lnTo>
                  <a:cubicBezTo>
                    <a:pt x="13262" y="0"/>
                    <a:pt x="0" y="13277"/>
                    <a:pt x="0" y="29593"/>
                  </a:cubicBezTo>
                  <a:lnTo>
                    <a:pt x="0" y="224364"/>
                  </a:lnTo>
                  <a:cubicBezTo>
                    <a:pt x="0" y="229165"/>
                    <a:pt x="3889" y="233054"/>
                    <a:pt x="8674" y="233054"/>
                  </a:cubicBezTo>
                  <a:cubicBezTo>
                    <a:pt x="13475" y="233054"/>
                    <a:pt x="17364" y="229165"/>
                    <a:pt x="17364" y="224364"/>
                  </a:cubicBezTo>
                  <a:lnTo>
                    <a:pt x="17364" y="61374"/>
                  </a:lnTo>
                  <a:lnTo>
                    <a:pt x="53034" y="61374"/>
                  </a:lnTo>
                  <a:lnTo>
                    <a:pt x="53034" y="384164"/>
                  </a:lnTo>
                  <a:lnTo>
                    <a:pt x="35199" y="407088"/>
                  </a:lnTo>
                  <a:lnTo>
                    <a:pt x="17364" y="384164"/>
                  </a:lnTo>
                  <a:lnTo>
                    <a:pt x="17364" y="261356"/>
                  </a:lnTo>
                  <a:cubicBezTo>
                    <a:pt x="17364" y="256555"/>
                    <a:pt x="13475" y="252666"/>
                    <a:pt x="8690" y="252666"/>
                  </a:cubicBezTo>
                  <a:cubicBezTo>
                    <a:pt x="3889" y="252666"/>
                    <a:pt x="0" y="256555"/>
                    <a:pt x="0" y="261356"/>
                  </a:cubicBezTo>
                  <a:lnTo>
                    <a:pt x="0" y="384377"/>
                  </a:lnTo>
                  <a:cubicBezTo>
                    <a:pt x="0" y="388084"/>
                    <a:pt x="1246" y="391730"/>
                    <a:pt x="3524" y="394662"/>
                  </a:cubicBezTo>
                  <a:lnTo>
                    <a:pt x="21982" y="418391"/>
                  </a:lnTo>
                  <a:close/>
                  <a:moveTo>
                    <a:pt x="17379" y="44010"/>
                  </a:moveTo>
                  <a:lnTo>
                    <a:pt x="17379" y="29593"/>
                  </a:lnTo>
                  <a:cubicBezTo>
                    <a:pt x="17379" y="22848"/>
                    <a:pt x="22863" y="17364"/>
                    <a:pt x="29608" y="17364"/>
                  </a:cubicBezTo>
                  <a:lnTo>
                    <a:pt x="40805" y="17364"/>
                  </a:lnTo>
                  <a:cubicBezTo>
                    <a:pt x="47550" y="17364"/>
                    <a:pt x="53034" y="22848"/>
                    <a:pt x="53034" y="29593"/>
                  </a:cubicBezTo>
                  <a:lnTo>
                    <a:pt x="53034" y="44010"/>
                  </a:lnTo>
                  <a:lnTo>
                    <a:pt x="17379" y="44010"/>
                  </a:lnTo>
                  <a:close/>
                </a:path>
              </a:pathLst>
            </a:custGeom>
            <a:grpFill/>
            <a:ln w="1513" cap="flat">
              <a:noFill/>
              <a:prstDash val="solid"/>
              <a:miter/>
            </a:ln>
          </p:spPr>
          <p:txBody>
            <a:bodyPr rtlCol="0" anchor="ctr"/>
            <a:lstStyle/>
            <a:p>
              <a:endParaRPr lang="zh-CN" altLang="en-US"/>
            </a:p>
          </p:txBody>
        </p:sp>
        <p:sp>
          <p:nvSpPr>
            <p:cNvPr id="110" name="任意多边形: 形状 109">
              <a:extLst>
                <a:ext uri="{FF2B5EF4-FFF2-40B4-BE49-F238E27FC236}">
                  <a16:creationId xmlns:a16="http://schemas.microsoft.com/office/drawing/2014/main" id="{4E54AC93-5803-4829-3F49-75AEBF8F6BD9}"/>
                </a:ext>
              </a:extLst>
            </p:cNvPr>
            <p:cNvSpPr/>
            <p:nvPr/>
          </p:nvSpPr>
          <p:spPr>
            <a:xfrm>
              <a:off x="938991" y="2693810"/>
              <a:ext cx="153860" cy="153844"/>
            </a:xfrm>
            <a:custGeom>
              <a:avLst/>
              <a:gdLst>
                <a:gd name="connsiteX0" fmla="*/ 76915 w 153860"/>
                <a:gd name="connsiteY0" fmla="*/ 153845 h 153844"/>
                <a:gd name="connsiteX1" fmla="*/ 102710 w 153860"/>
                <a:gd name="connsiteY1" fmla="*/ 149394 h 153844"/>
                <a:gd name="connsiteX2" fmla="*/ 107982 w 153860"/>
                <a:gd name="connsiteY2" fmla="*/ 138304 h 153844"/>
                <a:gd name="connsiteX3" fmla="*/ 96892 w 153860"/>
                <a:gd name="connsiteY3" fmla="*/ 133033 h 153844"/>
                <a:gd name="connsiteX4" fmla="*/ 76915 w 153860"/>
                <a:gd name="connsiteY4" fmla="*/ 136481 h 153844"/>
                <a:gd name="connsiteX5" fmla="*/ 41412 w 153860"/>
                <a:gd name="connsiteY5" fmla="*/ 124708 h 153844"/>
                <a:gd name="connsiteX6" fmla="*/ 83052 w 153860"/>
                <a:gd name="connsiteY6" fmla="*/ 83067 h 153844"/>
                <a:gd name="connsiteX7" fmla="*/ 85604 w 153860"/>
                <a:gd name="connsiteY7" fmla="*/ 76930 h 153844"/>
                <a:gd name="connsiteX8" fmla="*/ 85604 w 153860"/>
                <a:gd name="connsiteY8" fmla="*/ 18002 h 153844"/>
                <a:gd name="connsiteX9" fmla="*/ 136481 w 153860"/>
                <a:gd name="connsiteY9" fmla="*/ 76915 h 153844"/>
                <a:gd name="connsiteX10" fmla="*/ 123340 w 153860"/>
                <a:gd name="connsiteY10" fmla="*/ 114225 h 153844"/>
                <a:gd name="connsiteX11" fmla="*/ 124662 w 153860"/>
                <a:gd name="connsiteY11" fmla="*/ 126439 h 153844"/>
                <a:gd name="connsiteX12" fmla="*/ 136876 w 153860"/>
                <a:gd name="connsiteY12" fmla="*/ 125118 h 153844"/>
                <a:gd name="connsiteX13" fmla="*/ 153860 w 153860"/>
                <a:gd name="connsiteY13" fmla="*/ 76930 h 153844"/>
                <a:gd name="connsiteX14" fmla="*/ 76930 w 153860"/>
                <a:gd name="connsiteY14" fmla="*/ 0 h 153844"/>
                <a:gd name="connsiteX15" fmla="*/ 0 w 153860"/>
                <a:gd name="connsiteY15" fmla="*/ 76930 h 153844"/>
                <a:gd name="connsiteX16" fmla="*/ 76915 w 153860"/>
                <a:gd name="connsiteY16" fmla="*/ 153845 h 153844"/>
                <a:gd name="connsiteX17" fmla="*/ 76915 w 153860"/>
                <a:gd name="connsiteY17" fmla="*/ 153845 h 153844"/>
                <a:gd name="connsiteX18" fmla="*/ 68241 w 153860"/>
                <a:gd name="connsiteY18" fmla="*/ 18002 h 153844"/>
                <a:gd name="connsiteX19" fmla="*/ 68241 w 153860"/>
                <a:gd name="connsiteY19" fmla="*/ 73330 h 153844"/>
                <a:gd name="connsiteX20" fmla="*/ 29137 w 153860"/>
                <a:gd name="connsiteY20" fmla="*/ 112433 h 153844"/>
                <a:gd name="connsiteX21" fmla="*/ 17364 w 153860"/>
                <a:gd name="connsiteY21" fmla="*/ 76930 h 153844"/>
                <a:gd name="connsiteX22" fmla="*/ 68241 w 153860"/>
                <a:gd name="connsiteY22" fmla="*/ 18002 h 153844"/>
                <a:gd name="connsiteX23" fmla="*/ 68241 w 153860"/>
                <a:gd name="connsiteY23" fmla="*/ 18002 h 1538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53860" h="153844">
                  <a:moveTo>
                    <a:pt x="76915" y="153845"/>
                  </a:moveTo>
                  <a:cubicBezTo>
                    <a:pt x="85741" y="153845"/>
                    <a:pt x="94416" y="152356"/>
                    <a:pt x="102710" y="149394"/>
                  </a:cubicBezTo>
                  <a:cubicBezTo>
                    <a:pt x="107222" y="147784"/>
                    <a:pt x="109592" y="142816"/>
                    <a:pt x="107982" y="138304"/>
                  </a:cubicBezTo>
                  <a:cubicBezTo>
                    <a:pt x="106371" y="133792"/>
                    <a:pt x="101404" y="131422"/>
                    <a:pt x="96892" y="133033"/>
                  </a:cubicBezTo>
                  <a:cubicBezTo>
                    <a:pt x="90481" y="135311"/>
                    <a:pt x="83751" y="136481"/>
                    <a:pt x="76915" y="136481"/>
                  </a:cubicBezTo>
                  <a:cubicBezTo>
                    <a:pt x="63622" y="136481"/>
                    <a:pt x="51332" y="132106"/>
                    <a:pt x="41412" y="124708"/>
                  </a:cubicBezTo>
                  <a:lnTo>
                    <a:pt x="83052" y="83067"/>
                  </a:lnTo>
                  <a:cubicBezTo>
                    <a:pt x="84678" y="81442"/>
                    <a:pt x="85604" y="79224"/>
                    <a:pt x="85604" y="76930"/>
                  </a:cubicBezTo>
                  <a:lnTo>
                    <a:pt x="85604" y="18002"/>
                  </a:lnTo>
                  <a:cubicBezTo>
                    <a:pt x="114332" y="22225"/>
                    <a:pt x="136481" y="47033"/>
                    <a:pt x="136481" y="76915"/>
                  </a:cubicBezTo>
                  <a:cubicBezTo>
                    <a:pt x="136481" y="90648"/>
                    <a:pt x="131939" y="103531"/>
                    <a:pt x="123340" y="114225"/>
                  </a:cubicBezTo>
                  <a:cubicBezTo>
                    <a:pt x="120332" y="117962"/>
                    <a:pt x="120925" y="123431"/>
                    <a:pt x="124662" y="126439"/>
                  </a:cubicBezTo>
                  <a:cubicBezTo>
                    <a:pt x="128399" y="129447"/>
                    <a:pt x="133868" y="128855"/>
                    <a:pt x="136876" y="125118"/>
                  </a:cubicBezTo>
                  <a:cubicBezTo>
                    <a:pt x="147829" y="111521"/>
                    <a:pt x="153860" y="94400"/>
                    <a:pt x="153860" y="76930"/>
                  </a:cubicBezTo>
                  <a:cubicBezTo>
                    <a:pt x="153860" y="34515"/>
                    <a:pt x="119345" y="0"/>
                    <a:pt x="76930" y="0"/>
                  </a:cubicBezTo>
                  <a:cubicBezTo>
                    <a:pt x="34515" y="0"/>
                    <a:pt x="0" y="34515"/>
                    <a:pt x="0" y="76930"/>
                  </a:cubicBezTo>
                  <a:cubicBezTo>
                    <a:pt x="-15" y="119330"/>
                    <a:pt x="34500" y="153845"/>
                    <a:pt x="76915" y="153845"/>
                  </a:cubicBezTo>
                  <a:lnTo>
                    <a:pt x="76915" y="153845"/>
                  </a:lnTo>
                  <a:close/>
                  <a:moveTo>
                    <a:pt x="68241" y="18002"/>
                  </a:moveTo>
                  <a:lnTo>
                    <a:pt x="68241" y="73330"/>
                  </a:lnTo>
                  <a:lnTo>
                    <a:pt x="29137" y="112433"/>
                  </a:lnTo>
                  <a:cubicBezTo>
                    <a:pt x="21739" y="102513"/>
                    <a:pt x="17364" y="90223"/>
                    <a:pt x="17364" y="76930"/>
                  </a:cubicBezTo>
                  <a:cubicBezTo>
                    <a:pt x="17364" y="47033"/>
                    <a:pt x="39498" y="22210"/>
                    <a:pt x="68241" y="18002"/>
                  </a:cubicBezTo>
                  <a:lnTo>
                    <a:pt x="68241" y="18002"/>
                  </a:lnTo>
                  <a:close/>
                </a:path>
              </a:pathLst>
            </a:custGeom>
            <a:grpFill/>
            <a:ln w="1513" cap="flat">
              <a:noFill/>
              <a:prstDash val="solid"/>
              <a:miter/>
            </a:ln>
          </p:spPr>
          <p:txBody>
            <a:bodyPr rtlCol="0" anchor="ctr"/>
            <a:lstStyle/>
            <a:p>
              <a:endParaRPr lang="zh-CN" altLang="en-US"/>
            </a:p>
          </p:txBody>
        </p:sp>
        <p:sp>
          <p:nvSpPr>
            <p:cNvPr id="111" name="任意多边形: 形状 110">
              <a:extLst>
                <a:ext uri="{FF2B5EF4-FFF2-40B4-BE49-F238E27FC236}">
                  <a16:creationId xmlns:a16="http://schemas.microsoft.com/office/drawing/2014/main" id="{16300DC7-1A0D-B85C-28CF-67C57687F021}"/>
                </a:ext>
              </a:extLst>
            </p:cNvPr>
            <p:cNvSpPr/>
            <p:nvPr/>
          </p:nvSpPr>
          <p:spPr>
            <a:xfrm>
              <a:off x="942986" y="2657320"/>
              <a:ext cx="149864" cy="17363"/>
            </a:xfrm>
            <a:custGeom>
              <a:avLst/>
              <a:gdLst>
                <a:gd name="connsiteX0" fmla="*/ 8690 w 149864"/>
                <a:gd name="connsiteY0" fmla="*/ 17364 h 17363"/>
                <a:gd name="connsiteX1" fmla="*/ 141175 w 149864"/>
                <a:gd name="connsiteY1" fmla="*/ 17364 h 17363"/>
                <a:gd name="connsiteX2" fmla="*/ 149865 w 149864"/>
                <a:gd name="connsiteY2" fmla="*/ 8690 h 17363"/>
                <a:gd name="connsiteX3" fmla="*/ 141175 w 149864"/>
                <a:gd name="connsiteY3" fmla="*/ 0 h 17363"/>
                <a:gd name="connsiteX4" fmla="*/ 8690 w 149864"/>
                <a:gd name="connsiteY4" fmla="*/ 0 h 17363"/>
                <a:gd name="connsiteX5" fmla="*/ 0 w 149864"/>
                <a:gd name="connsiteY5" fmla="*/ 8690 h 17363"/>
                <a:gd name="connsiteX6" fmla="*/ 8690 w 149864"/>
                <a:gd name="connsiteY6" fmla="*/ 17364 h 17363"/>
                <a:gd name="connsiteX7" fmla="*/ 8690 w 149864"/>
                <a:gd name="connsiteY7" fmla="*/ 17364 h 173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9864" h="17363">
                  <a:moveTo>
                    <a:pt x="8690" y="17364"/>
                  </a:moveTo>
                  <a:lnTo>
                    <a:pt x="141175" y="17364"/>
                  </a:lnTo>
                  <a:cubicBezTo>
                    <a:pt x="145976" y="17364"/>
                    <a:pt x="149865" y="13475"/>
                    <a:pt x="149865" y="8690"/>
                  </a:cubicBezTo>
                  <a:cubicBezTo>
                    <a:pt x="149865" y="3889"/>
                    <a:pt x="145976" y="0"/>
                    <a:pt x="141175" y="0"/>
                  </a:cubicBezTo>
                  <a:lnTo>
                    <a:pt x="8690" y="0"/>
                  </a:lnTo>
                  <a:cubicBezTo>
                    <a:pt x="3889" y="0"/>
                    <a:pt x="0" y="3889"/>
                    <a:pt x="0" y="8690"/>
                  </a:cubicBezTo>
                  <a:cubicBezTo>
                    <a:pt x="0" y="13475"/>
                    <a:pt x="3889" y="17364"/>
                    <a:pt x="8690" y="17364"/>
                  </a:cubicBezTo>
                  <a:lnTo>
                    <a:pt x="8690" y="17364"/>
                  </a:lnTo>
                  <a:close/>
                </a:path>
              </a:pathLst>
            </a:custGeom>
            <a:grpFill/>
            <a:ln w="1513" cap="flat">
              <a:noFill/>
              <a:prstDash val="solid"/>
              <a:miter/>
            </a:ln>
          </p:spPr>
          <p:txBody>
            <a:bodyPr rtlCol="0" anchor="ctr"/>
            <a:lstStyle/>
            <a:p>
              <a:endParaRPr lang="zh-CN" altLang="en-US"/>
            </a:p>
          </p:txBody>
        </p:sp>
        <p:sp>
          <p:nvSpPr>
            <p:cNvPr id="112" name="任意多边形: 形状 111">
              <a:extLst>
                <a:ext uri="{FF2B5EF4-FFF2-40B4-BE49-F238E27FC236}">
                  <a16:creationId xmlns:a16="http://schemas.microsoft.com/office/drawing/2014/main" id="{BD828354-5601-65F2-54A4-5E68E4B2CA59}"/>
                </a:ext>
              </a:extLst>
            </p:cNvPr>
            <p:cNvSpPr/>
            <p:nvPr/>
          </p:nvSpPr>
          <p:spPr>
            <a:xfrm>
              <a:off x="942986" y="2870670"/>
              <a:ext cx="149864" cy="17379"/>
            </a:xfrm>
            <a:custGeom>
              <a:avLst/>
              <a:gdLst>
                <a:gd name="connsiteX0" fmla="*/ 141160 w 149864"/>
                <a:gd name="connsiteY0" fmla="*/ 0 h 17379"/>
                <a:gd name="connsiteX1" fmla="*/ 8690 w 149864"/>
                <a:gd name="connsiteY1" fmla="*/ 0 h 17379"/>
                <a:gd name="connsiteX2" fmla="*/ 0 w 149864"/>
                <a:gd name="connsiteY2" fmla="*/ 8690 h 17379"/>
                <a:gd name="connsiteX3" fmla="*/ 8690 w 149864"/>
                <a:gd name="connsiteY3" fmla="*/ 17379 h 17379"/>
                <a:gd name="connsiteX4" fmla="*/ 141175 w 149864"/>
                <a:gd name="connsiteY4" fmla="*/ 17379 h 17379"/>
                <a:gd name="connsiteX5" fmla="*/ 149865 w 149864"/>
                <a:gd name="connsiteY5" fmla="*/ 8690 h 17379"/>
                <a:gd name="connsiteX6" fmla="*/ 141160 w 149864"/>
                <a:gd name="connsiteY6" fmla="*/ 0 h 17379"/>
                <a:gd name="connsiteX7" fmla="*/ 141160 w 149864"/>
                <a:gd name="connsiteY7" fmla="*/ 0 h 173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9864" h="17379">
                  <a:moveTo>
                    <a:pt x="141160" y="0"/>
                  </a:moveTo>
                  <a:lnTo>
                    <a:pt x="8690" y="0"/>
                  </a:lnTo>
                  <a:cubicBezTo>
                    <a:pt x="3889" y="0"/>
                    <a:pt x="0" y="3889"/>
                    <a:pt x="0" y="8690"/>
                  </a:cubicBezTo>
                  <a:cubicBezTo>
                    <a:pt x="0" y="13490"/>
                    <a:pt x="3889" y="17379"/>
                    <a:pt x="8690" y="17379"/>
                  </a:cubicBezTo>
                  <a:lnTo>
                    <a:pt x="141175" y="17379"/>
                  </a:lnTo>
                  <a:cubicBezTo>
                    <a:pt x="145976" y="17379"/>
                    <a:pt x="149865" y="13490"/>
                    <a:pt x="149865" y="8690"/>
                  </a:cubicBezTo>
                  <a:cubicBezTo>
                    <a:pt x="149850" y="3889"/>
                    <a:pt x="145961" y="0"/>
                    <a:pt x="141160" y="0"/>
                  </a:cubicBezTo>
                  <a:lnTo>
                    <a:pt x="141160" y="0"/>
                  </a:lnTo>
                  <a:close/>
                </a:path>
              </a:pathLst>
            </a:custGeom>
            <a:grpFill/>
            <a:ln w="1513" cap="flat">
              <a:noFill/>
              <a:prstDash val="solid"/>
              <a:miter/>
            </a:ln>
          </p:spPr>
          <p:txBody>
            <a:bodyPr rtlCol="0" anchor="ctr"/>
            <a:lstStyle/>
            <a:p>
              <a:endParaRPr lang="zh-CN" altLang="en-US"/>
            </a:p>
          </p:txBody>
        </p:sp>
        <p:sp>
          <p:nvSpPr>
            <p:cNvPr id="113" name="任意多边形: 形状 112">
              <a:extLst>
                <a:ext uri="{FF2B5EF4-FFF2-40B4-BE49-F238E27FC236}">
                  <a16:creationId xmlns:a16="http://schemas.microsoft.com/office/drawing/2014/main" id="{7A31E3D3-6FFB-5978-9704-C787E55A93F8}"/>
                </a:ext>
              </a:extLst>
            </p:cNvPr>
            <p:cNvSpPr/>
            <p:nvPr/>
          </p:nvSpPr>
          <p:spPr>
            <a:xfrm>
              <a:off x="942986" y="2915075"/>
              <a:ext cx="149864" cy="17363"/>
            </a:xfrm>
            <a:custGeom>
              <a:avLst/>
              <a:gdLst>
                <a:gd name="connsiteX0" fmla="*/ 141160 w 149864"/>
                <a:gd name="connsiteY0" fmla="*/ 0 h 17363"/>
                <a:gd name="connsiteX1" fmla="*/ 8690 w 149864"/>
                <a:gd name="connsiteY1" fmla="*/ 0 h 17363"/>
                <a:gd name="connsiteX2" fmla="*/ 0 w 149864"/>
                <a:gd name="connsiteY2" fmla="*/ 8690 h 17363"/>
                <a:gd name="connsiteX3" fmla="*/ 8690 w 149864"/>
                <a:gd name="connsiteY3" fmla="*/ 17364 h 17363"/>
                <a:gd name="connsiteX4" fmla="*/ 141175 w 149864"/>
                <a:gd name="connsiteY4" fmla="*/ 17364 h 17363"/>
                <a:gd name="connsiteX5" fmla="*/ 149865 w 149864"/>
                <a:gd name="connsiteY5" fmla="*/ 8690 h 17363"/>
                <a:gd name="connsiteX6" fmla="*/ 141160 w 149864"/>
                <a:gd name="connsiteY6" fmla="*/ 0 h 17363"/>
                <a:gd name="connsiteX7" fmla="*/ 141160 w 149864"/>
                <a:gd name="connsiteY7" fmla="*/ 0 h 173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9864" h="17363">
                  <a:moveTo>
                    <a:pt x="141160" y="0"/>
                  </a:moveTo>
                  <a:lnTo>
                    <a:pt x="8690" y="0"/>
                  </a:lnTo>
                  <a:cubicBezTo>
                    <a:pt x="3889" y="0"/>
                    <a:pt x="0" y="3889"/>
                    <a:pt x="0" y="8690"/>
                  </a:cubicBezTo>
                  <a:cubicBezTo>
                    <a:pt x="0" y="13490"/>
                    <a:pt x="3889" y="17364"/>
                    <a:pt x="8690" y="17364"/>
                  </a:cubicBezTo>
                  <a:lnTo>
                    <a:pt x="141175" y="17364"/>
                  </a:lnTo>
                  <a:cubicBezTo>
                    <a:pt x="145976" y="17364"/>
                    <a:pt x="149865" y="13475"/>
                    <a:pt x="149865" y="8690"/>
                  </a:cubicBezTo>
                  <a:cubicBezTo>
                    <a:pt x="149850" y="3889"/>
                    <a:pt x="145961" y="0"/>
                    <a:pt x="141160" y="0"/>
                  </a:cubicBezTo>
                  <a:lnTo>
                    <a:pt x="141160" y="0"/>
                  </a:lnTo>
                  <a:close/>
                </a:path>
              </a:pathLst>
            </a:custGeom>
            <a:grpFill/>
            <a:ln w="1513" cap="flat">
              <a:noFill/>
              <a:prstDash val="solid"/>
              <a:miter/>
            </a:ln>
          </p:spPr>
          <p:txBody>
            <a:bodyPr rtlCol="0" anchor="ctr"/>
            <a:lstStyle/>
            <a:p>
              <a:endParaRPr lang="zh-CN" altLang="en-US"/>
            </a:p>
          </p:txBody>
        </p:sp>
      </p:grpSp>
      <p:cxnSp>
        <p:nvCxnSpPr>
          <p:cNvPr id="129" name="直接连接符 128">
            <a:extLst>
              <a:ext uri="{FF2B5EF4-FFF2-40B4-BE49-F238E27FC236}">
                <a16:creationId xmlns:a16="http://schemas.microsoft.com/office/drawing/2014/main" id="{B7321AFC-2C9D-3158-4DC8-9CC77AF5990E}"/>
              </a:ext>
            </a:extLst>
          </p:cNvPr>
          <p:cNvCxnSpPr>
            <a:cxnSpLocks/>
          </p:cNvCxnSpPr>
          <p:nvPr/>
        </p:nvCxnSpPr>
        <p:spPr>
          <a:xfrm>
            <a:off x="1696766" y="2792784"/>
            <a:ext cx="208637" cy="0"/>
          </a:xfrm>
          <a:prstGeom prst="line">
            <a:avLst/>
          </a:prstGeom>
          <a:ln w="25400">
            <a:solidFill>
              <a:srgbClr val="645FE6"/>
            </a:solidFill>
          </a:ln>
        </p:spPr>
        <p:style>
          <a:lnRef idx="1">
            <a:schemeClr val="accent1"/>
          </a:lnRef>
          <a:fillRef idx="0">
            <a:schemeClr val="accent1"/>
          </a:fillRef>
          <a:effectRef idx="0">
            <a:schemeClr val="accent1"/>
          </a:effectRef>
          <a:fontRef idx="minor">
            <a:schemeClr val="tx1"/>
          </a:fontRef>
        </p:style>
      </p:cxnSp>
      <p:cxnSp>
        <p:nvCxnSpPr>
          <p:cNvPr id="130" name="直接连接符 129">
            <a:extLst>
              <a:ext uri="{FF2B5EF4-FFF2-40B4-BE49-F238E27FC236}">
                <a16:creationId xmlns:a16="http://schemas.microsoft.com/office/drawing/2014/main" id="{F4C9FCA5-E47D-40A1-2716-78383C2E7652}"/>
              </a:ext>
            </a:extLst>
          </p:cNvPr>
          <p:cNvCxnSpPr>
            <a:cxnSpLocks/>
          </p:cNvCxnSpPr>
          <p:nvPr/>
        </p:nvCxnSpPr>
        <p:spPr>
          <a:xfrm>
            <a:off x="5230515" y="2792784"/>
            <a:ext cx="208637" cy="0"/>
          </a:xfrm>
          <a:prstGeom prst="line">
            <a:avLst/>
          </a:prstGeom>
          <a:ln w="25400">
            <a:solidFill>
              <a:srgbClr val="645FE6"/>
            </a:solidFill>
          </a:ln>
        </p:spPr>
        <p:style>
          <a:lnRef idx="1">
            <a:schemeClr val="accent1"/>
          </a:lnRef>
          <a:fillRef idx="0">
            <a:schemeClr val="accent1"/>
          </a:fillRef>
          <a:effectRef idx="0">
            <a:schemeClr val="accent1"/>
          </a:effectRef>
          <a:fontRef idx="minor">
            <a:schemeClr val="tx1"/>
          </a:fontRef>
        </p:style>
      </p:cxnSp>
      <p:cxnSp>
        <p:nvCxnSpPr>
          <p:cNvPr id="131" name="直接连接符 130">
            <a:extLst>
              <a:ext uri="{FF2B5EF4-FFF2-40B4-BE49-F238E27FC236}">
                <a16:creationId xmlns:a16="http://schemas.microsoft.com/office/drawing/2014/main" id="{066E9809-7F53-BBF4-4212-933C1C0EF31C}"/>
              </a:ext>
            </a:extLst>
          </p:cNvPr>
          <p:cNvCxnSpPr>
            <a:cxnSpLocks/>
          </p:cNvCxnSpPr>
          <p:nvPr/>
        </p:nvCxnSpPr>
        <p:spPr>
          <a:xfrm>
            <a:off x="8793892" y="2792784"/>
            <a:ext cx="208637" cy="0"/>
          </a:xfrm>
          <a:prstGeom prst="line">
            <a:avLst/>
          </a:prstGeom>
          <a:ln w="25400">
            <a:solidFill>
              <a:srgbClr val="645FE6"/>
            </a:solidFill>
          </a:ln>
        </p:spPr>
        <p:style>
          <a:lnRef idx="1">
            <a:schemeClr val="accent1"/>
          </a:lnRef>
          <a:fillRef idx="0">
            <a:schemeClr val="accent1"/>
          </a:fillRef>
          <a:effectRef idx="0">
            <a:schemeClr val="accent1"/>
          </a:effectRef>
          <a:fontRef idx="minor">
            <a:schemeClr val="tx1"/>
          </a:fontRef>
        </p:style>
      </p:cxnSp>
      <p:grpSp>
        <p:nvGrpSpPr>
          <p:cNvPr id="3" name="组合 2">
            <a:extLst>
              <a:ext uri="{FF2B5EF4-FFF2-40B4-BE49-F238E27FC236}">
                <a16:creationId xmlns:a16="http://schemas.microsoft.com/office/drawing/2014/main" id="{AA23FA5B-EAE8-895A-F06A-BD5829566707}"/>
              </a:ext>
            </a:extLst>
          </p:cNvPr>
          <p:cNvGrpSpPr/>
          <p:nvPr/>
        </p:nvGrpSpPr>
        <p:grpSpPr>
          <a:xfrm>
            <a:off x="8283480" y="74176"/>
            <a:ext cx="1460374" cy="458703"/>
            <a:chOff x="8283480" y="74176"/>
            <a:chExt cx="1460374" cy="458703"/>
          </a:xfrm>
        </p:grpSpPr>
        <p:sp>
          <p:nvSpPr>
            <p:cNvPr id="192" name="椭圆 191">
              <a:extLst>
                <a:ext uri="{FF2B5EF4-FFF2-40B4-BE49-F238E27FC236}">
                  <a16:creationId xmlns:a16="http://schemas.microsoft.com/office/drawing/2014/main" id="{D867FAD4-6158-545E-3BD9-CA65ED6529BD}"/>
                </a:ext>
              </a:extLst>
            </p:cNvPr>
            <p:cNvSpPr/>
            <p:nvPr/>
          </p:nvSpPr>
          <p:spPr>
            <a:xfrm>
              <a:off x="8283480" y="74176"/>
              <a:ext cx="54000" cy="54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3" name="椭圆 192">
              <a:extLst>
                <a:ext uri="{FF2B5EF4-FFF2-40B4-BE49-F238E27FC236}">
                  <a16:creationId xmlns:a16="http://schemas.microsoft.com/office/drawing/2014/main" id="{10EC0546-D41D-FC22-D7DF-A762F6DD1E4C}"/>
                </a:ext>
              </a:extLst>
            </p:cNvPr>
            <p:cNvSpPr/>
            <p:nvPr/>
          </p:nvSpPr>
          <p:spPr>
            <a:xfrm>
              <a:off x="8517876" y="74176"/>
              <a:ext cx="54000" cy="54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4" name="椭圆 193">
              <a:extLst>
                <a:ext uri="{FF2B5EF4-FFF2-40B4-BE49-F238E27FC236}">
                  <a16:creationId xmlns:a16="http://schemas.microsoft.com/office/drawing/2014/main" id="{01DE5B5B-07C6-0E5B-809A-F6C7C45314E7}"/>
                </a:ext>
              </a:extLst>
            </p:cNvPr>
            <p:cNvSpPr/>
            <p:nvPr/>
          </p:nvSpPr>
          <p:spPr>
            <a:xfrm>
              <a:off x="8752271" y="74176"/>
              <a:ext cx="54000" cy="54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5" name="椭圆 194">
              <a:extLst>
                <a:ext uri="{FF2B5EF4-FFF2-40B4-BE49-F238E27FC236}">
                  <a16:creationId xmlns:a16="http://schemas.microsoft.com/office/drawing/2014/main" id="{ABF4165C-6D77-0279-0483-2ABD541DB7DF}"/>
                </a:ext>
              </a:extLst>
            </p:cNvPr>
            <p:cNvSpPr/>
            <p:nvPr/>
          </p:nvSpPr>
          <p:spPr>
            <a:xfrm>
              <a:off x="8986667" y="74176"/>
              <a:ext cx="54000" cy="54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6" name="椭圆 195">
              <a:extLst>
                <a:ext uri="{FF2B5EF4-FFF2-40B4-BE49-F238E27FC236}">
                  <a16:creationId xmlns:a16="http://schemas.microsoft.com/office/drawing/2014/main" id="{09A2DA28-094F-D8E2-D76A-D8B8715C72E4}"/>
                </a:ext>
              </a:extLst>
            </p:cNvPr>
            <p:cNvSpPr/>
            <p:nvPr/>
          </p:nvSpPr>
          <p:spPr>
            <a:xfrm>
              <a:off x="9221062" y="74176"/>
              <a:ext cx="54000" cy="54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7" name="椭圆 196">
              <a:extLst>
                <a:ext uri="{FF2B5EF4-FFF2-40B4-BE49-F238E27FC236}">
                  <a16:creationId xmlns:a16="http://schemas.microsoft.com/office/drawing/2014/main" id="{F4EBBDA9-1D7B-7759-4551-8CDFCFCC7D45}"/>
                </a:ext>
              </a:extLst>
            </p:cNvPr>
            <p:cNvSpPr/>
            <p:nvPr/>
          </p:nvSpPr>
          <p:spPr>
            <a:xfrm>
              <a:off x="9455458" y="74176"/>
              <a:ext cx="54000" cy="54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8" name="椭圆 197">
              <a:extLst>
                <a:ext uri="{FF2B5EF4-FFF2-40B4-BE49-F238E27FC236}">
                  <a16:creationId xmlns:a16="http://schemas.microsoft.com/office/drawing/2014/main" id="{FF1FBA58-B0E2-799F-F00D-B49219820B13}"/>
                </a:ext>
              </a:extLst>
            </p:cNvPr>
            <p:cNvSpPr/>
            <p:nvPr/>
          </p:nvSpPr>
          <p:spPr>
            <a:xfrm>
              <a:off x="9689854" y="74176"/>
              <a:ext cx="54000" cy="54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9" name="椭圆 198">
              <a:extLst>
                <a:ext uri="{FF2B5EF4-FFF2-40B4-BE49-F238E27FC236}">
                  <a16:creationId xmlns:a16="http://schemas.microsoft.com/office/drawing/2014/main" id="{8647073B-4275-DCEB-2D0B-56EB4C05B58B}"/>
                </a:ext>
              </a:extLst>
            </p:cNvPr>
            <p:cNvSpPr/>
            <p:nvPr/>
          </p:nvSpPr>
          <p:spPr>
            <a:xfrm>
              <a:off x="8283480" y="276528"/>
              <a:ext cx="54000" cy="54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0" name="椭圆 199">
              <a:extLst>
                <a:ext uri="{FF2B5EF4-FFF2-40B4-BE49-F238E27FC236}">
                  <a16:creationId xmlns:a16="http://schemas.microsoft.com/office/drawing/2014/main" id="{A2BB262F-E065-A9FC-F71E-873CD5A0291C}"/>
                </a:ext>
              </a:extLst>
            </p:cNvPr>
            <p:cNvSpPr/>
            <p:nvPr/>
          </p:nvSpPr>
          <p:spPr>
            <a:xfrm>
              <a:off x="8517876" y="276528"/>
              <a:ext cx="54000" cy="54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1" name="椭圆 200">
              <a:extLst>
                <a:ext uri="{FF2B5EF4-FFF2-40B4-BE49-F238E27FC236}">
                  <a16:creationId xmlns:a16="http://schemas.microsoft.com/office/drawing/2014/main" id="{DAF1FD59-129C-6BD6-06EC-EBEB84C0DC7B}"/>
                </a:ext>
              </a:extLst>
            </p:cNvPr>
            <p:cNvSpPr/>
            <p:nvPr/>
          </p:nvSpPr>
          <p:spPr>
            <a:xfrm>
              <a:off x="8752271" y="276528"/>
              <a:ext cx="54000" cy="54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2" name="椭圆 201">
              <a:extLst>
                <a:ext uri="{FF2B5EF4-FFF2-40B4-BE49-F238E27FC236}">
                  <a16:creationId xmlns:a16="http://schemas.microsoft.com/office/drawing/2014/main" id="{B319845A-1034-A2A6-7D24-5C002158F4B7}"/>
                </a:ext>
              </a:extLst>
            </p:cNvPr>
            <p:cNvSpPr/>
            <p:nvPr/>
          </p:nvSpPr>
          <p:spPr>
            <a:xfrm>
              <a:off x="8986667" y="276528"/>
              <a:ext cx="54000" cy="54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3" name="椭圆 202">
              <a:extLst>
                <a:ext uri="{FF2B5EF4-FFF2-40B4-BE49-F238E27FC236}">
                  <a16:creationId xmlns:a16="http://schemas.microsoft.com/office/drawing/2014/main" id="{5BD2D7C1-B5D1-1866-7916-D88CA5639787}"/>
                </a:ext>
              </a:extLst>
            </p:cNvPr>
            <p:cNvSpPr/>
            <p:nvPr/>
          </p:nvSpPr>
          <p:spPr>
            <a:xfrm>
              <a:off x="9221062" y="276528"/>
              <a:ext cx="54000" cy="54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4" name="椭圆 203">
              <a:extLst>
                <a:ext uri="{FF2B5EF4-FFF2-40B4-BE49-F238E27FC236}">
                  <a16:creationId xmlns:a16="http://schemas.microsoft.com/office/drawing/2014/main" id="{0DA1C339-19C1-735B-9177-C991F0B697F4}"/>
                </a:ext>
              </a:extLst>
            </p:cNvPr>
            <p:cNvSpPr/>
            <p:nvPr/>
          </p:nvSpPr>
          <p:spPr>
            <a:xfrm>
              <a:off x="9455458" y="276528"/>
              <a:ext cx="54000" cy="54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5" name="椭圆 204">
              <a:extLst>
                <a:ext uri="{FF2B5EF4-FFF2-40B4-BE49-F238E27FC236}">
                  <a16:creationId xmlns:a16="http://schemas.microsoft.com/office/drawing/2014/main" id="{AD0F0C73-DF80-D91E-518A-85EFD3B28604}"/>
                </a:ext>
              </a:extLst>
            </p:cNvPr>
            <p:cNvSpPr/>
            <p:nvPr/>
          </p:nvSpPr>
          <p:spPr>
            <a:xfrm>
              <a:off x="9689854" y="276528"/>
              <a:ext cx="54000" cy="54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6" name="椭圆 205">
              <a:extLst>
                <a:ext uri="{FF2B5EF4-FFF2-40B4-BE49-F238E27FC236}">
                  <a16:creationId xmlns:a16="http://schemas.microsoft.com/office/drawing/2014/main" id="{C8D08F89-8AA8-4912-3384-E3F2A16B8D33}"/>
                </a:ext>
              </a:extLst>
            </p:cNvPr>
            <p:cNvSpPr/>
            <p:nvPr/>
          </p:nvSpPr>
          <p:spPr>
            <a:xfrm>
              <a:off x="8283480" y="478879"/>
              <a:ext cx="54000" cy="54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7" name="椭圆 206">
              <a:extLst>
                <a:ext uri="{FF2B5EF4-FFF2-40B4-BE49-F238E27FC236}">
                  <a16:creationId xmlns:a16="http://schemas.microsoft.com/office/drawing/2014/main" id="{36964AF9-B301-A366-D91A-4D4BC6A2C991}"/>
                </a:ext>
              </a:extLst>
            </p:cNvPr>
            <p:cNvSpPr/>
            <p:nvPr/>
          </p:nvSpPr>
          <p:spPr>
            <a:xfrm>
              <a:off x="8517876" y="478879"/>
              <a:ext cx="54000" cy="54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8" name="椭圆 207">
              <a:extLst>
                <a:ext uri="{FF2B5EF4-FFF2-40B4-BE49-F238E27FC236}">
                  <a16:creationId xmlns:a16="http://schemas.microsoft.com/office/drawing/2014/main" id="{15DF0EF9-DA1C-4ECD-4185-5F475D837AB4}"/>
                </a:ext>
              </a:extLst>
            </p:cNvPr>
            <p:cNvSpPr/>
            <p:nvPr/>
          </p:nvSpPr>
          <p:spPr>
            <a:xfrm>
              <a:off x="8752271" y="478879"/>
              <a:ext cx="54000" cy="54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9" name="椭圆 208">
              <a:extLst>
                <a:ext uri="{FF2B5EF4-FFF2-40B4-BE49-F238E27FC236}">
                  <a16:creationId xmlns:a16="http://schemas.microsoft.com/office/drawing/2014/main" id="{0789E1DF-6565-2FD6-2089-F775751FA2E6}"/>
                </a:ext>
              </a:extLst>
            </p:cNvPr>
            <p:cNvSpPr/>
            <p:nvPr/>
          </p:nvSpPr>
          <p:spPr>
            <a:xfrm>
              <a:off x="8986667" y="478879"/>
              <a:ext cx="54000" cy="54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0" name="椭圆 209">
              <a:extLst>
                <a:ext uri="{FF2B5EF4-FFF2-40B4-BE49-F238E27FC236}">
                  <a16:creationId xmlns:a16="http://schemas.microsoft.com/office/drawing/2014/main" id="{E6AE7346-45F8-ADC9-7D3D-DF2D101B34D2}"/>
                </a:ext>
              </a:extLst>
            </p:cNvPr>
            <p:cNvSpPr/>
            <p:nvPr/>
          </p:nvSpPr>
          <p:spPr>
            <a:xfrm>
              <a:off x="9221062" y="478879"/>
              <a:ext cx="54000" cy="54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1" name="椭圆 210">
              <a:extLst>
                <a:ext uri="{FF2B5EF4-FFF2-40B4-BE49-F238E27FC236}">
                  <a16:creationId xmlns:a16="http://schemas.microsoft.com/office/drawing/2014/main" id="{AD43832C-8631-24C9-81D8-BBAF19718B51}"/>
                </a:ext>
              </a:extLst>
            </p:cNvPr>
            <p:cNvSpPr/>
            <p:nvPr/>
          </p:nvSpPr>
          <p:spPr>
            <a:xfrm>
              <a:off x="9455458" y="478879"/>
              <a:ext cx="54000" cy="54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2" name="椭圆 211">
              <a:extLst>
                <a:ext uri="{FF2B5EF4-FFF2-40B4-BE49-F238E27FC236}">
                  <a16:creationId xmlns:a16="http://schemas.microsoft.com/office/drawing/2014/main" id="{E0C97810-4D59-F183-891D-A4D41EA0476E}"/>
                </a:ext>
              </a:extLst>
            </p:cNvPr>
            <p:cNvSpPr/>
            <p:nvPr/>
          </p:nvSpPr>
          <p:spPr>
            <a:xfrm>
              <a:off x="9689854" y="478879"/>
              <a:ext cx="54000" cy="54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14" name="文本占位符 213">
            <a:extLst>
              <a:ext uri="{FF2B5EF4-FFF2-40B4-BE49-F238E27FC236}">
                <a16:creationId xmlns:a16="http://schemas.microsoft.com/office/drawing/2014/main" id="{89918169-EFCE-1001-9B43-889F4610DDDC}"/>
              </a:ext>
            </a:extLst>
          </p:cNvPr>
          <p:cNvSpPr>
            <a:spLocks noGrp="1"/>
          </p:cNvSpPr>
          <p:nvPr>
            <p:ph type="body" sz="quarter" idx="10"/>
          </p:nvPr>
        </p:nvSpPr>
        <p:spPr/>
        <p:txBody>
          <a:bodyPr/>
          <a:lstStyle/>
          <a:p>
            <a:r>
              <a:rPr lang="zh-CN" altLang="en-US" dirty="0"/>
              <a:t>请输入标题</a:t>
            </a:r>
          </a:p>
        </p:txBody>
      </p:sp>
      <p:sp>
        <p:nvSpPr>
          <p:cNvPr id="144" name="任意多边形: 形状 143">
            <a:extLst>
              <a:ext uri="{FF2B5EF4-FFF2-40B4-BE49-F238E27FC236}">
                <a16:creationId xmlns:a16="http://schemas.microsoft.com/office/drawing/2014/main" id="{B712E60C-6C4F-9B95-DE9B-C9CADC57AA26}"/>
              </a:ext>
            </a:extLst>
          </p:cNvPr>
          <p:cNvSpPr/>
          <p:nvPr/>
        </p:nvSpPr>
        <p:spPr>
          <a:xfrm>
            <a:off x="10864215" y="541188"/>
            <a:ext cx="491808" cy="511480"/>
          </a:xfrm>
          <a:custGeom>
            <a:avLst/>
            <a:gdLst>
              <a:gd name="connsiteX0" fmla="*/ 1269393 w 2538785"/>
              <a:gd name="connsiteY0" fmla="*/ 0 h 2640338"/>
              <a:gd name="connsiteX1" fmla="*/ 1270750 w 2538785"/>
              <a:gd name="connsiteY1" fmla="*/ 69 h 2640338"/>
              <a:gd name="connsiteX2" fmla="*/ 1276475 w 2538785"/>
              <a:gd name="connsiteY2" fmla="*/ 113446 h 2640338"/>
              <a:gd name="connsiteX3" fmla="*/ 2500755 w 2538785"/>
              <a:gd name="connsiteY3" fmla="*/ 1337727 h 2640338"/>
              <a:gd name="connsiteX4" fmla="*/ 2538785 w 2538785"/>
              <a:gd name="connsiteY4" fmla="*/ 1339647 h 2640338"/>
              <a:gd name="connsiteX5" fmla="*/ 2500755 w 2538785"/>
              <a:gd name="connsiteY5" fmla="*/ 1341568 h 2640338"/>
              <a:gd name="connsiteX6" fmla="*/ 1276475 w 2538785"/>
              <a:gd name="connsiteY6" fmla="*/ 2565848 h 2640338"/>
              <a:gd name="connsiteX7" fmla="*/ 1272721 w 2538785"/>
              <a:gd name="connsiteY7" fmla="*/ 2640180 h 2640338"/>
              <a:gd name="connsiteX8" fmla="*/ 1269393 w 2538785"/>
              <a:gd name="connsiteY8" fmla="*/ 2640338 h 2640338"/>
              <a:gd name="connsiteX9" fmla="*/ 1266065 w 2538785"/>
              <a:gd name="connsiteY9" fmla="*/ 2640180 h 2640338"/>
              <a:gd name="connsiteX10" fmla="*/ 1262312 w 2538785"/>
              <a:gd name="connsiteY10" fmla="*/ 2565848 h 2640338"/>
              <a:gd name="connsiteX11" fmla="*/ 38031 w 2538785"/>
              <a:gd name="connsiteY11" fmla="*/ 1341568 h 2640338"/>
              <a:gd name="connsiteX12" fmla="*/ 0 w 2538785"/>
              <a:gd name="connsiteY12" fmla="*/ 1339647 h 2640338"/>
              <a:gd name="connsiteX13" fmla="*/ 38031 w 2538785"/>
              <a:gd name="connsiteY13" fmla="*/ 1337727 h 2640338"/>
              <a:gd name="connsiteX14" fmla="*/ 1262312 w 2538785"/>
              <a:gd name="connsiteY14" fmla="*/ 113446 h 2640338"/>
              <a:gd name="connsiteX15" fmla="*/ 1268037 w 2538785"/>
              <a:gd name="connsiteY15" fmla="*/ 69 h 26403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38785" h="2640338">
                <a:moveTo>
                  <a:pt x="1269393" y="0"/>
                </a:moveTo>
                <a:lnTo>
                  <a:pt x="1270750" y="69"/>
                </a:lnTo>
                <a:lnTo>
                  <a:pt x="1276475" y="113446"/>
                </a:lnTo>
                <a:cubicBezTo>
                  <a:pt x="1342032" y="758975"/>
                  <a:pt x="1855227" y="1272170"/>
                  <a:pt x="2500755" y="1337727"/>
                </a:cubicBezTo>
                <a:lnTo>
                  <a:pt x="2538785" y="1339647"/>
                </a:lnTo>
                <a:lnTo>
                  <a:pt x="2500755" y="1341568"/>
                </a:lnTo>
                <a:cubicBezTo>
                  <a:pt x="1855227" y="1407125"/>
                  <a:pt x="1342032" y="1920319"/>
                  <a:pt x="1276475" y="2565848"/>
                </a:cubicBezTo>
                <a:lnTo>
                  <a:pt x="1272721" y="2640180"/>
                </a:lnTo>
                <a:lnTo>
                  <a:pt x="1269393" y="2640338"/>
                </a:lnTo>
                <a:lnTo>
                  <a:pt x="1266065" y="2640180"/>
                </a:lnTo>
                <a:lnTo>
                  <a:pt x="1262312" y="2565848"/>
                </a:lnTo>
                <a:cubicBezTo>
                  <a:pt x="1196755" y="1920319"/>
                  <a:pt x="683560" y="1407125"/>
                  <a:pt x="38031" y="1341568"/>
                </a:cubicBezTo>
                <a:lnTo>
                  <a:pt x="0" y="1339647"/>
                </a:lnTo>
                <a:lnTo>
                  <a:pt x="38031" y="1337727"/>
                </a:lnTo>
                <a:cubicBezTo>
                  <a:pt x="683560" y="1272170"/>
                  <a:pt x="1196755" y="758975"/>
                  <a:pt x="1262312" y="113446"/>
                </a:cubicBezTo>
                <a:lnTo>
                  <a:pt x="1268037" y="69"/>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45" name="任意多边形: 形状 144">
            <a:extLst>
              <a:ext uri="{FF2B5EF4-FFF2-40B4-BE49-F238E27FC236}">
                <a16:creationId xmlns:a16="http://schemas.microsoft.com/office/drawing/2014/main" id="{074CA92E-239D-3CF2-8608-59F2E68B37C9}"/>
              </a:ext>
            </a:extLst>
          </p:cNvPr>
          <p:cNvSpPr/>
          <p:nvPr/>
        </p:nvSpPr>
        <p:spPr>
          <a:xfrm>
            <a:off x="10732661" y="541188"/>
            <a:ext cx="491808" cy="511480"/>
          </a:xfrm>
          <a:custGeom>
            <a:avLst/>
            <a:gdLst>
              <a:gd name="connsiteX0" fmla="*/ 1269393 w 2538785"/>
              <a:gd name="connsiteY0" fmla="*/ 0 h 2640338"/>
              <a:gd name="connsiteX1" fmla="*/ 1270750 w 2538785"/>
              <a:gd name="connsiteY1" fmla="*/ 69 h 2640338"/>
              <a:gd name="connsiteX2" fmla="*/ 1276475 w 2538785"/>
              <a:gd name="connsiteY2" fmla="*/ 113446 h 2640338"/>
              <a:gd name="connsiteX3" fmla="*/ 2500755 w 2538785"/>
              <a:gd name="connsiteY3" fmla="*/ 1337727 h 2640338"/>
              <a:gd name="connsiteX4" fmla="*/ 2538785 w 2538785"/>
              <a:gd name="connsiteY4" fmla="*/ 1339647 h 2640338"/>
              <a:gd name="connsiteX5" fmla="*/ 2500755 w 2538785"/>
              <a:gd name="connsiteY5" fmla="*/ 1341568 h 2640338"/>
              <a:gd name="connsiteX6" fmla="*/ 1276475 w 2538785"/>
              <a:gd name="connsiteY6" fmla="*/ 2565848 h 2640338"/>
              <a:gd name="connsiteX7" fmla="*/ 1272721 w 2538785"/>
              <a:gd name="connsiteY7" fmla="*/ 2640180 h 2640338"/>
              <a:gd name="connsiteX8" fmla="*/ 1269393 w 2538785"/>
              <a:gd name="connsiteY8" fmla="*/ 2640338 h 2640338"/>
              <a:gd name="connsiteX9" fmla="*/ 1266065 w 2538785"/>
              <a:gd name="connsiteY9" fmla="*/ 2640180 h 2640338"/>
              <a:gd name="connsiteX10" fmla="*/ 1262312 w 2538785"/>
              <a:gd name="connsiteY10" fmla="*/ 2565848 h 2640338"/>
              <a:gd name="connsiteX11" fmla="*/ 38031 w 2538785"/>
              <a:gd name="connsiteY11" fmla="*/ 1341568 h 2640338"/>
              <a:gd name="connsiteX12" fmla="*/ 0 w 2538785"/>
              <a:gd name="connsiteY12" fmla="*/ 1339647 h 2640338"/>
              <a:gd name="connsiteX13" fmla="*/ 38031 w 2538785"/>
              <a:gd name="connsiteY13" fmla="*/ 1337727 h 2640338"/>
              <a:gd name="connsiteX14" fmla="*/ 1262312 w 2538785"/>
              <a:gd name="connsiteY14" fmla="*/ 113446 h 2640338"/>
              <a:gd name="connsiteX15" fmla="*/ 1268037 w 2538785"/>
              <a:gd name="connsiteY15" fmla="*/ 69 h 26403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38785" h="2640338">
                <a:moveTo>
                  <a:pt x="1269393" y="0"/>
                </a:moveTo>
                <a:lnTo>
                  <a:pt x="1270750" y="69"/>
                </a:lnTo>
                <a:lnTo>
                  <a:pt x="1276475" y="113446"/>
                </a:lnTo>
                <a:cubicBezTo>
                  <a:pt x="1342032" y="758975"/>
                  <a:pt x="1855227" y="1272170"/>
                  <a:pt x="2500755" y="1337727"/>
                </a:cubicBezTo>
                <a:lnTo>
                  <a:pt x="2538785" y="1339647"/>
                </a:lnTo>
                <a:lnTo>
                  <a:pt x="2500755" y="1341568"/>
                </a:lnTo>
                <a:cubicBezTo>
                  <a:pt x="1855227" y="1407125"/>
                  <a:pt x="1342032" y="1920319"/>
                  <a:pt x="1276475" y="2565848"/>
                </a:cubicBezTo>
                <a:lnTo>
                  <a:pt x="1272721" y="2640180"/>
                </a:lnTo>
                <a:lnTo>
                  <a:pt x="1269393" y="2640338"/>
                </a:lnTo>
                <a:lnTo>
                  <a:pt x="1266065" y="2640180"/>
                </a:lnTo>
                <a:lnTo>
                  <a:pt x="1262312" y="2565848"/>
                </a:lnTo>
                <a:cubicBezTo>
                  <a:pt x="1196755" y="1920319"/>
                  <a:pt x="683560" y="1407125"/>
                  <a:pt x="38031" y="1341568"/>
                </a:cubicBezTo>
                <a:lnTo>
                  <a:pt x="0" y="1339647"/>
                </a:lnTo>
                <a:lnTo>
                  <a:pt x="38031" y="1337727"/>
                </a:lnTo>
                <a:cubicBezTo>
                  <a:pt x="683560" y="1272170"/>
                  <a:pt x="1196755" y="758975"/>
                  <a:pt x="1262312" y="113446"/>
                </a:cubicBezTo>
                <a:lnTo>
                  <a:pt x="1268037" y="69"/>
                </a:lnTo>
                <a:close/>
              </a:path>
            </a:pathLst>
          </a:custGeom>
          <a:solidFill>
            <a:srgbClr val="EF9EDC"/>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Tree>
    <p:extLst>
      <p:ext uri="{BB962C8B-B14F-4D97-AF65-F5344CB8AC3E}">
        <p14:creationId xmlns:p14="http://schemas.microsoft.com/office/powerpoint/2010/main" val="427817314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id="{1BFCEF84-2B02-FCC4-DC7C-3D03F2AF34B3}"/>
              </a:ext>
            </a:extLst>
          </p:cNvPr>
          <p:cNvPicPr>
            <a:picLocks noChangeAspect="1"/>
          </p:cNvPicPr>
          <p:nvPr/>
        </p:nvPicPr>
        <p:blipFill>
          <a:blip r:embed="rId4" cstate="email">
            <a:extLst>
              <a:ext uri="{BEBA8EAE-BF5A-486C-A8C5-ECC9F3942E4B}">
                <a14:imgProps xmlns:a14="http://schemas.microsoft.com/office/drawing/2010/main">
                  <a14:imgLayer r:embed="rId5">
                    <a14:imgEffect>
                      <a14:artisticFilmGrain grainSize="5"/>
                    </a14:imgEffect>
                  </a14:imgLayer>
                </a14:imgProps>
              </a:ext>
              <a:ext uri="{28A0092B-C50C-407E-A947-70E740481C1C}">
                <a14:useLocalDpi xmlns:a14="http://schemas.microsoft.com/office/drawing/2010/main"/>
              </a:ext>
            </a:extLst>
          </a:blip>
          <a:stretch>
            <a:fillRect/>
          </a:stretch>
        </p:blipFill>
        <p:spPr>
          <a:xfrm>
            <a:off x="1570042" y="-739066"/>
            <a:ext cx="8694174" cy="8689564"/>
          </a:xfrm>
          <a:prstGeom prst="rect">
            <a:avLst/>
          </a:prstGeom>
        </p:spPr>
      </p:pic>
      <p:sp>
        <p:nvSpPr>
          <p:cNvPr id="41" name="矩形: 圆角 40">
            <a:extLst>
              <a:ext uri="{FF2B5EF4-FFF2-40B4-BE49-F238E27FC236}">
                <a16:creationId xmlns:a16="http://schemas.microsoft.com/office/drawing/2014/main" id="{155D1368-6EBB-4390-B5AD-9C31510E4EF4}"/>
              </a:ext>
            </a:extLst>
          </p:cNvPr>
          <p:cNvSpPr/>
          <p:nvPr/>
        </p:nvSpPr>
        <p:spPr>
          <a:xfrm>
            <a:off x="9285130" y="2298480"/>
            <a:ext cx="1675288" cy="417903"/>
          </a:xfrm>
          <a:prstGeom prst="roundRect">
            <a:avLst>
              <a:gd name="adj" fmla="val 50000"/>
            </a:avLst>
          </a:prstGeom>
          <a:noFill/>
          <a:ln>
            <a:gradFill flip="none" rotWithShape="1">
              <a:gsLst>
                <a:gs pos="0">
                  <a:schemeClr val="accent1"/>
                </a:gs>
                <a:gs pos="52000">
                  <a:schemeClr val="accent3"/>
                </a:gs>
                <a:gs pos="100000">
                  <a:schemeClr val="accent4"/>
                </a:gs>
              </a:gsLst>
              <a:lin ang="0" scaled="1"/>
              <a:tileRect/>
            </a:gradFill>
          </a:ln>
          <a:effectLst>
            <a:outerShdw blurRad="139700" dist="38100" dir="2700000" algn="tl" rotWithShape="0">
              <a:srgbClr val="645FE6">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a:extLst>
              <a:ext uri="{FF2B5EF4-FFF2-40B4-BE49-F238E27FC236}">
                <a16:creationId xmlns:a16="http://schemas.microsoft.com/office/drawing/2014/main" id="{B5ABC5A4-99FE-E168-E805-F560EE88345B}"/>
              </a:ext>
            </a:extLst>
          </p:cNvPr>
          <p:cNvSpPr txBox="1"/>
          <p:nvPr/>
        </p:nvSpPr>
        <p:spPr>
          <a:xfrm>
            <a:off x="9545693" y="2337240"/>
            <a:ext cx="1154162" cy="325217"/>
          </a:xfrm>
          <a:prstGeom prst="rect">
            <a:avLst/>
          </a:prstGeom>
          <a:noFill/>
        </p:spPr>
        <p:txBody>
          <a:bodyPr wrap="none" lIns="0" tIns="0" rIns="0" bIns="0" rtlCol="0">
            <a:spAutoFit/>
          </a:bodyPr>
          <a:lstStyle/>
          <a:p>
            <a:pPr>
              <a:lnSpc>
                <a:spcPct val="125000"/>
              </a:lnSpc>
            </a:pPr>
            <a:r>
              <a:rPr lang="zh-CN" altLang="en-US" dirty="0">
                <a:solidFill>
                  <a:schemeClr val="accent1"/>
                </a:solidFill>
              </a:rPr>
              <a:t>请输入内容</a:t>
            </a:r>
          </a:p>
        </p:txBody>
      </p:sp>
      <p:sp>
        <p:nvSpPr>
          <p:cNvPr id="31" name="椭圆 30">
            <a:extLst>
              <a:ext uri="{FF2B5EF4-FFF2-40B4-BE49-F238E27FC236}">
                <a16:creationId xmlns:a16="http://schemas.microsoft.com/office/drawing/2014/main" id="{6DEC35C9-DC71-9E5E-4EAF-BA5FF3D3A808}"/>
              </a:ext>
            </a:extLst>
          </p:cNvPr>
          <p:cNvSpPr>
            <a:spLocks/>
          </p:cNvSpPr>
          <p:nvPr/>
        </p:nvSpPr>
        <p:spPr>
          <a:xfrm>
            <a:off x="9596911" y="3465513"/>
            <a:ext cx="1051726" cy="1051726"/>
          </a:xfrm>
          <a:prstGeom prst="ellipse">
            <a:avLst/>
          </a:prstGeom>
          <a:gradFill flip="none" rotWithShape="1">
            <a:gsLst>
              <a:gs pos="24000">
                <a:srgbClr val="BB9AFF"/>
              </a:gs>
              <a:gs pos="71000">
                <a:srgbClr val="9D35E8"/>
              </a:gs>
              <a:gs pos="100000">
                <a:srgbClr val="6F71F5"/>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2" name="矩形: 圆角 31">
            <a:extLst>
              <a:ext uri="{FF2B5EF4-FFF2-40B4-BE49-F238E27FC236}">
                <a16:creationId xmlns:a16="http://schemas.microsoft.com/office/drawing/2014/main" id="{0C9FF7EA-584A-95A3-35A8-6EF70F510033}"/>
              </a:ext>
            </a:extLst>
          </p:cNvPr>
          <p:cNvSpPr/>
          <p:nvPr/>
        </p:nvSpPr>
        <p:spPr>
          <a:xfrm>
            <a:off x="4788250" y="2330820"/>
            <a:ext cx="2470000" cy="490256"/>
          </a:xfrm>
          <a:prstGeom prst="roundRect">
            <a:avLst>
              <a:gd name="adj" fmla="val 50000"/>
            </a:avLst>
          </a:prstGeom>
          <a:gradFill>
            <a:gsLst>
              <a:gs pos="54400">
                <a:srgbClr val="B598F0"/>
              </a:gs>
              <a:gs pos="0">
                <a:srgbClr val="EF9EDC">
                  <a:lumMod val="100000"/>
                </a:srgbClr>
              </a:gs>
              <a:gs pos="100000">
                <a:srgbClr val="645FE6"/>
              </a:gs>
            </a:gsLst>
            <a:path path="circle">
              <a:fillToRect r="100000" b="100000"/>
            </a:path>
          </a:gradFill>
          <a:ln>
            <a:noFill/>
          </a:ln>
          <a:effectLst>
            <a:outerShdw blurRad="139700" dist="38100" dir="2700000" algn="tl" rotWithShape="0">
              <a:srgbClr val="645FE6">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a:extLst>
              <a:ext uri="{FF2B5EF4-FFF2-40B4-BE49-F238E27FC236}">
                <a16:creationId xmlns:a16="http://schemas.microsoft.com/office/drawing/2014/main" id="{DAFBCC51-1088-23A8-0A3D-FD2E6B40B8FA}"/>
              </a:ext>
            </a:extLst>
          </p:cNvPr>
          <p:cNvSpPr txBox="1"/>
          <p:nvPr/>
        </p:nvSpPr>
        <p:spPr>
          <a:xfrm>
            <a:off x="5189689" y="2330820"/>
            <a:ext cx="1667123" cy="469744"/>
          </a:xfrm>
          <a:prstGeom prst="rect">
            <a:avLst/>
          </a:prstGeom>
          <a:noFill/>
        </p:spPr>
        <p:txBody>
          <a:bodyPr wrap="none" lIns="0" tIns="0" rIns="0" bIns="0" rtlCol="0">
            <a:spAutoFit/>
          </a:bodyPr>
          <a:lstStyle/>
          <a:p>
            <a:pPr>
              <a:lnSpc>
                <a:spcPct val="125000"/>
              </a:lnSpc>
            </a:pPr>
            <a:r>
              <a:rPr lang="zh-CN" altLang="en-US" sz="2600" dirty="0">
                <a:solidFill>
                  <a:schemeClr val="bg1"/>
                </a:solidFill>
              </a:rPr>
              <a:t>请输入标题</a:t>
            </a:r>
          </a:p>
        </p:txBody>
      </p:sp>
      <p:sp>
        <p:nvSpPr>
          <p:cNvPr id="15" name="文本框 14">
            <a:extLst>
              <a:ext uri="{FF2B5EF4-FFF2-40B4-BE49-F238E27FC236}">
                <a16:creationId xmlns:a16="http://schemas.microsoft.com/office/drawing/2014/main" id="{E3A35744-BB68-130F-EE77-A79BECBB84E6}"/>
              </a:ext>
            </a:extLst>
          </p:cNvPr>
          <p:cNvSpPr txBox="1"/>
          <p:nvPr/>
        </p:nvSpPr>
        <p:spPr>
          <a:xfrm>
            <a:off x="4869088" y="2883779"/>
            <a:ext cx="2308324" cy="325217"/>
          </a:xfrm>
          <a:prstGeom prst="rect">
            <a:avLst/>
          </a:prstGeom>
          <a:noFill/>
        </p:spPr>
        <p:txBody>
          <a:bodyPr wrap="none" lIns="0" tIns="0" rIns="0" bIns="0" rtlCol="0">
            <a:spAutoFit/>
          </a:bodyPr>
          <a:lstStyle/>
          <a:p>
            <a:pPr>
              <a:lnSpc>
                <a:spcPct val="125000"/>
              </a:lnSpc>
            </a:pPr>
            <a:r>
              <a:rPr lang="zh-CN" altLang="en-US" dirty="0">
                <a:solidFill>
                  <a:schemeClr val="bg1"/>
                </a:solidFill>
              </a:rPr>
              <a:t>请输入内容请输入内容</a:t>
            </a:r>
          </a:p>
        </p:txBody>
      </p:sp>
      <p:sp>
        <p:nvSpPr>
          <p:cNvPr id="34" name="矩形: 圆角 33">
            <a:extLst>
              <a:ext uri="{FF2B5EF4-FFF2-40B4-BE49-F238E27FC236}">
                <a16:creationId xmlns:a16="http://schemas.microsoft.com/office/drawing/2014/main" id="{CE36A568-2A4A-E42D-5EF8-6D8F49981793}"/>
              </a:ext>
            </a:extLst>
          </p:cNvPr>
          <p:cNvSpPr/>
          <p:nvPr/>
        </p:nvSpPr>
        <p:spPr>
          <a:xfrm>
            <a:off x="4788250" y="3618600"/>
            <a:ext cx="2470000" cy="490256"/>
          </a:xfrm>
          <a:prstGeom prst="roundRect">
            <a:avLst>
              <a:gd name="adj" fmla="val 50000"/>
            </a:avLst>
          </a:prstGeom>
          <a:gradFill>
            <a:gsLst>
              <a:gs pos="54400">
                <a:srgbClr val="B598F0"/>
              </a:gs>
              <a:gs pos="0">
                <a:srgbClr val="EF9EDC">
                  <a:lumMod val="100000"/>
                </a:srgbClr>
              </a:gs>
              <a:gs pos="100000">
                <a:srgbClr val="645FE6"/>
              </a:gs>
            </a:gsLst>
            <a:path path="circle">
              <a:fillToRect r="100000" b="100000"/>
            </a:path>
          </a:gradFill>
          <a:ln>
            <a:noFill/>
          </a:ln>
          <a:effectLst>
            <a:outerShdw blurRad="139700" dist="38100" dir="2700000" algn="tl" rotWithShape="0">
              <a:srgbClr val="645FE6">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文本框 35">
            <a:extLst>
              <a:ext uri="{FF2B5EF4-FFF2-40B4-BE49-F238E27FC236}">
                <a16:creationId xmlns:a16="http://schemas.microsoft.com/office/drawing/2014/main" id="{EFC15229-1F9A-C683-3DDE-984F35FC2CEE}"/>
              </a:ext>
            </a:extLst>
          </p:cNvPr>
          <p:cNvSpPr txBox="1"/>
          <p:nvPr/>
        </p:nvSpPr>
        <p:spPr>
          <a:xfrm>
            <a:off x="5189689" y="3618600"/>
            <a:ext cx="1667123" cy="469744"/>
          </a:xfrm>
          <a:prstGeom prst="rect">
            <a:avLst/>
          </a:prstGeom>
          <a:noFill/>
        </p:spPr>
        <p:txBody>
          <a:bodyPr wrap="none" lIns="0" tIns="0" rIns="0" bIns="0" rtlCol="0">
            <a:spAutoFit/>
          </a:bodyPr>
          <a:lstStyle/>
          <a:p>
            <a:pPr>
              <a:lnSpc>
                <a:spcPct val="125000"/>
              </a:lnSpc>
            </a:pPr>
            <a:r>
              <a:rPr lang="zh-CN" altLang="en-US" sz="2600" dirty="0">
                <a:solidFill>
                  <a:schemeClr val="bg1"/>
                </a:solidFill>
              </a:rPr>
              <a:t>请输入标题</a:t>
            </a:r>
          </a:p>
        </p:txBody>
      </p:sp>
      <p:sp>
        <p:nvSpPr>
          <p:cNvPr id="37" name="文本框 36">
            <a:extLst>
              <a:ext uri="{FF2B5EF4-FFF2-40B4-BE49-F238E27FC236}">
                <a16:creationId xmlns:a16="http://schemas.microsoft.com/office/drawing/2014/main" id="{71324CA0-E0B3-C51E-7775-A71C268D4FF4}"/>
              </a:ext>
            </a:extLst>
          </p:cNvPr>
          <p:cNvSpPr txBox="1"/>
          <p:nvPr/>
        </p:nvSpPr>
        <p:spPr>
          <a:xfrm>
            <a:off x="4869088" y="4171559"/>
            <a:ext cx="2308324" cy="325217"/>
          </a:xfrm>
          <a:prstGeom prst="rect">
            <a:avLst/>
          </a:prstGeom>
          <a:noFill/>
        </p:spPr>
        <p:txBody>
          <a:bodyPr wrap="none" lIns="0" tIns="0" rIns="0" bIns="0" rtlCol="0">
            <a:spAutoFit/>
          </a:bodyPr>
          <a:lstStyle/>
          <a:p>
            <a:pPr>
              <a:lnSpc>
                <a:spcPct val="125000"/>
              </a:lnSpc>
            </a:pPr>
            <a:r>
              <a:rPr lang="zh-CN" altLang="en-US" dirty="0">
                <a:solidFill>
                  <a:schemeClr val="bg1"/>
                </a:solidFill>
              </a:rPr>
              <a:t>请输入内容请输入内容</a:t>
            </a:r>
          </a:p>
        </p:txBody>
      </p:sp>
      <p:sp>
        <p:nvSpPr>
          <p:cNvPr id="38" name="矩形: 圆角 37">
            <a:extLst>
              <a:ext uri="{FF2B5EF4-FFF2-40B4-BE49-F238E27FC236}">
                <a16:creationId xmlns:a16="http://schemas.microsoft.com/office/drawing/2014/main" id="{009E2C51-B5E1-58E2-7CF6-C803A26DEE44}"/>
              </a:ext>
            </a:extLst>
          </p:cNvPr>
          <p:cNvSpPr/>
          <p:nvPr/>
        </p:nvSpPr>
        <p:spPr>
          <a:xfrm>
            <a:off x="4788250" y="4906380"/>
            <a:ext cx="2470000" cy="490256"/>
          </a:xfrm>
          <a:prstGeom prst="roundRect">
            <a:avLst>
              <a:gd name="adj" fmla="val 50000"/>
            </a:avLst>
          </a:prstGeom>
          <a:gradFill>
            <a:gsLst>
              <a:gs pos="54400">
                <a:srgbClr val="B598F0"/>
              </a:gs>
              <a:gs pos="0">
                <a:srgbClr val="EF9EDC">
                  <a:lumMod val="100000"/>
                </a:srgbClr>
              </a:gs>
              <a:gs pos="100000">
                <a:srgbClr val="645FE6"/>
              </a:gs>
            </a:gsLst>
            <a:path path="circle">
              <a:fillToRect r="100000" b="100000"/>
            </a:path>
          </a:gradFill>
          <a:ln>
            <a:noFill/>
          </a:ln>
          <a:effectLst>
            <a:outerShdw blurRad="139700" dist="38100" dir="2700000" algn="tl" rotWithShape="0">
              <a:srgbClr val="645FE6">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文本框 38">
            <a:extLst>
              <a:ext uri="{FF2B5EF4-FFF2-40B4-BE49-F238E27FC236}">
                <a16:creationId xmlns:a16="http://schemas.microsoft.com/office/drawing/2014/main" id="{A3C502BE-AFD9-BB1A-C330-DBE31677E44A}"/>
              </a:ext>
            </a:extLst>
          </p:cNvPr>
          <p:cNvSpPr txBox="1"/>
          <p:nvPr/>
        </p:nvSpPr>
        <p:spPr>
          <a:xfrm>
            <a:off x="5189689" y="4906380"/>
            <a:ext cx="1667123" cy="469744"/>
          </a:xfrm>
          <a:prstGeom prst="rect">
            <a:avLst/>
          </a:prstGeom>
          <a:noFill/>
        </p:spPr>
        <p:txBody>
          <a:bodyPr wrap="none" lIns="0" tIns="0" rIns="0" bIns="0" rtlCol="0">
            <a:spAutoFit/>
          </a:bodyPr>
          <a:lstStyle/>
          <a:p>
            <a:pPr>
              <a:lnSpc>
                <a:spcPct val="125000"/>
              </a:lnSpc>
            </a:pPr>
            <a:r>
              <a:rPr lang="zh-CN" altLang="en-US" sz="2600" dirty="0">
                <a:solidFill>
                  <a:schemeClr val="bg1"/>
                </a:solidFill>
              </a:rPr>
              <a:t>请输入标题</a:t>
            </a:r>
          </a:p>
        </p:txBody>
      </p:sp>
      <p:sp>
        <p:nvSpPr>
          <p:cNvPr id="40" name="文本框 39">
            <a:extLst>
              <a:ext uri="{FF2B5EF4-FFF2-40B4-BE49-F238E27FC236}">
                <a16:creationId xmlns:a16="http://schemas.microsoft.com/office/drawing/2014/main" id="{71A615A4-11BF-593C-B4D7-BEFF9901BEBB}"/>
              </a:ext>
            </a:extLst>
          </p:cNvPr>
          <p:cNvSpPr txBox="1"/>
          <p:nvPr/>
        </p:nvSpPr>
        <p:spPr>
          <a:xfrm>
            <a:off x="4869088" y="5459339"/>
            <a:ext cx="2308324" cy="325217"/>
          </a:xfrm>
          <a:prstGeom prst="rect">
            <a:avLst/>
          </a:prstGeom>
          <a:noFill/>
        </p:spPr>
        <p:txBody>
          <a:bodyPr wrap="none" lIns="0" tIns="0" rIns="0" bIns="0" rtlCol="0">
            <a:spAutoFit/>
          </a:bodyPr>
          <a:lstStyle/>
          <a:p>
            <a:pPr>
              <a:lnSpc>
                <a:spcPct val="125000"/>
              </a:lnSpc>
            </a:pPr>
            <a:r>
              <a:rPr lang="zh-CN" altLang="en-US" dirty="0">
                <a:solidFill>
                  <a:schemeClr val="bg1"/>
                </a:solidFill>
              </a:rPr>
              <a:t>请输入内容请输入内容</a:t>
            </a:r>
          </a:p>
        </p:txBody>
      </p:sp>
      <p:sp>
        <p:nvSpPr>
          <p:cNvPr id="42" name="矩形: 圆角 41">
            <a:extLst>
              <a:ext uri="{FF2B5EF4-FFF2-40B4-BE49-F238E27FC236}">
                <a16:creationId xmlns:a16="http://schemas.microsoft.com/office/drawing/2014/main" id="{D4B7E451-F9B0-6D76-DBB4-A59146A12F56}"/>
              </a:ext>
            </a:extLst>
          </p:cNvPr>
          <p:cNvSpPr/>
          <p:nvPr/>
        </p:nvSpPr>
        <p:spPr>
          <a:xfrm>
            <a:off x="9285130" y="2834382"/>
            <a:ext cx="1675288" cy="417903"/>
          </a:xfrm>
          <a:prstGeom prst="roundRect">
            <a:avLst>
              <a:gd name="adj" fmla="val 50000"/>
            </a:avLst>
          </a:prstGeom>
          <a:noFill/>
          <a:ln>
            <a:gradFill flip="none" rotWithShape="1">
              <a:gsLst>
                <a:gs pos="0">
                  <a:schemeClr val="accent1"/>
                </a:gs>
                <a:gs pos="52000">
                  <a:schemeClr val="accent3"/>
                </a:gs>
                <a:gs pos="100000">
                  <a:schemeClr val="accent4"/>
                </a:gs>
              </a:gsLst>
              <a:lin ang="0" scaled="1"/>
              <a:tileRect/>
            </a:gradFill>
          </a:ln>
          <a:effectLst>
            <a:outerShdw blurRad="139700" dist="38100" dir="2700000" algn="tl" rotWithShape="0">
              <a:srgbClr val="645FE6">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文本框 42">
            <a:extLst>
              <a:ext uri="{FF2B5EF4-FFF2-40B4-BE49-F238E27FC236}">
                <a16:creationId xmlns:a16="http://schemas.microsoft.com/office/drawing/2014/main" id="{77103281-EA66-A16D-DC2A-05EA47CF97BC}"/>
              </a:ext>
            </a:extLst>
          </p:cNvPr>
          <p:cNvSpPr txBox="1"/>
          <p:nvPr/>
        </p:nvSpPr>
        <p:spPr>
          <a:xfrm>
            <a:off x="9545693" y="2873142"/>
            <a:ext cx="1154162" cy="325217"/>
          </a:xfrm>
          <a:prstGeom prst="rect">
            <a:avLst/>
          </a:prstGeom>
          <a:noFill/>
        </p:spPr>
        <p:txBody>
          <a:bodyPr wrap="none" lIns="0" tIns="0" rIns="0" bIns="0" rtlCol="0">
            <a:spAutoFit/>
          </a:bodyPr>
          <a:lstStyle/>
          <a:p>
            <a:pPr>
              <a:lnSpc>
                <a:spcPct val="125000"/>
              </a:lnSpc>
            </a:pPr>
            <a:r>
              <a:rPr lang="zh-CN" altLang="en-US" dirty="0">
                <a:solidFill>
                  <a:schemeClr val="accent1"/>
                </a:solidFill>
              </a:rPr>
              <a:t>请输入内容</a:t>
            </a:r>
          </a:p>
        </p:txBody>
      </p:sp>
      <p:sp>
        <p:nvSpPr>
          <p:cNvPr id="44" name="矩形: 圆角 43">
            <a:extLst>
              <a:ext uri="{FF2B5EF4-FFF2-40B4-BE49-F238E27FC236}">
                <a16:creationId xmlns:a16="http://schemas.microsoft.com/office/drawing/2014/main" id="{7A2CAAB5-2D3E-6C81-96FF-DEB99EAE5DC6}"/>
              </a:ext>
            </a:extLst>
          </p:cNvPr>
          <p:cNvSpPr/>
          <p:nvPr/>
        </p:nvSpPr>
        <p:spPr>
          <a:xfrm>
            <a:off x="9285130" y="4753944"/>
            <a:ext cx="1675288" cy="417903"/>
          </a:xfrm>
          <a:prstGeom prst="roundRect">
            <a:avLst>
              <a:gd name="adj" fmla="val 50000"/>
            </a:avLst>
          </a:prstGeom>
          <a:noFill/>
          <a:ln>
            <a:gradFill flip="none" rotWithShape="1">
              <a:gsLst>
                <a:gs pos="0">
                  <a:schemeClr val="accent1"/>
                </a:gs>
                <a:gs pos="52000">
                  <a:schemeClr val="accent3"/>
                </a:gs>
                <a:gs pos="100000">
                  <a:schemeClr val="accent4"/>
                </a:gs>
              </a:gsLst>
              <a:lin ang="0" scaled="1"/>
              <a:tileRect/>
            </a:gradFill>
          </a:ln>
          <a:effectLst>
            <a:outerShdw blurRad="139700" dist="38100" dir="2700000" algn="tl" rotWithShape="0">
              <a:srgbClr val="645FE6">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文本框 44">
            <a:extLst>
              <a:ext uri="{FF2B5EF4-FFF2-40B4-BE49-F238E27FC236}">
                <a16:creationId xmlns:a16="http://schemas.microsoft.com/office/drawing/2014/main" id="{32AD8C10-F3BC-4EED-CA05-A2733E2FA8E2}"/>
              </a:ext>
            </a:extLst>
          </p:cNvPr>
          <p:cNvSpPr txBox="1"/>
          <p:nvPr/>
        </p:nvSpPr>
        <p:spPr>
          <a:xfrm>
            <a:off x="9545693" y="4792704"/>
            <a:ext cx="1154162" cy="325217"/>
          </a:xfrm>
          <a:prstGeom prst="rect">
            <a:avLst/>
          </a:prstGeom>
          <a:noFill/>
        </p:spPr>
        <p:txBody>
          <a:bodyPr wrap="none" lIns="0" tIns="0" rIns="0" bIns="0" rtlCol="0">
            <a:spAutoFit/>
          </a:bodyPr>
          <a:lstStyle/>
          <a:p>
            <a:pPr>
              <a:lnSpc>
                <a:spcPct val="125000"/>
              </a:lnSpc>
            </a:pPr>
            <a:r>
              <a:rPr lang="zh-CN" altLang="en-US" dirty="0">
                <a:solidFill>
                  <a:schemeClr val="accent1"/>
                </a:solidFill>
              </a:rPr>
              <a:t>请输入内容</a:t>
            </a:r>
          </a:p>
        </p:txBody>
      </p:sp>
      <p:sp>
        <p:nvSpPr>
          <p:cNvPr id="46" name="矩形: 圆角 45">
            <a:extLst>
              <a:ext uri="{FF2B5EF4-FFF2-40B4-BE49-F238E27FC236}">
                <a16:creationId xmlns:a16="http://schemas.microsoft.com/office/drawing/2014/main" id="{CE46E162-5232-39E6-8B93-593ACE461D57}"/>
              </a:ext>
            </a:extLst>
          </p:cNvPr>
          <p:cNvSpPr/>
          <p:nvPr/>
        </p:nvSpPr>
        <p:spPr>
          <a:xfrm>
            <a:off x="9285130" y="5289846"/>
            <a:ext cx="1675288" cy="417903"/>
          </a:xfrm>
          <a:prstGeom prst="roundRect">
            <a:avLst>
              <a:gd name="adj" fmla="val 50000"/>
            </a:avLst>
          </a:prstGeom>
          <a:noFill/>
          <a:ln>
            <a:gradFill flip="none" rotWithShape="1">
              <a:gsLst>
                <a:gs pos="0">
                  <a:schemeClr val="accent1"/>
                </a:gs>
                <a:gs pos="52000">
                  <a:schemeClr val="accent3"/>
                </a:gs>
                <a:gs pos="100000">
                  <a:schemeClr val="accent4"/>
                </a:gs>
              </a:gsLst>
              <a:lin ang="0" scaled="1"/>
              <a:tileRect/>
            </a:gradFill>
          </a:ln>
          <a:effectLst>
            <a:outerShdw blurRad="139700" dist="38100" dir="2700000" algn="tl" rotWithShape="0">
              <a:srgbClr val="645FE6">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文本框 46">
            <a:extLst>
              <a:ext uri="{FF2B5EF4-FFF2-40B4-BE49-F238E27FC236}">
                <a16:creationId xmlns:a16="http://schemas.microsoft.com/office/drawing/2014/main" id="{D3ED323D-4AB0-2B0E-A086-145CDDC23664}"/>
              </a:ext>
            </a:extLst>
          </p:cNvPr>
          <p:cNvSpPr txBox="1"/>
          <p:nvPr/>
        </p:nvSpPr>
        <p:spPr>
          <a:xfrm>
            <a:off x="9545693" y="5328606"/>
            <a:ext cx="1154162" cy="325217"/>
          </a:xfrm>
          <a:prstGeom prst="rect">
            <a:avLst/>
          </a:prstGeom>
          <a:noFill/>
        </p:spPr>
        <p:txBody>
          <a:bodyPr wrap="none" lIns="0" tIns="0" rIns="0" bIns="0" rtlCol="0">
            <a:spAutoFit/>
          </a:bodyPr>
          <a:lstStyle/>
          <a:p>
            <a:pPr>
              <a:lnSpc>
                <a:spcPct val="125000"/>
              </a:lnSpc>
            </a:pPr>
            <a:r>
              <a:rPr lang="zh-CN" altLang="en-US" dirty="0">
                <a:solidFill>
                  <a:schemeClr val="accent1"/>
                </a:solidFill>
              </a:rPr>
              <a:t>请输入内容</a:t>
            </a:r>
          </a:p>
        </p:txBody>
      </p:sp>
      <p:sp>
        <p:nvSpPr>
          <p:cNvPr id="2" name="文本占位符 1">
            <a:extLst>
              <a:ext uri="{FF2B5EF4-FFF2-40B4-BE49-F238E27FC236}">
                <a16:creationId xmlns:a16="http://schemas.microsoft.com/office/drawing/2014/main" id="{6E2B6056-ED2C-545C-18BA-1F02950EE1B2}"/>
              </a:ext>
            </a:extLst>
          </p:cNvPr>
          <p:cNvSpPr>
            <a:spLocks noGrp="1"/>
          </p:cNvSpPr>
          <p:nvPr>
            <p:ph type="body" sz="quarter" idx="10"/>
          </p:nvPr>
        </p:nvSpPr>
        <p:spPr/>
        <p:txBody>
          <a:bodyPr/>
          <a:lstStyle/>
          <a:p>
            <a:r>
              <a:rPr lang="zh-CN" altLang="en-US" dirty="0"/>
              <a:t>请输入标题</a:t>
            </a:r>
          </a:p>
        </p:txBody>
      </p:sp>
      <p:sp>
        <p:nvSpPr>
          <p:cNvPr id="57" name="椭圆 56">
            <a:extLst>
              <a:ext uri="{FF2B5EF4-FFF2-40B4-BE49-F238E27FC236}">
                <a16:creationId xmlns:a16="http://schemas.microsoft.com/office/drawing/2014/main" id="{C0814965-D7A2-4B5C-21BA-82DA2438BEBF}"/>
              </a:ext>
            </a:extLst>
          </p:cNvPr>
          <p:cNvSpPr>
            <a:spLocks/>
          </p:cNvSpPr>
          <p:nvPr/>
        </p:nvSpPr>
        <p:spPr>
          <a:xfrm>
            <a:off x="9491767" y="3360369"/>
            <a:ext cx="1262014" cy="1262014"/>
          </a:xfrm>
          <a:prstGeom prst="ellipse">
            <a:avLst/>
          </a:prstGeom>
          <a:noFill/>
          <a:ln>
            <a:gradFill flip="none" rotWithShape="1">
              <a:gsLst>
                <a:gs pos="0">
                  <a:schemeClr val="accent1"/>
                </a:gs>
                <a:gs pos="52000">
                  <a:schemeClr val="accent3"/>
                </a:gs>
                <a:gs pos="100000">
                  <a:schemeClr val="accent4"/>
                </a:gs>
              </a:gsLst>
              <a:lin ang="0" scaled="1"/>
              <a:tileRect/>
            </a:gradFill>
          </a:ln>
          <a:effectLst>
            <a:outerShdw blurRad="139700" dist="38100" dir="2700000" algn="tl" rotWithShape="0">
              <a:srgbClr val="645FE6">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9" name="椭圆 58">
            <a:extLst>
              <a:ext uri="{FF2B5EF4-FFF2-40B4-BE49-F238E27FC236}">
                <a16:creationId xmlns:a16="http://schemas.microsoft.com/office/drawing/2014/main" id="{49B13349-5BD9-44AC-D466-5E1124CFB230}"/>
              </a:ext>
            </a:extLst>
          </p:cNvPr>
          <p:cNvSpPr>
            <a:spLocks/>
          </p:cNvSpPr>
          <p:nvPr/>
        </p:nvSpPr>
        <p:spPr>
          <a:xfrm>
            <a:off x="10085548" y="4585157"/>
            <a:ext cx="74452" cy="74452"/>
          </a:xfrm>
          <a:prstGeom prst="ellipse">
            <a:avLst/>
          </a:prstGeom>
          <a:gradFill flip="none" rotWithShape="1">
            <a:gsLst>
              <a:gs pos="24000">
                <a:srgbClr val="BB9AFF"/>
              </a:gs>
              <a:gs pos="71000">
                <a:srgbClr val="9D35E8"/>
              </a:gs>
              <a:gs pos="100000">
                <a:srgbClr val="6F71F5"/>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0" name="矩形: 圆角 59">
            <a:extLst>
              <a:ext uri="{FF2B5EF4-FFF2-40B4-BE49-F238E27FC236}">
                <a16:creationId xmlns:a16="http://schemas.microsoft.com/office/drawing/2014/main" id="{FD86633B-A56F-0E38-5B01-8CA186AEA804}"/>
              </a:ext>
            </a:extLst>
          </p:cNvPr>
          <p:cNvSpPr/>
          <p:nvPr/>
        </p:nvSpPr>
        <p:spPr>
          <a:xfrm>
            <a:off x="1052152" y="2298480"/>
            <a:ext cx="1675288" cy="417903"/>
          </a:xfrm>
          <a:prstGeom prst="roundRect">
            <a:avLst>
              <a:gd name="adj" fmla="val 50000"/>
            </a:avLst>
          </a:prstGeom>
          <a:noFill/>
          <a:ln>
            <a:gradFill flip="none" rotWithShape="1">
              <a:gsLst>
                <a:gs pos="0">
                  <a:schemeClr val="accent1"/>
                </a:gs>
                <a:gs pos="52000">
                  <a:schemeClr val="accent3"/>
                </a:gs>
                <a:gs pos="100000">
                  <a:schemeClr val="accent4"/>
                </a:gs>
              </a:gsLst>
              <a:lin ang="0" scaled="1"/>
              <a:tileRect/>
            </a:gradFill>
          </a:ln>
          <a:effectLst>
            <a:outerShdw blurRad="139700" dist="38100" dir="2700000" algn="tl" rotWithShape="0">
              <a:srgbClr val="645FE6">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文本框 60">
            <a:extLst>
              <a:ext uri="{FF2B5EF4-FFF2-40B4-BE49-F238E27FC236}">
                <a16:creationId xmlns:a16="http://schemas.microsoft.com/office/drawing/2014/main" id="{31588CEB-EEA5-44C9-F8DC-95AE0E9E53CE}"/>
              </a:ext>
            </a:extLst>
          </p:cNvPr>
          <p:cNvSpPr txBox="1"/>
          <p:nvPr/>
        </p:nvSpPr>
        <p:spPr>
          <a:xfrm>
            <a:off x="1312715" y="2337240"/>
            <a:ext cx="1154162" cy="325217"/>
          </a:xfrm>
          <a:prstGeom prst="rect">
            <a:avLst/>
          </a:prstGeom>
          <a:noFill/>
        </p:spPr>
        <p:txBody>
          <a:bodyPr wrap="none" lIns="0" tIns="0" rIns="0" bIns="0" rtlCol="0">
            <a:spAutoFit/>
          </a:bodyPr>
          <a:lstStyle/>
          <a:p>
            <a:pPr>
              <a:lnSpc>
                <a:spcPct val="125000"/>
              </a:lnSpc>
            </a:pPr>
            <a:r>
              <a:rPr lang="zh-CN" altLang="en-US" dirty="0">
                <a:solidFill>
                  <a:schemeClr val="accent1"/>
                </a:solidFill>
              </a:rPr>
              <a:t>请输入内容</a:t>
            </a:r>
          </a:p>
        </p:txBody>
      </p:sp>
      <p:sp>
        <p:nvSpPr>
          <p:cNvPr id="62" name="椭圆 61">
            <a:extLst>
              <a:ext uri="{FF2B5EF4-FFF2-40B4-BE49-F238E27FC236}">
                <a16:creationId xmlns:a16="http://schemas.microsoft.com/office/drawing/2014/main" id="{A3C3FB6B-7FD2-7DBB-1917-5177AF473BC2}"/>
              </a:ext>
            </a:extLst>
          </p:cNvPr>
          <p:cNvSpPr>
            <a:spLocks/>
          </p:cNvSpPr>
          <p:nvPr/>
        </p:nvSpPr>
        <p:spPr>
          <a:xfrm>
            <a:off x="1363933" y="3465513"/>
            <a:ext cx="1051726" cy="1051726"/>
          </a:xfrm>
          <a:prstGeom prst="ellipse">
            <a:avLst/>
          </a:prstGeom>
          <a:gradFill flip="none" rotWithShape="1">
            <a:gsLst>
              <a:gs pos="24000">
                <a:srgbClr val="BB9AFF"/>
              </a:gs>
              <a:gs pos="71000">
                <a:srgbClr val="9D35E8"/>
              </a:gs>
              <a:gs pos="100000">
                <a:srgbClr val="6F71F5"/>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3" name="矩形: 圆角 62">
            <a:extLst>
              <a:ext uri="{FF2B5EF4-FFF2-40B4-BE49-F238E27FC236}">
                <a16:creationId xmlns:a16="http://schemas.microsoft.com/office/drawing/2014/main" id="{D5C8BA39-C248-3C0D-867B-945C4DE8AE93}"/>
              </a:ext>
            </a:extLst>
          </p:cNvPr>
          <p:cNvSpPr/>
          <p:nvPr/>
        </p:nvSpPr>
        <p:spPr>
          <a:xfrm>
            <a:off x="1052152" y="2834382"/>
            <a:ext cx="1675288" cy="417903"/>
          </a:xfrm>
          <a:prstGeom prst="roundRect">
            <a:avLst>
              <a:gd name="adj" fmla="val 50000"/>
            </a:avLst>
          </a:prstGeom>
          <a:noFill/>
          <a:ln>
            <a:gradFill flip="none" rotWithShape="1">
              <a:gsLst>
                <a:gs pos="0">
                  <a:schemeClr val="accent1"/>
                </a:gs>
                <a:gs pos="52000">
                  <a:schemeClr val="accent3"/>
                </a:gs>
                <a:gs pos="100000">
                  <a:schemeClr val="accent4"/>
                </a:gs>
              </a:gsLst>
              <a:lin ang="0" scaled="1"/>
              <a:tileRect/>
            </a:gradFill>
          </a:ln>
          <a:effectLst>
            <a:outerShdw blurRad="139700" dist="38100" dir="2700000" algn="tl" rotWithShape="0">
              <a:srgbClr val="645FE6">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文本框 63">
            <a:extLst>
              <a:ext uri="{FF2B5EF4-FFF2-40B4-BE49-F238E27FC236}">
                <a16:creationId xmlns:a16="http://schemas.microsoft.com/office/drawing/2014/main" id="{EDB21096-0EF2-2963-6A78-29A0DFEC334A}"/>
              </a:ext>
            </a:extLst>
          </p:cNvPr>
          <p:cNvSpPr txBox="1"/>
          <p:nvPr/>
        </p:nvSpPr>
        <p:spPr>
          <a:xfrm>
            <a:off x="1312715" y="2873142"/>
            <a:ext cx="1154162" cy="325217"/>
          </a:xfrm>
          <a:prstGeom prst="rect">
            <a:avLst/>
          </a:prstGeom>
          <a:noFill/>
        </p:spPr>
        <p:txBody>
          <a:bodyPr wrap="none" lIns="0" tIns="0" rIns="0" bIns="0" rtlCol="0">
            <a:spAutoFit/>
          </a:bodyPr>
          <a:lstStyle/>
          <a:p>
            <a:pPr>
              <a:lnSpc>
                <a:spcPct val="125000"/>
              </a:lnSpc>
            </a:pPr>
            <a:r>
              <a:rPr lang="zh-CN" altLang="en-US" dirty="0">
                <a:solidFill>
                  <a:schemeClr val="accent1"/>
                </a:solidFill>
              </a:rPr>
              <a:t>请输入内容</a:t>
            </a:r>
          </a:p>
        </p:txBody>
      </p:sp>
      <p:sp>
        <p:nvSpPr>
          <p:cNvPr id="65" name="矩形: 圆角 64">
            <a:extLst>
              <a:ext uri="{FF2B5EF4-FFF2-40B4-BE49-F238E27FC236}">
                <a16:creationId xmlns:a16="http://schemas.microsoft.com/office/drawing/2014/main" id="{C4297AA1-D023-F15F-AC77-64A9C526B011}"/>
              </a:ext>
            </a:extLst>
          </p:cNvPr>
          <p:cNvSpPr/>
          <p:nvPr/>
        </p:nvSpPr>
        <p:spPr>
          <a:xfrm>
            <a:off x="1052152" y="4753944"/>
            <a:ext cx="1675288" cy="417903"/>
          </a:xfrm>
          <a:prstGeom prst="roundRect">
            <a:avLst>
              <a:gd name="adj" fmla="val 50000"/>
            </a:avLst>
          </a:prstGeom>
          <a:noFill/>
          <a:ln>
            <a:gradFill flip="none" rotWithShape="1">
              <a:gsLst>
                <a:gs pos="0">
                  <a:schemeClr val="accent1"/>
                </a:gs>
                <a:gs pos="52000">
                  <a:schemeClr val="accent3"/>
                </a:gs>
                <a:gs pos="100000">
                  <a:schemeClr val="accent4"/>
                </a:gs>
              </a:gsLst>
              <a:lin ang="0" scaled="1"/>
              <a:tileRect/>
            </a:gradFill>
          </a:ln>
          <a:effectLst>
            <a:outerShdw blurRad="139700" dist="38100" dir="2700000" algn="tl" rotWithShape="0">
              <a:srgbClr val="645FE6">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文本框 65">
            <a:extLst>
              <a:ext uri="{FF2B5EF4-FFF2-40B4-BE49-F238E27FC236}">
                <a16:creationId xmlns:a16="http://schemas.microsoft.com/office/drawing/2014/main" id="{CEB6A9B7-4D6A-0565-308E-A871023D653D}"/>
              </a:ext>
            </a:extLst>
          </p:cNvPr>
          <p:cNvSpPr txBox="1"/>
          <p:nvPr/>
        </p:nvSpPr>
        <p:spPr>
          <a:xfrm>
            <a:off x="1312715" y="4792704"/>
            <a:ext cx="1154162" cy="325217"/>
          </a:xfrm>
          <a:prstGeom prst="rect">
            <a:avLst/>
          </a:prstGeom>
          <a:noFill/>
        </p:spPr>
        <p:txBody>
          <a:bodyPr wrap="none" lIns="0" tIns="0" rIns="0" bIns="0" rtlCol="0">
            <a:spAutoFit/>
          </a:bodyPr>
          <a:lstStyle/>
          <a:p>
            <a:pPr>
              <a:lnSpc>
                <a:spcPct val="125000"/>
              </a:lnSpc>
            </a:pPr>
            <a:r>
              <a:rPr lang="zh-CN" altLang="en-US" dirty="0">
                <a:solidFill>
                  <a:schemeClr val="accent1"/>
                </a:solidFill>
              </a:rPr>
              <a:t>请输入内容</a:t>
            </a:r>
          </a:p>
        </p:txBody>
      </p:sp>
      <p:sp>
        <p:nvSpPr>
          <p:cNvPr id="67" name="矩形: 圆角 66">
            <a:extLst>
              <a:ext uri="{FF2B5EF4-FFF2-40B4-BE49-F238E27FC236}">
                <a16:creationId xmlns:a16="http://schemas.microsoft.com/office/drawing/2014/main" id="{5256E1C5-D8BD-34B7-E732-FF3C6C88F4CB}"/>
              </a:ext>
            </a:extLst>
          </p:cNvPr>
          <p:cNvSpPr/>
          <p:nvPr/>
        </p:nvSpPr>
        <p:spPr>
          <a:xfrm>
            <a:off x="1052152" y="5289846"/>
            <a:ext cx="1675288" cy="417903"/>
          </a:xfrm>
          <a:prstGeom prst="roundRect">
            <a:avLst>
              <a:gd name="adj" fmla="val 50000"/>
            </a:avLst>
          </a:prstGeom>
          <a:noFill/>
          <a:ln>
            <a:gradFill flip="none" rotWithShape="1">
              <a:gsLst>
                <a:gs pos="0">
                  <a:schemeClr val="accent1"/>
                </a:gs>
                <a:gs pos="52000">
                  <a:schemeClr val="accent3"/>
                </a:gs>
                <a:gs pos="100000">
                  <a:schemeClr val="accent4"/>
                </a:gs>
              </a:gsLst>
              <a:lin ang="0" scaled="1"/>
              <a:tileRect/>
            </a:gradFill>
          </a:ln>
          <a:effectLst>
            <a:outerShdw blurRad="139700" dist="38100" dir="2700000" algn="tl" rotWithShape="0">
              <a:srgbClr val="645FE6">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文本框 67">
            <a:extLst>
              <a:ext uri="{FF2B5EF4-FFF2-40B4-BE49-F238E27FC236}">
                <a16:creationId xmlns:a16="http://schemas.microsoft.com/office/drawing/2014/main" id="{7B6A272A-1063-263B-1D4A-3CD14F26B626}"/>
              </a:ext>
            </a:extLst>
          </p:cNvPr>
          <p:cNvSpPr txBox="1"/>
          <p:nvPr/>
        </p:nvSpPr>
        <p:spPr>
          <a:xfrm>
            <a:off x="1312715" y="5328606"/>
            <a:ext cx="1154162" cy="325217"/>
          </a:xfrm>
          <a:prstGeom prst="rect">
            <a:avLst/>
          </a:prstGeom>
          <a:noFill/>
        </p:spPr>
        <p:txBody>
          <a:bodyPr wrap="none" lIns="0" tIns="0" rIns="0" bIns="0" rtlCol="0">
            <a:spAutoFit/>
          </a:bodyPr>
          <a:lstStyle/>
          <a:p>
            <a:pPr>
              <a:lnSpc>
                <a:spcPct val="125000"/>
              </a:lnSpc>
            </a:pPr>
            <a:r>
              <a:rPr lang="zh-CN" altLang="en-US" dirty="0">
                <a:solidFill>
                  <a:schemeClr val="accent1"/>
                </a:solidFill>
              </a:rPr>
              <a:t>请输入内容</a:t>
            </a:r>
          </a:p>
        </p:txBody>
      </p:sp>
      <p:sp>
        <p:nvSpPr>
          <p:cNvPr id="69" name="椭圆 68">
            <a:extLst>
              <a:ext uri="{FF2B5EF4-FFF2-40B4-BE49-F238E27FC236}">
                <a16:creationId xmlns:a16="http://schemas.microsoft.com/office/drawing/2014/main" id="{BDA18228-4F93-2893-EEA3-E2941CD9C155}"/>
              </a:ext>
            </a:extLst>
          </p:cNvPr>
          <p:cNvSpPr>
            <a:spLocks/>
          </p:cNvSpPr>
          <p:nvPr/>
        </p:nvSpPr>
        <p:spPr>
          <a:xfrm>
            <a:off x="1258789" y="3360369"/>
            <a:ext cx="1262014" cy="1262014"/>
          </a:xfrm>
          <a:prstGeom prst="ellipse">
            <a:avLst/>
          </a:prstGeom>
          <a:noFill/>
          <a:ln>
            <a:gradFill flip="none" rotWithShape="1">
              <a:gsLst>
                <a:gs pos="0">
                  <a:schemeClr val="accent1"/>
                </a:gs>
                <a:gs pos="52000">
                  <a:schemeClr val="accent3"/>
                </a:gs>
                <a:gs pos="100000">
                  <a:schemeClr val="accent4"/>
                </a:gs>
              </a:gsLst>
              <a:lin ang="0" scaled="1"/>
              <a:tileRect/>
            </a:gradFill>
          </a:ln>
          <a:effectLst>
            <a:outerShdw blurRad="139700" dist="38100" dir="2700000" algn="tl" rotWithShape="0">
              <a:srgbClr val="645FE6">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0" name="椭圆 69">
            <a:extLst>
              <a:ext uri="{FF2B5EF4-FFF2-40B4-BE49-F238E27FC236}">
                <a16:creationId xmlns:a16="http://schemas.microsoft.com/office/drawing/2014/main" id="{DA11AAC9-A7DE-71A1-8283-05FC1E19DB53}"/>
              </a:ext>
            </a:extLst>
          </p:cNvPr>
          <p:cNvSpPr>
            <a:spLocks/>
          </p:cNvSpPr>
          <p:nvPr/>
        </p:nvSpPr>
        <p:spPr>
          <a:xfrm>
            <a:off x="1852570" y="3318945"/>
            <a:ext cx="74452" cy="74452"/>
          </a:xfrm>
          <a:prstGeom prst="ellipse">
            <a:avLst/>
          </a:prstGeom>
          <a:gradFill flip="none" rotWithShape="1">
            <a:gsLst>
              <a:gs pos="24000">
                <a:srgbClr val="BB9AFF"/>
              </a:gs>
              <a:gs pos="71000">
                <a:srgbClr val="9D35E8"/>
              </a:gs>
              <a:gs pos="100000">
                <a:srgbClr val="6F71F5"/>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1" name="椭圆 70">
            <a:extLst>
              <a:ext uri="{FF2B5EF4-FFF2-40B4-BE49-F238E27FC236}">
                <a16:creationId xmlns:a16="http://schemas.microsoft.com/office/drawing/2014/main" id="{2D0B3F15-8959-B608-C3EC-6DD5958AA303}"/>
              </a:ext>
            </a:extLst>
          </p:cNvPr>
          <p:cNvSpPr>
            <a:spLocks/>
          </p:cNvSpPr>
          <p:nvPr/>
        </p:nvSpPr>
        <p:spPr>
          <a:xfrm>
            <a:off x="1852570" y="4585157"/>
            <a:ext cx="74452" cy="74452"/>
          </a:xfrm>
          <a:prstGeom prst="ellipse">
            <a:avLst/>
          </a:prstGeom>
          <a:gradFill flip="none" rotWithShape="1">
            <a:gsLst>
              <a:gs pos="24000">
                <a:srgbClr val="BB9AFF"/>
              </a:gs>
              <a:gs pos="71000">
                <a:srgbClr val="9D35E8"/>
              </a:gs>
              <a:gs pos="100000">
                <a:srgbClr val="6F71F5"/>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5" name="组合 4">
            <a:extLst>
              <a:ext uri="{FF2B5EF4-FFF2-40B4-BE49-F238E27FC236}">
                <a16:creationId xmlns:a16="http://schemas.microsoft.com/office/drawing/2014/main" id="{87297B33-66AB-91B6-5A24-FE2DFB055F7E}"/>
              </a:ext>
            </a:extLst>
          </p:cNvPr>
          <p:cNvGrpSpPr/>
          <p:nvPr/>
        </p:nvGrpSpPr>
        <p:grpSpPr>
          <a:xfrm>
            <a:off x="3563437" y="1470689"/>
            <a:ext cx="5475839" cy="4889469"/>
            <a:chOff x="3563437" y="1470689"/>
            <a:chExt cx="5475839" cy="4889469"/>
          </a:xfrm>
        </p:grpSpPr>
        <p:sp>
          <p:nvSpPr>
            <p:cNvPr id="73" name="弧形 72">
              <a:extLst>
                <a:ext uri="{FF2B5EF4-FFF2-40B4-BE49-F238E27FC236}">
                  <a16:creationId xmlns:a16="http://schemas.microsoft.com/office/drawing/2014/main" id="{540D1B81-5E92-4F49-B877-9C027470D709}"/>
                </a:ext>
              </a:extLst>
            </p:cNvPr>
            <p:cNvSpPr/>
            <p:nvPr/>
          </p:nvSpPr>
          <p:spPr>
            <a:xfrm rot="16200000">
              <a:off x="3552624" y="1481502"/>
              <a:ext cx="4889469" cy="4867844"/>
            </a:xfrm>
            <a:prstGeom prst="arc">
              <a:avLst>
                <a:gd name="adj1" fmla="val 2102516"/>
                <a:gd name="adj2" fmla="val 8728898"/>
              </a:avLst>
            </a:prstGeom>
            <a:noFill/>
            <a:ln w="12700">
              <a:solidFill>
                <a:schemeClr val="accent4"/>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dirty="0"/>
            </a:p>
          </p:txBody>
        </p:sp>
        <p:sp>
          <p:nvSpPr>
            <p:cNvPr id="74" name="弧形 73">
              <a:extLst>
                <a:ext uri="{FF2B5EF4-FFF2-40B4-BE49-F238E27FC236}">
                  <a16:creationId xmlns:a16="http://schemas.microsoft.com/office/drawing/2014/main" id="{50ED3BEF-4562-24B3-6DAF-7DCE855671D3}"/>
                </a:ext>
              </a:extLst>
            </p:cNvPr>
            <p:cNvSpPr/>
            <p:nvPr/>
          </p:nvSpPr>
          <p:spPr>
            <a:xfrm rot="16200000">
              <a:off x="3849514" y="1481502"/>
              <a:ext cx="4889469" cy="4867844"/>
            </a:xfrm>
            <a:prstGeom prst="arc">
              <a:avLst>
                <a:gd name="adj1" fmla="val 2900004"/>
                <a:gd name="adj2" fmla="val 7299412"/>
              </a:avLst>
            </a:prstGeom>
            <a:noFill/>
            <a:ln w="12700">
              <a:solidFill>
                <a:schemeClr val="accent5">
                  <a:alpha val="5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75" name="弧形 74">
              <a:extLst>
                <a:ext uri="{FF2B5EF4-FFF2-40B4-BE49-F238E27FC236}">
                  <a16:creationId xmlns:a16="http://schemas.microsoft.com/office/drawing/2014/main" id="{38E5B458-CA2B-27D4-5287-2364C3E199EE}"/>
                </a:ext>
              </a:extLst>
            </p:cNvPr>
            <p:cNvSpPr/>
            <p:nvPr/>
          </p:nvSpPr>
          <p:spPr>
            <a:xfrm rot="16200000">
              <a:off x="4160619" y="1481502"/>
              <a:ext cx="4889469" cy="4867844"/>
            </a:xfrm>
            <a:prstGeom prst="arc">
              <a:avLst>
                <a:gd name="adj1" fmla="val 3642727"/>
                <a:gd name="adj2" fmla="val 6915584"/>
              </a:avLst>
            </a:prstGeom>
            <a:noFill/>
            <a:ln w="12700">
              <a:solidFill>
                <a:schemeClr val="accent2">
                  <a:alpha val="2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grpSp>
        <p:nvGrpSpPr>
          <p:cNvPr id="76" name="组合 75">
            <a:extLst>
              <a:ext uri="{FF2B5EF4-FFF2-40B4-BE49-F238E27FC236}">
                <a16:creationId xmlns:a16="http://schemas.microsoft.com/office/drawing/2014/main" id="{A92221A2-66DD-4197-3634-836506CDBFE8}"/>
              </a:ext>
            </a:extLst>
          </p:cNvPr>
          <p:cNvGrpSpPr/>
          <p:nvPr/>
        </p:nvGrpSpPr>
        <p:grpSpPr>
          <a:xfrm flipH="1">
            <a:off x="3082314" y="1470689"/>
            <a:ext cx="5475839" cy="4889469"/>
            <a:chOff x="3563437" y="1470689"/>
            <a:chExt cx="5475839" cy="4889469"/>
          </a:xfrm>
        </p:grpSpPr>
        <p:sp>
          <p:nvSpPr>
            <p:cNvPr id="77" name="弧形 76">
              <a:extLst>
                <a:ext uri="{FF2B5EF4-FFF2-40B4-BE49-F238E27FC236}">
                  <a16:creationId xmlns:a16="http://schemas.microsoft.com/office/drawing/2014/main" id="{56A059D7-8215-5932-40B7-27EF07C2D335}"/>
                </a:ext>
              </a:extLst>
            </p:cNvPr>
            <p:cNvSpPr/>
            <p:nvPr/>
          </p:nvSpPr>
          <p:spPr>
            <a:xfrm rot="16200000">
              <a:off x="3552624" y="1481502"/>
              <a:ext cx="4889469" cy="4867844"/>
            </a:xfrm>
            <a:prstGeom prst="arc">
              <a:avLst>
                <a:gd name="adj1" fmla="val 2102516"/>
                <a:gd name="adj2" fmla="val 8728898"/>
              </a:avLst>
            </a:prstGeom>
            <a:noFill/>
            <a:ln w="12700">
              <a:solidFill>
                <a:schemeClr val="accent4"/>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dirty="0"/>
            </a:p>
          </p:txBody>
        </p:sp>
        <p:sp>
          <p:nvSpPr>
            <p:cNvPr id="78" name="弧形 77">
              <a:extLst>
                <a:ext uri="{FF2B5EF4-FFF2-40B4-BE49-F238E27FC236}">
                  <a16:creationId xmlns:a16="http://schemas.microsoft.com/office/drawing/2014/main" id="{E35D00F0-67D2-C3BC-684D-5A08814F458B}"/>
                </a:ext>
              </a:extLst>
            </p:cNvPr>
            <p:cNvSpPr/>
            <p:nvPr/>
          </p:nvSpPr>
          <p:spPr>
            <a:xfrm rot="16200000">
              <a:off x="3849514" y="1481502"/>
              <a:ext cx="4889469" cy="4867844"/>
            </a:xfrm>
            <a:prstGeom prst="arc">
              <a:avLst>
                <a:gd name="adj1" fmla="val 2900004"/>
                <a:gd name="adj2" fmla="val 7299412"/>
              </a:avLst>
            </a:prstGeom>
            <a:noFill/>
            <a:ln w="12700">
              <a:solidFill>
                <a:schemeClr val="accent5">
                  <a:alpha val="5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79" name="弧形 78">
              <a:extLst>
                <a:ext uri="{FF2B5EF4-FFF2-40B4-BE49-F238E27FC236}">
                  <a16:creationId xmlns:a16="http://schemas.microsoft.com/office/drawing/2014/main" id="{BD3C4E71-2B91-BF2C-EC86-170ABBB5EE21}"/>
                </a:ext>
              </a:extLst>
            </p:cNvPr>
            <p:cNvSpPr/>
            <p:nvPr/>
          </p:nvSpPr>
          <p:spPr>
            <a:xfrm rot="16200000">
              <a:off x="4160619" y="1481502"/>
              <a:ext cx="4889469" cy="4867844"/>
            </a:xfrm>
            <a:prstGeom prst="arc">
              <a:avLst>
                <a:gd name="adj1" fmla="val 3642727"/>
                <a:gd name="adj2" fmla="val 6915584"/>
              </a:avLst>
            </a:prstGeom>
            <a:noFill/>
            <a:ln w="12700">
              <a:solidFill>
                <a:schemeClr val="accent2">
                  <a:alpha val="2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sp>
        <p:nvSpPr>
          <p:cNvPr id="98" name="任意多边形: 形状 97">
            <a:extLst>
              <a:ext uri="{FF2B5EF4-FFF2-40B4-BE49-F238E27FC236}">
                <a16:creationId xmlns:a16="http://schemas.microsoft.com/office/drawing/2014/main" id="{40666615-6CC3-2FDB-9D46-0A4CB1CDB174}"/>
              </a:ext>
            </a:extLst>
          </p:cNvPr>
          <p:cNvSpPr/>
          <p:nvPr/>
        </p:nvSpPr>
        <p:spPr>
          <a:xfrm>
            <a:off x="2367427" y="6175882"/>
            <a:ext cx="1364236" cy="682118"/>
          </a:xfrm>
          <a:custGeom>
            <a:avLst/>
            <a:gdLst>
              <a:gd name="connsiteX0" fmla="*/ 682118 w 1364236"/>
              <a:gd name="connsiteY0" fmla="*/ 0 h 682118"/>
              <a:gd name="connsiteX1" fmla="*/ 1364236 w 1364236"/>
              <a:gd name="connsiteY1" fmla="*/ 682118 h 682118"/>
              <a:gd name="connsiteX2" fmla="*/ 0 w 1364236"/>
              <a:gd name="connsiteY2" fmla="*/ 682118 h 682118"/>
              <a:gd name="connsiteX3" fmla="*/ 682118 w 1364236"/>
              <a:gd name="connsiteY3" fmla="*/ 0 h 682118"/>
            </a:gdLst>
            <a:ahLst/>
            <a:cxnLst>
              <a:cxn ang="0">
                <a:pos x="connsiteX0" y="connsiteY0"/>
              </a:cxn>
              <a:cxn ang="0">
                <a:pos x="connsiteX1" y="connsiteY1"/>
              </a:cxn>
              <a:cxn ang="0">
                <a:pos x="connsiteX2" y="connsiteY2"/>
              </a:cxn>
              <a:cxn ang="0">
                <a:pos x="connsiteX3" y="connsiteY3"/>
              </a:cxn>
            </a:cxnLst>
            <a:rect l="l" t="t" r="r" b="b"/>
            <a:pathLst>
              <a:path w="1364236" h="682118">
                <a:moveTo>
                  <a:pt x="682118" y="0"/>
                </a:moveTo>
                <a:cubicBezTo>
                  <a:pt x="1058841" y="0"/>
                  <a:pt x="1364236" y="305395"/>
                  <a:pt x="1364236" y="682118"/>
                </a:cubicBezTo>
                <a:lnTo>
                  <a:pt x="0" y="682118"/>
                </a:lnTo>
                <a:cubicBezTo>
                  <a:pt x="0" y="305395"/>
                  <a:pt x="305395" y="0"/>
                  <a:pt x="682118" y="0"/>
                </a:cubicBezTo>
                <a:close/>
              </a:path>
            </a:pathLst>
          </a:custGeom>
          <a:gradFill>
            <a:gsLst>
              <a:gs pos="7000">
                <a:srgbClr val="FED6A9"/>
              </a:gs>
              <a:gs pos="100000">
                <a:srgbClr val="E5468B"/>
              </a:gs>
            </a:gsLst>
            <a:path path="circle">
              <a:fillToRect r="100000" b="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119" name="任意多边形: 形状 118">
            <a:extLst>
              <a:ext uri="{FF2B5EF4-FFF2-40B4-BE49-F238E27FC236}">
                <a16:creationId xmlns:a16="http://schemas.microsoft.com/office/drawing/2014/main" id="{78964264-599E-B921-66DC-70BE997F4DC8}"/>
              </a:ext>
            </a:extLst>
          </p:cNvPr>
          <p:cNvSpPr/>
          <p:nvPr/>
        </p:nvSpPr>
        <p:spPr>
          <a:xfrm rot="13500000">
            <a:off x="9163172" y="-795085"/>
            <a:ext cx="3177109" cy="2291212"/>
          </a:xfrm>
          <a:custGeom>
            <a:avLst/>
            <a:gdLst>
              <a:gd name="connsiteX0" fmla="*/ 3177109 w 3177109"/>
              <a:gd name="connsiteY0" fmla="*/ 52763 h 2291212"/>
              <a:gd name="connsiteX1" fmla="*/ 2278871 w 3177109"/>
              <a:gd name="connsiteY1" fmla="*/ 951001 h 2291212"/>
              <a:gd name="connsiteX2" fmla="*/ 2215789 w 3177109"/>
              <a:gd name="connsiteY2" fmla="*/ 960628 h 2291212"/>
              <a:gd name="connsiteX3" fmla="*/ 741834 w 3177109"/>
              <a:gd name="connsiteY3" fmla="*/ 2169551 h 2291212"/>
              <a:gd name="connsiteX4" fmla="*/ 697305 w 3177109"/>
              <a:gd name="connsiteY4" fmla="*/ 2291212 h 2291212"/>
              <a:gd name="connsiteX5" fmla="*/ 0 w 3177109"/>
              <a:gd name="connsiteY5" fmla="*/ 1593907 h 2291212"/>
              <a:gd name="connsiteX6" fmla="*/ 19944 w 3177109"/>
              <a:gd name="connsiteY6" fmla="*/ 1552506 h 2291212"/>
              <a:gd name="connsiteX7" fmla="*/ 2628431 w 3177109"/>
              <a:gd name="connsiteY7" fmla="*/ 0 h 2291212"/>
              <a:gd name="connsiteX8" fmla="*/ 2931741 w 3177109"/>
              <a:gd name="connsiteY8" fmla="*/ 15316 h 22912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77109" h="2291212">
                <a:moveTo>
                  <a:pt x="3177109" y="52763"/>
                </a:moveTo>
                <a:lnTo>
                  <a:pt x="2278871" y="951001"/>
                </a:lnTo>
                <a:lnTo>
                  <a:pt x="2215789" y="960628"/>
                </a:lnTo>
                <a:cubicBezTo>
                  <a:pt x="1549352" y="1097001"/>
                  <a:pt x="1000857" y="1557153"/>
                  <a:pt x="741834" y="2169551"/>
                </a:cubicBezTo>
                <a:lnTo>
                  <a:pt x="697305" y="2291212"/>
                </a:lnTo>
                <a:lnTo>
                  <a:pt x="0" y="1593907"/>
                </a:lnTo>
                <a:lnTo>
                  <a:pt x="19944" y="1552506"/>
                </a:lnTo>
                <a:cubicBezTo>
                  <a:pt x="522295" y="627763"/>
                  <a:pt x="1502052" y="0"/>
                  <a:pt x="2628431" y="0"/>
                </a:cubicBezTo>
                <a:cubicBezTo>
                  <a:pt x="2730829" y="0"/>
                  <a:pt x="2832015" y="5188"/>
                  <a:pt x="2931741" y="15316"/>
                </a:cubicBezTo>
                <a:close/>
              </a:path>
            </a:pathLst>
          </a:custGeom>
          <a:gradFill>
            <a:gsLst>
              <a:gs pos="28000">
                <a:srgbClr val="EF9EDC"/>
              </a:gs>
              <a:gs pos="79000">
                <a:srgbClr val="645FE6"/>
              </a:gs>
              <a:gs pos="56000">
                <a:srgbClr val="645FE6">
                  <a:lumMod val="70000"/>
                  <a:lumOff val="30000"/>
                </a:srgbClr>
              </a:gs>
            </a:gsLst>
            <a:path path="circle">
              <a:fillToRect r="100000" b="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grpSp>
        <p:nvGrpSpPr>
          <p:cNvPr id="13" name="组合 12">
            <a:extLst>
              <a:ext uri="{FF2B5EF4-FFF2-40B4-BE49-F238E27FC236}">
                <a16:creationId xmlns:a16="http://schemas.microsoft.com/office/drawing/2014/main" id="{B8E09B03-F7A2-A064-BDAC-403E21EE4929}"/>
              </a:ext>
            </a:extLst>
          </p:cNvPr>
          <p:cNvGrpSpPr/>
          <p:nvPr/>
        </p:nvGrpSpPr>
        <p:grpSpPr>
          <a:xfrm>
            <a:off x="8283480" y="74176"/>
            <a:ext cx="1460374" cy="458703"/>
            <a:chOff x="8283480" y="74176"/>
            <a:chExt cx="1460374" cy="458703"/>
          </a:xfrm>
        </p:grpSpPr>
        <p:sp>
          <p:nvSpPr>
            <p:cNvPr id="142" name="椭圆 141">
              <a:extLst>
                <a:ext uri="{FF2B5EF4-FFF2-40B4-BE49-F238E27FC236}">
                  <a16:creationId xmlns:a16="http://schemas.microsoft.com/office/drawing/2014/main" id="{C6ED8844-FCD8-55C6-63AF-5E9F1CD41B46}"/>
                </a:ext>
              </a:extLst>
            </p:cNvPr>
            <p:cNvSpPr/>
            <p:nvPr/>
          </p:nvSpPr>
          <p:spPr>
            <a:xfrm>
              <a:off x="8283480" y="74176"/>
              <a:ext cx="54000" cy="54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3" name="椭圆 142">
              <a:extLst>
                <a:ext uri="{FF2B5EF4-FFF2-40B4-BE49-F238E27FC236}">
                  <a16:creationId xmlns:a16="http://schemas.microsoft.com/office/drawing/2014/main" id="{784ACF6F-D4C8-5439-FE07-589B40FD84A3}"/>
                </a:ext>
              </a:extLst>
            </p:cNvPr>
            <p:cNvSpPr/>
            <p:nvPr/>
          </p:nvSpPr>
          <p:spPr>
            <a:xfrm>
              <a:off x="8517876" y="74176"/>
              <a:ext cx="54000" cy="54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4" name="椭圆 143">
              <a:extLst>
                <a:ext uri="{FF2B5EF4-FFF2-40B4-BE49-F238E27FC236}">
                  <a16:creationId xmlns:a16="http://schemas.microsoft.com/office/drawing/2014/main" id="{1FBC2AD8-B177-A353-7F1D-A6EF72B4ED19}"/>
                </a:ext>
              </a:extLst>
            </p:cNvPr>
            <p:cNvSpPr/>
            <p:nvPr/>
          </p:nvSpPr>
          <p:spPr>
            <a:xfrm>
              <a:off x="8752271" y="74176"/>
              <a:ext cx="54000" cy="54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5" name="椭圆 144">
              <a:extLst>
                <a:ext uri="{FF2B5EF4-FFF2-40B4-BE49-F238E27FC236}">
                  <a16:creationId xmlns:a16="http://schemas.microsoft.com/office/drawing/2014/main" id="{C4FD41EE-D0D3-7726-4FA2-FD1F8950CF39}"/>
                </a:ext>
              </a:extLst>
            </p:cNvPr>
            <p:cNvSpPr/>
            <p:nvPr/>
          </p:nvSpPr>
          <p:spPr>
            <a:xfrm>
              <a:off x="8986667" y="74176"/>
              <a:ext cx="54000" cy="54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6" name="椭圆 145">
              <a:extLst>
                <a:ext uri="{FF2B5EF4-FFF2-40B4-BE49-F238E27FC236}">
                  <a16:creationId xmlns:a16="http://schemas.microsoft.com/office/drawing/2014/main" id="{DF54413B-91E9-1BD7-4C54-2D4F12A4DD06}"/>
                </a:ext>
              </a:extLst>
            </p:cNvPr>
            <p:cNvSpPr/>
            <p:nvPr/>
          </p:nvSpPr>
          <p:spPr>
            <a:xfrm>
              <a:off x="9221062" y="74176"/>
              <a:ext cx="54000" cy="54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7" name="椭圆 146">
              <a:extLst>
                <a:ext uri="{FF2B5EF4-FFF2-40B4-BE49-F238E27FC236}">
                  <a16:creationId xmlns:a16="http://schemas.microsoft.com/office/drawing/2014/main" id="{4C2D91AC-139B-6F36-43F2-980243328820}"/>
                </a:ext>
              </a:extLst>
            </p:cNvPr>
            <p:cNvSpPr/>
            <p:nvPr/>
          </p:nvSpPr>
          <p:spPr>
            <a:xfrm>
              <a:off x="9455458" y="74176"/>
              <a:ext cx="54000" cy="54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8" name="椭圆 147">
              <a:extLst>
                <a:ext uri="{FF2B5EF4-FFF2-40B4-BE49-F238E27FC236}">
                  <a16:creationId xmlns:a16="http://schemas.microsoft.com/office/drawing/2014/main" id="{5F5EF8EB-2EB4-A953-8AC4-1F3D274CF08F}"/>
                </a:ext>
              </a:extLst>
            </p:cNvPr>
            <p:cNvSpPr/>
            <p:nvPr/>
          </p:nvSpPr>
          <p:spPr>
            <a:xfrm>
              <a:off x="9689854" y="74176"/>
              <a:ext cx="54000" cy="54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9" name="椭圆 148">
              <a:extLst>
                <a:ext uri="{FF2B5EF4-FFF2-40B4-BE49-F238E27FC236}">
                  <a16:creationId xmlns:a16="http://schemas.microsoft.com/office/drawing/2014/main" id="{800ACE4C-02E3-2FD8-EEDD-F2C2DC9FAD63}"/>
                </a:ext>
              </a:extLst>
            </p:cNvPr>
            <p:cNvSpPr/>
            <p:nvPr/>
          </p:nvSpPr>
          <p:spPr>
            <a:xfrm>
              <a:off x="8283480" y="276528"/>
              <a:ext cx="54000" cy="54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0" name="椭圆 149">
              <a:extLst>
                <a:ext uri="{FF2B5EF4-FFF2-40B4-BE49-F238E27FC236}">
                  <a16:creationId xmlns:a16="http://schemas.microsoft.com/office/drawing/2014/main" id="{C86C5673-D70B-1D9D-7253-482AD53A8464}"/>
                </a:ext>
              </a:extLst>
            </p:cNvPr>
            <p:cNvSpPr/>
            <p:nvPr/>
          </p:nvSpPr>
          <p:spPr>
            <a:xfrm>
              <a:off x="8517876" y="276528"/>
              <a:ext cx="54000" cy="54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1" name="椭圆 150">
              <a:extLst>
                <a:ext uri="{FF2B5EF4-FFF2-40B4-BE49-F238E27FC236}">
                  <a16:creationId xmlns:a16="http://schemas.microsoft.com/office/drawing/2014/main" id="{2B201BB5-CDF2-0CB2-F86F-7797E7D93B33}"/>
                </a:ext>
              </a:extLst>
            </p:cNvPr>
            <p:cNvSpPr/>
            <p:nvPr/>
          </p:nvSpPr>
          <p:spPr>
            <a:xfrm>
              <a:off x="8752271" y="276528"/>
              <a:ext cx="54000" cy="54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2" name="椭圆 151">
              <a:extLst>
                <a:ext uri="{FF2B5EF4-FFF2-40B4-BE49-F238E27FC236}">
                  <a16:creationId xmlns:a16="http://schemas.microsoft.com/office/drawing/2014/main" id="{DAB80533-502F-4A9D-5B43-23782B19AA75}"/>
                </a:ext>
              </a:extLst>
            </p:cNvPr>
            <p:cNvSpPr/>
            <p:nvPr/>
          </p:nvSpPr>
          <p:spPr>
            <a:xfrm>
              <a:off x="8986667" y="276528"/>
              <a:ext cx="54000" cy="54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3" name="椭圆 152">
              <a:extLst>
                <a:ext uri="{FF2B5EF4-FFF2-40B4-BE49-F238E27FC236}">
                  <a16:creationId xmlns:a16="http://schemas.microsoft.com/office/drawing/2014/main" id="{C79480CF-A247-6F5A-AF86-82B21FDB7144}"/>
                </a:ext>
              </a:extLst>
            </p:cNvPr>
            <p:cNvSpPr/>
            <p:nvPr/>
          </p:nvSpPr>
          <p:spPr>
            <a:xfrm>
              <a:off x="9221062" y="276528"/>
              <a:ext cx="54000" cy="54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4" name="椭圆 153">
              <a:extLst>
                <a:ext uri="{FF2B5EF4-FFF2-40B4-BE49-F238E27FC236}">
                  <a16:creationId xmlns:a16="http://schemas.microsoft.com/office/drawing/2014/main" id="{05112A82-53EE-8CF8-18BA-D7FBA297FB46}"/>
                </a:ext>
              </a:extLst>
            </p:cNvPr>
            <p:cNvSpPr/>
            <p:nvPr/>
          </p:nvSpPr>
          <p:spPr>
            <a:xfrm>
              <a:off x="9455458" y="276528"/>
              <a:ext cx="54000" cy="54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5" name="椭圆 154">
              <a:extLst>
                <a:ext uri="{FF2B5EF4-FFF2-40B4-BE49-F238E27FC236}">
                  <a16:creationId xmlns:a16="http://schemas.microsoft.com/office/drawing/2014/main" id="{070F4E45-8652-4E18-53FD-5D37C842201A}"/>
                </a:ext>
              </a:extLst>
            </p:cNvPr>
            <p:cNvSpPr/>
            <p:nvPr/>
          </p:nvSpPr>
          <p:spPr>
            <a:xfrm>
              <a:off x="9689854" y="276528"/>
              <a:ext cx="54000" cy="54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6" name="椭圆 155">
              <a:extLst>
                <a:ext uri="{FF2B5EF4-FFF2-40B4-BE49-F238E27FC236}">
                  <a16:creationId xmlns:a16="http://schemas.microsoft.com/office/drawing/2014/main" id="{EE5B8002-9AD5-9805-8A1C-71AAFAC1C148}"/>
                </a:ext>
              </a:extLst>
            </p:cNvPr>
            <p:cNvSpPr/>
            <p:nvPr/>
          </p:nvSpPr>
          <p:spPr>
            <a:xfrm>
              <a:off x="8283480" y="478879"/>
              <a:ext cx="54000" cy="54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7" name="椭圆 156">
              <a:extLst>
                <a:ext uri="{FF2B5EF4-FFF2-40B4-BE49-F238E27FC236}">
                  <a16:creationId xmlns:a16="http://schemas.microsoft.com/office/drawing/2014/main" id="{882BF505-B136-D79F-9FBF-37810A829743}"/>
                </a:ext>
              </a:extLst>
            </p:cNvPr>
            <p:cNvSpPr/>
            <p:nvPr/>
          </p:nvSpPr>
          <p:spPr>
            <a:xfrm>
              <a:off x="8517876" y="478879"/>
              <a:ext cx="54000" cy="54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8" name="椭圆 157">
              <a:extLst>
                <a:ext uri="{FF2B5EF4-FFF2-40B4-BE49-F238E27FC236}">
                  <a16:creationId xmlns:a16="http://schemas.microsoft.com/office/drawing/2014/main" id="{168F2C70-7BF7-3A65-BF34-5994A9B378F8}"/>
                </a:ext>
              </a:extLst>
            </p:cNvPr>
            <p:cNvSpPr/>
            <p:nvPr/>
          </p:nvSpPr>
          <p:spPr>
            <a:xfrm>
              <a:off x="8752271" y="478879"/>
              <a:ext cx="54000" cy="54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9" name="椭圆 158">
              <a:extLst>
                <a:ext uri="{FF2B5EF4-FFF2-40B4-BE49-F238E27FC236}">
                  <a16:creationId xmlns:a16="http://schemas.microsoft.com/office/drawing/2014/main" id="{ED8D11C0-17BB-57F6-CF7E-01A300BC51F2}"/>
                </a:ext>
              </a:extLst>
            </p:cNvPr>
            <p:cNvSpPr/>
            <p:nvPr/>
          </p:nvSpPr>
          <p:spPr>
            <a:xfrm>
              <a:off x="8986667" y="478879"/>
              <a:ext cx="54000" cy="54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0" name="椭圆 159">
              <a:extLst>
                <a:ext uri="{FF2B5EF4-FFF2-40B4-BE49-F238E27FC236}">
                  <a16:creationId xmlns:a16="http://schemas.microsoft.com/office/drawing/2014/main" id="{F821928D-6FC6-412E-8708-54309EF2D085}"/>
                </a:ext>
              </a:extLst>
            </p:cNvPr>
            <p:cNvSpPr/>
            <p:nvPr/>
          </p:nvSpPr>
          <p:spPr>
            <a:xfrm>
              <a:off x="9221062" y="478879"/>
              <a:ext cx="54000" cy="54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1" name="椭圆 160">
              <a:extLst>
                <a:ext uri="{FF2B5EF4-FFF2-40B4-BE49-F238E27FC236}">
                  <a16:creationId xmlns:a16="http://schemas.microsoft.com/office/drawing/2014/main" id="{F11ED056-E587-0161-BA72-2E40CAF8889F}"/>
                </a:ext>
              </a:extLst>
            </p:cNvPr>
            <p:cNvSpPr/>
            <p:nvPr/>
          </p:nvSpPr>
          <p:spPr>
            <a:xfrm>
              <a:off x="9455458" y="478879"/>
              <a:ext cx="54000" cy="54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2" name="椭圆 161">
              <a:extLst>
                <a:ext uri="{FF2B5EF4-FFF2-40B4-BE49-F238E27FC236}">
                  <a16:creationId xmlns:a16="http://schemas.microsoft.com/office/drawing/2014/main" id="{1EF364FE-B1A9-DB0B-C613-BC1353F78ABF}"/>
                </a:ext>
              </a:extLst>
            </p:cNvPr>
            <p:cNvSpPr/>
            <p:nvPr/>
          </p:nvSpPr>
          <p:spPr>
            <a:xfrm>
              <a:off x="9689854" y="478879"/>
              <a:ext cx="54000" cy="54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0" name="椭圆 89">
            <a:extLst>
              <a:ext uri="{FF2B5EF4-FFF2-40B4-BE49-F238E27FC236}">
                <a16:creationId xmlns:a16="http://schemas.microsoft.com/office/drawing/2014/main" id="{DACA0F85-B565-EE16-B9F9-F447FC9940B5}"/>
              </a:ext>
            </a:extLst>
          </p:cNvPr>
          <p:cNvSpPr>
            <a:spLocks/>
          </p:cNvSpPr>
          <p:nvPr/>
        </p:nvSpPr>
        <p:spPr>
          <a:xfrm>
            <a:off x="10085548" y="3328216"/>
            <a:ext cx="74452" cy="74452"/>
          </a:xfrm>
          <a:prstGeom prst="ellipse">
            <a:avLst/>
          </a:prstGeom>
          <a:gradFill flip="none" rotWithShape="1">
            <a:gsLst>
              <a:gs pos="24000">
                <a:srgbClr val="BB9AFF"/>
              </a:gs>
              <a:gs pos="71000">
                <a:srgbClr val="9D35E8"/>
              </a:gs>
              <a:gs pos="100000">
                <a:srgbClr val="6F71F5"/>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3" name="任意多边形: 形状 92">
            <a:extLst>
              <a:ext uri="{FF2B5EF4-FFF2-40B4-BE49-F238E27FC236}">
                <a16:creationId xmlns:a16="http://schemas.microsoft.com/office/drawing/2014/main" id="{080F4A32-7080-0F67-1253-1612FB1DBC88}"/>
              </a:ext>
            </a:extLst>
          </p:cNvPr>
          <p:cNvSpPr/>
          <p:nvPr/>
        </p:nvSpPr>
        <p:spPr>
          <a:xfrm>
            <a:off x="7628368" y="3832604"/>
            <a:ext cx="491808" cy="511480"/>
          </a:xfrm>
          <a:custGeom>
            <a:avLst/>
            <a:gdLst>
              <a:gd name="connsiteX0" fmla="*/ 1269393 w 2538785"/>
              <a:gd name="connsiteY0" fmla="*/ 0 h 2640338"/>
              <a:gd name="connsiteX1" fmla="*/ 1270750 w 2538785"/>
              <a:gd name="connsiteY1" fmla="*/ 69 h 2640338"/>
              <a:gd name="connsiteX2" fmla="*/ 1276475 w 2538785"/>
              <a:gd name="connsiteY2" fmla="*/ 113446 h 2640338"/>
              <a:gd name="connsiteX3" fmla="*/ 2500755 w 2538785"/>
              <a:gd name="connsiteY3" fmla="*/ 1337727 h 2640338"/>
              <a:gd name="connsiteX4" fmla="*/ 2538785 w 2538785"/>
              <a:gd name="connsiteY4" fmla="*/ 1339647 h 2640338"/>
              <a:gd name="connsiteX5" fmla="*/ 2500755 w 2538785"/>
              <a:gd name="connsiteY5" fmla="*/ 1341568 h 2640338"/>
              <a:gd name="connsiteX6" fmla="*/ 1276475 w 2538785"/>
              <a:gd name="connsiteY6" fmla="*/ 2565848 h 2640338"/>
              <a:gd name="connsiteX7" fmla="*/ 1272721 w 2538785"/>
              <a:gd name="connsiteY7" fmla="*/ 2640180 h 2640338"/>
              <a:gd name="connsiteX8" fmla="*/ 1269393 w 2538785"/>
              <a:gd name="connsiteY8" fmla="*/ 2640338 h 2640338"/>
              <a:gd name="connsiteX9" fmla="*/ 1266065 w 2538785"/>
              <a:gd name="connsiteY9" fmla="*/ 2640180 h 2640338"/>
              <a:gd name="connsiteX10" fmla="*/ 1262312 w 2538785"/>
              <a:gd name="connsiteY10" fmla="*/ 2565848 h 2640338"/>
              <a:gd name="connsiteX11" fmla="*/ 38031 w 2538785"/>
              <a:gd name="connsiteY11" fmla="*/ 1341568 h 2640338"/>
              <a:gd name="connsiteX12" fmla="*/ 0 w 2538785"/>
              <a:gd name="connsiteY12" fmla="*/ 1339647 h 2640338"/>
              <a:gd name="connsiteX13" fmla="*/ 38031 w 2538785"/>
              <a:gd name="connsiteY13" fmla="*/ 1337727 h 2640338"/>
              <a:gd name="connsiteX14" fmla="*/ 1262312 w 2538785"/>
              <a:gd name="connsiteY14" fmla="*/ 113446 h 2640338"/>
              <a:gd name="connsiteX15" fmla="*/ 1268037 w 2538785"/>
              <a:gd name="connsiteY15" fmla="*/ 69 h 26403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38785" h="2640338">
                <a:moveTo>
                  <a:pt x="1269393" y="0"/>
                </a:moveTo>
                <a:lnTo>
                  <a:pt x="1270750" y="69"/>
                </a:lnTo>
                <a:lnTo>
                  <a:pt x="1276475" y="113446"/>
                </a:lnTo>
                <a:cubicBezTo>
                  <a:pt x="1342032" y="758975"/>
                  <a:pt x="1855227" y="1272170"/>
                  <a:pt x="2500755" y="1337727"/>
                </a:cubicBezTo>
                <a:lnTo>
                  <a:pt x="2538785" y="1339647"/>
                </a:lnTo>
                <a:lnTo>
                  <a:pt x="2500755" y="1341568"/>
                </a:lnTo>
                <a:cubicBezTo>
                  <a:pt x="1855227" y="1407125"/>
                  <a:pt x="1342032" y="1920319"/>
                  <a:pt x="1276475" y="2565848"/>
                </a:cubicBezTo>
                <a:lnTo>
                  <a:pt x="1272721" y="2640180"/>
                </a:lnTo>
                <a:lnTo>
                  <a:pt x="1269393" y="2640338"/>
                </a:lnTo>
                <a:lnTo>
                  <a:pt x="1266065" y="2640180"/>
                </a:lnTo>
                <a:lnTo>
                  <a:pt x="1262312" y="2565848"/>
                </a:lnTo>
                <a:cubicBezTo>
                  <a:pt x="1196755" y="1920319"/>
                  <a:pt x="683560" y="1407125"/>
                  <a:pt x="38031" y="1341568"/>
                </a:cubicBezTo>
                <a:lnTo>
                  <a:pt x="0" y="1339647"/>
                </a:lnTo>
                <a:lnTo>
                  <a:pt x="38031" y="1337727"/>
                </a:lnTo>
                <a:cubicBezTo>
                  <a:pt x="683560" y="1272170"/>
                  <a:pt x="1196755" y="758975"/>
                  <a:pt x="1262312" y="113446"/>
                </a:cubicBezTo>
                <a:lnTo>
                  <a:pt x="1268037" y="69"/>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94" name="任意多边形: 形状 93">
            <a:extLst>
              <a:ext uri="{FF2B5EF4-FFF2-40B4-BE49-F238E27FC236}">
                <a16:creationId xmlns:a16="http://schemas.microsoft.com/office/drawing/2014/main" id="{9A1AEE3B-6C45-8573-665C-CC4A3D74BD27}"/>
              </a:ext>
            </a:extLst>
          </p:cNvPr>
          <p:cNvSpPr/>
          <p:nvPr/>
        </p:nvSpPr>
        <p:spPr>
          <a:xfrm>
            <a:off x="7496814" y="3832604"/>
            <a:ext cx="491808" cy="511480"/>
          </a:xfrm>
          <a:custGeom>
            <a:avLst/>
            <a:gdLst>
              <a:gd name="connsiteX0" fmla="*/ 1269393 w 2538785"/>
              <a:gd name="connsiteY0" fmla="*/ 0 h 2640338"/>
              <a:gd name="connsiteX1" fmla="*/ 1270750 w 2538785"/>
              <a:gd name="connsiteY1" fmla="*/ 69 h 2640338"/>
              <a:gd name="connsiteX2" fmla="*/ 1276475 w 2538785"/>
              <a:gd name="connsiteY2" fmla="*/ 113446 h 2640338"/>
              <a:gd name="connsiteX3" fmla="*/ 2500755 w 2538785"/>
              <a:gd name="connsiteY3" fmla="*/ 1337727 h 2640338"/>
              <a:gd name="connsiteX4" fmla="*/ 2538785 w 2538785"/>
              <a:gd name="connsiteY4" fmla="*/ 1339647 h 2640338"/>
              <a:gd name="connsiteX5" fmla="*/ 2500755 w 2538785"/>
              <a:gd name="connsiteY5" fmla="*/ 1341568 h 2640338"/>
              <a:gd name="connsiteX6" fmla="*/ 1276475 w 2538785"/>
              <a:gd name="connsiteY6" fmla="*/ 2565848 h 2640338"/>
              <a:gd name="connsiteX7" fmla="*/ 1272721 w 2538785"/>
              <a:gd name="connsiteY7" fmla="*/ 2640180 h 2640338"/>
              <a:gd name="connsiteX8" fmla="*/ 1269393 w 2538785"/>
              <a:gd name="connsiteY8" fmla="*/ 2640338 h 2640338"/>
              <a:gd name="connsiteX9" fmla="*/ 1266065 w 2538785"/>
              <a:gd name="connsiteY9" fmla="*/ 2640180 h 2640338"/>
              <a:gd name="connsiteX10" fmla="*/ 1262312 w 2538785"/>
              <a:gd name="connsiteY10" fmla="*/ 2565848 h 2640338"/>
              <a:gd name="connsiteX11" fmla="*/ 38031 w 2538785"/>
              <a:gd name="connsiteY11" fmla="*/ 1341568 h 2640338"/>
              <a:gd name="connsiteX12" fmla="*/ 0 w 2538785"/>
              <a:gd name="connsiteY12" fmla="*/ 1339647 h 2640338"/>
              <a:gd name="connsiteX13" fmla="*/ 38031 w 2538785"/>
              <a:gd name="connsiteY13" fmla="*/ 1337727 h 2640338"/>
              <a:gd name="connsiteX14" fmla="*/ 1262312 w 2538785"/>
              <a:gd name="connsiteY14" fmla="*/ 113446 h 2640338"/>
              <a:gd name="connsiteX15" fmla="*/ 1268037 w 2538785"/>
              <a:gd name="connsiteY15" fmla="*/ 69 h 26403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38785" h="2640338">
                <a:moveTo>
                  <a:pt x="1269393" y="0"/>
                </a:moveTo>
                <a:lnTo>
                  <a:pt x="1270750" y="69"/>
                </a:lnTo>
                <a:lnTo>
                  <a:pt x="1276475" y="113446"/>
                </a:lnTo>
                <a:cubicBezTo>
                  <a:pt x="1342032" y="758975"/>
                  <a:pt x="1855227" y="1272170"/>
                  <a:pt x="2500755" y="1337727"/>
                </a:cubicBezTo>
                <a:lnTo>
                  <a:pt x="2538785" y="1339647"/>
                </a:lnTo>
                <a:lnTo>
                  <a:pt x="2500755" y="1341568"/>
                </a:lnTo>
                <a:cubicBezTo>
                  <a:pt x="1855227" y="1407125"/>
                  <a:pt x="1342032" y="1920319"/>
                  <a:pt x="1276475" y="2565848"/>
                </a:cubicBezTo>
                <a:lnTo>
                  <a:pt x="1272721" y="2640180"/>
                </a:lnTo>
                <a:lnTo>
                  <a:pt x="1269393" y="2640338"/>
                </a:lnTo>
                <a:lnTo>
                  <a:pt x="1266065" y="2640180"/>
                </a:lnTo>
                <a:lnTo>
                  <a:pt x="1262312" y="2565848"/>
                </a:lnTo>
                <a:cubicBezTo>
                  <a:pt x="1196755" y="1920319"/>
                  <a:pt x="683560" y="1407125"/>
                  <a:pt x="38031" y="1341568"/>
                </a:cubicBezTo>
                <a:lnTo>
                  <a:pt x="0" y="1339647"/>
                </a:lnTo>
                <a:lnTo>
                  <a:pt x="38031" y="1337727"/>
                </a:lnTo>
                <a:cubicBezTo>
                  <a:pt x="683560" y="1272170"/>
                  <a:pt x="1196755" y="758975"/>
                  <a:pt x="1262312" y="113446"/>
                </a:cubicBezTo>
                <a:lnTo>
                  <a:pt x="1268037" y="69"/>
                </a:lnTo>
                <a:close/>
              </a:path>
            </a:pathLst>
          </a:custGeom>
          <a:solidFill>
            <a:srgbClr val="EF9EDC"/>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10" name="组合 9">
            <a:extLst>
              <a:ext uri="{FF2B5EF4-FFF2-40B4-BE49-F238E27FC236}">
                <a16:creationId xmlns:a16="http://schemas.microsoft.com/office/drawing/2014/main" id="{447393DE-DEC9-7613-B980-22676EB4C0AC}"/>
              </a:ext>
            </a:extLst>
          </p:cNvPr>
          <p:cNvGrpSpPr/>
          <p:nvPr/>
        </p:nvGrpSpPr>
        <p:grpSpPr>
          <a:xfrm>
            <a:off x="9774423" y="3715936"/>
            <a:ext cx="755345" cy="536194"/>
            <a:chOff x="9774423" y="3715936"/>
            <a:chExt cx="755345" cy="536194"/>
          </a:xfrm>
          <a:gradFill flip="none" rotWithShape="1">
            <a:gsLst>
              <a:gs pos="0">
                <a:schemeClr val="accent1"/>
              </a:gs>
              <a:gs pos="54000">
                <a:schemeClr val="bg1"/>
              </a:gs>
              <a:gs pos="100000">
                <a:schemeClr val="accent1"/>
              </a:gs>
            </a:gsLst>
            <a:lin ang="0" scaled="1"/>
            <a:tileRect/>
          </a:gradFill>
        </p:grpSpPr>
        <p:sp>
          <p:nvSpPr>
            <p:cNvPr id="6" name="任意多边形: 形状 5">
              <a:extLst>
                <a:ext uri="{FF2B5EF4-FFF2-40B4-BE49-F238E27FC236}">
                  <a16:creationId xmlns:a16="http://schemas.microsoft.com/office/drawing/2014/main" id="{9D4382FD-AE6C-40C0-FFF5-2A02739FB91F}"/>
                </a:ext>
              </a:extLst>
            </p:cNvPr>
            <p:cNvSpPr/>
            <p:nvPr/>
          </p:nvSpPr>
          <p:spPr>
            <a:xfrm>
              <a:off x="9843113" y="3715936"/>
              <a:ext cx="617140" cy="446562"/>
            </a:xfrm>
            <a:custGeom>
              <a:avLst/>
              <a:gdLst>
                <a:gd name="connsiteX0" fmla="*/ 617140 w 617140"/>
                <a:gd name="connsiteY0" fmla="*/ 446563 h 446562"/>
                <a:gd name="connsiteX1" fmla="*/ 617140 w 617140"/>
                <a:gd name="connsiteY1" fmla="*/ 35534 h 446562"/>
                <a:gd name="connsiteX2" fmla="*/ 581737 w 617140"/>
                <a:gd name="connsiteY2" fmla="*/ 60 h 446562"/>
                <a:gd name="connsiteX3" fmla="*/ 476813 w 617140"/>
                <a:gd name="connsiteY3" fmla="*/ 60 h 446562"/>
                <a:gd name="connsiteX4" fmla="*/ 464511 w 617140"/>
                <a:gd name="connsiteY4" fmla="*/ 10083 h 446562"/>
                <a:gd name="connsiteX5" fmla="*/ 474514 w 617140"/>
                <a:gd name="connsiteY5" fmla="*/ 22409 h 446562"/>
                <a:gd name="connsiteX6" fmla="*/ 476813 w 617140"/>
                <a:gd name="connsiteY6" fmla="*/ 22409 h 446562"/>
                <a:gd name="connsiteX7" fmla="*/ 582207 w 617140"/>
                <a:gd name="connsiteY7" fmla="*/ 22409 h 446562"/>
                <a:gd name="connsiteX8" fmla="*/ 594960 w 617140"/>
                <a:gd name="connsiteY8" fmla="*/ 35175 h 446562"/>
                <a:gd name="connsiteX9" fmla="*/ 594954 w 617140"/>
                <a:gd name="connsiteY9" fmla="*/ 35534 h 446562"/>
                <a:gd name="connsiteX10" fmla="*/ 594954 w 617140"/>
                <a:gd name="connsiteY10" fmla="*/ 446563 h 446562"/>
                <a:gd name="connsiteX11" fmla="*/ 22660 w 617140"/>
                <a:gd name="connsiteY11" fmla="*/ 446563 h 446562"/>
                <a:gd name="connsiteX12" fmla="*/ 22660 w 617140"/>
                <a:gd name="connsiteY12" fmla="*/ 35534 h 446562"/>
                <a:gd name="connsiteX13" fmla="*/ 35048 w 617140"/>
                <a:gd name="connsiteY13" fmla="*/ 22414 h 446562"/>
                <a:gd name="connsiteX14" fmla="*/ 35407 w 617140"/>
                <a:gd name="connsiteY14" fmla="*/ 22409 h 446562"/>
                <a:gd name="connsiteX15" fmla="*/ 432200 w 617140"/>
                <a:gd name="connsiteY15" fmla="*/ 22409 h 446562"/>
                <a:gd name="connsiteX16" fmla="*/ 443295 w 617140"/>
                <a:gd name="connsiteY16" fmla="*/ 11294 h 446562"/>
                <a:gd name="connsiteX17" fmla="*/ 443294 w 617140"/>
                <a:gd name="connsiteY17" fmla="*/ 11175 h 446562"/>
                <a:gd name="connsiteX18" fmla="*/ 432200 w 617140"/>
                <a:gd name="connsiteY18" fmla="*/ 60 h 446562"/>
                <a:gd name="connsiteX19" fmla="*/ 35407 w 617140"/>
                <a:gd name="connsiteY19" fmla="*/ 60 h 446562"/>
                <a:gd name="connsiteX20" fmla="*/ 0 w 617140"/>
                <a:gd name="connsiteY20" fmla="*/ 35534 h 446562"/>
                <a:gd name="connsiteX21" fmla="*/ 0 w 617140"/>
                <a:gd name="connsiteY21" fmla="*/ 446563 h 4465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617140" h="446562">
                  <a:moveTo>
                    <a:pt x="617140" y="446563"/>
                  </a:moveTo>
                  <a:lnTo>
                    <a:pt x="617140" y="35534"/>
                  </a:lnTo>
                  <a:cubicBezTo>
                    <a:pt x="617140" y="15942"/>
                    <a:pt x="601289" y="60"/>
                    <a:pt x="581737" y="60"/>
                  </a:cubicBezTo>
                  <a:lnTo>
                    <a:pt x="476813" y="60"/>
                  </a:lnTo>
                  <a:cubicBezTo>
                    <a:pt x="470651" y="-576"/>
                    <a:pt x="465143" y="3912"/>
                    <a:pt x="464511" y="10083"/>
                  </a:cubicBezTo>
                  <a:cubicBezTo>
                    <a:pt x="463878" y="16255"/>
                    <a:pt x="468357" y="21773"/>
                    <a:pt x="474514" y="22409"/>
                  </a:cubicBezTo>
                  <a:cubicBezTo>
                    <a:pt x="475277" y="22488"/>
                    <a:pt x="476050" y="22488"/>
                    <a:pt x="476813" y="22409"/>
                  </a:cubicBezTo>
                  <a:lnTo>
                    <a:pt x="582207" y="22409"/>
                  </a:lnTo>
                  <a:cubicBezTo>
                    <a:pt x="589247" y="22406"/>
                    <a:pt x="594954" y="28122"/>
                    <a:pt x="594960" y="35175"/>
                  </a:cubicBezTo>
                  <a:cubicBezTo>
                    <a:pt x="594960" y="35295"/>
                    <a:pt x="594960" y="35414"/>
                    <a:pt x="594954" y="35534"/>
                  </a:cubicBezTo>
                  <a:lnTo>
                    <a:pt x="594954" y="446563"/>
                  </a:lnTo>
                  <a:close/>
                  <a:moveTo>
                    <a:pt x="22660" y="446563"/>
                  </a:moveTo>
                  <a:lnTo>
                    <a:pt x="22660" y="35534"/>
                  </a:lnTo>
                  <a:cubicBezTo>
                    <a:pt x="22465" y="28484"/>
                    <a:pt x="28011" y="22610"/>
                    <a:pt x="35048" y="22414"/>
                  </a:cubicBezTo>
                  <a:cubicBezTo>
                    <a:pt x="35167" y="22410"/>
                    <a:pt x="35287" y="22409"/>
                    <a:pt x="35407" y="22409"/>
                  </a:cubicBezTo>
                  <a:lnTo>
                    <a:pt x="432200" y="22409"/>
                  </a:lnTo>
                  <a:cubicBezTo>
                    <a:pt x="438327" y="22409"/>
                    <a:pt x="443295" y="17433"/>
                    <a:pt x="443295" y="11294"/>
                  </a:cubicBezTo>
                  <a:cubicBezTo>
                    <a:pt x="443295" y="11255"/>
                    <a:pt x="443295" y="11215"/>
                    <a:pt x="443294" y="11175"/>
                  </a:cubicBezTo>
                  <a:cubicBezTo>
                    <a:pt x="443294" y="5036"/>
                    <a:pt x="438327" y="60"/>
                    <a:pt x="432200" y="60"/>
                  </a:cubicBezTo>
                  <a:lnTo>
                    <a:pt x="35407" y="60"/>
                  </a:lnTo>
                  <a:cubicBezTo>
                    <a:pt x="15852" y="60"/>
                    <a:pt x="0" y="15942"/>
                    <a:pt x="0" y="35534"/>
                  </a:cubicBezTo>
                  <a:lnTo>
                    <a:pt x="0" y="446563"/>
                  </a:lnTo>
                  <a:close/>
                </a:path>
              </a:pathLst>
            </a:custGeom>
            <a:grpFill/>
            <a:ln w="474" cap="flat">
              <a:noFill/>
              <a:prstDash val="solid"/>
              <a:miter/>
            </a:ln>
          </p:spPr>
          <p:txBody>
            <a:bodyPr rtlCol="0" anchor="ctr"/>
            <a:lstStyle/>
            <a:p>
              <a:endParaRPr lang="zh-CN" altLang="en-US"/>
            </a:p>
          </p:txBody>
        </p:sp>
        <p:sp>
          <p:nvSpPr>
            <p:cNvPr id="8" name="任意多边形: 形状 7">
              <a:extLst>
                <a:ext uri="{FF2B5EF4-FFF2-40B4-BE49-F238E27FC236}">
                  <a16:creationId xmlns:a16="http://schemas.microsoft.com/office/drawing/2014/main" id="{C4AEE541-48DF-9385-27D7-047F76BBB1A1}"/>
                </a:ext>
              </a:extLst>
            </p:cNvPr>
            <p:cNvSpPr/>
            <p:nvPr/>
          </p:nvSpPr>
          <p:spPr>
            <a:xfrm>
              <a:off x="9774423" y="3764359"/>
              <a:ext cx="755345" cy="487771"/>
            </a:xfrm>
            <a:custGeom>
              <a:avLst/>
              <a:gdLst>
                <a:gd name="connsiteX0" fmla="*/ 637324 w 755345"/>
                <a:gd name="connsiteY0" fmla="*/ 31336 h 487771"/>
                <a:gd name="connsiteX1" fmla="*/ 606050 w 755345"/>
                <a:gd name="connsiteY1" fmla="*/ 0 h 487771"/>
                <a:gd name="connsiteX2" fmla="*/ 148709 w 755345"/>
                <a:gd name="connsiteY2" fmla="*/ 0 h 487771"/>
                <a:gd name="connsiteX3" fmla="*/ 118023 w 755345"/>
                <a:gd name="connsiteY3" fmla="*/ 31336 h 487771"/>
                <a:gd name="connsiteX4" fmla="*/ 118023 w 755345"/>
                <a:gd name="connsiteY4" fmla="*/ 349422 h 487771"/>
                <a:gd name="connsiteX5" fmla="*/ 149299 w 755345"/>
                <a:gd name="connsiteY5" fmla="*/ 380757 h 487771"/>
                <a:gd name="connsiteX6" fmla="*/ 606165 w 755345"/>
                <a:gd name="connsiteY6" fmla="*/ 380757 h 487771"/>
                <a:gd name="connsiteX7" fmla="*/ 637324 w 755345"/>
                <a:gd name="connsiteY7" fmla="*/ 349422 h 487771"/>
                <a:gd name="connsiteX8" fmla="*/ 615018 w 755345"/>
                <a:gd name="connsiteY8" fmla="*/ 349422 h 487771"/>
                <a:gd name="connsiteX9" fmla="*/ 606050 w 755345"/>
                <a:gd name="connsiteY9" fmla="*/ 358408 h 487771"/>
                <a:gd name="connsiteX10" fmla="*/ 148709 w 755345"/>
                <a:gd name="connsiteY10" fmla="*/ 358408 h 487771"/>
                <a:gd name="connsiteX11" fmla="*/ 139739 w 755345"/>
                <a:gd name="connsiteY11" fmla="*/ 349422 h 487771"/>
                <a:gd name="connsiteX12" fmla="*/ 139739 w 755345"/>
                <a:gd name="connsiteY12" fmla="*/ 31336 h 487771"/>
                <a:gd name="connsiteX13" fmla="*/ 148709 w 755345"/>
                <a:gd name="connsiteY13" fmla="*/ 22585 h 487771"/>
                <a:gd name="connsiteX14" fmla="*/ 606165 w 755345"/>
                <a:gd name="connsiteY14" fmla="*/ 22585 h 487771"/>
                <a:gd name="connsiteX15" fmla="*/ 615139 w 755345"/>
                <a:gd name="connsiteY15" fmla="*/ 31572 h 487771"/>
                <a:gd name="connsiteX16" fmla="*/ 710383 w 755345"/>
                <a:gd name="connsiteY16" fmla="*/ 397667 h 487771"/>
                <a:gd name="connsiteX17" fmla="*/ 44967 w 755345"/>
                <a:gd name="connsiteY17" fmla="*/ 397667 h 487771"/>
                <a:gd name="connsiteX18" fmla="*/ 0 w 755345"/>
                <a:gd name="connsiteY18" fmla="*/ 442719 h 487771"/>
                <a:gd name="connsiteX19" fmla="*/ 44967 w 755345"/>
                <a:gd name="connsiteY19" fmla="*/ 487771 h 487771"/>
                <a:gd name="connsiteX20" fmla="*/ 146467 w 755345"/>
                <a:gd name="connsiteY20" fmla="*/ 487771 h 487771"/>
                <a:gd name="connsiteX21" fmla="*/ 156026 w 755345"/>
                <a:gd name="connsiteY21" fmla="*/ 477367 h 487771"/>
                <a:gd name="connsiteX22" fmla="*/ 145759 w 755345"/>
                <a:gd name="connsiteY22" fmla="*/ 466960 h 487771"/>
                <a:gd name="connsiteX23" fmla="*/ 47209 w 755345"/>
                <a:gd name="connsiteY23" fmla="*/ 466960 h 487771"/>
                <a:gd name="connsiteX24" fmla="*/ 22896 w 755345"/>
                <a:gd name="connsiteY24" fmla="*/ 442601 h 487771"/>
                <a:gd name="connsiteX25" fmla="*/ 47209 w 755345"/>
                <a:gd name="connsiteY25" fmla="*/ 418242 h 487771"/>
                <a:gd name="connsiteX26" fmla="*/ 709317 w 755345"/>
                <a:gd name="connsiteY26" fmla="*/ 418242 h 487771"/>
                <a:gd name="connsiteX27" fmla="*/ 733630 w 755345"/>
                <a:gd name="connsiteY27" fmla="*/ 442601 h 487771"/>
                <a:gd name="connsiteX28" fmla="*/ 709317 w 755345"/>
                <a:gd name="connsiteY28" fmla="*/ 466960 h 487771"/>
                <a:gd name="connsiteX29" fmla="*/ 215864 w 755345"/>
                <a:gd name="connsiteY29" fmla="*/ 466960 h 487771"/>
                <a:gd name="connsiteX30" fmla="*/ 205478 w 755345"/>
                <a:gd name="connsiteY30" fmla="*/ 477367 h 487771"/>
                <a:gd name="connsiteX31" fmla="*/ 215864 w 755345"/>
                <a:gd name="connsiteY31" fmla="*/ 487771 h 487771"/>
                <a:gd name="connsiteX32" fmla="*/ 710383 w 755345"/>
                <a:gd name="connsiteY32" fmla="*/ 487771 h 487771"/>
                <a:gd name="connsiteX33" fmla="*/ 755345 w 755345"/>
                <a:gd name="connsiteY33" fmla="*/ 442719 h 487771"/>
                <a:gd name="connsiteX34" fmla="*/ 710383 w 755345"/>
                <a:gd name="connsiteY34" fmla="*/ 397667 h 4877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755345" h="487771">
                  <a:moveTo>
                    <a:pt x="637324" y="31336"/>
                  </a:moveTo>
                  <a:cubicBezTo>
                    <a:pt x="637324" y="14029"/>
                    <a:pt x="623323" y="0"/>
                    <a:pt x="606050" y="0"/>
                  </a:cubicBezTo>
                  <a:lnTo>
                    <a:pt x="148709" y="0"/>
                  </a:lnTo>
                  <a:cubicBezTo>
                    <a:pt x="131667" y="322"/>
                    <a:pt x="118020" y="14258"/>
                    <a:pt x="118023" y="31336"/>
                  </a:cubicBezTo>
                  <a:lnTo>
                    <a:pt x="118023" y="349422"/>
                  </a:lnTo>
                  <a:cubicBezTo>
                    <a:pt x="118023" y="366728"/>
                    <a:pt x="132026" y="380757"/>
                    <a:pt x="149299" y="380757"/>
                  </a:cubicBezTo>
                  <a:lnTo>
                    <a:pt x="606165" y="380757"/>
                  </a:lnTo>
                  <a:cubicBezTo>
                    <a:pt x="623396" y="380692"/>
                    <a:pt x="637324" y="366682"/>
                    <a:pt x="637324" y="349422"/>
                  </a:cubicBezTo>
                  <a:close/>
                  <a:moveTo>
                    <a:pt x="615018" y="349422"/>
                  </a:moveTo>
                  <a:cubicBezTo>
                    <a:pt x="614956" y="354359"/>
                    <a:pt x="610973" y="358345"/>
                    <a:pt x="606050" y="358408"/>
                  </a:cubicBezTo>
                  <a:lnTo>
                    <a:pt x="148709" y="358408"/>
                  </a:lnTo>
                  <a:cubicBezTo>
                    <a:pt x="143782" y="358345"/>
                    <a:pt x="139803" y="354359"/>
                    <a:pt x="139739" y="349422"/>
                  </a:cubicBezTo>
                  <a:lnTo>
                    <a:pt x="139739" y="31336"/>
                  </a:lnTo>
                  <a:cubicBezTo>
                    <a:pt x="139928" y="26492"/>
                    <a:pt x="143871" y="22645"/>
                    <a:pt x="148709" y="22585"/>
                  </a:cubicBezTo>
                  <a:lnTo>
                    <a:pt x="606165" y="22585"/>
                  </a:lnTo>
                  <a:cubicBezTo>
                    <a:pt x="611093" y="22649"/>
                    <a:pt x="615071" y="26636"/>
                    <a:pt x="615139" y="31572"/>
                  </a:cubicBezTo>
                  <a:close/>
                  <a:moveTo>
                    <a:pt x="710383" y="397667"/>
                  </a:moveTo>
                  <a:lnTo>
                    <a:pt x="44967" y="397667"/>
                  </a:lnTo>
                  <a:cubicBezTo>
                    <a:pt x="20159" y="397732"/>
                    <a:pt x="65" y="417864"/>
                    <a:pt x="0" y="442719"/>
                  </a:cubicBezTo>
                  <a:cubicBezTo>
                    <a:pt x="65" y="467574"/>
                    <a:pt x="20159" y="487709"/>
                    <a:pt x="44967" y="487771"/>
                  </a:cubicBezTo>
                  <a:lnTo>
                    <a:pt x="146467" y="487771"/>
                  </a:lnTo>
                  <a:cubicBezTo>
                    <a:pt x="151851" y="487284"/>
                    <a:pt x="155988" y="482781"/>
                    <a:pt x="156026" y="477367"/>
                  </a:cubicBezTo>
                  <a:cubicBezTo>
                    <a:pt x="156027" y="471665"/>
                    <a:pt x="151448" y="467025"/>
                    <a:pt x="145759" y="466960"/>
                  </a:cubicBezTo>
                  <a:lnTo>
                    <a:pt x="47209" y="466960"/>
                  </a:lnTo>
                  <a:cubicBezTo>
                    <a:pt x="33782" y="466960"/>
                    <a:pt x="22896" y="456054"/>
                    <a:pt x="22896" y="442601"/>
                  </a:cubicBezTo>
                  <a:cubicBezTo>
                    <a:pt x="22896" y="429148"/>
                    <a:pt x="33782" y="418242"/>
                    <a:pt x="47209" y="418242"/>
                  </a:cubicBezTo>
                  <a:lnTo>
                    <a:pt x="709317" y="418242"/>
                  </a:lnTo>
                  <a:cubicBezTo>
                    <a:pt x="722749" y="418242"/>
                    <a:pt x="733630" y="429148"/>
                    <a:pt x="733630" y="442601"/>
                  </a:cubicBezTo>
                  <a:cubicBezTo>
                    <a:pt x="733630" y="456054"/>
                    <a:pt x="722749" y="466960"/>
                    <a:pt x="709317" y="466960"/>
                  </a:cubicBezTo>
                  <a:lnTo>
                    <a:pt x="215864" y="466960"/>
                  </a:lnTo>
                  <a:cubicBezTo>
                    <a:pt x="210128" y="466960"/>
                    <a:pt x="205478" y="471619"/>
                    <a:pt x="205478" y="477367"/>
                  </a:cubicBezTo>
                  <a:cubicBezTo>
                    <a:pt x="205478" y="483111"/>
                    <a:pt x="210128" y="487771"/>
                    <a:pt x="215864" y="487771"/>
                  </a:cubicBezTo>
                  <a:lnTo>
                    <a:pt x="710383" y="487771"/>
                  </a:lnTo>
                  <a:cubicBezTo>
                    <a:pt x="735187" y="487709"/>
                    <a:pt x="755282" y="467574"/>
                    <a:pt x="755345" y="442719"/>
                  </a:cubicBezTo>
                  <a:cubicBezTo>
                    <a:pt x="755282" y="417864"/>
                    <a:pt x="735187" y="397732"/>
                    <a:pt x="710383" y="397667"/>
                  </a:cubicBezTo>
                  <a:close/>
                </a:path>
              </a:pathLst>
            </a:custGeom>
            <a:grpFill/>
            <a:ln w="474" cap="flat">
              <a:noFill/>
              <a:prstDash val="solid"/>
              <a:miter/>
            </a:ln>
          </p:spPr>
          <p:txBody>
            <a:bodyPr rtlCol="0" anchor="ctr"/>
            <a:lstStyle/>
            <a:p>
              <a:endParaRPr lang="zh-CN" altLang="en-US"/>
            </a:p>
          </p:txBody>
        </p:sp>
        <p:sp>
          <p:nvSpPr>
            <p:cNvPr id="9" name="任意多边形: 形状 8">
              <a:extLst>
                <a:ext uri="{FF2B5EF4-FFF2-40B4-BE49-F238E27FC236}">
                  <a16:creationId xmlns:a16="http://schemas.microsoft.com/office/drawing/2014/main" id="{C7504C48-600D-E550-479D-ECF886B179C4}"/>
                </a:ext>
              </a:extLst>
            </p:cNvPr>
            <p:cNvSpPr/>
            <p:nvPr/>
          </p:nvSpPr>
          <p:spPr>
            <a:xfrm>
              <a:off x="9967624" y="3803171"/>
              <a:ext cx="377676" cy="303196"/>
            </a:xfrm>
            <a:custGeom>
              <a:avLst/>
              <a:gdLst>
                <a:gd name="connsiteX0" fmla="*/ 95366 w 377676"/>
                <a:gd name="connsiteY0" fmla="*/ 41360 h 303196"/>
                <a:gd name="connsiteX1" fmla="*/ 7438 w 377676"/>
                <a:gd name="connsiteY1" fmla="*/ 41360 h 303196"/>
                <a:gd name="connsiteX2" fmla="*/ 4313 w 377676"/>
                <a:gd name="connsiteY2" fmla="*/ 38344 h 303196"/>
                <a:gd name="connsiteX3" fmla="*/ 4370 w 377676"/>
                <a:gd name="connsiteY3" fmla="*/ 37694 h 303196"/>
                <a:gd name="connsiteX4" fmla="*/ 61471 w 377676"/>
                <a:gd name="connsiteY4" fmla="*/ 1134 h 303196"/>
                <a:gd name="connsiteX5" fmla="*/ 97962 w 377676"/>
                <a:gd name="connsiteY5" fmla="*/ 37694 h 303196"/>
                <a:gd name="connsiteX6" fmla="*/ 95366 w 377676"/>
                <a:gd name="connsiteY6" fmla="*/ 41360 h 303196"/>
                <a:gd name="connsiteX7" fmla="*/ 8500 w 377676"/>
                <a:gd name="connsiteY7" fmla="*/ 69385 h 303196"/>
                <a:gd name="connsiteX8" fmla="*/ 94186 w 377676"/>
                <a:gd name="connsiteY8" fmla="*/ 69385 h 303196"/>
                <a:gd name="connsiteX9" fmla="*/ 95956 w 377676"/>
                <a:gd name="connsiteY9" fmla="*/ 70641 h 303196"/>
                <a:gd name="connsiteX10" fmla="*/ 95956 w 377676"/>
                <a:gd name="connsiteY10" fmla="*/ 71158 h 303196"/>
                <a:gd name="connsiteX11" fmla="*/ 80141 w 377676"/>
                <a:gd name="connsiteY11" fmla="*/ 87003 h 303196"/>
                <a:gd name="connsiteX12" fmla="*/ 22546 w 377676"/>
                <a:gd name="connsiteY12" fmla="*/ 87003 h 303196"/>
                <a:gd name="connsiteX13" fmla="*/ 6730 w 377676"/>
                <a:gd name="connsiteY13" fmla="*/ 71158 h 303196"/>
                <a:gd name="connsiteX14" fmla="*/ 8500 w 377676"/>
                <a:gd name="connsiteY14" fmla="*/ 69385 h 303196"/>
                <a:gd name="connsiteX15" fmla="*/ 100795 w 377676"/>
                <a:gd name="connsiteY15" fmla="*/ 48100 h 303196"/>
                <a:gd name="connsiteX16" fmla="*/ 35292 w 377676"/>
                <a:gd name="connsiteY16" fmla="*/ 48100 h 303196"/>
                <a:gd name="connsiteX17" fmla="*/ 33403 w 377676"/>
                <a:gd name="connsiteY17" fmla="*/ 48691 h 303196"/>
                <a:gd name="connsiteX18" fmla="*/ 29155 w 377676"/>
                <a:gd name="connsiteY18" fmla="*/ 55431 h 303196"/>
                <a:gd name="connsiteX19" fmla="*/ 27683 w 377676"/>
                <a:gd name="connsiteY19" fmla="*/ 55730 h 303196"/>
                <a:gd name="connsiteX20" fmla="*/ 27384 w 377676"/>
                <a:gd name="connsiteY20" fmla="*/ 55431 h 303196"/>
                <a:gd name="connsiteX21" fmla="*/ 19241 w 377676"/>
                <a:gd name="connsiteY21" fmla="*/ 48100 h 303196"/>
                <a:gd name="connsiteX22" fmla="*/ 3072 w 377676"/>
                <a:gd name="connsiteY22" fmla="*/ 48100 h 303196"/>
                <a:gd name="connsiteX23" fmla="*/ 3 w 377676"/>
                <a:gd name="connsiteY23" fmla="*/ 50933 h 303196"/>
                <a:gd name="connsiteX24" fmla="*/ 3 w 377676"/>
                <a:gd name="connsiteY24" fmla="*/ 51175 h 303196"/>
                <a:gd name="connsiteX25" fmla="*/ 3 w 377676"/>
                <a:gd name="connsiteY25" fmla="*/ 59688 h 303196"/>
                <a:gd name="connsiteX26" fmla="*/ 2704 w 377676"/>
                <a:gd name="connsiteY26" fmla="*/ 62651 h 303196"/>
                <a:gd name="connsiteX27" fmla="*/ 3072 w 377676"/>
                <a:gd name="connsiteY27" fmla="*/ 62645 h 303196"/>
                <a:gd name="connsiteX28" fmla="*/ 100795 w 377676"/>
                <a:gd name="connsiteY28" fmla="*/ 62645 h 303196"/>
                <a:gd name="connsiteX29" fmla="*/ 103856 w 377676"/>
                <a:gd name="connsiteY29" fmla="*/ 60056 h 303196"/>
                <a:gd name="connsiteX30" fmla="*/ 103863 w 377676"/>
                <a:gd name="connsiteY30" fmla="*/ 59688 h 303196"/>
                <a:gd name="connsiteX31" fmla="*/ 103863 w 377676"/>
                <a:gd name="connsiteY31" fmla="*/ 51175 h 303196"/>
                <a:gd name="connsiteX32" fmla="*/ 100795 w 377676"/>
                <a:gd name="connsiteY32" fmla="*/ 48100 h 303196"/>
                <a:gd name="connsiteX33" fmla="*/ 45560 w 377676"/>
                <a:gd name="connsiteY33" fmla="*/ 189879 h 303196"/>
                <a:gd name="connsiteX34" fmla="*/ 47448 w 377676"/>
                <a:gd name="connsiteY34" fmla="*/ 188578 h 303196"/>
                <a:gd name="connsiteX35" fmla="*/ 48039 w 377676"/>
                <a:gd name="connsiteY35" fmla="*/ 187987 h 303196"/>
                <a:gd name="connsiteX36" fmla="*/ 48039 w 377676"/>
                <a:gd name="connsiteY36" fmla="*/ 187396 h 303196"/>
                <a:gd name="connsiteX37" fmla="*/ 48629 w 377676"/>
                <a:gd name="connsiteY37" fmla="*/ 187396 h 303196"/>
                <a:gd name="connsiteX38" fmla="*/ 49809 w 377676"/>
                <a:gd name="connsiteY38" fmla="*/ 186213 h 303196"/>
                <a:gd name="connsiteX39" fmla="*/ 50399 w 377676"/>
                <a:gd name="connsiteY39" fmla="*/ 185504 h 303196"/>
                <a:gd name="connsiteX40" fmla="*/ 59604 w 377676"/>
                <a:gd name="connsiteY40" fmla="*/ 169185 h 303196"/>
                <a:gd name="connsiteX41" fmla="*/ 85687 w 377676"/>
                <a:gd name="connsiteY41" fmla="*/ 132056 h 303196"/>
                <a:gd name="connsiteX42" fmla="*/ 87458 w 377676"/>
                <a:gd name="connsiteY42" fmla="*/ 133238 h 303196"/>
                <a:gd name="connsiteX43" fmla="*/ 97136 w 377676"/>
                <a:gd name="connsiteY43" fmla="*/ 130164 h 303196"/>
                <a:gd name="connsiteX44" fmla="*/ 90527 w 377676"/>
                <a:gd name="connsiteY44" fmla="*/ 118339 h 303196"/>
                <a:gd name="connsiteX45" fmla="*/ 88048 w 377676"/>
                <a:gd name="connsiteY45" fmla="*/ 115974 h 303196"/>
                <a:gd name="connsiteX46" fmla="*/ 77190 w 377676"/>
                <a:gd name="connsiteY46" fmla="*/ 107460 h 303196"/>
                <a:gd name="connsiteX47" fmla="*/ 72314 w 377676"/>
                <a:gd name="connsiteY47" fmla="*/ 115839 h 303196"/>
                <a:gd name="connsiteX48" fmla="*/ 72351 w 377676"/>
                <a:gd name="connsiteY48" fmla="*/ 115974 h 303196"/>
                <a:gd name="connsiteX49" fmla="*/ 73532 w 377676"/>
                <a:gd name="connsiteY49" fmla="*/ 117748 h 303196"/>
                <a:gd name="connsiteX50" fmla="*/ 32813 w 377676"/>
                <a:gd name="connsiteY50" fmla="*/ 137259 h 303196"/>
                <a:gd name="connsiteX51" fmla="*/ 15228 w 377676"/>
                <a:gd name="connsiteY51" fmla="*/ 143289 h 303196"/>
                <a:gd name="connsiteX52" fmla="*/ 14638 w 377676"/>
                <a:gd name="connsiteY52" fmla="*/ 143881 h 303196"/>
                <a:gd name="connsiteX53" fmla="*/ 13458 w 377676"/>
                <a:gd name="connsiteY53" fmla="*/ 145181 h 303196"/>
                <a:gd name="connsiteX54" fmla="*/ 12749 w 377676"/>
                <a:gd name="connsiteY54" fmla="*/ 145772 h 303196"/>
                <a:gd name="connsiteX55" fmla="*/ 12159 w 377676"/>
                <a:gd name="connsiteY55" fmla="*/ 146364 h 303196"/>
                <a:gd name="connsiteX56" fmla="*/ 11569 w 377676"/>
                <a:gd name="connsiteY56" fmla="*/ 146364 h 303196"/>
                <a:gd name="connsiteX57" fmla="*/ 9799 w 377676"/>
                <a:gd name="connsiteY57" fmla="*/ 148256 h 303196"/>
                <a:gd name="connsiteX58" fmla="*/ 9209 w 377676"/>
                <a:gd name="connsiteY58" fmla="*/ 148847 h 303196"/>
                <a:gd name="connsiteX59" fmla="*/ 16130 w 377676"/>
                <a:gd name="connsiteY59" fmla="*/ 188038 h 303196"/>
                <a:gd name="connsiteX60" fmla="*/ 44616 w 377676"/>
                <a:gd name="connsiteY60" fmla="*/ 190234 h 303196"/>
                <a:gd name="connsiteX61" fmla="*/ 45560 w 377676"/>
                <a:gd name="connsiteY61" fmla="*/ 189879 h 303196"/>
                <a:gd name="connsiteX62" fmla="*/ 57126 w 377676"/>
                <a:gd name="connsiteY62" fmla="*/ 216011 h 303196"/>
                <a:gd name="connsiteX63" fmla="*/ 61375 w 377676"/>
                <a:gd name="connsiteY63" fmla="*/ 225708 h 303196"/>
                <a:gd name="connsiteX64" fmla="*/ 60785 w 377676"/>
                <a:gd name="connsiteY64" fmla="*/ 227600 h 303196"/>
                <a:gd name="connsiteX65" fmla="*/ 33993 w 377676"/>
                <a:gd name="connsiteY65" fmla="*/ 247584 h 303196"/>
                <a:gd name="connsiteX66" fmla="*/ 16408 w 377676"/>
                <a:gd name="connsiteY66" fmla="*/ 274426 h 303196"/>
                <a:gd name="connsiteX67" fmla="*/ 14638 w 377676"/>
                <a:gd name="connsiteY67" fmla="*/ 275017 h 303196"/>
                <a:gd name="connsiteX68" fmla="*/ 4252 w 377676"/>
                <a:gd name="connsiteY68" fmla="*/ 271942 h 303196"/>
                <a:gd name="connsiteX69" fmla="*/ 2481 w 377676"/>
                <a:gd name="connsiteY69" fmla="*/ 268277 h 303196"/>
                <a:gd name="connsiteX70" fmla="*/ 21837 w 377676"/>
                <a:gd name="connsiteY70" fmla="*/ 237296 h 303196"/>
                <a:gd name="connsiteX71" fmla="*/ 52877 w 377676"/>
                <a:gd name="connsiteY71" fmla="*/ 214711 h 303196"/>
                <a:gd name="connsiteX72" fmla="*/ 57126 w 377676"/>
                <a:gd name="connsiteY72" fmla="*/ 216012 h 303196"/>
                <a:gd name="connsiteX73" fmla="*/ 63145 w 377676"/>
                <a:gd name="connsiteY73" fmla="*/ 236705 h 303196"/>
                <a:gd name="connsiteX74" fmla="*/ 39541 w 377676"/>
                <a:gd name="connsiteY74" fmla="*/ 253732 h 303196"/>
                <a:gd name="connsiteX75" fmla="*/ 24906 w 377676"/>
                <a:gd name="connsiteY75" fmla="*/ 277382 h 303196"/>
                <a:gd name="connsiteX76" fmla="*/ 26086 w 377676"/>
                <a:gd name="connsiteY76" fmla="*/ 279865 h 303196"/>
                <a:gd name="connsiteX77" fmla="*/ 37889 w 377676"/>
                <a:gd name="connsiteY77" fmla="*/ 284122 h 303196"/>
                <a:gd name="connsiteX78" fmla="*/ 39187 w 377676"/>
                <a:gd name="connsiteY78" fmla="*/ 281639 h 303196"/>
                <a:gd name="connsiteX79" fmla="*/ 48864 w 377676"/>
                <a:gd name="connsiteY79" fmla="*/ 281048 h 303196"/>
                <a:gd name="connsiteX80" fmla="*/ 50635 w 377676"/>
                <a:gd name="connsiteY80" fmla="*/ 288379 h 303196"/>
                <a:gd name="connsiteX81" fmla="*/ 90055 w 377676"/>
                <a:gd name="connsiteY81" fmla="*/ 303042 h 303196"/>
                <a:gd name="connsiteX82" fmla="*/ 92415 w 377676"/>
                <a:gd name="connsiteY82" fmla="*/ 300677 h 303196"/>
                <a:gd name="connsiteX83" fmla="*/ 66450 w 377676"/>
                <a:gd name="connsiteY83" fmla="*/ 237887 h 303196"/>
                <a:gd name="connsiteX84" fmla="*/ 63145 w 377676"/>
                <a:gd name="connsiteY84" fmla="*/ 236705 h 303196"/>
                <a:gd name="connsiteX85" fmla="*/ 48629 w 377676"/>
                <a:gd name="connsiteY85" fmla="*/ 260354 h 303196"/>
                <a:gd name="connsiteX86" fmla="*/ 48629 w 377676"/>
                <a:gd name="connsiteY86" fmla="*/ 255506 h 303196"/>
                <a:gd name="connsiteX87" fmla="*/ 53467 w 377676"/>
                <a:gd name="connsiteY87" fmla="*/ 255625 h 303196"/>
                <a:gd name="connsiteX88" fmla="*/ 53467 w 377676"/>
                <a:gd name="connsiteY88" fmla="*/ 260354 h 303196"/>
                <a:gd name="connsiteX89" fmla="*/ 48629 w 377676"/>
                <a:gd name="connsiteY89" fmla="*/ 260354 h 303196"/>
                <a:gd name="connsiteX90" fmla="*/ 76482 w 377676"/>
                <a:gd name="connsiteY90" fmla="*/ 276791 h 303196"/>
                <a:gd name="connsiteX91" fmla="*/ 70410 w 377676"/>
                <a:gd name="connsiteY91" fmla="*/ 277921 h 303196"/>
                <a:gd name="connsiteX92" fmla="*/ 69283 w 377676"/>
                <a:gd name="connsiteY92" fmla="*/ 276791 h 303196"/>
                <a:gd name="connsiteX93" fmla="*/ 69305 w 377676"/>
                <a:gd name="connsiteY93" fmla="*/ 269600 h 303196"/>
                <a:gd name="connsiteX94" fmla="*/ 76482 w 377676"/>
                <a:gd name="connsiteY94" fmla="*/ 269622 h 303196"/>
                <a:gd name="connsiteX95" fmla="*/ 76482 w 377676"/>
                <a:gd name="connsiteY95" fmla="*/ 276791 h 303196"/>
                <a:gd name="connsiteX96" fmla="*/ 146352 w 377676"/>
                <a:gd name="connsiteY96" fmla="*/ 20666 h 303196"/>
                <a:gd name="connsiteX97" fmla="*/ 368587 w 377676"/>
                <a:gd name="connsiteY97" fmla="*/ 20666 h 303196"/>
                <a:gd name="connsiteX98" fmla="*/ 368587 w 377676"/>
                <a:gd name="connsiteY98" fmla="*/ 35211 h 303196"/>
                <a:gd name="connsiteX99" fmla="*/ 146352 w 377676"/>
                <a:gd name="connsiteY99" fmla="*/ 35211 h 303196"/>
                <a:gd name="connsiteX100" fmla="*/ 146352 w 377676"/>
                <a:gd name="connsiteY100" fmla="*/ 48100 h 303196"/>
                <a:gd name="connsiteX101" fmla="*/ 275115 w 377676"/>
                <a:gd name="connsiteY101" fmla="*/ 48100 h 303196"/>
                <a:gd name="connsiteX102" fmla="*/ 275115 w 377676"/>
                <a:gd name="connsiteY102" fmla="*/ 62645 h 303196"/>
                <a:gd name="connsiteX103" fmla="*/ 146352 w 377676"/>
                <a:gd name="connsiteY103" fmla="*/ 62645 h 303196"/>
                <a:gd name="connsiteX104" fmla="*/ 146352 w 377676"/>
                <a:gd name="connsiteY104" fmla="*/ 115619 h 303196"/>
                <a:gd name="connsiteX105" fmla="*/ 377676 w 377676"/>
                <a:gd name="connsiteY105" fmla="*/ 115619 h 303196"/>
                <a:gd name="connsiteX106" fmla="*/ 377676 w 377676"/>
                <a:gd name="connsiteY106" fmla="*/ 130164 h 303196"/>
                <a:gd name="connsiteX107" fmla="*/ 146352 w 377676"/>
                <a:gd name="connsiteY107" fmla="*/ 130164 h 303196"/>
                <a:gd name="connsiteX108" fmla="*/ 146352 w 377676"/>
                <a:gd name="connsiteY108" fmla="*/ 142934 h 303196"/>
                <a:gd name="connsiteX109" fmla="*/ 330942 w 377676"/>
                <a:gd name="connsiteY109" fmla="*/ 142934 h 303196"/>
                <a:gd name="connsiteX110" fmla="*/ 330942 w 377676"/>
                <a:gd name="connsiteY110" fmla="*/ 157479 h 303196"/>
                <a:gd name="connsiteX111" fmla="*/ 146352 w 377676"/>
                <a:gd name="connsiteY111" fmla="*/ 157479 h 303196"/>
                <a:gd name="connsiteX112" fmla="*/ 146352 w 377676"/>
                <a:gd name="connsiteY112" fmla="*/ 215420 h 303196"/>
                <a:gd name="connsiteX113" fmla="*/ 359499 w 377676"/>
                <a:gd name="connsiteY113" fmla="*/ 215420 h 303196"/>
                <a:gd name="connsiteX114" fmla="*/ 359499 w 377676"/>
                <a:gd name="connsiteY114" fmla="*/ 229965 h 303196"/>
                <a:gd name="connsiteX115" fmla="*/ 146352 w 377676"/>
                <a:gd name="connsiteY115" fmla="*/ 229965 h 303196"/>
                <a:gd name="connsiteX116" fmla="*/ 146352 w 377676"/>
                <a:gd name="connsiteY116" fmla="*/ 243327 h 303196"/>
                <a:gd name="connsiteX117" fmla="*/ 316305 w 377676"/>
                <a:gd name="connsiteY117" fmla="*/ 243327 h 303196"/>
                <a:gd name="connsiteX118" fmla="*/ 316305 w 377676"/>
                <a:gd name="connsiteY118" fmla="*/ 257871 h 303196"/>
                <a:gd name="connsiteX119" fmla="*/ 146352 w 377676"/>
                <a:gd name="connsiteY119" fmla="*/ 257871 h 3031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Lst>
              <a:rect l="l" t="t" r="r" b="b"/>
              <a:pathLst>
                <a:path w="377676" h="303196">
                  <a:moveTo>
                    <a:pt x="95366" y="41360"/>
                  </a:moveTo>
                  <a:lnTo>
                    <a:pt x="7438" y="41360"/>
                  </a:lnTo>
                  <a:cubicBezTo>
                    <a:pt x="5744" y="41392"/>
                    <a:pt x="4344" y="40041"/>
                    <a:pt x="4313" y="38344"/>
                  </a:cubicBezTo>
                  <a:cubicBezTo>
                    <a:pt x="4309" y="38126"/>
                    <a:pt x="4328" y="37908"/>
                    <a:pt x="4370" y="37694"/>
                  </a:cubicBezTo>
                  <a:cubicBezTo>
                    <a:pt x="10061" y="11800"/>
                    <a:pt x="35626" y="-4569"/>
                    <a:pt x="61471" y="1134"/>
                  </a:cubicBezTo>
                  <a:cubicBezTo>
                    <a:pt x="79705" y="5157"/>
                    <a:pt x="93947" y="19425"/>
                    <a:pt x="97962" y="37694"/>
                  </a:cubicBezTo>
                  <a:cubicBezTo>
                    <a:pt x="98128" y="39393"/>
                    <a:pt x="97021" y="40956"/>
                    <a:pt x="95366" y="41360"/>
                  </a:cubicBezTo>
                  <a:close/>
                  <a:moveTo>
                    <a:pt x="8500" y="69385"/>
                  </a:moveTo>
                  <a:lnTo>
                    <a:pt x="94186" y="69385"/>
                  </a:lnTo>
                  <a:cubicBezTo>
                    <a:pt x="95021" y="69242"/>
                    <a:pt x="95814" y="69805"/>
                    <a:pt x="95956" y="70641"/>
                  </a:cubicBezTo>
                  <a:cubicBezTo>
                    <a:pt x="95985" y="70813"/>
                    <a:pt x="95985" y="70987"/>
                    <a:pt x="95956" y="71158"/>
                  </a:cubicBezTo>
                  <a:cubicBezTo>
                    <a:pt x="95768" y="79830"/>
                    <a:pt x="88796" y="86815"/>
                    <a:pt x="80141" y="87003"/>
                  </a:cubicBezTo>
                  <a:lnTo>
                    <a:pt x="22546" y="87003"/>
                  </a:lnTo>
                  <a:cubicBezTo>
                    <a:pt x="13890" y="86815"/>
                    <a:pt x="6918" y="79830"/>
                    <a:pt x="6730" y="71158"/>
                  </a:cubicBezTo>
                  <a:cubicBezTo>
                    <a:pt x="6788" y="70204"/>
                    <a:pt x="7548" y="69442"/>
                    <a:pt x="8500" y="69385"/>
                  </a:cubicBezTo>
                  <a:close/>
                  <a:moveTo>
                    <a:pt x="100795" y="48100"/>
                  </a:moveTo>
                  <a:lnTo>
                    <a:pt x="35292" y="48100"/>
                  </a:lnTo>
                  <a:cubicBezTo>
                    <a:pt x="34584" y="48100"/>
                    <a:pt x="33993" y="48691"/>
                    <a:pt x="33403" y="48691"/>
                  </a:cubicBezTo>
                  <a:lnTo>
                    <a:pt x="29155" y="55431"/>
                  </a:lnTo>
                  <a:cubicBezTo>
                    <a:pt x="28830" y="55921"/>
                    <a:pt x="28171" y="56055"/>
                    <a:pt x="27683" y="55730"/>
                  </a:cubicBezTo>
                  <a:cubicBezTo>
                    <a:pt x="27564" y="55651"/>
                    <a:pt x="27463" y="55550"/>
                    <a:pt x="27384" y="55431"/>
                  </a:cubicBezTo>
                  <a:lnTo>
                    <a:pt x="19241" y="48100"/>
                  </a:lnTo>
                  <a:lnTo>
                    <a:pt x="3072" y="48100"/>
                  </a:lnTo>
                  <a:cubicBezTo>
                    <a:pt x="1443" y="48033"/>
                    <a:pt x="69" y="49302"/>
                    <a:pt x="3" y="50933"/>
                  </a:cubicBezTo>
                  <a:cubicBezTo>
                    <a:pt x="0" y="51013"/>
                    <a:pt x="0" y="51094"/>
                    <a:pt x="3" y="51175"/>
                  </a:cubicBezTo>
                  <a:lnTo>
                    <a:pt x="3" y="59688"/>
                  </a:lnTo>
                  <a:cubicBezTo>
                    <a:pt x="-68" y="61254"/>
                    <a:pt x="1142" y="62581"/>
                    <a:pt x="2704" y="62651"/>
                  </a:cubicBezTo>
                  <a:cubicBezTo>
                    <a:pt x="2827" y="62657"/>
                    <a:pt x="2950" y="62655"/>
                    <a:pt x="3072" y="62645"/>
                  </a:cubicBezTo>
                  <a:lnTo>
                    <a:pt x="100795" y="62645"/>
                  </a:lnTo>
                  <a:cubicBezTo>
                    <a:pt x="102354" y="62777"/>
                    <a:pt x="103724" y="61618"/>
                    <a:pt x="103856" y="60056"/>
                  </a:cubicBezTo>
                  <a:cubicBezTo>
                    <a:pt x="103866" y="59934"/>
                    <a:pt x="103869" y="59811"/>
                    <a:pt x="103863" y="59688"/>
                  </a:cubicBezTo>
                  <a:lnTo>
                    <a:pt x="103863" y="51175"/>
                  </a:lnTo>
                  <a:cubicBezTo>
                    <a:pt x="103589" y="49604"/>
                    <a:pt x="102362" y="48375"/>
                    <a:pt x="100795" y="48100"/>
                  </a:cubicBezTo>
                  <a:close/>
                  <a:moveTo>
                    <a:pt x="45560" y="189879"/>
                  </a:moveTo>
                  <a:cubicBezTo>
                    <a:pt x="46150" y="189169"/>
                    <a:pt x="46740" y="189169"/>
                    <a:pt x="47448" y="188578"/>
                  </a:cubicBezTo>
                  <a:lnTo>
                    <a:pt x="48039" y="187987"/>
                  </a:lnTo>
                  <a:lnTo>
                    <a:pt x="48039" y="187396"/>
                  </a:lnTo>
                  <a:lnTo>
                    <a:pt x="48629" y="187396"/>
                  </a:lnTo>
                  <a:lnTo>
                    <a:pt x="49809" y="186213"/>
                  </a:lnTo>
                  <a:lnTo>
                    <a:pt x="50399" y="185504"/>
                  </a:lnTo>
                  <a:cubicBezTo>
                    <a:pt x="54818" y="180949"/>
                    <a:pt x="57990" y="175328"/>
                    <a:pt x="59604" y="169185"/>
                  </a:cubicBezTo>
                  <a:cubicBezTo>
                    <a:pt x="63145" y="156296"/>
                    <a:pt x="77780" y="121886"/>
                    <a:pt x="85687" y="132056"/>
                  </a:cubicBezTo>
                  <a:cubicBezTo>
                    <a:pt x="86278" y="132647"/>
                    <a:pt x="86868" y="133238"/>
                    <a:pt x="87458" y="133238"/>
                  </a:cubicBezTo>
                  <a:cubicBezTo>
                    <a:pt x="90993" y="134862"/>
                    <a:pt x="95181" y="133532"/>
                    <a:pt x="97136" y="130164"/>
                  </a:cubicBezTo>
                  <a:cubicBezTo>
                    <a:pt x="100795" y="122951"/>
                    <a:pt x="94186" y="119285"/>
                    <a:pt x="90527" y="118339"/>
                  </a:cubicBezTo>
                  <a:cubicBezTo>
                    <a:pt x="89441" y="117879"/>
                    <a:pt x="88559" y="117038"/>
                    <a:pt x="88048" y="115974"/>
                  </a:cubicBezTo>
                  <a:cubicBezTo>
                    <a:pt x="87458" y="112309"/>
                    <a:pt x="85097" y="104149"/>
                    <a:pt x="77190" y="107460"/>
                  </a:cubicBezTo>
                  <a:cubicBezTo>
                    <a:pt x="73534" y="108425"/>
                    <a:pt x="71351" y="112177"/>
                    <a:pt x="72314" y="115839"/>
                  </a:cubicBezTo>
                  <a:cubicBezTo>
                    <a:pt x="72326" y="115884"/>
                    <a:pt x="72338" y="115929"/>
                    <a:pt x="72351" y="115974"/>
                  </a:cubicBezTo>
                  <a:cubicBezTo>
                    <a:pt x="72351" y="115974"/>
                    <a:pt x="72941" y="117156"/>
                    <a:pt x="73532" y="117748"/>
                  </a:cubicBezTo>
                  <a:cubicBezTo>
                    <a:pt x="81439" y="126853"/>
                    <a:pt x="45560" y="135366"/>
                    <a:pt x="32813" y="137259"/>
                  </a:cubicBezTo>
                  <a:cubicBezTo>
                    <a:pt x="26572" y="137912"/>
                    <a:pt x="20560" y="139974"/>
                    <a:pt x="15228" y="143289"/>
                  </a:cubicBezTo>
                  <a:lnTo>
                    <a:pt x="14638" y="143881"/>
                  </a:lnTo>
                  <a:lnTo>
                    <a:pt x="13458" y="145181"/>
                  </a:lnTo>
                  <a:cubicBezTo>
                    <a:pt x="13458" y="145181"/>
                    <a:pt x="12749" y="145181"/>
                    <a:pt x="12749" y="145772"/>
                  </a:cubicBezTo>
                  <a:lnTo>
                    <a:pt x="12159" y="146364"/>
                  </a:lnTo>
                  <a:lnTo>
                    <a:pt x="11569" y="146364"/>
                  </a:lnTo>
                  <a:lnTo>
                    <a:pt x="9799" y="148256"/>
                  </a:lnTo>
                  <a:lnTo>
                    <a:pt x="9209" y="148847"/>
                  </a:lnTo>
                  <a:cubicBezTo>
                    <a:pt x="318" y="161584"/>
                    <a:pt x="3417" y="179131"/>
                    <a:pt x="16130" y="188038"/>
                  </a:cubicBezTo>
                  <a:cubicBezTo>
                    <a:pt x="24517" y="193914"/>
                    <a:pt x="35431" y="194756"/>
                    <a:pt x="44616" y="190234"/>
                  </a:cubicBezTo>
                  <a:cubicBezTo>
                    <a:pt x="44970" y="190470"/>
                    <a:pt x="45560" y="190470"/>
                    <a:pt x="45560" y="189879"/>
                  </a:cubicBezTo>
                  <a:close/>
                  <a:moveTo>
                    <a:pt x="57126" y="216011"/>
                  </a:moveTo>
                  <a:lnTo>
                    <a:pt x="61375" y="225708"/>
                  </a:lnTo>
                  <a:cubicBezTo>
                    <a:pt x="61435" y="226392"/>
                    <a:pt x="61223" y="227072"/>
                    <a:pt x="60785" y="227600"/>
                  </a:cubicBezTo>
                  <a:cubicBezTo>
                    <a:pt x="50716" y="232573"/>
                    <a:pt x="41637" y="239345"/>
                    <a:pt x="33993" y="247584"/>
                  </a:cubicBezTo>
                  <a:cubicBezTo>
                    <a:pt x="26708" y="255508"/>
                    <a:pt x="20767" y="264576"/>
                    <a:pt x="16408" y="274426"/>
                  </a:cubicBezTo>
                  <a:cubicBezTo>
                    <a:pt x="15818" y="275017"/>
                    <a:pt x="15228" y="275608"/>
                    <a:pt x="14638" y="275017"/>
                  </a:cubicBezTo>
                  <a:lnTo>
                    <a:pt x="4252" y="271942"/>
                  </a:lnTo>
                  <a:cubicBezTo>
                    <a:pt x="3072" y="271351"/>
                    <a:pt x="1891" y="269459"/>
                    <a:pt x="2481" y="268277"/>
                  </a:cubicBezTo>
                  <a:cubicBezTo>
                    <a:pt x="6953" y="256833"/>
                    <a:pt x="13517" y="246326"/>
                    <a:pt x="21837" y="237296"/>
                  </a:cubicBezTo>
                  <a:cubicBezTo>
                    <a:pt x="30706" y="227914"/>
                    <a:pt x="41229" y="220257"/>
                    <a:pt x="52877" y="214711"/>
                  </a:cubicBezTo>
                  <a:cubicBezTo>
                    <a:pt x="54420" y="214039"/>
                    <a:pt x="56221" y="214591"/>
                    <a:pt x="57126" y="216012"/>
                  </a:cubicBezTo>
                  <a:close/>
                  <a:moveTo>
                    <a:pt x="63145" y="236705"/>
                  </a:moveTo>
                  <a:cubicBezTo>
                    <a:pt x="54139" y="240601"/>
                    <a:pt x="46086" y="246411"/>
                    <a:pt x="39541" y="253732"/>
                  </a:cubicBezTo>
                  <a:cubicBezTo>
                    <a:pt x="33101" y="260531"/>
                    <a:pt x="28120" y="268580"/>
                    <a:pt x="24906" y="277382"/>
                  </a:cubicBezTo>
                  <a:cubicBezTo>
                    <a:pt x="24316" y="278683"/>
                    <a:pt x="24906" y="279274"/>
                    <a:pt x="26086" y="279865"/>
                  </a:cubicBezTo>
                  <a:lnTo>
                    <a:pt x="37889" y="284122"/>
                  </a:lnTo>
                  <a:cubicBezTo>
                    <a:pt x="38029" y="283171"/>
                    <a:pt x="38486" y="282296"/>
                    <a:pt x="39187" y="281639"/>
                  </a:cubicBezTo>
                  <a:cubicBezTo>
                    <a:pt x="41823" y="279072"/>
                    <a:pt x="45936" y="278820"/>
                    <a:pt x="48864" y="281048"/>
                  </a:cubicBezTo>
                  <a:cubicBezTo>
                    <a:pt x="50596" y="283064"/>
                    <a:pt x="51255" y="285792"/>
                    <a:pt x="50635" y="288379"/>
                  </a:cubicBezTo>
                  <a:lnTo>
                    <a:pt x="90055" y="303042"/>
                  </a:lnTo>
                  <a:cubicBezTo>
                    <a:pt x="91235" y="303751"/>
                    <a:pt x="93005" y="301859"/>
                    <a:pt x="92415" y="300677"/>
                  </a:cubicBezTo>
                  <a:lnTo>
                    <a:pt x="66450" y="237887"/>
                  </a:lnTo>
                  <a:cubicBezTo>
                    <a:pt x="65665" y="236891"/>
                    <a:pt x="64382" y="236432"/>
                    <a:pt x="63145" y="236705"/>
                  </a:cubicBezTo>
                  <a:close/>
                  <a:moveTo>
                    <a:pt x="48629" y="260354"/>
                  </a:moveTo>
                  <a:cubicBezTo>
                    <a:pt x="47448" y="259172"/>
                    <a:pt x="46740" y="256689"/>
                    <a:pt x="48629" y="255506"/>
                  </a:cubicBezTo>
                  <a:cubicBezTo>
                    <a:pt x="49997" y="254200"/>
                    <a:pt x="52164" y="254253"/>
                    <a:pt x="53467" y="255625"/>
                  </a:cubicBezTo>
                  <a:cubicBezTo>
                    <a:pt x="54726" y="256949"/>
                    <a:pt x="54726" y="259030"/>
                    <a:pt x="53467" y="260354"/>
                  </a:cubicBezTo>
                  <a:cubicBezTo>
                    <a:pt x="52106" y="261631"/>
                    <a:pt x="49990" y="261631"/>
                    <a:pt x="48629" y="260354"/>
                  </a:cubicBezTo>
                  <a:close/>
                  <a:moveTo>
                    <a:pt x="76482" y="276791"/>
                  </a:moveTo>
                  <a:cubicBezTo>
                    <a:pt x="75117" y="278783"/>
                    <a:pt x="72398" y="279288"/>
                    <a:pt x="70410" y="277921"/>
                  </a:cubicBezTo>
                  <a:cubicBezTo>
                    <a:pt x="69968" y="277616"/>
                    <a:pt x="69586" y="277234"/>
                    <a:pt x="69283" y="276791"/>
                  </a:cubicBezTo>
                  <a:cubicBezTo>
                    <a:pt x="67307" y="274799"/>
                    <a:pt x="67317" y="271580"/>
                    <a:pt x="69305" y="269600"/>
                  </a:cubicBezTo>
                  <a:cubicBezTo>
                    <a:pt x="71293" y="267620"/>
                    <a:pt x="74506" y="267630"/>
                    <a:pt x="76482" y="269622"/>
                  </a:cubicBezTo>
                  <a:cubicBezTo>
                    <a:pt x="78449" y="271605"/>
                    <a:pt x="78449" y="274808"/>
                    <a:pt x="76482" y="276791"/>
                  </a:cubicBezTo>
                  <a:close/>
                  <a:moveTo>
                    <a:pt x="146352" y="20666"/>
                  </a:moveTo>
                  <a:lnTo>
                    <a:pt x="368587" y="20666"/>
                  </a:lnTo>
                  <a:lnTo>
                    <a:pt x="368587" y="35211"/>
                  </a:lnTo>
                  <a:lnTo>
                    <a:pt x="146352" y="35211"/>
                  </a:lnTo>
                  <a:close/>
                  <a:moveTo>
                    <a:pt x="146352" y="48100"/>
                  </a:moveTo>
                  <a:lnTo>
                    <a:pt x="275115" y="48100"/>
                  </a:lnTo>
                  <a:lnTo>
                    <a:pt x="275115" y="62645"/>
                  </a:lnTo>
                  <a:lnTo>
                    <a:pt x="146352" y="62645"/>
                  </a:lnTo>
                  <a:close/>
                  <a:moveTo>
                    <a:pt x="146352" y="115619"/>
                  </a:moveTo>
                  <a:lnTo>
                    <a:pt x="377676" y="115619"/>
                  </a:lnTo>
                  <a:lnTo>
                    <a:pt x="377676" y="130164"/>
                  </a:lnTo>
                  <a:lnTo>
                    <a:pt x="146352" y="130164"/>
                  </a:lnTo>
                  <a:close/>
                  <a:moveTo>
                    <a:pt x="146352" y="142934"/>
                  </a:moveTo>
                  <a:lnTo>
                    <a:pt x="330942" y="142934"/>
                  </a:lnTo>
                  <a:lnTo>
                    <a:pt x="330942" y="157479"/>
                  </a:lnTo>
                  <a:lnTo>
                    <a:pt x="146352" y="157479"/>
                  </a:lnTo>
                  <a:close/>
                  <a:moveTo>
                    <a:pt x="146352" y="215420"/>
                  </a:moveTo>
                  <a:lnTo>
                    <a:pt x="359499" y="215420"/>
                  </a:lnTo>
                  <a:lnTo>
                    <a:pt x="359499" y="229965"/>
                  </a:lnTo>
                  <a:lnTo>
                    <a:pt x="146352" y="229965"/>
                  </a:lnTo>
                  <a:close/>
                  <a:moveTo>
                    <a:pt x="146352" y="243327"/>
                  </a:moveTo>
                  <a:lnTo>
                    <a:pt x="316305" y="243327"/>
                  </a:lnTo>
                  <a:lnTo>
                    <a:pt x="316305" y="257871"/>
                  </a:lnTo>
                  <a:lnTo>
                    <a:pt x="146352" y="257871"/>
                  </a:lnTo>
                  <a:close/>
                </a:path>
              </a:pathLst>
            </a:custGeom>
            <a:grpFill/>
            <a:ln w="474" cap="flat">
              <a:noFill/>
              <a:prstDash val="solid"/>
              <a:miter/>
            </a:ln>
          </p:spPr>
          <p:txBody>
            <a:bodyPr rtlCol="0" anchor="ctr"/>
            <a:lstStyle/>
            <a:p>
              <a:endParaRPr lang="zh-CN" altLang="en-US"/>
            </a:p>
          </p:txBody>
        </p:sp>
      </p:grpSp>
      <p:sp>
        <p:nvSpPr>
          <p:cNvPr id="3" name="图形 95">
            <a:extLst>
              <a:ext uri="{FF2B5EF4-FFF2-40B4-BE49-F238E27FC236}">
                <a16:creationId xmlns:a16="http://schemas.microsoft.com/office/drawing/2014/main" id="{C2A07D6B-A6AE-2D0C-1429-EA248B3C8348}"/>
              </a:ext>
            </a:extLst>
          </p:cNvPr>
          <p:cNvSpPr/>
          <p:nvPr/>
        </p:nvSpPr>
        <p:spPr>
          <a:xfrm>
            <a:off x="1501106" y="3777436"/>
            <a:ext cx="799568" cy="491556"/>
          </a:xfrm>
          <a:custGeom>
            <a:avLst/>
            <a:gdLst>
              <a:gd name="connsiteX0" fmla="*/ 323211 w 799568"/>
              <a:gd name="connsiteY0" fmla="*/ 491556 h 491556"/>
              <a:gd name="connsiteX1" fmla="*/ 256518 w 799568"/>
              <a:gd name="connsiteY1" fmla="*/ 453325 h 491556"/>
              <a:gd name="connsiteX2" fmla="*/ 202177 w 799568"/>
              <a:gd name="connsiteY2" fmla="*/ 356944 h 491556"/>
              <a:gd name="connsiteX3" fmla="*/ 163643 w 799568"/>
              <a:gd name="connsiteY3" fmla="*/ 356944 h 491556"/>
              <a:gd name="connsiteX4" fmla="*/ 148050 w 799568"/>
              <a:gd name="connsiteY4" fmla="*/ 343985 h 491556"/>
              <a:gd name="connsiteX5" fmla="*/ 160986 w 799568"/>
              <a:gd name="connsiteY5" fmla="*/ 328364 h 491556"/>
              <a:gd name="connsiteX6" fmla="*/ 163643 w 799568"/>
              <a:gd name="connsiteY6" fmla="*/ 328364 h 491556"/>
              <a:gd name="connsiteX7" fmla="*/ 210945 w 799568"/>
              <a:gd name="connsiteY7" fmla="*/ 328364 h 491556"/>
              <a:gd name="connsiteX8" fmla="*/ 223296 w 799568"/>
              <a:gd name="connsiteY8" fmla="*/ 336159 h 491556"/>
              <a:gd name="connsiteX9" fmla="*/ 280355 w 799568"/>
              <a:gd name="connsiteY9" fmla="*/ 438231 h 491556"/>
              <a:gd name="connsiteX10" fmla="*/ 342107 w 799568"/>
              <a:gd name="connsiteY10" fmla="*/ 458398 h 491556"/>
              <a:gd name="connsiteX11" fmla="*/ 355075 w 799568"/>
              <a:gd name="connsiteY11" fmla="*/ 449737 h 491556"/>
              <a:gd name="connsiteX12" fmla="*/ 375206 w 799568"/>
              <a:gd name="connsiteY12" fmla="*/ 448624 h 491556"/>
              <a:gd name="connsiteX13" fmla="*/ 376318 w 799568"/>
              <a:gd name="connsiteY13" fmla="*/ 468791 h 491556"/>
              <a:gd name="connsiteX14" fmla="*/ 355569 w 799568"/>
              <a:gd name="connsiteY14" fmla="*/ 483515 h 491556"/>
              <a:gd name="connsiteX15" fmla="*/ 323211 w 799568"/>
              <a:gd name="connsiteY15" fmla="*/ 491556 h 491556"/>
              <a:gd name="connsiteX16" fmla="*/ 279738 w 799568"/>
              <a:gd name="connsiteY16" fmla="*/ 145500 h 491556"/>
              <a:gd name="connsiteX17" fmla="*/ 258000 w 799568"/>
              <a:gd name="connsiteY17" fmla="*/ 145500 h 491556"/>
              <a:gd name="connsiteX18" fmla="*/ 248234 w 799568"/>
              <a:gd name="connsiteY18" fmla="*/ 133385 h 491556"/>
              <a:gd name="connsiteX19" fmla="*/ 258000 w 799568"/>
              <a:gd name="connsiteY19" fmla="*/ 123600 h 491556"/>
              <a:gd name="connsiteX20" fmla="*/ 277020 w 799568"/>
              <a:gd name="connsiteY20" fmla="*/ 123600 h 491556"/>
              <a:gd name="connsiteX21" fmla="*/ 299498 w 799568"/>
              <a:gd name="connsiteY21" fmla="*/ 111228 h 491556"/>
              <a:gd name="connsiteX22" fmla="*/ 308761 w 799568"/>
              <a:gd name="connsiteY22" fmla="*/ 107145 h 491556"/>
              <a:gd name="connsiteX23" fmla="*/ 322840 w 799568"/>
              <a:gd name="connsiteY23" fmla="*/ 113332 h 491556"/>
              <a:gd name="connsiteX24" fmla="*/ 316665 w 799568"/>
              <a:gd name="connsiteY24" fmla="*/ 127436 h 491556"/>
              <a:gd name="connsiteX25" fmla="*/ 310243 w 799568"/>
              <a:gd name="connsiteY25" fmla="*/ 130529 h 491556"/>
              <a:gd name="connsiteX26" fmla="*/ 285542 w 799568"/>
              <a:gd name="connsiteY26" fmla="*/ 144139 h 491556"/>
              <a:gd name="connsiteX27" fmla="*/ 279738 w 799568"/>
              <a:gd name="connsiteY27" fmla="*/ 145500 h 491556"/>
              <a:gd name="connsiteX28" fmla="*/ 326051 w 799568"/>
              <a:gd name="connsiteY28" fmla="*/ 212805 h 491556"/>
              <a:gd name="connsiteX29" fmla="*/ 283072 w 799568"/>
              <a:gd name="connsiteY29" fmla="*/ 197959 h 491556"/>
              <a:gd name="connsiteX30" fmla="*/ 277390 w 799568"/>
              <a:gd name="connsiteY30" fmla="*/ 193628 h 491556"/>
              <a:gd name="connsiteX31" fmla="*/ 270968 w 799568"/>
              <a:gd name="connsiteY31" fmla="*/ 148964 h 491556"/>
              <a:gd name="connsiteX32" fmla="*/ 271709 w 799568"/>
              <a:gd name="connsiteY32" fmla="*/ 148469 h 491556"/>
              <a:gd name="connsiteX33" fmla="*/ 361621 w 799568"/>
              <a:gd name="connsiteY33" fmla="*/ 38354 h 491556"/>
              <a:gd name="connsiteX34" fmla="*/ 442516 w 799568"/>
              <a:gd name="connsiteY34" fmla="*/ 0 h 491556"/>
              <a:gd name="connsiteX35" fmla="*/ 490189 w 799568"/>
              <a:gd name="connsiteY35" fmla="*/ 0 h 491556"/>
              <a:gd name="connsiteX36" fmla="*/ 541692 w 799568"/>
              <a:gd name="connsiteY36" fmla="*/ 15589 h 491556"/>
              <a:gd name="connsiteX37" fmla="*/ 650375 w 799568"/>
              <a:gd name="connsiteY37" fmla="*/ 88215 h 491556"/>
              <a:gd name="connsiteX38" fmla="*/ 653063 w 799568"/>
              <a:gd name="connsiteY38" fmla="*/ 108332 h 491556"/>
              <a:gd name="connsiteX39" fmla="*/ 634811 w 799568"/>
              <a:gd name="connsiteY39" fmla="*/ 112218 h 491556"/>
              <a:gd name="connsiteX40" fmla="*/ 526128 w 799568"/>
              <a:gd name="connsiteY40" fmla="*/ 39715 h 491556"/>
              <a:gd name="connsiteX41" fmla="*/ 490433 w 799568"/>
              <a:gd name="connsiteY41" fmla="*/ 28828 h 491556"/>
              <a:gd name="connsiteX42" fmla="*/ 442516 w 799568"/>
              <a:gd name="connsiteY42" fmla="*/ 28828 h 491556"/>
              <a:gd name="connsiteX43" fmla="*/ 383728 w 799568"/>
              <a:gd name="connsiteY43" fmla="*/ 56790 h 491556"/>
              <a:gd name="connsiteX44" fmla="*/ 293940 w 799568"/>
              <a:gd name="connsiteY44" fmla="*/ 166409 h 491556"/>
              <a:gd name="connsiteX45" fmla="*/ 293199 w 799568"/>
              <a:gd name="connsiteY45" fmla="*/ 169007 h 491556"/>
              <a:gd name="connsiteX46" fmla="*/ 294435 w 799568"/>
              <a:gd name="connsiteY46" fmla="*/ 171234 h 491556"/>
              <a:gd name="connsiteX47" fmla="*/ 300239 w 799568"/>
              <a:gd name="connsiteY47" fmla="*/ 175565 h 491556"/>
              <a:gd name="connsiteX48" fmla="*/ 353963 w 799568"/>
              <a:gd name="connsiteY48" fmla="*/ 173214 h 491556"/>
              <a:gd name="connsiteX49" fmla="*/ 410652 w 799568"/>
              <a:gd name="connsiteY49" fmla="*/ 124590 h 491556"/>
              <a:gd name="connsiteX50" fmla="*/ 472404 w 799568"/>
              <a:gd name="connsiteY50" fmla="*/ 129416 h 491556"/>
              <a:gd name="connsiteX51" fmla="*/ 477344 w 799568"/>
              <a:gd name="connsiteY51" fmla="*/ 136468 h 491556"/>
              <a:gd name="connsiteX52" fmla="*/ 469610 w 799568"/>
              <a:gd name="connsiteY52" fmla="*/ 155228 h 491556"/>
              <a:gd name="connsiteX53" fmla="*/ 452643 w 799568"/>
              <a:gd name="connsiteY53" fmla="*/ 150572 h 491556"/>
              <a:gd name="connsiteX54" fmla="*/ 430413 w 799568"/>
              <a:gd name="connsiteY54" fmla="*/ 145252 h 491556"/>
              <a:gd name="connsiteX55" fmla="*/ 428807 w 799568"/>
              <a:gd name="connsiteY55" fmla="*/ 146242 h 491556"/>
              <a:gd name="connsiteX56" fmla="*/ 372489 w 799568"/>
              <a:gd name="connsiteY56" fmla="*/ 195484 h 491556"/>
              <a:gd name="connsiteX57" fmla="*/ 326051 w 799568"/>
              <a:gd name="connsiteY57" fmla="*/ 212805 h 491556"/>
              <a:gd name="connsiteX58" fmla="*/ 128444 w 799568"/>
              <a:gd name="connsiteY58" fmla="*/ 400495 h 491556"/>
              <a:gd name="connsiteX59" fmla="*/ 37051 w 799568"/>
              <a:gd name="connsiteY59" fmla="*/ 400495 h 491556"/>
              <a:gd name="connsiteX60" fmla="*/ 24115 w 799568"/>
              <a:gd name="connsiteY60" fmla="*/ 384874 h 491556"/>
              <a:gd name="connsiteX61" fmla="*/ 37051 w 799568"/>
              <a:gd name="connsiteY61" fmla="*/ 371915 h 491556"/>
              <a:gd name="connsiteX62" fmla="*/ 128444 w 799568"/>
              <a:gd name="connsiteY62" fmla="*/ 371915 h 491556"/>
              <a:gd name="connsiteX63" fmla="*/ 142771 w 799568"/>
              <a:gd name="connsiteY63" fmla="*/ 357563 h 491556"/>
              <a:gd name="connsiteX64" fmla="*/ 142771 w 799568"/>
              <a:gd name="connsiteY64" fmla="*/ 100093 h 491556"/>
              <a:gd name="connsiteX65" fmla="*/ 128568 w 799568"/>
              <a:gd name="connsiteY65" fmla="*/ 85864 h 491556"/>
              <a:gd name="connsiteX66" fmla="*/ 128444 w 799568"/>
              <a:gd name="connsiteY66" fmla="*/ 85864 h 491556"/>
              <a:gd name="connsiteX67" fmla="*/ 14326 w 799568"/>
              <a:gd name="connsiteY67" fmla="*/ 85864 h 491556"/>
              <a:gd name="connsiteX68" fmla="*/ 0 w 799568"/>
              <a:gd name="connsiteY68" fmla="*/ 71513 h 491556"/>
              <a:gd name="connsiteX69" fmla="*/ 14326 w 799568"/>
              <a:gd name="connsiteY69" fmla="*/ 57161 h 491556"/>
              <a:gd name="connsiteX70" fmla="*/ 128444 w 799568"/>
              <a:gd name="connsiteY70" fmla="*/ 57161 h 491556"/>
              <a:gd name="connsiteX71" fmla="*/ 171300 w 799568"/>
              <a:gd name="connsiteY71" fmla="*/ 100093 h 491556"/>
              <a:gd name="connsiteX72" fmla="*/ 171300 w 799568"/>
              <a:gd name="connsiteY72" fmla="*/ 357563 h 491556"/>
              <a:gd name="connsiteX73" fmla="*/ 128444 w 799568"/>
              <a:gd name="connsiteY73" fmla="*/ 400495 h 491556"/>
              <a:gd name="connsiteX74" fmla="*/ 71386 w 799568"/>
              <a:gd name="connsiteY74" fmla="*/ 314630 h 491556"/>
              <a:gd name="connsiteX75" fmla="*/ 65951 w 799568"/>
              <a:gd name="connsiteY75" fmla="*/ 313517 h 491556"/>
              <a:gd name="connsiteX76" fmla="*/ 61752 w 799568"/>
              <a:gd name="connsiteY76" fmla="*/ 310548 h 491556"/>
              <a:gd name="connsiteX77" fmla="*/ 58664 w 799568"/>
              <a:gd name="connsiteY77" fmla="*/ 305722 h 491556"/>
              <a:gd name="connsiteX78" fmla="*/ 57553 w 799568"/>
              <a:gd name="connsiteY78" fmla="*/ 300402 h 491556"/>
              <a:gd name="connsiteX79" fmla="*/ 57553 w 799568"/>
              <a:gd name="connsiteY79" fmla="*/ 297433 h 491556"/>
              <a:gd name="connsiteX80" fmla="*/ 58294 w 799568"/>
              <a:gd name="connsiteY80" fmla="*/ 294959 h 491556"/>
              <a:gd name="connsiteX81" fmla="*/ 59652 w 799568"/>
              <a:gd name="connsiteY81" fmla="*/ 292484 h 491556"/>
              <a:gd name="connsiteX82" fmla="*/ 61752 w 799568"/>
              <a:gd name="connsiteY82" fmla="*/ 290257 h 491556"/>
              <a:gd name="connsiteX83" fmla="*/ 81816 w 799568"/>
              <a:gd name="connsiteY83" fmla="*/ 289299 h 491556"/>
              <a:gd name="connsiteX84" fmla="*/ 86453 w 799568"/>
              <a:gd name="connsiteY84" fmla="*/ 300402 h 491556"/>
              <a:gd name="connsiteX85" fmla="*/ 85341 w 799568"/>
              <a:gd name="connsiteY85" fmla="*/ 305722 h 491556"/>
              <a:gd name="connsiteX86" fmla="*/ 82377 w 799568"/>
              <a:gd name="connsiteY86" fmla="*/ 310548 h 491556"/>
              <a:gd name="connsiteX87" fmla="*/ 80031 w 799568"/>
              <a:gd name="connsiteY87" fmla="*/ 312156 h 491556"/>
              <a:gd name="connsiteX88" fmla="*/ 77684 w 799568"/>
              <a:gd name="connsiteY88" fmla="*/ 313517 h 491556"/>
              <a:gd name="connsiteX89" fmla="*/ 75091 w 799568"/>
              <a:gd name="connsiteY89" fmla="*/ 314383 h 491556"/>
              <a:gd name="connsiteX90" fmla="*/ 762393 w 799568"/>
              <a:gd name="connsiteY90" fmla="*/ 400495 h 491556"/>
              <a:gd name="connsiteX91" fmla="*/ 670999 w 799568"/>
              <a:gd name="connsiteY91" fmla="*/ 400495 h 491556"/>
              <a:gd name="connsiteX92" fmla="*/ 628141 w 799568"/>
              <a:gd name="connsiteY92" fmla="*/ 357563 h 491556"/>
              <a:gd name="connsiteX93" fmla="*/ 628141 w 799568"/>
              <a:gd name="connsiteY93" fmla="*/ 100093 h 491556"/>
              <a:gd name="connsiteX94" fmla="*/ 670999 w 799568"/>
              <a:gd name="connsiteY94" fmla="*/ 57161 h 491556"/>
              <a:gd name="connsiteX95" fmla="*/ 785241 w 799568"/>
              <a:gd name="connsiteY95" fmla="*/ 57161 h 491556"/>
              <a:gd name="connsiteX96" fmla="*/ 799568 w 799568"/>
              <a:gd name="connsiteY96" fmla="*/ 71513 h 491556"/>
              <a:gd name="connsiteX97" fmla="*/ 785241 w 799568"/>
              <a:gd name="connsiteY97" fmla="*/ 85864 h 491556"/>
              <a:gd name="connsiteX98" fmla="*/ 670999 w 799568"/>
              <a:gd name="connsiteY98" fmla="*/ 85864 h 491556"/>
              <a:gd name="connsiteX99" fmla="*/ 656671 w 799568"/>
              <a:gd name="connsiteY99" fmla="*/ 100093 h 491556"/>
              <a:gd name="connsiteX100" fmla="*/ 656671 w 799568"/>
              <a:gd name="connsiteY100" fmla="*/ 357563 h 491556"/>
              <a:gd name="connsiteX101" fmla="*/ 670999 w 799568"/>
              <a:gd name="connsiteY101" fmla="*/ 371915 h 491556"/>
              <a:gd name="connsiteX102" fmla="*/ 762393 w 799568"/>
              <a:gd name="connsiteY102" fmla="*/ 371915 h 491556"/>
              <a:gd name="connsiteX103" fmla="*/ 777986 w 799568"/>
              <a:gd name="connsiteY103" fmla="*/ 384874 h 491556"/>
              <a:gd name="connsiteX104" fmla="*/ 765048 w 799568"/>
              <a:gd name="connsiteY104" fmla="*/ 400495 h 491556"/>
              <a:gd name="connsiteX105" fmla="*/ 762393 w 799568"/>
              <a:gd name="connsiteY105" fmla="*/ 400495 h 491556"/>
              <a:gd name="connsiteX106" fmla="*/ 728673 w 799568"/>
              <a:gd name="connsiteY106" fmla="*/ 314630 h 491556"/>
              <a:gd name="connsiteX107" fmla="*/ 725837 w 799568"/>
              <a:gd name="connsiteY107" fmla="*/ 314630 h 491556"/>
              <a:gd name="connsiteX108" fmla="*/ 723239 w 799568"/>
              <a:gd name="connsiteY108" fmla="*/ 313764 h 491556"/>
              <a:gd name="connsiteX109" fmla="*/ 720896 w 799568"/>
              <a:gd name="connsiteY109" fmla="*/ 312404 h 491556"/>
              <a:gd name="connsiteX110" fmla="*/ 718548 w 799568"/>
              <a:gd name="connsiteY110" fmla="*/ 310795 h 491556"/>
              <a:gd name="connsiteX111" fmla="*/ 715582 w 799568"/>
              <a:gd name="connsiteY111" fmla="*/ 305970 h 491556"/>
              <a:gd name="connsiteX112" fmla="*/ 714470 w 799568"/>
              <a:gd name="connsiteY112" fmla="*/ 300649 h 491556"/>
              <a:gd name="connsiteX113" fmla="*/ 728304 w 799568"/>
              <a:gd name="connsiteY113" fmla="*/ 286299 h 491556"/>
              <a:gd name="connsiteX114" fmla="*/ 728429 w 799568"/>
              <a:gd name="connsiteY114" fmla="*/ 286298 h 491556"/>
              <a:gd name="connsiteX115" fmla="*/ 734112 w 799568"/>
              <a:gd name="connsiteY115" fmla="*/ 287411 h 491556"/>
              <a:gd name="connsiteX116" fmla="*/ 738803 w 799568"/>
              <a:gd name="connsiteY116" fmla="*/ 290504 h 491556"/>
              <a:gd name="connsiteX117" fmla="*/ 740533 w 799568"/>
              <a:gd name="connsiteY117" fmla="*/ 292731 h 491556"/>
              <a:gd name="connsiteX118" fmla="*/ 741889 w 799568"/>
              <a:gd name="connsiteY118" fmla="*/ 295206 h 491556"/>
              <a:gd name="connsiteX119" fmla="*/ 742757 w 799568"/>
              <a:gd name="connsiteY119" fmla="*/ 297680 h 491556"/>
              <a:gd name="connsiteX120" fmla="*/ 742757 w 799568"/>
              <a:gd name="connsiteY120" fmla="*/ 300649 h 491556"/>
              <a:gd name="connsiteX121" fmla="*/ 741645 w 799568"/>
              <a:gd name="connsiteY121" fmla="*/ 305970 h 491556"/>
              <a:gd name="connsiteX122" fmla="*/ 733863 w 799568"/>
              <a:gd name="connsiteY122" fmla="*/ 313764 h 491556"/>
              <a:gd name="connsiteX123" fmla="*/ 728673 w 799568"/>
              <a:gd name="connsiteY123" fmla="*/ 314630 h 491556"/>
              <a:gd name="connsiteX124" fmla="*/ 398054 w 799568"/>
              <a:gd name="connsiteY124" fmla="*/ 487226 h 491556"/>
              <a:gd name="connsiteX125" fmla="*/ 354457 w 799568"/>
              <a:gd name="connsiteY125" fmla="*/ 465450 h 491556"/>
              <a:gd name="connsiteX126" fmla="*/ 317406 w 799568"/>
              <a:gd name="connsiteY126" fmla="*/ 400742 h 491556"/>
              <a:gd name="connsiteX127" fmla="*/ 322717 w 799568"/>
              <a:gd name="connsiteY127" fmla="*/ 381194 h 491556"/>
              <a:gd name="connsiteX128" fmla="*/ 342134 w 799568"/>
              <a:gd name="connsiteY128" fmla="*/ 386345 h 491556"/>
              <a:gd name="connsiteX129" fmla="*/ 342231 w 799568"/>
              <a:gd name="connsiteY129" fmla="*/ 386514 h 491556"/>
              <a:gd name="connsiteX130" fmla="*/ 379282 w 799568"/>
              <a:gd name="connsiteY130" fmla="*/ 450603 h 491556"/>
              <a:gd name="connsiteX131" fmla="*/ 421767 w 799568"/>
              <a:gd name="connsiteY131" fmla="*/ 452459 h 491556"/>
              <a:gd name="connsiteX132" fmla="*/ 424237 w 799568"/>
              <a:gd name="connsiteY132" fmla="*/ 451098 h 491556"/>
              <a:gd name="connsiteX133" fmla="*/ 432883 w 799568"/>
              <a:gd name="connsiteY133" fmla="*/ 444170 h 491556"/>
              <a:gd name="connsiteX134" fmla="*/ 430289 w 799568"/>
              <a:gd name="connsiteY134" fmla="*/ 440458 h 491556"/>
              <a:gd name="connsiteX135" fmla="*/ 389039 w 799568"/>
              <a:gd name="connsiteY135" fmla="*/ 367708 h 491556"/>
              <a:gd name="connsiteX136" fmla="*/ 397144 w 799568"/>
              <a:gd name="connsiteY136" fmla="*/ 349107 h 491556"/>
              <a:gd name="connsiteX137" fmla="*/ 413739 w 799568"/>
              <a:gd name="connsiteY137" fmla="*/ 353727 h 491556"/>
              <a:gd name="connsiteX138" fmla="*/ 454125 w 799568"/>
              <a:gd name="connsiteY138" fmla="*/ 425858 h 491556"/>
              <a:gd name="connsiteX139" fmla="*/ 491176 w 799568"/>
              <a:gd name="connsiteY139" fmla="*/ 431303 h 491556"/>
              <a:gd name="connsiteX140" fmla="*/ 508963 w 799568"/>
              <a:gd name="connsiteY140" fmla="*/ 412991 h 491556"/>
              <a:gd name="connsiteX141" fmla="*/ 527033 w 799568"/>
              <a:gd name="connsiteY141" fmla="*/ 403820 h 491556"/>
              <a:gd name="connsiteX142" fmla="*/ 536751 w 799568"/>
              <a:gd name="connsiteY142" fmla="*/ 419548 h 491556"/>
              <a:gd name="connsiteX143" fmla="*/ 505255 w 799568"/>
              <a:gd name="connsiteY143" fmla="*/ 456666 h 491556"/>
              <a:gd name="connsiteX144" fmla="*/ 454990 w 799568"/>
              <a:gd name="connsiteY144" fmla="*/ 461368 h 491556"/>
              <a:gd name="connsiteX145" fmla="*/ 436835 w 799568"/>
              <a:gd name="connsiteY145" fmla="*/ 476709 h 491556"/>
              <a:gd name="connsiteX146" fmla="*/ 434735 w 799568"/>
              <a:gd name="connsiteY146" fmla="*/ 477823 h 491556"/>
              <a:gd name="connsiteX147" fmla="*/ 398054 w 799568"/>
              <a:gd name="connsiteY147" fmla="*/ 487226 h 491556"/>
              <a:gd name="connsiteX148" fmla="*/ 549842 w 799568"/>
              <a:gd name="connsiteY148" fmla="*/ 441942 h 491556"/>
              <a:gd name="connsiteX149" fmla="*/ 511680 w 799568"/>
              <a:gd name="connsiteY149" fmla="*/ 423755 h 491556"/>
              <a:gd name="connsiteX150" fmla="*/ 461289 w 799568"/>
              <a:gd name="connsiteY150" fmla="*/ 332075 h 491556"/>
              <a:gd name="connsiteX151" fmla="*/ 466723 w 799568"/>
              <a:gd name="connsiteY151" fmla="*/ 312651 h 491556"/>
              <a:gd name="connsiteX152" fmla="*/ 486111 w 799568"/>
              <a:gd name="connsiteY152" fmla="*/ 318219 h 491556"/>
              <a:gd name="connsiteX153" fmla="*/ 535515 w 799568"/>
              <a:gd name="connsiteY153" fmla="*/ 408785 h 491556"/>
              <a:gd name="connsiteX154" fmla="*/ 548855 w 799568"/>
              <a:gd name="connsiteY154" fmla="*/ 413362 h 491556"/>
              <a:gd name="connsiteX155" fmla="*/ 568119 w 799568"/>
              <a:gd name="connsiteY155" fmla="*/ 408290 h 491556"/>
              <a:gd name="connsiteX156" fmla="*/ 579111 w 799568"/>
              <a:gd name="connsiteY156" fmla="*/ 390597 h 491556"/>
              <a:gd name="connsiteX157" fmla="*/ 575776 w 799568"/>
              <a:gd name="connsiteY157" fmla="*/ 378225 h 491556"/>
              <a:gd name="connsiteX158" fmla="*/ 567007 w 799568"/>
              <a:gd name="connsiteY158" fmla="*/ 361027 h 491556"/>
              <a:gd name="connsiteX159" fmla="*/ 573121 w 799568"/>
              <a:gd name="connsiteY159" fmla="*/ 341293 h 491556"/>
              <a:gd name="connsiteX160" fmla="*/ 592820 w 799568"/>
              <a:gd name="connsiteY160" fmla="*/ 347417 h 491556"/>
              <a:gd name="connsiteX161" fmla="*/ 601465 w 799568"/>
              <a:gd name="connsiteY161" fmla="*/ 364491 h 491556"/>
              <a:gd name="connsiteX162" fmla="*/ 607886 w 799568"/>
              <a:gd name="connsiteY162" fmla="*/ 390350 h 491556"/>
              <a:gd name="connsiteX163" fmla="*/ 583189 w 799568"/>
              <a:gd name="connsiteY163" fmla="*/ 432292 h 491556"/>
              <a:gd name="connsiteX164" fmla="*/ 549842 w 799568"/>
              <a:gd name="connsiteY164" fmla="*/ 441942 h 491556"/>
              <a:gd name="connsiteX165" fmla="*/ 554783 w 799568"/>
              <a:gd name="connsiteY165" fmla="*/ 316857 h 491556"/>
              <a:gd name="connsiteX166" fmla="*/ 540503 w 799568"/>
              <a:gd name="connsiteY166" fmla="*/ 302459 h 491556"/>
              <a:gd name="connsiteX167" fmla="*/ 548482 w 799568"/>
              <a:gd name="connsiteY167" fmla="*/ 289638 h 491556"/>
              <a:gd name="connsiteX168" fmla="*/ 568119 w 799568"/>
              <a:gd name="connsiteY168" fmla="*/ 296938 h 491556"/>
              <a:gd name="connsiteX169" fmla="*/ 561448 w 799568"/>
              <a:gd name="connsiteY169" fmla="*/ 315991 h 491556"/>
              <a:gd name="connsiteX170" fmla="*/ 555276 w 799568"/>
              <a:gd name="connsiteY170" fmla="*/ 317476 h 491556"/>
              <a:gd name="connsiteX171" fmla="*/ 530081 w 799568"/>
              <a:gd name="connsiteY171" fmla="*/ 265141 h 491556"/>
              <a:gd name="connsiteX172" fmla="*/ 517732 w 799568"/>
              <a:gd name="connsiteY172" fmla="*/ 256975 h 491556"/>
              <a:gd name="connsiteX173" fmla="*/ 487348 w 799568"/>
              <a:gd name="connsiteY173" fmla="*/ 191896 h 491556"/>
              <a:gd name="connsiteX174" fmla="*/ 487348 w 799568"/>
              <a:gd name="connsiteY174" fmla="*/ 181008 h 491556"/>
              <a:gd name="connsiteX175" fmla="*/ 505739 w 799568"/>
              <a:gd name="connsiteY175" fmla="*/ 172492 h 491556"/>
              <a:gd name="connsiteX176" fmla="*/ 513779 w 799568"/>
              <a:gd name="connsiteY176" fmla="*/ 179895 h 491556"/>
              <a:gd name="connsiteX177" fmla="*/ 544159 w 799568"/>
              <a:gd name="connsiteY177" fmla="*/ 244726 h 491556"/>
              <a:gd name="connsiteX178" fmla="*/ 537369 w 799568"/>
              <a:gd name="connsiteY178" fmla="*/ 263780 h 491556"/>
              <a:gd name="connsiteX179" fmla="*/ 531193 w 799568"/>
              <a:gd name="connsiteY179" fmla="*/ 265141 h 4915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Lst>
            <a:rect l="l" t="t" r="r" b="b"/>
            <a:pathLst>
              <a:path w="799568" h="491556">
                <a:moveTo>
                  <a:pt x="323211" y="491556"/>
                </a:moveTo>
                <a:cubicBezTo>
                  <a:pt x="295838" y="491369"/>
                  <a:pt x="270550" y="476871"/>
                  <a:pt x="256518" y="453325"/>
                </a:cubicBezTo>
                <a:cubicBezTo>
                  <a:pt x="233547" y="416208"/>
                  <a:pt x="211069" y="374142"/>
                  <a:pt x="202177" y="356944"/>
                </a:cubicBezTo>
                <a:lnTo>
                  <a:pt x="163643" y="356944"/>
                </a:lnTo>
                <a:cubicBezTo>
                  <a:pt x="155765" y="357680"/>
                  <a:pt x="148784" y="351877"/>
                  <a:pt x="148050" y="343985"/>
                </a:cubicBezTo>
                <a:cubicBezTo>
                  <a:pt x="147316" y="336093"/>
                  <a:pt x="153107" y="329099"/>
                  <a:pt x="160986" y="328364"/>
                </a:cubicBezTo>
                <a:cubicBezTo>
                  <a:pt x="161870" y="328282"/>
                  <a:pt x="162760" y="328282"/>
                  <a:pt x="163643" y="328364"/>
                </a:cubicBezTo>
                <a:lnTo>
                  <a:pt x="210945" y="328364"/>
                </a:lnTo>
                <a:cubicBezTo>
                  <a:pt x="216174" y="328509"/>
                  <a:pt x="220908" y="331496"/>
                  <a:pt x="223296" y="336159"/>
                </a:cubicBezTo>
                <a:cubicBezTo>
                  <a:pt x="223296" y="336159"/>
                  <a:pt x="251578" y="391834"/>
                  <a:pt x="280355" y="438231"/>
                </a:cubicBezTo>
                <a:cubicBezTo>
                  <a:pt x="292351" y="460285"/>
                  <a:pt x="319441" y="469132"/>
                  <a:pt x="342107" y="458398"/>
                </a:cubicBezTo>
                <a:cubicBezTo>
                  <a:pt x="346909" y="456306"/>
                  <a:pt x="351300" y="453373"/>
                  <a:pt x="355075" y="449737"/>
                </a:cubicBezTo>
                <a:cubicBezTo>
                  <a:pt x="360327" y="443861"/>
                  <a:pt x="369340" y="443362"/>
                  <a:pt x="375206" y="448624"/>
                </a:cubicBezTo>
                <a:cubicBezTo>
                  <a:pt x="381072" y="453885"/>
                  <a:pt x="381570" y="462914"/>
                  <a:pt x="376318" y="468791"/>
                </a:cubicBezTo>
                <a:cubicBezTo>
                  <a:pt x="370416" y="474996"/>
                  <a:pt x="363370" y="479995"/>
                  <a:pt x="355569" y="483515"/>
                </a:cubicBezTo>
                <a:cubicBezTo>
                  <a:pt x="345592" y="488781"/>
                  <a:pt x="334487" y="491537"/>
                  <a:pt x="323211" y="491556"/>
                </a:cubicBezTo>
                <a:close/>
                <a:moveTo>
                  <a:pt x="279738" y="145500"/>
                </a:moveTo>
                <a:lnTo>
                  <a:pt x="258000" y="145500"/>
                </a:lnTo>
                <a:cubicBezTo>
                  <a:pt x="251964" y="144856"/>
                  <a:pt x="247591" y="139432"/>
                  <a:pt x="248234" y="133385"/>
                </a:cubicBezTo>
                <a:cubicBezTo>
                  <a:pt x="248782" y="128226"/>
                  <a:pt x="252851" y="124150"/>
                  <a:pt x="258000" y="123600"/>
                </a:cubicBezTo>
                <a:lnTo>
                  <a:pt x="277020" y="123600"/>
                </a:lnTo>
                <a:lnTo>
                  <a:pt x="299498" y="111228"/>
                </a:lnTo>
                <a:cubicBezTo>
                  <a:pt x="302477" y="109632"/>
                  <a:pt x="305574" y="108267"/>
                  <a:pt x="308761" y="107145"/>
                </a:cubicBezTo>
                <a:cubicBezTo>
                  <a:pt x="314354" y="104959"/>
                  <a:pt x="320658" y="107728"/>
                  <a:pt x="322840" y="113332"/>
                </a:cubicBezTo>
                <a:cubicBezTo>
                  <a:pt x="325023" y="118934"/>
                  <a:pt x="322258" y="125249"/>
                  <a:pt x="316665" y="127436"/>
                </a:cubicBezTo>
                <a:cubicBezTo>
                  <a:pt x="314444" y="128290"/>
                  <a:pt x="312296" y="129324"/>
                  <a:pt x="310243" y="130529"/>
                </a:cubicBezTo>
                <a:lnTo>
                  <a:pt x="285542" y="144139"/>
                </a:lnTo>
                <a:cubicBezTo>
                  <a:pt x="283763" y="145102"/>
                  <a:pt x="281759" y="145572"/>
                  <a:pt x="279738" y="145500"/>
                </a:cubicBezTo>
                <a:close/>
                <a:moveTo>
                  <a:pt x="326051" y="212805"/>
                </a:moveTo>
                <a:cubicBezTo>
                  <a:pt x="310496" y="212663"/>
                  <a:pt x="295409" y="207452"/>
                  <a:pt x="283072" y="197959"/>
                </a:cubicBezTo>
                <a:lnTo>
                  <a:pt x="277390" y="193628"/>
                </a:lnTo>
                <a:cubicBezTo>
                  <a:pt x="263312" y="183067"/>
                  <a:pt x="260437" y="163076"/>
                  <a:pt x="270968" y="148964"/>
                </a:cubicBezTo>
                <a:lnTo>
                  <a:pt x="271709" y="148469"/>
                </a:lnTo>
                <a:lnTo>
                  <a:pt x="361621" y="38354"/>
                </a:lnTo>
                <a:cubicBezTo>
                  <a:pt x="381478" y="14062"/>
                  <a:pt x="411173" y="-17"/>
                  <a:pt x="442516" y="0"/>
                </a:cubicBezTo>
                <a:lnTo>
                  <a:pt x="490189" y="0"/>
                </a:lnTo>
                <a:cubicBezTo>
                  <a:pt x="508513" y="22"/>
                  <a:pt x="526420" y="5443"/>
                  <a:pt x="541692" y="15589"/>
                </a:cubicBezTo>
                <a:lnTo>
                  <a:pt x="650375" y="88215"/>
                </a:lnTo>
                <a:cubicBezTo>
                  <a:pt x="656662" y="93027"/>
                  <a:pt x="657865" y="102033"/>
                  <a:pt x="653063" y="108332"/>
                </a:cubicBezTo>
                <a:cubicBezTo>
                  <a:pt x="648770" y="113963"/>
                  <a:pt x="641021" y="115613"/>
                  <a:pt x="634811" y="112218"/>
                </a:cubicBezTo>
                <a:lnTo>
                  <a:pt x="526128" y="39715"/>
                </a:lnTo>
                <a:cubicBezTo>
                  <a:pt x="515586" y="32593"/>
                  <a:pt x="503151" y="28801"/>
                  <a:pt x="490433" y="28828"/>
                </a:cubicBezTo>
                <a:lnTo>
                  <a:pt x="442516" y="28828"/>
                </a:lnTo>
                <a:cubicBezTo>
                  <a:pt x="419721" y="28823"/>
                  <a:pt x="398133" y="39091"/>
                  <a:pt x="383728" y="56790"/>
                </a:cubicBezTo>
                <a:lnTo>
                  <a:pt x="293940" y="166409"/>
                </a:lnTo>
                <a:cubicBezTo>
                  <a:pt x="293325" y="167124"/>
                  <a:pt x="293054" y="168074"/>
                  <a:pt x="293199" y="169007"/>
                </a:cubicBezTo>
                <a:cubicBezTo>
                  <a:pt x="293325" y="169876"/>
                  <a:pt x="293765" y="170668"/>
                  <a:pt x="294435" y="171234"/>
                </a:cubicBezTo>
                <a:lnTo>
                  <a:pt x="300239" y="175565"/>
                </a:lnTo>
                <a:cubicBezTo>
                  <a:pt x="316456" y="187582"/>
                  <a:pt x="338854" y="186602"/>
                  <a:pt x="353963" y="173214"/>
                </a:cubicBezTo>
                <a:lnTo>
                  <a:pt x="410652" y="124590"/>
                </a:lnTo>
                <a:cubicBezTo>
                  <a:pt x="429088" y="109005"/>
                  <a:pt x="456604" y="111155"/>
                  <a:pt x="472404" y="129416"/>
                </a:cubicBezTo>
                <a:cubicBezTo>
                  <a:pt x="474299" y="131581"/>
                  <a:pt x="475955" y="133946"/>
                  <a:pt x="477344" y="136468"/>
                </a:cubicBezTo>
                <a:cubicBezTo>
                  <a:pt x="480380" y="143788"/>
                  <a:pt x="476917" y="152187"/>
                  <a:pt x="469610" y="155228"/>
                </a:cubicBezTo>
                <a:cubicBezTo>
                  <a:pt x="463557" y="157746"/>
                  <a:pt x="456570" y="155829"/>
                  <a:pt x="452643" y="150572"/>
                </a:cubicBezTo>
                <a:cubicBezTo>
                  <a:pt x="447965" y="142962"/>
                  <a:pt x="438020" y="140582"/>
                  <a:pt x="430413" y="145252"/>
                </a:cubicBezTo>
                <a:cubicBezTo>
                  <a:pt x="429836" y="145508"/>
                  <a:pt x="429296" y="145841"/>
                  <a:pt x="428807" y="146242"/>
                </a:cubicBezTo>
                <a:lnTo>
                  <a:pt x="372489" y="195484"/>
                </a:lnTo>
                <a:cubicBezTo>
                  <a:pt x="359571" y="206627"/>
                  <a:pt x="343099" y="212772"/>
                  <a:pt x="326051" y="212805"/>
                </a:cubicBezTo>
                <a:close/>
                <a:moveTo>
                  <a:pt x="128444" y="400495"/>
                </a:moveTo>
                <a:lnTo>
                  <a:pt x="37051" y="400495"/>
                </a:lnTo>
                <a:cubicBezTo>
                  <a:pt x="29173" y="399760"/>
                  <a:pt x="23381" y="392766"/>
                  <a:pt x="24115" y="384874"/>
                </a:cubicBezTo>
                <a:cubicBezTo>
                  <a:pt x="24755" y="377999"/>
                  <a:pt x="30189" y="372555"/>
                  <a:pt x="37051" y="371915"/>
                </a:cubicBezTo>
                <a:lnTo>
                  <a:pt x="128444" y="371915"/>
                </a:lnTo>
                <a:cubicBezTo>
                  <a:pt x="136329" y="371848"/>
                  <a:pt x="142704" y="365461"/>
                  <a:pt x="142771" y="357563"/>
                </a:cubicBezTo>
                <a:lnTo>
                  <a:pt x="142771" y="100093"/>
                </a:lnTo>
                <a:cubicBezTo>
                  <a:pt x="142771" y="92235"/>
                  <a:pt x="136413" y="85864"/>
                  <a:pt x="128568" y="85864"/>
                </a:cubicBezTo>
                <a:cubicBezTo>
                  <a:pt x="128527" y="85864"/>
                  <a:pt x="128486" y="85864"/>
                  <a:pt x="128444" y="85864"/>
                </a:cubicBezTo>
                <a:lnTo>
                  <a:pt x="14326" y="85864"/>
                </a:lnTo>
                <a:cubicBezTo>
                  <a:pt x="6414" y="85864"/>
                  <a:pt x="0" y="79439"/>
                  <a:pt x="0" y="71513"/>
                </a:cubicBezTo>
                <a:cubicBezTo>
                  <a:pt x="0" y="63586"/>
                  <a:pt x="6414" y="57161"/>
                  <a:pt x="14326" y="57161"/>
                </a:cubicBezTo>
                <a:lnTo>
                  <a:pt x="128444" y="57161"/>
                </a:lnTo>
                <a:cubicBezTo>
                  <a:pt x="152085" y="57228"/>
                  <a:pt x="171232" y="76410"/>
                  <a:pt x="171300" y="100093"/>
                </a:cubicBezTo>
                <a:lnTo>
                  <a:pt x="171300" y="357563"/>
                </a:lnTo>
                <a:cubicBezTo>
                  <a:pt x="171300" y="381274"/>
                  <a:pt x="152113" y="400495"/>
                  <a:pt x="128444" y="400495"/>
                </a:cubicBezTo>
                <a:close/>
                <a:moveTo>
                  <a:pt x="71386" y="314630"/>
                </a:moveTo>
                <a:cubicBezTo>
                  <a:pt x="69518" y="314631"/>
                  <a:pt x="67669" y="314252"/>
                  <a:pt x="65951" y="313517"/>
                </a:cubicBezTo>
                <a:cubicBezTo>
                  <a:pt x="64408" y="312749"/>
                  <a:pt x="62991" y="311747"/>
                  <a:pt x="61752" y="310548"/>
                </a:cubicBezTo>
                <a:cubicBezTo>
                  <a:pt x="60470" y="309117"/>
                  <a:pt x="59427" y="307487"/>
                  <a:pt x="58664" y="305722"/>
                </a:cubicBezTo>
                <a:cubicBezTo>
                  <a:pt x="57976" y="304031"/>
                  <a:pt x="57599" y="302228"/>
                  <a:pt x="57553" y="300402"/>
                </a:cubicBezTo>
                <a:cubicBezTo>
                  <a:pt x="57434" y="299416"/>
                  <a:pt x="57434" y="298419"/>
                  <a:pt x="57553" y="297433"/>
                </a:cubicBezTo>
                <a:cubicBezTo>
                  <a:pt x="57667" y="296574"/>
                  <a:pt x="57917" y="295739"/>
                  <a:pt x="58294" y="294959"/>
                </a:cubicBezTo>
                <a:cubicBezTo>
                  <a:pt x="58623" y="294071"/>
                  <a:pt x="59081" y="293238"/>
                  <a:pt x="59652" y="292484"/>
                </a:cubicBezTo>
                <a:cubicBezTo>
                  <a:pt x="60241" y="291644"/>
                  <a:pt x="60949" y="290894"/>
                  <a:pt x="61752" y="290257"/>
                </a:cubicBezTo>
                <a:cubicBezTo>
                  <a:pt x="67028" y="284442"/>
                  <a:pt x="76011" y="284014"/>
                  <a:pt x="81816" y="289299"/>
                </a:cubicBezTo>
                <a:cubicBezTo>
                  <a:pt x="84925" y="292131"/>
                  <a:pt x="86623" y="296196"/>
                  <a:pt x="86453" y="300402"/>
                </a:cubicBezTo>
                <a:cubicBezTo>
                  <a:pt x="86481" y="302236"/>
                  <a:pt x="86101" y="304053"/>
                  <a:pt x="85341" y="305722"/>
                </a:cubicBezTo>
                <a:cubicBezTo>
                  <a:pt x="84592" y="307466"/>
                  <a:pt x="83594" y="309092"/>
                  <a:pt x="82377" y="310548"/>
                </a:cubicBezTo>
                <a:cubicBezTo>
                  <a:pt x="81677" y="311194"/>
                  <a:pt x="80886" y="311736"/>
                  <a:pt x="80031" y="312156"/>
                </a:cubicBezTo>
                <a:cubicBezTo>
                  <a:pt x="79373" y="312797"/>
                  <a:pt x="78567" y="313264"/>
                  <a:pt x="77684" y="313517"/>
                </a:cubicBezTo>
                <a:cubicBezTo>
                  <a:pt x="76860" y="313917"/>
                  <a:pt x="75989" y="314208"/>
                  <a:pt x="75091" y="314383"/>
                </a:cubicBezTo>
                <a:close/>
                <a:moveTo>
                  <a:pt x="762393" y="400495"/>
                </a:moveTo>
                <a:lnTo>
                  <a:pt x="670999" y="400495"/>
                </a:lnTo>
                <a:cubicBezTo>
                  <a:pt x="647356" y="400427"/>
                  <a:pt x="628213" y="381245"/>
                  <a:pt x="628141" y="357563"/>
                </a:cubicBezTo>
                <a:lnTo>
                  <a:pt x="628141" y="100093"/>
                </a:lnTo>
                <a:cubicBezTo>
                  <a:pt x="628213" y="76410"/>
                  <a:pt x="647356" y="57228"/>
                  <a:pt x="670999" y="57161"/>
                </a:cubicBezTo>
                <a:lnTo>
                  <a:pt x="785241" y="57161"/>
                </a:lnTo>
                <a:cubicBezTo>
                  <a:pt x="793152" y="57161"/>
                  <a:pt x="799568" y="63586"/>
                  <a:pt x="799568" y="71513"/>
                </a:cubicBezTo>
                <a:cubicBezTo>
                  <a:pt x="799568" y="79439"/>
                  <a:pt x="793152" y="85864"/>
                  <a:pt x="785241" y="85864"/>
                </a:cubicBezTo>
                <a:lnTo>
                  <a:pt x="670999" y="85864"/>
                </a:lnTo>
                <a:cubicBezTo>
                  <a:pt x="663136" y="85864"/>
                  <a:pt x="656738" y="92215"/>
                  <a:pt x="656671" y="100093"/>
                </a:cubicBezTo>
                <a:lnTo>
                  <a:pt x="656671" y="357563"/>
                </a:lnTo>
                <a:cubicBezTo>
                  <a:pt x="656738" y="365461"/>
                  <a:pt x="663116" y="371848"/>
                  <a:pt x="670999" y="371915"/>
                </a:cubicBezTo>
                <a:lnTo>
                  <a:pt x="762393" y="371915"/>
                </a:lnTo>
                <a:cubicBezTo>
                  <a:pt x="770271" y="371180"/>
                  <a:pt x="777253" y="376982"/>
                  <a:pt x="777986" y="384874"/>
                </a:cubicBezTo>
                <a:cubicBezTo>
                  <a:pt x="778719" y="392766"/>
                  <a:pt x="772926" y="399760"/>
                  <a:pt x="765048" y="400495"/>
                </a:cubicBezTo>
                <a:cubicBezTo>
                  <a:pt x="764166" y="400577"/>
                  <a:pt x="763275" y="400577"/>
                  <a:pt x="762393" y="400495"/>
                </a:cubicBezTo>
                <a:close/>
                <a:moveTo>
                  <a:pt x="728673" y="314630"/>
                </a:moveTo>
                <a:lnTo>
                  <a:pt x="725837" y="314630"/>
                </a:lnTo>
                <a:cubicBezTo>
                  <a:pt x="724936" y="314455"/>
                  <a:pt x="724064" y="314164"/>
                  <a:pt x="723239" y="313764"/>
                </a:cubicBezTo>
                <a:cubicBezTo>
                  <a:pt x="722372" y="313483"/>
                  <a:pt x="721572" y="313019"/>
                  <a:pt x="720896" y="312404"/>
                </a:cubicBezTo>
                <a:cubicBezTo>
                  <a:pt x="720038" y="311984"/>
                  <a:pt x="719248" y="311442"/>
                  <a:pt x="718548" y="310795"/>
                </a:cubicBezTo>
                <a:cubicBezTo>
                  <a:pt x="717302" y="309359"/>
                  <a:pt x="716301" y="307729"/>
                  <a:pt x="715582" y="305970"/>
                </a:cubicBezTo>
                <a:cubicBezTo>
                  <a:pt x="714825" y="304301"/>
                  <a:pt x="714446" y="302484"/>
                  <a:pt x="714470" y="300649"/>
                </a:cubicBezTo>
                <a:cubicBezTo>
                  <a:pt x="714336" y="292861"/>
                  <a:pt x="720527" y="286436"/>
                  <a:pt x="728304" y="286299"/>
                </a:cubicBezTo>
                <a:cubicBezTo>
                  <a:pt x="728343" y="286299"/>
                  <a:pt x="728386" y="286298"/>
                  <a:pt x="728429" y="286298"/>
                </a:cubicBezTo>
                <a:cubicBezTo>
                  <a:pt x="730379" y="286284"/>
                  <a:pt x="732310" y="286663"/>
                  <a:pt x="734112" y="287411"/>
                </a:cubicBezTo>
                <a:cubicBezTo>
                  <a:pt x="735856" y="288130"/>
                  <a:pt x="737452" y="289180"/>
                  <a:pt x="738803" y="290504"/>
                </a:cubicBezTo>
                <a:cubicBezTo>
                  <a:pt x="739512" y="291133"/>
                  <a:pt x="740097" y="291888"/>
                  <a:pt x="740533" y="292731"/>
                </a:cubicBezTo>
                <a:cubicBezTo>
                  <a:pt x="741103" y="293485"/>
                  <a:pt x="741563" y="294319"/>
                  <a:pt x="741889" y="295206"/>
                </a:cubicBezTo>
                <a:cubicBezTo>
                  <a:pt x="742253" y="296003"/>
                  <a:pt x="742541" y="296831"/>
                  <a:pt x="742757" y="297680"/>
                </a:cubicBezTo>
                <a:cubicBezTo>
                  <a:pt x="742814" y="298669"/>
                  <a:pt x="742814" y="299661"/>
                  <a:pt x="742757" y="300649"/>
                </a:cubicBezTo>
                <a:cubicBezTo>
                  <a:pt x="742780" y="302484"/>
                  <a:pt x="742402" y="304301"/>
                  <a:pt x="741645" y="305970"/>
                </a:cubicBezTo>
                <a:cubicBezTo>
                  <a:pt x="740317" y="309587"/>
                  <a:pt x="737471" y="312437"/>
                  <a:pt x="733863" y="313764"/>
                </a:cubicBezTo>
                <a:cubicBezTo>
                  <a:pt x="732210" y="314395"/>
                  <a:pt x="730446" y="314689"/>
                  <a:pt x="728673" y="314630"/>
                </a:cubicBezTo>
                <a:close/>
                <a:moveTo>
                  <a:pt x="398054" y="487226"/>
                </a:moveTo>
                <a:cubicBezTo>
                  <a:pt x="380712" y="488148"/>
                  <a:pt x="364158" y="479881"/>
                  <a:pt x="354457" y="465450"/>
                </a:cubicBezTo>
                <a:lnTo>
                  <a:pt x="317406" y="400742"/>
                </a:lnTo>
                <a:cubicBezTo>
                  <a:pt x="313571" y="393865"/>
                  <a:pt x="315932" y="385177"/>
                  <a:pt x="322717" y="381194"/>
                </a:cubicBezTo>
                <a:cubicBezTo>
                  <a:pt x="329498" y="377245"/>
                  <a:pt x="338192" y="379551"/>
                  <a:pt x="342134" y="386345"/>
                </a:cubicBezTo>
                <a:cubicBezTo>
                  <a:pt x="342166" y="386401"/>
                  <a:pt x="342198" y="386458"/>
                  <a:pt x="342231" y="386514"/>
                </a:cubicBezTo>
                <a:lnTo>
                  <a:pt x="379282" y="450603"/>
                </a:lnTo>
                <a:cubicBezTo>
                  <a:pt x="386322" y="461615"/>
                  <a:pt x="406947" y="460625"/>
                  <a:pt x="421767" y="452459"/>
                </a:cubicBezTo>
                <a:lnTo>
                  <a:pt x="424237" y="451098"/>
                </a:lnTo>
                <a:cubicBezTo>
                  <a:pt x="427699" y="449627"/>
                  <a:pt x="430690" y="447230"/>
                  <a:pt x="432883" y="444170"/>
                </a:cubicBezTo>
                <a:cubicBezTo>
                  <a:pt x="431880" y="443036"/>
                  <a:pt x="431010" y="441790"/>
                  <a:pt x="430289" y="440458"/>
                </a:cubicBezTo>
                <a:lnTo>
                  <a:pt x="389039" y="367708"/>
                </a:lnTo>
                <a:cubicBezTo>
                  <a:pt x="386149" y="360329"/>
                  <a:pt x="389778" y="352001"/>
                  <a:pt x="397144" y="349107"/>
                </a:cubicBezTo>
                <a:cubicBezTo>
                  <a:pt x="403086" y="346772"/>
                  <a:pt x="409853" y="348656"/>
                  <a:pt x="413739" y="353727"/>
                </a:cubicBezTo>
                <a:lnTo>
                  <a:pt x="454125" y="425858"/>
                </a:lnTo>
                <a:cubicBezTo>
                  <a:pt x="463364" y="436726"/>
                  <a:pt x="479211" y="439054"/>
                  <a:pt x="491176" y="431303"/>
                </a:cubicBezTo>
                <a:cubicBezTo>
                  <a:pt x="498843" y="427174"/>
                  <a:pt x="505053" y="420780"/>
                  <a:pt x="508963" y="412991"/>
                </a:cubicBezTo>
                <a:cubicBezTo>
                  <a:pt x="511426" y="405459"/>
                  <a:pt x="519515" y="401353"/>
                  <a:pt x="527033" y="403820"/>
                </a:cubicBezTo>
                <a:cubicBezTo>
                  <a:pt x="533665" y="405995"/>
                  <a:pt x="537767" y="412636"/>
                  <a:pt x="536751" y="419548"/>
                </a:cubicBezTo>
                <a:cubicBezTo>
                  <a:pt x="531154" y="435373"/>
                  <a:pt x="519946" y="448583"/>
                  <a:pt x="505255" y="456666"/>
                </a:cubicBezTo>
                <a:cubicBezTo>
                  <a:pt x="489973" y="465462"/>
                  <a:pt x="471633" y="467177"/>
                  <a:pt x="454990" y="461368"/>
                </a:cubicBezTo>
                <a:cubicBezTo>
                  <a:pt x="450335" y="467941"/>
                  <a:pt x="444087" y="473221"/>
                  <a:pt x="436835" y="476709"/>
                </a:cubicBezTo>
                <a:lnTo>
                  <a:pt x="434735" y="477823"/>
                </a:lnTo>
                <a:cubicBezTo>
                  <a:pt x="423464" y="483923"/>
                  <a:pt x="410866" y="487154"/>
                  <a:pt x="398054" y="487226"/>
                </a:cubicBezTo>
                <a:close/>
                <a:moveTo>
                  <a:pt x="549842" y="441942"/>
                </a:moveTo>
                <a:cubicBezTo>
                  <a:pt x="534844" y="442851"/>
                  <a:pt x="520435" y="435983"/>
                  <a:pt x="511680" y="423755"/>
                </a:cubicBezTo>
                <a:lnTo>
                  <a:pt x="461289" y="332075"/>
                </a:lnTo>
                <a:cubicBezTo>
                  <a:pt x="457486" y="325202"/>
                  <a:pt x="459909" y="316543"/>
                  <a:pt x="466723" y="312651"/>
                </a:cubicBezTo>
                <a:cubicBezTo>
                  <a:pt x="473624" y="308933"/>
                  <a:pt x="482225" y="311403"/>
                  <a:pt x="486111" y="318219"/>
                </a:cubicBezTo>
                <a:lnTo>
                  <a:pt x="535515" y="408785"/>
                </a:lnTo>
                <a:cubicBezTo>
                  <a:pt x="539128" y="412113"/>
                  <a:pt x="543963" y="413773"/>
                  <a:pt x="548855" y="413362"/>
                </a:cubicBezTo>
                <a:cubicBezTo>
                  <a:pt x="555626" y="413545"/>
                  <a:pt x="562311" y="411784"/>
                  <a:pt x="568119" y="408290"/>
                </a:cubicBezTo>
                <a:cubicBezTo>
                  <a:pt x="574798" y="404914"/>
                  <a:pt x="579039" y="398089"/>
                  <a:pt x="579111" y="390597"/>
                </a:cubicBezTo>
                <a:cubicBezTo>
                  <a:pt x="578929" y="386277"/>
                  <a:pt x="577788" y="382050"/>
                  <a:pt x="575776" y="378225"/>
                </a:cubicBezTo>
                <a:lnTo>
                  <a:pt x="567007" y="361027"/>
                </a:lnTo>
                <a:cubicBezTo>
                  <a:pt x="563255" y="353886"/>
                  <a:pt x="565996" y="345051"/>
                  <a:pt x="573121" y="341293"/>
                </a:cubicBezTo>
                <a:cubicBezTo>
                  <a:pt x="580251" y="337535"/>
                  <a:pt x="589068" y="340277"/>
                  <a:pt x="592820" y="347417"/>
                </a:cubicBezTo>
                <a:lnTo>
                  <a:pt x="601465" y="364491"/>
                </a:lnTo>
                <a:cubicBezTo>
                  <a:pt x="605567" y="372500"/>
                  <a:pt x="607766" y="381350"/>
                  <a:pt x="607886" y="390350"/>
                </a:cubicBezTo>
                <a:cubicBezTo>
                  <a:pt x="607565" y="407702"/>
                  <a:pt x="598192" y="423618"/>
                  <a:pt x="583189" y="432292"/>
                </a:cubicBezTo>
                <a:cubicBezTo>
                  <a:pt x="573174" y="438532"/>
                  <a:pt x="561635" y="441872"/>
                  <a:pt x="549842" y="441942"/>
                </a:cubicBezTo>
                <a:close/>
                <a:moveTo>
                  <a:pt x="554783" y="316857"/>
                </a:moveTo>
                <a:cubicBezTo>
                  <a:pt x="546872" y="316831"/>
                  <a:pt x="540475" y="310385"/>
                  <a:pt x="540503" y="302459"/>
                </a:cubicBezTo>
                <a:cubicBezTo>
                  <a:pt x="540518" y="297015"/>
                  <a:pt x="543608" y="292050"/>
                  <a:pt x="548482" y="289638"/>
                </a:cubicBezTo>
                <a:cubicBezTo>
                  <a:pt x="555919" y="286228"/>
                  <a:pt x="564707" y="289494"/>
                  <a:pt x="568119" y="296938"/>
                </a:cubicBezTo>
                <a:cubicBezTo>
                  <a:pt x="571487" y="304047"/>
                  <a:pt x="568511" y="312546"/>
                  <a:pt x="561448" y="315991"/>
                </a:cubicBezTo>
                <a:cubicBezTo>
                  <a:pt x="559536" y="316964"/>
                  <a:pt x="557423" y="317472"/>
                  <a:pt x="555276" y="317476"/>
                </a:cubicBezTo>
                <a:close/>
                <a:moveTo>
                  <a:pt x="530081" y="265141"/>
                </a:moveTo>
                <a:cubicBezTo>
                  <a:pt x="524772" y="264924"/>
                  <a:pt x="520018" y="261781"/>
                  <a:pt x="517732" y="256975"/>
                </a:cubicBezTo>
                <a:cubicBezTo>
                  <a:pt x="510195" y="241015"/>
                  <a:pt x="489077" y="195979"/>
                  <a:pt x="487348" y="191896"/>
                </a:cubicBezTo>
                <a:cubicBezTo>
                  <a:pt x="485920" y="188408"/>
                  <a:pt x="485920" y="184497"/>
                  <a:pt x="487348" y="181008"/>
                </a:cubicBezTo>
                <a:cubicBezTo>
                  <a:pt x="490079" y="173569"/>
                  <a:pt x="498311" y="169756"/>
                  <a:pt x="505739" y="172492"/>
                </a:cubicBezTo>
                <a:cubicBezTo>
                  <a:pt x="509289" y="173799"/>
                  <a:pt x="512179" y="176460"/>
                  <a:pt x="513779" y="179895"/>
                </a:cubicBezTo>
                <a:cubicBezTo>
                  <a:pt x="513779" y="179895"/>
                  <a:pt x="526871" y="208475"/>
                  <a:pt x="544159" y="244726"/>
                </a:cubicBezTo>
                <a:cubicBezTo>
                  <a:pt x="547437" y="251872"/>
                  <a:pt x="544423" y="260331"/>
                  <a:pt x="537369" y="263780"/>
                </a:cubicBezTo>
                <a:cubicBezTo>
                  <a:pt x="535443" y="264714"/>
                  <a:pt x="533330" y="265180"/>
                  <a:pt x="531193" y="265141"/>
                </a:cubicBezTo>
                <a:close/>
              </a:path>
            </a:pathLst>
          </a:custGeom>
          <a:gradFill>
            <a:gsLst>
              <a:gs pos="0">
                <a:schemeClr val="accent1"/>
              </a:gs>
              <a:gs pos="54000">
                <a:schemeClr val="bg1"/>
              </a:gs>
              <a:gs pos="100000">
                <a:schemeClr val="accent1"/>
              </a:gs>
            </a:gsLst>
            <a:lin ang="2700000" scaled="1"/>
          </a:gradFill>
          <a:ln w="474" cap="flat">
            <a:noFill/>
            <a:prstDash val="solid"/>
            <a:miter/>
          </a:ln>
        </p:spPr>
        <p:txBody>
          <a:bodyPr rtlCol="0" anchor="ctr"/>
          <a:lstStyle/>
          <a:p>
            <a:endParaRPr lang="zh-CN" altLang="en-US"/>
          </a:p>
        </p:txBody>
      </p:sp>
    </p:spTree>
    <p:extLst>
      <p:ext uri="{BB962C8B-B14F-4D97-AF65-F5344CB8AC3E}">
        <p14:creationId xmlns:p14="http://schemas.microsoft.com/office/powerpoint/2010/main" val="152018417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4"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2" name="任意多边形: 形状 11">
            <a:extLst>
              <a:ext uri="{FF2B5EF4-FFF2-40B4-BE49-F238E27FC236}">
                <a16:creationId xmlns:a16="http://schemas.microsoft.com/office/drawing/2014/main" id="{B5B9280B-A339-50D1-59AF-4DDABEA40989}"/>
              </a:ext>
            </a:extLst>
          </p:cNvPr>
          <p:cNvSpPr/>
          <p:nvPr/>
        </p:nvSpPr>
        <p:spPr>
          <a:xfrm rot="13500000" flipH="1">
            <a:off x="6054830" y="-572489"/>
            <a:ext cx="4669994" cy="9716104"/>
          </a:xfrm>
          <a:custGeom>
            <a:avLst/>
            <a:gdLst>
              <a:gd name="connsiteX0" fmla="*/ 1962407 w 4823567"/>
              <a:gd name="connsiteY0" fmla="*/ 8751947 h 9661531"/>
              <a:gd name="connsiteX1" fmla="*/ 0 w 4823567"/>
              <a:gd name="connsiteY1" fmla="*/ 4014279 h 9661531"/>
              <a:gd name="connsiteX2" fmla="*/ 1331068 w 4823567"/>
              <a:gd name="connsiteY2" fmla="*/ 5517 h 9661531"/>
              <a:gd name="connsiteX3" fmla="*/ 1335404 w 4823567"/>
              <a:gd name="connsiteY3" fmla="*/ 0 h 9661531"/>
              <a:gd name="connsiteX4" fmla="*/ 3027932 w 4823567"/>
              <a:gd name="connsiteY4" fmla="*/ 1692527 h 9661531"/>
              <a:gd name="connsiteX5" fmla="*/ 2929227 w 4823567"/>
              <a:gd name="connsiteY5" fmla="*/ 1850659 h 9661531"/>
              <a:gd name="connsiteX6" fmla="*/ 2353334 w 4823567"/>
              <a:gd name="connsiteY6" fmla="*/ 4014279 h 9661531"/>
              <a:gd name="connsiteX7" fmla="*/ 4616622 w 4823567"/>
              <a:gd name="connsiteY7" fmla="*/ 7830102 h 9661531"/>
              <a:gd name="connsiteX8" fmla="*/ 4823567 w 4823567"/>
              <a:gd name="connsiteY8" fmla="*/ 7932531 h 9661531"/>
              <a:gd name="connsiteX9" fmla="*/ 3094567 w 4823567"/>
              <a:gd name="connsiteY9" fmla="*/ 9661531 h 9661531"/>
              <a:gd name="connsiteX10" fmla="*/ 3054890 w 4823567"/>
              <a:gd name="connsiteY10" fmla="*/ 9636929 h 9661531"/>
              <a:gd name="connsiteX11" fmla="*/ 1962407 w 4823567"/>
              <a:gd name="connsiteY11" fmla="*/ 8751947 h 96615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823567" h="9661531">
                <a:moveTo>
                  <a:pt x="1962407" y="8751947"/>
                </a:moveTo>
                <a:cubicBezTo>
                  <a:pt x="749932" y="7539472"/>
                  <a:pt x="0" y="5864453"/>
                  <a:pt x="0" y="4014279"/>
                </a:cubicBezTo>
                <a:cubicBezTo>
                  <a:pt x="0" y="2511012"/>
                  <a:pt x="495072" y="1123375"/>
                  <a:pt x="1331068" y="5517"/>
                </a:cubicBezTo>
                <a:lnTo>
                  <a:pt x="1335404" y="0"/>
                </a:lnTo>
                <a:lnTo>
                  <a:pt x="3027932" y="1692527"/>
                </a:lnTo>
                <a:lnTo>
                  <a:pt x="2929227" y="1850659"/>
                </a:lnTo>
                <a:cubicBezTo>
                  <a:pt x="2562863" y="2487797"/>
                  <a:pt x="2353334" y="3226569"/>
                  <a:pt x="2353334" y="4014279"/>
                </a:cubicBezTo>
                <a:cubicBezTo>
                  <a:pt x="2353334" y="5660029"/>
                  <a:pt x="3267952" y="7092159"/>
                  <a:pt x="4616622" y="7830102"/>
                </a:cubicBezTo>
                <a:lnTo>
                  <a:pt x="4823567" y="7932531"/>
                </a:lnTo>
                <a:lnTo>
                  <a:pt x="3094567" y="9661531"/>
                </a:lnTo>
                <a:lnTo>
                  <a:pt x="3054890" y="9636929"/>
                </a:lnTo>
                <a:cubicBezTo>
                  <a:pt x="2660063" y="9380436"/>
                  <a:pt x="2293943" y="9083483"/>
                  <a:pt x="1962407" y="8751947"/>
                </a:cubicBezTo>
                <a:close/>
              </a:path>
            </a:pathLst>
          </a:custGeom>
          <a:gradFill>
            <a:gsLst>
              <a:gs pos="28000">
                <a:srgbClr val="EF9EDC"/>
              </a:gs>
              <a:gs pos="79000">
                <a:srgbClr val="645FE6"/>
              </a:gs>
              <a:gs pos="56000">
                <a:srgbClr val="645FE6">
                  <a:lumMod val="70000"/>
                  <a:lumOff val="30000"/>
                </a:srgbClr>
              </a:gs>
            </a:gsLst>
            <a:path path="circle">
              <a:fillToRect r="100000" b="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useBgFill="1">
        <p:nvSpPr>
          <p:cNvPr id="18" name="矩形: 圆角 17">
            <a:extLst>
              <a:ext uri="{FF2B5EF4-FFF2-40B4-BE49-F238E27FC236}">
                <a16:creationId xmlns:a16="http://schemas.microsoft.com/office/drawing/2014/main" id="{FC314DF7-4A1C-217C-A08D-BF2C59D3F25A}"/>
              </a:ext>
            </a:extLst>
          </p:cNvPr>
          <p:cNvSpPr/>
          <p:nvPr/>
        </p:nvSpPr>
        <p:spPr>
          <a:xfrm>
            <a:off x="792480" y="1546861"/>
            <a:ext cx="10607040" cy="4724400"/>
          </a:xfrm>
          <a:prstGeom prst="roundRect">
            <a:avLst>
              <a:gd name="adj" fmla="val 4227"/>
            </a:avLst>
          </a:prstGeom>
          <a:ln w="25400">
            <a:solidFill>
              <a:schemeClr val="bg1"/>
            </a:solidFill>
          </a:ln>
          <a:effectLst>
            <a:outerShdw blurRad="381000" sx="102000" sy="102000" algn="ctr" rotWithShape="0">
              <a:srgbClr val="BB9AFF">
                <a:alpha val="15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a:endParaRPr lang="zh-CN" altLang="en-US"/>
          </a:p>
        </p:txBody>
      </p:sp>
      <p:sp>
        <p:nvSpPr>
          <p:cNvPr id="19" name="文本框 18">
            <a:extLst>
              <a:ext uri="{FF2B5EF4-FFF2-40B4-BE49-F238E27FC236}">
                <a16:creationId xmlns:a16="http://schemas.microsoft.com/office/drawing/2014/main" id="{32DBA91D-1D6B-AD27-AD74-3E0F38EA5B3D}"/>
              </a:ext>
            </a:extLst>
          </p:cNvPr>
          <p:cNvSpPr txBox="1"/>
          <p:nvPr/>
        </p:nvSpPr>
        <p:spPr>
          <a:xfrm>
            <a:off x="1359508" y="1825273"/>
            <a:ext cx="1667123" cy="400110"/>
          </a:xfrm>
          <a:prstGeom prst="rect">
            <a:avLst/>
          </a:prstGeom>
          <a:noFill/>
        </p:spPr>
        <p:txBody>
          <a:bodyPr wrap="none" lIns="0" tIns="0" rIns="0" bIns="0" rtlCol="0">
            <a:spAutoFit/>
          </a:bodyPr>
          <a:lstStyle>
            <a:defPPr>
              <a:defRPr lang="zh-CN"/>
            </a:defPPr>
            <a:lvl1pPr>
              <a:defRPr sz="2600">
                <a:gradFill flip="none" rotWithShape="1">
                  <a:gsLst>
                    <a:gs pos="53058">
                      <a:schemeClr val="accent3">
                        <a:lumMod val="75000"/>
                      </a:schemeClr>
                    </a:gs>
                    <a:gs pos="100000">
                      <a:schemeClr val="accent3"/>
                    </a:gs>
                    <a:gs pos="2000">
                      <a:schemeClr val="accent4"/>
                    </a:gs>
                  </a:gsLst>
                  <a:lin ang="13500000" scaled="1"/>
                  <a:tileRect/>
                </a:gradFill>
                <a:effectLst>
                  <a:outerShdw blurRad="50800" dist="38100" algn="l" rotWithShape="0">
                    <a:schemeClr val="accent4">
                      <a:alpha val="40000"/>
                    </a:schemeClr>
                  </a:outerShdw>
                </a:effectLst>
                <a:latin typeface="+mj-ea"/>
                <a:ea typeface="+mj-ea"/>
              </a:defRPr>
            </a:lvl1pPr>
          </a:lstStyle>
          <a:p>
            <a:r>
              <a:rPr lang="zh-CN" altLang="en-US" dirty="0"/>
              <a:t>请输入标题</a:t>
            </a:r>
          </a:p>
        </p:txBody>
      </p:sp>
      <p:sp>
        <p:nvSpPr>
          <p:cNvPr id="23" name="文本框 22">
            <a:extLst>
              <a:ext uri="{FF2B5EF4-FFF2-40B4-BE49-F238E27FC236}">
                <a16:creationId xmlns:a16="http://schemas.microsoft.com/office/drawing/2014/main" id="{C8E8BA6D-40D9-9BC0-C95D-3A74857DE725}"/>
              </a:ext>
            </a:extLst>
          </p:cNvPr>
          <p:cNvSpPr txBox="1"/>
          <p:nvPr/>
        </p:nvSpPr>
        <p:spPr>
          <a:xfrm>
            <a:off x="1359507" y="2416928"/>
            <a:ext cx="4375811" cy="1012072"/>
          </a:xfrm>
          <a:prstGeom prst="rect">
            <a:avLst/>
          </a:prstGeom>
          <a:noFill/>
        </p:spPr>
        <p:txBody>
          <a:bodyPr wrap="square" lIns="0" tIns="0" rIns="0" bIns="0" rtlCol="0">
            <a:spAutoFit/>
          </a:bodyPr>
          <a:lstStyle/>
          <a:p>
            <a:pPr>
              <a:lnSpc>
                <a:spcPct val="125000"/>
              </a:lnSpc>
            </a:pPr>
            <a:r>
              <a:rPr lang="zh-CN" altLang="en-US" dirty="0">
                <a:solidFill>
                  <a:schemeClr val="accent1">
                    <a:lumMod val="75000"/>
                  </a:schemeClr>
                </a:solidFill>
              </a:rPr>
              <a:t>请输入内容请输入内容请输入内容请输入内容请输入内容请输入内容请输入内容请输入内容请输入内容请输入内容</a:t>
            </a:r>
          </a:p>
        </p:txBody>
      </p:sp>
      <p:graphicFrame>
        <p:nvGraphicFramePr>
          <p:cNvPr id="4" name="图表 3">
            <a:extLst>
              <a:ext uri="{FF2B5EF4-FFF2-40B4-BE49-F238E27FC236}">
                <a16:creationId xmlns:a16="http://schemas.microsoft.com/office/drawing/2014/main" id="{2A3B4A50-7E57-D4DF-8D2A-91AFD31CB815}"/>
              </a:ext>
            </a:extLst>
          </p:cNvPr>
          <p:cNvGraphicFramePr/>
          <p:nvPr>
            <p:extLst>
              <p:ext uri="{D42A27DB-BD31-4B8C-83A1-F6EECF244321}">
                <p14:modId xmlns:p14="http://schemas.microsoft.com/office/powerpoint/2010/main" val="2693200954"/>
              </p:ext>
            </p:extLst>
          </p:nvPr>
        </p:nvGraphicFramePr>
        <p:xfrm>
          <a:off x="5995766" y="1970343"/>
          <a:ext cx="4846320" cy="4122482"/>
        </p:xfrm>
        <a:graphic>
          <a:graphicData uri="http://schemas.openxmlformats.org/drawingml/2006/chart">
            <c:chart xmlns:c="http://schemas.openxmlformats.org/drawingml/2006/chart" xmlns:r="http://schemas.openxmlformats.org/officeDocument/2006/relationships" r:id="rId5"/>
          </a:graphicData>
        </a:graphic>
      </p:graphicFrame>
      <p:sp>
        <p:nvSpPr>
          <p:cNvPr id="34" name="文本框 33">
            <a:extLst>
              <a:ext uri="{FF2B5EF4-FFF2-40B4-BE49-F238E27FC236}">
                <a16:creationId xmlns:a16="http://schemas.microsoft.com/office/drawing/2014/main" id="{0152D4D6-3871-29BB-0A3E-13EEB393891A}"/>
              </a:ext>
            </a:extLst>
          </p:cNvPr>
          <p:cNvSpPr txBox="1"/>
          <p:nvPr/>
        </p:nvSpPr>
        <p:spPr>
          <a:xfrm>
            <a:off x="1349913" y="4515849"/>
            <a:ext cx="4320057" cy="1017715"/>
          </a:xfrm>
          <a:prstGeom prst="rect">
            <a:avLst/>
          </a:prstGeom>
          <a:noFill/>
        </p:spPr>
        <p:txBody>
          <a:bodyPr wrap="square" lIns="0" tIns="0" rIns="0" bIns="0" rtlCol="0">
            <a:spAutoFit/>
          </a:bodyPr>
          <a:lstStyle/>
          <a:p>
            <a:pPr>
              <a:lnSpc>
                <a:spcPct val="125000"/>
              </a:lnSpc>
            </a:pPr>
            <a:r>
              <a:rPr lang="zh-CN" altLang="en-US" dirty="0">
                <a:solidFill>
                  <a:schemeClr val="accent1">
                    <a:lumMod val="75000"/>
                  </a:schemeClr>
                </a:solidFill>
              </a:rPr>
              <a:t>请输入内容请输入内容请输入内容请输入内容请输入内容请输入内容请输入内容请输入内容请输入内容请输入内容</a:t>
            </a:r>
          </a:p>
        </p:txBody>
      </p:sp>
      <p:sp>
        <p:nvSpPr>
          <p:cNvPr id="35" name="文本框 34">
            <a:extLst>
              <a:ext uri="{FF2B5EF4-FFF2-40B4-BE49-F238E27FC236}">
                <a16:creationId xmlns:a16="http://schemas.microsoft.com/office/drawing/2014/main" id="{20A66F9F-C695-AE47-3A81-5C5D15F7015A}"/>
              </a:ext>
            </a:extLst>
          </p:cNvPr>
          <p:cNvSpPr txBox="1"/>
          <p:nvPr/>
        </p:nvSpPr>
        <p:spPr>
          <a:xfrm>
            <a:off x="1359508" y="3957459"/>
            <a:ext cx="1667123" cy="400110"/>
          </a:xfrm>
          <a:prstGeom prst="rect">
            <a:avLst/>
          </a:prstGeom>
          <a:noFill/>
        </p:spPr>
        <p:txBody>
          <a:bodyPr wrap="none" lIns="0" tIns="0" rIns="0" bIns="0" rtlCol="0">
            <a:spAutoFit/>
          </a:bodyPr>
          <a:lstStyle>
            <a:defPPr>
              <a:defRPr lang="zh-CN"/>
            </a:defPPr>
            <a:lvl1pPr>
              <a:defRPr sz="2600">
                <a:gradFill flip="none" rotWithShape="1">
                  <a:gsLst>
                    <a:gs pos="53058">
                      <a:schemeClr val="accent3">
                        <a:lumMod val="75000"/>
                      </a:schemeClr>
                    </a:gs>
                    <a:gs pos="100000">
                      <a:schemeClr val="accent3"/>
                    </a:gs>
                    <a:gs pos="2000">
                      <a:schemeClr val="accent4"/>
                    </a:gs>
                  </a:gsLst>
                  <a:lin ang="13500000" scaled="1"/>
                  <a:tileRect/>
                </a:gradFill>
                <a:effectLst>
                  <a:outerShdw blurRad="50800" dist="38100" algn="l" rotWithShape="0">
                    <a:schemeClr val="accent4">
                      <a:alpha val="40000"/>
                    </a:schemeClr>
                  </a:outerShdw>
                </a:effectLst>
                <a:latin typeface="+mj-ea"/>
                <a:ea typeface="+mj-ea"/>
              </a:defRPr>
            </a:lvl1pPr>
          </a:lstStyle>
          <a:p>
            <a:r>
              <a:rPr lang="zh-CN" altLang="en-US" dirty="0"/>
              <a:t>请输入标题</a:t>
            </a:r>
          </a:p>
        </p:txBody>
      </p:sp>
      <p:sp>
        <p:nvSpPr>
          <p:cNvPr id="3" name="文本占位符 2">
            <a:extLst>
              <a:ext uri="{FF2B5EF4-FFF2-40B4-BE49-F238E27FC236}">
                <a16:creationId xmlns:a16="http://schemas.microsoft.com/office/drawing/2014/main" id="{6905950C-E8F5-BDA5-55FC-69B9E21A3B5A}"/>
              </a:ext>
            </a:extLst>
          </p:cNvPr>
          <p:cNvSpPr>
            <a:spLocks noGrp="1"/>
          </p:cNvSpPr>
          <p:nvPr>
            <p:ph type="body" sz="quarter" idx="10"/>
          </p:nvPr>
        </p:nvSpPr>
        <p:spPr>
          <a:xfrm>
            <a:off x="1004401" y="745747"/>
            <a:ext cx="5091599" cy="707886"/>
          </a:xfrm>
        </p:spPr>
        <p:txBody>
          <a:bodyPr/>
          <a:lstStyle/>
          <a:p>
            <a:r>
              <a:rPr lang="zh-CN" altLang="en-US" dirty="0"/>
              <a:t>请输入标题</a:t>
            </a:r>
          </a:p>
        </p:txBody>
      </p:sp>
      <p:sp>
        <p:nvSpPr>
          <p:cNvPr id="106" name="任意多边形: 形状 105">
            <a:extLst>
              <a:ext uri="{FF2B5EF4-FFF2-40B4-BE49-F238E27FC236}">
                <a16:creationId xmlns:a16="http://schemas.microsoft.com/office/drawing/2014/main" id="{9E231BA7-01E3-3C70-C976-A54594AD6E85}"/>
              </a:ext>
            </a:extLst>
          </p:cNvPr>
          <p:cNvSpPr/>
          <p:nvPr/>
        </p:nvSpPr>
        <p:spPr>
          <a:xfrm>
            <a:off x="1104010" y="5785268"/>
            <a:ext cx="491808" cy="511480"/>
          </a:xfrm>
          <a:custGeom>
            <a:avLst/>
            <a:gdLst>
              <a:gd name="connsiteX0" fmla="*/ 1269393 w 2538785"/>
              <a:gd name="connsiteY0" fmla="*/ 0 h 2640338"/>
              <a:gd name="connsiteX1" fmla="*/ 1270750 w 2538785"/>
              <a:gd name="connsiteY1" fmla="*/ 69 h 2640338"/>
              <a:gd name="connsiteX2" fmla="*/ 1276475 w 2538785"/>
              <a:gd name="connsiteY2" fmla="*/ 113446 h 2640338"/>
              <a:gd name="connsiteX3" fmla="*/ 2500755 w 2538785"/>
              <a:gd name="connsiteY3" fmla="*/ 1337727 h 2640338"/>
              <a:gd name="connsiteX4" fmla="*/ 2538785 w 2538785"/>
              <a:gd name="connsiteY4" fmla="*/ 1339647 h 2640338"/>
              <a:gd name="connsiteX5" fmla="*/ 2500755 w 2538785"/>
              <a:gd name="connsiteY5" fmla="*/ 1341568 h 2640338"/>
              <a:gd name="connsiteX6" fmla="*/ 1276475 w 2538785"/>
              <a:gd name="connsiteY6" fmla="*/ 2565848 h 2640338"/>
              <a:gd name="connsiteX7" fmla="*/ 1272721 w 2538785"/>
              <a:gd name="connsiteY7" fmla="*/ 2640180 h 2640338"/>
              <a:gd name="connsiteX8" fmla="*/ 1269393 w 2538785"/>
              <a:gd name="connsiteY8" fmla="*/ 2640338 h 2640338"/>
              <a:gd name="connsiteX9" fmla="*/ 1266065 w 2538785"/>
              <a:gd name="connsiteY9" fmla="*/ 2640180 h 2640338"/>
              <a:gd name="connsiteX10" fmla="*/ 1262312 w 2538785"/>
              <a:gd name="connsiteY10" fmla="*/ 2565848 h 2640338"/>
              <a:gd name="connsiteX11" fmla="*/ 38031 w 2538785"/>
              <a:gd name="connsiteY11" fmla="*/ 1341568 h 2640338"/>
              <a:gd name="connsiteX12" fmla="*/ 0 w 2538785"/>
              <a:gd name="connsiteY12" fmla="*/ 1339647 h 2640338"/>
              <a:gd name="connsiteX13" fmla="*/ 38031 w 2538785"/>
              <a:gd name="connsiteY13" fmla="*/ 1337727 h 2640338"/>
              <a:gd name="connsiteX14" fmla="*/ 1262312 w 2538785"/>
              <a:gd name="connsiteY14" fmla="*/ 113446 h 2640338"/>
              <a:gd name="connsiteX15" fmla="*/ 1268037 w 2538785"/>
              <a:gd name="connsiteY15" fmla="*/ 69 h 26403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38785" h="2640338">
                <a:moveTo>
                  <a:pt x="1269393" y="0"/>
                </a:moveTo>
                <a:lnTo>
                  <a:pt x="1270750" y="69"/>
                </a:lnTo>
                <a:lnTo>
                  <a:pt x="1276475" y="113446"/>
                </a:lnTo>
                <a:cubicBezTo>
                  <a:pt x="1342032" y="758975"/>
                  <a:pt x="1855227" y="1272170"/>
                  <a:pt x="2500755" y="1337727"/>
                </a:cubicBezTo>
                <a:lnTo>
                  <a:pt x="2538785" y="1339647"/>
                </a:lnTo>
                <a:lnTo>
                  <a:pt x="2500755" y="1341568"/>
                </a:lnTo>
                <a:cubicBezTo>
                  <a:pt x="1855227" y="1407125"/>
                  <a:pt x="1342032" y="1920319"/>
                  <a:pt x="1276475" y="2565848"/>
                </a:cubicBezTo>
                <a:lnTo>
                  <a:pt x="1272721" y="2640180"/>
                </a:lnTo>
                <a:lnTo>
                  <a:pt x="1269393" y="2640338"/>
                </a:lnTo>
                <a:lnTo>
                  <a:pt x="1266065" y="2640180"/>
                </a:lnTo>
                <a:lnTo>
                  <a:pt x="1262312" y="2565848"/>
                </a:lnTo>
                <a:cubicBezTo>
                  <a:pt x="1196755" y="1920319"/>
                  <a:pt x="683560" y="1407125"/>
                  <a:pt x="38031" y="1341568"/>
                </a:cubicBezTo>
                <a:lnTo>
                  <a:pt x="0" y="1339647"/>
                </a:lnTo>
                <a:lnTo>
                  <a:pt x="38031" y="1337727"/>
                </a:lnTo>
                <a:cubicBezTo>
                  <a:pt x="683560" y="1272170"/>
                  <a:pt x="1196755" y="758975"/>
                  <a:pt x="1262312" y="113446"/>
                </a:cubicBezTo>
                <a:lnTo>
                  <a:pt x="1268037" y="69"/>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107" name="组合 106">
            <a:extLst>
              <a:ext uri="{FF2B5EF4-FFF2-40B4-BE49-F238E27FC236}">
                <a16:creationId xmlns:a16="http://schemas.microsoft.com/office/drawing/2014/main" id="{51A7F9B9-6F86-7397-7B27-248BCBE22177}"/>
              </a:ext>
            </a:extLst>
          </p:cNvPr>
          <p:cNvGrpSpPr/>
          <p:nvPr/>
        </p:nvGrpSpPr>
        <p:grpSpPr>
          <a:xfrm rot="5400000">
            <a:off x="11361483" y="3353959"/>
            <a:ext cx="1460374" cy="863407"/>
            <a:chOff x="8754156" y="1747323"/>
            <a:chExt cx="1460374" cy="863407"/>
          </a:xfrm>
        </p:grpSpPr>
        <p:sp>
          <p:nvSpPr>
            <p:cNvPr id="108" name="椭圆 107">
              <a:extLst>
                <a:ext uri="{FF2B5EF4-FFF2-40B4-BE49-F238E27FC236}">
                  <a16:creationId xmlns:a16="http://schemas.microsoft.com/office/drawing/2014/main" id="{9E2FD4CF-56F9-E0D2-D818-5C4D59D67626}"/>
                </a:ext>
              </a:extLst>
            </p:cNvPr>
            <p:cNvSpPr/>
            <p:nvPr/>
          </p:nvSpPr>
          <p:spPr>
            <a:xfrm>
              <a:off x="8754156" y="1747323"/>
              <a:ext cx="54000" cy="54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9" name="椭圆 108">
              <a:extLst>
                <a:ext uri="{FF2B5EF4-FFF2-40B4-BE49-F238E27FC236}">
                  <a16:creationId xmlns:a16="http://schemas.microsoft.com/office/drawing/2014/main" id="{5BF8A2C1-A427-9F2F-E748-BE98FB1A7D05}"/>
                </a:ext>
              </a:extLst>
            </p:cNvPr>
            <p:cNvSpPr/>
            <p:nvPr/>
          </p:nvSpPr>
          <p:spPr>
            <a:xfrm>
              <a:off x="8988552" y="1747323"/>
              <a:ext cx="54000" cy="54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0" name="椭圆 109">
              <a:extLst>
                <a:ext uri="{FF2B5EF4-FFF2-40B4-BE49-F238E27FC236}">
                  <a16:creationId xmlns:a16="http://schemas.microsoft.com/office/drawing/2014/main" id="{84C66400-E9AF-945A-5CC0-7A0856604BF4}"/>
                </a:ext>
              </a:extLst>
            </p:cNvPr>
            <p:cNvSpPr/>
            <p:nvPr/>
          </p:nvSpPr>
          <p:spPr>
            <a:xfrm>
              <a:off x="9222947" y="1747323"/>
              <a:ext cx="54000" cy="54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1" name="椭圆 110">
              <a:extLst>
                <a:ext uri="{FF2B5EF4-FFF2-40B4-BE49-F238E27FC236}">
                  <a16:creationId xmlns:a16="http://schemas.microsoft.com/office/drawing/2014/main" id="{9F7D9C32-4771-365A-E141-E36102A21ACB}"/>
                </a:ext>
              </a:extLst>
            </p:cNvPr>
            <p:cNvSpPr/>
            <p:nvPr/>
          </p:nvSpPr>
          <p:spPr>
            <a:xfrm>
              <a:off x="9457343" y="1747323"/>
              <a:ext cx="54000" cy="54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2" name="椭圆 111">
              <a:extLst>
                <a:ext uri="{FF2B5EF4-FFF2-40B4-BE49-F238E27FC236}">
                  <a16:creationId xmlns:a16="http://schemas.microsoft.com/office/drawing/2014/main" id="{56301290-2927-418B-D4E8-DE1225A71960}"/>
                </a:ext>
              </a:extLst>
            </p:cNvPr>
            <p:cNvSpPr/>
            <p:nvPr/>
          </p:nvSpPr>
          <p:spPr>
            <a:xfrm>
              <a:off x="9691738" y="1747323"/>
              <a:ext cx="54000" cy="54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3" name="椭圆 112">
              <a:extLst>
                <a:ext uri="{FF2B5EF4-FFF2-40B4-BE49-F238E27FC236}">
                  <a16:creationId xmlns:a16="http://schemas.microsoft.com/office/drawing/2014/main" id="{4C32C2A1-B36C-4A9D-2801-04F508290EBC}"/>
                </a:ext>
              </a:extLst>
            </p:cNvPr>
            <p:cNvSpPr/>
            <p:nvPr/>
          </p:nvSpPr>
          <p:spPr>
            <a:xfrm>
              <a:off x="9926134" y="1747323"/>
              <a:ext cx="54000" cy="54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4" name="椭圆 113">
              <a:extLst>
                <a:ext uri="{FF2B5EF4-FFF2-40B4-BE49-F238E27FC236}">
                  <a16:creationId xmlns:a16="http://schemas.microsoft.com/office/drawing/2014/main" id="{7D1B7507-8162-88E1-E73C-F0AFE69D0C09}"/>
                </a:ext>
              </a:extLst>
            </p:cNvPr>
            <p:cNvSpPr/>
            <p:nvPr/>
          </p:nvSpPr>
          <p:spPr>
            <a:xfrm>
              <a:off x="10160530" y="1747323"/>
              <a:ext cx="54000" cy="54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5" name="椭圆 114">
              <a:extLst>
                <a:ext uri="{FF2B5EF4-FFF2-40B4-BE49-F238E27FC236}">
                  <a16:creationId xmlns:a16="http://schemas.microsoft.com/office/drawing/2014/main" id="{8BB11A8F-2F3C-1EEA-B4C2-E8A3589F37AE}"/>
                </a:ext>
              </a:extLst>
            </p:cNvPr>
            <p:cNvSpPr/>
            <p:nvPr/>
          </p:nvSpPr>
          <p:spPr>
            <a:xfrm>
              <a:off x="8754156" y="1949675"/>
              <a:ext cx="54000" cy="54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6" name="椭圆 115">
              <a:extLst>
                <a:ext uri="{FF2B5EF4-FFF2-40B4-BE49-F238E27FC236}">
                  <a16:creationId xmlns:a16="http://schemas.microsoft.com/office/drawing/2014/main" id="{97A8C9FC-E8F5-B5CD-5119-F38392C1E320}"/>
                </a:ext>
              </a:extLst>
            </p:cNvPr>
            <p:cNvSpPr/>
            <p:nvPr/>
          </p:nvSpPr>
          <p:spPr>
            <a:xfrm>
              <a:off x="8988552" y="1949675"/>
              <a:ext cx="54000" cy="54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7" name="椭圆 116">
              <a:extLst>
                <a:ext uri="{FF2B5EF4-FFF2-40B4-BE49-F238E27FC236}">
                  <a16:creationId xmlns:a16="http://schemas.microsoft.com/office/drawing/2014/main" id="{0713CA7B-69B7-A41F-FD36-E5B7FDCE1F5D}"/>
                </a:ext>
              </a:extLst>
            </p:cNvPr>
            <p:cNvSpPr/>
            <p:nvPr/>
          </p:nvSpPr>
          <p:spPr>
            <a:xfrm>
              <a:off x="9222947" y="1949675"/>
              <a:ext cx="54000" cy="54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8" name="椭圆 117">
              <a:extLst>
                <a:ext uri="{FF2B5EF4-FFF2-40B4-BE49-F238E27FC236}">
                  <a16:creationId xmlns:a16="http://schemas.microsoft.com/office/drawing/2014/main" id="{836D34CA-AC4D-0CF1-6276-16EFE8F74C59}"/>
                </a:ext>
              </a:extLst>
            </p:cNvPr>
            <p:cNvSpPr/>
            <p:nvPr/>
          </p:nvSpPr>
          <p:spPr>
            <a:xfrm>
              <a:off x="9457343" y="1949675"/>
              <a:ext cx="54000" cy="54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9" name="椭圆 118">
              <a:extLst>
                <a:ext uri="{FF2B5EF4-FFF2-40B4-BE49-F238E27FC236}">
                  <a16:creationId xmlns:a16="http://schemas.microsoft.com/office/drawing/2014/main" id="{3865164E-4A26-4C71-4FD5-C057DBB6192E}"/>
                </a:ext>
              </a:extLst>
            </p:cNvPr>
            <p:cNvSpPr/>
            <p:nvPr/>
          </p:nvSpPr>
          <p:spPr>
            <a:xfrm>
              <a:off x="9691738" y="1949675"/>
              <a:ext cx="54000" cy="54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0" name="椭圆 119">
              <a:extLst>
                <a:ext uri="{FF2B5EF4-FFF2-40B4-BE49-F238E27FC236}">
                  <a16:creationId xmlns:a16="http://schemas.microsoft.com/office/drawing/2014/main" id="{9D208817-6019-9C56-DF56-FD9AC5CAC6C5}"/>
                </a:ext>
              </a:extLst>
            </p:cNvPr>
            <p:cNvSpPr/>
            <p:nvPr/>
          </p:nvSpPr>
          <p:spPr>
            <a:xfrm>
              <a:off x="9926134" y="1949675"/>
              <a:ext cx="54000" cy="54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1" name="椭圆 120">
              <a:extLst>
                <a:ext uri="{FF2B5EF4-FFF2-40B4-BE49-F238E27FC236}">
                  <a16:creationId xmlns:a16="http://schemas.microsoft.com/office/drawing/2014/main" id="{74FE4F7C-92F0-0480-3B06-E6AF202E92A3}"/>
                </a:ext>
              </a:extLst>
            </p:cNvPr>
            <p:cNvSpPr/>
            <p:nvPr/>
          </p:nvSpPr>
          <p:spPr>
            <a:xfrm>
              <a:off x="10160530" y="1949675"/>
              <a:ext cx="54000" cy="54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2" name="椭圆 121">
              <a:extLst>
                <a:ext uri="{FF2B5EF4-FFF2-40B4-BE49-F238E27FC236}">
                  <a16:creationId xmlns:a16="http://schemas.microsoft.com/office/drawing/2014/main" id="{4B4BDA9C-EAAE-762E-2386-E844D1CD6667}"/>
                </a:ext>
              </a:extLst>
            </p:cNvPr>
            <p:cNvSpPr/>
            <p:nvPr/>
          </p:nvSpPr>
          <p:spPr>
            <a:xfrm>
              <a:off x="8754156" y="2152026"/>
              <a:ext cx="54000" cy="54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3" name="椭圆 122">
              <a:extLst>
                <a:ext uri="{FF2B5EF4-FFF2-40B4-BE49-F238E27FC236}">
                  <a16:creationId xmlns:a16="http://schemas.microsoft.com/office/drawing/2014/main" id="{AA8F2FE7-C6E0-AB2B-330B-A1FCB2A8CC1C}"/>
                </a:ext>
              </a:extLst>
            </p:cNvPr>
            <p:cNvSpPr/>
            <p:nvPr/>
          </p:nvSpPr>
          <p:spPr>
            <a:xfrm>
              <a:off x="8988552" y="2152026"/>
              <a:ext cx="54000" cy="54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4" name="椭圆 123">
              <a:extLst>
                <a:ext uri="{FF2B5EF4-FFF2-40B4-BE49-F238E27FC236}">
                  <a16:creationId xmlns:a16="http://schemas.microsoft.com/office/drawing/2014/main" id="{63A06729-10FD-0CE4-8895-0682E5DA4F5E}"/>
                </a:ext>
              </a:extLst>
            </p:cNvPr>
            <p:cNvSpPr/>
            <p:nvPr/>
          </p:nvSpPr>
          <p:spPr>
            <a:xfrm>
              <a:off x="9222947" y="2152026"/>
              <a:ext cx="54000" cy="54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5" name="椭圆 124">
              <a:extLst>
                <a:ext uri="{FF2B5EF4-FFF2-40B4-BE49-F238E27FC236}">
                  <a16:creationId xmlns:a16="http://schemas.microsoft.com/office/drawing/2014/main" id="{28562D40-AA34-C249-ECFB-B61C50B18216}"/>
                </a:ext>
              </a:extLst>
            </p:cNvPr>
            <p:cNvSpPr/>
            <p:nvPr/>
          </p:nvSpPr>
          <p:spPr>
            <a:xfrm>
              <a:off x="9457343" y="2152026"/>
              <a:ext cx="54000" cy="54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6" name="椭圆 125">
              <a:extLst>
                <a:ext uri="{FF2B5EF4-FFF2-40B4-BE49-F238E27FC236}">
                  <a16:creationId xmlns:a16="http://schemas.microsoft.com/office/drawing/2014/main" id="{EC380F77-7FDF-5410-89CE-0F85B7269CFF}"/>
                </a:ext>
              </a:extLst>
            </p:cNvPr>
            <p:cNvSpPr/>
            <p:nvPr/>
          </p:nvSpPr>
          <p:spPr>
            <a:xfrm>
              <a:off x="9691738" y="2152026"/>
              <a:ext cx="54000" cy="54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7" name="椭圆 126">
              <a:extLst>
                <a:ext uri="{FF2B5EF4-FFF2-40B4-BE49-F238E27FC236}">
                  <a16:creationId xmlns:a16="http://schemas.microsoft.com/office/drawing/2014/main" id="{0266DB7A-F702-1D12-197A-70209F3D3200}"/>
                </a:ext>
              </a:extLst>
            </p:cNvPr>
            <p:cNvSpPr/>
            <p:nvPr/>
          </p:nvSpPr>
          <p:spPr>
            <a:xfrm>
              <a:off x="9926134" y="2152026"/>
              <a:ext cx="54000" cy="54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8" name="椭圆 127">
              <a:extLst>
                <a:ext uri="{FF2B5EF4-FFF2-40B4-BE49-F238E27FC236}">
                  <a16:creationId xmlns:a16="http://schemas.microsoft.com/office/drawing/2014/main" id="{FD6807B1-82EB-157A-4B27-EC107B7A17E4}"/>
                </a:ext>
              </a:extLst>
            </p:cNvPr>
            <p:cNvSpPr/>
            <p:nvPr/>
          </p:nvSpPr>
          <p:spPr>
            <a:xfrm>
              <a:off x="10160530" y="2152026"/>
              <a:ext cx="54000" cy="54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9" name="椭圆 128">
              <a:extLst>
                <a:ext uri="{FF2B5EF4-FFF2-40B4-BE49-F238E27FC236}">
                  <a16:creationId xmlns:a16="http://schemas.microsoft.com/office/drawing/2014/main" id="{E396BEC3-5D01-A667-13F1-C32DD7318351}"/>
                </a:ext>
              </a:extLst>
            </p:cNvPr>
            <p:cNvSpPr/>
            <p:nvPr/>
          </p:nvSpPr>
          <p:spPr>
            <a:xfrm>
              <a:off x="8754156" y="2354378"/>
              <a:ext cx="54000" cy="54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0" name="椭圆 129">
              <a:extLst>
                <a:ext uri="{FF2B5EF4-FFF2-40B4-BE49-F238E27FC236}">
                  <a16:creationId xmlns:a16="http://schemas.microsoft.com/office/drawing/2014/main" id="{8BFAC3E6-FE60-052E-5FC9-D2A1F30F5860}"/>
                </a:ext>
              </a:extLst>
            </p:cNvPr>
            <p:cNvSpPr/>
            <p:nvPr/>
          </p:nvSpPr>
          <p:spPr>
            <a:xfrm>
              <a:off x="8988552" y="2354378"/>
              <a:ext cx="54000" cy="54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1" name="椭圆 130">
              <a:extLst>
                <a:ext uri="{FF2B5EF4-FFF2-40B4-BE49-F238E27FC236}">
                  <a16:creationId xmlns:a16="http://schemas.microsoft.com/office/drawing/2014/main" id="{A909E14F-B66D-84FF-28BE-11F403A261C2}"/>
                </a:ext>
              </a:extLst>
            </p:cNvPr>
            <p:cNvSpPr/>
            <p:nvPr/>
          </p:nvSpPr>
          <p:spPr>
            <a:xfrm>
              <a:off x="9222947" y="2354378"/>
              <a:ext cx="54000" cy="54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2" name="椭圆 131">
              <a:extLst>
                <a:ext uri="{FF2B5EF4-FFF2-40B4-BE49-F238E27FC236}">
                  <a16:creationId xmlns:a16="http://schemas.microsoft.com/office/drawing/2014/main" id="{8E93704C-DD6D-49D9-E56E-ACFF9F146067}"/>
                </a:ext>
              </a:extLst>
            </p:cNvPr>
            <p:cNvSpPr/>
            <p:nvPr/>
          </p:nvSpPr>
          <p:spPr>
            <a:xfrm>
              <a:off x="9457343" y="2354378"/>
              <a:ext cx="54000" cy="54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3" name="椭圆 132">
              <a:extLst>
                <a:ext uri="{FF2B5EF4-FFF2-40B4-BE49-F238E27FC236}">
                  <a16:creationId xmlns:a16="http://schemas.microsoft.com/office/drawing/2014/main" id="{B4DA6AC2-69D9-33CE-B54F-CDE53B66F3DD}"/>
                </a:ext>
              </a:extLst>
            </p:cNvPr>
            <p:cNvSpPr/>
            <p:nvPr/>
          </p:nvSpPr>
          <p:spPr>
            <a:xfrm>
              <a:off x="9691738" y="2354378"/>
              <a:ext cx="54000" cy="54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4" name="椭圆 133">
              <a:extLst>
                <a:ext uri="{FF2B5EF4-FFF2-40B4-BE49-F238E27FC236}">
                  <a16:creationId xmlns:a16="http://schemas.microsoft.com/office/drawing/2014/main" id="{C2002FC2-2E6E-2617-0E50-31D73C5A17EE}"/>
                </a:ext>
              </a:extLst>
            </p:cNvPr>
            <p:cNvSpPr/>
            <p:nvPr/>
          </p:nvSpPr>
          <p:spPr>
            <a:xfrm>
              <a:off x="9926134" y="2354378"/>
              <a:ext cx="54000" cy="54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5" name="椭圆 134">
              <a:extLst>
                <a:ext uri="{FF2B5EF4-FFF2-40B4-BE49-F238E27FC236}">
                  <a16:creationId xmlns:a16="http://schemas.microsoft.com/office/drawing/2014/main" id="{190954A5-86BA-EB64-C243-33BF24099BB9}"/>
                </a:ext>
              </a:extLst>
            </p:cNvPr>
            <p:cNvSpPr/>
            <p:nvPr/>
          </p:nvSpPr>
          <p:spPr>
            <a:xfrm>
              <a:off x="10160530" y="2354378"/>
              <a:ext cx="54000" cy="54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6" name="椭圆 135">
              <a:extLst>
                <a:ext uri="{FF2B5EF4-FFF2-40B4-BE49-F238E27FC236}">
                  <a16:creationId xmlns:a16="http://schemas.microsoft.com/office/drawing/2014/main" id="{B3C4E9C3-8680-9DDB-460E-1EE81ACB2D06}"/>
                </a:ext>
              </a:extLst>
            </p:cNvPr>
            <p:cNvSpPr/>
            <p:nvPr/>
          </p:nvSpPr>
          <p:spPr>
            <a:xfrm>
              <a:off x="8754156" y="2556730"/>
              <a:ext cx="54000" cy="54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7" name="椭圆 136">
              <a:extLst>
                <a:ext uri="{FF2B5EF4-FFF2-40B4-BE49-F238E27FC236}">
                  <a16:creationId xmlns:a16="http://schemas.microsoft.com/office/drawing/2014/main" id="{075BA3E3-1E6E-CF1C-AA2C-4DF4F14552E7}"/>
                </a:ext>
              </a:extLst>
            </p:cNvPr>
            <p:cNvSpPr/>
            <p:nvPr/>
          </p:nvSpPr>
          <p:spPr>
            <a:xfrm>
              <a:off x="8988552" y="2556730"/>
              <a:ext cx="54000" cy="54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8" name="椭圆 137">
              <a:extLst>
                <a:ext uri="{FF2B5EF4-FFF2-40B4-BE49-F238E27FC236}">
                  <a16:creationId xmlns:a16="http://schemas.microsoft.com/office/drawing/2014/main" id="{D3681874-EE67-FEF4-1B66-58954E1A6184}"/>
                </a:ext>
              </a:extLst>
            </p:cNvPr>
            <p:cNvSpPr/>
            <p:nvPr/>
          </p:nvSpPr>
          <p:spPr>
            <a:xfrm>
              <a:off x="9222947" y="2556730"/>
              <a:ext cx="54000" cy="54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9" name="椭圆 138">
              <a:extLst>
                <a:ext uri="{FF2B5EF4-FFF2-40B4-BE49-F238E27FC236}">
                  <a16:creationId xmlns:a16="http://schemas.microsoft.com/office/drawing/2014/main" id="{4F675451-FC45-3F2E-1BD0-0ECF6FF6782F}"/>
                </a:ext>
              </a:extLst>
            </p:cNvPr>
            <p:cNvSpPr/>
            <p:nvPr/>
          </p:nvSpPr>
          <p:spPr>
            <a:xfrm>
              <a:off x="9457343" y="2556730"/>
              <a:ext cx="54000" cy="54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0" name="椭圆 139">
              <a:extLst>
                <a:ext uri="{FF2B5EF4-FFF2-40B4-BE49-F238E27FC236}">
                  <a16:creationId xmlns:a16="http://schemas.microsoft.com/office/drawing/2014/main" id="{C8F80866-FDE7-5E33-28AB-743466375131}"/>
                </a:ext>
              </a:extLst>
            </p:cNvPr>
            <p:cNvSpPr/>
            <p:nvPr/>
          </p:nvSpPr>
          <p:spPr>
            <a:xfrm>
              <a:off x="9691738" y="2556730"/>
              <a:ext cx="54000" cy="54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1" name="椭圆 140">
              <a:extLst>
                <a:ext uri="{FF2B5EF4-FFF2-40B4-BE49-F238E27FC236}">
                  <a16:creationId xmlns:a16="http://schemas.microsoft.com/office/drawing/2014/main" id="{C0E40863-6D74-942C-C29E-BD9B2507C51B}"/>
                </a:ext>
              </a:extLst>
            </p:cNvPr>
            <p:cNvSpPr/>
            <p:nvPr/>
          </p:nvSpPr>
          <p:spPr>
            <a:xfrm>
              <a:off x="9926134" y="2556730"/>
              <a:ext cx="54000" cy="54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2" name="椭圆 141">
              <a:extLst>
                <a:ext uri="{FF2B5EF4-FFF2-40B4-BE49-F238E27FC236}">
                  <a16:creationId xmlns:a16="http://schemas.microsoft.com/office/drawing/2014/main" id="{F315EA6F-CAC2-5C8F-D3A2-57521D649F3E}"/>
                </a:ext>
              </a:extLst>
            </p:cNvPr>
            <p:cNvSpPr/>
            <p:nvPr/>
          </p:nvSpPr>
          <p:spPr>
            <a:xfrm>
              <a:off x="10160530" y="2556730"/>
              <a:ext cx="54000" cy="54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43" name="任意多边形: 形状 142">
            <a:extLst>
              <a:ext uri="{FF2B5EF4-FFF2-40B4-BE49-F238E27FC236}">
                <a16:creationId xmlns:a16="http://schemas.microsoft.com/office/drawing/2014/main" id="{F2ADD95A-58F9-3658-B0CD-7C4C6D7FBE31}"/>
              </a:ext>
            </a:extLst>
          </p:cNvPr>
          <p:cNvSpPr/>
          <p:nvPr/>
        </p:nvSpPr>
        <p:spPr>
          <a:xfrm>
            <a:off x="972456" y="5785268"/>
            <a:ext cx="491808" cy="511480"/>
          </a:xfrm>
          <a:custGeom>
            <a:avLst/>
            <a:gdLst>
              <a:gd name="connsiteX0" fmla="*/ 1269393 w 2538785"/>
              <a:gd name="connsiteY0" fmla="*/ 0 h 2640338"/>
              <a:gd name="connsiteX1" fmla="*/ 1270750 w 2538785"/>
              <a:gd name="connsiteY1" fmla="*/ 69 h 2640338"/>
              <a:gd name="connsiteX2" fmla="*/ 1276475 w 2538785"/>
              <a:gd name="connsiteY2" fmla="*/ 113446 h 2640338"/>
              <a:gd name="connsiteX3" fmla="*/ 2500755 w 2538785"/>
              <a:gd name="connsiteY3" fmla="*/ 1337727 h 2640338"/>
              <a:gd name="connsiteX4" fmla="*/ 2538785 w 2538785"/>
              <a:gd name="connsiteY4" fmla="*/ 1339647 h 2640338"/>
              <a:gd name="connsiteX5" fmla="*/ 2500755 w 2538785"/>
              <a:gd name="connsiteY5" fmla="*/ 1341568 h 2640338"/>
              <a:gd name="connsiteX6" fmla="*/ 1276475 w 2538785"/>
              <a:gd name="connsiteY6" fmla="*/ 2565848 h 2640338"/>
              <a:gd name="connsiteX7" fmla="*/ 1272721 w 2538785"/>
              <a:gd name="connsiteY7" fmla="*/ 2640180 h 2640338"/>
              <a:gd name="connsiteX8" fmla="*/ 1269393 w 2538785"/>
              <a:gd name="connsiteY8" fmla="*/ 2640338 h 2640338"/>
              <a:gd name="connsiteX9" fmla="*/ 1266065 w 2538785"/>
              <a:gd name="connsiteY9" fmla="*/ 2640180 h 2640338"/>
              <a:gd name="connsiteX10" fmla="*/ 1262312 w 2538785"/>
              <a:gd name="connsiteY10" fmla="*/ 2565848 h 2640338"/>
              <a:gd name="connsiteX11" fmla="*/ 38031 w 2538785"/>
              <a:gd name="connsiteY11" fmla="*/ 1341568 h 2640338"/>
              <a:gd name="connsiteX12" fmla="*/ 0 w 2538785"/>
              <a:gd name="connsiteY12" fmla="*/ 1339647 h 2640338"/>
              <a:gd name="connsiteX13" fmla="*/ 38031 w 2538785"/>
              <a:gd name="connsiteY13" fmla="*/ 1337727 h 2640338"/>
              <a:gd name="connsiteX14" fmla="*/ 1262312 w 2538785"/>
              <a:gd name="connsiteY14" fmla="*/ 113446 h 2640338"/>
              <a:gd name="connsiteX15" fmla="*/ 1268037 w 2538785"/>
              <a:gd name="connsiteY15" fmla="*/ 69 h 26403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38785" h="2640338">
                <a:moveTo>
                  <a:pt x="1269393" y="0"/>
                </a:moveTo>
                <a:lnTo>
                  <a:pt x="1270750" y="69"/>
                </a:lnTo>
                <a:lnTo>
                  <a:pt x="1276475" y="113446"/>
                </a:lnTo>
                <a:cubicBezTo>
                  <a:pt x="1342032" y="758975"/>
                  <a:pt x="1855227" y="1272170"/>
                  <a:pt x="2500755" y="1337727"/>
                </a:cubicBezTo>
                <a:lnTo>
                  <a:pt x="2538785" y="1339647"/>
                </a:lnTo>
                <a:lnTo>
                  <a:pt x="2500755" y="1341568"/>
                </a:lnTo>
                <a:cubicBezTo>
                  <a:pt x="1855227" y="1407125"/>
                  <a:pt x="1342032" y="1920319"/>
                  <a:pt x="1276475" y="2565848"/>
                </a:cubicBezTo>
                <a:lnTo>
                  <a:pt x="1272721" y="2640180"/>
                </a:lnTo>
                <a:lnTo>
                  <a:pt x="1269393" y="2640338"/>
                </a:lnTo>
                <a:lnTo>
                  <a:pt x="1266065" y="2640180"/>
                </a:lnTo>
                <a:lnTo>
                  <a:pt x="1262312" y="2565848"/>
                </a:lnTo>
                <a:cubicBezTo>
                  <a:pt x="1196755" y="1920319"/>
                  <a:pt x="683560" y="1407125"/>
                  <a:pt x="38031" y="1341568"/>
                </a:cubicBezTo>
                <a:lnTo>
                  <a:pt x="0" y="1339647"/>
                </a:lnTo>
                <a:lnTo>
                  <a:pt x="38031" y="1337727"/>
                </a:lnTo>
                <a:cubicBezTo>
                  <a:pt x="683560" y="1272170"/>
                  <a:pt x="1196755" y="758975"/>
                  <a:pt x="1262312" y="113446"/>
                </a:cubicBezTo>
                <a:lnTo>
                  <a:pt x="1268037" y="69"/>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cxnSp>
        <p:nvCxnSpPr>
          <p:cNvPr id="144" name="直接连接符 143">
            <a:extLst>
              <a:ext uri="{FF2B5EF4-FFF2-40B4-BE49-F238E27FC236}">
                <a16:creationId xmlns:a16="http://schemas.microsoft.com/office/drawing/2014/main" id="{3EC7D4CB-A536-E482-FBDF-87E28E9CC5CE}"/>
              </a:ext>
            </a:extLst>
          </p:cNvPr>
          <p:cNvCxnSpPr>
            <a:cxnSpLocks/>
          </p:cNvCxnSpPr>
          <p:nvPr/>
        </p:nvCxnSpPr>
        <p:spPr>
          <a:xfrm>
            <a:off x="1387181" y="2312724"/>
            <a:ext cx="208637" cy="0"/>
          </a:xfrm>
          <a:prstGeom prst="line">
            <a:avLst/>
          </a:prstGeom>
          <a:ln w="25400">
            <a:solidFill>
              <a:srgbClr val="645FE6"/>
            </a:solidFill>
          </a:ln>
        </p:spPr>
        <p:style>
          <a:lnRef idx="1">
            <a:schemeClr val="accent1"/>
          </a:lnRef>
          <a:fillRef idx="0">
            <a:schemeClr val="accent1"/>
          </a:fillRef>
          <a:effectRef idx="0">
            <a:schemeClr val="accent1"/>
          </a:effectRef>
          <a:fontRef idx="minor">
            <a:schemeClr val="tx1"/>
          </a:fontRef>
        </p:style>
      </p:cxnSp>
      <p:cxnSp>
        <p:nvCxnSpPr>
          <p:cNvPr id="145" name="直接连接符 144">
            <a:extLst>
              <a:ext uri="{FF2B5EF4-FFF2-40B4-BE49-F238E27FC236}">
                <a16:creationId xmlns:a16="http://schemas.microsoft.com/office/drawing/2014/main" id="{5647982F-DD9F-6B99-55B7-F7438676E92C}"/>
              </a:ext>
            </a:extLst>
          </p:cNvPr>
          <p:cNvCxnSpPr>
            <a:cxnSpLocks/>
          </p:cNvCxnSpPr>
          <p:nvPr/>
        </p:nvCxnSpPr>
        <p:spPr>
          <a:xfrm>
            <a:off x="1387181" y="4461850"/>
            <a:ext cx="208637" cy="0"/>
          </a:xfrm>
          <a:prstGeom prst="line">
            <a:avLst/>
          </a:prstGeom>
          <a:ln w="25400">
            <a:solidFill>
              <a:srgbClr val="645FE6"/>
            </a:solidFill>
          </a:ln>
        </p:spPr>
        <p:style>
          <a:lnRef idx="1">
            <a:schemeClr val="accent1"/>
          </a:lnRef>
          <a:fillRef idx="0">
            <a:schemeClr val="accent1"/>
          </a:fillRef>
          <a:effectRef idx="0">
            <a:schemeClr val="accent1"/>
          </a:effectRef>
          <a:fontRef idx="minor">
            <a:schemeClr val="tx1"/>
          </a:fontRef>
        </p:style>
      </p:cxnSp>
      <p:cxnSp>
        <p:nvCxnSpPr>
          <p:cNvPr id="9" name="直接连接符 8">
            <a:extLst>
              <a:ext uri="{FF2B5EF4-FFF2-40B4-BE49-F238E27FC236}">
                <a16:creationId xmlns:a16="http://schemas.microsoft.com/office/drawing/2014/main" id="{9543D589-2FE1-101B-6580-66B3FF707B18}"/>
              </a:ext>
            </a:extLst>
          </p:cNvPr>
          <p:cNvCxnSpPr/>
          <p:nvPr/>
        </p:nvCxnSpPr>
        <p:spPr>
          <a:xfrm>
            <a:off x="1349914" y="3728183"/>
            <a:ext cx="4320058" cy="0"/>
          </a:xfrm>
          <a:prstGeom prst="line">
            <a:avLst/>
          </a:prstGeom>
        </p:spPr>
        <p:style>
          <a:lnRef idx="1">
            <a:schemeClr val="accent1"/>
          </a:lnRef>
          <a:fillRef idx="0">
            <a:schemeClr val="accent1"/>
          </a:fillRef>
          <a:effectRef idx="0">
            <a:schemeClr val="accent1"/>
          </a:effectRef>
          <a:fontRef idx="minor">
            <a:schemeClr val="tx1"/>
          </a:fontRef>
        </p:style>
      </p:cxnSp>
      <p:grpSp>
        <p:nvGrpSpPr>
          <p:cNvPr id="146" name="组合 145">
            <a:extLst>
              <a:ext uri="{FF2B5EF4-FFF2-40B4-BE49-F238E27FC236}">
                <a16:creationId xmlns:a16="http://schemas.microsoft.com/office/drawing/2014/main" id="{09A50CE8-B2C7-7F7F-B166-7045AA7B6C13}"/>
              </a:ext>
            </a:extLst>
          </p:cNvPr>
          <p:cNvGrpSpPr/>
          <p:nvPr/>
        </p:nvGrpSpPr>
        <p:grpSpPr>
          <a:xfrm>
            <a:off x="8283480" y="74176"/>
            <a:ext cx="1460374" cy="458703"/>
            <a:chOff x="8283480" y="74176"/>
            <a:chExt cx="1460374" cy="458703"/>
          </a:xfrm>
        </p:grpSpPr>
        <p:sp>
          <p:nvSpPr>
            <p:cNvPr id="147" name="椭圆 146">
              <a:extLst>
                <a:ext uri="{FF2B5EF4-FFF2-40B4-BE49-F238E27FC236}">
                  <a16:creationId xmlns:a16="http://schemas.microsoft.com/office/drawing/2014/main" id="{74934A38-0549-A768-0176-21F25060E7C2}"/>
                </a:ext>
              </a:extLst>
            </p:cNvPr>
            <p:cNvSpPr/>
            <p:nvPr/>
          </p:nvSpPr>
          <p:spPr>
            <a:xfrm>
              <a:off x="8283480" y="74176"/>
              <a:ext cx="54000" cy="54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8" name="椭圆 147">
              <a:extLst>
                <a:ext uri="{FF2B5EF4-FFF2-40B4-BE49-F238E27FC236}">
                  <a16:creationId xmlns:a16="http://schemas.microsoft.com/office/drawing/2014/main" id="{FC981D55-BDB5-23D2-56DE-22BB00449F8C}"/>
                </a:ext>
              </a:extLst>
            </p:cNvPr>
            <p:cNvSpPr/>
            <p:nvPr/>
          </p:nvSpPr>
          <p:spPr>
            <a:xfrm>
              <a:off x="8517876" y="74176"/>
              <a:ext cx="54000" cy="54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9" name="椭圆 148">
              <a:extLst>
                <a:ext uri="{FF2B5EF4-FFF2-40B4-BE49-F238E27FC236}">
                  <a16:creationId xmlns:a16="http://schemas.microsoft.com/office/drawing/2014/main" id="{38AA2EAB-F5CD-47F6-4AEE-D676309F5BBC}"/>
                </a:ext>
              </a:extLst>
            </p:cNvPr>
            <p:cNvSpPr/>
            <p:nvPr/>
          </p:nvSpPr>
          <p:spPr>
            <a:xfrm>
              <a:off x="8752271" y="74176"/>
              <a:ext cx="54000" cy="54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0" name="椭圆 149">
              <a:extLst>
                <a:ext uri="{FF2B5EF4-FFF2-40B4-BE49-F238E27FC236}">
                  <a16:creationId xmlns:a16="http://schemas.microsoft.com/office/drawing/2014/main" id="{DE67A39B-8351-6FE0-06FA-F2C1C9BF23F6}"/>
                </a:ext>
              </a:extLst>
            </p:cNvPr>
            <p:cNvSpPr/>
            <p:nvPr/>
          </p:nvSpPr>
          <p:spPr>
            <a:xfrm>
              <a:off x="8986667" y="74176"/>
              <a:ext cx="54000" cy="54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1" name="椭圆 150">
              <a:extLst>
                <a:ext uri="{FF2B5EF4-FFF2-40B4-BE49-F238E27FC236}">
                  <a16:creationId xmlns:a16="http://schemas.microsoft.com/office/drawing/2014/main" id="{61460AB0-83FF-9627-F5EC-15B99E64FE1A}"/>
                </a:ext>
              </a:extLst>
            </p:cNvPr>
            <p:cNvSpPr/>
            <p:nvPr/>
          </p:nvSpPr>
          <p:spPr>
            <a:xfrm>
              <a:off x="9221062" y="74176"/>
              <a:ext cx="54000" cy="54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2" name="椭圆 151">
              <a:extLst>
                <a:ext uri="{FF2B5EF4-FFF2-40B4-BE49-F238E27FC236}">
                  <a16:creationId xmlns:a16="http://schemas.microsoft.com/office/drawing/2014/main" id="{2B48A7DE-FA5C-8EF7-105A-403709C29448}"/>
                </a:ext>
              </a:extLst>
            </p:cNvPr>
            <p:cNvSpPr/>
            <p:nvPr/>
          </p:nvSpPr>
          <p:spPr>
            <a:xfrm>
              <a:off x="9455458" y="74176"/>
              <a:ext cx="54000" cy="54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3" name="椭圆 152">
              <a:extLst>
                <a:ext uri="{FF2B5EF4-FFF2-40B4-BE49-F238E27FC236}">
                  <a16:creationId xmlns:a16="http://schemas.microsoft.com/office/drawing/2014/main" id="{DDFBDCAD-F115-7854-B9DD-BEE6895A11AD}"/>
                </a:ext>
              </a:extLst>
            </p:cNvPr>
            <p:cNvSpPr/>
            <p:nvPr/>
          </p:nvSpPr>
          <p:spPr>
            <a:xfrm>
              <a:off x="9689854" y="74176"/>
              <a:ext cx="54000" cy="54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4" name="椭圆 153">
              <a:extLst>
                <a:ext uri="{FF2B5EF4-FFF2-40B4-BE49-F238E27FC236}">
                  <a16:creationId xmlns:a16="http://schemas.microsoft.com/office/drawing/2014/main" id="{8B141978-8336-E65D-9AFC-A4547E457FC9}"/>
                </a:ext>
              </a:extLst>
            </p:cNvPr>
            <p:cNvSpPr/>
            <p:nvPr/>
          </p:nvSpPr>
          <p:spPr>
            <a:xfrm>
              <a:off x="8283480" y="276528"/>
              <a:ext cx="54000" cy="54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5" name="椭圆 154">
              <a:extLst>
                <a:ext uri="{FF2B5EF4-FFF2-40B4-BE49-F238E27FC236}">
                  <a16:creationId xmlns:a16="http://schemas.microsoft.com/office/drawing/2014/main" id="{AD9702B3-CDC2-1593-34E8-43FB1D64D62C}"/>
                </a:ext>
              </a:extLst>
            </p:cNvPr>
            <p:cNvSpPr/>
            <p:nvPr/>
          </p:nvSpPr>
          <p:spPr>
            <a:xfrm>
              <a:off x="8517876" y="276528"/>
              <a:ext cx="54000" cy="54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6" name="椭圆 155">
              <a:extLst>
                <a:ext uri="{FF2B5EF4-FFF2-40B4-BE49-F238E27FC236}">
                  <a16:creationId xmlns:a16="http://schemas.microsoft.com/office/drawing/2014/main" id="{7AA776C3-3401-78CE-711A-9D837F64E3A7}"/>
                </a:ext>
              </a:extLst>
            </p:cNvPr>
            <p:cNvSpPr/>
            <p:nvPr/>
          </p:nvSpPr>
          <p:spPr>
            <a:xfrm>
              <a:off x="8752271" y="276528"/>
              <a:ext cx="54000" cy="54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7" name="椭圆 156">
              <a:extLst>
                <a:ext uri="{FF2B5EF4-FFF2-40B4-BE49-F238E27FC236}">
                  <a16:creationId xmlns:a16="http://schemas.microsoft.com/office/drawing/2014/main" id="{CCEBDFB1-1A5B-5C07-8C3D-D7B148BE3221}"/>
                </a:ext>
              </a:extLst>
            </p:cNvPr>
            <p:cNvSpPr/>
            <p:nvPr/>
          </p:nvSpPr>
          <p:spPr>
            <a:xfrm>
              <a:off x="8986667" y="276528"/>
              <a:ext cx="54000" cy="54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8" name="椭圆 157">
              <a:extLst>
                <a:ext uri="{FF2B5EF4-FFF2-40B4-BE49-F238E27FC236}">
                  <a16:creationId xmlns:a16="http://schemas.microsoft.com/office/drawing/2014/main" id="{EEE13000-EC04-78B3-E445-18690B86878F}"/>
                </a:ext>
              </a:extLst>
            </p:cNvPr>
            <p:cNvSpPr/>
            <p:nvPr/>
          </p:nvSpPr>
          <p:spPr>
            <a:xfrm>
              <a:off x="9221062" y="276528"/>
              <a:ext cx="54000" cy="54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9" name="椭圆 158">
              <a:extLst>
                <a:ext uri="{FF2B5EF4-FFF2-40B4-BE49-F238E27FC236}">
                  <a16:creationId xmlns:a16="http://schemas.microsoft.com/office/drawing/2014/main" id="{575625C8-345A-6E7F-C837-ABEC97B0BABF}"/>
                </a:ext>
              </a:extLst>
            </p:cNvPr>
            <p:cNvSpPr/>
            <p:nvPr/>
          </p:nvSpPr>
          <p:spPr>
            <a:xfrm>
              <a:off x="9455458" y="276528"/>
              <a:ext cx="54000" cy="54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0" name="椭圆 159">
              <a:extLst>
                <a:ext uri="{FF2B5EF4-FFF2-40B4-BE49-F238E27FC236}">
                  <a16:creationId xmlns:a16="http://schemas.microsoft.com/office/drawing/2014/main" id="{90A1B555-256F-42AE-1B23-199EC90A1BFF}"/>
                </a:ext>
              </a:extLst>
            </p:cNvPr>
            <p:cNvSpPr/>
            <p:nvPr/>
          </p:nvSpPr>
          <p:spPr>
            <a:xfrm>
              <a:off x="9689854" y="276528"/>
              <a:ext cx="54000" cy="54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1" name="椭圆 160">
              <a:extLst>
                <a:ext uri="{FF2B5EF4-FFF2-40B4-BE49-F238E27FC236}">
                  <a16:creationId xmlns:a16="http://schemas.microsoft.com/office/drawing/2014/main" id="{FF0E457F-0A33-C4A3-652D-14728B016365}"/>
                </a:ext>
              </a:extLst>
            </p:cNvPr>
            <p:cNvSpPr/>
            <p:nvPr/>
          </p:nvSpPr>
          <p:spPr>
            <a:xfrm>
              <a:off x="8283480" y="478879"/>
              <a:ext cx="54000" cy="54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2" name="椭圆 161">
              <a:extLst>
                <a:ext uri="{FF2B5EF4-FFF2-40B4-BE49-F238E27FC236}">
                  <a16:creationId xmlns:a16="http://schemas.microsoft.com/office/drawing/2014/main" id="{2993801F-279F-96D0-F4A8-1F5863A45F74}"/>
                </a:ext>
              </a:extLst>
            </p:cNvPr>
            <p:cNvSpPr/>
            <p:nvPr/>
          </p:nvSpPr>
          <p:spPr>
            <a:xfrm>
              <a:off x="8517876" y="478879"/>
              <a:ext cx="54000" cy="54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3" name="椭圆 162">
              <a:extLst>
                <a:ext uri="{FF2B5EF4-FFF2-40B4-BE49-F238E27FC236}">
                  <a16:creationId xmlns:a16="http://schemas.microsoft.com/office/drawing/2014/main" id="{6D6A88CA-83F8-6B98-20F3-8D3970D55E27}"/>
                </a:ext>
              </a:extLst>
            </p:cNvPr>
            <p:cNvSpPr/>
            <p:nvPr/>
          </p:nvSpPr>
          <p:spPr>
            <a:xfrm>
              <a:off x="8752271" y="478879"/>
              <a:ext cx="54000" cy="54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4" name="椭圆 163">
              <a:extLst>
                <a:ext uri="{FF2B5EF4-FFF2-40B4-BE49-F238E27FC236}">
                  <a16:creationId xmlns:a16="http://schemas.microsoft.com/office/drawing/2014/main" id="{DD63E150-75ED-7AF5-D01B-E0166F0FE583}"/>
                </a:ext>
              </a:extLst>
            </p:cNvPr>
            <p:cNvSpPr/>
            <p:nvPr/>
          </p:nvSpPr>
          <p:spPr>
            <a:xfrm>
              <a:off x="8986667" y="478879"/>
              <a:ext cx="54000" cy="54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5" name="椭圆 164">
              <a:extLst>
                <a:ext uri="{FF2B5EF4-FFF2-40B4-BE49-F238E27FC236}">
                  <a16:creationId xmlns:a16="http://schemas.microsoft.com/office/drawing/2014/main" id="{1B473DD3-B823-F205-154A-9086EEA364D8}"/>
                </a:ext>
              </a:extLst>
            </p:cNvPr>
            <p:cNvSpPr/>
            <p:nvPr/>
          </p:nvSpPr>
          <p:spPr>
            <a:xfrm>
              <a:off x="9221062" y="478879"/>
              <a:ext cx="54000" cy="54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6" name="椭圆 165">
              <a:extLst>
                <a:ext uri="{FF2B5EF4-FFF2-40B4-BE49-F238E27FC236}">
                  <a16:creationId xmlns:a16="http://schemas.microsoft.com/office/drawing/2014/main" id="{4991C2F2-8661-A995-20EC-C002A4855EF3}"/>
                </a:ext>
              </a:extLst>
            </p:cNvPr>
            <p:cNvSpPr/>
            <p:nvPr/>
          </p:nvSpPr>
          <p:spPr>
            <a:xfrm>
              <a:off x="9455458" y="478879"/>
              <a:ext cx="54000" cy="54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7" name="椭圆 166">
              <a:extLst>
                <a:ext uri="{FF2B5EF4-FFF2-40B4-BE49-F238E27FC236}">
                  <a16:creationId xmlns:a16="http://schemas.microsoft.com/office/drawing/2014/main" id="{B46AD04E-CB7E-91C3-0D81-6C7685FC5E0F}"/>
                </a:ext>
              </a:extLst>
            </p:cNvPr>
            <p:cNvSpPr/>
            <p:nvPr/>
          </p:nvSpPr>
          <p:spPr>
            <a:xfrm>
              <a:off x="9689854" y="478879"/>
              <a:ext cx="54000" cy="54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44863304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3"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useBgFill="1">
        <p:nvSpPr>
          <p:cNvPr id="162" name="任意多边形: 形状 161">
            <a:extLst>
              <a:ext uri="{FF2B5EF4-FFF2-40B4-BE49-F238E27FC236}">
                <a16:creationId xmlns:a16="http://schemas.microsoft.com/office/drawing/2014/main" id="{79E6DB04-2070-576E-6537-89A07F1EFB47}"/>
              </a:ext>
            </a:extLst>
          </p:cNvPr>
          <p:cNvSpPr/>
          <p:nvPr/>
        </p:nvSpPr>
        <p:spPr>
          <a:xfrm>
            <a:off x="0" y="2406802"/>
            <a:ext cx="12192000" cy="4451199"/>
          </a:xfrm>
          <a:custGeom>
            <a:avLst/>
            <a:gdLst>
              <a:gd name="connsiteX0" fmla="*/ 690942 w 12192000"/>
              <a:gd name="connsiteY0" fmla="*/ 0 h 4451199"/>
              <a:gd name="connsiteX1" fmla="*/ 11765218 w 12192000"/>
              <a:gd name="connsiteY1" fmla="*/ 0 h 4451199"/>
              <a:gd name="connsiteX2" fmla="*/ 12151530 w 12192000"/>
              <a:gd name="connsiteY2" fmla="*/ 118002 h 4451199"/>
              <a:gd name="connsiteX3" fmla="*/ 12192000 w 12192000"/>
              <a:gd name="connsiteY3" fmla="*/ 151393 h 4451199"/>
              <a:gd name="connsiteX4" fmla="*/ 12192000 w 12192000"/>
              <a:gd name="connsiteY4" fmla="*/ 4451199 h 4451199"/>
              <a:gd name="connsiteX5" fmla="*/ 0 w 12192000"/>
              <a:gd name="connsiteY5" fmla="*/ 4451199 h 4451199"/>
              <a:gd name="connsiteX6" fmla="*/ 0 w 12192000"/>
              <a:gd name="connsiteY6" fmla="*/ 690942 h 4451199"/>
              <a:gd name="connsiteX7" fmla="*/ 690942 w 12192000"/>
              <a:gd name="connsiteY7" fmla="*/ 0 h 44511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4451199">
                <a:moveTo>
                  <a:pt x="690942" y="0"/>
                </a:moveTo>
                <a:lnTo>
                  <a:pt x="11765218" y="0"/>
                </a:lnTo>
                <a:cubicBezTo>
                  <a:pt x="11908317" y="0"/>
                  <a:pt x="12041255" y="43502"/>
                  <a:pt x="12151530" y="118002"/>
                </a:cubicBezTo>
                <a:lnTo>
                  <a:pt x="12192000" y="151393"/>
                </a:lnTo>
                <a:lnTo>
                  <a:pt x="12192000" y="4451199"/>
                </a:lnTo>
                <a:lnTo>
                  <a:pt x="0" y="4451199"/>
                </a:lnTo>
                <a:lnTo>
                  <a:pt x="0" y="690942"/>
                </a:lnTo>
                <a:cubicBezTo>
                  <a:pt x="0" y="309345"/>
                  <a:pt x="309345" y="0"/>
                  <a:pt x="690942" y="0"/>
                </a:cubicBezTo>
                <a:close/>
              </a:path>
            </a:pathLst>
          </a:custGeom>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4" name="弧形 3">
            <a:extLst>
              <a:ext uri="{FF2B5EF4-FFF2-40B4-BE49-F238E27FC236}">
                <a16:creationId xmlns:a16="http://schemas.microsoft.com/office/drawing/2014/main" id="{248BE31C-4FDA-745B-0909-81C33024E89D}"/>
              </a:ext>
            </a:extLst>
          </p:cNvPr>
          <p:cNvSpPr/>
          <p:nvPr/>
        </p:nvSpPr>
        <p:spPr>
          <a:xfrm>
            <a:off x="4384942" y="-579719"/>
            <a:ext cx="4172546" cy="4172546"/>
          </a:xfrm>
          <a:prstGeom prst="arc">
            <a:avLst>
              <a:gd name="adj1" fmla="val 10561495"/>
              <a:gd name="adj2" fmla="val 13627621"/>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60" name="任意多边形: 形状 159">
            <a:extLst>
              <a:ext uri="{FF2B5EF4-FFF2-40B4-BE49-F238E27FC236}">
                <a16:creationId xmlns:a16="http://schemas.microsoft.com/office/drawing/2014/main" id="{CC77B0A1-5972-76C8-97EA-764CFD1398D1}"/>
              </a:ext>
            </a:extLst>
          </p:cNvPr>
          <p:cNvSpPr/>
          <p:nvPr/>
        </p:nvSpPr>
        <p:spPr>
          <a:xfrm>
            <a:off x="592944" y="1658242"/>
            <a:ext cx="11599056" cy="2290226"/>
          </a:xfrm>
          <a:custGeom>
            <a:avLst/>
            <a:gdLst>
              <a:gd name="connsiteX0" fmla="*/ 239466 w 11599056"/>
              <a:gd name="connsiteY0" fmla="*/ 0 h 2290226"/>
              <a:gd name="connsiteX1" fmla="*/ 11599056 w 11599056"/>
              <a:gd name="connsiteY1" fmla="*/ 0 h 2290226"/>
              <a:gd name="connsiteX2" fmla="*/ 11599056 w 11599056"/>
              <a:gd name="connsiteY2" fmla="*/ 2290226 h 2290226"/>
              <a:gd name="connsiteX3" fmla="*/ 239466 w 11599056"/>
              <a:gd name="connsiteY3" fmla="*/ 2290226 h 2290226"/>
              <a:gd name="connsiteX4" fmla="*/ 0 w 11599056"/>
              <a:gd name="connsiteY4" fmla="*/ 2050760 h 2290226"/>
              <a:gd name="connsiteX5" fmla="*/ 0 w 11599056"/>
              <a:gd name="connsiteY5" fmla="*/ 239466 h 2290226"/>
              <a:gd name="connsiteX6" fmla="*/ 239466 w 11599056"/>
              <a:gd name="connsiteY6" fmla="*/ 0 h 22902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599056" h="2290226">
                <a:moveTo>
                  <a:pt x="239466" y="0"/>
                </a:moveTo>
                <a:lnTo>
                  <a:pt x="11599056" y="0"/>
                </a:lnTo>
                <a:lnTo>
                  <a:pt x="11599056" y="2290226"/>
                </a:lnTo>
                <a:lnTo>
                  <a:pt x="239466" y="2290226"/>
                </a:lnTo>
                <a:cubicBezTo>
                  <a:pt x="107213" y="2290226"/>
                  <a:pt x="0" y="2183013"/>
                  <a:pt x="0" y="2050760"/>
                </a:cubicBezTo>
                <a:lnTo>
                  <a:pt x="0" y="239466"/>
                </a:lnTo>
                <a:cubicBezTo>
                  <a:pt x="0" y="107213"/>
                  <a:pt x="107213" y="0"/>
                  <a:pt x="239466" y="0"/>
                </a:cubicBezTo>
                <a:close/>
              </a:path>
            </a:pathLst>
          </a:custGeom>
          <a:solidFill>
            <a:schemeClr val="bg1">
              <a:alpha val="90000"/>
            </a:schemeClr>
          </a:solidFill>
          <a:ln>
            <a:gradFill>
              <a:gsLst>
                <a:gs pos="0">
                  <a:schemeClr val="accent1"/>
                </a:gs>
                <a:gs pos="100000">
                  <a:schemeClr val="bg1">
                    <a:alpha val="0"/>
                  </a:schemeClr>
                </a:gs>
              </a:gsLst>
              <a:lin ang="5400000" scaled="1"/>
            </a:gradFill>
          </a:ln>
          <a:effectLst>
            <a:outerShdw blurRad="152400" dist="152400" dir="5400000" sx="98000" sy="98000" algn="t" rotWithShape="0">
              <a:schemeClr val="accent2">
                <a:alpha val="3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82" name="文本框 81">
            <a:extLst>
              <a:ext uri="{FF2B5EF4-FFF2-40B4-BE49-F238E27FC236}">
                <a16:creationId xmlns:a16="http://schemas.microsoft.com/office/drawing/2014/main" id="{CAE12DCD-5B42-CB14-92DE-8513E658B425}"/>
              </a:ext>
            </a:extLst>
          </p:cNvPr>
          <p:cNvSpPr txBox="1"/>
          <p:nvPr/>
        </p:nvSpPr>
        <p:spPr>
          <a:xfrm>
            <a:off x="1104335" y="2631466"/>
            <a:ext cx="4348480" cy="1017715"/>
          </a:xfrm>
          <a:prstGeom prst="rect">
            <a:avLst/>
          </a:prstGeom>
          <a:noFill/>
        </p:spPr>
        <p:txBody>
          <a:bodyPr wrap="square" lIns="0" tIns="0" rIns="0" bIns="0" rtlCol="0">
            <a:spAutoFit/>
          </a:bodyPr>
          <a:lstStyle/>
          <a:p>
            <a:pPr>
              <a:lnSpc>
                <a:spcPct val="125000"/>
              </a:lnSpc>
            </a:pPr>
            <a:r>
              <a:rPr lang="zh-CN" altLang="en-US" dirty="0">
                <a:solidFill>
                  <a:schemeClr val="accent1"/>
                </a:solidFill>
                <a:effectLst>
                  <a:outerShdw blurRad="50800" dist="38100" dir="5400000" algn="t" rotWithShape="0">
                    <a:schemeClr val="bg1">
                      <a:alpha val="40000"/>
                    </a:schemeClr>
                  </a:outerShdw>
                </a:effectLst>
              </a:rPr>
              <a:t>请输入内容请输入内容请输入内容请输入内容请输入内容请输入内容请输入内容请输入内容请输入内容</a:t>
            </a:r>
          </a:p>
        </p:txBody>
      </p:sp>
      <p:sp>
        <p:nvSpPr>
          <p:cNvPr id="103" name="文本占位符 102">
            <a:extLst>
              <a:ext uri="{FF2B5EF4-FFF2-40B4-BE49-F238E27FC236}">
                <a16:creationId xmlns:a16="http://schemas.microsoft.com/office/drawing/2014/main" id="{9399411B-6930-58DD-FAB3-544AC41235E2}"/>
              </a:ext>
            </a:extLst>
          </p:cNvPr>
          <p:cNvSpPr>
            <a:spLocks noGrp="1"/>
          </p:cNvSpPr>
          <p:nvPr>
            <p:ph type="body" sz="quarter" idx="10"/>
          </p:nvPr>
        </p:nvSpPr>
        <p:spPr/>
        <p:txBody>
          <a:bodyPr/>
          <a:lstStyle/>
          <a:p>
            <a:r>
              <a:rPr lang="zh-CN" altLang="en-US" dirty="0"/>
              <a:t>请输入标题</a:t>
            </a:r>
          </a:p>
        </p:txBody>
      </p:sp>
      <p:sp>
        <p:nvSpPr>
          <p:cNvPr id="64" name="矩形: 圆角 63">
            <a:extLst>
              <a:ext uri="{FF2B5EF4-FFF2-40B4-BE49-F238E27FC236}">
                <a16:creationId xmlns:a16="http://schemas.microsoft.com/office/drawing/2014/main" id="{81F87346-077D-B7BA-684E-9612A547BD9D}"/>
              </a:ext>
            </a:extLst>
          </p:cNvPr>
          <p:cNvSpPr/>
          <p:nvPr/>
        </p:nvSpPr>
        <p:spPr>
          <a:xfrm>
            <a:off x="850334" y="1961618"/>
            <a:ext cx="4739330" cy="490256"/>
          </a:xfrm>
          <a:prstGeom prst="roundRect">
            <a:avLst>
              <a:gd name="adj" fmla="val 50000"/>
            </a:avLst>
          </a:prstGeom>
          <a:gradFill>
            <a:gsLst>
              <a:gs pos="54400">
                <a:srgbClr val="B598F0"/>
              </a:gs>
              <a:gs pos="0">
                <a:srgbClr val="EF9EDC">
                  <a:lumMod val="100000"/>
                </a:srgbClr>
              </a:gs>
              <a:gs pos="100000">
                <a:srgbClr val="645FE6"/>
              </a:gs>
            </a:gsLst>
            <a:path path="circle">
              <a:fillToRect r="100000" b="100000"/>
            </a:path>
          </a:gradFill>
          <a:ln>
            <a:noFill/>
          </a:ln>
          <a:effectLst>
            <a:outerShdw blurRad="139700" dist="38100" dir="2700000" algn="tl" rotWithShape="0">
              <a:srgbClr val="645FE6">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文本框 82">
            <a:extLst>
              <a:ext uri="{FF2B5EF4-FFF2-40B4-BE49-F238E27FC236}">
                <a16:creationId xmlns:a16="http://schemas.microsoft.com/office/drawing/2014/main" id="{27366B6C-2135-58C3-CA1A-EED55021E4BE}"/>
              </a:ext>
            </a:extLst>
          </p:cNvPr>
          <p:cNvSpPr txBox="1"/>
          <p:nvPr/>
        </p:nvSpPr>
        <p:spPr>
          <a:xfrm>
            <a:off x="1104335" y="2006691"/>
            <a:ext cx="1667123" cy="400110"/>
          </a:xfrm>
          <a:prstGeom prst="rect">
            <a:avLst/>
          </a:prstGeom>
          <a:noFill/>
        </p:spPr>
        <p:txBody>
          <a:bodyPr wrap="none" lIns="0" tIns="0" rIns="0" bIns="0" rtlCol="0">
            <a:spAutoFit/>
          </a:bodyPr>
          <a:lstStyle>
            <a:defPPr>
              <a:defRPr lang="zh-CN"/>
            </a:defPPr>
            <a:lvl1pPr>
              <a:defRPr sz="2600">
                <a:gradFill flip="none" rotWithShape="1">
                  <a:gsLst>
                    <a:gs pos="53058">
                      <a:schemeClr val="accent3">
                        <a:lumMod val="75000"/>
                      </a:schemeClr>
                    </a:gs>
                    <a:gs pos="100000">
                      <a:schemeClr val="accent3"/>
                    </a:gs>
                    <a:gs pos="2000">
                      <a:schemeClr val="accent4"/>
                    </a:gs>
                  </a:gsLst>
                  <a:lin ang="13500000" scaled="1"/>
                  <a:tileRect/>
                </a:gradFill>
                <a:effectLst>
                  <a:outerShdw blurRad="50800" dist="38100" algn="l" rotWithShape="0">
                    <a:schemeClr val="accent4">
                      <a:alpha val="40000"/>
                    </a:schemeClr>
                  </a:outerShdw>
                </a:effectLst>
                <a:latin typeface="+mj-ea"/>
                <a:ea typeface="+mj-ea"/>
              </a:defRPr>
            </a:lvl1pPr>
          </a:lstStyle>
          <a:p>
            <a:r>
              <a:rPr lang="zh-CN" altLang="en-US" dirty="0">
                <a:solidFill>
                  <a:schemeClr val="bg1"/>
                </a:solidFill>
              </a:rPr>
              <a:t>请输入标题</a:t>
            </a:r>
          </a:p>
        </p:txBody>
      </p:sp>
      <p:cxnSp>
        <p:nvCxnSpPr>
          <p:cNvPr id="50" name="直接连接符 49">
            <a:extLst>
              <a:ext uri="{FF2B5EF4-FFF2-40B4-BE49-F238E27FC236}">
                <a16:creationId xmlns:a16="http://schemas.microsoft.com/office/drawing/2014/main" id="{3236FFA3-D055-AF7E-411B-8FF1E9391ABD}"/>
              </a:ext>
            </a:extLst>
          </p:cNvPr>
          <p:cNvCxnSpPr>
            <a:cxnSpLocks/>
          </p:cNvCxnSpPr>
          <p:nvPr/>
        </p:nvCxnSpPr>
        <p:spPr>
          <a:xfrm>
            <a:off x="2908059" y="2031069"/>
            <a:ext cx="0" cy="37573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70" name="文本框 69">
            <a:extLst>
              <a:ext uri="{FF2B5EF4-FFF2-40B4-BE49-F238E27FC236}">
                <a16:creationId xmlns:a16="http://schemas.microsoft.com/office/drawing/2014/main" id="{A38F310A-4460-E8F5-9064-2636C5454B1B}"/>
              </a:ext>
            </a:extLst>
          </p:cNvPr>
          <p:cNvSpPr txBox="1"/>
          <p:nvPr/>
        </p:nvSpPr>
        <p:spPr>
          <a:xfrm>
            <a:off x="3062026" y="2079710"/>
            <a:ext cx="2282676" cy="276999"/>
          </a:xfrm>
          <a:prstGeom prst="rect">
            <a:avLst/>
          </a:prstGeom>
          <a:noFill/>
        </p:spPr>
        <p:txBody>
          <a:bodyPr wrap="none" lIns="0" tIns="0" rIns="0" bIns="0" rtlCol="0">
            <a:spAutoFit/>
          </a:bodyPr>
          <a:lstStyle>
            <a:defPPr>
              <a:defRPr lang="zh-CN"/>
            </a:defPPr>
            <a:lvl1pPr>
              <a:defRPr sz="2600">
                <a:gradFill flip="none" rotWithShape="1">
                  <a:gsLst>
                    <a:gs pos="53058">
                      <a:schemeClr val="accent3">
                        <a:lumMod val="75000"/>
                      </a:schemeClr>
                    </a:gs>
                    <a:gs pos="100000">
                      <a:schemeClr val="accent3"/>
                    </a:gs>
                    <a:gs pos="2000">
                      <a:schemeClr val="accent4"/>
                    </a:gs>
                  </a:gsLst>
                  <a:lin ang="13500000" scaled="1"/>
                  <a:tileRect/>
                </a:gradFill>
                <a:effectLst>
                  <a:outerShdw blurRad="50800" dist="38100" algn="l" rotWithShape="0">
                    <a:schemeClr val="accent4">
                      <a:alpha val="40000"/>
                    </a:schemeClr>
                  </a:outerShdw>
                </a:effectLst>
                <a:latin typeface="+mj-ea"/>
                <a:ea typeface="+mj-ea"/>
              </a:defRPr>
            </a:lvl1pPr>
          </a:lstStyle>
          <a:p>
            <a:r>
              <a:rPr lang="en-US" altLang="zh-CN" sz="1800" dirty="0">
                <a:solidFill>
                  <a:schemeClr val="bg1"/>
                </a:solidFill>
                <a:latin typeface="+mn-lt"/>
              </a:rPr>
              <a:t>ENTER TITLE ENGLISH</a:t>
            </a:r>
            <a:endParaRPr lang="zh-CN" altLang="en-US" sz="1800" dirty="0">
              <a:solidFill>
                <a:schemeClr val="bg1"/>
              </a:solidFill>
              <a:latin typeface="+mn-lt"/>
            </a:endParaRPr>
          </a:p>
        </p:txBody>
      </p:sp>
      <p:grpSp>
        <p:nvGrpSpPr>
          <p:cNvPr id="58" name="组合 57">
            <a:extLst>
              <a:ext uri="{FF2B5EF4-FFF2-40B4-BE49-F238E27FC236}">
                <a16:creationId xmlns:a16="http://schemas.microsoft.com/office/drawing/2014/main" id="{ED6F5693-AA1D-AD39-F0EB-7C3CB3AF0D87}"/>
              </a:ext>
            </a:extLst>
          </p:cNvPr>
          <p:cNvGrpSpPr/>
          <p:nvPr/>
        </p:nvGrpSpPr>
        <p:grpSpPr>
          <a:xfrm>
            <a:off x="6460320" y="1961618"/>
            <a:ext cx="4739330" cy="1739425"/>
            <a:chOff x="6758127" y="1961618"/>
            <a:chExt cx="4739330" cy="1739425"/>
          </a:xfrm>
        </p:grpSpPr>
        <p:sp>
          <p:nvSpPr>
            <p:cNvPr id="81" name="文本框 80">
              <a:extLst>
                <a:ext uri="{FF2B5EF4-FFF2-40B4-BE49-F238E27FC236}">
                  <a16:creationId xmlns:a16="http://schemas.microsoft.com/office/drawing/2014/main" id="{AC0319AB-46AA-01B6-61D6-8177F7B10443}"/>
                </a:ext>
              </a:extLst>
            </p:cNvPr>
            <p:cNvSpPr txBox="1"/>
            <p:nvPr/>
          </p:nvSpPr>
          <p:spPr>
            <a:xfrm>
              <a:off x="7073934" y="2683328"/>
              <a:ext cx="4348480" cy="1017715"/>
            </a:xfrm>
            <a:prstGeom prst="rect">
              <a:avLst/>
            </a:prstGeom>
            <a:noFill/>
          </p:spPr>
          <p:txBody>
            <a:bodyPr wrap="square" lIns="0" tIns="0" rIns="0" bIns="0" rtlCol="0">
              <a:spAutoFit/>
            </a:bodyPr>
            <a:lstStyle/>
            <a:p>
              <a:pPr>
                <a:lnSpc>
                  <a:spcPct val="125000"/>
                </a:lnSpc>
              </a:pPr>
              <a:r>
                <a:rPr lang="zh-CN" altLang="en-US" dirty="0">
                  <a:solidFill>
                    <a:schemeClr val="accent1"/>
                  </a:solidFill>
                  <a:effectLst>
                    <a:outerShdw blurRad="50800" dist="38100" dir="5400000" algn="t" rotWithShape="0">
                      <a:schemeClr val="bg1">
                        <a:alpha val="40000"/>
                      </a:schemeClr>
                    </a:outerShdw>
                  </a:effectLst>
                </a:rPr>
                <a:t>请输入内容请输入内容请输入内容请输入内容请输入内容请输入内容请输入内容请输入内容请输入内容</a:t>
              </a:r>
            </a:p>
          </p:txBody>
        </p:sp>
        <p:sp>
          <p:nvSpPr>
            <p:cNvPr id="84" name="矩形: 圆角 83">
              <a:extLst>
                <a:ext uri="{FF2B5EF4-FFF2-40B4-BE49-F238E27FC236}">
                  <a16:creationId xmlns:a16="http://schemas.microsoft.com/office/drawing/2014/main" id="{2E213C61-D481-CC14-0F19-DEB7789A2FCA}"/>
                </a:ext>
              </a:extLst>
            </p:cNvPr>
            <p:cNvSpPr/>
            <p:nvPr/>
          </p:nvSpPr>
          <p:spPr>
            <a:xfrm>
              <a:off x="6758127" y="1961618"/>
              <a:ext cx="4739330" cy="490256"/>
            </a:xfrm>
            <a:prstGeom prst="roundRect">
              <a:avLst>
                <a:gd name="adj" fmla="val 50000"/>
              </a:avLst>
            </a:prstGeom>
            <a:gradFill>
              <a:gsLst>
                <a:gs pos="54400">
                  <a:srgbClr val="B598F0"/>
                </a:gs>
                <a:gs pos="0">
                  <a:srgbClr val="EF9EDC">
                    <a:lumMod val="100000"/>
                  </a:srgbClr>
                </a:gs>
                <a:gs pos="100000">
                  <a:srgbClr val="645FE6"/>
                </a:gs>
              </a:gsLst>
              <a:path path="circle">
                <a:fillToRect r="100000" b="100000"/>
              </a:path>
            </a:gradFill>
            <a:ln>
              <a:noFill/>
            </a:ln>
            <a:effectLst>
              <a:outerShdw blurRad="139700" dist="38100" dir="2700000" algn="tl" rotWithShape="0">
                <a:srgbClr val="645FE6">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文本框 84">
              <a:extLst>
                <a:ext uri="{FF2B5EF4-FFF2-40B4-BE49-F238E27FC236}">
                  <a16:creationId xmlns:a16="http://schemas.microsoft.com/office/drawing/2014/main" id="{B7E05D75-5003-3A18-A5DB-AA06608A0C35}"/>
                </a:ext>
              </a:extLst>
            </p:cNvPr>
            <p:cNvSpPr txBox="1"/>
            <p:nvPr/>
          </p:nvSpPr>
          <p:spPr>
            <a:xfrm>
              <a:off x="7073934" y="2006691"/>
              <a:ext cx="1667123" cy="400110"/>
            </a:xfrm>
            <a:prstGeom prst="rect">
              <a:avLst/>
            </a:prstGeom>
            <a:noFill/>
          </p:spPr>
          <p:txBody>
            <a:bodyPr wrap="none" lIns="0" tIns="0" rIns="0" bIns="0" rtlCol="0">
              <a:spAutoFit/>
            </a:bodyPr>
            <a:lstStyle>
              <a:defPPr>
                <a:defRPr lang="zh-CN"/>
              </a:defPPr>
              <a:lvl1pPr>
                <a:defRPr sz="2600">
                  <a:gradFill flip="none" rotWithShape="1">
                    <a:gsLst>
                      <a:gs pos="53058">
                        <a:schemeClr val="accent3">
                          <a:lumMod val="75000"/>
                        </a:schemeClr>
                      </a:gs>
                      <a:gs pos="100000">
                        <a:schemeClr val="accent3"/>
                      </a:gs>
                      <a:gs pos="2000">
                        <a:schemeClr val="accent4"/>
                      </a:gs>
                    </a:gsLst>
                    <a:lin ang="13500000" scaled="1"/>
                    <a:tileRect/>
                  </a:gradFill>
                  <a:effectLst>
                    <a:outerShdw blurRad="50800" dist="38100" algn="l" rotWithShape="0">
                      <a:schemeClr val="accent4">
                        <a:alpha val="40000"/>
                      </a:schemeClr>
                    </a:outerShdw>
                  </a:effectLst>
                  <a:latin typeface="+mj-ea"/>
                  <a:ea typeface="+mj-ea"/>
                </a:defRPr>
              </a:lvl1pPr>
            </a:lstStyle>
            <a:p>
              <a:r>
                <a:rPr lang="zh-CN" altLang="en-US" dirty="0">
                  <a:solidFill>
                    <a:schemeClr val="bg1"/>
                  </a:solidFill>
                </a:rPr>
                <a:t>请输入标题</a:t>
              </a:r>
            </a:p>
          </p:txBody>
        </p:sp>
        <p:cxnSp>
          <p:nvCxnSpPr>
            <p:cNvPr id="86" name="直接连接符 85">
              <a:extLst>
                <a:ext uri="{FF2B5EF4-FFF2-40B4-BE49-F238E27FC236}">
                  <a16:creationId xmlns:a16="http://schemas.microsoft.com/office/drawing/2014/main" id="{168FFFB2-E1BF-927D-6DBE-8903130AA226}"/>
                </a:ext>
              </a:extLst>
            </p:cNvPr>
            <p:cNvCxnSpPr>
              <a:cxnSpLocks/>
            </p:cNvCxnSpPr>
            <p:nvPr/>
          </p:nvCxnSpPr>
          <p:spPr>
            <a:xfrm>
              <a:off x="8877658" y="2031069"/>
              <a:ext cx="0" cy="37573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87" name="文本框 86">
              <a:extLst>
                <a:ext uri="{FF2B5EF4-FFF2-40B4-BE49-F238E27FC236}">
                  <a16:creationId xmlns:a16="http://schemas.microsoft.com/office/drawing/2014/main" id="{FCF53EC2-1C63-6180-394B-41FBBFD24203}"/>
                </a:ext>
              </a:extLst>
            </p:cNvPr>
            <p:cNvSpPr txBox="1"/>
            <p:nvPr/>
          </p:nvSpPr>
          <p:spPr>
            <a:xfrm>
              <a:off x="9031625" y="2079710"/>
              <a:ext cx="2282676" cy="276999"/>
            </a:xfrm>
            <a:prstGeom prst="rect">
              <a:avLst/>
            </a:prstGeom>
            <a:noFill/>
          </p:spPr>
          <p:txBody>
            <a:bodyPr wrap="none" lIns="0" tIns="0" rIns="0" bIns="0" rtlCol="0">
              <a:spAutoFit/>
            </a:bodyPr>
            <a:lstStyle>
              <a:defPPr>
                <a:defRPr lang="zh-CN"/>
              </a:defPPr>
              <a:lvl1pPr>
                <a:defRPr sz="2600">
                  <a:gradFill flip="none" rotWithShape="1">
                    <a:gsLst>
                      <a:gs pos="53058">
                        <a:schemeClr val="accent3">
                          <a:lumMod val="75000"/>
                        </a:schemeClr>
                      </a:gs>
                      <a:gs pos="100000">
                        <a:schemeClr val="accent3"/>
                      </a:gs>
                      <a:gs pos="2000">
                        <a:schemeClr val="accent4"/>
                      </a:gs>
                    </a:gsLst>
                    <a:lin ang="13500000" scaled="1"/>
                    <a:tileRect/>
                  </a:gradFill>
                  <a:effectLst>
                    <a:outerShdw blurRad="50800" dist="38100" algn="l" rotWithShape="0">
                      <a:schemeClr val="accent4">
                        <a:alpha val="40000"/>
                      </a:schemeClr>
                    </a:outerShdw>
                  </a:effectLst>
                  <a:latin typeface="+mj-ea"/>
                  <a:ea typeface="+mj-ea"/>
                </a:defRPr>
              </a:lvl1pPr>
            </a:lstStyle>
            <a:p>
              <a:r>
                <a:rPr lang="en-US" altLang="zh-CN" sz="1800" dirty="0">
                  <a:solidFill>
                    <a:schemeClr val="bg1"/>
                  </a:solidFill>
                  <a:latin typeface="+mn-lt"/>
                </a:rPr>
                <a:t>ENTER TITLE ENGLISH</a:t>
              </a:r>
              <a:endParaRPr lang="zh-CN" altLang="en-US" sz="1800" dirty="0">
                <a:solidFill>
                  <a:schemeClr val="bg1"/>
                </a:solidFill>
                <a:latin typeface="+mn-lt"/>
              </a:endParaRPr>
            </a:p>
          </p:txBody>
        </p:sp>
      </p:grpSp>
      <p:sp>
        <p:nvSpPr>
          <p:cNvPr id="161" name="任意多边形: 形状 160">
            <a:extLst>
              <a:ext uri="{FF2B5EF4-FFF2-40B4-BE49-F238E27FC236}">
                <a16:creationId xmlns:a16="http://schemas.microsoft.com/office/drawing/2014/main" id="{F6444D18-B1A3-D375-8D49-CC94609DF691}"/>
              </a:ext>
            </a:extLst>
          </p:cNvPr>
          <p:cNvSpPr/>
          <p:nvPr/>
        </p:nvSpPr>
        <p:spPr>
          <a:xfrm>
            <a:off x="592944" y="4160170"/>
            <a:ext cx="11599056" cy="2290226"/>
          </a:xfrm>
          <a:custGeom>
            <a:avLst/>
            <a:gdLst>
              <a:gd name="connsiteX0" fmla="*/ 208983 w 11599056"/>
              <a:gd name="connsiteY0" fmla="*/ 0 h 2290226"/>
              <a:gd name="connsiteX1" fmla="*/ 11599056 w 11599056"/>
              <a:gd name="connsiteY1" fmla="*/ 0 h 2290226"/>
              <a:gd name="connsiteX2" fmla="*/ 11599056 w 11599056"/>
              <a:gd name="connsiteY2" fmla="*/ 2290226 h 2290226"/>
              <a:gd name="connsiteX3" fmla="*/ 208983 w 11599056"/>
              <a:gd name="connsiteY3" fmla="*/ 2290226 h 2290226"/>
              <a:gd name="connsiteX4" fmla="*/ 0 w 11599056"/>
              <a:gd name="connsiteY4" fmla="*/ 2081243 h 2290226"/>
              <a:gd name="connsiteX5" fmla="*/ 0 w 11599056"/>
              <a:gd name="connsiteY5" fmla="*/ 208983 h 2290226"/>
              <a:gd name="connsiteX6" fmla="*/ 208983 w 11599056"/>
              <a:gd name="connsiteY6" fmla="*/ 0 h 22902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599056" h="2290226">
                <a:moveTo>
                  <a:pt x="208983" y="0"/>
                </a:moveTo>
                <a:lnTo>
                  <a:pt x="11599056" y="0"/>
                </a:lnTo>
                <a:lnTo>
                  <a:pt x="11599056" y="2290226"/>
                </a:lnTo>
                <a:lnTo>
                  <a:pt x="208983" y="2290226"/>
                </a:lnTo>
                <a:cubicBezTo>
                  <a:pt x="93565" y="2290226"/>
                  <a:pt x="0" y="2196661"/>
                  <a:pt x="0" y="2081243"/>
                </a:cubicBezTo>
                <a:lnTo>
                  <a:pt x="0" y="208983"/>
                </a:lnTo>
                <a:cubicBezTo>
                  <a:pt x="0" y="93565"/>
                  <a:pt x="93565" y="0"/>
                  <a:pt x="208983" y="0"/>
                </a:cubicBezTo>
                <a:close/>
              </a:path>
            </a:pathLst>
          </a:custGeom>
          <a:solidFill>
            <a:schemeClr val="bg1">
              <a:alpha val="90000"/>
            </a:schemeClr>
          </a:solidFill>
          <a:ln>
            <a:gradFill>
              <a:gsLst>
                <a:gs pos="0">
                  <a:schemeClr val="accent1"/>
                </a:gs>
                <a:gs pos="100000">
                  <a:schemeClr val="bg1">
                    <a:alpha val="0"/>
                  </a:schemeClr>
                </a:gs>
              </a:gsLst>
              <a:lin ang="5400000" scaled="1"/>
            </a:gradFill>
          </a:ln>
          <a:effectLst>
            <a:outerShdw blurRad="152400" dist="152400" dir="5400000" sx="98000" sy="98000" algn="t" rotWithShape="0">
              <a:schemeClr val="accent2">
                <a:alpha val="3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96" name="文本框 95">
            <a:extLst>
              <a:ext uri="{FF2B5EF4-FFF2-40B4-BE49-F238E27FC236}">
                <a16:creationId xmlns:a16="http://schemas.microsoft.com/office/drawing/2014/main" id="{2A025CF9-EFB6-F0F4-EE56-6461D9992256}"/>
              </a:ext>
            </a:extLst>
          </p:cNvPr>
          <p:cNvSpPr txBox="1"/>
          <p:nvPr/>
        </p:nvSpPr>
        <p:spPr>
          <a:xfrm>
            <a:off x="1104335" y="5133394"/>
            <a:ext cx="4348480" cy="1017715"/>
          </a:xfrm>
          <a:prstGeom prst="rect">
            <a:avLst/>
          </a:prstGeom>
          <a:noFill/>
        </p:spPr>
        <p:txBody>
          <a:bodyPr wrap="square" lIns="0" tIns="0" rIns="0" bIns="0" rtlCol="0">
            <a:spAutoFit/>
          </a:bodyPr>
          <a:lstStyle/>
          <a:p>
            <a:pPr>
              <a:lnSpc>
                <a:spcPct val="125000"/>
              </a:lnSpc>
            </a:pPr>
            <a:r>
              <a:rPr lang="zh-CN" altLang="en-US" dirty="0">
                <a:solidFill>
                  <a:schemeClr val="accent1"/>
                </a:solidFill>
                <a:effectLst>
                  <a:outerShdw blurRad="50800" dist="38100" dir="5400000" algn="t" rotWithShape="0">
                    <a:schemeClr val="bg1">
                      <a:alpha val="40000"/>
                    </a:schemeClr>
                  </a:outerShdw>
                </a:effectLst>
              </a:rPr>
              <a:t>请输入内容请输入内容请输入内容请输入内容请输入内容请输入内容请输入内容请输入内容请输入内容</a:t>
            </a:r>
          </a:p>
        </p:txBody>
      </p:sp>
      <p:sp>
        <p:nvSpPr>
          <p:cNvPr id="97" name="矩形: 圆角 96">
            <a:extLst>
              <a:ext uri="{FF2B5EF4-FFF2-40B4-BE49-F238E27FC236}">
                <a16:creationId xmlns:a16="http://schemas.microsoft.com/office/drawing/2014/main" id="{F4DEA9B6-2890-4DAA-2304-8040DB7E4788}"/>
              </a:ext>
            </a:extLst>
          </p:cNvPr>
          <p:cNvSpPr/>
          <p:nvPr/>
        </p:nvSpPr>
        <p:spPr>
          <a:xfrm>
            <a:off x="850334" y="4463546"/>
            <a:ext cx="4739330" cy="490256"/>
          </a:xfrm>
          <a:prstGeom prst="roundRect">
            <a:avLst>
              <a:gd name="adj" fmla="val 50000"/>
            </a:avLst>
          </a:prstGeom>
          <a:gradFill>
            <a:gsLst>
              <a:gs pos="54400">
                <a:srgbClr val="B598F0"/>
              </a:gs>
              <a:gs pos="0">
                <a:srgbClr val="EF9EDC">
                  <a:lumMod val="100000"/>
                </a:srgbClr>
              </a:gs>
              <a:gs pos="100000">
                <a:srgbClr val="645FE6"/>
              </a:gs>
            </a:gsLst>
            <a:path path="circle">
              <a:fillToRect r="100000" b="100000"/>
            </a:path>
          </a:gradFill>
          <a:ln>
            <a:noFill/>
          </a:ln>
          <a:effectLst>
            <a:outerShdw blurRad="139700" dist="38100" dir="2700000" algn="tl" rotWithShape="0">
              <a:srgbClr val="645FE6">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8" name="文本框 97">
            <a:extLst>
              <a:ext uri="{FF2B5EF4-FFF2-40B4-BE49-F238E27FC236}">
                <a16:creationId xmlns:a16="http://schemas.microsoft.com/office/drawing/2014/main" id="{0779D9AB-9DDF-7BF0-13ED-6A13F92D2BDE}"/>
              </a:ext>
            </a:extLst>
          </p:cNvPr>
          <p:cNvSpPr txBox="1"/>
          <p:nvPr/>
        </p:nvSpPr>
        <p:spPr>
          <a:xfrm>
            <a:off x="1104335" y="4508619"/>
            <a:ext cx="1667123" cy="400110"/>
          </a:xfrm>
          <a:prstGeom prst="rect">
            <a:avLst/>
          </a:prstGeom>
          <a:noFill/>
        </p:spPr>
        <p:txBody>
          <a:bodyPr wrap="none" lIns="0" tIns="0" rIns="0" bIns="0" rtlCol="0">
            <a:spAutoFit/>
          </a:bodyPr>
          <a:lstStyle>
            <a:defPPr>
              <a:defRPr lang="zh-CN"/>
            </a:defPPr>
            <a:lvl1pPr>
              <a:defRPr sz="2600">
                <a:gradFill flip="none" rotWithShape="1">
                  <a:gsLst>
                    <a:gs pos="53058">
                      <a:schemeClr val="accent3">
                        <a:lumMod val="75000"/>
                      </a:schemeClr>
                    </a:gs>
                    <a:gs pos="100000">
                      <a:schemeClr val="accent3"/>
                    </a:gs>
                    <a:gs pos="2000">
                      <a:schemeClr val="accent4"/>
                    </a:gs>
                  </a:gsLst>
                  <a:lin ang="13500000" scaled="1"/>
                  <a:tileRect/>
                </a:gradFill>
                <a:effectLst>
                  <a:outerShdw blurRad="50800" dist="38100" algn="l" rotWithShape="0">
                    <a:schemeClr val="accent4">
                      <a:alpha val="40000"/>
                    </a:schemeClr>
                  </a:outerShdw>
                </a:effectLst>
                <a:latin typeface="+mj-ea"/>
                <a:ea typeface="+mj-ea"/>
              </a:defRPr>
            </a:lvl1pPr>
          </a:lstStyle>
          <a:p>
            <a:r>
              <a:rPr lang="zh-CN" altLang="en-US" dirty="0">
                <a:solidFill>
                  <a:schemeClr val="bg1"/>
                </a:solidFill>
              </a:rPr>
              <a:t>请输入标题</a:t>
            </a:r>
          </a:p>
        </p:txBody>
      </p:sp>
      <p:cxnSp>
        <p:nvCxnSpPr>
          <p:cNvPr id="99" name="直接连接符 98">
            <a:extLst>
              <a:ext uri="{FF2B5EF4-FFF2-40B4-BE49-F238E27FC236}">
                <a16:creationId xmlns:a16="http://schemas.microsoft.com/office/drawing/2014/main" id="{E2EEB9C2-0627-29E4-5C1A-D5A7BE40A2C4}"/>
              </a:ext>
            </a:extLst>
          </p:cNvPr>
          <p:cNvCxnSpPr>
            <a:cxnSpLocks/>
          </p:cNvCxnSpPr>
          <p:nvPr/>
        </p:nvCxnSpPr>
        <p:spPr>
          <a:xfrm>
            <a:off x="2908059" y="4532997"/>
            <a:ext cx="0" cy="37573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00" name="文本框 99">
            <a:extLst>
              <a:ext uri="{FF2B5EF4-FFF2-40B4-BE49-F238E27FC236}">
                <a16:creationId xmlns:a16="http://schemas.microsoft.com/office/drawing/2014/main" id="{01045FAA-8062-91C0-4BDB-5C065A3E093E}"/>
              </a:ext>
            </a:extLst>
          </p:cNvPr>
          <p:cNvSpPr txBox="1"/>
          <p:nvPr/>
        </p:nvSpPr>
        <p:spPr>
          <a:xfrm>
            <a:off x="3062026" y="4581638"/>
            <a:ext cx="2282676" cy="276999"/>
          </a:xfrm>
          <a:prstGeom prst="rect">
            <a:avLst/>
          </a:prstGeom>
          <a:noFill/>
        </p:spPr>
        <p:txBody>
          <a:bodyPr wrap="none" lIns="0" tIns="0" rIns="0" bIns="0" rtlCol="0">
            <a:spAutoFit/>
          </a:bodyPr>
          <a:lstStyle>
            <a:defPPr>
              <a:defRPr lang="zh-CN"/>
            </a:defPPr>
            <a:lvl1pPr>
              <a:defRPr sz="2600">
                <a:gradFill flip="none" rotWithShape="1">
                  <a:gsLst>
                    <a:gs pos="53058">
                      <a:schemeClr val="accent3">
                        <a:lumMod val="75000"/>
                      </a:schemeClr>
                    </a:gs>
                    <a:gs pos="100000">
                      <a:schemeClr val="accent3"/>
                    </a:gs>
                    <a:gs pos="2000">
                      <a:schemeClr val="accent4"/>
                    </a:gs>
                  </a:gsLst>
                  <a:lin ang="13500000" scaled="1"/>
                  <a:tileRect/>
                </a:gradFill>
                <a:effectLst>
                  <a:outerShdw blurRad="50800" dist="38100" algn="l" rotWithShape="0">
                    <a:schemeClr val="accent4">
                      <a:alpha val="40000"/>
                    </a:schemeClr>
                  </a:outerShdw>
                </a:effectLst>
                <a:latin typeface="+mj-ea"/>
                <a:ea typeface="+mj-ea"/>
              </a:defRPr>
            </a:lvl1pPr>
          </a:lstStyle>
          <a:p>
            <a:r>
              <a:rPr lang="en-US" altLang="zh-CN" sz="1800" dirty="0">
                <a:solidFill>
                  <a:schemeClr val="bg1"/>
                </a:solidFill>
                <a:latin typeface="+mn-lt"/>
              </a:rPr>
              <a:t>ENTER TITLE ENGLISH</a:t>
            </a:r>
            <a:endParaRPr lang="zh-CN" altLang="en-US" sz="1800" dirty="0">
              <a:solidFill>
                <a:schemeClr val="bg1"/>
              </a:solidFill>
              <a:latin typeface="+mn-lt"/>
            </a:endParaRPr>
          </a:p>
        </p:txBody>
      </p:sp>
      <p:grpSp>
        <p:nvGrpSpPr>
          <p:cNvPr id="101" name="组合 100">
            <a:extLst>
              <a:ext uri="{FF2B5EF4-FFF2-40B4-BE49-F238E27FC236}">
                <a16:creationId xmlns:a16="http://schemas.microsoft.com/office/drawing/2014/main" id="{FA85299D-0985-94D0-DDD4-8D929DBE125A}"/>
              </a:ext>
            </a:extLst>
          </p:cNvPr>
          <p:cNvGrpSpPr/>
          <p:nvPr/>
        </p:nvGrpSpPr>
        <p:grpSpPr>
          <a:xfrm>
            <a:off x="6460320" y="4463546"/>
            <a:ext cx="4739330" cy="1739425"/>
            <a:chOff x="6758127" y="1961618"/>
            <a:chExt cx="4739330" cy="1739425"/>
          </a:xfrm>
        </p:grpSpPr>
        <p:sp>
          <p:nvSpPr>
            <p:cNvPr id="102" name="文本框 101">
              <a:extLst>
                <a:ext uri="{FF2B5EF4-FFF2-40B4-BE49-F238E27FC236}">
                  <a16:creationId xmlns:a16="http://schemas.microsoft.com/office/drawing/2014/main" id="{D9D7B0CF-B684-34BC-2925-4FCACE0C7606}"/>
                </a:ext>
              </a:extLst>
            </p:cNvPr>
            <p:cNvSpPr txBox="1"/>
            <p:nvPr/>
          </p:nvSpPr>
          <p:spPr>
            <a:xfrm>
              <a:off x="7073934" y="2683328"/>
              <a:ext cx="4348480" cy="1017715"/>
            </a:xfrm>
            <a:prstGeom prst="rect">
              <a:avLst/>
            </a:prstGeom>
            <a:noFill/>
          </p:spPr>
          <p:txBody>
            <a:bodyPr wrap="square" lIns="0" tIns="0" rIns="0" bIns="0" rtlCol="0">
              <a:spAutoFit/>
            </a:bodyPr>
            <a:lstStyle/>
            <a:p>
              <a:pPr>
                <a:lnSpc>
                  <a:spcPct val="125000"/>
                </a:lnSpc>
              </a:pPr>
              <a:r>
                <a:rPr lang="zh-CN" altLang="en-US" dirty="0">
                  <a:solidFill>
                    <a:schemeClr val="accent1"/>
                  </a:solidFill>
                  <a:effectLst>
                    <a:outerShdw blurRad="50800" dist="38100" dir="5400000" algn="t" rotWithShape="0">
                      <a:schemeClr val="bg1">
                        <a:alpha val="40000"/>
                      </a:schemeClr>
                    </a:outerShdw>
                  </a:effectLst>
                </a:rPr>
                <a:t>请输入内容请输入内容请输入内容请输入内容请输入内容请输入内容请输入内容请输入内容请输入内容</a:t>
              </a:r>
            </a:p>
          </p:txBody>
        </p:sp>
        <p:sp>
          <p:nvSpPr>
            <p:cNvPr id="104" name="矩形: 圆角 103">
              <a:extLst>
                <a:ext uri="{FF2B5EF4-FFF2-40B4-BE49-F238E27FC236}">
                  <a16:creationId xmlns:a16="http://schemas.microsoft.com/office/drawing/2014/main" id="{CADFB81E-9A0F-7541-1BC3-AD64B5237625}"/>
                </a:ext>
              </a:extLst>
            </p:cNvPr>
            <p:cNvSpPr/>
            <p:nvPr/>
          </p:nvSpPr>
          <p:spPr>
            <a:xfrm>
              <a:off x="6758127" y="1961618"/>
              <a:ext cx="4739330" cy="490256"/>
            </a:xfrm>
            <a:prstGeom prst="roundRect">
              <a:avLst>
                <a:gd name="adj" fmla="val 50000"/>
              </a:avLst>
            </a:prstGeom>
            <a:gradFill>
              <a:gsLst>
                <a:gs pos="54400">
                  <a:srgbClr val="B598F0"/>
                </a:gs>
                <a:gs pos="0">
                  <a:srgbClr val="EF9EDC">
                    <a:lumMod val="100000"/>
                  </a:srgbClr>
                </a:gs>
                <a:gs pos="100000">
                  <a:srgbClr val="645FE6"/>
                </a:gs>
              </a:gsLst>
              <a:path path="circle">
                <a:fillToRect r="100000" b="100000"/>
              </a:path>
            </a:gradFill>
            <a:ln>
              <a:noFill/>
            </a:ln>
            <a:effectLst>
              <a:outerShdw blurRad="139700" dist="38100" dir="2700000" algn="tl" rotWithShape="0">
                <a:srgbClr val="645FE6">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5" name="文本框 104">
              <a:extLst>
                <a:ext uri="{FF2B5EF4-FFF2-40B4-BE49-F238E27FC236}">
                  <a16:creationId xmlns:a16="http://schemas.microsoft.com/office/drawing/2014/main" id="{0DD73482-C0D0-AB43-9B71-D4F669CA003D}"/>
                </a:ext>
              </a:extLst>
            </p:cNvPr>
            <p:cNvSpPr txBox="1"/>
            <p:nvPr/>
          </p:nvSpPr>
          <p:spPr>
            <a:xfrm>
              <a:off x="7073934" y="2006691"/>
              <a:ext cx="1667123" cy="400110"/>
            </a:xfrm>
            <a:prstGeom prst="rect">
              <a:avLst/>
            </a:prstGeom>
            <a:noFill/>
          </p:spPr>
          <p:txBody>
            <a:bodyPr wrap="none" lIns="0" tIns="0" rIns="0" bIns="0" rtlCol="0">
              <a:spAutoFit/>
            </a:bodyPr>
            <a:lstStyle>
              <a:defPPr>
                <a:defRPr lang="zh-CN"/>
              </a:defPPr>
              <a:lvl1pPr>
                <a:defRPr sz="2600">
                  <a:gradFill flip="none" rotWithShape="1">
                    <a:gsLst>
                      <a:gs pos="53058">
                        <a:schemeClr val="accent3">
                          <a:lumMod val="75000"/>
                        </a:schemeClr>
                      </a:gs>
                      <a:gs pos="100000">
                        <a:schemeClr val="accent3"/>
                      </a:gs>
                      <a:gs pos="2000">
                        <a:schemeClr val="accent4"/>
                      </a:gs>
                    </a:gsLst>
                    <a:lin ang="13500000" scaled="1"/>
                    <a:tileRect/>
                  </a:gradFill>
                  <a:effectLst>
                    <a:outerShdw blurRad="50800" dist="38100" algn="l" rotWithShape="0">
                      <a:schemeClr val="accent4">
                        <a:alpha val="40000"/>
                      </a:schemeClr>
                    </a:outerShdw>
                  </a:effectLst>
                  <a:latin typeface="+mj-ea"/>
                  <a:ea typeface="+mj-ea"/>
                </a:defRPr>
              </a:lvl1pPr>
            </a:lstStyle>
            <a:p>
              <a:r>
                <a:rPr lang="zh-CN" altLang="en-US" dirty="0">
                  <a:solidFill>
                    <a:schemeClr val="bg1"/>
                  </a:solidFill>
                </a:rPr>
                <a:t>请输入标题</a:t>
              </a:r>
            </a:p>
          </p:txBody>
        </p:sp>
        <p:cxnSp>
          <p:nvCxnSpPr>
            <p:cNvPr id="106" name="直接连接符 105">
              <a:extLst>
                <a:ext uri="{FF2B5EF4-FFF2-40B4-BE49-F238E27FC236}">
                  <a16:creationId xmlns:a16="http://schemas.microsoft.com/office/drawing/2014/main" id="{6FBF951B-5B33-82AB-7F19-C3090C4CD9B7}"/>
                </a:ext>
              </a:extLst>
            </p:cNvPr>
            <p:cNvCxnSpPr>
              <a:cxnSpLocks/>
            </p:cNvCxnSpPr>
            <p:nvPr/>
          </p:nvCxnSpPr>
          <p:spPr>
            <a:xfrm>
              <a:off x="8877658" y="2031069"/>
              <a:ext cx="0" cy="37573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07" name="文本框 106">
              <a:extLst>
                <a:ext uri="{FF2B5EF4-FFF2-40B4-BE49-F238E27FC236}">
                  <a16:creationId xmlns:a16="http://schemas.microsoft.com/office/drawing/2014/main" id="{58EE6AA6-44B7-2678-B48C-5EDA1919BADD}"/>
                </a:ext>
              </a:extLst>
            </p:cNvPr>
            <p:cNvSpPr txBox="1"/>
            <p:nvPr/>
          </p:nvSpPr>
          <p:spPr>
            <a:xfrm>
              <a:off x="9031625" y="2079710"/>
              <a:ext cx="2282676" cy="276999"/>
            </a:xfrm>
            <a:prstGeom prst="rect">
              <a:avLst/>
            </a:prstGeom>
            <a:noFill/>
          </p:spPr>
          <p:txBody>
            <a:bodyPr wrap="none" lIns="0" tIns="0" rIns="0" bIns="0" rtlCol="0">
              <a:spAutoFit/>
            </a:bodyPr>
            <a:lstStyle>
              <a:defPPr>
                <a:defRPr lang="zh-CN"/>
              </a:defPPr>
              <a:lvl1pPr>
                <a:defRPr sz="2600">
                  <a:gradFill flip="none" rotWithShape="1">
                    <a:gsLst>
                      <a:gs pos="53058">
                        <a:schemeClr val="accent3">
                          <a:lumMod val="75000"/>
                        </a:schemeClr>
                      </a:gs>
                      <a:gs pos="100000">
                        <a:schemeClr val="accent3"/>
                      </a:gs>
                      <a:gs pos="2000">
                        <a:schemeClr val="accent4"/>
                      </a:gs>
                    </a:gsLst>
                    <a:lin ang="13500000" scaled="1"/>
                    <a:tileRect/>
                  </a:gradFill>
                  <a:effectLst>
                    <a:outerShdw blurRad="50800" dist="38100" algn="l" rotWithShape="0">
                      <a:schemeClr val="accent4">
                        <a:alpha val="40000"/>
                      </a:schemeClr>
                    </a:outerShdw>
                  </a:effectLst>
                  <a:latin typeface="+mj-ea"/>
                  <a:ea typeface="+mj-ea"/>
                </a:defRPr>
              </a:lvl1pPr>
            </a:lstStyle>
            <a:p>
              <a:r>
                <a:rPr lang="en-US" altLang="zh-CN" sz="1800" dirty="0">
                  <a:solidFill>
                    <a:schemeClr val="bg1"/>
                  </a:solidFill>
                  <a:latin typeface="+mn-lt"/>
                </a:rPr>
                <a:t>ENTER TITLE ENGLISH</a:t>
              </a:r>
              <a:endParaRPr lang="zh-CN" altLang="en-US" sz="1800" dirty="0">
                <a:solidFill>
                  <a:schemeClr val="bg1"/>
                </a:solidFill>
                <a:latin typeface="+mn-lt"/>
              </a:endParaRPr>
            </a:p>
          </p:txBody>
        </p:sp>
      </p:grpSp>
      <p:sp>
        <p:nvSpPr>
          <p:cNvPr id="159" name="任意多边形: 形状 158">
            <a:extLst>
              <a:ext uri="{FF2B5EF4-FFF2-40B4-BE49-F238E27FC236}">
                <a16:creationId xmlns:a16="http://schemas.microsoft.com/office/drawing/2014/main" id="{4CA71277-375C-123D-691B-D3EEE96F8B0A}"/>
              </a:ext>
            </a:extLst>
          </p:cNvPr>
          <p:cNvSpPr/>
          <p:nvPr/>
        </p:nvSpPr>
        <p:spPr>
          <a:xfrm rot="13500000">
            <a:off x="10565651" y="263610"/>
            <a:ext cx="2531643" cy="1667840"/>
          </a:xfrm>
          <a:custGeom>
            <a:avLst/>
            <a:gdLst>
              <a:gd name="connsiteX0" fmla="*/ 2531643 w 2531643"/>
              <a:gd name="connsiteY0" fmla="*/ 1120240 h 1667840"/>
              <a:gd name="connsiteX1" fmla="*/ 1984044 w 2531643"/>
              <a:gd name="connsiteY1" fmla="*/ 1667840 h 1667840"/>
              <a:gd name="connsiteX2" fmla="*/ 1920891 w 2531643"/>
              <a:gd name="connsiteY2" fmla="*/ 1536743 h 1667840"/>
              <a:gd name="connsiteX3" fmla="*/ 736368 w 2531643"/>
              <a:gd name="connsiteY3" fmla="*/ 746852 h 1667840"/>
              <a:gd name="connsiteX4" fmla="*/ 665302 w 2531643"/>
              <a:gd name="connsiteY4" fmla="*/ 743264 h 1667840"/>
              <a:gd name="connsiteX5" fmla="*/ 0 w 2531643"/>
              <a:gd name="connsiteY5" fmla="*/ 77961 h 1667840"/>
              <a:gd name="connsiteX6" fmla="*/ 124368 w 2531643"/>
              <a:gd name="connsiteY6" fmla="*/ 45983 h 1667840"/>
              <a:gd name="connsiteX7" fmla="*/ 580511 w 2531643"/>
              <a:gd name="connsiteY7" fmla="*/ 0 h 1667840"/>
              <a:gd name="connsiteX8" fmla="*/ 2457312 w 2531643"/>
              <a:gd name="connsiteY8" fmla="*/ 997887 h 16678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31643" h="1667840">
                <a:moveTo>
                  <a:pt x="2531643" y="1120240"/>
                </a:moveTo>
                <a:lnTo>
                  <a:pt x="1984044" y="1667840"/>
                </a:lnTo>
                <a:lnTo>
                  <a:pt x="1920891" y="1536743"/>
                </a:lnTo>
                <a:cubicBezTo>
                  <a:pt x="1686224" y="1104759"/>
                  <a:pt x="1248814" y="798894"/>
                  <a:pt x="736368" y="746852"/>
                </a:cubicBezTo>
                <a:lnTo>
                  <a:pt x="665302" y="743264"/>
                </a:lnTo>
                <a:lnTo>
                  <a:pt x="0" y="77961"/>
                </a:lnTo>
                <a:lnTo>
                  <a:pt x="124368" y="45983"/>
                </a:lnTo>
                <a:cubicBezTo>
                  <a:pt x="271707" y="15833"/>
                  <a:pt x="424259" y="0"/>
                  <a:pt x="580511" y="0"/>
                </a:cubicBezTo>
                <a:cubicBezTo>
                  <a:pt x="1361768" y="0"/>
                  <a:pt x="2050573" y="395833"/>
                  <a:pt x="2457312" y="997887"/>
                </a:cubicBezTo>
                <a:close/>
              </a:path>
            </a:pathLst>
          </a:custGeom>
          <a:gradFill>
            <a:gsLst>
              <a:gs pos="28000">
                <a:srgbClr val="EF9EDC"/>
              </a:gs>
              <a:gs pos="79000">
                <a:srgbClr val="645FE6"/>
              </a:gs>
              <a:gs pos="56000">
                <a:srgbClr val="645FE6">
                  <a:lumMod val="70000"/>
                  <a:lumOff val="30000"/>
                </a:srgbClr>
              </a:gs>
            </a:gsLst>
            <a:path path="circle">
              <a:fillToRect r="100000" b="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grpSp>
        <p:nvGrpSpPr>
          <p:cNvPr id="73" name="组合 72">
            <a:extLst>
              <a:ext uri="{FF2B5EF4-FFF2-40B4-BE49-F238E27FC236}">
                <a16:creationId xmlns:a16="http://schemas.microsoft.com/office/drawing/2014/main" id="{84AB26ED-CEB4-AB35-0735-252BEB52D76B}"/>
              </a:ext>
            </a:extLst>
          </p:cNvPr>
          <p:cNvGrpSpPr/>
          <p:nvPr/>
        </p:nvGrpSpPr>
        <p:grpSpPr>
          <a:xfrm>
            <a:off x="7273444" y="74176"/>
            <a:ext cx="1460374" cy="458703"/>
            <a:chOff x="8283480" y="74176"/>
            <a:chExt cx="1460374" cy="458703"/>
          </a:xfrm>
        </p:grpSpPr>
        <p:sp>
          <p:nvSpPr>
            <p:cNvPr id="74" name="椭圆 73">
              <a:extLst>
                <a:ext uri="{FF2B5EF4-FFF2-40B4-BE49-F238E27FC236}">
                  <a16:creationId xmlns:a16="http://schemas.microsoft.com/office/drawing/2014/main" id="{26B64863-2AE3-8134-06E4-9056A252E3ED}"/>
                </a:ext>
              </a:extLst>
            </p:cNvPr>
            <p:cNvSpPr/>
            <p:nvPr/>
          </p:nvSpPr>
          <p:spPr>
            <a:xfrm>
              <a:off x="8283480" y="74176"/>
              <a:ext cx="54000" cy="54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椭圆 74">
              <a:extLst>
                <a:ext uri="{FF2B5EF4-FFF2-40B4-BE49-F238E27FC236}">
                  <a16:creationId xmlns:a16="http://schemas.microsoft.com/office/drawing/2014/main" id="{65F32F8D-E016-A99D-3571-B01FCAEA6959}"/>
                </a:ext>
              </a:extLst>
            </p:cNvPr>
            <p:cNvSpPr/>
            <p:nvPr/>
          </p:nvSpPr>
          <p:spPr>
            <a:xfrm>
              <a:off x="8517876" y="74176"/>
              <a:ext cx="54000" cy="54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椭圆 75">
              <a:extLst>
                <a:ext uri="{FF2B5EF4-FFF2-40B4-BE49-F238E27FC236}">
                  <a16:creationId xmlns:a16="http://schemas.microsoft.com/office/drawing/2014/main" id="{E8F5E817-0A81-306F-B6F8-39A26C74A84C}"/>
                </a:ext>
              </a:extLst>
            </p:cNvPr>
            <p:cNvSpPr/>
            <p:nvPr/>
          </p:nvSpPr>
          <p:spPr>
            <a:xfrm>
              <a:off x="8752271" y="74176"/>
              <a:ext cx="54000" cy="54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椭圆 76">
              <a:extLst>
                <a:ext uri="{FF2B5EF4-FFF2-40B4-BE49-F238E27FC236}">
                  <a16:creationId xmlns:a16="http://schemas.microsoft.com/office/drawing/2014/main" id="{A8F7AD68-1CB3-9468-4B0F-4B75FF5C5FDF}"/>
                </a:ext>
              </a:extLst>
            </p:cNvPr>
            <p:cNvSpPr/>
            <p:nvPr/>
          </p:nvSpPr>
          <p:spPr>
            <a:xfrm>
              <a:off x="8986667" y="74176"/>
              <a:ext cx="54000" cy="54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椭圆 77">
              <a:extLst>
                <a:ext uri="{FF2B5EF4-FFF2-40B4-BE49-F238E27FC236}">
                  <a16:creationId xmlns:a16="http://schemas.microsoft.com/office/drawing/2014/main" id="{B2C8CF2B-6090-3A1C-D05B-F433094A9178}"/>
                </a:ext>
              </a:extLst>
            </p:cNvPr>
            <p:cNvSpPr/>
            <p:nvPr/>
          </p:nvSpPr>
          <p:spPr>
            <a:xfrm>
              <a:off x="9221062" y="74176"/>
              <a:ext cx="54000" cy="54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椭圆 78">
              <a:extLst>
                <a:ext uri="{FF2B5EF4-FFF2-40B4-BE49-F238E27FC236}">
                  <a16:creationId xmlns:a16="http://schemas.microsoft.com/office/drawing/2014/main" id="{3BFF3171-17C8-F090-7AE7-733ECD8F05F6}"/>
                </a:ext>
              </a:extLst>
            </p:cNvPr>
            <p:cNvSpPr/>
            <p:nvPr/>
          </p:nvSpPr>
          <p:spPr>
            <a:xfrm>
              <a:off x="9455458" y="74176"/>
              <a:ext cx="54000" cy="54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椭圆 79">
              <a:extLst>
                <a:ext uri="{FF2B5EF4-FFF2-40B4-BE49-F238E27FC236}">
                  <a16:creationId xmlns:a16="http://schemas.microsoft.com/office/drawing/2014/main" id="{DFAEB5BE-0C8F-C5DE-EA62-1F59B26040D4}"/>
                </a:ext>
              </a:extLst>
            </p:cNvPr>
            <p:cNvSpPr/>
            <p:nvPr/>
          </p:nvSpPr>
          <p:spPr>
            <a:xfrm>
              <a:off x="9689854" y="74176"/>
              <a:ext cx="54000" cy="54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椭圆 87">
              <a:extLst>
                <a:ext uri="{FF2B5EF4-FFF2-40B4-BE49-F238E27FC236}">
                  <a16:creationId xmlns:a16="http://schemas.microsoft.com/office/drawing/2014/main" id="{90CAA7C5-0243-742F-169F-8FF7B3655EAB}"/>
                </a:ext>
              </a:extLst>
            </p:cNvPr>
            <p:cNvSpPr/>
            <p:nvPr/>
          </p:nvSpPr>
          <p:spPr>
            <a:xfrm>
              <a:off x="8283480" y="276528"/>
              <a:ext cx="54000" cy="54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9" name="椭圆 88">
              <a:extLst>
                <a:ext uri="{FF2B5EF4-FFF2-40B4-BE49-F238E27FC236}">
                  <a16:creationId xmlns:a16="http://schemas.microsoft.com/office/drawing/2014/main" id="{0F8CFE03-3CB4-73AB-E4CB-C5F43C556EC3}"/>
                </a:ext>
              </a:extLst>
            </p:cNvPr>
            <p:cNvSpPr/>
            <p:nvPr/>
          </p:nvSpPr>
          <p:spPr>
            <a:xfrm>
              <a:off x="8517876" y="276528"/>
              <a:ext cx="54000" cy="54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0" name="椭圆 89">
              <a:extLst>
                <a:ext uri="{FF2B5EF4-FFF2-40B4-BE49-F238E27FC236}">
                  <a16:creationId xmlns:a16="http://schemas.microsoft.com/office/drawing/2014/main" id="{FEB25361-5C9D-0FC2-D376-98E4D08964A6}"/>
                </a:ext>
              </a:extLst>
            </p:cNvPr>
            <p:cNvSpPr/>
            <p:nvPr/>
          </p:nvSpPr>
          <p:spPr>
            <a:xfrm>
              <a:off x="8752271" y="276528"/>
              <a:ext cx="54000" cy="54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椭圆 90">
              <a:extLst>
                <a:ext uri="{FF2B5EF4-FFF2-40B4-BE49-F238E27FC236}">
                  <a16:creationId xmlns:a16="http://schemas.microsoft.com/office/drawing/2014/main" id="{9D435F5A-3B8B-B8F5-C022-205D2C785270}"/>
                </a:ext>
              </a:extLst>
            </p:cNvPr>
            <p:cNvSpPr/>
            <p:nvPr/>
          </p:nvSpPr>
          <p:spPr>
            <a:xfrm>
              <a:off x="8986667" y="276528"/>
              <a:ext cx="54000" cy="54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2" name="椭圆 91">
              <a:extLst>
                <a:ext uri="{FF2B5EF4-FFF2-40B4-BE49-F238E27FC236}">
                  <a16:creationId xmlns:a16="http://schemas.microsoft.com/office/drawing/2014/main" id="{1D94B735-0DF8-2757-DECE-7B029CCA29F9}"/>
                </a:ext>
              </a:extLst>
            </p:cNvPr>
            <p:cNvSpPr/>
            <p:nvPr/>
          </p:nvSpPr>
          <p:spPr>
            <a:xfrm>
              <a:off x="9221062" y="276528"/>
              <a:ext cx="54000" cy="54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椭圆 92">
              <a:extLst>
                <a:ext uri="{FF2B5EF4-FFF2-40B4-BE49-F238E27FC236}">
                  <a16:creationId xmlns:a16="http://schemas.microsoft.com/office/drawing/2014/main" id="{941D5A69-E9A6-AC73-E7C6-55A9CEC509C8}"/>
                </a:ext>
              </a:extLst>
            </p:cNvPr>
            <p:cNvSpPr/>
            <p:nvPr/>
          </p:nvSpPr>
          <p:spPr>
            <a:xfrm>
              <a:off x="9455458" y="276528"/>
              <a:ext cx="54000" cy="54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椭圆 93">
              <a:extLst>
                <a:ext uri="{FF2B5EF4-FFF2-40B4-BE49-F238E27FC236}">
                  <a16:creationId xmlns:a16="http://schemas.microsoft.com/office/drawing/2014/main" id="{2859D73A-8082-1560-A139-367FA3C348D0}"/>
                </a:ext>
              </a:extLst>
            </p:cNvPr>
            <p:cNvSpPr/>
            <p:nvPr/>
          </p:nvSpPr>
          <p:spPr>
            <a:xfrm>
              <a:off x="9689854" y="276528"/>
              <a:ext cx="54000" cy="54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8" name="椭圆 107">
              <a:extLst>
                <a:ext uri="{FF2B5EF4-FFF2-40B4-BE49-F238E27FC236}">
                  <a16:creationId xmlns:a16="http://schemas.microsoft.com/office/drawing/2014/main" id="{1164C3C2-EBB2-AEFC-696E-B113CF1B3ECC}"/>
                </a:ext>
              </a:extLst>
            </p:cNvPr>
            <p:cNvSpPr/>
            <p:nvPr/>
          </p:nvSpPr>
          <p:spPr>
            <a:xfrm>
              <a:off x="8283480" y="478879"/>
              <a:ext cx="54000" cy="54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3" name="椭圆 152">
              <a:extLst>
                <a:ext uri="{FF2B5EF4-FFF2-40B4-BE49-F238E27FC236}">
                  <a16:creationId xmlns:a16="http://schemas.microsoft.com/office/drawing/2014/main" id="{509EF561-69BC-7F63-015D-F9526A11AE5B}"/>
                </a:ext>
              </a:extLst>
            </p:cNvPr>
            <p:cNvSpPr/>
            <p:nvPr/>
          </p:nvSpPr>
          <p:spPr>
            <a:xfrm>
              <a:off x="8517876" y="478879"/>
              <a:ext cx="54000" cy="54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4" name="椭圆 153">
              <a:extLst>
                <a:ext uri="{FF2B5EF4-FFF2-40B4-BE49-F238E27FC236}">
                  <a16:creationId xmlns:a16="http://schemas.microsoft.com/office/drawing/2014/main" id="{A840636C-C3DC-C840-282C-0938C0F66CB4}"/>
                </a:ext>
              </a:extLst>
            </p:cNvPr>
            <p:cNvSpPr/>
            <p:nvPr/>
          </p:nvSpPr>
          <p:spPr>
            <a:xfrm>
              <a:off x="8752271" y="478879"/>
              <a:ext cx="54000" cy="54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5" name="椭圆 154">
              <a:extLst>
                <a:ext uri="{FF2B5EF4-FFF2-40B4-BE49-F238E27FC236}">
                  <a16:creationId xmlns:a16="http://schemas.microsoft.com/office/drawing/2014/main" id="{2DDE4288-A720-5732-E89E-E3BF6658EC2E}"/>
                </a:ext>
              </a:extLst>
            </p:cNvPr>
            <p:cNvSpPr/>
            <p:nvPr/>
          </p:nvSpPr>
          <p:spPr>
            <a:xfrm>
              <a:off x="8986667" y="478879"/>
              <a:ext cx="54000" cy="54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6" name="椭圆 155">
              <a:extLst>
                <a:ext uri="{FF2B5EF4-FFF2-40B4-BE49-F238E27FC236}">
                  <a16:creationId xmlns:a16="http://schemas.microsoft.com/office/drawing/2014/main" id="{DBF86C18-0471-92BE-4CC9-8B5B881D6188}"/>
                </a:ext>
              </a:extLst>
            </p:cNvPr>
            <p:cNvSpPr/>
            <p:nvPr/>
          </p:nvSpPr>
          <p:spPr>
            <a:xfrm>
              <a:off x="9221062" y="478879"/>
              <a:ext cx="54000" cy="54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7" name="椭圆 156">
              <a:extLst>
                <a:ext uri="{FF2B5EF4-FFF2-40B4-BE49-F238E27FC236}">
                  <a16:creationId xmlns:a16="http://schemas.microsoft.com/office/drawing/2014/main" id="{DA50517B-4915-55FA-34C2-0BEF5F8E82C6}"/>
                </a:ext>
              </a:extLst>
            </p:cNvPr>
            <p:cNvSpPr/>
            <p:nvPr/>
          </p:nvSpPr>
          <p:spPr>
            <a:xfrm>
              <a:off x="9455458" y="478879"/>
              <a:ext cx="54000" cy="54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8" name="椭圆 157">
              <a:extLst>
                <a:ext uri="{FF2B5EF4-FFF2-40B4-BE49-F238E27FC236}">
                  <a16:creationId xmlns:a16="http://schemas.microsoft.com/office/drawing/2014/main" id="{FA268FAA-0124-EA0B-D6AE-4961DDB514E6}"/>
                </a:ext>
              </a:extLst>
            </p:cNvPr>
            <p:cNvSpPr/>
            <p:nvPr/>
          </p:nvSpPr>
          <p:spPr>
            <a:xfrm>
              <a:off x="9689854" y="478879"/>
              <a:ext cx="54000" cy="54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271086659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4" name="弧形 163">
            <a:extLst>
              <a:ext uri="{FF2B5EF4-FFF2-40B4-BE49-F238E27FC236}">
                <a16:creationId xmlns:a16="http://schemas.microsoft.com/office/drawing/2014/main" id="{761FF32A-7C90-7FF8-1CEB-4BB491B96D51}"/>
              </a:ext>
            </a:extLst>
          </p:cNvPr>
          <p:cNvSpPr/>
          <p:nvPr/>
        </p:nvSpPr>
        <p:spPr>
          <a:xfrm rot="19800000">
            <a:off x="3543500" y="1452667"/>
            <a:ext cx="5155874" cy="5133070"/>
          </a:xfrm>
          <a:prstGeom prst="arc">
            <a:avLst>
              <a:gd name="adj1" fmla="val 9958552"/>
              <a:gd name="adj2" fmla="val 20784046"/>
            </a:avLst>
          </a:prstGeom>
          <a:noFill/>
          <a:ln w="12700">
            <a:gradFill flip="none" rotWithShape="1">
              <a:gsLst>
                <a:gs pos="0">
                  <a:schemeClr val="accent1">
                    <a:alpha val="0"/>
                  </a:schemeClr>
                </a:gs>
                <a:gs pos="100000">
                  <a:schemeClr val="accent1"/>
                </a:gs>
              </a:gsLst>
              <a:lin ang="108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 name="文本占位符 1">
            <a:extLst>
              <a:ext uri="{FF2B5EF4-FFF2-40B4-BE49-F238E27FC236}">
                <a16:creationId xmlns:a16="http://schemas.microsoft.com/office/drawing/2014/main" id="{6E2B6056-ED2C-545C-18BA-1F02950EE1B2}"/>
              </a:ext>
            </a:extLst>
          </p:cNvPr>
          <p:cNvSpPr>
            <a:spLocks noGrp="1"/>
          </p:cNvSpPr>
          <p:nvPr>
            <p:ph type="body" sz="quarter" idx="10"/>
          </p:nvPr>
        </p:nvSpPr>
        <p:spPr/>
        <p:txBody>
          <a:bodyPr/>
          <a:lstStyle/>
          <a:p>
            <a:r>
              <a:rPr lang="zh-CN" altLang="en-US" dirty="0"/>
              <a:t>请输入标题</a:t>
            </a:r>
          </a:p>
        </p:txBody>
      </p:sp>
      <p:grpSp>
        <p:nvGrpSpPr>
          <p:cNvPr id="5" name="组合 4">
            <a:extLst>
              <a:ext uri="{FF2B5EF4-FFF2-40B4-BE49-F238E27FC236}">
                <a16:creationId xmlns:a16="http://schemas.microsoft.com/office/drawing/2014/main" id="{0197E992-1B74-4E1B-3D5A-A5142E0008F0}"/>
              </a:ext>
            </a:extLst>
          </p:cNvPr>
          <p:cNvGrpSpPr/>
          <p:nvPr/>
        </p:nvGrpSpPr>
        <p:grpSpPr>
          <a:xfrm rot="5400000">
            <a:off x="4340132" y="2145296"/>
            <a:ext cx="3536030" cy="3756400"/>
            <a:chOff x="9491767" y="3318945"/>
            <a:chExt cx="1262014" cy="1340664"/>
          </a:xfrm>
        </p:grpSpPr>
        <p:sp>
          <p:nvSpPr>
            <p:cNvPr id="31" name="椭圆 30">
              <a:extLst>
                <a:ext uri="{FF2B5EF4-FFF2-40B4-BE49-F238E27FC236}">
                  <a16:creationId xmlns:a16="http://schemas.microsoft.com/office/drawing/2014/main" id="{6DEC35C9-DC71-9E5E-4EAF-BA5FF3D3A808}"/>
                </a:ext>
              </a:extLst>
            </p:cNvPr>
            <p:cNvSpPr>
              <a:spLocks/>
            </p:cNvSpPr>
            <p:nvPr/>
          </p:nvSpPr>
          <p:spPr>
            <a:xfrm>
              <a:off x="9596911" y="3465513"/>
              <a:ext cx="1051726" cy="1051726"/>
            </a:xfrm>
            <a:prstGeom prst="ellipse">
              <a:avLst/>
            </a:prstGeom>
            <a:gradFill flip="none" rotWithShape="1">
              <a:gsLst>
                <a:gs pos="24000">
                  <a:srgbClr val="BB9AFF"/>
                </a:gs>
                <a:gs pos="71000">
                  <a:srgbClr val="9D35E8"/>
                </a:gs>
                <a:gs pos="100000">
                  <a:srgbClr val="6F71F5"/>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7" name="椭圆 56">
              <a:extLst>
                <a:ext uri="{FF2B5EF4-FFF2-40B4-BE49-F238E27FC236}">
                  <a16:creationId xmlns:a16="http://schemas.microsoft.com/office/drawing/2014/main" id="{C0814965-D7A2-4B5C-21BA-82DA2438BEBF}"/>
                </a:ext>
              </a:extLst>
            </p:cNvPr>
            <p:cNvSpPr>
              <a:spLocks/>
            </p:cNvSpPr>
            <p:nvPr/>
          </p:nvSpPr>
          <p:spPr>
            <a:xfrm>
              <a:off x="9491767" y="3360369"/>
              <a:ext cx="1262014" cy="1262014"/>
            </a:xfrm>
            <a:prstGeom prst="ellipse">
              <a:avLst/>
            </a:prstGeom>
            <a:noFill/>
            <a:ln>
              <a:gradFill flip="none" rotWithShape="1">
                <a:gsLst>
                  <a:gs pos="0">
                    <a:schemeClr val="accent1"/>
                  </a:gs>
                  <a:gs pos="52000">
                    <a:schemeClr val="accent3"/>
                  </a:gs>
                  <a:gs pos="100000">
                    <a:schemeClr val="accent4"/>
                  </a:gs>
                </a:gsLst>
                <a:lin ang="0" scaled="1"/>
                <a:tileRect/>
              </a:gradFill>
              <a:prstDash val="dashDot"/>
            </a:ln>
            <a:effectLst>
              <a:outerShdw blurRad="139700" dist="38100" dir="2700000" algn="tl" rotWithShape="0">
                <a:srgbClr val="645FE6">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8" name="椭圆 57">
              <a:extLst>
                <a:ext uri="{FF2B5EF4-FFF2-40B4-BE49-F238E27FC236}">
                  <a16:creationId xmlns:a16="http://schemas.microsoft.com/office/drawing/2014/main" id="{1F0DC6EE-A914-6D33-6041-DE6D9F7ED1C1}"/>
                </a:ext>
              </a:extLst>
            </p:cNvPr>
            <p:cNvSpPr>
              <a:spLocks/>
            </p:cNvSpPr>
            <p:nvPr/>
          </p:nvSpPr>
          <p:spPr>
            <a:xfrm>
              <a:off x="10085548" y="3318945"/>
              <a:ext cx="74452" cy="74452"/>
            </a:xfrm>
            <a:prstGeom prst="ellipse">
              <a:avLst/>
            </a:prstGeom>
            <a:gradFill flip="none" rotWithShape="1">
              <a:gsLst>
                <a:gs pos="24000">
                  <a:srgbClr val="BB9AFF"/>
                </a:gs>
                <a:gs pos="71000">
                  <a:srgbClr val="9D35E8"/>
                </a:gs>
                <a:gs pos="100000">
                  <a:srgbClr val="6F71F5"/>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9" name="椭圆 58">
              <a:extLst>
                <a:ext uri="{FF2B5EF4-FFF2-40B4-BE49-F238E27FC236}">
                  <a16:creationId xmlns:a16="http://schemas.microsoft.com/office/drawing/2014/main" id="{49B13349-5BD9-44AC-D466-5E1124CFB230}"/>
                </a:ext>
              </a:extLst>
            </p:cNvPr>
            <p:cNvSpPr>
              <a:spLocks/>
            </p:cNvSpPr>
            <p:nvPr/>
          </p:nvSpPr>
          <p:spPr>
            <a:xfrm>
              <a:off x="10085548" y="4585157"/>
              <a:ext cx="74452" cy="74452"/>
            </a:xfrm>
            <a:prstGeom prst="ellipse">
              <a:avLst/>
            </a:prstGeom>
            <a:gradFill flip="none" rotWithShape="1">
              <a:gsLst>
                <a:gs pos="24000">
                  <a:srgbClr val="BB9AFF"/>
                </a:gs>
                <a:gs pos="71000">
                  <a:srgbClr val="9D35E8"/>
                </a:gs>
                <a:gs pos="100000">
                  <a:srgbClr val="6F71F5"/>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6" name="弧形 5">
            <a:extLst>
              <a:ext uri="{FF2B5EF4-FFF2-40B4-BE49-F238E27FC236}">
                <a16:creationId xmlns:a16="http://schemas.microsoft.com/office/drawing/2014/main" id="{45E1D00E-8B48-3AF2-6422-FE3255CCA8E7}"/>
              </a:ext>
            </a:extLst>
          </p:cNvPr>
          <p:cNvSpPr/>
          <p:nvPr/>
        </p:nvSpPr>
        <p:spPr>
          <a:xfrm rot="20700000">
            <a:off x="3916340" y="1823858"/>
            <a:ext cx="4410194" cy="4390688"/>
          </a:xfrm>
          <a:prstGeom prst="arc">
            <a:avLst>
              <a:gd name="adj1" fmla="val 11098123"/>
              <a:gd name="adj2" fmla="val 20784046"/>
            </a:avLst>
          </a:prstGeom>
          <a:noFill/>
          <a:ln w="12700">
            <a:gradFill flip="none" rotWithShape="1">
              <a:gsLst>
                <a:gs pos="0">
                  <a:schemeClr val="accent1">
                    <a:alpha val="0"/>
                  </a:schemeClr>
                </a:gs>
                <a:gs pos="100000">
                  <a:schemeClr val="accent1"/>
                </a:gs>
              </a:gsLst>
              <a:lin ang="108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84" name="弧形 83">
            <a:extLst>
              <a:ext uri="{FF2B5EF4-FFF2-40B4-BE49-F238E27FC236}">
                <a16:creationId xmlns:a16="http://schemas.microsoft.com/office/drawing/2014/main" id="{6ECDFAA8-A54E-D7AC-A942-E657976402D3}"/>
              </a:ext>
            </a:extLst>
          </p:cNvPr>
          <p:cNvSpPr/>
          <p:nvPr/>
        </p:nvSpPr>
        <p:spPr>
          <a:xfrm rot="20700000">
            <a:off x="3916340" y="1823858"/>
            <a:ext cx="4410194" cy="4390688"/>
          </a:xfrm>
          <a:prstGeom prst="arc">
            <a:avLst>
              <a:gd name="adj1" fmla="val 21242155"/>
              <a:gd name="adj2" fmla="val 9844923"/>
            </a:avLst>
          </a:prstGeom>
          <a:noFill/>
          <a:ln w="12700">
            <a:gradFill flip="none" rotWithShape="1">
              <a:gsLst>
                <a:gs pos="100000">
                  <a:schemeClr val="accent1">
                    <a:alpha val="0"/>
                  </a:schemeClr>
                </a:gs>
                <a:gs pos="0">
                  <a:schemeClr val="accent1"/>
                </a:gs>
              </a:gsLst>
              <a:lin ang="108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84" name="任意多边形: 形状 183">
            <a:extLst>
              <a:ext uri="{FF2B5EF4-FFF2-40B4-BE49-F238E27FC236}">
                <a16:creationId xmlns:a16="http://schemas.microsoft.com/office/drawing/2014/main" id="{34E803D6-A225-4FC4-5AA0-EC536A44F291}"/>
              </a:ext>
            </a:extLst>
          </p:cNvPr>
          <p:cNvSpPr/>
          <p:nvPr/>
        </p:nvSpPr>
        <p:spPr>
          <a:xfrm>
            <a:off x="54218" y="5791511"/>
            <a:ext cx="2284424" cy="1066489"/>
          </a:xfrm>
          <a:custGeom>
            <a:avLst/>
            <a:gdLst>
              <a:gd name="connsiteX0" fmla="*/ 1142212 w 2284424"/>
              <a:gd name="connsiteY0" fmla="*/ 0 h 1066489"/>
              <a:gd name="connsiteX1" fmla="*/ 2282533 w 2284424"/>
              <a:gd name="connsiteY1" fmla="*/ 1029043 h 1066489"/>
              <a:gd name="connsiteX2" fmla="*/ 2284424 w 2284424"/>
              <a:gd name="connsiteY2" fmla="*/ 1066489 h 1066489"/>
              <a:gd name="connsiteX3" fmla="*/ 0 w 2284424"/>
              <a:gd name="connsiteY3" fmla="*/ 1066489 h 1066489"/>
              <a:gd name="connsiteX4" fmla="*/ 1891 w 2284424"/>
              <a:gd name="connsiteY4" fmla="*/ 1029043 h 1066489"/>
              <a:gd name="connsiteX5" fmla="*/ 1142212 w 2284424"/>
              <a:gd name="connsiteY5" fmla="*/ 0 h 10664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284424" h="1066489">
                <a:moveTo>
                  <a:pt x="1142212" y="0"/>
                </a:moveTo>
                <a:cubicBezTo>
                  <a:pt x="1735697" y="0"/>
                  <a:pt x="2223834" y="451045"/>
                  <a:pt x="2282533" y="1029043"/>
                </a:cubicBezTo>
                <a:lnTo>
                  <a:pt x="2284424" y="1066489"/>
                </a:lnTo>
                <a:lnTo>
                  <a:pt x="0" y="1066489"/>
                </a:lnTo>
                <a:lnTo>
                  <a:pt x="1891" y="1029043"/>
                </a:lnTo>
                <a:cubicBezTo>
                  <a:pt x="60590" y="451045"/>
                  <a:pt x="548728" y="0"/>
                  <a:pt x="1142212" y="0"/>
                </a:cubicBezTo>
                <a:close/>
              </a:path>
            </a:pathLst>
          </a:custGeom>
          <a:gradFill>
            <a:gsLst>
              <a:gs pos="7000">
                <a:srgbClr val="FED6A9"/>
              </a:gs>
              <a:gs pos="100000">
                <a:srgbClr val="E5468B"/>
              </a:gs>
            </a:gsLst>
            <a:path path="circle">
              <a:fillToRect r="100000" b="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87" name="任意多边形: 形状 86">
            <a:extLst>
              <a:ext uri="{FF2B5EF4-FFF2-40B4-BE49-F238E27FC236}">
                <a16:creationId xmlns:a16="http://schemas.microsoft.com/office/drawing/2014/main" id="{5FEDDE56-978E-D3E6-BDAA-03DCD92CF7F8}"/>
              </a:ext>
            </a:extLst>
          </p:cNvPr>
          <p:cNvSpPr/>
          <p:nvPr/>
        </p:nvSpPr>
        <p:spPr>
          <a:xfrm rot="13500000">
            <a:off x="9163172" y="-795085"/>
            <a:ext cx="3177109" cy="2291212"/>
          </a:xfrm>
          <a:custGeom>
            <a:avLst/>
            <a:gdLst>
              <a:gd name="connsiteX0" fmla="*/ 3177109 w 3177109"/>
              <a:gd name="connsiteY0" fmla="*/ 52763 h 2291212"/>
              <a:gd name="connsiteX1" fmla="*/ 2278871 w 3177109"/>
              <a:gd name="connsiteY1" fmla="*/ 951001 h 2291212"/>
              <a:gd name="connsiteX2" fmla="*/ 2215789 w 3177109"/>
              <a:gd name="connsiteY2" fmla="*/ 960628 h 2291212"/>
              <a:gd name="connsiteX3" fmla="*/ 741834 w 3177109"/>
              <a:gd name="connsiteY3" fmla="*/ 2169551 h 2291212"/>
              <a:gd name="connsiteX4" fmla="*/ 697305 w 3177109"/>
              <a:gd name="connsiteY4" fmla="*/ 2291212 h 2291212"/>
              <a:gd name="connsiteX5" fmla="*/ 0 w 3177109"/>
              <a:gd name="connsiteY5" fmla="*/ 1593907 h 2291212"/>
              <a:gd name="connsiteX6" fmla="*/ 19944 w 3177109"/>
              <a:gd name="connsiteY6" fmla="*/ 1552506 h 2291212"/>
              <a:gd name="connsiteX7" fmla="*/ 2628431 w 3177109"/>
              <a:gd name="connsiteY7" fmla="*/ 0 h 2291212"/>
              <a:gd name="connsiteX8" fmla="*/ 2931741 w 3177109"/>
              <a:gd name="connsiteY8" fmla="*/ 15316 h 22912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77109" h="2291212">
                <a:moveTo>
                  <a:pt x="3177109" y="52763"/>
                </a:moveTo>
                <a:lnTo>
                  <a:pt x="2278871" y="951001"/>
                </a:lnTo>
                <a:lnTo>
                  <a:pt x="2215789" y="960628"/>
                </a:lnTo>
                <a:cubicBezTo>
                  <a:pt x="1549352" y="1097001"/>
                  <a:pt x="1000857" y="1557153"/>
                  <a:pt x="741834" y="2169551"/>
                </a:cubicBezTo>
                <a:lnTo>
                  <a:pt x="697305" y="2291212"/>
                </a:lnTo>
                <a:lnTo>
                  <a:pt x="0" y="1593907"/>
                </a:lnTo>
                <a:lnTo>
                  <a:pt x="19944" y="1552506"/>
                </a:lnTo>
                <a:cubicBezTo>
                  <a:pt x="522295" y="627763"/>
                  <a:pt x="1502052" y="0"/>
                  <a:pt x="2628431" y="0"/>
                </a:cubicBezTo>
                <a:cubicBezTo>
                  <a:pt x="2730829" y="0"/>
                  <a:pt x="2832015" y="5188"/>
                  <a:pt x="2931741" y="15316"/>
                </a:cubicBezTo>
                <a:close/>
              </a:path>
            </a:pathLst>
          </a:custGeom>
          <a:gradFill>
            <a:gsLst>
              <a:gs pos="28000">
                <a:srgbClr val="EF9EDC"/>
              </a:gs>
              <a:gs pos="79000">
                <a:srgbClr val="645FE6"/>
              </a:gs>
              <a:gs pos="56000">
                <a:srgbClr val="645FE6">
                  <a:lumMod val="70000"/>
                  <a:lumOff val="30000"/>
                </a:srgbClr>
              </a:gs>
            </a:gsLst>
            <a:path path="circle">
              <a:fillToRect r="100000" b="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grpSp>
        <p:nvGrpSpPr>
          <p:cNvPr id="148" name="组合 147">
            <a:extLst>
              <a:ext uri="{FF2B5EF4-FFF2-40B4-BE49-F238E27FC236}">
                <a16:creationId xmlns:a16="http://schemas.microsoft.com/office/drawing/2014/main" id="{9E7C1920-8B7C-6C96-E995-0A778B554890}"/>
              </a:ext>
            </a:extLst>
          </p:cNvPr>
          <p:cNvGrpSpPr/>
          <p:nvPr/>
        </p:nvGrpSpPr>
        <p:grpSpPr>
          <a:xfrm>
            <a:off x="2743352" y="5539679"/>
            <a:ext cx="1675288" cy="417903"/>
            <a:chOff x="8566171" y="5269769"/>
            <a:chExt cx="1675288" cy="417903"/>
          </a:xfrm>
        </p:grpSpPr>
        <p:sp>
          <p:nvSpPr>
            <p:cNvPr id="149" name="矩形: 圆角 148">
              <a:extLst>
                <a:ext uri="{FF2B5EF4-FFF2-40B4-BE49-F238E27FC236}">
                  <a16:creationId xmlns:a16="http://schemas.microsoft.com/office/drawing/2014/main" id="{0F4F6586-B58F-081D-1891-7DA2F7812844}"/>
                </a:ext>
              </a:extLst>
            </p:cNvPr>
            <p:cNvSpPr/>
            <p:nvPr/>
          </p:nvSpPr>
          <p:spPr>
            <a:xfrm>
              <a:off x="8566171" y="5269769"/>
              <a:ext cx="1675288" cy="417903"/>
            </a:xfrm>
            <a:prstGeom prst="roundRect">
              <a:avLst>
                <a:gd name="adj" fmla="val 50000"/>
              </a:avLst>
            </a:prstGeom>
            <a:solidFill>
              <a:srgbClr val="FFFFFF"/>
            </a:solidFill>
            <a:ln>
              <a:gradFill flip="none" rotWithShape="1">
                <a:gsLst>
                  <a:gs pos="0">
                    <a:schemeClr val="accent1"/>
                  </a:gs>
                  <a:gs pos="52000">
                    <a:schemeClr val="accent3"/>
                  </a:gs>
                  <a:gs pos="100000">
                    <a:schemeClr val="accent4"/>
                  </a:gs>
                </a:gsLst>
                <a:lin ang="0" scaled="1"/>
                <a:tileRect/>
              </a:gradFill>
            </a:ln>
            <a:effectLst>
              <a:outerShdw blurRad="139700" dist="38100" dir="2700000" algn="tl" rotWithShape="0">
                <a:srgbClr val="645FE6">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50" name="文本框 149">
              <a:extLst>
                <a:ext uri="{FF2B5EF4-FFF2-40B4-BE49-F238E27FC236}">
                  <a16:creationId xmlns:a16="http://schemas.microsoft.com/office/drawing/2014/main" id="{54EC225D-1ABD-EA04-6044-713239A60643}"/>
                </a:ext>
              </a:extLst>
            </p:cNvPr>
            <p:cNvSpPr txBox="1"/>
            <p:nvPr/>
          </p:nvSpPr>
          <p:spPr>
            <a:xfrm>
              <a:off x="8804787" y="5316112"/>
              <a:ext cx="1198056" cy="325217"/>
            </a:xfrm>
            <a:prstGeom prst="rect">
              <a:avLst/>
            </a:prstGeom>
            <a:noFill/>
          </p:spPr>
          <p:txBody>
            <a:bodyPr wrap="square" lIns="0" tIns="0" rIns="0" bIns="0" rtlCol="0">
              <a:spAutoFit/>
            </a:bodyPr>
            <a:lstStyle/>
            <a:p>
              <a:pPr>
                <a:lnSpc>
                  <a:spcPct val="125000"/>
                </a:lnSpc>
              </a:pPr>
              <a:r>
                <a:rPr lang="zh-CN" altLang="en-US" dirty="0">
                  <a:solidFill>
                    <a:schemeClr val="accent1">
                      <a:lumMod val="75000"/>
                    </a:schemeClr>
                  </a:solidFill>
                </a:rPr>
                <a:t>请输入内容</a:t>
              </a:r>
            </a:p>
          </p:txBody>
        </p:sp>
      </p:grpSp>
      <p:grpSp>
        <p:nvGrpSpPr>
          <p:cNvPr id="151" name="组合 150">
            <a:extLst>
              <a:ext uri="{FF2B5EF4-FFF2-40B4-BE49-F238E27FC236}">
                <a16:creationId xmlns:a16="http://schemas.microsoft.com/office/drawing/2014/main" id="{3A7F6C81-383B-148A-EADE-C2E08E70202B}"/>
              </a:ext>
            </a:extLst>
          </p:cNvPr>
          <p:cNvGrpSpPr/>
          <p:nvPr/>
        </p:nvGrpSpPr>
        <p:grpSpPr>
          <a:xfrm>
            <a:off x="2933002" y="1839173"/>
            <a:ext cx="1675288" cy="417903"/>
            <a:chOff x="8566171" y="5269769"/>
            <a:chExt cx="1675288" cy="417903"/>
          </a:xfrm>
        </p:grpSpPr>
        <p:sp>
          <p:nvSpPr>
            <p:cNvPr id="152" name="矩形: 圆角 151">
              <a:extLst>
                <a:ext uri="{FF2B5EF4-FFF2-40B4-BE49-F238E27FC236}">
                  <a16:creationId xmlns:a16="http://schemas.microsoft.com/office/drawing/2014/main" id="{9BAA5CA5-AC2D-64B2-F4A9-79F2EEDDB431}"/>
                </a:ext>
              </a:extLst>
            </p:cNvPr>
            <p:cNvSpPr/>
            <p:nvPr/>
          </p:nvSpPr>
          <p:spPr>
            <a:xfrm>
              <a:off x="8566171" y="5269769"/>
              <a:ext cx="1675288" cy="417903"/>
            </a:xfrm>
            <a:prstGeom prst="roundRect">
              <a:avLst>
                <a:gd name="adj" fmla="val 50000"/>
              </a:avLst>
            </a:prstGeom>
            <a:solidFill>
              <a:srgbClr val="FFFFFF"/>
            </a:solidFill>
            <a:ln>
              <a:gradFill flip="none" rotWithShape="1">
                <a:gsLst>
                  <a:gs pos="0">
                    <a:schemeClr val="accent1"/>
                  </a:gs>
                  <a:gs pos="52000">
                    <a:schemeClr val="accent3"/>
                  </a:gs>
                  <a:gs pos="100000">
                    <a:schemeClr val="accent4"/>
                  </a:gs>
                </a:gsLst>
                <a:lin ang="0" scaled="1"/>
                <a:tileRect/>
              </a:gradFill>
            </a:ln>
            <a:effectLst>
              <a:outerShdw blurRad="139700" dist="38100" dir="2700000" algn="tl" rotWithShape="0">
                <a:srgbClr val="645FE6">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3" name="文本框 152">
              <a:extLst>
                <a:ext uri="{FF2B5EF4-FFF2-40B4-BE49-F238E27FC236}">
                  <a16:creationId xmlns:a16="http://schemas.microsoft.com/office/drawing/2014/main" id="{069FC935-E880-F595-84FB-8B4F013D8042}"/>
                </a:ext>
              </a:extLst>
            </p:cNvPr>
            <p:cNvSpPr txBox="1"/>
            <p:nvPr/>
          </p:nvSpPr>
          <p:spPr>
            <a:xfrm>
              <a:off x="8804787" y="5316112"/>
              <a:ext cx="1198056" cy="325217"/>
            </a:xfrm>
            <a:prstGeom prst="rect">
              <a:avLst/>
            </a:prstGeom>
            <a:noFill/>
          </p:spPr>
          <p:txBody>
            <a:bodyPr wrap="square" lIns="0" tIns="0" rIns="0" bIns="0" rtlCol="0">
              <a:spAutoFit/>
            </a:bodyPr>
            <a:lstStyle/>
            <a:p>
              <a:pPr>
                <a:lnSpc>
                  <a:spcPct val="125000"/>
                </a:lnSpc>
              </a:pPr>
              <a:r>
                <a:rPr lang="zh-CN" altLang="en-US" dirty="0">
                  <a:solidFill>
                    <a:schemeClr val="accent1">
                      <a:lumMod val="75000"/>
                    </a:schemeClr>
                  </a:solidFill>
                </a:rPr>
                <a:t>请输入内容</a:t>
              </a:r>
            </a:p>
          </p:txBody>
        </p:sp>
      </p:grpSp>
      <p:grpSp>
        <p:nvGrpSpPr>
          <p:cNvPr id="154" name="组合 153">
            <a:extLst>
              <a:ext uri="{FF2B5EF4-FFF2-40B4-BE49-F238E27FC236}">
                <a16:creationId xmlns:a16="http://schemas.microsoft.com/office/drawing/2014/main" id="{50E4DA44-811D-B02B-C870-51A7EEA0F7F6}"/>
              </a:ext>
            </a:extLst>
          </p:cNvPr>
          <p:cNvGrpSpPr/>
          <p:nvPr/>
        </p:nvGrpSpPr>
        <p:grpSpPr>
          <a:xfrm>
            <a:off x="2334652" y="2753607"/>
            <a:ext cx="1675288" cy="417903"/>
            <a:chOff x="8566171" y="5269769"/>
            <a:chExt cx="1675288" cy="417903"/>
          </a:xfrm>
        </p:grpSpPr>
        <p:sp>
          <p:nvSpPr>
            <p:cNvPr id="155" name="矩形: 圆角 154">
              <a:extLst>
                <a:ext uri="{FF2B5EF4-FFF2-40B4-BE49-F238E27FC236}">
                  <a16:creationId xmlns:a16="http://schemas.microsoft.com/office/drawing/2014/main" id="{D86A74E7-E1D3-9ADE-1D6A-2758E93A7756}"/>
                </a:ext>
              </a:extLst>
            </p:cNvPr>
            <p:cNvSpPr/>
            <p:nvPr/>
          </p:nvSpPr>
          <p:spPr>
            <a:xfrm>
              <a:off x="8566171" y="5269769"/>
              <a:ext cx="1675288" cy="417903"/>
            </a:xfrm>
            <a:prstGeom prst="roundRect">
              <a:avLst>
                <a:gd name="adj" fmla="val 50000"/>
              </a:avLst>
            </a:prstGeom>
            <a:solidFill>
              <a:srgbClr val="FFFFFF"/>
            </a:solidFill>
            <a:ln>
              <a:gradFill flip="none" rotWithShape="1">
                <a:gsLst>
                  <a:gs pos="0">
                    <a:schemeClr val="accent1"/>
                  </a:gs>
                  <a:gs pos="52000">
                    <a:schemeClr val="accent3"/>
                  </a:gs>
                  <a:gs pos="100000">
                    <a:schemeClr val="accent4"/>
                  </a:gs>
                </a:gsLst>
                <a:lin ang="0" scaled="1"/>
                <a:tileRect/>
              </a:gradFill>
            </a:ln>
            <a:effectLst>
              <a:outerShdw blurRad="139700" dist="38100" dir="2700000" algn="tl" rotWithShape="0">
                <a:srgbClr val="645FE6">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56" name="文本框 155">
              <a:extLst>
                <a:ext uri="{FF2B5EF4-FFF2-40B4-BE49-F238E27FC236}">
                  <a16:creationId xmlns:a16="http://schemas.microsoft.com/office/drawing/2014/main" id="{A801ADB5-7EFA-50C3-4A0B-F7196113B774}"/>
                </a:ext>
              </a:extLst>
            </p:cNvPr>
            <p:cNvSpPr txBox="1"/>
            <p:nvPr/>
          </p:nvSpPr>
          <p:spPr>
            <a:xfrm>
              <a:off x="8804787" y="5316112"/>
              <a:ext cx="1198056" cy="325217"/>
            </a:xfrm>
            <a:prstGeom prst="rect">
              <a:avLst/>
            </a:prstGeom>
            <a:noFill/>
          </p:spPr>
          <p:txBody>
            <a:bodyPr wrap="square" lIns="0" tIns="0" rIns="0" bIns="0" rtlCol="0">
              <a:spAutoFit/>
            </a:bodyPr>
            <a:lstStyle/>
            <a:p>
              <a:pPr>
                <a:lnSpc>
                  <a:spcPct val="125000"/>
                </a:lnSpc>
              </a:pPr>
              <a:r>
                <a:rPr lang="zh-CN" altLang="en-US" dirty="0">
                  <a:solidFill>
                    <a:schemeClr val="accent1">
                      <a:lumMod val="75000"/>
                    </a:schemeClr>
                  </a:solidFill>
                </a:rPr>
                <a:t>请输入内容</a:t>
              </a:r>
            </a:p>
          </p:txBody>
        </p:sp>
      </p:grpSp>
      <p:grpSp>
        <p:nvGrpSpPr>
          <p:cNvPr id="157" name="组合 156">
            <a:extLst>
              <a:ext uri="{FF2B5EF4-FFF2-40B4-BE49-F238E27FC236}">
                <a16:creationId xmlns:a16="http://schemas.microsoft.com/office/drawing/2014/main" id="{0DBB6EF6-FF20-1CD0-C994-1546FA9C7D73}"/>
              </a:ext>
            </a:extLst>
          </p:cNvPr>
          <p:cNvGrpSpPr/>
          <p:nvPr/>
        </p:nvGrpSpPr>
        <p:grpSpPr>
          <a:xfrm>
            <a:off x="2045871" y="3677644"/>
            <a:ext cx="1675288" cy="417903"/>
            <a:chOff x="8566171" y="5269769"/>
            <a:chExt cx="1675288" cy="417903"/>
          </a:xfrm>
        </p:grpSpPr>
        <p:sp>
          <p:nvSpPr>
            <p:cNvPr id="158" name="矩形: 圆角 157">
              <a:extLst>
                <a:ext uri="{FF2B5EF4-FFF2-40B4-BE49-F238E27FC236}">
                  <a16:creationId xmlns:a16="http://schemas.microsoft.com/office/drawing/2014/main" id="{8937CEFA-70D4-C477-D2E0-A60B1B3B0A71}"/>
                </a:ext>
              </a:extLst>
            </p:cNvPr>
            <p:cNvSpPr/>
            <p:nvPr/>
          </p:nvSpPr>
          <p:spPr>
            <a:xfrm>
              <a:off x="8566171" y="5269769"/>
              <a:ext cx="1675288" cy="417903"/>
            </a:xfrm>
            <a:prstGeom prst="roundRect">
              <a:avLst>
                <a:gd name="adj" fmla="val 50000"/>
              </a:avLst>
            </a:prstGeom>
            <a:solidFill>
              <a:srgbClr val="FFFFFF"/>
            </a:solidFill>
            <a:ln>
              <a:gradFill flip="none" rotWithShape="1">
                <a:gsLst>
                  <a:gs pos="0">
                    <a:schemeClr val="accent1"/>
                  </a:gs>
                  <a:gs pos="52000">
                    <a:schemeClr val="accent3"/>
                  </a:gs>
                  <a:gs pos="100000">
                    <a:schemeClr val="accent4"/>
                  </a:gs>
                </a:gsLst>
                <a:lin ang="0" scaled="1"/>
                <a:tileRect/>
              </a:gradFill>
            </a:ln>
            <a:effectLst>
              <a:outerShdw blurRad="139700" dist="38100" dir="2700000" algn="tl" rotWithShape="0">
                <a:srgbClr val="645FE6">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9" name="文本框 158">
              <a:extLst>
                <a:ext uri="{FF2B5EF4-FFF2-40B4-BE49-F238E27FC236}">
                  <a16:creationId xmlns:a16="http://schemas.microsoft.com/office/drawing/2014/main" id="{2C96F13D-9948-E376-1AA6-D1424927F6CB}"/>
                </a:ext>
              </a:extLst>
            </p:cNvPr>
            <p:cNvSpPr txBox="1"/>
            <p:nvPr/>
          </p:nvSpPr>
          <p:spPr>
            <a:xfrm>
              <a:off x="8804787" y="5316112"/>
              <a:ext cx="1198056" cy="325217"/>
            </a:xfrm>
            <a:prstGeom prst="rect">
              <a:avLst/>
            </a:prstGeom>
            <a:noFill/>
          </p:spPr>
          <p:txBody>
            <a:bodyPr wrap="square" lIns="0" tIns="0" rIns="0" bIns="0" rtlCol="0">
              <a:spAutoFit/>
            </a:bodyPr>
            <a:lstStyle/>
            <a:p>
              <a:pPr>
                <a:lnSpc>
                  <a:spcPct val="125000"/>
                </a:lnSpc>
              </a:pPr>
              <a:r>
                <a:rPr lang="zh-CN" altLang="en-US" dirty="0">
                  <a:solidFill>
                    <a:schemeClr val="accent1">
                      <a:lumMod val="75000"/>
                    </a:schemeClr>
                  </a:solidFill>
                </a:rPr>
                <a:t>请输入内容</a:t>
              </a:r>
            </a:p>
          </p:txBody>
        </p:sp>
      </p:grpSp>
      <p:grpSp>
        <p:nvGrpSpPr>
          <p:cNvPr id="160" name="组合 159">
            <a:extLst>
              <a:ext uri="{FF2B5EF4-FFF2-40B4-BE49-F238E27FC236}">
                <a16:creationId xmlns:a16="http://schemas.microsoft.com/office/drawing/2014/main" id="{56B4F3D3-86FF-381B-C375-E6C4EB65ACEF}"/>
              </a:ext>
            </a:extLst>
          </p:cNvPr>
          <p:cNvGrpSpPr/>
          <p:nvPr/>
        </p:nvGrpSpPr>
        <p:grpSpPr>
          <a:xfrm>
            <a:off x="2120915" y="4582475"/>
            <a:ext cx="1675288" cy="417903"/>
            <a:chOff x="8566171" y="5269769"/>
            <a:chExt cx="1675288" cy="417903"/>
          </a:xfrm>
        </p:grpSpPr>
        <p:sp>
          <p:nvSpPr>
            <p:cNvPr id="161" name="矩形: 圆角 160">
              <a:extLst>
                <a:ext uri="{FF2B5EF4-FFF2-40B4-BE49-F238E27FC236}">
                  <a16:creationId xmlns:a16="http://schemas.microsoft.com/office/drawing/2014/main" id="{43990BC7-805E-E745-85C2-FAFA3E91B355}"/>
                </a:ext>
              </a:extLst>
            </p:cNvPr>
            <p:cNvSpPr/>
            <p:nvPr/>
          </p:nvSpPr>
          <p:spPr>
            <a:xfrm>
              <a:off x="8566171" y="5269769"/>
              <a:ext cx="1675288" cy="417903"/>
            </a:xfrm>
            <a:prstGeom prst="roundRect">
              <a:avLst>
                <a:gd name="adj" fmla="val 50000"/>
              </a:avLst>
            </a:prstGeom>
            <a:solidFill>
              <a:srgbClr val="FFFFFF"/>
            </a:solidFill>
            <a:ln>
              <a:gradFill flip="none" rotWithShape="1">
                <a:gsLst>
                  <a:gs pos="0">
                    <a:schemeClr val="accent1"/>
                  </a:gs>
                  <a:gs pos="52000">
                    <a:schemeClr val="accent3"/>
                  </a:gs>
                  <a:gs pos="100000">
                    <a:schemeClr val="accent4"/>
                  </a:gs>
                </a:gsLst>
                <a:lin ang="0" scaled="1"/>
                <a:tileRect/>
              </a:gradFill>
            </a:ln>
            <a:effectLst>
              <a:outerShdw blurRad="139700" dist="38100" dir="2700000" algn="tl" rotWithShape="0">
                <a:srgbClr val="645FE6">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2" name="文本框 161">
              <a:extLst>
                <a:ext uri="{FF2B5EF4-FFF2-40B4-BE49-F238E27FC236}">
                  <a16:creationId xmlns:a16="http://schemas.microsoft.com/office/drawing/2014/main" id="{EF3F1640-A6D8-66FA-4490-6CCCADD36702}"/>
                </a:ext>
              </a:extLst>
            </p:cNvPr>
            <p:cNvSpPr txBox="1"/>
            <p:nvPr/>
          </p:nvSpPr>
          <p:spPr>
            <a:xfrm>
              <a:off x="8804787" y="5316112"/>
              <a:ext cx="1198056" cy="325217"/>
            </a:xfrm>
            <a:prstGeom prst="rect">
              <a:avLst/>
            </a:prstGeom>
            <a:noFill/>
          </p:spPr>
          <p:txBody>
            <a:bodyPr wrap="square" lIns="0" tIns="0" rIns="0" bIns="0" rtlCol="0">
              <a:spAutoFit/>
            </a:bodyPr>
            <a:lstStyle/>
            <a:p>
              <a:pPr>
                <a:lnSpc>
                  <a:spcPct val="125000"/>
                </a:lnSpc>
              </a:pPr>
              <a:r>
                <a:rPr lang="zh-CN" altLang="en-US" dirty="0">
                  <a:solidFill>
                    <a:schemeClr val="accent1">
                      <a:lumMod val="75000"/>
                    </a:schemeClr>
                  </a:solidFill>
                </a:rPr>
                <a:t>请输入内容</a:t>
              </a:r>
            </a:p>
          </p:txBody>
        </p:sp>
      </p:grpSp>
      <p:sp>
        <p:nvSpPr>
          <p:cNvPr id="165" name="弧形 164">
            <a:extLst>
              <a:ext uri="{FF2B5EF4-FFF2-40B4-BE49-F238E27FC236}">
                <a16:creationId xmlns:a16="http://schemas.microsoft.com/office/drawing/2014/main" id="{DE4DCE5C-1AAD-816B-11CD-D0BEBFF01A6B}"/>
              </a:ext>
            </a:extLst>
          </p:cNvPr>
          <p:cNvSpPr/>
          <p:nvPr/>
        </p:nvSpPr>
        <p:spPr>
          <a:xfrm rot="19800000">
            <a:off x="3543500" y="1452667"/>
            <a:ext cx="5155874" cy="5133070"/>
          </a:xfrm>
          <a:prstGeom prst="arc">
            <a:avLst>
              <a:gd name="adj1" fmla="val 20392224"/>
              <a:gd name="adj2" fmla="val 9844923"/>
            </a:avLst>
          </a:prstGeom>
          <a:noFill/>
          <a:ln w="12700">
            <a:gradFill flip="none" rotWithShape="1">
              <a:gsLst>
                <a:gs pos="100000">
                  <a:schemeClr val="accent1">
                    <a:alpha val="0"/>
                  </a:schemeClr>
                </a:gs>
                <a:gs pos="0">
                  <a:schemeClr val="accent1"/>
                </a:gs>
              </a:gsLst>
              <a:lin ang="108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66" name="文本框 165">
            <a:extLst>
              <a:ext uri="{FF2B5EF4-FFF2-40B4-BE49-F238E27FC236}">
                <a16:creationId xmlns:a16="http://schemas.microsoft.com/office/drawing/2014/main" id="{72D529F3-4245-4A20-3111-6CEC3F236F71}"/>
              </a:ext>
            </a:extLst>
          </p:cNvPr>
          <p:cNvSpPr txBox="1"/>
          <p:nvPr/>
        </p:nvSpPr>
        <p:spPr>
          <a:xfrm>
            <a:off x="4830515" y="3723987"/>
            <a:ext cx="2564806" cy="615553"/>
          </a:xfrm>
          <a:prstGeom prst="rect">
            <a:avLst/>
          </a:prstGeom>
          <a:noFill/>
        </p:spPr>
        <p:txBody>
          <a:bodyPr wrap="none" lIns="0" tIns="0" rIns="0" bIns="0" rtlCol="0">
            <a:spAutoFit/>
          </a:bodyPr>
          <a:lstStyle>
            <a:defPPr>
              <a:defRPr lang="zh-CN"/>
            </a:defPPr>
            <a:lvl1pPr>
              <a:defRPr sz="2600">
                <a:gradFill flip="none" rotWithShape="1">
                  <a:gsLst>
                    <a:gs pos="53058">
                      <a:schemeClr val="accent3">
                        <a:lumMod val="75000"/>
                      </a:schemeClr>
                    </a:gs>
                    <a:gs pos="100000">
                      <a:schemeClr val="accent3"/>
                    </a:gs>
                    <a:gs pos="2000">
                      <a:schemeClr val="accent4"/>
                    </a:gs>
                  </a:gsLst>
                  <a:lin ang="13500000" scaled="1"/>
                  <a:tileRect/>
                </a:gradFill>
                <a:effectLst>
                  <a:outerShdw blurRad="50800" dist="38100" algn="l" rotWithShape="0">
                    <a:schemeClr val="accent4">
                      <a:alpha val="40000"/>
                    </a:schemeClr>
                  </a:outerShdw>
                </a:effectLst>
                <a:latin typeface="+mj-ea"/>
                <a:ea typeface="+mj-ea"/>
              </a:defRPr>
            </a:lvl1pPr>
          </a:lstStyle>
          <a:p>
            <a:pPr algn="ctr"/>
            <a:r>
              <a:rPr lang="zh-CN" altLang="en-US" sz="4000" dirty="0">
                <a:solidFill>
                  <a:schemeClr val="bg1"/>
                </a:solidFill>
              </a:rPr>
              <a:t>请输入标题</a:t>
            </a:r>
          </a:p>
        </p:txBody>
      </p:sp>
      <p:grpSp>
        <p:nvGrpSpPr>
          <p:cNvPr id="3" name="组合 2">
            <a:extLst>
              <a:ext uri="{FF2B5EF4-FFF2-40B4-BE49-F238E27FC236}">
                <a16:creationId xmlns:a16="http://schemas.microsoft.com/office/drawing/2014/main" id="{559B5D12-670D-CF12-7048-99A2873127E3}"/>
              </a:ext>
            </a:extLst>
          </p:cNvPr>
          <p:cNvGrpSpPr/>
          <p:nvPr/>
        </p:nvGrpSpPr>
        <p:grpSpPr>
          <a:xfrm>
            <a:off x="7914627" y="5487306"/>
            <a:ext cx="1675288" cy="417903"/>
            <a:chOff x="8566171" y="5269769"/>
            <a:chExt cx="1675288" cy="417903"/>
          </a:xfrm>
        </p:grpSpPr>
        <p:sp>
          <p:nvSpPr>
            <p:cNvPr id="46" name="矩形: 圆角 45">
              <a:extLst>
                <a:ext uri="{FF2B5EF4-FFF2-40B4-BE49-F238E27FC236}">
                  <a16:creationId xmlns:a16="http://schemas.microsoft.com/office/drawing/2014/main" id="{CE46E162-5232-39E6-8B93-593ACE461D57}"/>
                </a:ext>
              </a:extLst>
            </p:cNvPr>
            <p:cNvSpPr/>
            <p:nvPr/>
          </p:nvSpPr>
          <p:spPr>
            <a:xfrm>
              <a:off x="8566171" y="5269769"/>
              <a:ext cx="1675288" cy="417903"/>
            </a:xfrm>
            <a:prstGeom prst="roundRect">
              <a:avLst>
                <a:gd name="adj" fmla="val 50000"/>
              </a:avLst>
            </a:prstGeom>
            <a:solidFill>
              <a:srgbClr val="FFFFFF"/>
            </a:solidFill>
            <a:ln>
              <a:gradFill flip="none" rotWithShape="1">
                <a:gsLst>
                  <a:gs pos="0">
                    <a:schemeClr val="accent1"/>
                  </a:gs>
                  <a:gs pos="52000">
                    <a:schemeClr val="accent3"/>
                  </a:gs>
                  <a:gs pos="100000">
                    <a:schemeClr val="accent4"/>
                  </a:gs>
                </a:gsLst>
                <a:lin ang="0" scaled="1"/>
                <a:tileRect/>
              </a:gradFill>
            </a:ln>
            <a:effectLst>
              <a:outerShdw blurRad="139700" dist="38100" dir="2700000" algn="tl" rotWithShape="0">
                <a:srgbClr val="645FE6">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7" name="文本框 46">
              <a:extLst>
                <a:ext uri="{FF2B5EF4-FFF2-40B4-BE49-F238E27FC236}">
                  <a16:creationId xmlns:a16="http://schemas.microsoft.com/office/drawing/2014/main" id="{D3ED323D-4AB0-2B0E-A086-145CDDC23664}"/>
                </a:ext>
              </a:extLst>
            </p:cNvPr>
            <p:cNvSpPr txBox="1"/>
            <p:nvPr/>
          </p:nvSpPr>
          <p:spPr>
            <a:xfrm>
              <a:off x="8804787" y="5316112"/>
              <a:ext cx="1198056" cy="325217"/>
            </a:xfrm>
            <a:prstGeom prst="rect">
              <a:avLst/>
            </a:prstGeom>
            <a:noFill/>
          </p:spPr>
          <p:txBody>
            <a:bodyPr wrap="square" lIns="0" tIns="0" rIns="0" bIns="0" rtlCol="0">
              <a:spAutoFit/>
            </a:bodyPr>
            <a:lstStyle/>
            <a:p>
              <a:pPr>
                <a:lnSpc>
                  <a:spcPct val="125000"/>
                </a:lnSpc>
              </a:pPr>
              <a:r>
                <a:rPr lang="zh-CN" altLang="en-US" dirty="0">
                  <a:solidFill>
                    <a:schemeClr val="accent1">
                      <a:lumMod val="75000"/>
                    </a:schemeClr>
                  </a:solidFill>
                </a:rPr>
                <a:t>请输入内容</a:t>
              </a:r>
            </a:p>
          </p:txBody>
        </p:sp>
      </p:grpSp>
      <p:grpSp>
        <p:nvGrpSpPr>
          <p:cNvPr id="133" name="组合 132">
            <a:extLst>
              <a:ext uri="{FF2B5EF4-FFF2-40B4-BE49-F238E27FC236}">
                <a16:creationId xmlns:a16="http://schemas.microsoft.com/office/drawing/2014/main" id="{F9BA1D78-E36C-5EEC-8731-A5A7C10AF8FB}"/>
              </a:ext>
            </a:extLst>
          </p:cNvPr>
          <p:cNvGrpSpPr/>
          <p:nvPr/>
        </p:nvGrpSpPr>
        <p:grpSpPr>
          <a:xfrm>
            <a:off x="7707232" y="1839172"/>
            <a:ext cx="1675288" cy="417903"/>
            <a:chOff x="8566171" y="5269769"/>
            <a:chExt cx="1675288" cy="417903"/>
          </a:xfrm>
        </p:grpSpPr>
        <p:sp>
          <p:nvSpPr>
            <p:cNvPr id="134" name="矩形: 圆角 133">
              <a:extLst>
                <a:ext uri="{FF2B5EF4-FFF2-40B4-BE49-F238E27FC236}">
                  <a16:creationId xmlns:a16="http://schemas.microsoft.com/office/drawing/2014/main" id="{0290D86C-0DE3-9B7E-FD0A-EFEA7DB98DB1}"/>
                </a:ext>
              </a:extLst>
            </p:cNvPr>
            <p:cNvSpPr/>
            <p:nvPr/>
          </p:nvSpPr>
          <p:spPr>
            <a:xfrm>
              <a:off x="8566171" y="5269769"/>
              <a:ext cx="1675288" cy="417903"/>
            </a:xfrm>
            <a:prstGeom prst="roundRect">
              <a:avLst>
                <a:gd name="adj" fmla="val 50000"/>
              </a:avLst>
            </a:prstGeom>
            <a:solidFill>
              <a:srgbClr val="FFFFFF"/>
            </a:solidFill>
            <a:ln>
              <a:gradFill flip="none" rotWithShape="1">
                <a:gsLst>
                  <a:gs pos="0">
                    <a:schemeClr val="accent1"/>
                  </a:gs>
                  <a:gs pos="52000">
                    <a:schemeClr val="accent3"/>
                  </a:gs>
                  <a:gs pos="100000">
                    <a:schemeClr val="accent4"/>
                  </a:gs>
                </a:gsLst>
                <a:lin ang="0" scaled="1"/>
                <a:tileRect/>
              </a:gradFill>
            </a:ln>
            <a:effectLst>
              <a:outerShdw blurRad="139700" dist="38100" dir="2700000" algn="tl" rotWithShape="0">
                <a:srgbClr val="645FE6">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5" name="文本框 134">
              <a:extLst>
                <a:ext uri="{FF2B5EF4-FFF2-40B4-BE49-F238E27FC236}">
                  <a16:creationId xmlns:a16="http://schemas.microsoft.com/office/drawing/2014/main" id="{FF62DE5C-29C9-D283-CC96-618AFA8875F2}"/>
                </a:ext>
              </a:extLst>
            </p:cNvPr>
            <p:cNvSpPr txBox="1"/>
            <p:nvPr/>
          </p:nvSpPr>
          <p:spPr>
            <a:xfrm>
              <a:off x="8804787" y="5316112"/>
              <a:ext cx="1198056" cy="325217"/>
            </a:xfrm>
            <a:prstGeom prst="rect">
              <a:avLst/>
            </a:prstGeom>
            <a:noFill/>
          </p:spPr>
          <p:txBody>
            <a:bodyPr wrap="square" lIns="0" tIns="0" rIns="0" bIns="0" rtlCol="0">
              <a:spAutoFit/>
            </a:bodyPr>
            <a:lstStyle/>
            <a:p>
              <a:pPr>
                <a:lnSpc>
                  <a:spcPct val="125000"/>
                </a:lnSpc>
              </a:pPr>
              <a:r>
                <a:rPr lang="zh-CN" altLang="en-US" dirty="0">
                  <a:solidFill>
                    <a:schemeClr val="accent1">
                      <a:lumMod val="75000"/>
                    </a:schemeClr>
                  </a:solidFill>
                </a:rPr>
                <a:t>请输入内容</a:t>
              </a:r>
            </a:p>
          </p:txBody>
        </p:sp>
      </p:grpSp>
      <p:grpSp>
        <p:nvGrpSpPr>
          <p:cNvPr id="136" name="组合 135">
            <a:extLst>
              <a:ext uri="{FF2B5EF4-FFF2-40B4-BE49-F238E27FC236}">
                <a16:creationId xmlns:a16="http://schemas.microsoft.com/office/drawing/2014/main" id="{3B69C8AF-F185-3BB5-A373-D91BE91A3BE0}"/>
              </a:ext>
            </a:extLst>
          </p:cNvPr>
          <p:cNvGrpSpPr/>
          <p:nvPr/>
        </p:nvGrpSpPr>
        <p:grpSpPr>
          <a:xfrm>
            <a:off x="8203023" y="2753607"/>
            <a:ext cx="1675288" cy="417903"/>
            <a:chOff x="8566171" y="5269769"/>
            <a:chExt cx="1675288" cy="417903"/>
          </a:xfrm>
        </p:grpSpPr>
        <p:sp>
          <p:nvSpPr>
            <p:cNvPr id="137" name="矩形: 圆角 136">
              <a:extLst>
                <a:ext uri="{FF2B5EF4-FFF2-40B4-BE49-F238E27FC236}">
                  <a16:creationId xmlns:a16="http://schemas.microsoft.com/office/drawing/2014/main" id="{6B652E4A-3C97-AD8A-B76F-809890376716}"/>
                </a:ext>
              </a:extLst>
            </p:cNvPr>
            <p:cNvSpPr/>
            <p:nvPr/>
          </p:nvSpPr>
          <p:spPr>
            <a:xfrm>
              <a:off x="8566171" y="5269769"/>
              <a:ext cx="1675288" cy="417903"/>
            </a:xfrm>
            <a:prstGeom prst="roundRect">
              <a:avLst>
                <a:gd name="adj" fmla="val 50000"/>
              </a:avLst>
            </a:prstGeom>
            <a:solidFill>
              <a:srgbClr val="FFFFFF"/>
            </a:solidFill>
            <a:ln>
              <a:gradFill flip="none" rotWithShape="1">
                <a:gsLst>
                  <a:gs pos="0">
                    <a:schemeClr val="accent1"/>
                  </a:gs>
                  <a:gs pos="52000">
                    <a:schemeClr val="accent3"/>
                  </a:gs>
                  <a:gs pos="100000">
                    <a:schemeClr val="accent4"/>
                  </a:gs>
                </a:gsLst>
                <a:lin ang="0" scaled="1"/>
                <a:tileRect/>
              </a:gradFill>
            </a:ln>
            <a:effectLst>
              <a:outerShdw blurRad="139700" dist="38100" dir="2700000" algn="tl" rotWithShape="0">
                <a:srgbClr val="645FE6">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8" name="文本框 137">
              <a:extLst>
                <a:ext uri="{FF2B5EF4-FFF2-40B4-BE49-F238E27FC236}">
                  <a16:creationId xmlns:a16="http://schemas.microsoft.com/office/drawing/2014/main" id="{EA10DCBC-248D-9A9D-08C9-5F90E5C39FAB}"/>
                </a:ext>
              </a:extLst>
            </p:cNvPr>
            <p:cNvSpPr txBox="1"/>
            <p:nvPr/>
          </p:nvSpPr>
          <p:spPr>
            <a:xfrm>
              <a:off x="8804787" y="5316112"/>
              <a:ext cx="1198056" cy="325217"/>
            </a:xfrm>
            <a:prstGeom prst="rect">
              <a:avLst/>
            </a:prstGeom>
            <a:noFill/>
          </p:spPr>
          <p:txBody>
            <a:bodyPr wrap="square" lIns="0" tIns="0" rIns="0" bIns="0" rtlCol="0">
              <a:spAutoFit/>
            </a:bodyPr>
            <a:lstStyle/>
            <a:p>
              <a:pPr>
                <a:lnSpc>
                  <a:spcPct val="125000"/>
                </a:lnSpc>
              </a:pPr>
              <a:r>
                <a:rPr lang="zh-CN" altLang="en-US" dirty="0">
                  <a:solidFill>
                    <a:schemeClr val="accent1">
                      <a:lumMod val="75000"/>
                    </a:schemeClr>
                  </a:solidFill>
                </a:rPr>
                <a:t>请输入内容</a:t>
              </a:r>
            </a:p>
          </p:txBody>
        </p:sp>
      </p:grpSp>
      <p:grpSp>
        <p:nvGrpSpPr>
          <p:cNvPr id="139" name="组合 138">
            <a:extLst>
              <a:ext uri="{FF2B5EF4-FFF2-40B4-BE49-F238E27FC236}">
                <a16:creationId xmlns:a16="http://schemas.microsoft.com/office/drawing/2014/main" id="{A95163C2-6065-605B-D7C3-18FCC1B7D0F1}"/>
              </a:ext>
            </a:extLst>
          </p:cNvPr>
          <p:cNvGrpSpPr/>
          <p:nvPr/>
        </p:nvGrpSpPr>
        <p:grpSpPr>
          <a:xfrm>
            <a:off x="8490738" y="3677644"/>
            <a:ext cx="1675288" cy="417903"/>
            <a:chOff x="8566171" y="5269769"/>
            <a:chExt cx="1675288" cy="417903"/>
          </a:xfrm>
        </p:grpSpPr>
        <p:sp>
          <p:nvSpPr>
            <p:cNvPr id="140" name="矩形: 圆角 139">
              <a:extLst>
                <a:ext uri="{FF2B5EF4-FFF2-40B4-BE49-F238E27FC236}">
                  <a16:creationId xmlns:a16="http://schemas.microsoft.com/office/drawing/2014/main" id="{CF1D0926-BD69-9627-7892-E14F4B3141F9}"/>
                </a:ext>
              </a:extLst>
            </p:cNvPr>
            <p:cNvSpPr/>
            <p:nvPr/>
          </p:nvSpPr>
          <p:spPr>
            <a:xfrm>
              <a:off x="8566171" y="5269769"/>
              <a:ext cx="1675288" cy="417903"/>
            </a:xfrm>
            <a:prstGeom prst="roundRect">
              <a:avLst>
                <a:gd name="adj" fmla="val 50000"/>
              </a:avLst>
            </a:prstGeom>
            <a:solidFill>
              <a:srgbClr val="FFFFFF"/>
            </a:solidFill>
            <a:ln>
              <a:gradFill flip="none" rotWithShape="1">
                <a:gsLst>
                  <a:gs pos="0">
                    <a:schemeClr val="accent1"/>
                  </a:gs>
                  <a:gs pos="52000">
                    <a:schemeClr val="accent3"/>
                  </a:gs>
                  <a:gs pos="100000">
                    <a:schemeClr val="accent4"/>
                  </a:gs>
                </a:gsLst>
                <a:lin ang="0" scaled="1"/>
                <a:tileRect/>
              </a:gradFill>
            </a:ln>
            <a:effectLst>
              <a:outerShdw blurRad="139700" dist="38100" dir="2700000" algn="tl" rotWithShape="0">
                <a:srgbClr val="645FE6">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1" name="文本框 140">
              <a:extLst>
                <a:ext uri="{FF2B5EF4-FFF2-40B4-BE49-F238E27FC236}">
                  <a16:creationId xmlns:a16="http://schemas.microsoft.com/office/drawing/2014/main" id="{3B62E086-EBDC-7E6F-B5A5-63783A0F6996}"/>
                </a:ext>
              </a:extLst>
            </p:cNvPr>
            <p:cNvSpPr txBox="1"/>
            <p:nvPr/>
          </p:nvSpPr>
          <p:spPr>
            <a:xfrm>
              <a:off x="8804787" y="5316112"/>
              <a:ext cx="1198056" cy="325217"/>
            </a:xfrm>
            <a:prstGeom prst="rect">
              <a:avLst/>
            </a:prstGeom>
            <a:noFill/>
          </p:spPr>
          <p:txBody>
            <a:bodyPr wrap="square" lIns="0" tIns="0" rIns="0" bIns="0" rtlCol="0">
              <a:spAutoFit/>
            </a:bodyPr>
            <a:lstStyle/>
            <a:p>
              <a:pPr>
                <a:lnSpc>
                  <a:spcPct val="125000"/>
                </a:lnSpc>
              </a:pPr>
              <a:r>
                <a:rPr lang="zh-CN" altLang="en-US" dirty="0">
                  <a:solidFill>
                    <a:schemeClr val="accent1">
                      <a:lumMod val="75000"/>
                    </a:schemeClr>
                  </a:solidFill>
                </a:rPr>
                <a:t>请输入内容</a:t>
              </a:r>
            </a:p>
          </p:txBody>
        </p:sp>
      </p:grpSp>
      <p:grpSp>
        <p:nvGrpSpPr>
          <p:cNvPr id="145" name="组合 144">
            <a:extLst>
              <a:ext uri="{FF2B5EF4-FFF2-40B4-BE49-F238E27FC236}">
                <a16:creationId xmlns:a16="http://schemas.microsoft.com/office/drawing/2014/main" id="{E6A50301-1985-ADB5-973C-5623FBDD31D1}"/>
              </a:ext>
            </a:extLst>
          </p:cNvPr>
          <p:cNvGrpSpPr/>
          <p:nvPr/>
        </p:nvGrpSpPr>
        <p:grpSpPr>
          <a:xfrm>
            <a:off x="8337480" y="4582475"/>
            <a:ext cx="1675288" cy="417903"/>
            <a:chOff x="8566171" y="5269769"/>
            <a:chExt cx="1675288" cy="417903"/>
          </a:xfrm>
        </p:grpSpPr>
        <p:sp>
          <p:nvSpPr>
            <p:cNvPr id="146" name="矩形: 圆角 145">
              <a:extLst>
                <a:ext uri="{FF2B5EF4-FFF2-40B4-BE49-F238E27FC236}">
                  <a16:creationId xmlns:a16="http://schemas.microsoft.com/office/drawing/2014/main" id="{69499440-6788-2F42-286C-815A2BA86361}"/>
                </a:ext>
              </a:extLst>
            </p:cNvPr>
            <p:cNvSpPr/>
            <p:nvPr/>
          </p:nvSpPr>
          <p:spPr>
            <a:xfrm>
              <a:off x="8566171" y="5269769"/>
              <a:ext cx="1675288" cy="417903"/>
            </a:xfrm>
            <a:prstGeom prst="roundRect">
              <a:avLst>
                <a:gd name="adj" fmla="val 50000"/>
              </a:avLst>
            </a:prstGeom>
            <a:solidFill>
              <a:srgbClr val="FFFFFF"/>
            </a:solidFill>
            <a:ln>
              <a:gradFill flip="none" rotWithShape="1">
                <a:gsLst>
                  <a:gs pos="0">
                    <a:schemeClr val="accent1"/>
                  </a:gs>
                  <a:gs pos="52000">
                    <a:schemeClr val="accent3"/>
                  </a:gs>
                  <a:gs pos="100000">
                    <a:schemeClr val="accent4"/>
                  </a:gs>
                </a:gsLst>
                <a:lin ang="0" scaled="1"/>
                <a:tileRect/>
              </a:gradFill>
            </a:ln>
            <a:effectLst>
              <a:outerShdw blurRad="139700" dist="38100" dir="2700000" algn="tl" rotWithShape="0">
                <a:srgbClr val="645FE6">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7" name="文本框 146">
              <a:extLst>
                <a:ext uri="{FF2B5EF4-FFF2-40B4-BE49-F238E27FC236}">
                  <a16:creationId xmlns:a16="http://schemas.microsoft.com/office/drawing/2014/main" id="{0AB9C429-240E-5CB7-9D67-62CE3F3F3C49}"/>
                </a:ext>
              </a:extLst>
            </p:cNvPr>
            <p:cNvSpPr txBox="1"/>
            <p:nvPr/>
          </p:nvSpPr>
          <p:spPr>
            <a:xfrm>
              <a:off x="8804787" y="5316112"/>
              <a:ext cx="1198056" cy="325217"/>
            </a:xfrm>
            <a:prstGeom prst="rect">
              <a:avLst/>
            </a:prstGeom>
            <a:noFill/>
          </p:spPr>
          <p:txBody>
            <a:bodyPr wrap="square" lIns="0" tIns="0" rIns="0" bIns="0" rtlCol="0">
              <a:spAutoFit/>
            </a:bodyPr>
            <a:lstStyle/>
            <a:p>
              <a:pPr>
                <a:lnSpc>
                  <a:spcPct val="125000"/>
                </a:lnSpc>
              </a:pPr>
              <a:r>
                <a:rPr lang="zh-CN" altLang="en-US" dirty="0">
                  <a:solidFill>
                    <a:schemeClr val="accent1">
                      <a:lumMod val="75000"/>
                    </a:schemeClr>
                  </a:solidFill>
                </a:rPr>
                <a:t>请输入内容</a:t>
              </a:r>
            </a:p>
          </p:txBody>
        </p:sp>
      </p:grpSp>
      <p:sp>
        <p:nvSpPr>
          <p:cNvPr id="167" name="图形 170">
            <a:extLst>
              <a:ext uri="{FF2B5EF4-FFF2-40B4-BE49-F238E27FC236}">
                <a16:creationId xmlns:a16="http://schemas.microsoft.com/office/drawing/2014/main" id="{0E4F36E2-E6C3-099B-8587-ABBFBD2EFAE2}"/>
              </a:ext>
            </a:extLst>
          </p:cNvPr>
          <p:cNvSpPr/>
          <p:nvPr/>
        </p:nvSpPr>
        <p:spPr>
          <a:xfrm>
            <a:off x="5058438" y="2973552"/>
            <a:ext cx="2099418" cy="2099888"/>
          </a:xfrm>
          <a:custGeom>
            <a:avLst/>
            <a:gdLst>
              <a:gd name="connsiteX0" fmla="*/ 1098281 w 1905129"/>
              <a:gd name="connsiteY0" fmla="*/ 1105013 h 1885847"/>
              <a:gd name="connsiteX1" fmla="*/ 638644 w 1905129"/>
              <a:gd name="connsiteY1" fmla="*/ 1105013 h 1885847"/>
              <a:gd name="connsiteX2" fmla="*/ 596885 w 1905129"/>
              <a:gd name="connsiteY2" fmla="*/ 1063640 h 1885847"/>
              <a:gd name="connsiteX3" fmla="*/ 596885 w 1905129"/>
              <a:gd name="connsiteY3" fmla="*/ 961373 h 1885847"/>
              <a:gd name="connsiteX4" fmla="*/ 565931 w 1905129"/>
              <a:gd name="connsiteY4" fmla="*/ 961373 h 1885847"/>
              <a:gd name="connsiteX5" fmla="*/ 525632 w 1905129"/>
              <a:gd name="connsiteY5" fmla="*/ 918837 h 1885847"/>
              <a:gd name="connsiteX6" fmla="*/ 525632 w 1905129"/>
              <a:gd name="connsiteY6" fmla="*/ 677302 h 1885847"/>
              <a:gd name="connsiteX7" fmla="*/ 567099 w 1905129"/>
              <a:gd name="connsiteY7" fmla="*/ 635929 h 1885847"/>
              <a:gd name="connsiteX8" fmla="*/ 1340363 w 1905129"/>
              <a:gd name="connsiteY8" fmla="*/ 635929 h 1885847"/>
              <a:gd name="connsiteX9" fmla="*/ 1381828 w 1905129"/>
              <a:gd name="connsiteY9" fmla="*/ 677302 h 1885847"/>
              <a:gd name="connsiteX10" fmla="*/ 1381828 w 1905129"/>
              <a:gd name="connsiteY10" fmla="*/ 918837 h 1885847"/>
              <a:gd name="connsiteX11" fmla="*/ 1340958 w 1905129"/>
              <a:gd name="connsiteY11" fmla="*/ 961366 h 1885847"/>
              <a:gd name="connsiteX12" fmla="*/ 1340363 w 1905129"/>
              <a:gd name="connsiteY12" fmla="*/ 961373 h 1885847"/>
              <a:gd name="connsiteX13" fmla="*/ 711063 w 1905129"/>
              <a:gd name="connsiteY13" fmla="*/ 961373 h 1885847"/>
              <a:gd name="connsiteX14" fmla="*/ 695945 w 1905129"/>
              <a:gd name="connsiteY14" fmla="*/ 941787 h 1885847"/>
              <a:gd name="connsiteX15" fmla="*/ 711063 w 1905129"/>
              <a:gd name="connsiteY15" fmla="*/ 926703 h 1885847"/>
              <a:gd name="connsiteX16" fmla="*/ 1340363 w 1905129"/>
              <a:gd name="connsiteY16" fmla="*/ 926703 h 1885847"/>
              <a:gd name="connsiteX17" fmla="*/ 1347079 w 1905129"/>
              <a:gd name="connsiteY17" fmla="*/ 920002 h 1885847"/>
              <a:gd name="connsiteX18" fmla="*/ 1347079 w 1905129"/>
              <a:gd name="connsiteY18" fmla="*/ 677302 h 1885847"/>
              <a:gd name="connsiteX19" fmla="*/ 1340972 w 1905129"/>
              <a:gd name="connsiteY19" fmla="*/ 670044 h 1885847"/>
              <a:gd name="connsiteX20" fmla="*/ 1340363 w 1905129"/>
              <a:gd name="connsiteY20" fmla="*/ 670018 h 1885847"/>
              <a:gd name="connsiteX21" fmla="*/ 565931 w 1905129"/>
              <a:gd name="connsiteY21" fmla="*/ 670018 h 1885847"/>
              <a:gd name="connsiteX22" fmla="*/ 559215 w 1905129"/>
              <a:gd name="connsiteY22" fmla="*/ 676718 h 1885847"/>
              <a:gd name="connsiteX23" fmla="*/ 559215 w 1905129"/>
              <a:gd name="connsiteY23" fmla="*/ 918253 h 1885847"/>
              <a:gd name="connsiteX24" fmla="*/ 565931 w 1905129"/>
              <a:gd name="connsiteY24" fmla="*/ 924955 h 1885847"/>
              <a:gd name="connsiteX25" fmla="*/ 613238 w 1905129"/>
              <a:gd name="connsiteY25" fmla="*/ 924955 h 1885847"/>
              <a:gd name="connsiteX26" fmla="*/ 630470 w 1905129"/>
              <a:gd name="connsiteY26" fmla="*/ 942142 h 1885847"/>
              <a:gd name="connsiteX27" fmla="*/ 630466 w 1905129"/>
              <a:gd name="connsiteY27" fmla="*/ 942437 h 1885847"/>
              <a:gd name="connsiteX28" fmla="*/ 630466 w 1905129"/>
              <a:gd name="connsiteY28" fmla="*/ 1063058 h 1885847"/>
              <a:gd name="connsiteX29" fmla="*/ 637475 w 1905129"/>
              <a:gd name="connsiteY29" fmla="*/ 1070050 h 1885847"/>
              <a:gd name="connsiteX30" fmla="*/ 1098281 w 1905129"/>
              <a:gd name="connsiteY30" fmla="*/ 1070050 h 1885847"/>
              <a:gd name="connsiteX31" fmla="*/ 1115509 w 1905129"/>
              <a:gd name="connsiteY31" fmla="*/ 1087240 h 1885847"/>
              <a:gd name="connsiteX32" fmla="*/ 1098281 w 1905129"/>
              <a:gd name="connsiteY32" fmla="*/ 1104429 h 1885847"/>
              <a:gd name="connsiteX33" fmla="*/ 1170992 w 1905129"/>
              <a:gd name="connsiteY33" fmla="*/ 1249817 h 1885847"/>
              <a:gd name="connsiteX34" fmla="*/ 735300 w 1905129"/>
              <a:gd name="connsiteY34" fmla="*/ 1249817 h 1885847"/>
              <a:gd name="connsiteX35" fmla="*/ 693835 w 1905129"/>
              <a:gd name="connsiteY35" fmla="*/ 1208444 h 1885847"/>
              <a:gd name="connsiteX36" fmla="*/ 693835 w 1905129"/>
              <a:gd name="connsiteY36" fmla="*/ 1184262 h 1885847"/>
              <a:gd name="connsiteX37" fmla="*/ 713467 w 1905129"/>
              <a:gd name="connsiteY37" fmla="*/ 1169178 h 1885847"/>
              <a:gd name="connsiteX38" fmla="*/ 728585 w 1905129"/>
              <a:gd name="connsiteY38" fmla="*/ 1184262 h 1885847"/>
              <a:gd name="connsiteX39" fmla="*/ 728585 w 1905129"/>
              <a:gd name="connsiteY39" fmla="*/ 1208444 h 1885847"/>
              <a:gd name="connsiteX40" fmla="*/ 735003 w 1905129"/>
              <a:gd name="connsiteY40" fmla="*/ 1215432 h 1885847"/>
              <a:gd name="connsiteX41" fmla="*/ 735300 w 1905129"/>
              <a:gd name="connsiteY41" fmla="*/ 1215437 h 1885847"/>
              <a:gd name="connsiteX42" fmla="*/ 1170992 w 1905129"/>
              <a:gd name="connsiteY42" fmla="*/ 1215437 h 1885847"/>
              <a:gd name="connsiteX43" fmla="*/ 1177715 w 1905129"/>
              <a:gd name="connsiteY43" fmla="*/ 1208742 h 1885847"/>
              <a:gd name="connsiteX44" fmla="*/ 1177709 w 1905129"/>
              <a:gd name="connsiteY44" fmla="*/ 1208444 h 1885847"/>
              <a:gd name="connsiteX45" fmla="*/ 1177709 w 1905129"/>
              <a:gd name="connsiteY45" fmla="*/ 1087823 h 1885847"/>
              <a:gd name="connsiteX46" fmla="*/ 1194935 w 1905129"/>
              <a:gd name="connsiteY46" fmla="*/ 1070630 h 1885847"/>
              <a:gd name="connsiteX47" fmla="*/ 1195231 w 1905129"/>
              <a:gd name="connsiteY47" fmla="*/ 1070633 h 1885847"/>
              <a:gd name="connsiteX48" fmla="*/ 1267650 w 1905129"/>
              <a:gd name="connsiteY48" fmla="*/ 1070633 h 1885847"/>
              <a:gd name="connsiteX49" fmla="*/ 1274659 w 1905129"/>
              <a:gd name="connsiteY49" fmla="*/ 1063640 h 1885847"/>
              <a:gd name="connsiteX50" fmla="*/ 1274659 w 1905129"/>
              <a:gd name="connsiteY50" fmla="*/ 1039458 h 1885847"/>
              <a:gd name="connsiteX51" fmla="*/ 1291887 w 1905129"/>
              <a:gd name="connsiteY51" fmla="*/ 1022267 h 1885847"/>
              <a:gd name="connsiteX52" fmla="*/ 1309117 w 1905129"/>
              <a:gd name="connsiteY52" fmla="*/ 1039458 h 1885847"/>
              <a:gd name="connsiteX53" fmla="*/ 1309117 w 1905129"/>
              <a:gd name="connsiteY53" fmla="*/ 1063640 h 1885847"/>
              <a:gd name="connsiteX54" fmla="*/ 1267650 w 1905129"/>
              <a:gd name="connsiteY54" fmla="*/ 1105013 h 1885847"/>
              <a:gd name="connsiteX55" fmla="*/ 1212459 w 1905129"/>
              <a:gd name="connsiteY55" fmla="*/ 1105013 h 1885847"/>
              <a:gd name="connsiteX56" fmla="*/ 1212459 w 1905129"/>
              <a:gd name="connsiteY56" fmla="*/ 1208444 h 1885847"/>
              <a:gd name="connsiteX57" fmla="*/ 1170992 w 1905129"/>
              <a:gd name="connsiteY57" fmla="*/ 1249817 h 1885847"/>
              <a:gd name="connsiteX58" fmla="*/ 953146 w 1905129"/>
              <a:gd name="connsiteY58" fmla="*/ 863479 h 1885847"/>
              <a:gd name="connsiteX59" fmla="*/ 935918 w 1905129"/>
              <a:gd name="connsiteY59" fmla="*/ 846876 h 1885847"/>
              <a:gd name="connsiteX60" fmla="*/ 935918 w 1905129"/>
              <a:gd name="connsiteY60" fmla="*/ 846288 h 1885847"/>
              <a:gd name="connsiteX61" fmla="*/ 935918 w 1905129"/>
              <a:gd name="connsiteY61" fmla="*/ 749849 h 1885847"/>
              <a:gd name="connsiteX62" fmla="*/ 953146 w 1905129"/>
              <a:gd name="connsiteY62" fmla="*/ 732660 h 1885847"/>
              <a:gd name="connsiteX63" fmla="*/ 970376 w 1905129"/>
              <a:gd name="connsiteY63" fmla="*/ 749849 h 1885847"/>
              <a:gd name="connsiteX64" fmla="*/ 970376 w 1905129"/>
              <a:gd name="connsiteY64" fmla="*/ 846288 h 1885847"/>
              <a:gd name="connsiteX65" fmla="*/ 953737 w 1905129"/>
              <a:gd name="connsiteY65" fmla="*/ 863479 h 1885847"/>
              <a:gd name="connsiteX66" fmla="*/ 953146 w 1905129"/>
              <a:gd name="connsiteY66" fmla="*/ 863479 h 1885847"/>
              <a:gd name="connsiteX67" fmla="*/ 1098281 w 1905129"/>
              <a:gd name="connsiteY67" fmla="*/ 863479 h 1885847"/>
              <a:gd name="connsiteX68" fmla="*/ 1081051 w 1905129"/>
              <a:gd name="connsiteY68" fmla="*/ 846876 h 1885847"/>
              <a:gd name="connsiteX69" fmla="*/ 1081051 w 1905129"/>
              <a:gd name="connsiteY69" fmla="*/ 846288 h 1885847"/>
              <a:gd name="connsiteX70" fmla="*/ 1081051 w 1905129"/>
              <a:gd name="connsiteY70" fmla="*/ 749849 h 1885847"/>
              <a:gd name="connsiteX71" fmla="*/ 1097985 w 1905129"/>
              <a:gd name="connsiteY71" fmla="*/ 732371 h 1885847"/>
              <a:gd name="connsiteX72" fmla="*/ 1098281 w 1905129"/>
              <a:gd name="connsiteY72" fmla="*/ 732369 h 1885847"/>
              <a:gd name="connsiteX73" fmla="*/ 1115800 w 1905129"/>
              <a:gd name="connsiteY73" fmla="*/ 749849 h 1885847"/>
              <a:gd name="connsiteX74" fmla="*/ 1115800 w 1905129"/>
              <a:gd name="connsiteY74" fmla="*/ 846288 h 1885847"/>
              <a:gd name="connsiteX75" fmla="*/ 1098574 w 1905129"/>
              <a:gd name="connsiteY75" fmla="*/ 863481 h 1885847"/>
              <a:gd name="connsiteX76" fmla="*/ 1098281 w 1905129"/>
              <a:gd name="connsiteY76" fmla="*/ 863479 h 1885847"/>
              <a:gd name="connsiteX77" fmla="*/ 1243413 w 1905129"/>
              <a:gd name="connsiteY77" fmla="*/ 863479 h 1885847"/>
              <a:gd name="connsiteX78" fmla="*/ 1226183 w 1905129"/>
              <a:gd name="connsiteY78" fmla="*/ 846288 h 1885847"/>
              <a:gd name="connsiteX79" fmla="*/ 1226183 w 1905129"/>
              <a:gd name="connsiteY79" fmla="*/ 749849 h 1885847"/>
              <a:gd name="connsiteX80" fmla="*/ 1241301 w 1905129"/>
              <a:gd name="connsiteY80" fmla="*/ 730262 h 1885847"/>
              <a:gd name="connsiteX81" fmla="*/ 1260935 w 1905129"/>
              <a:gd name="connsiteY81" fmla="*/ 745346 h 1885847"/>
              <a:gd name="connsiteX82" fmla="*/ 1260935 w 1905129"/>
              <a:gd name="connsiteY82" fmla="*/ 749849 h 1885847"/>
              <a:gd name="connsiteX83" fmla="*/ 1260935 w 1905129"/>
              <a:gd name="connsiteY83" fmla="*/ 846288 h 1885847"/>
              <a:gd name="connsiteX84" fmla="*/ 1243707 w 1905129"/>
              <a:gd name="connsiteY84" fmla="*/ 863481 h 1885847"/>
              <a:gd name="connsiteX85" fmla="*/ 1243413 w 1905129"/>
              <a:gd name="connsiteY85" fmla="*/ 863479 h 1885847"/>
              <a:gd name="connsiteX86" fmla="*/ 662881 w 1905129"/>
              <a:gd name="connsiteY86" fmla="*/ 863479 h 1885847"/>
              <a:gd name="connsiteX87" fmla="*/ 645363 w 1905129"/>
              <a:gd name="connsiteY87" fmla="*/ 846583 h 1885847"/>
              <a:gd name="connsiteX88" fmla="*/ 645359 w 1905129"/>
              <a:gd name="connsiteY88" fmla="*/ 846288 h 1885847"/>
              <a:gd name="connsiteX89" fmla="*/ 645359 w 1905129"/>
              <a:gd name="connsiteY89" fmla="*/ 749849 h 1885847"/>
              <a:gd name="connsiteX90" fmla="*/ 660478 w 1905129"/>
              <a:gd name="connsiteY90" fmla="*/ 730262 h 1885847"/>
              <a:gd name="connsiteX91" fmla="*/ 680111 w 1905129"/>
              <a:gd name="connsiteY91" fmla="*/ 745346 h 1885847"/>
              <a:gd name="connsiteX92" fmla="*/ 680111 w 1905129"/>
              <a:gd name="connsiteY92" fmla="*/ 749849 h 1885847"/>
              <a:gd name="connsiteX93" fmla="*/ 680111 w 1905129"/>
              <a:gd name="connsiteY93" fmla="*/ 846288 h 1885847"/>
              <a:gd name="connsiteX94" fmla="*/ 662881 w 1905129"/>
              <a:gd name="connsiteY94" fmla="*/ 863479 h 1885847"/>
              <a:gd name="connsiteX95" fmla="*/ 808014 w 1905129"/>
              <a:gd name="connsiteY95" fmla="*/ 863479 h 1885847"/>
              <a:gd name="connsiteX96" fmla="*/ 790496 w 1905129"/>
              <a:gd name="connsiteY96" fmla="*/ 846583 h 1885847"/>
              <a:gd name="connsiteX97" fmla="*/ 790492 w 1905129"/>
              <a:gd name="connsiteY97" fmla="*/ 846288 h 1885847"/>
              <a:gd name="connsiteX98" fmla="*/ 790492 w 1905129"/>
              <a:gd name="connsiteY98" fmla="*/ 749849 h 1885847"/>
              <a:gd name="connsiteX99" fmla="*/ 808014 w 1905129"/>
              <a:gd name="connsiteY99" fmla="*/ 732369 h 1885847"/>
              <a:gd name="connsiteX100" fmla="*/ 825245 w 1905129"/>
              <a:gd name="connsiteY100" fmla="*/ 749556 h 1885847"/>
              <a:gd name="connsiteX101" fmla="*/ 825243 w 1905129"/>
              <a:gd name="connsiteY101" fmla="*/ 749849 h 1885847"/>
              <a:gd name="connsiteX102" fmla="*/ 825243 w 1905129"/>
              <a:gd name="connsiteY102" fmla="*/ 846288 h 1885847"/>
              <a:gd name="connsiteX103" fmla="*/ 808602 w 1905129"/>
              <a:gd name="connsiteY103" fmla="*/ 863479 h 1885847"/>
              <a:gd name="connsiteX104" fmla="*/ 808014 w 1905129"/>
              <a:gd name="connsiteY104" fmla="*/ 863479 h 1885847"/>
              <a:gd name="connsiteX105" fmla="*/ 82057 w 1905129"/>
              <a:gd name="connsiteY105" fmla="*/ 570956 h 1885847"/>
              <a:gd name="connsiteX106" fmla="*/ 82057 w 1905129"/>
              <a:gd name="connsiteY106" fmla="*/ 573579 h 1885847"/>
              <a:gd name="connsiteX107" fmla="*/ 114810 w 1905129"/>
              <a:gd name="connsiteY107" fmla="*/ 598676 h 1885847"/>
              <a:gd name="connsiteX108" fmla="*/ 116807 w 1905129"/>
              <a:gd name="connsiteY108" fmla="*/ 598345 h 1885847"/>
              <a:gd name="connsiteX109" fmla="*/ 445912 w 1905129"/>
              <a:gd name="connsiteY109" fmla="*/ 549106 h 1885847"/>
              <a:gd name="connsiteX110" fmla="*/ 470733 w 1905129"/>
              <a:gd name="connsiteY110" fmla="*/ 515599 h 1885847"/>
              <a:gd name="connsiteX111" fmla="*/ 437151 w 1905129"/>
              <a:gd name="connsiteY111" fmla="*/ 490835 h 1885847"/>
              <a:gd name="connsiteX112" fmla="*/ 160902 w 1905129"/>
              <a:gd name="connsiteY112" fmla="*/ 532206 h 1885847"/>
              <a:gd name="connsiteX113" fmla="*/ 698799 w 1905129"/>
              <a:gd name="connsiteY113" fmla="*/ 93424 h 1885847"/>
              <a:gd name="connsiteX114" fmla="*/ 717196 w 1905129"/>
              <a:gd name="connsiteY114" fmla="*/ 66327 h 1885847"/>
              <a:gd name="connsiteX115" fmla="*/ 687995 w 1905129"/>
              <a:gd name="connsiteY115" fmla="*/ 37192 h 1885847"/>
              <a:gd name="connsiteX116" fmla="*/ 683614 w 1905129"/>
              <a:gd name="connsiteY116" fmla="*/ 37192 h 1885847"/>
              <a:gd name="connsiteX117" fmla="*/ 125860 w 1905129"/>
              <a:gd name="connsiteY117" fmla="*/ 471312 h 1885847"/>
              <a:gd name="connsiteX118" fmla="*/ 89649 w 1905129"/>
              <a:gd name="connsiteY118" fmla="*/ 230653 h 1885847"/>
              <a:gd name="connsiteX119" fmla="*/ 56068 w 1905129"/>
              <a:gd name="connsiteY119" fmla="*/ 205887 h 1885847"/>
              <a:gd name="connsiteX120" fmla="*/ 31246 w 1905129"/>
              <a:gd name="connsiteY120" fmla="*/ 239394 h 1885847"/>
              <a:gd name="connsiteX121" fmla="*/ 80597 w 1905129"/>
              <a:gd name="connsiteY121" fmla="*/ 567460 h 1885847"/>
              <a:gd name="connsiteX122" fmla="*/ 82057 w 1905129"/>
              <a:gd name="connsiteY122" fmla="*/ 570956 h 1885847"/>
              <a:gd name="connsiteX123" fmla="*/ 1905129 w 1905129"/>
              <a:gd name="connsiteY123" fmla="*/ 1621589 h 1885847"/>
              <a:gd name="connsiteX124" fmla="*/ 1815476 w 1905129"/>
              <a:gd name="connsiteY124" fmla="*/ 1301095 h 1885847"/>
              <a:gd name="connsiteX125" fmla="*/ 1778973 w 1905129"/>
              <a:gd name="connsiteY125" fmla="*/ 1281867 h 1885847"/>
              <a:gd name="connsiteX126" fmla="*/ 1776638 w 1905129"/>
              <a:gd name="connsiteY126" fmla="*/ 1283324 h 1885847"/>
              <a:gd name="connsiteX127" fmla="*/ 1772841 w 1905129"/>
              <a:gd name="connsiteY127" fmla="*/ 1283324 h 1885847"/>
              <a:gd name="connsiteX128" fmla="*/ 1451621 w 1905129"/>
              <a:gd name="connsiteY128" fmla="*/ 1373061 h 1885847"/>
              <a:gd name="connsiteX129" fmla="*/ 1430450 w 1905129"/>
              <a:gd name="connsiteY129" fmla="*/ 1410209 h 1885847"/>
              <a:gd name="connsiteX130" fmla="*/ 1467683 w 1905129"/>
              <a:gd name="connsiteY130" fmla="*/ 1431332 h 1885847"/>
              <a:gd name="connsiteX131" fmla="*/ 1725827 w 1905129"/>
              <a:gd name="connsiteY131" fmla="*/ 1359075 h 1885847"/>
              <a:gd name="connsiteX132" fmla="*/ 1258598 w 1905129"/>
              <a:gd name="connsiteY132" fmla="*/ 1771636 h 1885847"/>
              <a:gd name="connsiteX133" fmla="*/ 1237281 w 1905129"/>
              <a:gd name="connsiteY133" fmla="*/ 1800772 h 1885847"/>
              <a:gd name="connsiteX134" fmla="*/ 1266482 w 1905129"/>
              <a:gd name="connsiteY134" fmla="*/ 1829907 h 1885847"/>
              <a:gd name="connsiteX135" fmla="*/ 1273782 w 1905129"/>
              <a:gd name="connsiteY135" fmla="*/ 1828159 h 1885847"/>
              <a:gd name="connsiteX136" fmla="*/ 1278163 w 1905129"/>
              <a:gd name="connsiteY136" fmla="*/ 1828159 h 1885847"/>
              <a:gd name="connsiteX137" fmla="*/ 1776638 w 1905129"/>
              <a:gd name="connsiteY137" fmla="*/ 1391125 h 1885847"/>
              <a:gd name="connsiteX138" fmla="*/ 1847019 w 1905129"/>
              <a:gd name="connsiteY138" fmla="*/ 1641982 h 1885847"/>
              <a:gd name="connsiteX139" fmla="*/ 1883366 w 1905129"/>
              <a:gd name="connsiteY139" fmla="*/ 1662523 h 1885847"/>
              <a:gd name="connsiteX140" fmla="*/ 1903966 w 1905129"/>
              <a:gd name="connsiteY140" fmla="*/ 1626250 h 1885847"/>
              <a:gd name="connsiteX141" fmla="*/ 770344 w 1905129"/>
              <a:gd name="connsiteY141" fmla="*/ 75359 h 1885847"/>
              <a:gd name="connsiteX142" fmla="*/ 777644 w 1905129"/>
              <a:gd name="connsiteY142" fmla="*/ 75359 h 1885847"/>
              <a:gd name="connsiteX143" fmla="*/ 944387 w 1905129"/>
              <a:gd name="connsiteY143" fmla="*/ 58169 h 1885847"/>
              <a:gd name="connsiteX144" fmla="*/ 1829492 w 1905129"/>
              <a:gd name="connsiteY144" fmla="*/ 900189 h 1885847"/>
              <a:gd name="connsiteX145" fmla="*/ 1858686 w 1905129"/>
              <a:gd name="connsiteY145" fmla="*/ 929325 h 1885847"/>
              <a:gd name="connsiteX146" fmla="*/ 1887888 w 1905129"/>
              <a:gd name="connsiteY146" fmla="*/ 900189 h 1885847"/>
              <a:gd name="connsiteX147" fmla="*/ 900568 w 1905129"/>
              <a:gd name="connsiteY147" fmla="*/ 997 h 1885847"/>
              <a:gd name="connsiteX148" fmla="*/ 761583 w 1905129"/>
              <a:gd name="connsiteY148" fmla="*/ 17671 h 1885847"/>
              <a:gd name="connsiteX149" fmla="*/ 740558 w 1905129"/>
              <a:gd name="connsiteY149" fmla="*/ 46807 h 1885847"/>
              <a:gd name="connsiteX150" fmla="*/ 770333 w 1905129"/>
              <a:gd name="connsiteY150" fmla="*/ 75360 h 1885847"/>
              <a:gd name="connsiteX151" fmla="*/ 770344 w 1905129"/>
              <a:gd name="connsiteY151" fmla="*/ 75359 h 1885847"/>
              <a:gd name="connsiteX152" fmla="*/ 1179752 w 1905129"/>
              <a:gd name="connsiteY152" fmla="*/ 1796111 h 1885847"/>
              <a:gd name="connsiteX153" fmla="*/ 1169825 w 1905129"/>
              <a:gd name="connsiteY153" fmla="*/ 1798150 h 1885847"/>
              <a:gd name="connsiteX154" fmla="*/ 87006 w 1905129"/>
              <a:gd name="connsiteY154" fmla="*/ 1167517 h 1885847"/>
              <a:gd name="connsiteX155" fmla="*/ 58404 w 1905129"/>
              <a:gd name="connsiteY155" fmla="*/ 973028 h 1885847"/>
              <a:gd name="connsiteX156" fmla="*/ 29202 w 1905129"/>
              <a:gd name="connsiteY156" fmla="*/ 943894 h 1885847"/>
              <a:gd name="connsiteX157" fmla="*/ 0 w 1905129"/>
              <a:gd name="connsiteY157" fmla="*/ 973028 h 1885847"/>
              <a:gd name="connsiteX158" fmla="*/ 976301 w 1905129"/>
              <a:gd name="connsiteY158" fmla="*/ 1885332 h 1885847"/>
              <a:gd name="connsiteX159" fmla="*/ 1185301 w 1905129"/>
              <a:gd name="connsiteY159" fmla="*/ 1854962 h 1885847"/>
              <a:gd name="connsiteX160" fmla="*/ 1209538 w 1905129"/>
              <a:gd name="connsiteY160" fmla="*/ 1825829 h 1885847"/>
              <a:gd name="connsiteX161" fmla="*/ 1180932 w 1905129"/>
              <a:gd name="connsiteY161" fmla="*/ 1796111 h 1885847"/>
              <a:gd name="connsiteX162" fmla="*/ 1179752 w 1905129"/>
              <a:gd name="connsiteY162" fmla="*/ 1796111 h 18858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Lst>
            <a:rect l="l" t="t" r="r" b="b"/>
            <a:pathLst>
              <a:path w="1905129" h="1885847">
                <a:moveTo>
                  <a:pt x="1098281" y="1105013"/>
                </a:moveTo>
                <a:lnTo>
                  <a:pt x="638644" y="1105013"/>
                </a:lnTo>
                <a:cubicBezTo>
                  <a:pt x="615693" y="1105013"/>
                  <a:pt x="597046" y="1086537"/>
                  <a:pt x="596885" y="1063640"/>
                </a:cubicBezTo>
                <a:lnTo>
                  <a:pt x="596885" y="961373"/>
                </a:lnTo>
                <a:lnTo>
                  <a:pt x="565931" y="961373"/>
                </a:lnTo>
                <a:cubicBezTo>
                  <a:pt x="543097" y="960582"/>
                  <a:pt x="525139" y="941628"/>
                  <a:pt x="525632" y="918837"/>
                </a:cubicBezTo>
                <a:lnTo>
                  <a:pt x="525632" y="677302"/>
                </a:lnTo>
                <a:cubicBezTo>
                  <a:pt x="525791" y="654518"/>
                  <a:pt x="544263" y="636088"/>
                  <a:pt x="567099" y="635929"/>
                </a:cubicBezTo>
                <a:lnTo>
                  <a:pt x="1340363" y="635929"/>
                </a:lnTo>
                <a:cubicBezTo>
                  <a:pt x="1363197" y="636088"/>
                  <a:pt x="1381670" y="654518"/>
                  <a:pt x="1381828" y="677302"/>
                </a:cubicBezTo>
                <a:lnTo>
                  <a:pt x="1381828" y="918837"/>
                </a:lnTo>
                <a:cubicBezTo>
                  <a:pt x="1382314" y="941842"/>
                  <a:pt x="1364015" y="960884"/>
                  <a:pt x="1340958" y="961366"/>
                </a:cubicBezTo>
                <a:cubicBezTo>
                  <a:pt x="1340758" y="961370"/>
                  <a:pt x="1340561" y="961373"/>
                  <a:pt x="1340363" y="961373"/>
                </a:cubicBezTo>
                <a:lnTo>
                  <a:pt x="711063" y="961373"/>
                </a:lnTo>
                <a:cubicBezTo>
                  <a:pt x="701468" y="960130"/>
                  <a:pt x="694699" y="951360"/>
                  <a:pt x="695945" y="941787"/>
                </a:cubicBezTo>
                <a:cubicBezTo>
                  <a:pt x="696970" y="933919"/>
                  <a:pt x="703178" y="927725"/>
                  <a:pt x="711063" y="926703"/>
                </a:cubicBezTo>
                <a:lnTo>
                  <a:pt x="1340363" y="926703"/>
                </a:lnTo>
                <a:cubicBezTo>
                  <a:pt x="1344072" y="926703"/>
                  <a:pt x="1347079" y="923702"/>
                  <a:pt x="1347079" y="920002"/>
                </a:cubicBezTo>
                <a:lnTo>
                  <a:pt x="1347079" y="677302"/>
                </a:lnTo>
                <a:cubicBezTo>
                  <a:pt x="1347402" y="673615"/>
                  <a:pt x="1344668" y="670364"/>
                  <a:pt x="1340972" y="670044"/>
                </a:cubicBezTo>
                <a:cubicBezTo>
                  <a:pt x="1340769" y="670026"/>
                  <a:pt x="1340566" y="670016"/>
                  <a:pt x="1340363" y="670018"/>
                </a:cubicBezTo>
                <a:lnTo>
                  <a:pt x="565931" y="670018"/>
                </a:lnTo>
                <a:cubicBezTo>
                  <a:pt x="562222" y="670018"/>
                  <a:pt x="559215" y="673018"/>
                  <a:pt x="559215" y="676718"/>
                </a:cubicBezTo>
                <a:lnTo>
                  <a:pt x="559215" y="918253"/>
                </a:lnTo>
                <a:cubicBezTo>
                  <a:pt x="559215" y="921955"/>
                  <a:pt x="562222" y="924955"/>
                  <a:pt x="565931" y="924955"/>
                </a:cubicBezTo>
                <a:lnTo>
                  <a:pt x="613238" y="924955"/>
                </a:lnTo>
                <a:cubicBezTo>
                  <a:pt x="622754" y="924953"/>
                  <a:pt x="630468" y="932648"/>
                  <a:pt x="630470" y="942142"/>
                </a:cubicBezTo>
                <a:cubicBezTo>
                  <a:pt x="630470" y="942240"/>
                  <a:pt x="630468" y="942339"/>
                  <a:pt x="630466" y="942437"/>
                </a:cubicBezTo>
                <a:lnTo>
                  <a:pt x="630466" y="1063058"/>
                </a:lnTo>
                <a:cubicBezTo>
                  <a:pt x="630466" y="1066921"/>
                  <a:pt x="633604" y="1070050"/>
                  <a:pt x="637475" y="1070050"/>
                </a:cubicBezTo>
                <a:lnTo>
                  <a:pt x="1098281" y="1070050"/>
                </a:lnTo>
                <a:cubicBezTo>
                  <a:pt x="1107794" y="1070050"/>
                  <a:pt x="1115509" y="1077746"/>
                  <a:pt x="1115509" y="1087240"/>
                </a:cubicBezTo>
                <a:cubicBezTo>
                  <a:pt x="1115509" y="1096735"/>
                  <a:pt x="1107794" y="1104429"/>
                  <a:pt x="1098281" y="1104429"/>
                </a:cubicBezTo>
                <a:close/>
                <a:moveTo>
                  <a:pt x="1170992" y="1249817"/>
                </a:moveTo>
                <a:lnTo>
                  <a:pt x="735300" y="1249817"/>
                </a:lnTo>
                <a:cubicBezTo>
                  <a:pt x="712400" y="1249817"/>
                  <a:pt x="693835" y="1231295"/>
                  <a:pt x="693835" y="1208444"/>
                </a:cubicBezTo>
                <a:lnTo>
                  <a:pt x="693835" y="1184262"/>
                </a:lnTo>
                <a:cubicBezTo>
                  <a:pt x="695081" y="1174689"/>
                  <a:pt x="703872" y="1167935"/>
                  <a:pt x="713467" y="1169178"/>
                </a:cubicBezTo>
                <a:cubicBezTo>
                  <a:pt x="721353" y="1170200"/>
                  <a:pt x="727561" y="1176394"/>
                  <a:pt x="728585" y="1184262"/>
                </a:cubicBezTo>
                <a:lnTo>
                  <a:pt x="728585" y="1208444"/>
                </a:lnTo>
                <a:cubicBezTo>
                  <a:pt x="728424" y="1212142"/>
                  <a:pt x="731297" y="1215270"/>
                  <a:pt x="735003" y="1215432"/>
                </a:cubicBezTo>
                <a:cubicBezTo>
                  <a:pt x="735103" y="1215435"/>
                  <a:pt x="735203" y="1215437"/>
                  <a:pt x="735300" y="1215437"/>
                </a:cubicBezTo>
                <a:lnTo>
                  <a:pt x="1170992" y="1215437"/>
                </a:lnTo>
                <a:cubicBezTo>
                  <a:pt x="1174702" y="1215441"/>
                  <a:pt x="1177711" y="1212443"/>
                  <a:pt x="1177715" y="1208742"/>
                </a:cubicBezTo>
                <a:cubicBezTo>
                  <a:pt x="1177715" y="1208643"/>
                  <a:pt x="1177713" y="1208544"/>
                  <a:pt x="1177709" y="1208444"/>
                </a:cubicBezTo>
                <a:lnTo>
                  <a:pt x="1177709" y="1087823"/>
                </a:lnTo>
                <a:cubicBezTo>
                  <a:pt x="1177707" y="1078330"/>
                  <a:pt x="1185420" y="1070632"/>
                  <a:pt x="1194935" y="1070630"/>
                </a:cubicBezTo>
                <a:cubicBezTo>
                  <a:pt x="1195033" y="1070630"/>
                  <a:pt x="1195131" y="1070632"/>
                  <a:pt x="1195231" y="1070633"/>
                </a:cubicBezTo>
                <a:lnTo>
                  <a:pt x="1267650" y="1070633"/>
                </a:lnTo>
                <a:cubicBezTo>
                  <a:pt x="1271521" y="1070633"/>
                  <a:pt x="1274659" y="1067502"/>
                  <a:pt x="1274659" y="1063640"/>
                </a:cubicBezTo>
                <a:lnTo>
                  <a:pt x="1274659" y="1039458"/>
                </a:lnTo>
                <a:cubicBezTo>
                  <a:pt x="1274659" y="1029964"/>
                  <a:pt x="1282373" y="1022267"/>
                  <a:pt x="1291887" y="1022267"/>
                </a:cubicBezTo>
                <a:cubicBezTo>
                  <a:pt x="1301403" y="1022267"/>
                  <a:pt x="1309117" y="1029964"/>
                  <a:pt x="1309117" y="1039458"/>
                </a:cubicBezTo>
                <a:lnTo>
                  <a:pt x="1309117" y="1063640"/>
                </a:lnTo>
                <a:cubicBezTo>
                  <a:pt x="1309117" y="1086489"/>
                  <a:pt x="1290551" y="1105013"/>
                  <a:pt x="1267650" y="1105013"/>
                </a:cubicBezTo>
                <a:lnTo>
                  <a:pt x="1212459" y="1105013"/>
                </a:lnTo>
                <a:lnTo>
                  <a:pt x="1212459" y="1208444"/>
                </a:lnTo>
                <a:cubicBezTo>
                  <a:pt x="1212459" y="1231295"/>
                  <a:pt x="1193894" y="1249817"/>
                  <a:pt x="1170992" y="1249817"/>
                </a:cubicBezTo>
                <a:close/>
                <a:moveTo>
                  <a:pt x="953146" y="863479"/>
                </a:moveTo>
                <a:cubicBezTo>
                  <a:pt x="943795" y="863641"/>
                  <a:pt x="936080" y="856208"/>
                  <a:pt x="935918" y="846876"/>
                </a:cubicBezTo>
                <a:cubicBezTo>
                  <a:pt x="935914" y="846680"/>
                  <a:pt x="935914" y="846485"/>
                  <a:pt x="935918" y="846288"/>
                </a:cubicBezTo>
                <a:lnTo>
                  <a:pt x="935918" y="749849"/>
                </a:lnTo>
                <a:cubicBezTo>
                  <a:pt x="935918" y="740356"/>
                  <a:pt x="943632" y="732660"/>
                  <a:pt x="953146" y="732660"/>
                </a:cubicBezTo>
                <a:cubicBezTo>
                  <a:pt x="962662" y="732660"/>
                  <a:pt x="970376" y="740356"/>
                  <a:pt x="970376" y="749849"/>
                </a:cubicBezTo>
                <a:lnTo>
                  <a:pt x="970376" y="846288"/>
                </a:lnTo>
                <a:cubicBezTo>
                  <a:pt x="970538" y="855620"/>
                  <a:pt x="963088" y="863317"/>
                  <a:pt x="953737" y="863479"/>
                </a:cubicBezTo>
                <a:cubicBezTo>
                  <a:pt x="953539" y="863483"/>
                  <a:pt x="953344" y="863483"/>
                  <a:pt x="953146" y="863479"/>
                </a:cubicBezTo>
                <a:close/>
                <a:moveTo>
                  <a:pt x="1098281" y="863479"/>
                </a:moveTo>
                <a:cubicBezTo>
                  <a:pt x="1088927" y="863641"/>
                  <a:pt x="1081213" y="856208"/>
                  <a:pt x="1081051" y="846876"/>
                </a:cubicBezTo>
                <a:cubicBezTo>
                  <a:pt x="1081047" y="846680"/>
                  <a:pt x="1081047" y="846485"/>
                  <a:pt x="1081051" y="846288"/>
                </a:cubicBezTo>
                <a:lnTo>
                  <a:pt x="1081051" y="749849"/>
                </a:lnTo>
                <a:cubicBezTo>
                  <a:pt x="1080890" y="740356"/>
                  <a:pt x="1088471" y="732531"/>
                  <a:pt x="1097985" y="732371"/>
                </a:cubicBezTo>
                <a:cubicBezTo>
                  <a:pt x="1098083" y="732369"/>
                  <a:pt x="1098181" y="732369"/>
                  <a:pt x="1098281" y="732369"/>
                </a:cubicBezTo>
                <a:cubicBezTo>
                  <a:pt x="1107957" y="732369"/>
                  <a:pt x="1115800" y="740194"/>
                  <a:pt x="1115800" y="749849"/>
                </a:cubicBezTo>
                <a:lnTo>
                  <a:pt x="1115800" y="846288"/>
                </a:lnTo>
                <a:cubicBezTo>
                  <a:pt x="1115802" y="855782"/>
                  <a:pt x="1108090" y="863479"/>
                  <a:pt x="1098574" y="863481"/>
                </a:cubicBezTo>
                <a:cubicBezTo>
                  <a:pt x="1098476" y="863481"/>
                  <a:pt x="1098378" y="863481"/>
                  <a:pt x="1098281" y="863479"/>
                </a:cubicBezTo>
                <a:close/>
                <a:moveTo>
                  <a:pt x="1243413" y="863479"/>
                </a:moveTo>
                <a:cubicBezTo>
                  <a:pt x="1233897" y="863479"/>
                  <a:pt x="1226183" y="855782"/>
                  <a:pt x="1226183" y="846288"/>
                </a:cubicBezTo>
                <a:lnTo>
                  <a:pt x="1226183" y="749849"/>
                </a:lnTo>
                <a:cubicBezTo>
                  <a:pt x="1224937" y="740275"/>
                  <a:pt x="1231706" y="731505"/>
                  <a:pt x="1241301" y="730262"/>
                </a:cubicBezTo>
                <a:cubicBezTo>
                  <a:pt x="1250898" y="729019"/>
                  <a:pt x="1259687" y="735770"/>
                  <a:pt x="1260935" y="745346"/>
                </a:cubicBezTo>
                <a:cubicBezTo>
                  <a:pt x="1261128" y="746841"/>
                  <a:pt x="1261128" y="748355"/>
                  <a:pt x="1260935" y="749849"/>
                </a:cubicBezTo>
                <a:lnTo>
                  <a:pt x="1260935" y="846288"/>
                </a:lnTo>
                <a:cubicBezTo>
                  <a:pt x="1260935" y="855782"/>
                  <a:pt x="1253222" y="863479"/>
                  <a:pt x="1243707" y="863481"/>
                </a:cubicBezTo>
                <a:cubicBezTo>
                  <a:pt x="1243609" y="863481"/>
                  <a:pt x="1243511" y="863481"/>
                  <a:pt x="1243413" y="863479"/>
                </a:cubicBezTo>
                <a:close/>
                <a:moveTo>
                  <a:pt x="662881" y="863479"/>
                </a:moveTo>
                <a:cubicBezTo>
                  <a:pt x="653367" y="863639"/>
                  <a:pt x="645524" y="856075"/>
                  <a:pt x="645363" y="846583"/>
                </a:cubicBezTo>
                <a:cubicBezTo>
                  <a:pt x="645361" y="846485"/>
                  <a:pt x="645359" y="846386"/>
                  <a:pt x="645359" y="846288"/>
                </a:cubicBezTo>
                <a:lnTo>
                  <a:pt x="645359" y="749849"/>
                </a:lnTo>
                <a:cubicBezTo>
                  <a:pt x="644113" y="740275"/>
                  <a:pt x="650882" y="731505"/>
                  <a:pt x="660478" y="730262"/>
                </a:cubicBezTo>
                <a:cubicBezTo>
                  <a:pt x="670075" y="729019"/>
                  <a:pt x="678863" y="735770"/>
                  <a:pt x="680111" y="745346"/>
                </a:cubicBezTo>
                <a:cubicBezTo>
                  <a:pt x="680305" y="746841"/>
                  <a:pt x="680305" y="748355"/>
                  <a:pt x="680111" y="749849"/>
                </a:cubicBezTo>
                <a:lnTo>
                  <a:pt x="680111" y="846288"/>
                </a:lnTo>
                <a:cubicBezTo>
                  <a:pt x="680111" y="855782"/>
                  <a:pt x="672397" y="863479"/>
                  <a:pt x="662881" y="863479"/>
                </a:cubicBezTo>
                <a:close/>
                <a:moveTo>
                  <a:pt x="808014" y="863479"/>
                </a:moveTo>
                <a:cubicBezTo>
                  <a:pt x="798500" y="863639"/>
                  <a:pt x="790656" y="856075"/>
                  <a:pt x="790496" y="846583"/>
                </a:cubicBezTo>
                <a:cubicBezTo>
                  <a:pt x="790494" y="846485"/>
                  <a:pt x="790492" y="846386"/>
                  <a:pt x="790492" y="846288"/>
                </a:cubicBezTo>
                <a:lnTo>
                  <a:pt x="790492" y="749849"/>
                </a:lnTo>
                <a:cubicBezTo>
                  <a:pt x="790492" y="740194"/>
                  <a:pt x="798337" y="732369"/>
                  <a:pt x="808014" y="732369"/>
                </a:cubicBezTo>
                <a:cubicBezTo>
                  <a:pt x="817529" y="732367"/>
                  <a:pt x="825243" y="740062"/>
                  <a:pt x="825245" y="749556"/>
                </a:cubicBezTo>
                <a:cubicBezTo>
                  <a:pt x="825245" y="749654"/>
                  <a:pt x="825245" y="749751"/>
                  <a:pt x="825243" y="749849"/>
                </a:cubicBezTo>
                <a:lnTo>
                  <a:pt x="825243" y="846288"/>
                </a:lnTo>
                <a:cubicBezTo>
                  <a:pt x="825406" y="855620"/>
                  <a:pt x="817956" y="863317"/>
                  <a:pt x="808602" y="863479"/>
                </a:cubicBezTo>
                <a:cubicBezTo>
                  <a:pt x="808407" y="863483"/>
                  <a:pt x="808211" y="863483"/>
                  <a:pt x="808014" y="863479"/>
                </a:cubicBezTo>
                <a:close/>
                <a:moveTo>
                  <a:pt x="82057" y="570956"/>
                </a:moveTo>
                <a:lnTo>
                  <a:pt x="82057" y="573579"/>
                </a:lnTo>
                <a:cubicBezTo>
                  <a:pt x="84155" y="589534"/>
                  <a:pt x="98819" y="600770"/>
                  <a:pt x="114810" y="598676"/>
                </a:cubicBezTo>
                <a:cubicBezTo>
                  <a:pt x="115479" y="598588"/>
                  <a:pt x="116146" y="598477"/>
                  <a:pt x="116807" y="598345"/>
                </a:cubicBezTo>
                <a:lnTo>
                  <a:pt x="445912" y="549106"/>
                </a:lnTo>
                <a:cubicBezTo>
                  <a:pt x="462040" y="546691"/>
                  <a:pt x="473153" y="531690"/>
                  <a:pt x="470733" y="515599"/>
                </a:cubicBezTo>
                <a:cubicBezTo>
                  <a:pt x="468314" y="499507"/>
                  <a:pt x="453279" y="488420"/>
                  <a:pt x="437151" y="490835"/>
                </a:cubicBezTo>
                <a:lnTo>
                  <a:pt x="160902" y="532206"/>
                </a:lnTo>
                <a:cubicBezTo>
                  <a:pt x="272980" y="319084"/>
                  <a:pt x="467181" y="160666"/>
                  <a:pt x="698799" y="93424"/>
                </a:cubicBezTo>
                <a:cubicBezTo>
                  <a:pt x="709917" y="89006"/>
                  <a:pt x="717209" y="78267"/>
                  <a:pt x="717196" y="66327"/>
                </a:cubicBezTo>
                <a:cubicBezTo>
                  <a:pt x="717196" y="50236"/>
                  <a:pt x="704123" y="37192"/>
                  <a:pt x="687995" y="37192"/>
                </a:cubicBezTo>
                <a:lnTo>
                  <a:pt x="683614" y="37192"/>
                </a:lnTo>
                <a:cubicBezTo>
                  <a:pt x="448570" y="104777"/>
                  <a:pt x="248759" y="260299"/>
                  <a:pt x="125860" y="471312"/>
                </a:cubicBezTo>
                <a:lnTo>
                  <a:pt x="89649" y="230653"/>
                </a:lnTo>
                <a:cubicBezTo>
                  <a:pt x="87230" y="214561"/>
                  <a:pt x="72195" y="203474"/>
                  <a:pt x="56068" y="205887"/>
                </a:cubicBezTo>
                <a:cubicBezTo>
                  <a:pt x="39940" y="208301"/>
                  <a:pt x="28827" y="223302"/>
                  <a:pt x="31246" y="239394"/>
                </a:cubicBezTo>
                <a:lnTo>
                  <a:pt x="80597" y="567460"/>
                </a:lnTo>
                <a:cubicBezTo>
                  <a:pt x="80889" y="568917"/>
                  <a:pt x="81765" y="569792"/>
                  <a:pt x="82057" y="570956"/>
                </a:cubicBezTo>
                <a:close/>
                <a:moveTo>
                  <a:pt x="1905129" y="1621589"/>
                </a:moveTo>
                <a:lnTo>
                  <a:pt x="1815476" y="1301095"/>
                </a:lnTo>
                <a:cubicBezTo>
                  <a:pt x="1810712" y="1285735"/>
                  <a:pt x="1794375" y="1277128"/>
                  <a:pt x="1778973" y="1281867"/>
                </a:cubicBezTo>
                <a:lnTo>
                  <a:pt x="1776638" y="1283324"/>
                </a:lnTo>
                <a:lnTo>
                  <a:pt x="1772841" y="1283324"/>
                </a:lnTo>
                <a:lnTo>
                  <a:pt x="1451621" y="1373061"/>
                </a:lnTo>
                <a:cubicBezTo>
                  <a:pt x="1435493" y="1377485"/>
                  <a:pt x="1426014" y="1394118"/>
                  <a:pt x="1430450" y="1410209"/>
                </a:cubicBezTo>
                <a:cubicBezTo>
                  <a:pt x="1434886" y="1426301"/>
                  <a:pt x="1451555" y="1435758"/>
                  <a:pt x="1467683" y="1431332"/>
                </a:cubicBezTo>
                <a:lnTo>
                  <a:pt x="1725827" y="1359075"/>
                </a:lnTo>
                <a:cubicBezTo>
                  <a:pt x="1625161" y="1548405"/>
                  <a:pt x="1459186" y="1694960"/>
                  <a:pt x="1258598" y="1771636"/>
                </a:cubicBezTo>
                <a:cubicBezTo>
                  <a:pt x="1245597" y="1775264"/>
                  <a:pt x="1236783" y="1787311"/>
                  <a:pt x="1237281" y="1800772"/>
                </a:cubicBezTo>
                <a:cubicBezTo>
                  <a:pt x="1237281" y="1816864"/>
                  <a:pt x="1250354" y="1829907"/>
                  <a:pt x="1266482" y="1829907"/>
                </a:cubicBezTo>
                <a:cubicBezTo>
                  <a:pt x="1269001" y="1829772"/>
                  <a:pt x="1271477" y="1829181"/>
                  <a:pt x="1273782" y="1828159"/>
                </a:cubicBezTo>
                <a:lnTo>
                  <a:pt x="1278163" y="1828159"/>
                </a:lnTo>
                <a:cubicBezTo>
                  <a:pt x="1491768" y="1747325"/>
                  <a:pt x="1668832" y="1592086"/>
                  <a:pt x="1776638" y="1391125"/>
                </a:cubicBezTo>
                <a:lnTo>
                  <a:pt x="1847019" y="1641982"/>
                </a:lnTo>
                <a:cubicBezTo>
                  <a:pt x="1851376" y="1657672"/>
                  <a:pt x="1867638" y="1666868"/>
                  <a:pt x="1883366" y="1662523"/>
                </a:cubicBezTo>
                <a:cubicBezTo>
                  <a:pt x="1899093" y="1658179"/>
                  <a:pt x="1908304" y="1641938"/>
                  <a:pt x="1903966" y="1626250"/>
                </a:cubicBezTo>
                <a:close/>
                <a:moveTo>
                  <a:pt x="770344" y="75359"/>
                </a:moveTo>
                <a:cubicBezTo>
                  <a:pt x="772767" y="75664"/>
                  <a:pt x="775221" y="75664"/>
                  <a:pt x="777644" y="75359"/>
                </a:cubicBezTo>
                <a:cubicBezTo>
                  <a:pt x="832542" y="64304"/>
                  <a:pt x="888382" y="58547"/>
                  <a:pt x="944387" y="58169"/>
                </a:cubicBezTo>
                <a:cubicBezTo>
                  <a:pt x="1417340" y="58252"/>
                  <a:pt x="1806896" y="428845"/>
                  <a:pt x="1829492" y="900189"/>
                </a:cubicBezTo>
                <a:cubicBezTo>
                  <a:pt x="1829492" y="916280"/>
                  <a:pt x="1842567" y="929325"/>
                  <a:pt x="1858686" y="929325"/>
                </a:cubicBezTo>
                <a:cubicBezTo>
                  <a:pt x="1874819" y="929325"/>
                  <a:pt x="1887888" y="916280"/>
                  <a:pt x="1887888" y="900189"/>
                </a:cubicBezTo>
                <a:cubicBezTo>
                  <a:pt x="1864131" y="379858"/>
                  <a:pt x="1422081" y="-22724"/>
                  <a:pt x="900568" y="997"/>
                </a:cubicBezTo>
                <a:cubicBezTo>
                  <a:pt x="853890" y="3120"/>
                  <a:pt x="807434" y="8693"/>
                  <a:pt x="761583" y="17671"/>
                </a:cubicBezTo>
                <a:cubicBezTo>
                  <a:pt x="748698" y="21409"/>
                  <a:pt x="740024" y="33428"/>
                  <a:pt x="740558" y="46807"/>
                </a:cubicBezTo>
                <a:cubicBezTo>
                  <a:pt x="740877" y="62895"/>
                  <a:pt x="754207" y="75678"/>
                  <a:pt x="770333" y="75360"/>
                </a:cubicBezTo>
                <a:cubicBezTo>
                  <a:pt x="770336" y="75360"/>
                  <a:pt x="770340" y="75360"/>
                  <a:pt x="770344" y="75359"/>
                </a:cubicBezTo>
                <a:close/>
                <a:moveTo>
                  <a:pt x="1179752" y="1796111"/>
                </a:moveTo>
                <a:cubicBezTo>
                  <a:pt x="1176345" y="1796170"/>
                  <a:pt x="1172978" y="1796860"/>
                  <a:pt x="1169825" y="1798150"/>
                </a:cubicBezTo>
                <a:cubicBezTo>
                  <a:pt x="696272" y="1922333"/>
                  <a:pt x="211479" y="1639997"/>
                  <a:pt x="87006" y="1167517"/>
                </a:cubicBezTo>
                <a:cubicBezTo>
                  <a:pt x="70259" y="1103949"/>
                  <a:pt x="60666" y="1038718"/>
                  <a:pt x="58404" y="973028"/>
                </a:cubicBezTo>
                <a:cubicBezTo>
                  <a:pt x="58404" y="956937"/>
                  <a:pt x="45330" y="943894"/>
                  <a:pt x="29202" y="943894"/>
                </a:cubicBezTo>
                <a:cubicBezTo>
                  <a:pt x="13074" y="943894"/>
                  <a:pt x="0" y="956937"/>
                  <a:pt x="0" y="973028"/>
                </a:cubicBezTo>
                <a:cubicBezTo>
                  <a:pt x="17100" y="1493943"/>
                  <a:pt x="454206" y="1902387"/>
                  <a:pt x="976301" y="1885332"/>
                </a:cubicBezTo>
                <a:cubicBezTo>
                  <a:pt x="1046886" y="1883030"/>
                  <a:pt x="1116989" y="1872845"/>
                  <a:pt x="1185301" y="1854962"/>
                </a:cubicBezTo>
                <a:cubicBezTo>
                  <a:pt x="1199467" y="1852531"/>
                  <a:pt x="1209747" y="1840169"/>
                  <a:pt x="1209538" y="1825829"/>
                </a:cubicBezTo>
                <a:cubicBezTo>
                  <a:pt x="1209865" y="1809742"/>
                  <a:pt x="1197058" y="1796435"/>
                  <a:pt x="1180932" y="1796111"/>
                </a:cubicBezTo>
                <a:cubicBezTo>
                  <a:pt x="1180539" y="1796102"/>
                  <a:pt x="1180146" y="1796102"/>
                  <a:pt x="1179752" y="1796111"/>
                </a:cubicBezTo>
                <a:close/>
              </a:path>
            </a:pathLst>
          </a:custGeom>
          <a:gradFill>
            <a:gsLst>
              <a:gs pos="0">
                <a:schemeClr val="bg1">
                  <a:alpha val="25000"/>
                </a:schemeClr>
              </a:gs>
              <a:gs pos="100000">
                <a:schemeClr val="bg1">
                  <a:alpha val="0"/>
                </a:schemeClr>
              </a:gs>
            </a:gsLst>
            <a:lin ang="5400000" scaled="1"/>
          </a:gradFill>
          <a:ln w="1846" cap="flat">
            <a:noFill/>
            <a:prstDash val="solid"/>
            <a:miter/>
          </a:ln>
        </p:spPr>
        <p:txBody>
          <a:bodyPr rtlCol="0" anchor="ctr"/>
          <a:lstStyle/>
          <a:p>
            <a:endParaRPr lang="zh-CN" altLang="en-US"/>
          </a:p>
        </p:txBody>
      </p:sp>
      <p:grpSp>
        <p:nvGrpSpPr>
          <p:cNvPr id="131" name="组合 130">
            <a:extLst>
              <a:ext uri="{FF2B5EF4-FFF2-40B4-BE49-F238E27FC236}">
                <a16:creationId xmlns:a16="http://schemas.microsoft.com/office/drawing/2014/main" id="{3C3908E7-1761-E3FD-4BCE-4779E996E11D}"/>
              </a:ext>
            </a:extLst>
          </p:cNvPr>
          <p:cNvGrpSpPr/>
          <p:nvPr/>
        </p:nvGrpSpPr>
        <p:grpSpPr>
          <a:xfrm>
            <a:off x="8283480" y="74176"/>
            <a:ext cx="1460374" cy="458703"/>
            <a:chOff x="8283480" y="74176"/>
            <a:chExt cx="1460374" cy="458703"/>
          </a:xfrm>
        </p:grpSpPr>
        <p:sp>
          <p:nvSpPr>
            <p:cNvPr id="132" name="椭圆 131">
              <a:extLst>
                <a:ext uri="{FF2B5EF4-FFF2-40B4-BE49-F238E27FC236}">
                  <a16:creationId xmlns:a16="http://schemas.microsoft.com/office/drawing/2014/main" id="{ECBCB3B3-FD15-2890-D7DA-A0D79517C217}"/>
                </a:ext>
              </a:extLst>
            </p:cNvPr>
            <p:cNvSpPr/>
            <p:nvPr/>
          </p:nvSpPr>
          <p:spPr>
            <a:xfrm>
              <a:off x="8283480" y="74176"/>
              <a:ext cx="54000" cy="54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2" name="椭圆 141">
              <a:extLst>
                <a:ext uri="{FF2B5EF4-FFF2-40B4-BE49-F238E27FC236}">
                  <a16:creationId xmlns:a16="http://schemas.microsoft.com/office/drawing/2014/main" id="{00DF017A-8A16-0B8D-67C9-E261DAF3284D}"/>
                </a:ext>
              </a:extLst>
            </p:cNvPr>
            <p:cNvSpPr/>
            <p:nvPr/>
          </p:nvSpPr>
          <p:spPr>
            <a:xfrm>
              <a:off x="8517876" y="74176"/>
              <a:ext cx="54000" cy="54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3" name="椭圆 142">
              <a:extLst>
                <a:ext uri="{FF2B5EF4-FFF2-40B4-BE49-F238E27FC236}">
                  <a16:creationId xmlns:a16="http://schemas.microsoft.com/office/drawing/2014/main" id="{FF124479-5E78-8E00-4EAA-5943D5E074BD}"/>
                </a:ext>
              </a:extLst>
            </p:cNvPr>
            <p:cNvSpPr/>
            <p:nvPr/>
          </p:nvSpPr>
          <p:spPr>
            <a:xfrm>
              <a:off x="8752271" y="74176"/>
              <a:ext cx="54000" cy="54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4" name="椭圆 143">
              <a:extLst>
                <a:ext uri="{FF2B5EF4-FFF2-40B4-BE49-F238E27FC236}">
                  <a16:creationId xmlns:a16="http://schemas.microsoft.com/office/drawing/2014/main" id="{2E1A6399-A96F-DD68-F07D-A50A4FFB9FC5}"/>
                </a:ext>
              </a:extLst>
            </p:cNvPr>
            <p:cNvSpPr/>
            <p:nvPr/>
          </p:nvSpPr>
          <p:spPr>
            <a:xfrm>
              <a:off x="8986667" y="74176"/>
              <a:ext cx="54000" cy="54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3" name="椭圆 162">
              <a:extLst>
                <a:ext uri="{FF2B5EF4-FFF2-40B4-BE49-F238E27FC236}">
                  <a16:creationId xmlns:a16="http://schemas.microsoft.com/office/drawing/2014/main" id="{1577DE78-EA1F-33F3-ABA9-37DD5A59CF97}"/>
                </a:ext>
              </a:extLst>
            </p:cNvPr>
            <p:cNvSpPr/>
            <p:nvPr/>
          </p:nvSpPr>
          <p:spPr>
            <a:xfrm>
              <a:off x="9221062" y="74176"/>
              <a:ext cx="54000" cy="54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8" name="椭圆 167">
              <a:extLst>
                <a:ext uri="{FF2B5EF4-FFF2-40B4-BE49-F238E27FC236}">
                  <a16:creationId xmlns:a16="http://schemas.microsoft.com/office/drawing/2014/main" id="{BC7542C3-A294-4A5B-A36F-F874F566F447}"/>
                </a:ext>
              </a:extLst>
            </p:cNvPr>
            <p:cNvSpPr/>
            <p:nvPr/>
          </p:nvSpPr>
          <p:spPr>
            <a:xfrm>
              <a:off x="9455458" y="74176"/>
              <a:ext cx="54000" cy="54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9" name="椭圆 168">
              <a:extLst>
                <a:ext uri="{FF2B5EF4-FFF2-40B4-BE49-F238E27FC236}">
                  <a16:creationId xmlns:a16="http://schemas.microsoft.com/office/drawing/2014/main" id="{CC4171F8-2BEE-2F1A-1BEE-9057ECB4CDA4}"/>
                </a:ext>
              </a:extLst>
            </p:cNvPr>
            <p:cNvSpPr/>
            <p:nvPr/>
          </p:nvSpPr>
          <p:spPr>
            <a:xfrm>
              <a:off x="9689854" y="74176"/>
              <a:ext cx="54000" cy="54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0" name="椭圆 169">
              <a:extLst>
                <a:ext uri="{FF2B5EF4-FFF2-40B4-BE49-F238E27FC236}">
                  <a16:creationId xmlns:a16="http://schemas.microsoft.com/office/drawing/2014/main" id="{D8290F7A-F7BE-1A31-4240-6A61B67420AA}"/>
                </a:ext>
              </a:extLst>
            </p:cNvPr>
            <p:cNvSpPr/>
            <p:nvPr/>
          </p:nvSpPr>
          <p:spPr>
            <a:xfrm>
              <a:off x="8283480" y="276528"/>
              <a:ext cx="54000" cy="54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1" name="椭圆 170">
              <a:extLst>
                <a:ext uri="{FF2B5EF4-FFF2-40B4-BE49-F238E27FC236}">
                  <a16:creationId xmlns:a16="http://schemas.microsoft.com/office/drawing/2014/main" id="{43771EA1-80A6-C036-DF6D-7C7DB3D5DB36}"/>
                </a:ext>
              </a:extLst>
            </p:cNvPr>
            <p:cNvSpPr/>
            <p:nvPr/>
          </p:nvSpPr>
          <p:spPr>
            <a:xfrm>
              <a:off x="8517876" y="276528"/>
              <a:ext cx="54000" cy="54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2" name="椭圆 171">
              <a:extLst>
                <a:ext uri="{FF2B5EF4-FFF2-40B4-BE49-F238E27FC236}">
                  <a16:creationId xmlns:a16="http://schemas.microsoft.com/office/drawing/2014/main" id="{85837201-D8BE-6AA5-AD9C-0017927F3B6A}"/>
                </a:ext>
              </a:extLst>
            </p:cNvPr>
            <p:cNvSpPr/>
            <p:nvPr/>
          </p:nvSpPr>
          <p:spPr>
            <a:xfrm>
              <a:off x="8752271" y="276528"/>
              <a:ext cx="54000" cy="54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3" name="椭圆 172">
              <a:extLst>
                <a:ext uri="{FF2B5EF4-FFF2-40B4-BE49-F238E27FC236}">
                  <a16:creationId xmlns:a16="http://schemas.microsoft.com/office/drawing/2014/main" id="{EAF9A3D6-7206-C488-2FAF-689D54DC75C3}"/>
                </a:ext>
              </a:extLst>
            </p:cNvPr>
            <p:cNvSpPr/>
            <p:nvPr/>
          </p:nvSpPr>
          <p:spPr>
            <a:xfrm>
              <a:off x="8986667" y="276528"/>
              <a:ext cx="54000" cy="54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4" name="椭圆 173">
              <a:extLst>
                <a:ext uri="{FF2B5EF4-FFF2-40B4-BE49-F238E27FC236}">
                  <a16:creationId xmlns:a16="http://schemas.microsoft.com/office/drawing/2014/main" id="{5684F499-4BB1-9D73-5A84-2833089D9628}"/>
                </a:ext>
              </a:extLst>
            </p:cNvPr>
            <p:cNvSpPr/>
            <p:nvPr/>
          </p:nvSpPr>
          <p:spPr>
            <a:xfrm>
              <a:off x="9221062" y="276528"/>
              <a:ext cx="54000" cy="54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5" name="椭圆 174">
              <a:extLst>
                <a:ext uri="{FF2B5EF4-FFF2-40B4-BE49-F238E27FC236}">
                  <a16:creationId xmlns:a16="http://schemas.microsoft.com/office/drawing/2014/main" id="{7042803B-6355-30CC-6887-E2C1EFAB3D90}"/>
                </a:ext>
              </a:extLst>
            </p:cNvPr>
            <p:cNvSpPr/>
            <p:nvPr/>
          </p:nvSpPr>
          <p:spPr>
            <a:xfrm>
              <a:off x="9455458" y="276528"/>
              <a:ext cx="54000" cy="54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6" name="椭圆 175">
              <a:extLst>
                <a:ext uri="{FF2B5EF4-FFF2-40B4-BE49-F238E27FC236}">
                  <a16:creationId xmlns:a16="http://schemas.microsoft.com/office/drawing/2014/main" id="{C7F5DE46-5230-2952-7344-C4F2B18BFC98}"/>
                </a:ext>
              </a:extLst>
            </p:cNvPr>
            <p:cNvSpPr/>
            <p:nvPr/>
          </p:nvSpPr>
          <p:spPr>
            <a:xfrm>
              <a:off x="9689854" y="276528"/>
              <a:ext cx="54000" cy="54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7" name="椭圆 176">
              <a:extLst>
                <a:ext uri="{FF2B5EF4-FFF2-40B4-BE49-F238E27FC236}">
                  <a16:creationId xmlns:a16="http://schemas.microsoft.com/office/drawing/2014/main" id="{C1F528C4-C490-BCA1-1C36-E12DDE3AA78A}"/>
                </a:ext>
              </a:extLst>
            </p:cNvPr>
            <p:cNvSpPr/>
            <p:nvPr/>
          </p:nvSpPr>
          <p:spPr>
            <a:xfrm>
              <a:off x="8283480" y="478879"/>
              <a:ext cx="54000" cy="54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8" name="椭圆 177">
              <a:extLst>
                <a:ext uri="{FF2B5EF4-FFF2-40B4-BE49-F238E27FC236}">
                  <a16:creationId xmlns:a16="http://schemas.microsoft.com/office/drawing/2014/main" id="{912C3D0D-278B-2044-624A-CDB252001149}"/>
                </a:ext>
              </a:extLst>
            </p:cNvPr>
            <p:cNvSpPr/>
            <p:nvPr/>
          </p:nvSpPr>
          <p:spPr>
            <a:xfrm>
              <a:off x="8517876" y="478879"/>
              <a:ext cx="54000" cy="54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9" name="椭圆 178">
              <a:extLst>
                <a:ext uri="{FF2B5EF4-FFF2-40B4-BE49-F238E27FC236}">
                  <a16:creationId xmlns:a16="http://schemas.microsoft.com/office/drawing/2014/main" id="{030D9393-5CEE-001D-D9B0-0A30E6DC1275}"/>
                </a:ext>
              </a:extLst>
            </p:cNvPr>
            <p:cNvSpPr/>
            <p:nvPr/>
          </p:nvSpPr>
          <p:spPr>
            <a:xfrm>
              <a:off x="8752271" y="478879"/>
              <a:ext cx="54000" cy="54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0" name="椭圆 179">
              <a:extLst>
                <a:ext uri="{FF2B5EF4-FFF2-40B4-BE49-F238E27FC236}">
                  <a16:creationId xmlns:a16="http://schemas.microsoft.com/office/drawing/2014/main" id="{82B47A6A-1AB5-0726-AB48-82CE506D5999}"/>
                </a:ext>
              </a:extLst>
            </p:cNvPr>
            <p:cNvSpPr/>
            <p:nvPr/>
          </p:nvSpPr>
          <p:spPr>
            <a:xfrm>
              <a:off x="8986667" y="478879"/>
              <a:ext cx="54000" cy="54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1" name="椭圆 180">
              <a:extLst>
                <a:ext uri="{FF2B5EF4-FFF2-40B4-BE49-F238E27FC236}">
                  <a16:creationId xmlns:a16="http://schemas.microsoft.com/office/drawing/2014/main" id="{613529CC-2B1E-690B-B54A-70ECDFDB2176}"/>
                </a:ext>
              </a:extLst>
            </p:cNvPr>
            <p:cNvSpPr/>
            <p:nvPr/>
          </p:nvSpPr>
          <p:spPr>
            <a:xfrm>
              <a:off x="9221062" y="478879"/>
              <a:ext cx="54000" cy="54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2" name="椭圆 181">
              <a:extLst>
                <a:ext uri="{FF2B5EF4-FFF2-40B4-BE49-F238E27FC236}">
                  <a16:creationId xmlns:a16="http://schemas.microsoft.com/office/drawing/2014/main" id="{E74A807F-84CC-7C48-DD1D-717DC8198147}"/>
                </a:ext>
              </a:extLst>
            </p:cNvPr>
            <p:cNvSpPr/>
            <p:nvPr/>
          </p:nvSpPr>
          <p:spPr>
            <a:xfrm>
              <a:off x="9455458" y="478879"/>
              <a:ext cx="54000" cy="54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3" name="椭圆 182">
              <a:extLst>
                <a:ext uri="{FF2B5EF4-FFF2-40B4-BE49-F238E27FC236}">
                  <a16:creationId xmlns:a16="http://schemas.microsoft.com/office/drawing/2014/main" id="{7EB44C5E-DDD0-9CDB-FFCF-EF6A48EB75E2}"/>
                </a:ext>
              </a:extLst>
            </p:cNvPr>
            <p:cNvSpPr/>
            <p:nvPr/>
          </p:nvSpPr>
          <p:spPr>
            <a:xfrm>
              <a:off x="9689854" y="478879"/>
              <a:ext cx="54000" cy="54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6437843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6" name="任意多边形: 形状 135">
            <a:extLst>
              <a:ext uri="{FF2B5EF4-FFF2-40B4-BE49-F238E27FC236}">
                <a16:creationId xmlns:a16="http://schemas.microsoft.com/office/drawing/2014/main" id="{FC88357D-312C-8D33-EBE2-C3583841A645}"/>
              </a:ext>
            </a:extLst>
          </p:cNvPr>
          <p:cNvSpPr/>
          <p:nvPr/>
        </p:nvSpPr>
        <p:spPr>
          <a:xfrm rot="13500000">
            <a:off x="9163172" y="-795085"/>
            <a:ext cx="3177109" cy="2291212"/>
          </a:xfrm>
          <a:custGeom>
            <a:avLst/>
            <a:gdLst>
              <a:gd name="connsiteX0" fmla="*/ 3177109 w 3177109"/>
              <a:gd name="connsiteY0" fmla="*/ 52763 h 2291212"/>
              <a:gd name="connsiteX1" fmla="*/ 2278871 w 3177109"/>
              <a:gd name="connsiteY1" fmla="*/ 951001 h 2291212"/>
              <a:gd name="connsiteX2" fmla="*/ 2215789 w 3177109"/>
              <a:gd name="connsiteY2" fmla="*/ 960628 h 2291212"/>
              <a:gd name="connsiteX3" fmla="*/ 741834 w 3177109"/>
              <a:gd name="connsiteY3" fmla="*/ 2169551 h 2291212"/>
              <a:gd name="connsiteX4" fmla="*/ 697305 w 3177109"/>
              <a:gd name="connsiteY4" fmla="*/ 2291212 h 2291212"/>
              <a:gd name="connsiteX5" fmla="*/ 0 w 3177109"/>
              <a:gd name="connsiteY5" fmla="*/ 1593907 h 2291212"/>
              <a:gd name="connsiteX6" fmla="*/ 19944 w 3177109"/>
              <a:gd name="connsiteY6" fmla="*/ 1552506 h 2291212"/>
              <a:gd name="connsiteX7" fmla="*/ 2628431 w 3177109"/>
              <a:gd name="connsiteY7" fmla="*/ 0 h 2291212"/>
              <a:gd name="connsiteX8" fmla="*/ 2931741 w 3177109"/>
              <a:gd name="connsiteY8" fmla="*/ 15316 h 22912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77109" h="2291212">
                <a:moveTo>
                  <a:pt x="3177109" y="52763"/>
                </a:moveTo>
                <a:lnTo>
                  <a:pt x="2278871" y="951001"/>
                </a:lnTo>
                <a:lnTo>
                  <a:pt x="2215789" y="960628"/>
                </a:lnTo>
                <a:cubicBezTo>
                  <a:pt x="1549352" y="1097001"/>
                  <a:pt x="1000857" y="1557153"/>
                  <a:pt x="741834" y="2169551"/>
                </a:cubicBezTo>
                <a:lnTo>
                  <a:pt x="697305" y="2291212"/>
                </a:lnTo>
                <a:lnTo>
                  <a:pt x="0" y="1593907"/>
                </a:lnTo>
                <a:lnTo>
                  <a:pt x="19944" y="1552506"/>
                </a:lnTo>
                <a:cubicBezTo>
                  <a:pt x="522295" y="627763"/>
                  <a:pt x="1502052" y="0"/>
                  <a:pt x="2628431" y="0"/>
                </a:cubicBezTo>
                <a:cubicBezTo>
                  <a:pt x="2730829" y="0"/>
                  <a:pt x="2832015" y="5188"/>
                  <a:pt x="2931741" y="15316"/>
                </a:cubicBezTo>
                <a:close/>
              </a:path>
            </a:pathLst>
          </a:custGeom>
          <a:gradFill>
            <a:gsLst>
              <a:gs pos="28000">
                <a:srgbClr val="EF9EDC"/>
              </a:gs>
              <a:gs pos="79000">
                <a:srgbClr val="645FE6"/>
              </a:gs>
              <a:gs pos="56000">
                <a:srgbClr val="645FE6">
                  <a:lumMod val="70000"/>
                  <a:lumOff val="30000"/>
                </a:srgbClr>
              </a:gs>
            </a:gsLst>
            <a:path path="circle">
              <a:fillToRect r="100000" b="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124" name="任意多边形: 形状 123">
            <a:extLst>
              <a:ext uri="{FF2B5EF4-FFF2-40B4-BE49-F238E27FC236}">
                <a16:creationId xmlns:a16="http://schemas.microsoft.com/office/drawing/2014/main" id="{766AF3C2-A111-78FA-9378-E1B933DA8B3D}"/>
              </a:ext>
            </a:extLst>
          </p:cNvPr>
          <p:cNvSpPr/>
          <p:nvPr/>
        </p:nvSpPr>
        <p:spPr>
          <a:xfrm>
            <a:off x="839788" y="3940511"/>
            <a:ext cx="11352212" cy="799880"/>
          </a:xfrm>
          <a:custGeom>
            <a:avLst/>
            <a:gdLst>
              <a:gd name="connsiteX0" fmla="*/ 399940 w 11352212"/>
              <a:gd name="connsiteY0" fmla="*/ 0 h 799880"/>
              <a:gd name="connsiteX1" fmla="*/ 11352212 w 11352212"/>
              <a:gd name="connsiteY1" fmla="*/ 0 h 799880"/>
              <a:gd name="connsiteX2" fmla="*/ 11352212 w 11352212"/>
              <a:gd name="connsiteY2" fmla="*/ 799880 h 799880"/>
              <a:gd name="connsiteX3" fmla="*/ 399940 w 11352212"/>
              <a:gd name="connsiteY3" fmla="*/ 799880 h 799880"/>
              <a:gd name="connsiteX4" fmla="*/ 0 w 11352212"/>
              <a:gd name="connsiteY4" fmla="*/ 399940 h 799880"/>
              <a:gd name="connsiteX5" fmla="*/ 399940 w 11352212"/>
              <a:gd name="connsiteY5" fmla="*/ 0 h 7998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352212" h="799880">
                <a:moveTo>
                  <a:pt x="399940" y="0"/>
                </a:moveTo>
                <a:lnTo>
                  <a:pt x="11352212" y="0"/>
                </a:lnTo>
                <a:lnTo>
                  <a:pt x="11352212" y="799880"/>
                </a:lnTo>
                <a:lnTo>
                  <a:pt x="399940" y="799880"/>
                </a:lnTo>
                <a:cubicBezTo>
                  <a:pt x="179059" y="799880"/>
                  <a:pt x="0" y="620821"/>
                  <a:pt x="0" y="399940"/>
                </a:cubicBezTo>
                <a:cubicBezTo>
                  <a:pt x="0" y="179059"/>
                  <a:pt x="179059" y="0"/>
                  <a:pt x="399940" y="0"/>
                </a:cubicBezTo>
                <a:close/>
              </a:path>
            </a:pathLst>
          </a:custGeom>
          <a:blipFill>
            <a:blip r:embed="rId4" cstate="email">
              <a:extLst>
                <a:ext uri="{28A0092B-C50C-407E-A947-70E740481C1C}">
                  <a14:useLocalDpi xmlns:a14="http://schemas.microsoft.com/office/drawing/2010/main"/>
                </a:ext>
              </a:extLst>
            </a:blip>
            <a:stretch>
              <a:fillRect/>
            </a:stretch>
          </a:blipFill>
          <a:ln w="19050">
            <a:gradFill flip="none" rotWithShape="1">
              <a:gsLst>
                <a:gs pos="100000">
                  <a:schemeClr val="accent2">
                    <a:alpha val="76000"/>
                  </a:schemeClr>
                </a:gs>
                <a:gs pos="0">
                  <a:schemeClr val="bg1">
                    <a:alpha val="69000"/>
                  </a:schemeClr>
                </a:gs>
              </a:gsLst>
              <a:path path="circle">
                <a:fillToRect l="100000" t="100000"/>
              </a:path>
              <a:tileRect r="-100000" b="-100000"/>
            </a:gradFill>
          </a:ln>
          <a:effectLst>
            <a:outerShdw blurRad="304800" algn="ctr" rotWithShape="0">
              <a:schemeClr val="accent3">
                <a:lumMod val="75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a:endParaRPr lang="zh-CN" altLang="en-US"/>
          </a:p>
        </p:txBody>
      </p:sp>
      <p:sp>
        <p:nvSpPr>
          <p:cNvPr id="26" name="文本框 25">
            <a:extLst>
              <a:ext uri="{FF2B5EF4-FFF2-40B4-BE49-F238E27FC236}">
                <a16:creationId xmlns:a16="http://schemas.microsoft.com/office/drawing/2014/main" id="{8FCF72FB-005B-E60D-5DEE-6BFEC1CB4B0F}"/>
              </a:ext>
            </a:extLst>
          </p:cNvPr>
          <p:cNvSpPr txBox="1"/>
          <p:nvPr/>
        </p:nvSpPr>
        <p:spPr>
          <a:xfrm>
            <a:off x="1159517" y="2685432"/>
            <a:ext cx="1025922" cy="349776"/>
          </a:xfrm>
          <a:prstGeom prst="rect">
            <a:avLst/>
          </a:prstGeom>
          <a:noFill/>
        </p:spPr>
        <p:txBody>
          <a:bodyPr wrap="none" lIns="0" tIns="0" rIns="0" bIns="0" rtlCol="0">
            <a:spAutoFit/>
          </a:bodyPr>
          <a:lstStyle/>
          <a:p>
            <a:pPr>
              <a:lnSpc>
                <a:spcPct val="125000"/>
              </a:lnSpc>
            </a:pPr>
            <a:r>
              <a:rPr lang="zh-CN" altLang="en-US" sz="2000" dirty="0">
                <a:solidFill>
                  <a:schemeClr val="accent1"/>
                </a:solidFill>
                <a:latin typeface="+mj-ea"/>
                <a:ea typeface="+mj-ea"/>
              </a:rPr>
              <a:t>活动内容</a:t>
            </a:r>
          </a:p>
        </p:txBody>
      </p:sp>
      <p:sp>
        <p:nvSpPr>
          <p:cNvPr id="28" name="文本框 27">
            <a:extLst>
              <a:ext uri="{FF2B5EF4-FFF2-40B4-BE49-F238E27FC236}">
                <a16:creationId xmlns:a16="http://schemas.microsoft.com/office/drawing/2014/main" id="{32245C1C-C636-4392-9D07-EF69F9AB6C07}"/>
              </a:ext>
            </a:extLst>
          </p:cNvPr>
          <p:cNvSpPr txBox="1"/>
          <p:nvPr/>
        </p:nvSpPr>
        <p:spPr>
          <a:xfrm>
            <a:off x="1159517" y="5073885"/>
            <a:ext cx="1025922" cy="349776"/>
          </a:xfrm>
          <a:prstGeom prst="rect">
            <a:avLst/>
          </a:prstGeom>
          <a:noFill/>
        </p:spPr>
        <p:txBody>
          <a:bodyPr wrap="none" lIns="0" tIns="0" rIns="0" bIns="0" rtlCol="0">
            <a:spAutoFit/>
          </a:bodyPr>
          <a:lstStyle/>
          <a:p>
            <a:pPr>
              <a:lnSpc>
                <a:spcPct val="125000"/>
              </a:lnSpc>
            </a:pPr>
            <a:r>
              <a:rPr lang="zh-CN" altLang="en-US" sz="2000" dirty="0">
                <a:solidFill>
                  <a:schemeClr val="accent1"/>
                </a:solidFill>
                <a:latin typeface="+mj-ea"/>
                <a:ea typeface="+mj-ea"/>
              </a:rPr>
              <a:t>宣传关键</a:t>
            </a:r>
          </a:p>
        </p:txBody>
      </p:sp>
      <p:sp>
        <p:nvSpPr>
          <p:cNvPr id="29" name="文本框 28">
            <a:extLst>
              <a:ext uri="{FF2B5EF4-FFF2-40B4-BE49-F238E27FC236}">
                <a16:creationId xmlns:a16="http://schemas.microsoft.com/office/drawing/2014/main" id="{5FF9D1CC-0201-597D-76FA-6BC821D070B4}"/>
              </a:ext>
            </a:extLst>
          </p:cNvPr>
          <p:cNvSpPr txBox="1"/>
          <p:nvPr/>
        </p:nvSpPr>
        <p:spPr>
          <a:xfrm>
            <a:off x="1159517" y="4159061"/>
            <a:ext cx="1025922" cy="349776"/>
          </a:xfrm>
          <a:prstGeom prst="rect">
            <a:avLst/>
          </a:prstGeom>
          <a:noFill/>
        </p:spPr>
        <p:txBody>
          <a:bodyPr wrap="none" lIns="0" tIns="0" rIns="0" bIns="0" rtlCol="0">
            <a:spAutoFit/>
          </a:bodyPr>
          <a:lstStyle/>
          <a:p>
            <a:pPr>
              <a:lnSpc>
                <a:spcPct val="125000"/>
              </a:lnSpc>
            </a:pPr>
            <a:r>
              <a:rPr lang="zh-CN" altLang="en-US" sz="2000" dirty="0">
                <a:solidFill>
                  <a:schemeClr val="accent1">
                    <a:lumMod val="75000"/>
                  </a:schemeClr>
                </a:solidFill>
                <a:latin typeface="+mj-ea"/>
                <a:ea typeface="+mj-ea"/>
              </a:rPr>
              <a:t>活动目标</a:t>
            </a:r>
          </a:p>
        </p:txBody>
      </p:sp>
      <p:sp>
        <p:nvSpPr>
          <p:cNvPr id="23" name="文本框 22">
            <a:extLst>
              <a:ext uri="{FF2B5EF4-FFF2-40B4-BE49-F238E27FC236}">
                <a16:creationId xmlns:a16="http://schemas.microsoft.com/office/drawing/2014/main" id="{0691C28A-82B2-4DC9-8A7C-1B2E2255C43F}"/>
              </a:ext>
            </a:extLst>
          </p:cNvPr>
          <p:cNvSpPr txBox="1"/>
          <p:nvPr/>
        </p:nvSpPr>
        <p:spPr>
          <a:xfrm>
            <a:off x="4129350" y="1886717"/>
            <a:ext cx="512961" cy="361317"/>
          </a:xfrm>
          <a:prstGeom prst="rect">
            <a:avLst/>
          </a:prstGeom>
          <a:noFill/>
        </p:spPr>
        <p:txBody>
          <a:bodyPr wrap="none" lIns="0" tIns="0" rIns="0" bIns="0" rtlCol="0">
            <a:spAutoFit/>
          </a:bodyPr>
          <a:lstStyle/>
          <a:p>
            <a:pPr>
              <a:lnSpc>
                <a:spcPct val="125000"/>
              </a:lnSpc>
            </a:pPr>
            <a:r>
              <a:rPr lang="zh-CN" altLang="en-US" sz="2000" dirty="0">
                <a:solidFill>
                  <a:schemeClr val="accent1"/>
                </a:solidFill>
                <a:latin typeface="+mj-ea"/>
                <a:ea typeface="+mj-ea"/>
              </a:rPr>
              <a:t>预热</a:t>
            </a:r>
            <a:endParaRPr lang="en-US" altLang="zh-CN" sz="2000" dirty="0">
              <a:solidFill>
                <a:schemeClr val="accent1"/>
              </a:solidFill>
              <a:latin typeface="+mj-ea"/>
              <a:ea typeface="+mj-ea"/>
            </a:endParaRPr>
          </a:p>
        </p:txBody>
      </p:sp>
      <p:sp>
        <p:nvSpPr>
          <p:cNvPr id="32" name="文本框 31">
            <a:extLst>
              <a:ext uri="{FF2B5EF4-FFF2-40B4-BE49-F238E27FC236}">
                <a16:creationId xmlns:a16="http://schemas.microsoft.com/office/drawing/2014/main" id="{3AD48ABA-AF48-7474-67A7-4D08CC0A7AE7}"/>
              </a:ext>
            </a:extLst>
          </p:cNvPr>
          <p:cNvSpPr txBox="1"/>
          <p:nvPr/>
        </p:nvSpPr>
        <p:spPr>
          <a:xfrm>
            <a:off x="7254718" y="1897718"/>
            <a:ext cx="512961" cy="361317"/>
          </a:xfrm>
          <a:prstGeom prst="rect">
            <a:avLst/>
          </a:prstGeom>
          <a:noFill/>
        </p:spPr>
        <p:txBody>
          <a:bodyPr wrap="none" lIns="0" tIns="0" rIns="0" bIns="0" rtlCol="0">
            <a:spAutoFit/>
          </a:bodyPr>
          <a:lstStyle/>
          <a:p>
            <a:pPr>
              <a:lnSpc>
                <a:spcPct val="125000"/>
              </a:lnSpc>
            </a:pPr>
            <a:r>
              <a:rPr lang="zh-CN" altLang="en-US" sz="2000" dirty="0">
                <a:solidFill>
                  <a:schemeClr val="accent1"/>
                </a:solidFill>
                <a:latin typeface="+mj-ea"/>
                <a:ea typeface="+mj-ea"/>
              </a:rPr>
              <a:t>中期</a:t>
            </a:r>
          </a:p>
        </p:txBody>
      </p:sp>
      <p:sp>
        <p:nvSpPr>
          <p:cNvPr id="36" name="文本框 35">
            <a:extLst>
              <a:ext uri="{FF2B5EF4-FFF2-40B4-BE49-F238E27FC236}">
                <a16:creationId xmlns:a16="http://schemas.microsoft.com/office/drawing/2014/main" id="{F708E073-BDFB-FEA2-51A2-1CEEA49280B5}"/>
              </a:ext>
            </a:extLst>
          </p:cNvPr>
          <p:cNvSpPr txBox="1"/>
          <p:nvPr/>
        </p:nvSpPr>
        <p:spPr>
          <a:xfrm>
            <a:off x="10123605" y="1897718"/>
            <a:ext cx="512961" cy="361317"/>
          </a:xfrm>
          <a:prstGeom prst="rect">
            <a:avLst/>
          </a:prstGeom>
          <a:noFill/>
        </p:spPr>
        <p:txBody>
          <a:bodyPr wrap="none" lIns="0" tIns="0" rIns="0" bIns="0" rtlCol="0">
            <a:spAutoFit/>
          </a:bodyPr>
          <a:lstStyle/>
          <a:p>
            <a:pPr>
              <a:lnSpc>
                <a:spcPct val="125000"/>
              </a:lnSpc>
            </a:pPr>
            <a:r>
              <a:rPr lang="zh-CN" altLang="en-US" sz="2000" dirty="0">
                <a:solidFill>
                  <a:schemeClr val="accent1"/>
                </a:solidFill>
                <a:latin typeface="+mj-ea"/>
                <a:ea typeface="+mj-ea"/>
              </a:rPr>
              <a:t>长尾</a:t>
            </a:r>
          </a:p>
        </p:txBody>
      </p:sp>
      <p:sp>
        <p:nvSpPr>
          <p:cNvPr id="15" name="矩形: 圆角 14">
            <a:extLst>
              <a:ext uri="{FF2B5EF4-FFF2-40B4-BE49-F238E27FC236}">
                <a16:creationId xmlns:a16="http://schemas.microsoft.com/office/drawing/2014/main" id="{EF302889-FC31-93B8-586D-AE224366A14A}"/>
              </a:ext>
            </a:extLst>
          </p:cNvPr>
          <p:cNvSpPr/>
          <p:nvPr/>
        </p:nvSpPr>
        <p:spPr>
          <a:xfrm>
            <a:off x="2529840" y="2685432"/>
            <a:ext cx="2095500" cy="417903"/>
          </a:xfrm>
          <a:prstGeom prst="roundRect">
            <a:avLst>
              <a:gd name="adj" fmla="val 50000"/>
            </a:avLst>
          </a:prstGeom>
          <a:noFill/>
          <a:ln>
            <a:gradFill flip="none" rotWithShape="1">
              <a:gsLst>
                <a:gs pos="0">
                  <a:schemeClr val="accent1"/>
                </a:gs>
                <a:gs pos="52000">
                  <a:schemeClr val="accent3"/>
                </a:gs>
                <a:gs pos="100000">
                  <a:schemeClr val="accent4"/>
                </a:gs>
              </a:gsLst>
              <a:lin ang="0" scaled="1"/>
              <a:tileRect/>
            </a:gradFill>
          </a:ln>
          <a:effectLst>
            <a:outerShdw blurRad="139700" dist="38100" dir="2700000" algn="tl" rotWithShape="0">
              <a:srgbClr val="645FE6">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文本框 15">
            <a:extLst>
              <a:ext uri="{FF2B5EF4-FFF2-40B4-BE49-F238E27FC236}">
                <a16:creationId xmlns:a16="http://schemas.microsoft.com/office/drawing/2014/main" id="{84250A3E-7D4E-01C5-C22C-A5FC1E06FC11}"/>
              </a:ext>
            </a:extLst>
          </p:cNvPr>
          <p:cNvSpPr txBox="1"/>
          <p:nvPr/>
        </p:nvSpPr>
        <p:spPr>
          <a:xfrm>
            <a:off x="2977942" y="2724192"/>
            <a:ext cx="1343982" cy="325217"/>
          </a:xfrm>
          <a:prstGeom prst="rect">
            <a:avLst/>
          </a:prstGeom>
          <a:noFill/>
        </p:spPr>
        <p:txBody>
          <a:bodyPr wrap="square" lIns="0" tIns="0" rIns="0" bIns="0" rtlCol="0">
            <a:spAutoFit/>
          </a:bodyPr>
          <a:lstStyle/>
          <a:p>
            <a:pPr>
              <a:lnSpc>
                <a:spcPct val="125000"/>
              </a:lnSpc>
            </a:pPr>
            <a:r>
              <a:rPr lang="zh-CN" altLang="en-US" dirty="0">
                <a:solidFill>
                  <a:schemeClr val="accent1"/>
                </a:solidFill>
              </a:rPr>
              <a:t>请输入内容</a:t>
            </a:r>
          </a:p>
        </p:txBody>
      </p:sp>
      <p:sp>
        <p:nvSpPr>
          <p:cNvPr id="17" name="矩形: 圆角 16">
            <a:extLst>
              <a:ext uri="{FF2B5EF4-FFF2-40B4-BE49-F238E27FC236}">
                <a16:creationId xmlns:a16="http://schemas.microsoft.com/office/drawing/2014/main" id="{0645B15F-F608-4D4B-01B7-C25A83F8AF14}"/>
              </a:ext>
            </a:extLst>
          </p:cNvPr>
          <p:cNvSpPr/>
          <p:nvPr/>
        </p:nvSpPr>
        <p:spPr>
          <a:xfrm>
            <a:off x="2529840" y="3263966"/>
            <a:ext cx="2095500" cy="417903"/>
          </a:xfrm>
          <a:prstGeom prst="roundRect">
            <a:avLst>
              <a:gd name="adj" fmla="val 50000"/>
            </a:avLst>
          </a:prstGeom>
          <a:noFill/>
          <a:ln>
            <a:gradFill flip="none" rotWithShape="1">
              <a:gsLst>
                <a:gs pos="0">
                  <a:schemeClr val="accent1"/>
                </a:gs>
                <a:gs pos="52000">
                  <a:schemeClr val="accent3"/>
                </a:gs>
                <a:gs pos="100000">
                  <a:schemeClr val="accent4"/>
                </a:gs>
              </a:gsLst>
              <a:lin ang="0" scaled="1"/>
              <a:tileRect/>
            </a:gradFill>
          </a:ln>
          <a:effectLst>
            <a:outerShdw blurRad="139700" dist="38100" dir="2700000" algn="tl" rotWithShape="0">
              <a:srgbClr val="645FE6">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文本框 17">
            <a:extLst>
              <a:ext uri="{FF2B5EF4-FFF2-40B4-BE49-F238E27FC236}">
                <a16:creationId xmlns:a16="http://schemas.microsoft.com/office/drawing/2014/main" id="{F77A1884-1C17-20A6-5D1B-2ECFCD99F51A}"/>
              </a:ext>
            </a:extLst>
          </p:cNvPr>
          <p:cNvSpPr txBox="1"/>
          <p:nvPr/>
        </p:nvSpPr>
        <p:spPr>
          <a:xfrm>
            <a:off x="2977942" y="3302726"/>
            <a:ext cx="1343982" cy="325217"/>
          </a:xfrm>
          <a:prstGeom prst="rect">
            <a:avLst/>
          </a:prstGeom>
          <a:noFill/>
        </p:spPr>
        <p:txBody>
          <a:bodyPr wrap="square" lIns="0" tIns="0" rIns="0" bIns="0" rtlCol="0">
            <a:spAutoFit/>
          </a:bodyPr>
          <a:lstStyle/>
          <a:p>
            <a:pPr>
              <a:lnSpc>
                <a:spcPct val="125000"/>
              </a:lnSpc>
            </a:pPr>
            <a:r>
              <a:rPr lang="zh-CN" altLang="en-US" dirty="0">
                <a:solidFill>
                  <a:schemeClr val="accent1"/>
                </a:solidFill>
              </a:rPr>
              <a:t>请输入内容</a:t>
            </a:r>
          </a:p>
        </p:txBody>
      </p:sp>
      <p:sp>
        <p:nvSpPr>
          <p:cNvPr id="19" name="矩形: 圆角 18">
            <a:extLst>
              <a:ext uri="{FF2B5EF4-FFF2-40B4-BE49-F238E27FC236}">
                <a16:creationId xmlns:a16="http://schemas.microsoft.com/office/drawing/2014/main" id="{59D313B8-3358-8E9F-F6E7-F0280C104C8D}"/>
              </a:ext>
            </a:extLst>
          </p:cNvPr>
          <p:cNvSpPr/>
          <p:nvPr/>
        </p:nvSpPr>
        <p:spPr>
          <a:xfrm>
            <a:off x="5583217" y="2685432"/>
            <a:ext cx="2105363" cy="417903"/>
          </a:xfrm>
          <a:prstGeom prst="roundRect">
            <a:avLst>
              <a:gd name="adj" fmla="val 50000"/>
            </a:avLst>
          </a:prstGeom>
          <a:noFill/>
          <a:ln>
            <a:gradFill flip="none" rotWithShape="1">
              <a:gsLst>
                <a:gs pos="0">
                  <a:schemeClr val="accent1"/>
                </a:gs>
                <a:gs pos="52000">
                  <a:schemeClr val="accent3"/>
                </a:gs>
                <a:gs pos="100000">
                  <a:schemeClr val="accent4"/>
                </a:gs>
              </a:gsLst>
              <a:lin ang="0" scaled="1"/>
              <a:tileRect/>
            </a:gradFill>
          </a:ln>
          <a:effectLst>
            <a:outerShdw blurRad="139700" dist="38100" dir="2700000" algn="tl" rotWithShape="0">
              <a:srgbClr val="645FE6">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20">
            <a:extLst>
              <a:ext uri="{FF2B5EF4-FFF2-40B4-BE49-F238E27FC236}">
                <a16:creationId xmlns:a16="http://schemas.microsoft.com/office/drawing/2014/main" id="{C996CC56-7D24-6F24-14D6-4E17BBACFF86}"/>
              </a:ext>
            </a:extLst>
          </p:cNvPr>
          <p:cNvSpPr txBox="1"/>
          <p:nvPr/>
        </p:nvSpPr>
        <p:spPr>
          <a:xfrm>
            <a:off x="6041182" y="2724192"/>
            <a:ext cx="1343982" cy="325217"/>
          </a:xfrm>
          <a:prstGeom prst="rect">
            <a:avLst/>
          </a:prstGeom>
          <a:noFill/>
        </p:spPr>
        <p:txBody>
          <a:bodyPr wrap="square" lIns="0" tIns="0" rIns="0" bIns="0" rtlCol="0">
            <a:spAutoFit/>
          </a:bodyPr>
          <a:lstStyle/>
          <a:p>
            <a:pPr>
              <a:lnSpc>
                <a:spcPct val="125000"/>
              </a:lnSpc>
            </a:pPr>
            <a:r>
              <a:rPr lang="zh-CN" altLang="en-US" dirty="0">
                <a:solidFill>
                  <a:schemeClr val="accent1"/>
                </a:solidFill>
              </a:rPr>
              <a:t>请输入内容</a:t>
            </a:r>
          </a:p>
        </p:txBody>
      </p:sp>
      <p:sp>
        <p:nvSpPr>
          <p:cNvPr id="22" name="矩形: 圆角 21">
            <a:extLst>
              <a:ext uri="{FF2B5EF4-FFF2-40B4-BE49-F238E27FC236}">
                <a16:creationId xmlns:a16="http://schemas.microsoft.com/office/drawing/2014/main" id="{0135D0D2-590E-AC73-4965-36D16487C29E}"/>
              </a:ext>
            </a:extLst>
          </p:cNvPr>
          <p:cNvSpPr/>
          <p:nvPr/>
        </p:nvSpPr>
        <p:spPr>
          <a:xfrm>
            <a:off x="5583217" y="3263966"/>
            <a:ext cx="2105363" cy="417903"/>
          </a:xfrm>
          <a:prstGeom prst="roundRect">
            <a:avLst>
              <a:gd name="adj" fmla="val 50000"/>
            </a:avLst>
          </a:prstGeom>
          <a:noFill/>
          <a:ln>
            <a:gradFill flip="none" rotWithShape="1">
              <a:gsLst>
                <a:gs pos="0">
                  <a:schemeClr val="accent1"/>
                </a:gs>
                <a:gs pos="52000">
                  <a:schemeClr val="accent3"/>
                </a:gs>
                <a:gs pos="100000">
                  <a:schemeClr val="accent4"/>
                </a:gs>
              </a:gsLst>
              <a:lin ang="0" scaled="1"/>
              <a:tileRect/>
            </a:gradFill>
          </a:ln>
          <a:effectLst>
            <a:outerShdw blurRad="139700" dist="38100" dir="2700000" algn="tl" rotWithShape="0">
              <a:srgbClr val="645FE6">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文本框 23">
            <a:extLst>
              <a:ext uri="{FF2B5EF4-FFF2-40B4-BE49-F238E27FC236}">
                <a16:creationId xmlns:a16="http://schemas.microsoft.com/office/drawing/2014/main" id="{BB94CA57-5E86-6B26-F437-FE5F81530FC2}"/>
              </a:ext>
            </a:extLst>
          </p:cNvPr>
          <p:cNvSpPr txBox="1"/>
          <p:nvPr/>
        </p:nvSpPr>
        <p:spPr>
          <a:xfrm>
            <a:off x="6041182" y="3302726"/>
            <a:ext cx="1343982" cy="325217"/>
          </a:xfrm>
          <a:prstGeom prst="rect">
            <a:avLst/>
          </a:prstGeom>
          <a:noFill/>
        </p:spPr>
        <p:txBody>
          <a:bodyPr wrap="square" lIns="0" tIns="0" rIns="0" bIns="0" rtlCol="0">
            <a:spAutoFit/>
          </a:bodyPr>
          <a:lstStyle/>
          <a:p>
            <a:pPr>
              <a:lnSpc>
                <a:spcPct val="125000"/>
              </a:lnSpc>
            </a:pPr>
            <a:r>
              <a:rPr lang="zh-CN" altLang="en-US" dirty="0">
                <a:solidFill>
                  <a:schemeClr val="accent1"/>
                </a:solidFill>
              </a:rPr>
              <a:t>请输入内容</a:t>
            </a:r>
          </a:p>
        </p:txBody>
      </p:sp>
      <p:sp>
        <p:nvSpPr>
          <p:cNvPr id="25" name="矩形: 圆角 24">
            <a:extLst>
              <a:ext uri="{FF2B5EF4-FFF2-40B4-BE49-F238E27FC236}">
                <a16:creationId xmlns:a16="http://schemas.microsoft.com/office/drawing/2014/main" id="{93C65451-F955-1E0E-D5AC-0A7ABFAC8F3C}"/>
              </a:ext>
            </a:extLst>
          </p:cNvPr>
          <p:cNvSpPr/>
          <p:nvPr/>
        </p:nvSpPr>
        <p:spPr>
          <a:xfrm>
            <a:off x="8517876" y="2685432"/>
            <a:ext cx="2079395" cy="417903"/>
          </a:xfrm>
          <a:prstGeom prst="roundRect">
            <a:avLst>
              <a:gd name="adj" fmla="val 50000"/>
            </a:avLst>
          </a:prstGeom>
          <a:noFill/>
          <a:ln>
            <a:gradFill flip="none" rotWithShape="1">
              <a:gsLst>
                <a:gs pos="0">
                  <a:schemeClr val="accent1"/>
                </a:gs>
                <a:gs pos="52000">
                  <a:schemeClr val="accent3"/>
                </a:gs>
                <a:gs pos="100000">
                  <a:schemeClr val="accent4"/>
                </a:gs>
              </a:gsLst>
              <a:lin ang="0" scaled="1"/>
              <a:tileRect/>
            </a:gradFill>
          </a:ln>
          <a:effectLst>
            <a:outerShdw blurRad="139700" dist="38100" dir="2700000" algn="tl" rotWithShape="0">
              <a:srgbClr val="645FE6">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文本框 26">
            <a:extLst>
              <a:ext uri="{FF2B5EF4-FFF2-40B4-BE49-F238E27FC236}">
                <a16:creationId xmlns:a16="http://schemas.microsoft.com/office/drawing/2014/main" id="{FF9B1970-D4B8-10D5-311D-CD507EC60875}"/>
              </a:ext>
            </a:extLst>
          </p:cNvPr>
          <p:cNvSpPr txBox="1"/>
          <p:nvPr/>
        </p:nvSpPr>
        <p:spPr>
          <a:xfrm>
            <a:off x="8949873" y="2724192"/>
            <a:ext cx="1343982" cy="325217"/>
          </a:xfrm>
          <a:prstGeom prst="rect">
            <a:avLst/>
          </a:prstGeom>
          <a:noFill/>
        </p:spPr>
        <p:txBody>
          <a:bodyPr wrap="square" lIns="0" tIns="0" rIns="0" bIns="0" rtlCol="0">
            <a:spAutoFit/>
          </a:bodyPr>
          <a:lstStyle/>
          <a:p>
            <a:pPr>
              <a:lnSpc>
                <a:spcPct val="125000"/>
              </a:lnSpc>
            </a:pPr>
            <a:r>
              <a:rPr lang="zh-CN" altLang="en-US" dirty="0">
                <a:solidFill>
                  <a:schemeClr val="accent1"/>
                </a:solidFill>
              </a:rPr>
              <a:t>请输入内容</a:t>
            </a:r>
          </a:p>
        </p:txBody>
      </p:sp>
      <p:sp>
        <p:nvSpPr>
          <p:cNvPr id="30" name="矩形: 圆角 29">
            <a:extLst>
              <a:ext uri="{FF2B5EF4-FFF2-40B4-BE49-F238E27FC236}">
                <a16:creationId xmlns:a16="http://schemas.microsoft.com/office/drawing/2014/main" id="{B41B73BB-FF76-ADCE-7447-E25D75D00260}"/>
              </a:ext>
            </a:extLst>
          </p:cNvPr>
          <p:cNvSpPr/>
          <p:nvPr/>
        </p:nvSpPr>
        <p:spPr>
          <a:xfrm>
            <a:off x="8517876" y="3263966"/>
            <a:ext cx="2079395" cy="417903"/>
          </a:xfrm>
          <a:prstGeom prst="roundRect">
            <a:avLst>
              <a:gd name="adj" fmla="val 50000"/>
            </a:avLst>
          </a:prstGeom>
          <a:noFill/>
          <a:ln>
            <a:gradFill flip="none" rotWithShape="1">
              <a:gsLst>
                <a:gs pos="0">
                  <a:schemeClr val="accent1"/>
                </a:gs>
                <a:gs pos="52000">
                  <a:schemeClr val="accent3"/>
                </a:gs>
                <a:gs pos="100000">
                  <a:schemeClr val="accent4"/>
                </a:gs>
              </a:gsLst>
              <a:lin ang="0" scaled="1"/>
              <a:tileRect/>
            </a:gradFill>
          </a:ln>
          <a:effectLst>
            <a:outerShdw blurRad="139700" dist="38100" dir="2700000" algn="tl" rotWithShape="0">
              <a:srgbClr val="645FE6">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文本框 32">
            <a:extLst>
              <a:ext uri="{FF2B5EF4-FFF2-40B4-BE49-F238E27FC236}">
                <a16:creationId xmlns:a16="http://schemas.microsoft.com/office/drawing/2014/main" id="{1EFB751A-20D7-742E-C7B7-1188AAC2AADC}"/>
              </a:ext>
            </a:extLst>
          </p:cNvPr>
          <p:cNvSpPr txBox="1"/>
          <p:nvPr/>
        </p:nvSpPr>
        <p:spPr>
          <a:xfrm>
            <a:off x="8949873" y="3302726"/>
            <a:ext cx="1343982" cy="325217"/>
          </a:xfrm>
          <a:prstGeom prst="rect">
            <a:avLst/>
          </a:prstGeom>
          <a:noFill/>
        </p:spPr>
        <p:txBody>
          <a:bodyPr wrap="square" lIns="0" tIns="0" rIns="0" bIns="0" rtlCol="0">
            <a:spAutoFit/>
          </a:bodyPr>
          <a:lstStyle/>
          <a:p>
            <a:pPr>
              <a:lnSpc>
                <a:spcPct val="125000"/>
              </a:lnSpc>
            </a:pPr>
            <a:r>
              <a:rPr lang="zh-CN" altLang="en-US" dirty="0">
                <a:solidFill>
                  <a:schemeClr val="accent1"/>
                </a:solidFill>
              </a:rPr>
              <a:t>请输入内容</a:t>
            </a:r>
          </a:p>
        </p:txBody>
      </p:sp>
      <p:sp>
        <p:nvSpPr>
          <p:cNvPr id="35" name="矩形: 圆角 34">
            <a:extLst>
              <a:ext uri="{FF2B5EF4-FFF2-40B4-BE49-F238E27FC236}">
                <a16:creationId xmlns:a16="http://schemas.microsoft.com/office/drawing/2014/main" id="{339E6590-5708-0030-5D87-8B4C7F449170}"/>
              </a:ext>
            </a:extLst>
          </p:cNvPr>
          <p:cNvSpPr/>
          <p:nvPr/>
        </p:nvSpPr>
        <p:spPr>
          <a:xfrm>
            <a:off x="2505168" y="4120301"/>
            <a:ext cx="2120172" cy="417903"/>
          </a:xfrm>
          <a:prstGeom prst="roundRect">
            <a:avLst>
              <a:gd name="adj" fmla="val 50000"/>
            </a:avLst>
          </a:prstGeom>
          <a:noFill/>
          <a:ln>
            <a:gradFill flip="none" rotWithShape="1">
              <a:gsLst>
                <a:gs pos="0">
                  <a:schemeClr val="accent1"/>
                </a:gs>
                <a:gs pos="52000">
                  <a:schemeClr val="accent3"/>
                </a:gs>
                <a:gs pos="100000">
                  <a:schemeClr val="accent4"/>
                </a:gs>
              </a:gsLst>
              <a:lin ang="0" scaled="1"/>
              <a:tileRect/>
            </a:gradFill>
          </a:ln>
          <a:effectLst>
            <a:outerShdw blurRad="139700" dist="38100" dir="2700000" algn="tl" rotWithShape="0">
              <a:srgbClr val="645FE6">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文本框 36">
            <a:extLst>
              <a:ext uri="{FF2B5EF4-FFF2-40B4-BE49-F238E27FC236}">
                <a16:creationId xmlns:a16="http://schemas.microsoft.com/office/drawing/2014/main" id="{D3380B9F-4430-7C38-D3D7-2E25117165D7}"/>
              </a:ext>
            </a:extLst>
          </p:cNvPr>
          <p:cNvSpPr txBox="1"/>
          <p:nvPr/>
        </p:nvSpPr>
        <p:spPr>
          <a:xfrm>
            <a:off x="2977942" y="4159061"/>
            <a:ext cx="1343982" cy="325217"/>
          </a:xfrm>
          <a:prstGeom prst="rect">
            <a:avLst/>
          </a:prstGeom>
          <a:noFill/>
        </p:spPr>
        <p:txBody>
          <a:bodyPr wrap="square" lIns="0" tIns="0" rIns="0" bIns="0" rtlCol="0">
            <a:spAutoFit/>
          </a:bodyPr>
          <a:lstStyle/>
          <a:p>
            <a:pPr>
              <a:lnSpc>
                <a:spcPct val="125000"/>
              </a:lnSpc>
            </a:pPr>
            <a:r>
              <a:rPr lang="zh-CN" altLang="en-US" dirty="0">
                <a:solidFill>
                  <a:schemeClr val="accent1">
                    <a:lumMod val="75000"/>
                  </a:schemeClr>
                </a:solidFill>
              </a:rPr>
              <a:t>请输入内容</a:t>
            </a:r>
          </a:p>
        </p:txBody>
      </p:sp>
      <p:sp>
        <p:nvSpPr>
          <p:cNvPr id="38" name="矩形: 圆角 37">
            <a:extLst>
              <a:ext uri="{FF2B5EF4-FFF2-40B4-BE49-F238E27FC236}">
                <a16:creationId xmlns:a16="http://schemas.microsoft.com/office/drawing/2014/main" id="{3D4EDC7A-2DC7-3BEC-2E77-A5DF1F6E3C63}"/>
              </a:ext>
            </a:extLst>
          </p:cNvPr>
          <p:cNvSpPr/>
          <p:nvPr/>
        </p:nvSpPr>
        <p:spPr>
          <a:xfrm>
            <a:off x="5609185" y="4120301"/>
            <a:ext cx="2079395" cy="417903"/>
          </a:xfrm>
          <a:prstGeom prst="roundRect">
            <a:avLst>
              <a:gd name="adj" fmla="val 50000"/>
            </a:avLst>
          </a:prstGeom>
          <a:noFill/>
          <a:ln>
            <a:gradFill flip="none" rotWithShape="1">
              <a:gsLst>
                <a:gs pos="0">
                  <a:schemeClr val="accent1"/>
                </a:gs>
                <a:gs pos="52000">
                  <a:schemeClr val="accent3"/>
                </a:gs>
                <a:gs pos="100000">
                  <a:schemeClr val="accent4"/>
                </a:gs>
              </a:gsLst>
              <a:lin ang="0" scaled="1"/>
              <a:tileRect/>
            </a:gradFill>
          </a:ln>
          <a:effectLst>
            <a:outerShdw blurRad="139700" dist="38100" dir="2700000" algn="tl" rotWithShape="0">
              <a:srgbClr val="645FE6">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文本框 38">
            <a:extLst>
              <a:ext uri="{FF2B5EF4-FFF2-40B4-BE49-F238E27FC236}">
                <a16:creationId xmlns:a16="http://schemas.microsoft.com/office/drawing/2014/main" id="{7D2ED4E0-608E-1316-D16E-69E157477D09}"/>
              </a:ext>
            </a:extLst>
          </p:cNvPr>
          <p:cNvSpPr txBox="1"/>
          <p:nvPr/>
        </p:nvSpPr>
        <p:spPr>
          <a:xfrm>
            <a:off x="6041182" y="4159061"/>
            <a:ext cx="1343982" cy="325217"/>
          </a:xfrm>
          <a:prstGeom prst="rect">
            <a:avLst/>
          </a:prstGeom>
          <a:noFill/>
        </p:spPr>
        <p:txBody>
          <a:bodyPr wrap="square" lIns="0" tIns="0" rIns="0" bIns="0" rtlCol="0">
            <a:spAutoFit/>
          </a:bodyPr>
          <a:lstStyle/>
          <a:p>
            <a:pPr>
              <a:lnSpc>
                <a:spcPct val="125000"/>
              </a:lnSpc>
            </a:pPr>
            <a:r>
              <a:rPr lang="zh-CN" altLang="en-US" dirty="0">
                <a:solidFill>
                  <a:schemeClr val="accent1">
                    <a:lumMod val="75000"/>
                  </a:schemeClr>
                </a:solidFill>
              </a:rPr>
              <a:t>请输入内容</a:t>
            </a:r>
          </a:p>
        </p:txBody>
      </p:sp>
      <p:sp>
        <p:nvSpPr>
          <p:cNvPr id="40" name="矩形: 圆角 39">
            <a:extLst>
              <a:ext uri="{FF2B5EF4-FFF2-40B4-BE49-F238E27FC236}">
                <a16:creationId xmlns:a16="http://schemas.microsoft.com/office/drawing/2014/main" id="{C6B603DA-32C8-EBF6-68A3-19960EFCFE6E}"/>
              </a:ext>
            </a:extLst>
          </p:cNvPr>
          <p:cNvSpPr/>
          <p:nvPr/>
        </p:nvSpPr>
        <p:spPr>
          <a:xfrm>
            <a:off x="8517876" y="4120301"/>
            <a:ext cx="2079395" cy="417903"/>
          </a:xfrm>
          <a:prstGeom prst="roundRect">
            <a:avLst>
              <a:gd name="adj" fmla="val 50000"/>
            </a:avLst>
          </a:prstGeom>
          <a:noFill/>
          <a:ln>
            <a:gradFill flip="none" rotWithShape="1">
              <a:gsLst>
                <a:gs pos="0">
                  <a:schemeClr val="accent1"/>
                </a:gs>
                <a:gs pos="52000">
                  <a:schemeClr val="accent3"/>
                </a:gs>
                <a:gs pos="100000">
                  <a:schemeClr val="accent4"/>
                </a:gs>
              </a:gsLst>
              <a:lin ang="0" scaled="1"/>
              <a:tileRect/>
            </a:gradFill>
          </a:ln>
          <a:effectLst>
            <a:outerShdw blurRad="139700" dist="38100" dir="2700000" algn="tl" rotWithShape="0">
              <a:srgbClr val="645FE6">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文本框 40">
            <a:extLst>
              <a:ext uri="{FF2B5EF4-FFF2-40B4-BE49-F238E27FC236}">
                <a16:creationId xmlns:a16="http://schemas.microsoft.com/office/drawing/2014/main" id="{78CEE422-C08E-B7E5-5231-6162CBD6D671}"/>
              </a:ext>
            </a:extLst>
          </p:cNvPr>
          <p:cNvSpPr txBox="1"/>
          <p:nvPr/>
        </p:nvSpPr>
        <p:spPr>
          <a:xfrm>
            <a:off x="8949873" y="4159061"/>
            <a:ext cx="1343982" cy="325217"/>
          </a:xfrm>
          <a:prstGeom prst="rect">
            <a:avLst/>
          </a:prstGeom>
          <a:noFill/>
        </p:spPr>
        <p:txBody>
          <a:bodyPr wrap="square" lIns="0" tIns="0" rIns="0" bIns="0" rtlCol="0">
            <a:spAutoFit/>
          </a:bodyPr>
          <a:lstStyle/>
          <a:p>
            <a:pPr>
              <a:lnSpc>
                <a:spcPct val="125000"/>
              </a:lnSpc>
            </a:pPr>
            <a:r>
              <a:rPr lang="zh-CN" altLang="en-US" dirty="0">
                <a:solidFill>
                  <a:schemeClr val="accent1">
                    <a:lumMod val="75000"/>
                  </a:schemeClr>
                </a:solidFill>
              </a:rPr>
              <a:t>请输入内容</a:t>
            </a:r>
          </a:p>
        </p:txBody>
      </p:sp>
      <p:sp>
        <p:nvSpPr>
          <p:cNvPr id="42" name="矩形: 圆角 41">
            <a:extLst>
              <a:ext uri="{FF2B5EF4-FFF2-40B4-BE49-F238E27FC236}">
                <a16:creationId xmlns:a16="http://schemas.microsoft.com/office/drawing/2014/main" id="{C5197B67-4206-1E11-73AB-694E08BD1435}"/>
              </a:ext>
            </a:extLst>
          </p:cNvPr>
          <p:cNvSpPr/>
          <p:nvPr/>
        </p:nvSpPr>
        <p:spPr>
          <a:xfrm>
            <a:off x="3624080" y="5139371"/>
            <a:ext cx="1667123" cy="444536"/>
          </a:xfrm>
          <a:prstGeom prst="roundRect">
            <a:avLst>
              <a:gd name="adj" fmla="val 50000"/>
            </a:avLst>
          </a:prstGeom>
          <a:gradFill>
            <a:gsLst>
              <a:gs pos="54400">
                <a:srgbClr val="B598F0"/>
              </a:gs>
              <a:gs pos="0">
                <a:srgbClr val="EF9EDC">
                  <a:lumMod val="100000"/>
                </a:srgbClr>
              </a:gs>
              <a:gs pos="100000">
                <a:srgbClr val="645FE6"/>
              </a:gs>
            </a:gsLst>
            <a:path path="circle">
              <a:fillToRect r="100000" b="100000"/>
            </a:path>
          </a:gradFill>
          <a:ln>
            <a:noFill/>
          </a:ln>
          <a:effectLst>
            <a:outerShdw blurRad="139700" dist="38100" dir="2700000" algn="tl" rotWithShape="0">
              <a:srgbClr val="645FE6">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文本框 42">
            <a:extLst>
              <a:ext uri="{FF2B5EF4-FFF2-40B4-BE49-F238E27FC236}">
                <a16:creationId xmlns:a16="http://schemas.microsoft.com/office/drawing/2014/main" id="{7CA83CF0-48A7-136F-DE76-35B450A14A31}"/>
              </a:ext>
            </a:extLst>
          </p:cNvPr>
          <p:cNvSpPr txBox="1"/>
          <p:nvPr/>
        </p:nvSpPr>
        <p:spPr>
          <a:xfrm>
            <a:off x="3844882" y="5193335"/>
            <a:ext cx="1667123" cy="325217"/>
          </a:xfrm>
          <a:prstGeom prst="rect">
            <a:avLst/>
          </a:prstGeom>
          <a:noFill/>
        </p:spPr>
        <p:txBody>
          <a:bodyPr wrap="square" lIns="0" tIns="0" rIns="0" bIns="0" rtlCol="0">
            <a:spAutoFit/>
          </a:bodyPr>
          <a:lstStyle/>
          <a:p>
            <a:pPr>
              <a:lnSpc>
                <a:spcPct val="125000"/>
              </a:lnSpc>
            </a:pPr>
            <a:r>
              <a:rPr lang="zh-CN" altLang="en-US" dirty="0">
                <a:solidFill>
                  <a:schemeClr val="bg1"/>
                </a:solidFill>
              </a:rPr>
              <a:t>请输入内容</a:t>
            </a:r>
          </a:p>
        </p:txBody>
      </p:sp>
      <p:sp>
        <p:nvSpPr>
          <p:cNvPr id="50" name="矩形: 圆角 49">
            <a:extLst>
              <a:ext uri="{FF2B5EF4-FFF2-40B4-BE49-F238E27FC236}">
                <a16:creationId xmlns:a16="http://schemas.microsoft.com/office/drawing/2014/main" id="{88A006AC-3F37-420E-5012-DB64FE9B11F9}"/>
              </a:ext>
            </a:extLst>
          </p:cNvPr>
          <p:cNvSpPr/>
          <p:nvPr/>
        </p:nvSpPr>
        <p:spPr>
          <a:xfrm>
            <a:off x="3624080" y="5717905"/>
            <a:ext cx="1667123" cy="444536"/>
          </a:xfrm>
          <a:prstGeom prst="roundRect">
            <a:avLst>
              <a:gd name="adj" fmla="val 50000"/>
            </a:avLst>
          </a:prstGeom>
          <a:gradFill>
            <a:gsLst>
              <a:gs pos="54400">
                <a:srgbClr val="B598F0"/>
              </a:gs>
              <a:gs pos="0">
                <a:srgbClr val="EF9EDC">
                  <a:lumMod val="100000"/>
                </a:srgbClr>
              </a:gs>
              <a:gs pos="100000">
                <a:srgbClr val="645FE6"/>
              </a:gs>
            </a:gsLst>
            <a:path path="circle">
              <a:fillToRect r="100000" b="100000"/>
            </a:path>
          </a:gradFill>
          <a:ln>
            <a:noFill/>
          </a:ln>
          <a:effectLst>
            <a:outerShdw blurRad="139700" dist="38100" dir="2700000" algn="tl" rotWithShape="0">
              <a:srgbClr val="645FE6">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文本框 50">
            <a:extLst>
              <a:ext uri="{FF2B5EF4-FFF2-40B4-BE49-F238E27FC236}">
                <a16:creationId xmlns:a16="http://schemas.microsoft.com/office/drawing/2014/main" id="{4A2BD089-79B7-99A7-931C-63B6E3227158}"/>
              </a:ext>
            </a:extLst>
          </p:cNvPr>
          <p:cNvSpPr txBox="1"/>
          <p:nvPr/>
        </p:nvSpPr>
        <p:spPr>
          <a:xfrm>
            <a:off x="3844882" y="5771869"/>
            <a:ext cx="1667123" cy="325217"/>
          </a:xfrm>
          <a:prstGeom prst="rect">
            <a:avLst/>
          </a:prstGeom>
          <a:noFill/>
        </p:spPr>
        <p:txBody>
          <a:bodyPr wrap="square" lIns="0" tIns="0" rIns="0" bIns="0" rtlCol="0">
            <a:spAutoFit/>
          </a:bodyPr>
          <a:lstStyle/>
          <a:p>
            <a:pPr>
              <a:lnSpc>
                <a:spcPct val="125000"/>
              </a:lnSpc>
            </a:pPr>
            <a:r>
              <a:rPr lang="zh-CN" altLang="en-US" dirty="0">
                <a:solidFill>
                  <a:schemeClr val="bg1"/>
                </a:solidFill>
              </a:rPr>
              <a:t>请输入内容</a:t>
            </a:r>
          </a:p>
        </p:txBody>
      </p:sp>
      <p:sp>
        <p:nvSpPr>
          <p:cNvPr id="52" name="矩形: 圆角 51">
            <a:extLst>
              <a:ext uri="{FF2B5EF4-FFF2-40B4-BE49-F238E27FC236}">
                <a16:creationId xmlns:a16="http://schemas.microsoft.com/office/drawing/2014/main" id="{D60EFC57-91F9-8E81-056D-A57DBDF85B09}"/>
              </a:ext>
            </a:extLst>
          </p:cNvPr>
          <p:cNvSpPr/>
          <p:nvPr/>
        </p:nvSpPr>
        <p:spPr>
          <a:xfrm>
            <a:off x="5843728" y="5139371"/>
            <a:ext cx="1667123" cy="444536"/>
          </a:xfrm>
          <a:prstGeom prst="roundRect">
            <a:avLst>
              <a:gd name="adj" fmla="val 50000"/>
            </a:avLst>
          </a:prstGeom>
          <a:gradFill>
            <a:gsLst>
              <a:gs pos="54400">
                <a:srgbClr val="B598F0"/>
              </a:gs>
              <a:gs pos="0">
                <a:srgbClr val="EF9EDC">
                  <a:lumMod val="100000"/>
                </a:srgbClr>
              </a:gs>
              <a:gs pos="100000">
                <a:srgbClr val="645FE6"/>
              </a:gs>
            </a:gsLst>
            <a:path path="circle">
              <a:fillToRect r="100000" b="100000"/>
            </a:path>
          </a:gradFill>
          <a:ln>
            <a:noFill/>
          </a:ln>
          <a:effectLst>
            <a:outerShdw blurRad="139700" dist="38100" dir="2700000" algn="tl" rotWithShape="0">
              <a:srgbClr val="645FE6">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文本框 52">
            <a:extLst>
              <a:ext uri="{FF2B5EF4-FFF2-40B4-BE49-F238E27FC236}">
                <a16:creationId xmlns:a16="http://schemas.microsoft.com/office/drawing/2014/main" id="{CA75FEE9-035A-85CC-D6C4-E8ACF79AD5CF}"/>
              </a:ext>
            </a:extLst>
          </p:cNvPr>
          <p:cNvSpPr txBox="1"/>
          <p:nvPr/>
        </p:nvSpPr>
        <p:spPr>
          <a:xfrm>
            <a:off x="6064530" y="5193335"/>
            <a:ext cx="1667123" cy="325217"/>
          </a:xfrm>
          <a:prstGeom prst="rect">
            <a:avLst/>
          </a:prstGeom>
          <a:noFill/>
        </p:spPr>
        <p:txBody>
          <a:bodyPr wrap="square" lIns="0" tIns="0" rIns="0" bIns="0" rtlCol="0">
            <a:spAutoFit/>
          </a:bodyPr>
          <a:lstStyle/>
          <a:p>
            <a:pPr>
              <a:lnSpc>
                <a:spcPct val="125000"/>
              </a:lnSpc>
            </a:pPr>
            <a:r>
              <a:rPr lang="zh-CN" altLang="en-US" dirty="0">
                <a:solidFill>
                  <a:schemeClr val="bg1"/>
                </a:solidFill>
              </a:rPr>
              <a:t>请输入内容</a:t>
            </a:r>
          </a:p>
        </p:txBody>
      </p:sp>
      <p:sp>
        <p:nvSpPr>
          <p:cNvPr id="54" name="矩形: 圆角 53">
            <a:extLst>
              <a:ext uri="{FF2B5EF4-FFF2-40B4-BE49-F238E27FC236}">
                <a16:creationId xmlns:a16="http://schemas.microsoft.com/office/drawing/2014/main" id="{97A255E1-BBCC-C484-0024-8FF1F7770BC6}"/>
              </a:ext>
            </a:extLst>
          </p:cNvPr>
          <p:cNvSpPr/>
          <p:nvPr/>
        </p:nvSpPr>
        <p:spPr>
          <a:xfrm>
            <a:off x="5843728" y="5717905"/>
            <a:ext cx="1667123" cy="444536"/>
          </a:xfrm>
          <a:prstGeom prst="roundRect">
            <a:avLst>
              <a:gd name="adj" fmla="val 50000"/>
            </a:avLst>
          </a:prstGeom>
          <a:gradFill>
            <a:gsLst>
              <a:gs pos="54400">
                <a:srgbClr val="B598F0"/>
              </a:gs>
              <a:gs pos="0">
                <a:srgbClr val="EF9EDC">
                  <a:lumMod val="100000"/>
                </a:srgbClr>
              </a:gs>
              <a:gs pos="100000">
                <a:srgbClr val="645FE6"/>
              </a:gs>
            </a:gsLst>
            <a:path path="circle">
              <a:fillToRect r="100000" b="100000"/>
            </a:path>
          </a:gradFill>
          <a:ln>
            <a:noFill/>
          </a:ln>
          <a:effectLst>
            <a:outerShdw blurRad="139700" dist="38100" dir="2700000" algn="tl" rotWithShape="0">
              <a:srgbClr val="645FE6">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文本框 54">
            <a:extLst>
              <a:ext uri="{FF2B5EF4-FFF2-40B4-BE49-F238E27FC236}">
                <a16:creationId xmlns:a16="http://schemas.microsoft.com/office/drawing/2014/main" id="{9CE25260-BDFB-C29D-8B09-CB5D45848CA2}"/>
              </a:ext>
            </a:extLst>
          </p:cNvPr>
          <p:cNvSpPr txBox="1"/>
          <p:nvPr/>
        </p:nvSpPr>
        <p:spPr>
          <a:xfrm>
            <a:off x="6064530" y="5771869"/>
            <a:ext cx="1667123" cy="325217"/>
          </a:xfrm>
          <a:prstGeom prst="rect">
            <a:avLst/>
          </a:prstGeom>
          <a:noFill/>
        </p:spPr>
        <p:txBody>
          <a:bodyPr wrap="square" lIns="0" tIns="0" rIns="0" bIns="0" rtlCol="0">
            <a:spAutoFit/>
          </a:bodyPr>
          <a:lstStyle/>
          <a:p>
            <a:pPr>
              <a:lnSpc>
                <a:spcPct val="125000"/>
              </a:lnSpc>
            </a:pPr>
            <a:r>
              <a:rPr lang="zh-CN" altLang="en-US" dirty="0">
                <a:solidFill>
                  <a:schemeClr val="bg1"/>
                </a:solidFill>
              </a:rPr>
              <a:t>请输入内容</a:t>
            </a:r>
          </a:p>
        </p:txBody>
      </p:sp>
      <p:sp>
        <p:nvSpPr>
          <p:cNvPr id="56" name="矩形: 圆角 55">
            <a:extLst>
              <a:ext uri="{FF2B5EF4-FFF2-40B4-BE49-F238E27FC236}">
                <a16:creationId xmlns:a16="http://schemas.microsoft.com/office/drawing/2014/main" id="{A988F5FA-7D76-0D1F-A89D-7F649C0F0047}"/>
              </a:ext>
            </a:extLst>
          </p:cNvPr>
          <p:cNvSpPr/>
          <p:nvPr/>
        </p:nvSpPr>
        <p:spPr>
          <a:xfrm>
            <a:off x="8063376" y="5139371"/>
            <a:ext cx="1667123" cy="444536"/>
          </a:xfrm>
          <a:prstGeom prst="roundRect">
            <a:avLst>
              <a:gd name="adj" fmla="val 50000"/>
            </a:avLst>
          </a:prstGeom>
          <a:gradFill>
            <a:gsLst>
              <a:gs pos="54400">
                <a:srgbClr val="B598F0"/>
              </a:gs>
              <a:gs pos="0">
                <a:srgbClr val="EF9EDC">
                  <a:lumMod val="100000"/>
                </a:srgbClr>
              </a:gs>
              <a:gs pos="100000">
                <a:srgbClr val="645FE6"/>
              </a:gs>
            </a:gsLst>
            <a:path path="circle">
              <a:fillToRect r="100000" b="100000"/>
            </a:path>
          </a:gradFill>
          <a:ln>
            <a:noFill/>
          </a:ln>
          <a:effectLst>
            <a:outerShdw blurRad="139700" dist="38100" dir="2700000" algn="tl" rotWithShape="0">
              <a:srgbClr val="645FE6">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文本框 56">
            <a:extLst>
              <a:ext uri="{FF2B5EF4-FFF2-40B4-BE49-F238E27FC236}">
                <a16:creationId xmlns:a16="http://schemas.microsoft.com/office/drawing/2014/main" id="{C4C85A49-BE6E-CB4F-F6E5-15846886B38D}"/>
              </a:ext>
            </a:extLst>
          </p:cNvPr>
          <p:cNvSpPr txBox="1"/>
          <p:nvPr/>
        </p:nvSpPr>
        <p:spPr>
          <a:xfrm>
            <a:off x="8284178" y="5193335"/>
            <a:ext cx="1667123" cy="325217"/>
          </a:xfrm>
          <a:prstGeom prst="rect">
            <a:avLst/>
          </a:prstGeom>
          <a:noFill/>
        </p:spPr>
        <p:txBody>
          <a:bodyPr wrap="square" lIns="0" tIns="0" rIns="0" bIns="0" rtlCol="0">
            <a:spAutoFit/>
          </a:bodyPr>
          <a:lstStyle/>
          <a:p>
            <a:pPr>
              <a:lnSpc>
                <a:spcPct val="125000"/>
              </a:lnSpc>
            </a:pPr>
            <a:r>
              <a:rPr lang="zh-CN" altLang="en-US" dirty="0">
                <a:solidFill>
                  <a:schemeClr val="bg1"/>
                </a:solidFill>
              </a:rPr>
              <a:t>请输入内容</a:t>
            </a:r>
          </a:p>
        </p:txBody>
      </p:sp>
      <p:sp>
        <p:nvSpPr>
          <p:cNvPr id="58" name="矩形: 圆角 57">
            <a:extLst>
              <a:ext uri="{FF2B5EF4-FFF2-40B4-BE49-F238E27FC236}">
                <a16:creationId xmlns:a16="http://schemas.microsoft.com/office/drawing/2014/main" id="{62AF78B3-EAFF-4A44-34F4-F32DF00231CE}"/>
              </a:ext>
            </a:extLst>
          </p:cNvPr>
          <p:cNvSpPr/>
          <p:nvPr/>
        </p:nvSpPr>
        <p:spPr>
          <a:xfrm>
            <a:off x="8063376" y="5717905"/>
            <a:ext cx="1667123" cy="444536"/>
          </a:xfrm>
          <a:prstGeom prst="roundRect">
            <a:avLst>
              <a:gd name="adj" fmla="val 50000"/>
            </a:avLst>
          </a:prstGeom>
          <a:gradFill>
            <a:gsLst>
              <a:gs pos="54400">
                <a:srgbClr val="B598F0"/>
              </a:gs>
              <a:gs pos="0">
                <a:srgbClr val="EF9EDC">
                  <a:lumMod val="100000"/>
                </a:srgbClr>
              </a:gs>
              <a:gs pos="100000">
                <a:srgbClr val="645FE6"/>
              </a:gs>
            </a:gsLst>
            <a:path path="circle">
              <a:fillToRect r="100000" b="100000"/>
            </a:path>
          </a:gradFill>
          <a:ln>
            <a:noFill/>
          </a:ln>
          <a:effectLst>
            <a:outerShdw blurRad="139700" dist="38100" dir="2700000" algn="tl" rotWithShape="0">
              <a:srgbClr val="645FE6">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文本框 58">
            <a:extLst>
              <a:ext uri="{FF2B5EF4-FFF2-40B4-BE49-F238E27FC236}">
                <a16:creationId xmlns:a16="http://schemas.microsoft.com/office/drawing/2014/main" id="{69EAD5FC-2CD6-4C86-D527-CB16BABB6C32}"/>
              </a:ext>
            </a:extLst>
          </p:cNvPr>
          <p:cNvSpPr txBox="1"/>
          <p:nvPr/>
        </p:nvSpPr>
        <p:spPr>
          <a:xfrm>
            <a:off x="8284178" y="5771869"/>
            <a:ext cx="1667123" cy="325217"/>
          </a:xfrm>
          <a:prstGeom prst="rect">
            <a:avLst/>
          </a:prstGeom>
          <a:noFill/>
        </p:spPr>
        <p:txBody>
          <a:bodyPr wrap="square" lIns="0" tIns="0" rIns="0" bIns="0" rtlCol="0">
            <a:spAutoFit/>
          </a:bodyPr>
          <a:lstStyle/>
          <a:p>
            <a:pPr>
              <a:lnSpc>
                <a:spcPct val="125000"/>
              </a:lnSpc>
            </a:pPr>
            <a:r>
              <a:rPr lang="zh-CN" altLang="en-US" dirty="0">
                <a:solidFill>
                  <a:schemeClr val="bg1"/>
                </a:solidFill>
              </a:rPr>
              <a:t>请输入内容</a:t>
            </a:r>
          </a:p>
        </p:txBody>
      </p:sp>
      <p:sp>
        <p:nvSpPr>
          <p:cNvPr id="75" name="文本占位符 74">
            <a:extLst>
              <a:ext uri="{FF2B5EF4-FFF2-40B4-BE49-F238E27FC236}">
                <a16:creationId xmlns:a16="http://schemas.microsoft.com/office/drawing/2014/main" id="{A81B9146-8A50-4E76-9F27-6E5106DB97F5}"/>
              </a:ext>
            </a:extLst>
          </p:cNvPr>
          <p:cNvSpPr>
            <a:spLocks noGrp="1"/>
          </p:cNvSpPr>
          <p:nvPr>
            <p:ph type="body" sz="quarter" idx="10"/>
          </p:nvPr>
        </p:nvSpPr>
        <p:spPr>
          <a:xfrm>
            <a:off x="1100007" y="808942"/>
            <a:ext cx="5091599" cy="707886"/>
          </a:xfrm>
        </p:spPr>
        <p:txBody>
          <a:bodyPr/>
          <a:lstStyle/>
          <a:p>
            <a:r>
              <a:rPr lang="zh-CN" altLang="en-US" dirty="0"/>
              <a:t>活动链路</a:t>
            </a:r>
          </a:p>
        </p:txBody>
      </p:sp>
      <p:sp>
        <p:nvSpPr>
          <p:cNvPr id="122" name="任意多边形: 形状 121">
            <a:extLst>
              <a:ext uri="{FF2B5EF4-FFF2-40B4-BE49-F238E27FC236}">
                <a16:creationId xmlns:a16="http://schemas.microsoft.com/office/drawing/2014/main" id="{301DFDBF-CBCF-7A2B-1F99-4AAC414A5DF6}"/>
              </a:ext>
            </a:extLst>
          </p:cNvPr>
          <p:cNvSpPr/>
          <p:nvPr/>
        </p:nvSpPr>
        <p:spPr>
          <a:xfrm>
            <a:off x="1" y="6147202"/>
            <a:ext cx="1044343" cy="710799"/>
          </a:xfrm>
          <a:custGeom>
            <a:avLst/>
            <a:gdLst>
              <a:gd name="connsiteX0" fmla="*/ 362225 w 1044343"/>
              <a:gd name="connsiteY0" fmla="*/ 0 h 710799"/>
              <a:gd name="connsiteX1" fmla="*/ 1044343 w 1044343"/>
              <a:gd name="connsiteY1" fmla="*/ 682118 h 710799"/>
              <a:gd name="connsiteX2" fmla="*/ 1041452 w 1044343"/>
              <a:gd name="connsiteY2" fmla="*/ 710799 h 710799"/>
              <a:gd name="connsiteX3" fmla="*/ 0 w 1044343"/>
              <a:gd name="connsiteY3" fmla="*/ 710799 h 710799"/>
              <a:gd name="connsiteX4" fmla="*/ 0 w 1044343"/>
              <a:gd name="connsiteY4" fmla="*/ 106099 h 710799"/>
              <a:gd name="connsiteX5" fmla="*/ 96714 w 1044343"/>
              <a:gd name="connsiteY5" fmla="*/ 53605 h 710799"/>
              <a:gd name="connsiteX6" fmla="*/ 362225 w 1044343"/>
              <a:gd name="connsiteY6" fmla="*/ 0 h 710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44343" h="710799">
                <a:moveTo>
                  <a:pt x="362225" y="0"/>
                </a:moveTo>
                <a:cubicBezTo>
                  <a:pt x="738948" y="0"/>
                  <a:pt x="1044343" y="305395"/>
                  <a:pt x="1044343" y="682118"/>
                </a:cubicBezTo>
                <a:lnTo>
                  <a:pt x="1041452" y="710799"/>
                </a:lnTo>
                <a:lnTo>
                  <a:pt x="0" y="710799"/>
                </a:lnTo>
                <a:lnTo>
                  <a:pt x="0" y="106099"/>
                </a:lnTo>
                <a:lnTo>
                  <a:pt x="96714" y="53605"/>
                </a:lnTo>
                <a:cubicBezTo>
                  <a:pt x="178322" y="19087"/>
                  <a:pt x="268044" y="0"/>
                  <a:pt x="362225" y="0"/>
                </a:cubicBezTo>
                <a:close/>
              </a:path>
            </a:pathLst>
          </a:custGeom>
          <a:gradFill>
            <a:gsLst>
              <a:gs pos="7000">
                <a:srgbClr val="FED6A9"/>
              </a:gs>
              <a:gs pos="100000">
                <a:srgbClr val="E5468B"/>
              </a:gs>
            </a:gsLst>
            <a:path path="circle">
              <a:fillToRect r="100000" b="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grpSp>
        <p:nvGrpSpPr>
          <p:cNvPr id="79" name="组合 78">
            <a:extLst>
              <a:ext uri="{FF2B5EF4-FFF2-40B4-BE49-F238E27FC236}">
                <a16:creationId xmlns:a16="http://schemas.microsoft.com/office/drawing/2014/main" id="{619312B2-09E5-1290-99FE-EB2716B602BB}"/>
              </a:ext>
            </a:extLst>
          </p:cNvPr>
          <p:cNvGrpSpPr/>
          <p:nvPr/>
        </p:nvGrpSpPr>
        <p:grpSpPr>
          <a:xfrm>
            <a:off x="8283480" y="-532879"/>
            <a:ext cx="1460374" cy="1065758"/>
            <a:chOff x="5171440" y="-883920"/>
            <a:chExt cx="1460374" cy="1065758"/>
          </a:xfrm>
          <a:solidFill>
            <a:schemeClr val="accent1"/>
          </a:solidFill>
        </p:grpSpPr>
        <p:sp>
          <p:nvSpPr>
            <p:cNvPr id="80" name="椭圆 79">
              <a:extLst>
                <a:ext uri="{FF2B5EF4-FFF2-40B4-BE49-F238E27FC236}">
                  <a16:creationId xmlns:a16="http://schemas.microsoft.com/office/drawing/2014/main" id="{A550A50A-4475-F47B-5FF4-97877AABBABD}"/>
                </a:ext>
              </a:extLst>
            </p:cNvPr>
            <p:cNvSpPr/>
            <p:nvPr/>
          </p:nvSpPr>
          <p:spPr>
            <a:xfrm>
              <a:off x="5171440" y="-883920"/>
              <a:ext cx="54000" cy="54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椭圆 80">
              <a:extLst>
                <a:ext uri="{FF2B5EF4-FFF2-40B4-BE49-F238E27FC236}">
                  <a16:creationId xmlns:a16="http://schemas.microsoft.com/office/drawing/2014/main" id="{B69688F2-59C3-A0AC-2904-3BE052ED5867}"/>
                </a:ext>
              </a:extLst>
            </p:cNvPr>
            <p:cNvSpPr/>
            <p:nvPr/>
          </p:nvSpPr>
          <p:spPr>
            <a:xfrm>
              <a:off x="5405836" y="-883920"/>
              <a:ext cx="54000" cy="54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椭圆 81">
              <a:extLst>
                <a:ext uri="{FF2B5EF4-FFF2-40B4-BE49-F238E27FC236}">
                  <a16:creationId xmlns:a16="http://schemas.microsoft.com/office/drawing/2014/main" id="{37BAAF33-7EAB-1739-7583-03098ECD0D57}"/>
                </a:ext>
              </a:extLst>
            </p:cNvPr>
            <p:cNvSpPr/>
            <p:nvPr/>
          </p:nvSpPr>
          <p:spPr>
            <a:xfrm>
              <a:off x="5640231" y="-883920"/>
              <a:ext cx="54000" cy="54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椭圆 82">
              <a:extLst>
                <a:ext uri="{FF2B5EF4-FFF2-40B4-BE49-F238E27FC236}">
                  <a16:creationId xmlns:a16="http://schemas.microsoft.com/office/drawing/2014/main" id="{0E9B491B-3EA8-50BF-083A-CD162BB1D52D}"/>
                </a:ext>
              </a:extLst>
            </p:cNvPr>
            <p:cNvSpPr/>
            <p:nvPr/>
          </p:nvSpPr>
          <p:spPr>
            <a:xfrm>
              <a:off x="5874627" y="-883920"/>
              <a:ext cx="54000" cy="54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4" name="椭圆 83">
              <a:extLst>
                <a:ext uri="{FF2B5EF4-FFF2-40B4-BE49-F238E27FC236}">
                  <a16:creationId xmlns:a16="http://schemas.microsoft.com/office/drawing/2014/main" id="{46C3A86E-1F95-A982-41F6-27C2CF71B47F}"/>
                </a:ext>
              </a:extLst>
            </p:cNvPr>
            <p:cNvSpPr/>
            <p:nvPr/>
          </p:nvSpPr>
          <p:spPr>
            <a:xfrm>
              <a:off x="6109022" y="-883920"/>
              <a:ext cx="54000" cy="54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椭圆 84">
              <a:extLst>
                <a:ext uri="{FF2B5EF4-FFF2-40B4-BE49-F238E27FC236}">
                  <a16:creationId xmlns:a16="http://schemas.microsoft.com/office/drawing/2014/main" id="{517B068D-3BF3-D264-F9D4-D2E3CF5B1C2B}"/>
                </a:ext>
              </a:extLst>
            </p:cNvPr>
            <p:cNvSpPr/>
            <p:nvPr/>
          </p:nvSpPr>
          <p:spPr>
            <a:xfrm>
              <a:off x="6343418" y="-883920"/>
              <a:ext cx="54000" cy="54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椭圆 85">
              <a:extLst>
                <a:ext uri="{FF2B5EF4-FFF2-40B4-BE49-F238E27FC236}">
                  <a16:creationId xmlns:a16="http://schemas.microsoft.com/office/drawing/2014/main" id="{48B2D1B7-C211-2339-2ACA-FDEF6BA73ACC}"/>
                </a:ext>
              </a:extLst>
            </p:cNvPr>
            <p:cNvSpPr/>
            <p:nvPr/>
          </p:nvSpPr>
          <p:spPr>
            <a:xfrm>
              <a:off x="6577814" y="-883920"/>
              <a:ext cx="54000" cy="54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椭圆 86">
              <a:extLst>
                <a:ext uri="{FF2B5EF4-FFF2-40B4-BE49-F238E27FC236}">
                  <a16:creationId xmlns:a16="http://schemas.microsoft.com/office/drawing/2014/main" id="{5AA185A2-594E-CBF2-08EE-96DCCEBFD2F2}"/>
                </a:ext>
              </a:extLst>
            </p:cNvPr>
            <p:cNvSpPr/>
            <p:nvPr/>
          </p:nvSpPr>
          <p:spPr>
            <a:xfrm>
              <a:off x="5171440" y="-681568"/>
              <a:ext cx="54000" cy="54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椭圆 87">
              <a:extLst>
                <a:ext uri="{FF2B5EF4-FFF2-40B4-BE49-F238E27FC236}">
                  <a16:creationId xmlns:a16="http://schemas.microsoft.com/office/drawing/2014/main" id="{05A296B9-8773-5352-3201-9FD477F3E99A}"/>
                </a:ext>
              </a:extLst>
            </p:cNvPr>
            <p:cNvSpPr/>
            <p:nvPr/>
          </p:nvSpPr>
          <p:spPr>
            <a:xfrm>
              <a:off x="5405836" y="-681568"/>
              <a:ext cx="54000" cy="54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9" name="椭圆 88">
              <a:extLst>
                <a:ext uri="{FF2B5EF4-FFF2-40B4-BE49-F238E27FC236}">
                  <a16:creationId xmlns:a16="http://schemas.microsoft.com/office/drawing/2014/main" id="{63AC2530-2079-DBC9-CF84-DD91C71A924C}"/>
                </a:ext>
              </a:extLst>
            </p:cNvPr>
            <p:cNvSpPr/>
            <p:nvPr/>
          </p:nvSpPr>
          <p:spPr>
            <a:xfrm>
              <a:off x="5640231" y="-681568"/>
              <a:ext cx="54000" cy="54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0" name="椭圆 89">
              <a:extLst>
                <a:ext uri="{FF2B5EF4-FFF2-40B4-BE49-F238E27FC236}">
                  <a16:creationId xmlns:a16="http://schemas.microsoft.com/office/drawing/2014/main" id="{EB6D5A57-0EEB-E2B5-1B2D-7D452427A444}"/>
                </a:ext>
              </a:extLst>
            </p:cNvPr>
            <p:cNvSpPr/>
            <p:nvPr/>
          </p:nvSpPr>
          <p:spPr>
            <a:xfrm>
              <a:off x="5874627" y="-681568"/>
              <a:ext cx="54000" cy="54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椭圆 90">
              <a:extLst>
                <a:ext uri="{FF2B5EF4-FFF2-40B4-BE49-F238E27FC236}">
                  <a16:creationId xmlns:a16="http://schemas.microsoft.com/office/drawing/2014/main" id="{E6B9C862-B3B7-8FBF-8BC9-B5CA0C61779A}"/>
                </a:ext>
              </a:extLst>
            </p:cNvPr>
            <p:cNvSpPr/>
            <p:nvPr/>
          </p:nvSpPr>
          <p:spPr>
            <a:xfrm>
              <a:off x="6109022" y="-681568"/>
              <a:ext cx="54000" cy="54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2" name="椭圆 91">
              <a:extLst>
                <a:ext uri="{FF2B5EF4-FFF2-40B4-BE49-F238E27FC236}">
                  <a16:creationId xmlns:a16="http://schemas.microsoft.com/office/drawing/2014/main" id="{806C3E18-D874-3947-2D6F-EC49B661ED00}"/>
                </a:ext>
              </a:extLst>
            </p:cNvPr>
            <p:cNvSpPr/>
            <p:nvPr/>
          </p:nvSpPr>
          <p:spPr>
            <a:xfrm>
              <a:off x="6343418" y="-681568"/>
              <a:ext cx="54000" cy="54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椭圆 92">
              <a:extLst>
                <a:ext uri="{FF2B5EF4-FFF2-40B4-BE49-F238E27FC236}">
                  <a16:creationId xmlns:a16="http://schemas.microsoft.com/office/drawing/2014/main" id="{7744EC0D-88CE-320D-F240-39B44D45BE00}"/>
                </a:ext>
              </a:extLst>
            </p:cNvPr>
            <p:cNvSpPr/>
            <p:nvPr/>
          </p:nvSpPr>
          <p:spPr>
            <a:xfrm>
              <a:off x="6577814" y="-681568"/>
              <a:ext cx="54000" cy="54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椭圆 93">
              <a:extLst>
                <a:ext uri="{FF2B5EF4-FFF2-40B4-BE49-F238E27FC236}">
                  <a16:creationId xmlns:a16="http://schemas.microsoft.com/office/drawing/2014/main" id="{4573D8CE-AEA5-3410-0680-781CECA85509}"/>
                </a:ext>
              </a:extLst>
            </p:cNvPr>
            <p:cNvSpPr/>
            <p:nvPr/>
          </p:nvSpPr>
          <p:spPr>
            <a:xfrm>
              <a:off x="5171440" y="-479217"/>
              <a:ext cx="54000" cy="54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椭圆 94">
              <a:extLst>
                <a:ext uri="{FF2B5EF4-FFF2-40B4-BE49-F238E27FC236}">
                  <a16:creationId xmlns:a16="http://schemas.microsoft.com/office/drawing/2014/main" id="{78220068-3E5C-FC51-8054-0190CDCF67E2}"/>
                </a:ext>
              </a:extLst>
            </p:cNvPr>
            <p:cNvSpPr/>
            <p:nvPr/>
          </p:nvSpPr>
          <p:spPr>
            <a:xfrm>
              <a:off x="5405836" y="-479217"/>
              <a:ext cx="54000" cy="54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椭圆 95">
              <a:extLst>
                <a:ext uri="{FF2B5EF4-FFF2-40B4-BE49-F238E27FC236}">
                  <a16:creationId xmlns:a16="http://schemas.microsoft.com/office/drawing/2014/main" id="{10F65BE8-2CE2-20C4-F683-110547F89311}"/>
                </a:ext>
              </a:extLst>
            </p:cNvPr>
            <p:cNvSpPr/>
            <p:nvPr/>
          </p:nvSpPr>
          <p:spPr>
            <a:xfrm>
              <a:off x="5640231" y="-479217"/>
              <a:ext cx="54000" cy="54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7" name="椭圆 96">
              <a:extLst>
                <a:ext uri="{FF2B5EF4-FFF2-40B4-BE49-F238E27FC236}">
                  <a16:creationId xmlns:a16="http://schemas.microsoft.com/office/drawing/2014/main" id="{83B4F1EB-462B-2169-B3A7-BE23103B63CF}"/>
                </a:ext>
              </a:extLst>
            </p:cNvPr>
            <p:cNvSpPr/>
            <p:nvPr/>
          </p:nvSpPr>
          <p:spPr>
            <a:xfrm>
              <a:off x="5874627" y="-479217"/>
              <a:ext cx="54000" cy="54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8" name="椭圆 97">
              <a:extLst>
                <a:ext uri="{FF2B5EF4-FFF2-40B4-BE49-F238E27FC236}">
                  <a16:creationId xmlns:a16="http://schemas.microsoft.com/office/drawing/2014/main" id="{18007629-8A84-C526-D8C2-BCB3C00D557C}"/>
                </a:ext>
              </a:extLst>
            </p:cNvPr>
            <p:cNvSpPr/>
            <p:nvPr/>
          </p:nvSpPr>
          <p:spPr>
            <a:xfrm>
              <a:off x="6109022" y="-479217"/>
              <a:ext cx="54000" cy="54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9" name="椭圆 98">
              <a:extLst>
                <a:ext uri="{FF2B5EF4-FFF2-40B4-BE49-F238E27FC236}">
                  <a16:creationId xmlns:a16="http://schemas.microsoft.com/office/drawing/2014/main" id="{BFC83103-C895-9D28-9713-44F8E88119C2}"/>
                </a:ext>
              </a:extLst>
            </p:cNvPr>
            <p:cNvSpPr/>
            <p:nvPr/>
          </p:nvSpPr>
          <p:spPr>
            <a:xfrm>
              <a:off x="6343418" y="-479217"/>
              <a:ext cx="54000" cy="54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0" name="椭圆 99">
              <a:extLst>
                <a:ext uri="{FF2B5EF4-FFF2-40B4-BE49-F238E27FC236}">
                  <a16:creationId xmlns:a16="http://schemas.microsoft.com/office/drawing/2014/main" id="{CA112FB1-7013-BCE9-9E2E-5D16A3F84E79}"/>
                </a:ext>
              </a:extLst>
            </p:cNvPr>
            <p:cNvSpPr/>
            <p:nvPr/>
          </p:nvSpPr>
          <p:spPr>
            <a:xfrm>
              <a:off x="6577814" y="-479217"/>
              <a:ext cx="54000" cy="54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1" name="椭圆 100">
              <a:extLst>
                <a:ext uri="{FF2B5EF4-FFF2-40B4-BE49-F238E27FC236}">
                  <a16:creationId xmlns:a16="http://schemas.microsoft.com/office/drawing/2014/main" id="{10253EED-DFB8-65FB-B3DC-0BCBA0295114}"/>
                </a:ext>
              </a:extLst>
            </p:cNvPr>
            <p:cNvSpPr/>
            <p:nvPr/>
          </p:nvSpPr>
          <p:spPr>
            <a:xfrm>
              <a:off x="5171440" y="-276865"/>
              <a:ext cx="54000" cy="54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2" name="椭圆 101">
              <a:extLst>
                <a:ext uri="{FF2B5EF4-FFF2-40B4-BE49-F238E27FC236}">
                  <a16:creationId xmlns:a16="http://schemas.microsoft.com/office/drawing/2014/main" id="{F547CBBE-7617-50FC-DA53-C7FD78CBAE01}"/>
                </a:ext>
              </a:extLst>
            </p:cNvPr>
            <p:cNvSpPr/>
            <p:nvPr/>
          </p:nvSpPr>
          <p:spPr>
            <a:xfrm>
              <a:off x="5405836" y="-276865"/>
              <a:ext cx="54000" cy="54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 name="椭圆 102">
              <a:extLst>
                <a:ext uri="{FF2B5EF4-FFF2-40B4-BE49-F238E27FC236}">
                  <a16:creationId xmlns:a16="http://schemas.microsoft.com/office/drawing/2014/main" id="{6ED02954-DC36-BF9D-0713-C0A0D6CACEBD}"/>
                </a:ext>
              </a:extLst>
            </p:cNvPr>
            <p:cNvSpPr/>
            <p:nvPr/>
          </p:nvSpPr>
          <p:spPr>
            <a:xfrm>
              <a:off x="5640231" y="-276865"/>
              <a:ext cx="54000" cy="54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 name="椭圆 103">
              <a:extLst>
                <a:ext uri="{FF2B5EF4-FFF2-40B4-BE49-F238E27FC236}">
                  <a16:creationId xmlns:a16="http://schemas.microsoft.com/office/drawing/2014/main" id="{170980E6-EA76-D36B-1FE2-CC56B0AA7746}"/>
                </a:ext>
              </a:extLst>
            </p:cNvPr>
            <p:cNvSpPr/>
            <p:nvPr/>
          </p:nvSpPr>
          <p:spPr>
            <a:xfrm>
              <a:off x="5874627" y="-276865"/>
              <a:ext cx="54000" cy="54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5" name="椭圆 104">
              <a:extLst>
                <a:ext uri="{FF2B5EF4-FFF2-40B4-BE49-F238E27FC236}">
                  <a16:creationId xmlns:a16="http://schemas.microsoft.com/office/drawing/2014/main" id="{F978C073-4328-D158-DD54-0EBAE4F7761C}"/>
                </a:ext>
              </a:extLst>
            </p:cNvPr>
            <p:cNvSpPr/>
            <p:nvPr/>
          </p:nvSpPr>
          <p:spPr>
            <a:xfrm>
              <a:off x="6109022" y="-276865"/>
              <a:ext cx="54000" cy="54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6" name="椭圆 105">
              <a:extLst>
                <a:ext uri="{FF2B5EF4-FFF2-40B4-BE49-F238E27FC236}">
                  <a16:creationId xmlns:a16="http://schemas.microsoft.com/office/drawing/2014/main" id="{A1DE3200-A5AE-9381-5B0D-224A77B3EB7E}"/>
                </a:ext>
              </a:extLst>
            </p:cNvPr>
            <p:cNvSpPr/>
            <p:nvPr/>
          </p:nvSpPr>
          <p:spPr>
            <a:xfrm>
              <a:off x="6343418" y="-276865"/>
              <a:ext cx="54000" cy="54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7" name="椭圆 106">
              <a:extLst>
                <a:ext uri="{FF2B5EF4-FFF2-40B4-BE49-F238E27FC236}">
                  <a16:creationId xmlns:a16="http://schemas.microsoft.com/office/drawing/2014/main" id="{2C6AE02D-5D4F-71E6-FA46-9E360653FA13}"/>
                </a:ext>
              </a:extLst>
            </p:cNvPr>
            <p:cNvSpPr/>
            <p:nvPr/>
          </p:nvSpPr>
          <p:spPr>
            <a:xfrm>
              <a:off x="6577814" y="-276865"/>
              <a:ext cx="54000" cy="54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8" name="椭圆 107">
              <a:extLst>
                <a:ext uri="{FF2B5EF4-FFF2-40B4-BE49-F238E27FC236}">
                  <a16:creationId xmlns:a16="http://schemas.microsoft.com/office/drawing/2014/main" id="{30DFEC44-49A2-3253-5A4D-5D094AC4509A}"/>
                </a:ext>
              </a:extLst>
            </p:cNvPr>
            <p:cNvSpPr/>
            <p:nvPr/>
          </p:nvSpPr>
          <p:spPr>
            <a:xfrm>
              <a:off x="5171440" y="-74513"/>
              <a:ext cx="54000" cy="54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9" name="椭圆 108">
              <a:extLst>
                <a:ext uri="{FF2B5EF4-FFF2-40B4-BE49-F238E27FC236}">
                  <a16:creationId xmlns:a16="http://schemas.microsoft.com/office/drawing/2014/main" id="{BDDB92B5-8830-352B-BBD5-5421B8374E25}"/>
                </a:ext>
              </a:extLst>
            </p:cNvPr>
            <p:cNvSpPr/>
            <p:nvPr/>
          </p:nvSpPr>
          <p:spPr>
            <a:xfrm>
              <a:off x="5405836" y="-74513"/>
              <a:ext cx="54000" cy="54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0" name="椭圆 109">
              <a:extLst>
                <a:ext uri="{FF2B5EF4-FFF2-40B4-BE49-F238E27FC236}">
                  <a16:creationId xmlns:a16="http://schemas.microsoft.com/office/drawing/2014/main" id="{B77B1F6E-98FD-CA7A-6209-AAD036CA1B27}"/>
                </a:ext>
              </a:extLst>
            </p:cNvPr>
            <p:cNvSpPr/>
            <p:nvPr/>
          </p:nvSpPr>
          <p:spPr>
            <a:xfrm>
              <a:off x="5640231" y="-74513"/>
              <a:ext cx="54000" cy="54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1" name="椭圆 110">
              <a:extLst>
                <a:ext uri="{FF2B5EF4-FFF2-40B4-BE49-F238E27FC236}">
                  <a16:creationId xmlns:a16="http://schemas.microsoft.com/office/drawing/2014/main" id="{EEA9A4CE-7380-9A6C-2736-0DC4C36C675A}"/>
                </a:ext>
              </a:extLst>
            </p:cNvPr>
            <p:cNvSpPr/>
            <p:nvPr/>
          </p:nvSpPr>
          <p:spPr>
            <a:xfrm>
              <a:off x="5874627" y="-74513"/>
              <a:ext cx="54000" cy="54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2" name="椭圆 111">
              <a:extLst>
                <a:ext uri="{FF2B5EF4-FFF2-40B4-BE49-F238E27FC236}">
                  <a16:creationId xmlns:a16="http://schemas.microsoft.com/office/drawing/2014/main" id="{639C461B-AF29-B274-6FE6-1DDE7CCD6925}"/>
                </a:ext>
              </a:extLst>
            </p:cNvPr>
            <p:cNvSpPr/>
            <p:nvPr/>
          </p:nvSpPr>
          <p:spPr>
            <a:xfrm>
              <a:off x="6109022" y="-74513"/>
              <a:ext cx="54000" cy="54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3" name="椭圆 112">
              <a:extLst>
                <a:ext uri="{FF2B5EF4-FFF2-40B4-BE49-F238E27FC236}">
                  <a16:creationId xmlns:a16="http://schemas.microsoft.com/office/drawing/2014/main" id="{13221732-B3E9-6177-A3BA-80C8B1960A65}"/>
                </a:ext>
              </a:extLst>
            </p:cNvPr>
            <p:cNvSpPr/>
            <p:nvPr/>
          </p:nvSpPr>
          <p:spPr>
            <a:xfrm>
              <a:off x="6343418" y="-74513"/>
              <a:ext cx="54000" cy="54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4" name="椭圆 113">
              <a:extLst>
                <a:ext uri="{FF2B5EF4-FFF2-40B4-BE49-F238E27FC236}">
                  <a16:creationId xmlns:a16="http://schemas.microsoft.com/office/drawing/2014/main" id="{D32F937C-83F5-2392-207F-BA437359273F}"/>
                </a:ext>
              </a:extLst>
            </p:cNvPr>
            <p:cNvSpPr/>
            <p:nvPr/>
          </p:nvSpPr>
          <p:spPr>
            <a:xfrm>
              <a:off x="6577814" y="-74513"/>
              <a:ext cx="54000" cy="54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5" name="椭圆 114">
              <a:extLst>
                <a:ext uri="{FF2B5EF4-FFF2-40B4-BE49-F238E27FC236}">
                  <a16:creationId xmlns:a16="http://schemas.microsoft.com/office/drawing/2014/main" id="{A9133F68-A548-B323-2240-6AEA7892279F}"/>
                </a:ext>
              </a:extLst>
            </p:cNvPr>
            <p:cNvSpPr/>
            <p:nvPr/>
          </p:nvSpPr>
          <p:spPr>
            <a:xfrm>
              <a:off x="5171440" y="127838"/>
              <a:ext cx="54000" cy="54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6" name="椭圆 115">
              <a:extLst>
                <a:ext uri="{FF2B5EF4-FFF2-40B4-BE49-F238E27FC236}">
                  <a16:creationId xmlns:a16="http://schemas.microsoft.com/office/drawing/2014/main" id="{783DE924-A54B-A521-497F-AB5D9DE478AA}"/>
                </a:ext>
              </a:extLst>
            </p:cNvPr>
            <p:cNvSpPr/>
            <p:nvPr/>
          </p:nvSpPr>
          <p:spPr>
            <a:xfrm>
              <a:off x="5405836" y="127838"/>
              <a:ext cx="54000" cy="54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7" name="椭圆 116">
              <a:extLst>
                <a:ext uri="{FF2B5EF4-FFF2-40B4-BE49-F238E27FC236}">
                  <a16:creationId xmlns:a16="http://schemas.microsoft.com/office/drawing/2014/main" id="{992CCD76-F76C-53DC-62E7-9C593D4A0D8E}"/>
                </a:ext>
              </a:extLst>
            </p:cNvPr>
            <p:cNvSpPr/>
            <p:nvPr/>
          </p:nvSpPr>
          <p:spPr>
            <a:xfrm>
              <a:off x="5640231" y="127838"/>
              <a:ext cx="54000" cy="54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8" name="椭圆 117">
              <a:extLst>
                <a:ext uri="{FF2B5EF4-FFF2-40B4-BE49-F238E27FC236}">
                  <a16:creationId xmlns:a16="http://schemas.microsoft.com/office/drawing/2014/main" id="{98D9D235-08DB-80EB-38A8-C48152849C46}"/>
                </a:ext>
              </a:extLst>
            </p:cNvPr>
            <p:cNvSpPr/>
            <p:nvPr/>
          </p:nvSpPr>
          <p:spPr>
            <a:xfrm>
              <a:off x="5874627" y="127838"/>
              <a:ext cx="54000" cy="54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9" name="椭圆 118">
              <a:extLst>
                <a:ext uri="{FF2B5EF4-FFF2-40B4-BE49-F238E27FC236}">
                  <a16:creationId xmlns:a16="http://schemas.microsoft.com/office/drawing/2014/main" id="{D96CEEBF-0BBE-4468-2BC6-372EBF9035AE}"/>
                </a:ext>
              </a:extLst>
            </p:cNvPr>
            <p:cNvSpPr/>
            <p:nvPr/>
          </p:nvSpPr>
          <p:spPr>
            <a:xfrm>
              <a:off x="6109022" y="127838"/>
              <a:ext cx="54000" cy="54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0" name="椭圆 119">
              <a:extLst>
                <a:ext uri="{FF2B5EF4-FFF2-40B4-BE49-F238E27FC236}">
                  <a16:creationId xmlns:a16="http://schemas.microsoft.com/office/drawing/2014/main" id="{59F5A722-AB32-B2AC-D8BA-13863487173C}"/>
                </a:ext>
              </a:extLst>
            </p:cNvPr>
            <p:cNvSpPr/>
            <p:nvPr/>
          </p:nvSpPr>
          <p:spPr>
            <a:xfrm>
              <a:off x="6343418" y="127838"/>
              <a:ext cx="54000" cy="54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1" name="椭圆 120">
              <a:extLst>
                <a:ext uri="{FF2B5EF4-FFF2-40B4-BE49-F238E27FC236}">
                  <a16:creationId xmlns:a16="http://schemas.microsoft.com/office/drawing/2014/main" id="{A20053D6-2915-9C1D-FCB1-6A9891CA94B8}"/>
                </a:ext>
              </a:extLst>
            </p:cNvPr>
            <p:cNvSpPr/>
            <p:nvPr/>
          </p:nvSpPr>
          <p:spPr>
            <a:xfrm>
              <a:off x="6577814" y="127838"/>
              <a:ext cx="54000" cy="54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26" name="直接连接符 125">
            <a:extLst>
              <a:ext uri="{FF2B5EF4-FFF2-40B4-BE49-F238E27FC236}">
                <a16:creationId xmlns:a16="http://schemas.microsoft.com/office/drawing/2014/main" id="{89F0F8A1-C62F-2329-ECCF-5E59C9D7CAF7}"/>
              </a:ext>
            </a:extLst>
          </p:cNvPr>
          <p:cNvCxnSpPr>
            <a:cxnSpLocks/>
          </p:cNvCxnSpPr>
          <p:nvPr/>
        </p:nvCxnSpPr>
        <p:spPr>
          <a:xfrm>
            <a:off x="2529840" y="1777893"/>
            <a:ext cx="2095500" cy="0"/>
          </a:xfrm>
          <a:prstGeom prst="line">
            <a:avLst/>
          </a:prstGeom>
          <a:ln w="12700">
            <a:solidFill>
              <a:srgbClr val="645FE6"/>
            </a:solidFill>
          </a:ln>
        </p:spPr>
        <p:style>
          <a:lnRef idx="1">
            <a:schemeClr val="accent1"/>
          </a:lnRef>
          <a:fillRef idx="0">
            <a:schemeClr val="accent1"/>
          </a:fillRef>
          <a:effectRef idx="0">
            <a:schemeClr val="accent1"/>
          </a:effectRef>
          <a:fontRef idx="minor">
            <a:schemeClr val="tx1"/>
          </a:fontRef>
        </p:style>
      </p:cxnSp>
      <p:cxnSp>
        <p:nvCxnSpPr>
          <p:cNvPr id="130" name="直接连接符 129">
            <a:extLst>
              <a:ext uri="{FF2B5EF4-FFF2-40B4-BE49-F238E27FC236}">
                <a16:creationId xmlns:a16="http://schemas.microsoft.com/office/drawing/2014/main" id="{1B66995F-2F6E-D97A-F5EC-31ABD977D4CA}"/>
              </a:ext>
            </a:extLst>
          </p:cNvPr>
          <p:cNvCxnSpPr>
            <a:cxnSpLocks/>
          </p:cNvCxnSpPr>
          <p:nvPr/>
        </p:nvCxnSpPr>
        <p:spPr>
          <a:xfrm>
            <a:off x="5632970" y="1777893"/>
            <a:ext cx="2095500" cy="0"/>
          </a:xfrm>
          <a:prstGeom prst="line">
            <a:avLst/>
          </a:prstGeom>
          <a:ln w="12700">
            <a:solidFill>
              <a:srgbClr val="645FE6"/>
            </a:solidFill>
          </a:ln>
        </p:spPr>
        <p:style>
          <a:lnRef idx="1">
            <a:schemeClr val="accent1"/>
          </a:lnRef>
          <a:fillRef idx="0">
            <a:schemeClr val="accent1"/>
          </a:fillRef>
          <a:effectRef idx="0">
            <a:schemeClr val="accent1"/>
          </a:effectRef>
          <a:fontRef idx="minor">
            <a:schemeClr val="tx1"/>
          </a:fontRef>
        </p:style>
      </p:cxnSp>
      <p:cxnSp>
        <p:nvCxnSpPr>
          <p:cNvPr id="131" name="直接连接符 130">
            <a:extLst>
              <a:ext uri="{FF2B5EF4-FFF2-40B4-BE49-F238E27FC236}">
                <a16:creationId xmlns:a16="http://schemas.microsoft.com/office/drawing/2014/main" id="{D770E7D8-7817-3700-B814-2F48148FCF05}"/>
              </a:ext>
            </a:extLst>
          </p:cNvPr>
          <p:cNvCxnSpPr>
            <a:cxnSpLocks/>
          </p:cNvCxnSpPr>
          <p:nvPr/>
        </p:nvCxnSpPr>
        <p:spPr>
          <a:xfrm>
            <a:off x="8517876" y="1777893"/>
            <a:ext cx="2095500" cy="0"/>
          </a:xfrm>
          <a:prstGeom prst="line">
            <a:avLst/>
          </a:prstGeom>
          <a:ln w="12700">
            <a:solidFill>
              <a:srgbClr val="645FE6"/>
            </a:solidFill>
          </a:ln>
        </p:spPr>
        <p:style>
          <a:lnRef idx="1">
            <a:schemeClr val="accent1"/>
          </a:lnRef>
          <a:fillRef idx="0">
            <a:schemeClr val="accent1"/>
          </a:fillRef>
          <a:effectRef idx="0">
            <a:schemeClr val="accent1"/>
          </a:effectRef>
          <a:fontRef idx="minor">
            <a:schemeClr val="tx1"/>
          </a:fontRef>
        </p:style>
      </p:cxnSp>
      <p:sp>
        <p:nvSpPr>
          <p:cNvPr id="133" name="文本框 132">
            <a:extLst>
              <a:ext uri="{FF2B5EF4-FFF2-40B4-BE49-F238E27FC236}">
                <a16:creationId xmlns:a16="http://schemas.microsoft.com/office/drawing/2014/main" id="{8BB45BD7-D106-098F-1A75-6383AD0E712C}"/>
              </a:ext>
            </a:extLst>
          </p:cNvPr>
          <p:cNvSpPr txBox="1"/>
          <p:nvPr/>
        </p:nvSpPr>
        <p:spPr>
          <a:xfrm>
            <a:off x="2529840" y="1952385"/>
            <a:ext cx="1381789" cy="276999"/>
          </a:xfrm>
          <a:prstGeom prst="rect">
            <a:avLst/>
          </a:prstGeom>
          <a:noFill/>
        </p:spPr>
        <p:txBody>
          <a:bodyPr wrap="none" lIns="0" tIns="0" rIns="0" bIns="0">
            <a:spAutoFit/>
          </a:bodyPr>
          <a:lstStyle/>
          <a:p>
            <a:r>
              <a:rPr lang="zh-CN" altLang="en-US" dirty="0">
                <a:solidFill>
                  <a:schemeClr val="accent1">
                    <a:lumMod val="20000"/>
                    <a:lumOff val="80000"/>
                  </a:schemeClr>
                </a:solidFill>
                <a:latin typeface="+mj-lt"/>
              </a:rPr>
              <a:t>Preheat</a:t>
            </a:r>
          </a:p>
        </p:txBody>
      </p:sp>
      <p:sp>
        <p:nvSpPr>
          <p:cNvPr id="134" name="文本框 133">
            <a:extLst>
              <a:ext uri="{FF2B5EF4-FFF2-40B4-BE49-F238E27FC236}">
                <a16:creationId xmlns:a16="http://schemas.microsoft.com/office/drawing/2014/main" id="{C8C6421B-A2DF-3A17-50E3-270CFCA55745}"/>
              </a:ext>
            </a:extLst>
          </p:cNvPr>
          <p:cNvSpPr txBox="1"/>
          <p:nvPr/>
        </p:nvSpPr>
        <p:spPr>
          <a:xfrm>
            <a:off x="5693492" y="1959696"/>
            <a:ext cx="1075615" cy="276999"/>
          </a:xfrm>
          <a:prstGeom prst="rect">
            <a:avLst/>
          </a:prstGeom>
          <a:noFill/>
        </p:spPr>
        <p:txBody>
          <a:bodyPr wrap="none" lIns="0" tIns="0" rIns="0" bIns="0">
            <a:spAutoFit/>
          </a:bodyPr>
          <a:lstStyle/>
          <a:p>
            <a:r>
              <a:rPr lang="en-US" altLang="zh-CN" dirty="0">
                <a:solidFill>
                  <a:schemeClr val="accent1">
                    <a:lumMod val="20000"/>
                    <a:lumOff val="80000"/>
                  </a:schemeClr>
                </a:solidFill>
                <a:latin typeface="+mj-lt"/>
              </a:rPr>
              <a:t>middle</a:t>
            </a:r>
            <a:endParaRPr lang="zh-CN" altLang="en-US" dirty="0">
              <a:solidFill>
                <a:schemeClr val="accent1">
                  <a:lumMod val="20000"/>
                  <a:lumOff val="80000"/>
                </a:schemeClr>
              </a:solidFill>
              <a:latin typeface="+mj-lt"/>
            </a:endParaRPr>
          </a:p>
        </p:txBody>
      </p:sp>
      <p:sp>
        <p:nvSpPr>
          <p:cNvPr id="135" name="文本框 134">
            <a:extLst>
              <a:ext uri="{FF2B5EF4-FFF2-40B4-BE49-F238E27FC236}">
                <a16:creationId xmlns:a16="http://schemas.microsoft.com/office/drawing/2014/main" id="{24C6B3FF-838F-64AB-4831-3F05DB034A5E}"/>
              </a:ext>
            </a:extLst>
          </p:cNvPr>
          <p:cNvSpPr txBox="1"/>
          <p:nvPr/>
        </p:nvSpPr>
        <p:spPr>
          <a:xfrm>
            <a:off x="8524628" y="1959696"/>
            <a:ext cx="1426673" cy="276999"/>
          </a:xfrm>
          <a:prstGeom prst="rect">
            <a:avLst/>
          </a:prstGeom>
          <a:noFill/>
        </p:spPr>
        <p:txBody>
          <a:bodyPr wrap="none" lIns="0" tIns="0" rIns="0" bIns="0">
            <a:spAutoFit/>
          </a:bodyPr>
          <a:lstStyle/>
          <a:p>
            <a:r>
              <a:rPr lang="en-US" altLang="zh-CN" dirty="0">
                <a:solidFill>
                  <a:schemeClr val="accent1">
                    <a:lumMod val="20000"/>
                    <a:lumOff val="80000"/>
                  </a:schemeClr>
                </a:solidFill>
                <a:latin typeface="+mj-lt"/>
              </a:rPr>
              <a:t>Long tail</a:t>
            </a:r>
            <a:endParaRPr lang="zh-CN" altLang="en-US" dirty="0">
              <a:solidFill>
                <a:schemeClr val="accent1">
                  <a:lumMod val="20000"/>
                  <a:lumOff val="80000"/>
                </a:schemeClr>
              </a:solidFill>
              <a:latin typeface="+mj-lt"/>
            </a:endParaRPr>
          </a:p>
        </p:txBody>
      </p:sp>
    </p:spTree>
    <p:extLst>
      <p:ext uri="{BB962C8B-B14F-4D97-AF65-F5344CB8AC3E}">
        <p14:creationId xmlns:p14="http://schemas.microsoft.com/office/powerpoint/2010/main" val="1010365640"/>
      </p:ext>
    </p:extLst>
  </p:cSld>
  <p:clrMapOvr>
    <a:masterClrMapping/>
  </p:clrMapOvr>
</p:sld>
</file>

<file path=ppt/theme/theme1.xml><?xml version="1.0" encoding="utf-8"?>
<a:theme xmlns:a="http://schemas.openxmlformats.org/drawingml/2006/main" name="51PPT模板网   www.51pptmoban.com">
  <a:themeElements>
    <a:clrScheme name="一步步教程第二季">
      <a:dk1>
        <a:srgbClr val="000000"/>
      </a:dk1>
      <a:lt1>
        <a:srgbClr val="FFFFFF"/>
      </a:lt1>
      <a:dk2>
        <a:srgbClr val="44546A"/>
      </a:dk2>
      <a:lt2>
        <a:srgbClr val="E7E6E6"/>
      </a:lt2>
      <a:accent1>
        <a:srgbClr val="A99DED"/>
      </a:accent1>
      <a:accent2>
        <a:srgbClr val="D1CBEF"/>
      </a:accent2>
      <a:accent3>
        <a:srgbClr val="EF9EDC"/>
      </a:accent3>
      <a:accent4>
        <a:srgbClr val="645FE6"/>
      </a:accent4>
      <a:accent5>
        <a:srgbClr val="8385F4"/>
      </a:accent5>
      <a:accent6>
        <a:srgbClr val="BA68BB"/>
      </a:accent6>
      <a:hlink>
        <a:srgbClr val="0563C1"/>
      </a:hlink>
      <a:folHlink>
        <a:srgbClr val="954F72"/>
      </a:folHlink>
    </a:clrScheme>
    <a:fontScheme name="毛玻璃">
      <a:majorFont>
        <a:latin typeface="Hanson"/>
        <a:ea typeface="思源宋体 CN Heavy"/>
        <a:cs typeface=""/>
      </a:majorFont>
      <a:minorFont>
        <a:latin typeface="OPPOSans L"/>
        <a:ea typeface="思源黑体 CN Regular"/>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一步步教程第二季">
    <a:dk1>
      <a:srgbClr val="000000"/>
    </a:dk1>
    <a:lt1>
      <a:srgbClr val="FFFFFF"/>
    </a:lt1>
    <a:dk2>
      <a:srgbClr val="44546A"/>
    </a:dk2>
    <a:lt2>
      <a:srgbClr val="E7E6E6"/>
    </a:lt2>
    <a:accent1>
      <a:srgbClr val="A99DED"/>
    </a:accent1>
    <a:accent2>
      <a:srgbClr val="D1CBEF"/>
    </a:accent2>
    <a:accent3>
      <a:srgbClr val="EF9EDC"/>
    </a:accent3>
    <a:accent4>
      <a:srgbClr val="645FE6"/>
    </a:accent4>
    <a:accent5>
      <a:srgbClr val="8385F4"/>
    </a:accent5>
    <a:accent6>
      <a:srgbClr val="BA68BB"/>
    </a:accent6>
    <a:hlink>
      <a:srgbClr val="0563C1"/>
    </a:hlink>
    <a:folHlink>
      <a:srgbClr val="954F72"/>
    </a:folHlink>
  </a:clrScheme>
</a:themeOverride>
</file>

<file path=ppt/theme/themeOverride2.xml><?xml version="1.0" encoding="utf-8"?>
<a:themeOverride xmlns:a="http://schemas.openxmlformats.org/drawingml/2006/main">
  <a:clrScheme name="一步步教程第二季">
    <a:dk1>
      <a:srgbClr val="000000"/>
    </a:dk1>
    <a:lt1>
      <a:srgbClr val="FFFFFF"/>
    </a:lt1>
    <a:dk2>
      <a:srgbClr val="44546A"/>
    </a:dk2>
    <a:lt2>
      <a:srgbClr val="E7E6E6"/>
    </a:lt2>
    <a:accent1>
      <a:srgbClr val="A99DED"/>
    </a:accent1>
    <a:accent2>
      <a:srgbClr val="D1CBEF"/>
    </a:accent2>
    <a:accent3>
      <a:srgbClr val="EF9EDC"/>
    </a:accent3>
    <a:accent4>
      <a:srgbClr val="645FE6"/>
    </a:accent4>
    <a:accent5>
      <a:srgbClr val="8385F4"/>
    </a:accent5>
    <a:accent6>
      <a:srgbClr val="BA68BB"/>
    </a:accent6>
    <a:hlink>
      <a:srgbClr val="0563C1"/>
    </a:hlink>
    <a:folHlink>
      <a:srgbClr val="954F72"/>
    </a:folHlink>
  </a:clrScheme>
</a:themeOverride>
</file>

<file path=ppt/theme/themeOverride3.xml><?xml version="1.0" encoding="utf-8"?>
<a:themeOverride xmlns:a="http://schemas.openxmlformats.org/drawingml/2006/main">
  <a:clrScheme name="一步步教程第二季">
    <a:dk1>
      <a:srgbClr val="000000"/>
    </a:dk1>
    <a:lt1>
      <a:srgbClr val="FFFFFF"/>
    </a:lt1>
    <a:dk2>
      <a:srgbClr val="44546A"/>
    </a:dk2>
    <a:lt2>
      <a:srgbClr val="E7E6E6"/>
    </a:lt2>
    <a:accent1>
      <a:srgbClr val="A99DED"/>
    </a:accent1>
    <a:accent2>
      <a:srgbClr val="D1CBEF"/>
    </a:accent2>
    <a:accent3>
      <a:srgbClr val="EF9EDC"/>
    </a:accent3>
    <a:accent4>
      <a:srgbClr val="645FE6"/>
    </a:accent4>
    <a:accent5>
      <a:srgbClr val="8385F4"/>
    </a:accent5>
    <a:accent6>
      <a:srgbClr val="BA68BB"/>
    </a:accent6>
    <a:hlink>
      <a:srgbClr val="0563C1"/>
    </a:hlink>
    <a:folHlink>
      <a:srgbClr val="954F72"/>
    </a:folHlink>
  </a:clrScheme>
</a:themeOverride>
</file>

<file path=ppt/theme/themeOverride4.xml><?xml version="1.0" encoding="utf-8"?>
<a:themeOverride xmlns:a="http://schemas.openxmlformats.org/drawingml/2006/main">
  <a:clrScheme name="一步步教程第二季">
    <a:dk1>
      <a:srgbClr val="000000"/>
    </a:dk1>
    <a:lt1>
      <a:srgbClr val="FFFFFF"/>
    </a:lt1>
    <a:dk2>
      <a:srgbClr val="44546A"/>
    </a:dk2>
    <a:lt2>
      <a:srgbClr val="E7E6E6"/>
    </a:lt2>
    <a:accent1>
      <a:srgbClr val="A99DED"/>
    </a:accent1>
    <a:accent2>
      <a:srgbClr val="D1CBEF"/>
    </a:accent2>
    <a:accent3>
      <a:srgbClr val="EF9EDC"/>
    </a:accent3>
    <a:accent4>
      <a:srgbClr val="645FE6"/>
    </a:accent4>
    <a:accent5>
      <a:srgbClr val="8385F4"/>
    </a:accent5>
    <a:accent6>
      <a:srgbClr val="BA68BB"/>
    </a:accent6>
    <a:hlink>
      <a:srgbClr val="0563C1"/>
    </a:hlink>
    <a:folHlink>
      <a:srgbClr val="954F72"/>
    </a:folHlink>
  </a:clrScheme>
</a:themeOverride>
</file>

<file path=ppt/theme/themeOverride5.xml><?xml version="1.0" encoding="utf-8"?>
<a:themeOverride xmlns:a="http://schemas.openxmlformats.org/drawingml/2006/main">
  <a:clrScheme name="一步步教程第二季">
    <a:dk1>
      <a:srgbClr val="000000"/>
    </a:dk1>
    <a:lt1>
      <a:srgbClr val="FFFFFF"/>
    </a:lt1>
    <a:dk2>
      <a:srgbClr val="44546A"/>
    </a:dk2>
    <a:lt2>
      <a:srgbClr val="E7E6E6"/>
    </a:lt2>
    <a:accent1>
      <a:srgbClr val="A99DED"/>
    </a:accent1>
    <a:accent2>
      <a:srgbClr val="D1CBEF"/>
    </a:accent2>
    <a:accent3>
      <a:srgbClr val="EF9EDC"/>
    </a:accent3>
    <a:accent4>
      <a:srgbClr val="645FE6"/>
    </a:accent4>
    <a:accent5>
      <a:srgbClr val="8385F4"/>
    </a:accent5>
    <a:accent6>
      <a:srgbClr val="BA68BB"/>
    </a:accent6>
    <a:hlink>
      <a:srgbClr val="0563C1"/>
    </a:hlink>
    <a:folHlink>
      <a:srgbClr val="954F72"/>
    </a:folHlink>
  </a:clrScheme>
</a:themeOverride>
</file>

<file path=ppt/theme/themeOverride6.xml><?xml version="1.0" encoding="utf-8"?>
<a:themeOverride xmlns:a="http://schemas.openxmlformats.org/drawingml/2006/main">
  <a:clrScheme name="一步步教程第二季">
    <a:dk1>
      <a:srgbClr val="000000"/>
    </a:dk1>
    <a:lt1>
      <a:srgbClr val="FFFFFF"/>
    </a:lt1>
    <a:dk2>
      <a:srgbClr val="44546A"/>
    </a:dk2>
    <a:lt2>
      <a:srgbClr val="E7E6E6"/>
    </a:lt2>
    <a:accent1>
      <a:srgbClr val="A99DED"/>
    </a:accent1>
    <a:accent2>
      <a:srgbClr val="D1CBEF"/>
    </a:accent2>
    <a:accent3>
      <a:srgbClr val="EF9EDC"/>
    </a:accent3>
    <a:accent4>
      <a:srgbClr val="645FE6"/>
    </a:accent4>
    <a:accent5>
      <a:srgbClr val="8385F4"/>
    </a:accent5>
    <a:accent6>
      <a:srgbClr val="BA68BB"/>
    </a:accent6>
    <a:hlink>
      <a:srgbClr val="0563C1"/>
    </a:hlink>
    <a:folHlink>
      <a:srgbClr val="954F72"/>
    </a:folHlink>
  </a:clrScheme>
</a:themeOverride>
</file>

<file path=docProps/app.xml><?xml version="1.0" encoding="utf-8"?>
<Properties xmlns="http://schemas.openxmlformats.org/officeDocument/2006/extended-properties" xmlns:vt="http://schemas.openxmlformats.org/officeDocument/2006/docPropsVTypes">
  <Template/>
  <TotalTime>5505</TotalTime>
  <Words>706</Words>
  <Application>Microsoft Office PowerPoint</Application>
  <PresentationFormat>宽屏</PresentationFormat>
  <Paragraphs>161</Paragraphs>
  <Slides>13</Slides>
  <Notes>13</Notes>
  <HiddenSlides>0</HiddenSlides>
  <MMClips>0</MMClips>
  <ScaleCrop>false</ScaleCrop>
  <HeadingPairs>
    <vt:vector size="6" baseType="variant">
      <vt:variant>
        <vt:lpstr>已用的字体</vt:lpstr>
      </vt:variant>
      <vt:variant>
        <vt:i4>12</vt:i4>
      </vt:variant>
      <vt:variant>
        <vt:lpstr>主题</vt:lpstr>
      </vt:variant>
      <vt:variant>
        <vt:i4>1</vt:i4>
      </vt:variant>
      <vt:variant>
        <vt:lpstr>幻灯片标题</vt:lpstr>
      </vt:variant>
      <vt:variant>
        <vt:i4>13</vt:i4>
      </vt:variant>
    </vt:vector>
  </HeadingPairs>
  <TitlesOfParts>
    <vt:vector size="26" baseType="lpstr">
      <vt:lpstr>Hanson</vt:lpstr>
      <vt:lpstr>OPPOSans L</vt:lpstr>
      <vt:lpstr>阿里巴巴普惠体 B</vt:lpstr>
      <vt:lpstr>等线</vt:lpstr>
      <vt:lpstr>汉仪雅酷黑 45W</vt:lpstr>
      <vt:lpstr>思源黑体 CN Bold</vt:lpstr>
      <vt:lpstr>思源黑体 CN Light</vt:lpstr>
      <vt:lpstr>思源宋体 CN Heavy</vt:lpstr>
      <vt:lpstr>微软雅黑</vt:lpstr>
      <vt:lpstr>Arial</vt:lpstr>
      <vt:lpstr>Calibri</vt:lpstr>
      <vt:lpstr>Segoe UI Light</vt:lpstr>
      <vt:lpstr>51PPT模板网   www.51pptmoban.com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51PPT模板网</Manager>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多色渐变毛玻璃风格活动策划商务通用ppt模板</dc:title>
  <dc:creator>Yuki</dc:creator>
  <cp:keywords>P界达人</cp:keywords>
  <dc:description>www.51pptmoban.com</dc:description>
  <cp:lastModifiedBy>Win user</cp:lastModifiedBy>
  <cp:revision>849</cp:revision>
  <dcterms:created xsi:type="dcterms:W3CDTF">2020-11-06T10:12:21Z</dcterms:created>
  <dcterms:modified xsi:type="dcterms:W3CDTF">2022-07-24T03:04:10Z</dcterms:modified>
</cp:coreProperties>
</file>