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  <p:sldMasterId id="2147483665" r:id="rId2"/>
  </p:sldMasterIdLst>
  <p:notesMasterIdLst>
    <p:notesMasterId r:id="rId22"/>
  </p:notesMasterIdLst>
  <p:sldIdLst>
    <p:sldId id="256" r:id="rId3"/>
    <p:sldId id="261" r:id="rId4"/>
    <p:sldId id="257" r:id="rId5"/>
    <p:sldId id="258" r:id="rId6"/>
    <p:sldId id="259" r:id="rId7"/>
    <p:sldId id="260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1127" r:id="rId19"/>
    <p:sldId id="1126" r:id="rId20"/>
    <p:sldId id="1128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D5BFD"/>
    <a:srgbClr val="FF733B"/>
    <a:srgbClr val="F2F3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744" autoAdjust="0"/>
    <p:restoredTop sz="94660"/>
  </p:normalViewPr>
  <p:slideViewPr>
    <p:cSldViewPr snapToGrid="0" showGuides="1">
      <p:cViewPr varScale="1">
        <p:scale>
          <a:sx n="80" d="100"/>
          <a:sy n="80" d="100"/>
        </p:scale>
        <p:origin x="124" y="5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产品A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DFB-4EA8-BC22-099FB11567B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产品B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DFB-4EA8-BC22-099FB11567B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70573551"/>
        <c:axId val="570593935"/>
      </c:barChart>
      <c:catAx>
        <c:axId val="57057355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570593935"/>
        <c:crosses val="autoZero"/>
        <c:auto val="1"/>
        <c:lblAlgn val="ctr"/>
        <c:lblOffset val="100"/>
        <c:noMultiLvlLbl val="0"/>
      </c:catAx>
      <c:valAx>
        <c:axId val="570593935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5705735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B61C78-1436-4F0C-8E71-75E0B91AA69B}" type="datetimeFigureOut">
              <a:rPr lang="en-US" smtClean="0"/>
              <a:t>7/25/2022</a:t>
            </a:fld>
            <a:endParaRPr 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962710-F768-485E-B99D-1F36998096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69001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962710-F768-485E-B99D-1F369980965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31221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962710-F768-485E-B99D-1F369980965A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730762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962710-F768-485E-B99D-1F369980965A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685453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962710-F768-485E-B99D-1F369980965A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05692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962710-F768-485E-B99D-1F369980965A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733944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962710-F768-485E-B99D-1F369980965A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902199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962710-F768-485E-B99D-1F369980965A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016014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962710-F768-485E-B99D-1F369980965A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706016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962710-F768-485E-B99D-1F369980965A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467987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962710-F768-485E-B99D-1F369980965A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52750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962710-F768-485E-B99D-1F369980965A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31285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962710-F768-485E-B99D-1F369980965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66063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962710-F768-485E-B99D-1F369980965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08472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962710-F768-485E-B99D-1F369980965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32194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962710-F768-485E-B99D-1F369980965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78750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962710-F768-485E-B99D-1F369980965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24207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962710-F768-485E-B99D-1F369980965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08559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962710-F768-485E-B99D-1F369980965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1164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962710-F768-485E-B99D-1F369980965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88230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3D5B15B9-1D94-CB95-2758-A60F547B57A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0 w 2105025"/>
              <a:gd name="connsiteY0" fmla="*/ 0 h 6858000"/>
              <a:gd name="connsiteX1" fmla="*/ 2105025 w 2105025"/>
              <a:gd name="connsiteY1" fmla="*/ 0 h 6858000"/>
              <a:gd name="connsiteX2" fmla="*/ 2105025 w 2105025"/>
              <a:gd name="connsiteY2" fmla="*/ 6858000 h 6858000"/>
              <a:gd name="connsiteX3" fmla="*/ 0 w 2105025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05025" h="6858000">
                <a:moveTo>
                  <a:pt x="0" y="0"/>
                </a:moveTo>
                <a:lnTo>
                  <a:pt x="2105025" y="0"/>
                </a:lnTo>
                <a:lnTo>
                  <a:pt x="2105025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182781B7-1D4A-DC1B-8933-633ABBE42045}"/>
              </a:ext>
            </a:extLst>
          </p:cNvPr>
          <p:cNvSpPr/>
          <p:nvPr userDrawn="1"/>
        </p:nvSpPr>
        <p:spPr>
          <a:xfrm>
            <a:off x="1257300" y="0"/>
            <a:ext cx="10934701" cy="6858000"/>
          </a:xfrm>
          <a:custGeom>
            <a:avLst/>
            <a:gdLst>
              <a:gd name="connsiteX0" fmla="*/ 438158 w 10934701"/>
              <a:gd name="connsiteY0" fmla="*/ 0 h 6858000"/>
              <a:gd name="connsiteX1" fmla="*/ 10934701 w 10934701"/>
              <a:gd name="connsiteY1" fmla="*/ 0 h 6858000"/>
              <a:gd name="connsiteX2" fmla="*/ 10934701 w 10934701"/>
              <a:gd name="connsiteY2" fmla="*/ 6858000 h 6858000"/>
              <a:gd name="connsiteX3" fmla="*/ 438158 w 10934701"/>
              <a:gd name="connsiteY3" fmla="*/ 6858000 h 6858000"/>
              <a:gd name="connsiteX4" fmla="*/ 0 w 10934701"/>
              <a:gd name="connsiteY4" fmla="*/ 6419842 h 6858000"/>
              <a:gd name="connsiteX5" fmla="*/ 0 w 10934701"/>
              <a:gd name="connsiteY5" fmla="*/ 438158 h 6858000"/>
              <a:gd name="connsiteX6" fmla="*/ 438158 w 10934701"/>
              <a:gd name="connsiteY6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34701" h="6858000">
                <a:moveTo>
                  <a:pt x="438158" y="0"/>
                </a:moveTo>
                <a:lnTo>
                  <a:pt x="10934701" y="0"/>
                </a:lnTo>
                <a:lnTo>
                  <a:pt x="10934701" y="6858000"/>
                </a:lnTo>
                <a:lnTo>
                  <a:pt x="438158" y="6858000"/>
                </a:lnTo>
                <a:cubicBezTo>
                  <a:pt x="196170" y="6858000"/>
                  <a:pt x="0" y="6661830"/>
                  <a:pt x="0" y="6419842"/>
                </a:cubicBezTo>
                <a:lnTo>
                  <a:pt x="0" y="438158"/>
                </a:lnTo>
                <a:cubicBezTo>
                  <a:pt x="0" y="196170"/>
                  <a:pt x="196170" y="0"/>
                  <a:pt x="43815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453CB302-B467-5B92-94F1-6692B932BC26}"/>
              </a:ext>
            </a:extLst>
          </p:cNvPr>
          <p:cNvGrpSpPr/>
          <p:nvPr userDrawn="1"/>
        </p:nvGrpSpPr>
        <p:grpSpPr>
          <a:xfrm>
            <a:off x="856244" y="1219200"/>
            <a:ext cx="3143250" cy="342900"/>
            <a:chOff x="790575" y="1219200"/>
            <a:chExt cx="3143250" cy="342900"/>
          </a:xfrm>
        </p:grpSpPr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75011625-6888-06FA-8D05-01011118B091}"/>
                </a:ext>
              </a:extLst>
            </p:cNvPr>
            <p:cNvSpPr/>
            <p:nvPr/>
          </p:nvSpPr>
          <p:spPr>
            <a:xfrm>
              <a:off x="790575" y="1219200"/>
              <a:ext cx="1276350" cy="342900"/>
            </a:xfrm>
            <a:prstGeom prst="roundRect">
              <a:avLst>
                <a:gd name="adj" fmla="val 3541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23EC490C-3779-DCA5-B7F8-05F95D26F40A}"/>
                </a:ext>
              </a:extLst>
            </p:cNvPr>
            <p:cNvSpPr/>
            <p:nvPr/>
          </p:nvSpPr>
          <p:spPr>
            <a:xfrm>
              <a:off x="2190749" y="1219200"/>
              <a:ext cx="809625" cy="342900"/>
            </a:xfrm>
            <a:prstGeom prst="roundRect">
              <a:avLst>
                <a:gd name="adj" fmla="val 35417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9A1FB4ED-51CE-9CA6-6384-4B2ED05B52E1}"/>
                </a:ext>
              </a:extLst>
            </p:cNvPr>
            <p:cNvSpPr/>
            <p:nvPr/>
          </p:nvSpPr>
          <p:spPr>
            <a:xfrm>
              <a:off x="3121025" y="1219200"/>
              <a:ext cx="342900" cy="342900"/>
            </a:xfrm>
            <a:prstGeom prst="roundRect">
              <a:avLst>
                <a:gd name="adj" fmla="val 35417"/>
              </a:avLst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id="{DD2227EE-4061-96F5-40C4-D3CFCD93B89A}"/>
                </a:ext>
              </a:extLst>
            </p:cNvPr>
            <p:cNvSpPr/>
            <p:nvPr/>
          </p:nvSpPr>
          <p:spPr>
            <a:xfrm>
              <a:off x="3590925" y="1219200"/>
              <a:ext cx="342900" cy="342900"/>
            </a:xfrm>
            <a:prstGeom prst="roundRect">
              <a:avLst>
                <a:gd name="adj" fmla="val 35417"/>
              </a:avLst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FA2ACA82-4ECC-1A0D-A878-8B207531737E}"/>
              </a:ext>
            </a:extLst>
          </p:cNvPr>
          <p:cNvSpPr/>
          <p:nvPr userDrawn="1"/>
        </p:nvSpPr>
        <p:spPr>
          <a:xfrm>
            <a:off x="279400" y="668215"/>
            <a:ext cx="101600" cy="5521570"/>
          </a:xfrm>
          <a:custGeom>
            <a:avLst/>
            <a:gdLst>
              <a:gd name="connsiteX0" fmla="*/ 50800 w 101600"/>
              <a:gd name="connsiteY0" fmla="*/ 3880888 h 5521570"/>
              <a:gd name="connsiteX1" fmla="*/ 101600 w 101600"/>
              <a:gd name="connsiteY1" fmla="*/ 3931688 h 5521570"/>
              <a:gd name="connsiteX2" fmla="*/ 101600 w 101600"/>
              <a:gd name="connsiteY2" fmla="*/ 5470770 h 5521570"/>
              <a:gd name="connsiteX3" fmla="*/ 50800 w 101600"/>
              <a:gd name="connsiteY3" fmla="*/ 5521570 h 5521570"/>
              <a:gd name="connsiteX4" fmla="*/ 0 w 101600"/>
              <a:gd name="connsiteY4" fmla="*/ 5470770 h 5521570"/>
              <a:gd name="connsiteX5" fmla="*/ 0 w 101600"/>
              <a:gd name="connsiteY5" fmla="*/ 3931688 h 5521570"/>
              <a:gd name="connsiteX6" fmla="*/ 50800 w 101600"/>
              <a:gd name="connsiteY6" fmla="*/ 3880888 h 5521570"/>
              <a:gd name="connsiteX7" fmla="*/ 50800 w 101600"/>
              <a:gd name="connsiteY7" fmla="*/ 0 h 5521570"/>
              <a:gd name="connsiteX8" fmla="*/ 101600 w 101600"/>
              <a:gd name="connsiteY8" fmla="*/ 50800 h 5521570"/>
              <a:gd name="connsiteX9" fmla="*/ 101600 w 101600"/>
              <a:gd name="connsiteY9" fmla="*/ 3475159 h 5521570"/>
              <a:gd name="connsiteX10" fmla="*/ 50800 w 101600"/>
              <a:gd name="connsiteY10" fmla="*/ 3525959 h 5521570"/>
              <a:gd name="connsiteX11" fmla="*/ 0 w 101600"/>
              <a:gd name="connsiteY11" fmla="*/ 3475159 h 5521570"/>
              <a:gd name="connsiteX12" fmla="*/ 0 w 101600"/>
              <a:gd name="connsiteY12" fmla="*/ 50800 h 5521570"/>
              <a:gd name="connsiteX13" fmla="*/ 50800 w 101600"/>
              <a:gd name="connsiteY13" fmla="*/ 0 h 5521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01600" h="5521570">
                <a:moveTo>
                  <a:pt x="50800" y="3880888"/>
                </a:moveTo>
                <a:cubicBezTo>
                  <a:pt x="78856" y="3880888"/>
                  <a:pt x="101600" y="3903632"/>
                  <a:pt x="101600" y="3931688"/>
                </a:cubicBezTo>
                <a:lnTo>
                  <a:pt x="101600" y="5470770"/>
                </a:lnTo>
                <a:cubicBezTo>
                  <a:pt x="101600" y="5498826"/>
                  <a:pt x="78856" y="5521570"/>
                  <a:pt x="50800" y="5521570"/>
                </a:cubicBezTo>
                <a:cubicBezTo>
                  <a:pt x="22744" y="5521570"/>
                  <a:pt x="0" y="5498826"/>
                  <a:pt x="0" y="5470770"/>
                </a:cubicBezTo>
                <a:lnTo>
                  <a:pt x="0" y="3931688"/>
                </a:lnTo>
                <a:cubicBezTo>
                  <a:pt x="0" y="3903632"/>
                  <a:pt x="22744" y="3880888"/>
                  <a:pt x="50800" y="3880888"/>
                </a:cubicBezTo>
                <a:close/>
                <a:moveTo>
                  <a:pt x="50800" y="0"/>
                </a:moveTo>
                <a:cubicBezTo>
                  <a:pt x="78856" y="0"/>
                  <a:pt x="101600" y="22744"/>
                  <a:pt x="101600" y="50800"/>
                </a:cubicBezTo>
                <a:lnTo>
                  <a:pt x="101600" y="3475159"/>
                </a:lnTo>
                <a:cubicBezTo>
                  <a:pt x="101600" y="3503215"/>
                  <a:pt x="78856" y="3525959"/>
                  <a:pt x="50800" y="3525959"/>
                </a:cubicBezTo>
                <a:cubicBezTo>
                  <a:pt x="22744" y="3525959"/>
                  <a:pt x="0" y="3503215"/>
                  <a:pt x="0" y="3475159"/>
                </a:cubicBezTo>
                <a:lnTo>
                  <a:pt x="0" y="50800"/>
                </a:lnTo>
                <a:cubicBezTo>
                  <a:pt x="0" y="22744"/>
                  <a:pt x="22744" y="0"/>
                  <a:pt x="508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F9A62F04-6B07-F8BD-C7A5-6744C6A36BE8}"/>
              </a:ext>
            </a:extLst>
          </p:cNvPr>
          <p:cNvGrpSpPr/>
          <p:nvPr userDrawn="1"/>
        </p:nvGrpSpPr>
        <p:grpSpPr>
          <a:xfrm>
            <a:off x="7048500" y="1"/>
            <a:ext cx="5143500" cy="6857999"/>
            <a:chOff x="7048500" y="1"/>
            <a:chExt cx="5143500" cy="6857999"/>
          </a:xfrm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62400AD7-3657-2FA3-3444-A3339330F62A}"/>
                </a:ext>
              </a:extLst>
            </p:cNvPr>
            <p:cNvSpPr/>
            <p:nvPr/>
          </p:nvSpPr>
          <p:spPr>
            <a:xfrm>
              <a:off x="7048500" y="1"/>
              <a:ext cx="5143500" cy="6857999"/>
            </a:xfrm>
            <a:custGeom>
              <a:avLst/>
              <a:gdLst>
                <a:gd name="connsiteX0" fmla="*/ 93051 w 5143500"/>
                <a:gd name="connsiteY0" fmla="*/ 6381748 h 6857999"/>
                <a:gd name="connsiteX1" fmla="*/ 1621449 w 5143500"/>
                <a:gd name="connsiteY1" fmla="*/ 6381748 h 6857999"/>
                <a:gd name="connsiteX2" fmla="*/ 1568095 w 5143500"/>
                <a:gd name="connsiteY2" fmla="*/ 6480045 h 6857999"/>
                <a:gd name="connsiteX3" fmla="*/ 857250 w 5143500"/>
                <a:gd name="connsiteY3" fmla="*/ 6857999 h 6857999"/>
                <a:gd name="connsiteX4" fmla="*/ 146405 w 5143500"/>
                <a:gd name="connsiteY4" fmla="*/ 6480045 h 6857999"/>
                <a:gd name="connsiteX5" fmla="*/ 8021 w 5143500"/>
                <a:gd name="connsiteY5" fmla="*/ 6080319 h 6857999"/>
                <a:gd name="connsiteX6" fmla="*/ 1706479 w 5143500"/>
                <a:gd name="connsiteY6" fmla="*/ 6080319 h 6857999"/>
                <a:gd name="connsiteX7" fmla="*/ 1697084 w 5143500"/>
                <a:gd name="connsiteY7" fmla="*/ 6173514 h 6857999"/>
                <a:gd name="connsiteX8" fmla="*/ 1685849 w 5143500"/>
                <a:gd name="connsiteY8" fmla="*/ 6209708 h 6857999"/>
                <a:gd name="connsiteX9" fmla="*/ 28651 w 5143500"/>
                <a:gd name="connsiteY9" fmla="*/ 6209708 h 6857999"/>
                <a:gd name="connsiteX10" fmla="*/ 17416 w 5143500"/>
                <a:gd name="connsiteY10" fmla="*/ 6173514 h 6857999"/>
                <a:gd name="connsiteX11" fmla="*/ 0 w 5143500"/>
                <a:gd name="connsiteY11" fmla="*/ 5477463 h 6857999"/>
                <a:gd name="connsiteX12" fmla="*/ 1714500 w 5143500"/>
                <a:gd name="connsiteY12" fmla="*/ 5477463 h 6857999"/>
                <a:gd name="connsiteX13" fmla="*/ 1714500 w 5143500"/>
                <a:gd name="connsiteY13" fmla="*/ 5606851 h 6857999"/>
                <a:gd name="connsiteX14" fmla="*/ 0 w 5143500"/>
                <a:gd name="connsiteY14" fmla="*/ 5606851 h 6857999"/>
                <a:gd name="connsiteX15" fmla="*/ 2413400 w 5143500"/>
                <a:gd name="connsiteY15" fmla="*/ 5457824 h 6857999"/>
                <a:gd name="connsiteX16" fmla="*/ 2028825 w 5143500"/>
                <a:gd name="connsiteY16" fmla="*/ 5842399 h 6857999"/>
                <a:gd name="connsiteX17" fmla="*/ 2028825 w 5143500"/>
                <a:gd name="connsiteY17" fmla="*/ 6159099 h 6857999"/>
                <a:gd name="connsiteX18" fmla="*/ 2413400 w 5143500"/>
                <a:gd name="connsiteY18" fmla="*/ 6543674 h 6857999"/>
                <a:gd name="connsiteX19" fmla="*/ 2730100 w 5143500"/>
                <a:gd name="connsiteY19" fmla="*/ 6543674 h 6857999"/>
                <a:gd name="connsiteX20" fmla="*/ 3114675 w 5143500"/>
                <a:gd name="connsiteY20" fmla="*/ 6159099 h 6857999"/>
                <a:gd name="connsiteX21" fmla="*/ 3114675 w 5143500"/>
                <a:gd name="connsiteY21" fmla="*/ 5842399 h 6857999"/>
                <a:gd name="connsiteX22" fmla="*/ 2730100 w 5143500"/>
                <a:gd name="connsiteY22" fmla="*/ 5457824 h 6857999"/>
                <a:gd name="connsiteX23" fmla="*/ 1807551 w 5143500"/>
                <a:gd name="connsiteY23" fmla="*/ 4667248 h 6857999"/>
                <a:gd name="connsiteX24" fmla="*/ 3335949 w 5143500"/>
                <a:gd name="connsiteY24" fmla="*/ 4667248 h 6857999"/>
                <a:gd name="connsiteX25" fmla="*/ 3282595 w 5143500"/>
                <a:gd name="connsiteY25" fmla="*/ 4765545 h 6857999"/>
                <a:gd name="connsiteX26" fmla="*/ 2571750 w 5143500"/>
                <a:gd name="connsiteY26" fmla="*/ 5143499 h 6857999"/>
                <a:gd name="connsiteX27" fmla="*/ 1860905 w 5143500"/>
                <a:gd name="connsiteY27" fmla="*/ 4765545 h 6857999"/>
                <a:gd name="connsiteX28" fmla="*/ 1722521 w 5143500"/>
                <a:gd name="connsiteY28" fmla="*/ 4365819 h 6857999"/>
                <a:gd name="connsiteX29" fmla="*/ 3420979 w 5143500"/>
                <a:gd name="connsiteY29" fmla="*/ 4365819 h 6857999"/>
                <a:gd name="connsiteX30" fmla="*/ 3411584 w 5143500"/>
                <a:gd name="connsiteY30" fmla="*/ 4459014 h 6857999"/>
                <a:gd name="connsiteX31" fmla="*/ 3400349 w 5143500"/>
                <a:gd name="connsiteY31" fmla="*/ 4495208 h 6857999"/>
                <a:gd name="connsiteX32" fmla="*/ 1743151 w 5143500"/>
                <a:gd name="connsiteY32" fmla="*/ 4495208 h 6857999"/>
                <a:gd name="connsiteX33" fmla="*/ 1731916 w 5143500"/>
                <a:gd name="connsiteY33" fmla="*/ 4459014 h 6857999"/>
                <a:gd name="connsiteX34" fmla="*/ 1714500 w 5143500"/>
                <a:gd name="connsiteY34" fmla="*/ 4064391 h 6857999"/>
                <a:gd name="connsiteX35" fmla="*/ 3429000 w 5143500"/>
                <a:gd name="connsiteY35" fmla="*/ 4064391 h 6857999"/>
                <a:gd name="connsiteX36" fmla="*/ 3429000 w 5143500"/>
                <a:gd name="connsiteY36" fmla="*/ 4193779 h 6857999"/>
                <a:gd name="connsiteX37" fmla="*/ 1714500 w 5143500"/>
                <a:gd name="connsiteY37" fmla="*/ 4193779 h 6857999"/>
                <a:gd name="connsiteX38" fmla="*/ 1714500 w 5143500"/>
                <a:gd name="connsiteY38" fmla="*/ 3762963 h 6857999"/>
                <a:gd name="connsiteX39" fmla="*/ 3429000 w 5143500"/>
                <a:gd name="connsiteY39" fmla="*/ 3762963 h 6857999"/>
                <a:gd name="connsiteX40" fmla="*/ 3429000 w 5143500"/>
                <a:gd name="connsiteY40" fmla="*/ 3892351 h 6857999"/>
                <a:gd name="connsiteX41" fmla="*/ 1714500 w 5143500"/>
                <a:gd name="connsiteY41" fmla="*/ 3892351 h 6857999"/>
                <a:gd name="connsiteX42" fmla="*/ 4127900 w 5143500"/>
                <a:gd name="connsiteY42" fmla="*/ 2028824 h 6857999"/>
                <a:gd name="connsiteX43" fmla="*/ 3743325 w 5143500"/>
                <a:gd name="connsiteY43" fmla="*/ 2413400 h 6857999"/>
                <a:gd name="connsiteX44" fmla="*/ 3743325 w 5143500"/>
                <a:gd name="connsiteY44" fmla="*/ 2730099 h 6857999"/>
                <a:gd name="connsiteX45" fmla="*/ 4127900 w 5143500"/>
                <a:gd name="connsiteY45" fmla="*/ 3114674 h 6857999"/>
                <a:gd name="connsiteX46" fmla="*/ 4444600 w 5143500"/>
                <a:gd name="connsiteY46" fmla="*/ 3114674 h 6857999"/>
                <a:gd name="connsiteX47" fmla="*/ 4829175 w 5143500"/>
                <a:gd name="connsiteY47" fmla="*/ 2730099 h 6857999"/>
                <a:gd name="connsiteX48" fmla="*/ 4829175 w 5143500"/>
                <a:gd name="connsiteY48" fmla="*/ 2413400 h 6857999"/>
                <a:gd name="connsiteX49" fmla="*/ 4444600 w 5143500"/>
                <a:gd name="connsiteY49" fmla="*/ 2028824 h 6857999"/>
                <a:gd name="connsiteX50" fmla="*/ 3429000 w 5143500"/>
                <a:gd name="connsiteY50" fmla="*/ 1714499 h 6857999"/>
                <a:gd name="connsiteX51" fmla="*/ 3429000 w 5143500"/>
                <a:gd name="connsiteY51" fmla="*/ 1714500 h 6857999"/>
                <a:gd name="connsiteX52" fmla="*/ 2571751 w 5143500"/>
                <a:gd name="connsiteY52" fmla="*/ 1714500 h 6857999"/>
                <a:gd name="connsiteX53" fmla="*/ 2744516 w 5143500"/>
                <a:gd name="connsiteY53" fmla="*/ 1731916 h 6857999"/>
                <a:gd name="connsiteX54" fmla="*/ 3429000 w 5143500"/>
                <a:gd name="connsiteY54" fmla="*/ 2571750 h 6857999"/>
                <a:gd name="connsiteX55" fmla="*/ 3429000 w 5143500"/>
                <a:gd name="connsiteY55" fmla="*/ 2321723 h 6857999"/>
                <a:gd name="connsiteX56" fmla="*/ 3913847 w 5143500"/>
                <a:gd name="connsiteY56" fmla="*/ 1726836 h 6857999"/>
                <a:gd name="connsiteX57" fmla="*/ 4036223 w 5143500"/>
                <a:gd name="connsiteY57" fmla="*/ 1714499 h 6857999"/>
                <a:gd name="connsiteX58" fmla="*/ 1714500 w 5143500"/>
                <a:gd name="connsiteY58" fmla="*/ 1107276 h 6857999"/>
                <a:gd name="connsiteX59" fmla="*/ 1229653 w 5143500"/>
                <a:gd name="connsiteY59" fmla="*/ 1702164 h 6857999"/>
                <a:gd name="connsiteX60" fmla="*/ 1107277 w 5143500"/>
                <a:gd name="connsiteY60" fmla="*/ 1714500 h 6857999"/>
                <a:gd name="connsiteX61" fmla="*/ 1229653 w 5143500"/>
                <a:gd name="connsiteY61" fmla="*/ 1726837 h 6857999"/>
                <a:gd name="connsiteX62" fmla="*/ 1714500 w 5143500"/>
                <a:gd name="connsiteY62" fmla="*/ 2321724 h 6857999"/>
                <a:gd name="connsiteX63" fmla="*/ 1714500 w 5143500"/>
                <a:gd name="connsiteY63" fmla="*/ 1714500 h 6857999"/>
                <a:gd name="connsiteX64" fmla="*/ 1714500 w 5143500"/>
                <a:gd name="connsiteY64" fmla="*/ 1714500 h 6857999"/>
                <a:gd name="connsiteX65" fmla="*/ 3457651 w 5143500"/>
                <a:gd name="connsiteY65" fmla="*/ 648290 h 6857999"/>
                <a:gd name="connsiteX66" fmla="*/ 5114849 w 5143500"/>
                <a:gd name="connsiteY66" fmla="*/ 648290 h 6857999"/>
                <a:gd name="connsiteX67" fmla="*/ 5126084 w 5143500"/>
                <a:gd name="connsiteY67" fmla="*/ 684484 h 6857999"/>
                <a:gd name="connsiteX68" fmla="*/ 5135479 w 5143500"/>
                <a:gd name="connsiteY68" fmla="*/ 777679 h 6857999"/>
                <a:gd name="connsiteX69" fmla="*/ 3437021 w 5143500"/>
                <a:gd name="connsiteY69" fmla="*/ 777679 h 6857999"/>
                <a:gd name="connsiteX70" fmla="*/ 3446416 w 5143500"/>
                <a:gd name="connsiteY70" fmla="*/ 684484 h 6857999"/>
                <a:gd name="connsiteX71" fmla="*/ 698900 w 5143500"/>
                <a:gd name="connsiteY71" fmla="*/ 314325 h 6857999"/>
                <a:gd name="connsiteX72" fmla="*/ 314325 w 5143500"/>
                <a:gd name="connsiteY72" fmla="*/ 698900 h 6857999"/>
                <a:gd name="connsiteX73" fmla="*/ 314325 w 5143500"/>
                <a:gd name="connsiteY73" fmla="*/ 1015600 h 6857999"/>
                <a:gd name="connsiteX74" fmla="*/ 698900 w 5143500"/>
                <a:gd name="connsiteY74" fmla="*/ 1400175 h 6857999"/>
                <a:gd name="connsiteX75" fmla="*/ 1015600 w 5143500"/>
                <a:gd name="connsiteY75" fmla="*/ 1400175 h 6857999"/>
                <a:gd name="connsiteX76" fmla="*/ 1400175 w 5143500"/>
                <a:gd name="connsiteY76" fmla="*/ 1015600 h 6857999"/>
                <a:gd name="connsiteX77" fmla="*/ 1400175 w 5143500"/>
                <a:gd name="connsiteY77" fmla="*/ 698900 h 6857999"/>
                <a:gd name="connsiteX78" fmla="*/ 1015600 w 5143500"/>
                <a:gd name="connsiteY78" fmla="*/ 314325 h 6857999"/>
                <a:gd name="connsiteX79" fmla="*/ 2571750 w 5143500"/>
                <a:gd name="connsiteY79" fmla="*/ 0 h 6857999"/>
                <a:gd name="connsiteX80" fmla="*/ 3429000 w 5143500"/>
                <a:gd name="connsiteY80" fmla="*/ 857250 h 6857999"/>
                <a:gd name="connsiteX81" fmla="*/ 3429000 w 5143500"/>
                <a:gd name="connsiteY81" fmla="*/ 949719 h 6857999"/>
                <a:gd name="connsiteX82" fmla="*/ 5143500 w 5143500"/>
                <a:gd name="connsiteY82" fmla="*/ 949719 h 6857999"/>
                <a:gd name="connsiteX83" fmla="*/ 5143500 w 5143500"/>
                <a:gd name="connsiteY83" fmla="*/ 1079108 h 6857999"/>
                <a:gd name="connsiteX84" fmla="*/ 3429000 w 5143500"/>
                <a:gd name="connsiteY84" fmla="*/ 1079108 h 6857999"/>
                <a:gd name="connsiteX85" fmla="*/ 3429000 w 5143500"/>
                <a:gd name="connsiteY85" fmla="*/ 1251147 h 6857999"/>
                <a:gd name="connsiteX86" fmla="*/ 5143500 w 5143500"/>
                <a:gd name="connsiteY86" fmla="*/ 1251147 h 6857999"/>
                <a:gd name="connsiteX87" fmla="*/ 5143500 w 5143500"/>
                <a:gd name="connsiteY87" fmla="*/ 1380536 h 6857999"/>
                <a:gd name="connsiteX88" fmla="*/ 3429000 w 5143500"/>
                <a:gd name="connsiteY88" fmla="*/ 1380536 h 6857999"/>
                <a:gd name="connsiteX89" fmla="*/ 3429000 w 5143500"/>
                <a:gd name="connsiteY89" fmla="*/ 1552575 h 6857999"/>
                <a:gd name="connsiteX90" fmla="*/ 5143500 w 5143500"/>
                <a:gd name="connsiteY90" fmla="*/ 1552575 h 6857999"/>
                <a:gd name="connsiteX91" fmla="*/ 5143500 w 5143500"/>
                <a:gd name="connsiteY91" fmla="*/ 1714499 h 6857999"/>
                <a:gd name="connsiteX92" fmla="*/ 4536277 w 5143500"/>
                <a:gd name="connsiteY92" fmla="*/ 1714499 h 6857999"/>
                <a:gd name="connsiteX93" fmla="*/ 4658653 w 5143500"/>
                <a:gd name="connsiteY93" fmla="*/ 1726836 h 6857999"/>
                <a:gd name="connsiteX94" fmla="*/ 5143500 w 5143500"/>
                <a:gd name="connsiteY94" fmla="*/ 2321723 h 6857999"/>
                <a:gd name="connsiteX95" fmla="*/ 5143500 w 5143500"/>
                <a:gd name="connsiteY95" fmla="*/ 2821775 h 6857999"/>
                <a:gd name="connsiteX96" fmla="*/ 4536276 w 5143500"/>
                <a:gd name="connsiteY96" fmla="*/ 3428999 h 6857999"/>
                <a:gd name="connsiteX97" fmla="*/ 5143500 w 5143500"/>
                <a:gd name="connsiteY97" fmla="*/ 3428999 h 6857999"/>
                <a:gd name="connsiteX98" fmla="*/ 5143500 w 5143500"/>
                <a:gd name="connsiteY98" fmla="*/ 4286249 h 6857999"/>
                <a:gd name="connsiteX99" fmla="*/ 4286250 w 5143500"/>
                <a:gd name="connsiteY99" fmla="*/ 5143499 h 6857999"/>
                <a:gd name="connsiteX100" fmla="*/ 4536276 w 5143500"/>
                <a:gd name="connsiteY100" fmla="*/ 5143499 h 6857999"/>
                <a:gd name="connsiteX101" fmla="*/ 5143500 w 5143500"/>
                <a:gd name="connsiteY101" fmla="*/ 5750723 h 6857999"/>
                <a:gd name="connsiteX102" fmla="*/ 5143500 w 5143500"/>
                <a:gd name="connsiteY102" fmla="*/ 6250775 h 6857999"/>
                <a:gd name="connsiteX103" fmla="*/ 4536276 w 5143500"/>
                <a:gd name="connsiteY103" fmla="*/ 6857999 h 6857999"/>
                <a:gd name="connsiteX104" fmla="*/ 4036224 w 5143500"/>
                <a:gd name="connsiteY104" fmla="*/ 6857999 h 6857999"/>
                <a:gd name="connsiteX105" fmla="*/ 3429000 w 5143500"/>
                <a:gd name="connsiteY105" fmla="*/ 6250775 h 6857999"/>
                <a:gd name="connsiteX106" fmla="*/ 2821776 w 5143500"/>
                <a:gd name="connsiteY106" fmla="*/ 6857999 h 6857999"/>
                <a:gd name="connsiteX107" fmla="*/ 2321724 w 5143500"/>
                <a:gd name="connsiteY107" fmla="*/ 6857999 h 6857999"/>
                <a:gd name="connsiteX108" fmla="*/ 1714500 w 5143500"/>
                <a:gd name="connsiteY108" fmla="*/ 6250775 h 6857999"/>
                <a:gd name="connsiteX109" fmla="*/ 1714500 w 5143500"/>
                <a:gd name="connsiteY109" fmla="*/ 5908279 h 6857999"/>
                <a:gd name="connsiteX110" fmla="*/ 0 w 5143500"/>
                <a:gd name="connsiteY110" fmla="*/ 5908279 h 6857999"/>
                <a:gd name="connsiteX111" fmla="*/ 0 w 5143500"/>
                <a:gd name="connsiteY111" fmla="*/ 5778891 h 6857999"/>
                <a:gd name="connsiteX112" fmla="*/ 1714500 w 5143500"/>
                <a:gd name="connsiteY112" fmla="*/ 5778891 h 6857999"/>
                <a:gd name="connsiteX113" fmla="*/ 1714500 w 5143500"/>
                <a:gd name="connsiteY113" fmla="*/ 5750723 h 6857999"/>
                <a:gd name="connsiteX114" fmla="*/ 2321724 w 5143500"/>
                <a:gd name="connsiteY114" fmla="*/ 5143499 h 6857999"/>
                <a:gd name="connsiteX115" fmla="*/ 2571750 w 5143500"/>
                <a:gd name="connsiteY115" fmla="*/ 5143499 h 6857999"/>
                <a:gd name="connsiteX116" fmla="*/ 2821776 w 5143500"/>
                <a:gd name="connsiteY116" fmla="*/ 5143499 h 6857999"/>
                <a:gd name="connsiteX117" fmla="*/ 3429000 w 5143500"/>
                <a:gd name="connsiteY117" fmla="*/ 5750723 h 6857999"/>
                <a:gd name="connsiteX118" fmla="*/ 4036224 w 5143500"/>
                <a:gd name="connsiteY118" fmla="*/ 5143499 h 6857999"/>
                <a:gd name="connsiteX119" fmla="*/ 3429000 w 5143500"/>
                <a:gd name="connsiteY119" fmla="*/ 5143499 h 6857999"/>
                <a:gd name="connsiteX120" fmla="*/ 3429000 w 5143500"/>
                <a:gd name="connsiteY120" fmla="*/ 4286249 h 6857999"/>
                <a:gd name="connsiteX121" fmla="*/ 4286250 w 5143500"/>
                <a:gd name="connsiteY121" fmla="*/ 3428999 h 6857999"/>
                <a:gd name="connsiteX122" fmla="*/ 4036224 w 5143500"/>
                <a:gd name="connsiteY122" fmla="*/ 3428999 h 6857999"/>
                <a:gd name="connsiteX123" fmla="*/ 3429000 w 5143500"/>
                <a:gd name="connsiteY123" fmla="*/ 2821775 h 6857999"/>
                <a:gd name="connsiteX124" fmla="*/ 3429000 w 5143500"/>
                <a:gd name="connsiteY124" fmla="*/ 3428999 h 6857999"/>
                <a:gd name="connsiteX125" fmla="*/ 3429000 w 5143500"/>
                <a:gd name="connsiteY125" fmla="*/ 3590923 h 6857999"/>
                <a:gd name="connsiteX126" fmla="*/ 1714500 w 5143500"/>
                <a:gd name="connsiteY126" fmla="*/ 3590923 h 6857999"/>
                <a:gd name="connsiteX127" fmla="*/ 1714500 w 5143500"/>
                <a:gd name="connsiteY127" fmla="*/ 3428999 h 6857999"/>
                <a:gd name="connsiteX128" fmla="*/ 2571749 w 5143500"/>
                <a:gd name="connsiteY128" fmla="*/ 3428999 h 6857999"/>
                <a:gd name="connsiteX129" fmla="*/ 2398984 w 5143500"/>
                <a:gd name="connsiteY129" fmla="*/ 3411583 h 6857999"/>
                <a:gd name="connsiteX130" fmla="*/ 1714500 w 5143500"/>
                <a:gd name="connsiteY130" fmla="*/ 2571750 h 6857999"/>
                <a:gd name="connsiteX131" fmla="*/ 1714500 w 5143500"/>
                <a:gd name="connsiteY131" fmla="*/ 2821775 h 6857999"/>
                <a:gd name="connsiteX132" fmla="*/ 1107276 w 5143500"/>
                <a:gd name="connsiteY132" fmla="*/ 3428999 h 6857999"/>
                <a:gd name="connsiteX133" fmla="*/ 857250 w 5143500"/>
                <a:gd name="connsiteY133" fmla="*/ 3428999 h 6857999"/>
                <a:gd name="connsiteX134" fmla="*/ 1714500 w 5143500"/>
                <a:gd name="connsiteY134" fmla="*/ 4286249 h 6857999"/>
                <a:gd name="connsiteX135" fmla="*/ 1714500 w 5143500"/>
                <a:gd name="connsiteY135" fmla="*/ 5143499 h 6857999"/>
                <a:gd name="connsiteX136" fmla="*/ 1714500 w 5143500"/>
                <a:gd name="connsiteY136" fmla="*/ 5305423 h 6857999"/>
                <a:gd name="connsiteX137" fmla="*/ 0 w 5143500"/>
                <a:gd name="connsiteY137" fmla="*/ 5305423 h 6857999"/>
                <a:gd name="connsiteX138" fmla="*/ 0 w 5143500"/>
                <a:gd name="connsiteY138" fmla="*/ 5143499 h 6857999"/>
                <a:gd name="connsiteX139" fmla="*/ 857250 w 5143500"/>
                <a:gd name="connsiteY139" fmla="*/ 5143499 h 6857999"/>
                <a:gd name="connsiteX140" fmla="*/ 0 w 5143500"/>
                <a:gd name="connsiteY140" fmla="*/ 4286249 h 6857999"/>
                <a:gd name="connsiteX141" fmla="*/ 0 w 5143500"/>
                <a:gd name="connsiteY141" fmla="*/ 3428999 h 6857999"/>
                <a:gd name="connsiteX142" fmla="*/ 607224 w 5143500"/>
                <a:gd name="connsiteY142" fmla="*/ 3428999 h 6857999"/>
                <a:gd name="connsiteX143" fmla="*/ 0 w 5143500"/>
                <a:gd name="connsiteY143" fmla="*/ 2821775 h 6857999"/>
                <a:gd name="connsiteX144" fmla="*/ 0 w 5143500"/>
                <a:gd name="connsiteY144" fmla="*/ 2321724 h 6857999"/>
                <a:gd name="connsiteX145" fmla="*/ 484847 w 5143500"/>
                <a:gd name="connsiteY145" fmla="*/ 1726837 h 6857999"/>
                <a:gd name="connsiteX146" fmla="*/ 607222 w 5143500"/>
                <a:gd name="connsiteY146" fmla="*/ 1714500 h 6857999"/>
                <a:gd name="connsiteX147" fmla="*/ 484847 w 5143500"/>
                <a:gd name="connsiteY147" fmla="*/ 1702164 h 6857999"/>
                <a:gd name="connsiteX148" fmla="*/ 0 w 5143500"/>
                <a:gd name="connsiteY148" fmla="*/ 1107276 h 6857999"/>
                <a:gd name="connsiteX149" fmla="*/ 0 w 5143500"/>
                <a:gd name="connsiteY149" fmla="*/ 607224 h 6857999"/>
                <a:gd name="connsiteX150" fmla="*/ 607224 w 5143500"/>
                <a:gd name="connsiteY150" fmla="*/ 0 h 6857999"/>
                <a:gd name="connsiteX151" fmla="*/ 1107276 w 5143500"/>
                <a:gd name="connsiteY151" fmla="*/ 0 h 6857999"/>
                <a:gd name="connsiteX152" fmla="*/ 1714500 w 5143500"/>
                <a:gd name="connsiteY152" fmla="*/ 607224 h 6857999"/>
                <a:gd name="connsiteX153" fmla="*/ 1714500 w 5143500"/>
                <a:gd name="connsiteY153" fmla="*/ 857250 h 6857999"/>
                <a:gd name="connsiteX154" fmla="*/ 2571750 w 5143500"/>
                <a:gd name="connsiteY154" fmla="*/ 0 h 6857999"/>
                <a:gd name="connsiteX155" fmla="*/ 4286250 w 5143500"/>
                <a:gd name="connsiteY155" fmla="*/ 0 h 6857999"/>
                <a:gd name="connsiteX156" fmla="*/ 4997095 w 5143500"/>
                <a:gd name="connsiteY156" fmla="*/ 377954 h 6857999"/>
                <a:gd name="connsiteX157" fmla="*/ 5050449 w 5143500"/>
                <a:gd name="connsiteY157" fmla="*/ 476251 h 6857999"/>
                <a:gd name="connsiteX158" fmla="*/ 3522051 w 5143500"/>
                <a:gd name="connsiteY158" fmla="*/ 476251 h 6857999"/>
                <a:gd name="connsiteX159" fmla="*/ 3575405 w 5143500"/>
                <a:gd name="connsiteY159" fmla="*/ 377954 h 6857999"/>
                <a:gd name="connsiteX160" fmla="*/ 4286250 w 5143500"/>
                <a:gd name="connsiteY160" fmla="*/ 0 h 6857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</a:cxnLst>
              <a:rect l="l" t="t" r="r" b="b"/>
              <a:pathLst>
                <a:path w="5143500" h="6857999">
                  <a:moveTo>
                    <a:pt x="93051" y="6381748"/>
                  </a:moveTo>
                  <a:lnTo>
                    <a:pt x="1621449" y="6381748"/>
                  </a:lnTo>
                  <a:lnTo>
                    <a:pt x="1568095" y="6480045"/>
                  </a:lnTo>
                  <a:cubicBezTo>
                    <a:pt x="1414041" y="6708075"/>
                    <a:pt x="1153154" y="6857999"/>
                    <a:pt x="857250" y="6857999"/>
                  </a:cubicBezTo>
                  <a:cubicBezTo>
                    <a:pt x="561346" y="6857999"/>
                    <a:pt x="300459" y="6708075"/>
                    <a:pt x="146405" y="6480045"/>
                  </a:cubicBezTo>
                  <a:close/>
                  <a:moveTo>
                    <a:pt x="8021" y="6080319"/>
                  </a:moveTo>
                  <a:lnTo>
                    <a:pt x="1706479" y="6080319"/>
                  </a:lnTo>
                  <a:lnTo>
                    <a:pt x="1697084" y="6173514"/>
                  </a:lnTo>
                  <a:lnTo>
                    <a:pt x="1685849" y="6209708"/>
                  </a:lnTo>
                  <a:lnTo>
                    <a:pt x="28651" y="6209708"/>
                  </a:lnTo>
                  <a:lnTo>
                    <a:pt x="17416" y="6173514"/>
                  </a:lnTo>
                  <a:close/>
                  <a:moveTo>
                    <a:pt x="0" y="5477463"/>
                  </a:moveTo>
                  <a:lnTo>
                    <a:pt x="1714500" y="5477463"/>
                  </a:lnTo>
                  <a:lnTo>
                    <a:pt x="1714500" y="5606851"/>
                  </a:lnTo>
                  <a:lnTo>
                    <a:pt x="0" y="5606851"/>
                  </a:lnTo>
                  <a:close/>
                  <a:moveTo>
                    <a:pt x="2413400" y="5457824"/>
                  </a:moveTo>
                  <a:cubicBezTo>
                    <a:pt x="2201005" y="5457824"/>
                    <a:pt x="2028825" y="5630004"/>
                    <a:pt x="2028825" y="5842399"/>
                  </a:cubicBezTo>
                  <a:lnTo>
                    <a:pt x="2028825" y="6159099"/>
                  </a:lnTo>
                  <a:cubicBezTo>
                    <a:pt x="2028825" y="6371494"/>
                    <a:pt x="2201005" y="6543674"/>
                    <a:pt x="2413400" y="6543674"/>
                  </a:cubicBezTo>
                  <a:lnTo>
                    <a:pt x="2730100" y="6543674"/>
                  </a:lnTo>
                  <a:cubicBezTo>
                    <a:pt x="2942495" y="6543674"/>
                    <a:pt x="3114675" y="6371494"/>
                    <a:pt x="3114675" y="6159099"/>
                  </a:cubicBezTo>
                  <a:lnTo>
                    <a:pt x="3114675" y="5842399"/>
                  </a:lnTo>
                  <a:cubicBezTo>
                    <a:pt x="3114675" y="5630004"/>
                    <a:pt x="2942495" y="5457824"/>
                    <a:pt x="2730100" y="5457824"/>
                  </a:cubicBezTo>
                  <a:close/>
                  <a:moveTo>
                    <a:pt x="1807551" y="4667248"/>
                  </a:moveTo>
                  <a:lnTo>
                    <a:pt x="3335949" y="4667248"/>
                  </a:lnTo>
                  <a:lnTo>
                    <a:pt x="3282595" y="4765545"/>
                  </a:lnTo>
                  <a:cubicBezTo>
                    <a:pt x="3128541" y="4993575"/>
                    <a:pt x="2867654" y="5143499"/>
                    <a:pt x="2571750" y="5143499"/>
                  </a:cubicBezTo>
                  <a:cubicBezTo>
                    <a:pt x="2275846" y="5143499"/>
                    <a:pt x="2014959" y="4993575"/>
                    <a:pt x="1860905" y="4765545"/>
                  </a:cubicBezTo>
                  <a:close/>
                  <a:moveTo>
                    <a:pt x="1722521" y="4365819"/>
                  </a:moveTo>
                  <a:lnTo>
                    <a:pt x="3420979" y="4365819"/>
                  </a:lnTo>
                  <a:lnTo>
                    <a:pt x="3411584" y="4459014"/>
                  </a:lnTo>
                  <a:lnTo>
                    <a:pt x="3400349" y="4495208"/>
                  </a:lnTo>
                  <a:lnTo>
                    <a:pt x="1743151" y="4495208"/>
                  </a:lnTo>
                  <a:lnTo>
                    <a:pt x="1731916" y="4459014"/>
                  </a:lnTo>
                  <a:close/>
                  <a:moveTo>
                    <a:pt x="1714500" y="4064391"/>
                  </a:moveTo>
                  <a:lnTo>
                    <a:pt x="3429000" y="4064391"/>
                  </a:lnTo>
                  <a:lnTo>
                    <a:pt x="3429000" y="4193779"/>
                  </a:lnTo>
                  <a:lnTo>
                    <a:pt x="1714500" y="4193779"/>
                  </a:lnTo>
                  <a:close/>
                  <a:moveTo>
                    <a:pt x="1714500" y="3762963"/>
                  </a:moveTo>
                  <a:lnTo>
                    <a:pt x="3429000" y="3762963"/>
                  </a:lnTo>
                  <a:lnTo>
                    <a:pt x="3429000" y="3892351"/>
                  </a:lnTo>
                  <a:lnTo>
                    <a:pt x="1714500" y="3892351"/>
                  </a:lnTo>
                  <a:close/>
                  <a:moveTo>
                    <a:pt x="4127900" y="2028824"/>
                  </a:moveTo>
                  <a:cubicBezTo>
                    <a:pt x="3915505" y="2028824"/>
                    <a:pt x="3743325" y="2201004"/>
                    <a:pt x="3743325" y="2413400"/>
                  </a:cubicBezTo>
                  <a:lnTo>
                    <a:pt x="3743325" y="2730099"/>
                  </a:lnTo>
                  <a:cubicBezTo>
                    <a:pt x="3743325" y="2942494"/>
                    <a:pt x="3915505" y="3114674"/>
                    <a:pt x="4127900" y="3114674"/>
                  </a:cubicBezTo>
                  <a:lnTo>
                    <a:pt x="4444600" y="3114674"/>
                  </a:lnTo>
                  <a:cubicBezTo>
                    <a:pt x="4656995" y="3114674"/>
                    <a:pt x="4829175" y="2942494"/>
                    <a:pt x="4829175" y="2730099"/>
                  </a:cubicBezTo>
                  <a:lnTo>
                    <a:pt x="4829175" y="2413400"/>
                  </a:lnTo>
                  <a:cubicBezTo>
                    <a:pt x="4829175" y="2201004"/>
                    <a:pt x="4656995" y="2028824"/>
                    <a:pt x="4444600" y="2028824"/>
                  </a:cubicBezTo>
                  <a:close/>
                  <a:moveTo>
                    <a:pt x="3429000" y="1714499"/>
                  </a:moveTo>
                  <a:lnTo>
                    <a:pt x="3429000" y="1714500"/>
                  </a:lnTo>
                  <a:lnTo>
                    <a:pt x="2571751" y="1714500"/>
                  </a:lnTo>
                  <a:lnTo>
                    <a:pt x="2744516" y="1731916"/>
                  </a:lnTo>
                  <a:cubicBezTo>
                    <a:pt x="3135150" y="1811851"/>
                    <a:pt x="3429000" y="2157484"/>
                    <a:pt x="3429000" y="2571750"/>
                  </a:cubicBezTo>
                  <a:lnTo>
                    <a:pt x="3429000" y="2321723"/>
                  </a:lnTo>
                  <a:cubicBezTo>
                    <a:pt x="3429000" y="2028283"/>
                    <a:pt x="3637145" y="1783457"/>
                    <a:pt x="3913847" y="1726836"/>
                  </a:cubicBezTo>
                  <a:lnTo>
                    <a:pt x="4036223" y="1714499"/>
                  </a:lnTo>
                  <a:close/>
                  <a:moveTo>
                    <a:pt x="1714500" y="1107276"/>
                  </a:moveTo>
                  <a:cubicBezTo>
                    <a:pt x="1714500" y="1400717"/>
                    <a:pt x="1506355" y="1645542"/>
                    <a:pt x="1229653" y="1702164"/>
                  </a:cubicBezTo>
                  <a:lnTo>
                    <a:pt x="1107277" y="1714500"/>
                  </a:lnTo>
                  <a:lnTo>
                    <a:pt x="1229653" y="1726837"/>
                  </a:lnTo>
                  <a:cubicBezTo>
                    <a:pt x="1506355" y="1783458"/>
                    <a:pt x="1714500" y="2028283"/>
                    <a:pt x="1714500" y="2321724"/>
                  </a:cubicBezTo>
                  <a:lnTo>
                    <a:pt x="1714500" y="1714500"/>
                  </a:lnTo>
                  <a:lnTo>
                    <a:pt x="1714500" y="1714500"/>
                  </a:lnTo>
                  <a:close/>
                  <a:moveTo>
                    <a:pt x="3457651" y="648290"/>
                  </a:moveTo>
                  <a:lnTo>
                    <a:pt x="5114849" y="648290"/>
                  </a:lnTo>
                  <a:lnTo>
                    <a:pt x="5126084" y="684484"/>
                  </a:lnTo>
                  <a:lnTo>
                    <a:pt x="5135479" y="777679"/>
                  </a:lnTo>
                  <a:lnTo>
                    <a:pt x="3437021" y="777679"/>
                  </a:lnTo>
                  <a:lnTo>
                    <a:pt x="3446416" y="684484"/>
                  </a:lnTo>
                  <a:close/>
                  <a:moveTo>
                    <a:pt x="698900" y="314325"/>
                  </a:moveTo>
                  <a:cubicBezTo>
                    <a:pt x="486505" y="314325"/>
                    <a:pt x="314325" y="486505"/>
                    <a:pt x="314325" y="698900"/>
                  </a:cubicBezTo>
                  <a:lnTo>
                    <a:pt x="314325" y="1015600"/>
                  </a:lnTo>
                  <a:cubicBezTo>
                    <a:pt x="314325" y="1227995"/>
                    <a:pt x="486505" y="1400175"/>
                    <a:pt x="698900" y="1400175"/>
                  </a:cubicBezTo>
                  <a:lnTo>
                    <a:pt x="1015600" y="1400175"/>
                  </a:lnTo>
                  <a:cubicBezTo>
                    <a:pt x="1227995" y="1400175"/>
                    <a:pt x="1400175" y="1227995"/>
                    <a:pt x="1400175" y="1015600"/>
                  </a:cubicBezTo>
                  <a:lnTo>
                    <a:pt x="1400175" y="698900"/>
                  </a:lnTo>
                  <a:cubicBezTo>
                    <a:pt x="1400175" y="486505"/>
                    <a:pt x="1227995" y="314325"/>
                    <a:pt x="1015600" y="314325"/>
                  </a:cubicBezTo>
                  <a:close/>
                  <a:moveTo>
                    <a:pt x="2571750" y="0"/>
                  </a:moveTo>
                  <a:cubicBezTo>
                    <a:pt x="3045196" y="0"/>
                    <a:pt x="3429000" y="383804"/>
                    <a:pt x="3429000" y="857250"/>
                  </a:cubicBezTo>
                  <a:lnTo>
                    <a:pt x="3429000" y="949719"/>
                  </a:lnTo>
                  <a:lnTo>
                    <a:pt x="5143500" y="949719"/>
                  </a:lnTo>
                  <a:lnTo>
                    <a:pt x="5143500" y="1079108"/>
                  </a:lnTo>
                  <a:lnTo>
                    <a:pt x="3429000" y="1079108"/>
                  </a:lnTo>
                  <a:lnTo>
                    <a:pt x="3429000" y="1251147"/>
                  </a:lnTo>
                  <a:lnTo>
                    <a:pt x="5143500" y="1251147"/>
                  </a:lnTo>
                  <a:lnTo>
                    <a:pt x="5143500" y="1380536"/>
                  </a:lnTo>
                  <a:lnTo>
                    <a:pt x="3429000" y="1380536"/>
                  </a:lnTo>
                  <a:lnTo>
                    <a:pt x="3429000" y="1552575"/>
                  </a:lnTo>
                  <a:lnTo>
                    <a:pt x="5143500" y="1552575"/>
                  </a:lnTo>
                  <a:lnTo>
                    <a:pt x="5143500" y="1714499"/>
                  </a:lnTo>
                  <a:lnTo>
                    <a:pt x="4536277" y="1714499"/>
                  </a:lnTo>
                  <a:lnTo>
                    <a:pt x="4658653" y="1726836"/>
                  </a:lnTo>
                  <a:cubicBezTo>
                    <a:pt x="4935355" y="1783457"/>
                    <a:pt x="5143500" y="2028283"/>
                    <a:pt x="5143500" y="2321723"/>
                  </a:cubicBezTo>
                  <a:lnTo>
                    <a:pt x="5143500" y="2821775"/>
                  </a:lnTo>
                  <a:cubicBezTo>
                    <a:pt x="5143500" y="3157136"/>
                    <a:pt x="4871637" y="3428999"/>
                    <a:pt x="4536276" y="3428999"/>
                  </a:cubicBezTo>
                  <a:lnTo>
                    <a:pt x="5143500" y="3428999"/>
                  </a:lnTo>
                  <a:lnTo>
                    <a:pt x="5143500" y="4286249"/>
                  </a:lnTo>
                  <a:cubicBezTo>
                    <a:pt x="5143500" y="4759695"/>
                    <a:pt x="4759696" y="5143499"/>
                    <a:pt x="4286250" y="5143499"/>
                  </a:cubicBezTo>
                  <a:lnTo>
                    <a:pt x="4536276" y="5143499"/>
                  </a:lnTo>
                  <a:cubicBezTo>
                    <a:pt x="4871637" y="5143499"/>
                    <a:pt x="5143500" y="5415362"/>
                    <a:pt x="5143500" y="5750723"/>
                  </a:cubicBezTo>
                  <a:lnTo>
                    <a:pt x="5143500" y="6250775"/>
                  </a:lnTo>
                  <a:cubicBezTo>
                    <a:pt x="5143500" y="6586136"/>
                    <a:pt x="4871637" y="6857999"/>
                    <a:pt x="4536276" y="6857999"/>
                  </a:cubicBezTo>
                  <a:lnTo>
                    <a:pt x="4036224" y="6857999"/>
                  </a:lnTo>
                  <a:cubicBezTo>
                    <a:pt x="3700863" y="6857999"/>
                    <a:pt x="3429000" y="6586136"/>
                    <a:pt x="3429000" y="6250775"/>
                  </a:cubicBezTo>
                  <a:cubicBezTo>
                    <a:pt x="3429000" y="6586136"/>
                    <a:pt x="3157137" y="6857999"/>
                    <a:pt x="2821776" y="6857999"/>
                  </a:cubicBezTo>
                  <a:lnTo>
                    <a:pt x="2321724" y="6857999"/>
                  </a:lnTo>
                  <a:cubicBezTo>
                    <a:pt x="1986363" y="6857999"/>
                    <a:pt x="1714500" y="6586136"/>
                    <a:pt x="1714500" y="6250775"/>
                  </a:cubicBezTo>
                  <a:lnTo>
                    <a:pt x="1714500" y="5908279"/>
                  </a:lnTo>
                  <a:lnTo>
                    <a:pt x="0" y="5908279"/>
                  </a:lnTo>
                  <a:lnTo>
                    <a:pt x="0" y="5778891"/>
                  </a:lnTo>
                  <a:lnTo>
                    <a:pt x="1714500" y="5778891"/>
                  </a:lnTo>
                  <a:lnTo>
                    <a:pt x="1714500" y="5750723"/>
                  </a:lnTo>
                  <a:cubicBezTo>
                    <a:pt x="1714500" y="5415362"/>
                    <a:pt x="1986363" y="5143499"/>
                    <a:pt x="2321724" y="5143499"/>
                  </a:cubicBezTo>
                  <a:lnTo>
                    <a:pt x="2571750" y="5143499"/>
                  </a:lnTo>
                  <a:lnTo>
                    <a:pt x="2821776" y="5143499"/>
                  </a:lnTo>
                  <a:cubicBezTo>
                    <a:pt x="3157137" y="5143499"/>
                    <a:pt x="3429000" y="5415362"/>
                    <a:pt x="3429000" y="5750723"/>
                  </a:cubicBezTo>
                  <a:cubicBezTo>
                    <a:pt x="3429000" y="5415362"/>
                    <a:pt x="3700863" y="5143499"/>
                    <a:pt x="4036224" y="5143499"/>
                  </a:cubicBezTo>
                  <a:lnTo>
                    <a:pt x="3429000" y="5143499"/>
                  </a:lnTo>
                  <a:lnTo>
                    <a:pt x="3429000" y="4286249"/>
                  </a:lnTo>
                  <a:cubicBezTo>
                    <a:pt x="3429000" y="3812803"/>
                    <a:pt x="3812804" y="3428999"/>
                    <a:pt x="4286250" y="3428999"/>
                  </a:cubicBezTo>
                  <a:lnTo>
                    <a:pt x="4036224" y="3428999"/>
                  </a:lnTo>
                  <a:cubicBezTo>
                    <a:pt x="3700863" y="3428999"/>
                    <a:pt x="3429000" y="3157136"/>
                    <a:pt x="3429000" y="2821775"/>
                  </a:cubicBezTo>
                  <a:lnTo>
                    <a:pt x="3429000" y="3428999"/>
                  </a:lnTo>
                  <a:lnTo>
                    <a:pt x="3429000" y="3590923"/>
                  </a:lnTo>
                  <a:lnTo>
                    <a:pt x="1714500" y="3590923"/>
                  </a:lnTo>
                  <a:lnTo>
                    <a:pt x="1714500" y="3428999"/>
                  </a:lnTo>
                  <a:lnTo>
                    <a:pt x="2571749" y="3428999"/>
                  </a:lnTo>
                  <a:lnTo>
                    <a:pt x="2398984" y="3411583"/>
                  </a:lnTo>
                  <a:cubicBezTo>
                    <a:pt x="2008350" y="3331648"/>
                    <a:pt x="1714500" y="2986015"/>
                    <a:pt x="1714500" y="2571750"/>
                  </a:cubicBezTo>
                  <a:lnTo>
                    <a:pt x="1714500" y="2821775"/>
                  </a:lnTo>
                  <a:cubicBezTo>
                    <a:pt x="1714500" y="3157137"/>
                    <a:pt x="1442637" y="3428999"/>
                    <a:pt x="1107276" y="3428999"/>
                  </a:cubicBezTo>
                  <a:lnTo>
                    <a:pt x="857250" y="3428999"/>
                  </a:lnTo>
                  <a:cubicBezTo>
                    <a:pt x="1330696" y="3428999"/>
                    <a:pt x="1714500" y="3812803"/>
                    <a:pt x="1714500" y="4286249"/>
                  </a:cubicBezTo>
                  <a:lnTo>
                    <a:pt x="1714500" y="5143499"/>
                  </a:lnTo>
                  <a:lnTo>
                    <a:pt x="1714500" y="5305423"/>
                  </a:lnTo>
                  <a:lnTo>
                    <a:pt x="0" y="5305423"/>
                  </a:lnTo>
                  <a:lnTo>
                    <a:pt x="0" y="5143499"/>
                  </a:lnTo>
                  <a:lnTo>
                    <a:pt x="857250" y="5143499"/>
                  </a:lnTo>
                  <a:cubicBezTo>
                    <a:pt x="383804" y="5143499"/>
                    <a:pt x="0" y="4759695"/>
                    <a:pt x="0" y="4286249"/>
                  </a:cubicBezTo>
                  <a:lnTo>
                    <a:pt x="0" y="3428999"/>
                  </a:lnTo>
                  <a:lnTo>
                    <a:pt x="607224" y="3428999"/>
                  </a:lnTo>
                  <a:cubicBezTo>
                    <a:pt x="271863" y="3428999"/>
                    <a:pt x="0" y="3157137"/>
                    <a:pt x="0" y="2821775"/>
                  </a:cubicBezTo>
                  <a:lnTo>
                    <a:pt x="0" y="2321724"/>
                  </a:lnTo>
                  <a:cubicBezTo>
                    <a:pt x="0" y="2028283"/>
                    <a:pt x="208145" y="1783458"/>
                    <a:pt x="484847" y="1726837"/>
                  </a:cubicBezTo>
                  <a:lnTo>
                    <a:pt x="607222" y="1714500"/>
                  </a:lnTo>
                  <a:lnTo>
                    <a:pt x="484847" y="1702164"/>
                  </a:lnTo>
                  <a:cubicBezTo>
                    <a:pt x="208145" y="1645542"/>
                    <a:pt x="0" y="1400717"/>
                    <a:pt x="0" y="1107276"/>
                  </a:cubicBezTo>
                  <a:lnTo>
                    <a:pt x="0" y="607224"/>
                  </a:lnTo>
                  <a:cubicBezTo>
                    <a:pt x="0" y="271863"/>
                    <a:pt x="271863" y="0"/>
                    <a:pt x="607224" y="0"/>
                  </a:cubicBezTo>
                  <a:lnTo>
                    <a:pt x="1107276" y="0"/>
                  </a:lnTo>
                  <a:cubicBezTo>
                    <a:pt x="1442637" y="0"/>
                    <a:pt x="1714500" y="271863"/>
                    <a:pt x="1714500" y="607224"/>
                  </a:cubicBezTo>
                  <a:lnTo>
                    <a:pt x="1714500" y="857250"/>
                  </a:lnTo>
                  <a:cubicBezTo>
                    <a:pt x="1714500" y="383804"/>
                    <a:pt x="2098304" y="0"/>
                    <a:pt x="2571750" y="0"/>
                  </a:cubicBezTo>
                  <a:close/>
                  <a:moveTo>
                    <a:pt x="4286250" y="0"/>
                  </a:moveTo>
                  <a:cubicBezTo>
                    <a:pt x="4582154" y="0"/>
                    <a:pt x="4843041" y="149923"/>
                    <a:pt x="4997095" y="377954"/>
                  </a:cubicBezTo>
                  <a:lnTo>
                    <a:pt x="5050449" y="476251"/>
                  </a:lnTo>
                  <a:lnTo>
                    <a:pt x="3522051" y="476251"/>
                  </a:lnTo>
                  <a:lnTo>
                    <a:pt x="3575405" y="377954"/>
                  </a:lnTo>
                  <a:cubicBezTo>
                    <a:pt x="3729459" y="149923"/>
                    <a:pt x="3990346" y="0"/>
                    <a:pt x="428625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E690C82E-B7FC-5BB7-C541-371FD26A10D5}"/>
                </a:ext>
              </a:extLst>
            </p:cNvPr>
            <p:cNvSpPr/>
            <p:nvPr/>
          </p:nvSpPr>
          <p:spPr>
            <a:xfrm>
              <a:off x="7048500" y="21281"/>
              <a:ext cx="5143500" cy="6579150"/>
            </a:xfrm>
            <a:custGeom>
              <a:avLst/>
              <a:gdLst>
                <a:gd name="connsiteX0" fmla="*/ 0 w 5143500"/>
                <a:gd name="connsiteY0" fmla="*/ 5757611 h 6579150"/>
                <a:gd name="connsiteX1" fmla="*/ 196092 w 5143500"/>
                <a:gd name="connsiteY1" fmla="*/ 5757611 h 6579150"/>
                <a:gd name="connsiteX2" fmla="*/ 167283 w 5143500"/>
                <a:gd name="connsiteY2" fmla="*/ 5785795 h 6579150"/>
                <a:gd name="connsiteX3" fmla="*/ 50965 w 5143500"/>
                <a:gd name="connsiteY3" fmla="*/ 5884220 h 6579150"/>
                <a:gd name="connsiteX4" fmla="*/ 47327 w 5143500"/>
                <a:gd name="connsiteY4" fmla="*/ 5886999 h 6579150"/>
                <a:gd name="connsiteX5" fmla="*/ 0 w 5143500"/>
                <a:gd name="connsiteY5" fmla="*/ 5886999 h 6579150"/>
                <a:gd name="connsiteX6" fmla="*/ 0 w 5143500"/>
                <a:gd name="connsiteY6" fmla="*/ 5456183 h 6579150"/>
                <a:gd name="connsiteX7" fmla="*/ 447395 w 5143500"/>
                <a:gd name="connsiteY7" fmla="*/ 5456183 h 6579150"/>
                <a:gd name="connsiteX8" fmla="*/ 419693 w 5143500"/>
                <a:gd name="connsiteY8" fmla="*/ 5500045 h 6579150"/>
                <a:gd name="connsiteX9" fmla="*/ 355860 w 5143500"/>
                <a:gd name="connsiteY9" fmla="*/ 5585571 h 6579150"/>
                <a:gd name="connsiteX10" fmla="*/ 0 w 5143500"/>
                <a:gd name="connsiteY10" fmla="*/ 5585571 h 6579150"/>
                <a:gd name="connsiteX11" fmla="*/ 0 w 5143500"/>
                <a:gd name="connsiteY11" fmla="*/ 5122219 h 6579150"/>
                <a:gd name="connsiteX12" fmla="*/ 606778 w 5143500"/>
                <a:gd name="connsiteY12" fmla="*/ 5122219 h 6579150"/>
                <a:gd name="connsiteX13" fmla="*/ 600384 w 5143500"/>
                <a:gd name="connsiteY13" fmla="*/ 5141270 h 6579150"/>
                <a:gd name="connsiteX14" fmla="*/ 566332 w 5143500"/>
                <a:gd name="connsiteY14" fmla="*/ 5228582 h 6579150"/>
                <a:gd name="connsiteX15" fmla="*/ 541191 w 5143500"/>
                <a:gd name="connsiteY15" fmla="*/ 5284143 h 6579150"/>
                <a:gd name="connsiteX16" fmla="*/ 0 w 5143500"/>
                <a:gd name="connsiteY16" fmla="*/ 5284143 h 6579150"/>
                <a:gd name="connsiteX17" fmla="*/ 3361848 w 5143500"/>
                <a:gd name="connsiteY17" fmla="*/ 3741683 h 6579150"/>
                <a:gd name="connsiteX18" fmla="*/ 3429000 w 5143500"/>
                <a:gd name="connsiteY18" fmla="*/ 3741683 h 6579150"/>
                <a:gd name="connsiteX19" fmla="*/ 3429000 w 5143500"/>
                <a:gd name="connsiteY19" fmla="*/ 3871071 h 6579150"/>
                <a:gd name="connsiteX20" fmla="*/ 3401816 w 5143500"/>
                <a:gd name="connsiteY20" fmla="*/ 3871071 h 6579150"/>
                <a:gd name="connsiteX21" fmla="*/ 3381845 w 5143500"/>
                <a:gd name="connsiteY21" fmla="*/ 3794967 h 6579150"/>
                <a:gd name="connsiteX22" fmla="*/ 4110780 w 5143500"/>
                <a:gd name="connsiteY22" fmla="*/ 3425831 h 6579150"/>
                <a:gd name="connsiteX23" fmla="*/ 4117610 w 5143500"/>
                <a:gd name="connsiteY23" fmla="*/ 3443594 h 6579150"/>
                <a:gd name="connsiteX24" fmla="*/ 4502759 w 5143500"/>
                <a:gd name="connsiteY24" fmla="*/ 4986887 h 6579150"/>
                <a:gd name="connsiteX25" fmla="*/ 4536651 w 5143500"/>
                <a:gd name="connsiteY25" fmla="*/ 5084841 h 6579150"/>
                <a:gd name="connsiteX26" fmla="*/ 4459016 w 5143500"/>
                <a:gd name="connsiteY26" fmla="*/ 5104803 h 6579150"/>
                <a:gd name="connsiteX27" fmla="*/ 4286250 w 5143500"/>
                <a:gd name="connsiteY27" fmla="*/ 5122219 h 6579150"/>
                <a:gd name="connsiteX28" fmla="*/ 4536276 w 5143500"/>
                <a:gd name="connsiteY28" fmla="*/ 5122219 h 6579150"/>
                <a:gd name="connsiteX29" fmla="*/ 4550760 w 5143500"/>
                <a:gd name="connsiteY29" fmla="*/ 5123679 h 6579150"/>
                <a:gd name="connsiteX30" fmla="*/ 4594386 w 5143500"/>
                <a:gd name="connsiteY30" fmla="*/ 5230082 h 6579150"/>
                <a:gd name="connsiteX31" fmla="*/ 4705525 w 5143500"/>
                <a:gd name="connsiteY31" fmla="*/ 5429205 h 6579150"/>
                <a:gd name="connsiteX32" fmla="*/ 5095364 w 5143500"/>
                <a:gd name="connsiteY32" fmla="*/ 5699467 h 6579150"/>
                <a:gd name="connsiteX33" fmla="*/ 5141875 w 5143500"/>
                <a:gd name="connsiteY33" fmla="*/ 5713327 h 6579150"/>
                <a:gd name="connsiteX34" fmla="*/ 5143500 w 5143500"/>
                <a:gd name="connsiteY34" fmla="*/ 5729443 h 6579150"/>
                <a:gd name="connsiteX35" fmla="*/ 5143500 w 5143500"/>
                <a:gd name="connsiteY35" fmla="*/ 6229495 h 6579150"/>
                <a:gd name="connsiteX36" fmla="*/ 5039796 w 5143500"/>
                <a:gd name="connsiteY36" fmla="*/ 6569000 h 6579150"/>
                <a:gd name="connsiteX37" fmla="*/ 5031421 w 5143500"/>
                <a:gd name="connsiteY37" fmla="*/ 6579150 h 6579150"/>
                <a:gd name="connsiteX38" fmla="*/ 4924570 w 5143500"/>
                <a:gd name="connsiteY38" fmla="*/ 6552546 h 6579150"/>
                <a:gd name="connsiteX39" fmla="*/ 4456995 w 5143500"/>
                <a:gd name="connsiteY39" fmla="*/ 6343969 h 6579150"/>
                <a:gd name="connsiteX40" fmla="*/ 3695124 w 5143500"/>
                <a:gd name="connsiteY40" fmla="*/ 5324709 h 6579150"/>
                <a:gd name="connsiteX41" fmla="*/ 3663004 w 5143500"/>
                <a:gd name="connsiteY41" fmla="*/ 5253741 h 6579150"/>
                <a:gd name="connsiteX42" fmla="*/ 3696719 w 5143500"/>
                <a:gd name="connsiteY42" fmla="*/ 5225923 h 6579150"/>
                <a:gd name="connsiteX43" fmla="*/ 4036224 w 5143500"/>
                <a:gd name="connsiteY43" fmla="*/ 5122219 h 6579150"/>
                <a:gd name="connsiteX44" fmla="*/ 3607958 w 5143500"/>
                <a:gd name="connsiteY44" fmla="*/ 5122219 h 6579150"/>
                <a:gd name="connsiteX45" fmla="*/ 3566626 w 5143500"/>
                <a:gd name="connsiteY45" fmla="*/ 5002158 h 6579150"/>
                <a:gd name="connsiteX46" fmla="*/ 3458070 w 5143500"/>
                <a:gd name="connsiteY46" fmla="*/ 4148320 h 6579150"/>
                <a:gd name="connsiteX47" fmla="*/ 3447731 w 5143500"/>
                <a:gd name="connsiteY47" fmla="*/ 4087090 h 6579150"/>
                <a:gd name="connsiteX48" fmla="*/ 3467540 w 5143500"/>
                <a:gd name="connsiteY48" fmla="*/ 4010049 h 6579150"/>
                <a:gd name="connsiteX49" fmla="*/ 4031330 w 5143500"/>
                <a:gd name="connsiteY49" fmla="*/ 3446259 h 6579150"/>
                <a:gd name="connsiteX50" fmla="*/ 1714500 w 5143500"/>
                <a:gd name="connsiteY50" fmla="*/ 3407719 h 6579150"/>
                <a:gd name="connsiteX51" fmla="*/ 1929167 w 5143500"/>
                <a:gd name="connsiteY51" fmla="*/ 3407719 h 6579150"/>
                <a:gd name="connsiteX52" fmla="*/ 1860813 w 5143500"/>
                <a:gd name="connsiteY52" fmla="*/ 3522020 h 6579150"/>
                <a:gd name="connsiteX53" fmla="*/ 1825913 w 5143500"/>
                <a:gd name="connsiteY53" fmla="*/ 3569643 h 6579150"/>
                <a:gd name="connsiteX54" fmla="*/ 1714500 w 5143500"/>
                <a:gd name="connsiteY54" fmla="*/ 3569643 h 6579150"/>
                <a:gd name="connsiteX55" fmla="*/ 2717783 w 5143500"/>
                <a:gd name="connsiteY55" fmla="*/ 1707941 h 6579150"/>
                <a:gd name="connsiteX56" fmla="*/ 2744516 w 5143500"/>
                <a:gd name="connsiteY56" fmla="*/ 1710636 h 6579150"/>
                <a:gd name="connsiteX57" fmla="*/ 3233246 w 5143500"/>
                <a:gd name="connsiteY57" fmla="*/ 2005179 h 6579150"/>
                <a:gd name="connsiteX58" fmla="*/ 3275011 w 5143500"/>
                <a:gd name="connsiteY58" fmla="*/ 2065449 h 6579150"/>
                <a:gd name="connsiteX59" fmla="*/ 3299198 w 5143500"/>
                <a:gd name="connsiteY59" fmla="*/ 2161827 h 6579150"/>
                <a:gd name="connsiteX60" fmla="*/ 3381604 w 5143500"/>
                <a:gd name="connsiteY60" fmla="*/ 2385333 h 6579150"/>
                <a:gd name="connsiteX61" fmla="*/ 3421224 w 5143500"/>
                <a:gd name="connsiteY61" fmla="*/ 2462345 h 6579150"/>
                <a:gd name="connsiteX62" fmla="*/ 3429000 w 5143500"/>
                <a:gd name="connsiteY62" fmla="*/ 2550470 h 6579150"/>
                <a:gd name="connsiteX63" fmla="*/ 3429000 w 5143500"/>
                <a:gd name="connsiteY63" fmla="*/ 2477356 h 6579150"/>
                <a:gd name="connsiteX64" fmla="*/ 3478937 w 5143500"/>
                <a:gd name="connsiteY64" fmla="*/ 2557672 h 6579150"/>
                <a:gd name="connsiteX65" fmla="*/ 4074552 w 5143500"/>
                <a:gd name="connsiteY65" fmla="*/ 3331618 h 6579150"/>
                <a:gd name="connsiteX66" fmla="*/ 4103815 w 5143500"/>
                <a:gd name="connsiteY66" fmla="*/ 3407719 h 6579150"/>
                <a:gd name="connsiteX67" fmla="*/ 4036224 w 5143500"/>
                <a:gd name="connsiteY67" fmla="*/ 3407719 h 6579150"/>
                <a:gd name="connsiteX68" fmla="*/ 3429000 w 5143500"/>
                <a:gd name="connsiteY68" fmla="*/ 2800495 h 6579150"/>
                <a:gd name="connsiteX69" fmla="*/ 3429000 w 5143500"/>
                <a:gd name="connsiteY69" fmla="*/ 3407719 h 6579150"/>
                <a:gd name="connsiteX70" fmla="*/ 3429000 w 5143500"/>
                <a:gd name="connsiteY70" fmla="*/ 3569643 h 6579150"/>
                <a:gd name="connsiteX71" fmla="*/ 3273114 w 5143500"/>
                <a:gd name="connsiteY71" fmla="*/ 3569643 h 6579150"/>
                <a:gd name="connsiteX72" fmla="*/ 3221007 w 5143500"/>
                <a:gd name="connsiteY72" fmla="*/ 3486597 h 6579150"/>
                <a:gd name="connsiteX73" fmla="*/ 2713830 w 5143500"/>
                <a:gd name="connsiteY73" fmla="*/ 2329767 h 6579150"/>
                <a:gd name="connsiteX74" fmla="*/ 2713664 w 5143500"/>
                <a:gd name="connsiteY74" fmla="*/ 1809269 h 6579150"/>
                <a:gd name="connsiteX75" fmla="*/ 2854906 w 5143500"/>
                <a:gd name="connsiteY75" fmla="*/ 27595 h 6579150"/>
                <a:gd name="connsiteX76" fmla="*/ 2905430 w 5143500"/>
                <a:gd name="connsiteY76" fmla="*/ 46087 h 6579150"/>
                <a:gd name="connsiteX77" fmla="*/ 3051047 w 5143500"/>
                <a:gd name="connsiteY77" fmla="*/ 125125 h 6579150"/>
                <a:gd name="connsiteX78" fmla="*/ 3140634 w 5143500"/>
                <a:gd name="connsiteY78" fmla="*/ 199041 h 6579150"/>
                <a:gd name="connsiteX79" fmla="*/ 3143833 w 5143500"/>
                <a:gd name="connsiteY79" fmla="*/ 327839 h 6579150"/>
                <a:gd name="connsiteX80" fmla="*/ 3211970 w 5143500"/>
                <a:gd name="connsiteY80" fmla="*/ 1657525 h 6579150"/>
                <a:gd name="connsiteX81" fmla="*/ 3215866 w 5143500"/>
                <a:gd name="connsiteY81" fmla="*/ 1693220 h 6579150"/>
                <a:gd name="connsiteX82" fmla="*/ 2718382 w 5143500"/>
                <a:gd name="connsiteY82" fmla="*/ 1693220 h 6579150"/>
                <a:gd name="connsiteX83" fmla="*/ 2718873 w 5143500"/>
                <a:gd name="connsiteY83" fmla="*/ 1681143 h 6579150"/>
                <a:gd name="connsiteX84" fmla="*/ 2835588 w 5143500"/>
                <a:gd name="connsiteY84" fmla="*/ 205720 h 6579150"/>
                <a:gd name="connsiteX85" fmla="*/ 2383958 w 5143500"/>
                <a:gd name="connsiteY85" fmla="*/ 0 h 6579150"/>
                <a:gd name="connsiteX86" fmla="*/ 2329435 w 5143500"/>
                <a:gd name="connsiteY86" fmla="*/ 98576 h 6579150"/>
                <a:gd name="connsiteX87" fmla="*/ 2048849 w 5143500"/>
                <a:gd name="connsiteY87" fmla="*/ 829620 h 6579150"/>
                <a:gd name="connsiteX88" fmla="*/ 2354409 w 5143500"/>
                <a:gd name="connsiteY88" fmla="*/ 2163120 h 6579150"/>
                <a:gd name="connsiteX89" fmla="*/ 2037648 w 5143500"/>
                <a:gd name="connsiteY89" fmla="*/ 3208489 h 6579150"/>
                <a:gd name="connsiteX90" fmla="*/ 2033889 w 5143500"/>
                <a:gd name="connsiteY90" fmla="*/ 3215553 h 6579150"/>
                <a:gd name="connsiteX91" fmla="*/ 2010744 w 5143500"/>
                <a:gd name="connsiteY91" fmla="*/ 3198677 h 6579150"/>
                <a:gd name="connsiteX92" fmla="*/ 1714500 w 5143500"/>
                <a:gd name="connsiteY92" fmla="*/ 2550470 h 6579150"/>
                <a:gd name="connsiteX93" fmla="*/ 1714500 w 5143500"/>
                <a:gd name="connsiteY93" fmla="*/ 2800495 h 6579150"/>
                <a:gd name="connsiteX94" fmla="*/ 1107276 w 5143500"/>
                <a:gd name="connsiteY94" fmla="*/ 3407719 h 6579150"/>
                <a:gd name="connsiteX95" fmla="*/ 857250 w 5143500"/>
                <a:gd name="connsiteY95" fmla="*/ 3407719 h 6579150"/>
                <a:gd name="connsiteX96" fmla="*/ 1568095 w 5143500"/>
                <a:gd name="connsiteY96" fmla="*/ 3785673 h 6579150"/>
                <a:gd name="connsiteX97" fmla="*/ 1592929 w 5143500"/>
                <a:gd name="connsiteY97" fmla="*/ 3831425 h 6579150"/>
                <a:gd name="connsiteX98" fmla="*/ 1519539 w 5143500"/>
                <a:gd name="connsiteY98" fmla="*/ 3898778 h 6579150"/>
                <a:gd name="connsiteX99" fmla="*/ 873623 w 5143500"/>
                <a:gd name="connsiteY99" fmla="*/ 4499920 h 6579150"/>
                <a:gd name="connsiteX100" fmla="*/ 657401 w 5143500"/>
                <a:gd name="connsiteY100" fmla="*/ 4971407 h 6579150"/>
                <a:gd name="connsiteX101" fmla="*/ 618334 w 5143500"/>
                <a:gd name="connsiteY101" fmla="*/ 5087794 h 6579150"/>
                <a:gd name="connsiteX102" fmla="*/ 602330 w 5143500"/>
                <a:gd name="connsiteY102" fmla="*/ 5083679 h 6579150"/>
                <a:gd name="connsiteX103" fmla="*/ 17417 w 5143500"/>
                <a:gd name="connsiteY103" fmla="*/ 4437735 h 6579150"/>
                <a:gd name="connsiteX104" fmla="*/ 6539 w 5143500"/>
                <a:gd name="connsiteY104" fmla="*/ 4366460 h 6579150"/>
                <a:gd name="connsiteX105" fmla="*/ 42822 w 5143500"/>
                <a:gd name="connsiteY105" fmla="*/ 4290389 h 6579150"/>
                <a:gd name="connsiteX106" fmla="*/ 97974 w 5143500"/>
                <a:gd name="connsiteY106" fmla="*/ 4195120 h 6579150"/>
                <a:gd name="connsiteX107" fmla="*/ 1461238 w 5143500"/>
                <a:gd name="connsiteY107" fmla="*/ 2480621 h 6579150"/>
                <a:gd name="connsiteX108" fmla="*/ 1431145 w 5143500"/>
                <a:gd name="connsiteY108" fmla="*/ 1915520 h 6579150"/>
                <a:gd name="connsiteX109" fmla="*/ 1366863 w 5143500"/>
                <a:gd name="connsiteY109" fmla="*/ 1753679 h 6579150"/>
                <a:gd name="connsiteX110" fmla="*/ 1422144 w 5143500"/>
                <a:gd name="connsiteY110" fmla="*/ 1781130 h 6579150"/>
                <a:gd name="connsiteX111" fmla="*/ 1714500 w 5143500"/>
                <a:gd name="connsiteY111" fmla="*/ 2300444 h 6579150"/>
                <a:gd name="connsiteX112" fmla="*/ 1714500 w 5143500"/>
                <a:gd name="connsiteY112" fmla="*/ 1693220 h 6579150"/>
                <a:gd name="connsiteX113" fmla="*/ 1714500 w 5143500"/>
                <a:gd name="connsiteY113" fmla="*/ 1085996 h 6579150"/>
                <a:gd name="connsiteX114" fmla="*/ 1329930 w 5143500"/>
                <a:gd name="connsiteY114" fmla="*/ 1651102 h 6579150"/>
                <a:gd name="connsiteX115" fmla="*/ 1326125 w 5143500"/>
                <a:gd name="connsiteY115" fmla="*/ 1652232 h 6579150"/>
                <a:gd name="connsiteX116" fmla="*/ 1288052 w 5143500"/>
                <a:gd name="connsiteY116" fmla="*/ 1557638 h 6579150"/>
                <a:gd name="connsiteX117" fmla="*/ 1233721 w 5143500"/>
                <a:gd name="connsiteY117" fmla="*/ 1378101 h 6579150"/>
                <a:gd name="connsiteX118" fmla="*/ 1223651 w 5143500"/>
                <a:gd name="connsiteY118" fmla="*/ 1316999 h 6579150"/>
                <a:gd name="connsiteX119" fmla="*/ 1230620 w 5143500"/>
                <a:gd name="connsiteY119" fmla="*/ 1313216 h 6579150"/>
                <a:gd name="connsiteX120" fmla="*/ 1400175 w 5143500"/>
                <a:gd name="connsiteY120" fmla="*/ 994320 h 6579150"/>
                <a:gd name="connsiteX121" fmla="*/ 1400175 w 5143500"/>
                <a:gd name="connsiteY121" fmla="*/ 718303 h 6579150"/>
                <a:gd name="connsiteX122" fmla="*/ 1416107 w 5143500"/>
                <a:gd name="connsiteY122" fmla="*/ 692713 h 6579150"/>
                <a:gd name="connsiteX123" fmla="*/ 1582826 w 5143500"/>
                <a:gd name="connsiteY123" fmla="*/ 463065 h 6579150"/>
                <a:gd name="connsiteX124" fmla="*/ 1668870 w 5143500"/>
                <a:gd name="connsiteY124" fmla="*/ 356312 h 6579150"/>
                <a:gd name="connsiteX125" fmla="*/ 1702164 w 5143500"/>
                <a:gd name="connsiteY125" fmla="*/ 463567 h 6579150"/>
                <a:gd name="connsiteX126" fmla="*/ 1714500 w 5143500"/>
                <a:gd name="connsiteY126" fmla="*/ 585944 h 6579150"/>
                <a:gd name="connsiteX127" fmla="*/ 1714500 w 5143500"/>
                <a:gd name="connsiteY127" fmla="*/ 835970 h 6579150"/>
                <a:gd name="connsiteX128" fmla="*/ 2316830 w 5143500"/>
                <a:gd name="connsiteY128" fmla="*/ 17260 h 6579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</a:cxnLst>
              <a:rect l="l" t="t" r="r" b="b"/>
              <a:pathLst>
                <a:path w="5143500" h="6579150">
                  <a:moveTo>
                    <a:pt x="0" y="5757611"/>
                  </a:moveTo>
                  <a:lnTo>
                    <a:pt x="196092" y="5757611"/>
                  </a:lnTo>
                  <a:lnTo>
                    <a:pt x="167283" y="5785795"/>
                  </a:lnTo>
                  <a:cubicBezTo>
                    <a:pt x="131502" y="5818339"/>
                    <a:pt x="92832" y="5851147"/>
                    <a:pt x="50965" y="5884220"/>
                  </a:cubicBezTo>
                  <a:lnTo>
                    <a:pt x="47327" y="5886999"/>
                  </a:lnTo>
                  <a:lnTo>
                    <a:pt x="0" y="5886999"/>
                  </a:lnTo>
                  <a:close/>
                  <a:moveTo>
                    <a:pt x="0" y="5456183"/>
                  </a:moveTo>
                  <a:lnTo>
                    <a:pt x="447395" y="5456183"/>
                  </a:lnTo>
                  <a:lnTo>
                    <a:pt x="419693" y="5500045"/>
                  </a:lnTo>
                  <a:lnTo>
                    <a:pt x="355860" y="5585571"/>
                  </a:lnTo>
                  <a:lnTo>
                    <a:pt x="0" y="5585571"/>
                  </a:lnTo>
                  <a:close/>
                  <a:moveTo>
                    <a:pt x="0" y="5122219"/>
                  </a:moveTo>
                  <a:lnTo>
                    <a:pt x="606778" y="5122219"/>
                  </a:lnTo>
                  <a:lnTo>
                    <a:pt x="600384" y="5141270"/>
                  </a:lnTo>
                  <a:cubicBezTo>
                    <a:pt x="589856" y="5170109"/>
                    <a:pt x="578608" y="5199213"/>
                    <a:pt x="566332" y="5228582"/>
                  </a:cubicBezTo>
                  <a:lnTo>
                    <a:pt x="541191" y="5284143"/>
                  </a:lnTo>
                  <a:lnTo>
                    <a:pt x="0" y="5284143"/>
                  </a:lnTo>
                  <a:close/>
                  <a:moveTo>
                    <a:pt x="3361848" y="3741683"/>
                  </a:moveTo>
                  <a:lnTo>
                    <a:pt x="3429000" y="3741683"/>
                  </a:lnTo>
                  <a:lnTo>
                    <a:pt x="3429000" y="3871071"/>
                  </a:lnTo>
                  <a:lnTo>
                    <a:pt x="3401816" y="3871071"/>
                  </a:lnTo>
                  <a:lnTo>
                    <a:pt x="3381845" y="3794967"/>
                  </a:lnTo>
                  <a:close/>
                  <a:moveTo>
                    <a:pt x="4110780" y="3425831"/>
                  </a:moveTo>
                  <a:lnTo>
                    <a:pt x="4117610" y="3443594"/>
                  </a:lnTo>
                  <a:cubicBezTo>
                    <a:pt x="4268707" y="3873771"/>
                    <a:pt x="4349519" y="4508592"/>
                    <a:pt x="4502759" y="4986887"/>
                  </a:cubicBezTo>
                  <a:lnTo>
                    <a:pt x="4536651" y="5084841"/>
                  </a:lnTo>
                  <a:lnTo>
                    <a:pt x="4459016" y="5104803"/>
                  </a:lnTo>
                  <a:cubicBezTo>
                    <a:pt x="4403211" y="5116222"/>
                    <a:pt x="4345431" y="5122219"/>
                    <a:pt x="4286250" y="5122219"/>
                  </a:cubicBezTo>
                  <a:lnTo>
                    <a:pt x="4536276" y="5122219"/>
                  </a:lnTo>
                  <a:lnTo>
                    <a:pt x="4550760" y="5123679"/>
                  </a:lnTo>
                  <a:lnTo>
                    <a:pt x="4594386" y="5230082"/>
                  </a:lnTo>
                  <a:cubicBezTo>
                    <a:pt x="4627894" y="5304525"/>
                    <a:pt x="4664655" y="5371623"/>
                    <a:pt x="4705525" y="5429205"/>
                  </a:cubicBezTo>
                  <a:cubicBezTo>
                    <a:pt x="4807701" y="5573159"/>
                    <a:pt x="4945093" y="5649350"/>
                    <a:pt x="5095364" y="5699467"/>
                  </a:cubicBezTo>
                  <a:lnTo>
                    <a:pt x="5141875" y="5713327"/>
                  </a:lnTo>
                  <a:lnTo>
                    <a:pt x="5143500" y="5729443"/>
                  </a:lnTo>
                  <a:lnTo>
                    <a:pt x="5143500" y="6229495"/>
                  </a:lnTo>
                  <a:cubicBezTo>
                    <a:pt x="5143500" y="6355256"/>
                    <a:pt x="5105269" y="6472087"/>
                    <a:pt x="5039796" y="6569000"/>
                  </a:cubicBezTo>
                  <a:lnTo>
                    <a:pt x="5031421" y="6579150"/>
                  </a:lnTo>
                  <a:lnTo>
                    <a:pt x="4924570" y="6552546"/>
                  </a:lnTo>
                  <a:cubicBezTo>
                    <a:pt x="4752865" y="6506891"/>
                    <a:pt x="4588524" y="6449584"/>
                    <a:pt x="4456995" y="6343969"/>
                  </a:cubicBezTo>
                  <a:cubicBezTo>
                    <a:pt x="4150092" y="6097534"/>
                    <a:pt x="3878316" y="5703879"/>
                    <a:pt x="3695124" y="5324709"/>
                  </a:cubicBezTo>
                  <a:lnTo>
                    <a:pt x="3663004" y="5253741"/>
                  </a:lnTo>
                  <a:lnTo>
                    <a:pt x="3696719" y="5225923"/>
                  </a:lnTo>
                  <a:cubicBezTo>
                    <a:pt x="3793633" y="5160450"/>
                    <a:pt x="3910464" y="5122219"/>
                    <a:pt x="4036224" y="5122219"/>
                  </a:cubicBezTo>
                  <a:lnTo>
                    <a:pt x="3607958" y="5122219"/>
                  </a:lnTo>
                  <a:lnTo>
                    <a:pt x="3566626" y="5002158"/>
                  </a:lnTo>
                  <a:cubicBezTo>
                    <a:pt x="3491738" y="4729798"/>
                    <a:pt x="3497144" y="4441458"/>
                    <a:pt x="3458070" y="4148320"/>
                  </a:cubicBezTo>
                  <a:lnTo>
                    <a:pt x="3447731" y="4087090"/>
                  </a:lnTo>
                  <a:lnTo>
                    <a:pt x="3467540" y="4010049"/>
                  </a:lnTo>
                  <a:cubicBezTo>
                    <a:pt x="3551031" y="3741619"/>
                    <a:pt x="3762900" y="3529750"/>
                    <a:pt x="4031330" y="3446259"/>
                  </a:cubicBezTo>
                  <a:close/>
                  <a:moveTo>
                    <a:pt x="1714500" y="3407719"/>
                  </a:moveTo>
                  <a:lnTo>
                    <a:pt x="1929167" y="3407719"/>
                  </a:lnTo>
                  <a:lnTo>
                    <a:pt x="1860813" y="3522020"/>
                  </a:lnTo>
                  <a:lnTo>
                    <a:pt x="1825913" y="3569643"/>
                  </a:lnTo>
                  <a:lnTo>
                    <a:pt x="1714500" y="3569643"/>
                  </a:lnTo>
                  <a:close/>
                  <a:moveTo>
                    <a:pt x="2717783" y="1707941"/>
                  </a:moveTo>
                  <a:lnTo>
                    <a:pt x="2744516" y="1710636"/>
                  </a:lnTo>
                  <a:cubicBezTo>
                    <a:pt x="2939833" y="1750604"/>
                    <a:pt x="3110954" y="1856996"/>
                    <a:pt x="3233246" y="2005179"/>
                  </a:cubicBezTo>
                  <a:lnTo>
                    <a:pt x="3275011" y="2065449"/>
                  </a:lnTo>
                  <a:lnTo>
                    <a:pt x="3299198" y="2161827"/>
                  </a:lnTo>
                  <a:cubicBezTo>
                    <a:pt x="3323665" y="2246698"/>
                    <a:pt x="3351391" y="2320280"/>
                    <a:pt x="3381604" y="2385333"/>
                  </a:cubicBezTo>
                  <a:lnTo>
                    <a:pt x="3421224" y="2462345"/>
                  </a:lnTo>
                  <a:lnTo>
                    <a:pt x="3429000" y="2550470"/>
                  </a:lnTo>
                  <a:lnTo>
                    <a:pt x="3429000" y="2477356"/>
                  </a:lnTo>
                  <a:lnTo>
                    <a:pt x="3478937" y="2557672"/>
                  </a:lnTo>
                  <a:cubicBezTo>
                    <a:pt x="3668239" y="2836854"/>
                    <a:pt x="3909496" y="2941634"/>
                    <a:pt x="4074552" y="3331618"/>
                  </a:cubicBezTo>
                  <a:lnTo>
                    <a:pt x="4103815" y="3407719"/>
                  </a:lnTo>
                  <a:lnTo>
                    <a:pt x="4036224" y="3407719"/>
                  </a:lnTo>
                  <a:cubicBezTo>
                    <a:pt x="3700863" y="3407719"/>
                    <a:pt x="3429000" y="3135856"/>
                    <a:pt x="3429000" y="2800495"/>
                  </a:cubicBezTo>
                  <a:lnTo>
                    <a:pt x="3429000" y="3407719"/>
                  </a:lnTo>
                  <a:lnTo>
                    <a:pt x="3429000" y="3569643"/>
                  </a:lnTo>
                  <a:lnTo>
                    <a:pt x="3273114" y="3569643"/>
                  </a:lnTo>
                  <a:lnTo>
                    <a:pt x="3221007" y="3486597"/>
                  </a:lnTo>
                  <a:cubicBezTo>
                    <a:pt x="3024185" y="3207790"/>
                    <a:pt x="2753341" y="2968801"/>
                    <a:pt x="2713830" y="2329767"/>
                  </a:cubicBezTo>
                  <a:cubicBezTo>
                    <a:pt x="2705599" y="2196635"/>
                    <a:pt x="2706289" y="2017304"/>
                    <a:pt x="2713664" y="1809269"/>
                  </a:cubicBezTo>
                  <a:close/>
                  <a:moveTo>
                    <a:pt x="2854906" y="27595"/>
                  </a:moveTo>
                  <a:lnTo>
                    <a:pt x="2905430" y="46087"/>
                  </a:lnTo>
                  <a:cubicBezTo>
                    <a:pt x="2956710" y="67777"/>
                    <a:pt x="3005441" y="94314"/>
                    <a:pt x="3051047" y="125125"/>
                  </a:cubicBezTo>
                  <a:lnTo>
                    <a:pt x="3140634" y="199041"/>
                  </a:lnTo>
                  <a:lnTo>
                    <a:pt x="3143833" y="327839"/>
                  </a:lnTo>
                  <a:cubicBezTo>
                    <a:pt x="3156613" y="804223"/>
                    <a:pt x="3175445" y="1293367"/>
                    <a:pt x="3211970" y="1657525"/>
                  </a:cubicBezTo>
                  <a:lnTo>
                    <a:pt x="3215866" y="1693220"/>
                  </a:lnTo>
                  <a:lnTo>
                    <a:pt x="2718382" y="1693220"/>
                  </a:lnTo>
                  <a:lnTo>
                    <a:pt x="2718873" y="1681143"/>
                  </a:lnTo>
                  <a:cubicBezTo>
                    <a:pt x="2738792" y="1243508"/>
                    <a:pt x="2783661" y="705049"/>
                    <a:pt x="2835588" y="205720"/>
                  </a:cubicBezTo>
                  <a:close/>
                  <a:moveTo>
                    <a:pt x="2383958" y="0"/>
                  </a:moveTo>
                  <a:lnTo>
                    <a:pt x="2329435" y="98576"/>
                  </a:lnTo>
                  <a:cubicBezTo>
                    <a:pt x="2198691" y="341199"/>
                    <a:pt x="2072354" y="609486"/>
                    <a:pt x="2048849" y="829620"/>
                  </a:cubicBezTo>
                  <a:cubicBezTo>
                    <a:pt x="2001842" y="1269887"/>
                    <a:pt x="2385748" y="1714387"/>
                    <a:pt x="2354409" y="2163120"/>
                  </a:cubicBezTo>
                  <a:cubicBezTo>
                    <a:pt x="2330905" y="2499670"/>
                    <a:pt x="2203833" y="2876701"/>
                    <a:pt x="2037648" y="3208489"/>
                  </a:cubicBezTo>
                  <a:lnTo>
                    <a:pt x="2033889" y="3215553"/>
                  </a:lnTo>
                  <a:lnTo>
                    <a:pt x="2010744" y="3198677"/>
                  </a:lnTo>
                  <a:cubicBezTo>
                    <a:pt x="1829285" y="3041492"/>
                    <a:pt x="1714500" y="2809386"/>
                    <a:pt x="1714500" y="2550470"/>
                  </a:cubicBezTo>
                  <a:lnTo>
                    <a:pt x="1714500" y="2800495"/>
                  </a:lnTo>
                  <a:cubicBezTo>
                    <a:pt x="1714500" y="3135857"/>
                    <a:pt x="1442637" y="3407719"/>
                    <a:pt x="1107276" y="3407719"/>
                  </a:cubicBezTo>
                  <a:lnTo>
                    <a:pt x="857250" y="3407719"/>
                  </a:lnTo>
                  <a:cubicBezTo>
                    <a:pt x="1153154" y="3407719"/>
                    <a:pt x="1414041" y="3557643"/>
                    <a:pt x="1568095" y="3785673"/>
                  </a:cubicBezTo>
                  <a:lnTo>
                    <a:pt x="1592929" y="3831425"/>
                  </a:lnTo>
                  <a:lnTo>
                    <a:pt x="1519539" y="3898778"/>
                  </a:lnTo>
                  <a:cubicBezTo>
                    <a:pt x="1304234" y="4085516"/>
                    <a:pt x="1062149" y="4253857"/>
                    <a:pt x="873623" y="4499920"/>
                  </a:cubicBezTo>
                  <a:cubicBezTo>
                    <a:pt x="760508" y="4647557"/>
                    <a:pt x="710745" y="4804719"/>
                    <a:pt x="657401" y="4971407"/>
                  </a:cubicBezTo>
                  <a:lnTo>
                    <a:pt x="618334" y="5087794"/>
                  </a:lnTo>
                  <a:lnTo>
                    <a:pt x="602330" y="5083679"/>
                  </a:lnTo>
                  <a:cubicBezTo>
                    <a:pt x="307057" y="4991839"/>
                    <a:pt x="80223" y="4744662"/>
                    <a:pt x="17417" y="4437735"/>
                  </a:cubicBezTo>
                  <a:lnTo>
                    <a:pt x="6539" y="4366460"/>
                  </a:lnTo>
                  <a:lnTo>
                    <a:pt x="42822" y="4290389"/>
                  </a:lnTo>
                  <a:cubicBezTo>
                    <a:pt x="59136" y="4259381"/>
                    <a:pt x="77407" y="4227664"/>
                    <a:pt x="97974" y="4195120"/>
                  </a:cubicBezTo>
                  <a:cubicBezTo>
                    <a:pt x="427038" y="3674420"/>
                    <a:pt x="1269283" y="3011903"/>
                    <a:pt x="1461238" y="2480621"/>
                  </a:cubicBezTo>
                  <a:cubicBezTo>
                    <a:pt x="1533221" y="2281389"/>
                    <a:pt x="1496127" y="2096148"/>
                    <a:pt x="1431145" y="1915520"/>
                  </a:cubicBezTo>
                  <a:lnTo>
                    <a:pt x="1366863" y="1753679"/>
                  </a:lnTo>
                  <a:lnTo>
                    <a:pt x="1422144" y="1781130"/>
                  </a:lnTo>
                  <a:cubicBezTo>
                    <a:pt x="1597419" y="1887629"/>
                    <a:pt x="1714500" y="2080363"/>
                    <a:pt x="1714500" y="2300444"/>
                  </a:cubicBezTo>
                  <a:lnTo>
                    <a:pt x="1714500" y="1693220"/>
                  </a:lnTo>
                  <a:lnTo>
                    <a:pt x="1714500" y="1085996"/>
                  </a:lnTo>
                  <a:cubicBezTo>
                    <a:pt x="1714500" y="1342757"/>
                    <a:pt x="1555139" y="1562296"/>
                    <a:pt x="1329930" y="1651102"/>
                  </a:cubicBezTo>
                  <a:lnTo>
                    <a:pt x="1326125" y="1652232"/>
                  </a:lnTo>
                  <a:lnTo>
                    <a:pt x="1288052" y="1557638"/>
                  </a:lnTo>
                  <a:cubicBezTo>
                    <a:pt x="1266024" y="1498090"/>
                    <a:pt x="1246911" y="1438360"/>
                    <a:pt x="1233721" y="1378101"/>
                  </a:cubicBezTo>
                  <a:lnTo>
                    <a:pt x="1223651" y="1316999"/>
                  </a:lnTo>
                  <a:lnTo>
                    <a:pt x="1230620" y="1313216"/>
                  </a:lnTo>
                  <a:cubicBezTo>
                    <a:pt x="1332918" y="1244105"/>
                    <a:pt x="1400175" y="1127067"/>
                    <a:pt x="1400175" y="994320"/>
                  </a:cubicBezTo>
                  <a:lnTo>
                    <a:pt x="1400175" y="718303"/>
                  </a:lnTo>
                  <a:lnTo>
                    <a:pt x="1416107" y="692713"/>
                  </a:lnTo>
                  <a:cubicBezTo>
                    <a:pt x="1465563" y="617929"/>
                    <a:pt x="1522016" y="540793"/>
                    <a:pt x="1582826" y="463065"/>
                  </a:cubicBezTo>
                  <a:lnTo>
                    <a:pt x="1668870" y="356312"/>
                  </a:lnTo>
                  <a:lnTo>
                    <a:pt x="1702164" y="463567"/>
                  </a:lnTo>
                  <a:cubicBezTo>
                    <a:pt x="1710252" y="503096"/>
                    <a:pt x="1714500" y="544024"/>
                    <a:pt x="1714500" y="585944"/>
                  </a:cubicBezTo>
                  <a:lnTo>
                    <a:pt x="1714500" y="835970"/>
                  </a:lnTo>
                  <a:cubicBezTo>
                    <a:pt x="1714500" y="451295"/>
                    <a:pt x="1967871" y="125798"/>
                    <a:pt x="2316830" y="1726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30EEBA00-35C2-8D8E-55A6-5EF61572EA6D}"/>
                </a:ext>
              </a:extLst>
            </p:cNvPr>
            <p:cNvSpPr/>
            <p:nvPr/>
          </p:nvSpPr>
          <p:spPr>
            <a:xfrm>
              <a:off x="7405601" y="2"/>
              <a:ext cx="4786399" cy="6832185"/>
            </a:xfrm>
            <a:custGeom>
              <a:avLst/>
              <a:gdLst>
                <a:gd name="connsiteX0" fmla="*/ 44938 w 4786399"/>
                <a:gd name="connsiteY0" fmla="*/ 6381748 h 6832185"/>
                <a:gd name="connsiteX1" fmla="*/ 482527 w 4786399"/>
                <a:gd name="connsiteY1" fmla="*/ 6381748 h 6832185"/>
                <a:gd name="connsiteX2" fmla="*/ 440236 w 4786399"/>
                <a:gd name="connsiteY2" fmla="*/ 6459453 h 6832185"/>
                <a:gd name="connsiteX3" fmla="*/ 301485 w 4786399"/>
                <a:gd name="connsiteY3" fmla="*/ 6792684 h 6832185"/>
                <a:gd name="connsiteX4" fmla="*/ 292047 w 4786399"/>
                <a:gd name="connsiteY4" fmla="*/ 6832185 h 6832185"/>
                <a:gd name="connsiteX5" fmla="*/ 285909 w 4786399"/>
                <a:gd name="connsiteY5" fmla="*/ 6831011 h 6832185"/>
                <a:gd name="connsiteX6" fmla="*/ 3898 w 4786399"/>
                <a:gd name="connsiteY6" fmla="*/ 6699841 h 6832185"/>
                <a:gd name="connsiteX7" fmla="*/ 0 w 4786399"/>
                <a:gd name="connsiteY7" fmla="*/ 6696702 h 6832185"/>
                <a:gd name="connsiteX8" fmla="*/ 8021 w 4786399"/>
                <a:gd name="connsiteY8" fmla="*/ 6604939 h 6832185"/>
                <a:gd name="connsiteX9" fmla="*/ 27613 w 4786399"/>
                <a:gd name="connsiteY9" fmla="*/ 6467743 h 6832185"/>
                <a:gd name="connsiteX10" fmla="*/ 1708020 w 4786399"/>
                <a:gd name="connsiteY10" fmla="*/ 6319985 h 6832185"/>
                <a:gd name="connsiteX11" fmla="*/ 1737403 w 4786399"/>
                <a:gd name="connsiteY11" fmla="*/ 6374119 h 6832185"/>
                <a:gd name="connsiteX12" fmla="*/ 2056299 w 4786399"/>
                <a:gd name="connsiteY12" fmla="*/ 6543674 h 6832185"/>
                <a:gd name="connsiteX13" fmla="*/ 2372999 w 4786399"/>
                <a:gd name="connsiteY13" fmla="*/ 6543674 h 6832185"/>
                <a:gd name="connsiteX14" fmla="*/ 2407048 w 4786399"/>
                <a:gd name="connsiteY14" fmla="*/ 6540242 h 6832185"/>
                <a:gd name="connsiteX15" fmla="*/ 2333485 w 4786399"/>
                <a:gd name="connsiteY15" fmla="*/ 6560455 h 6832185"/>
                <a:gd name="connsiteX16" fmla="*/ 1812672 w 4786399"/>
                <a:gd name="connsiteY16" fmla="*/ 6758326 h 6832185"/>
                <a:gd name="connsiteX17" fmla="*/ 1710850 w 4786399"/>
                <a:gd name="connsiteY17" fmla="*/ 6800828 h 6832185"/>
                <a:gd name="connsiteX18" fmla="*/ 1625118 w 4786399"/>
                <a:gd name="connsiteY18" fmla="*/ 6754295 h 6832185"/>
                <a:gd name="connsiteX19" fmla="*/ 1461103 w 4786399"/>
                <a:gd name="connsiteY19" fmla="*/ 6590280 h 6832185"/>
                <a:gd name="connsiteX20" fmla="*/ 1416458 w 4786399"/>
                <a:gd name="connsiteY20" fmla="*/ 6508027 h 6832185"/>
                <a:gd name="connsiteX21" fmla="*/ 1467390 w 4786399"/>
                <a:gd name="connsiteY21" fmla="*/ 6473937 h 6832185"/>
                <a:gd name="connsiteX22" fmla="*/ 1593004 w 4786399"/>
                <a:gd name="connsiteY22" fmla="*/ 6392568 h 6832185"/>
                <a:gd name="connsiteX23" fmla="*/ 110041 w 4786399"/>
                <a:gd name="connsiteY23" fmla="*/ 6080319 h 6832185"/>
                <a:gd name="connsiteX24" fmla="*/ 660778 w 4786399"/>
                <a:gd name="connsiteY24" fmla="*/ 6080319 h 6832185"/>
                <a:gd name="connsiteX25" fmla="*/ 645065 w 4786399"/>
                <a:gd name="connsiteY25" fmla="*/ 6105651 h 6832185"/>
                <a:gd name="connsiteX26" fmla="*/ 583064 w 4786399"/>
                <a:gd name="connsiteY26" fmla="*/ 6209708 h 6832185"/>
                <a:gd name="connsiteX27" fmla="*/ 79597 w 4786399"/>
                <a:gd name="connsiteY27" fmla="*/ 6209708 h 6832185"/>
                <a:gd name="connsiteX28" fmla="*/ 86719 w 4786399"/>
                <a:gd name="connsiteY28" fmla="*/ 6174353 h 6832185"/>
                <a:gd name="connsiteX29" fmla="*/ 186253 w 4786399"/>
                <a:gd name="connsiteY29" fmla="*/ 5778891 h 6832185"/>
                <a:gd name="connsiteX30" fmla="*/ 845733 w 4786399"/>
                <a:gd name="connsiteY30" fmla="*/ 5778891 h 6832185"/>
                <a:gd name="connsiteX31" fmla="*/ 796785 w 4786399"/>
                <a:gd name="connsiteY31" fmla="*/ 5861049 h 6832185"/>
                <a:gd name="connsiteX32" fmla="*/ 767489 w 4786399"/>
                <a:gd name="connsiteY32" fmla="*/ 5908279 h 6832185"/>
                <a:gd name="connsiteX33" fmla="*/ 152710 w 4786399"/>
                <a:gd name="connsiteY33" fmla="*/ 5908279 h 6832185"/>
                <a:gd name="connsiteX34" fmla="*/ 164308 w 4786399"/>
                <a:gd name="connsiteY34" fmla="*/ 5861516 h 6832185"/>
                <a:gd name="connsiteX35" fmla="*/ 265896 w 4786399"/>
                <a:gd name="connsiteY35" fmla="*/ 5477463 h 6832185"/>
                <a:gd name="connsiteX36" fmla="*/ 1015827 w 4786399"/>
                <a:gd name="connsiteY36" fmla="*/ 5477463 h 6832185"/>
                <a:gd name="connsiteX37" fmla="*/ 947914 w 4786399"/>
                <a:gd name="connsiteY37" fmla="*/ 5606851 h 6832185"/>
                <a:gd name="connsiteX38" fmla="*/ 231945 w 4786399"/>
                <a:gd name="connsiteY38" fmla="*/ 5606851 h 6832185"/>
                <a:gd name="connsiteX39" fmla="*/ 250685 w 4786399"/>
                <a:gd name="connsiteY39" fmla="*/ 5536291 h 6832185"/>
                <a:gd name="connsiteX40" fmla="*/ 4716158 w 4786399"/>
                <a:gd name="connsiteY40" fmla="*/ 3099629 h 6832185"/>
                <a:gd name="connsiteX41" fmla="*/ 4682695 w 4786399"/>
                <a:gd name="connsiteY41" fmla="*/ 3161280 h 6832185"/>
                <a:gd name="connsiteX42" fmla="*/ 4179175 w 4786399"/>
                <a:gd name="connsiteY42" fmla="*/ 3428999 h 6832185"/>
                <a:gd name="connsiteX43" fmla="*/ 4786399 w 4786399"/>
                <a:gd name="connsiteY43" fmla="*/ 3428999 h 6832185"/>
                <a:gd name="connsiteX44" fmla="*/ 4786399 w 4786399"/>
                <a:gd name="connsiteY44" fmla="*/ 3769160 h 6832185"/>
                <a:gd name="connsiteX45" fmla="*/ 4725620 w 4786399"/>
                <a:gd name="connsiteY45" fmla="*/ 3818163 h 6832185"/>
                <a:gd name="connsiteX46" fmla="*/ 4162285 w 4786399"/>
                <a:gd name="connsiteY46" fmla="*/ 4455884 h 6832185"/>
                <a:gd name="connsiteX47" fmla="*/ 3567199 w 4786399"/>
                <a:gd name="connsiteY47" fmla="*/ 6299198 h 6832185"/>
                <a:gd name="connsiteX48" fmla="*/ 3183223 w 4786399"/>
                <a:gd name="connsiteY48" fmla="*/ 6491357 h 6832185"/>
                <a:gd name="connsiteX49" fmla="*/ 3123342 w 4786399"/>
                <a:gd name="connsiteY49" fmla="*/ 6493996 h 6832185"/>
                <a:gd name="connsiteX50" fmla="*/ 3119618 w 4786399"/>
                <a:gd name="connsiteY50" fmla="*/ 6487134 h 6832185"/>
                <a:gd name="connsiteX51" fmla="*/ 3071899 w 4786399"/>
                <a:gd name="connsiteY51" fmla="*/ 6250775 h 6832185"/>
                <a:gd name="connsiteX52" fmla="*/ 3024181 w 4786399"/>
                <a:gd name="connsiteY52" fmla="*/ 6487134 h 6832185"/>
                <a:gd name="connsiteX53" fmla="*/ 3018475 w 4786399"/>
                <a:gd name="connsiteY53" fmla="*/ 6497646 h 6832185"/>
                <a:gd name="connsiteX54" fmla="*/ 2877345 w 4786399"/>
                <a:gd name="connsiteY54" fmla="*/ 6495864 h 6832185"/>
                <a:gd name="connsiteX55" fmla="*/ 2526791 w 4786399"/>
                <a:gd name="connsiteY55" fmla="*/ 6514999 h 6832185"/>
                <a:gd name="connsiteX56" fmla="*/ 2502532 w 4786399"/>
                <a:gd name="connsiteY56" fmla="*/ 6519711 h 6832185"/>
                <a:gd name="connsiteX57" fmla="*/ 2522693 w 4786399"/>
                <a:gd name="connsiteY57" fmla="*/ 6513453 h 6832185"/>
                <a:gd name="connsiteX58" fmla="*/ 2757574 w 4786399"/>
                <a:gd name="connsiteY58" fmla="*/ 6159099 h 6832185"/>
                <a:gd name="connsiteX59" fmla="*/ 2757574 w 4786399"/>
                <a:gd name="connsiteY59" fmla="*/ 6005278 h 6832185"/>
                <a:gd name="connsiteX60" fmla="*/ 2878678 w 4786399"/>
                <a:gd name="connsiteY60" fmla="*/ 5965937 h 6832185"/>
                <a:gd name="connsiteX61" fmla="*/ 3146285 w 4786399"/>
                <a:gd name="connsiteY61" fmla="*/ 5747655 h 6832185"/>
                <a:gd name="connsiteX62" fmla="*/ 3324766 w 4786399"/>
                <a:gd name="connsiteY62" fmla="*/ 5297939 h 6832185"/>
                <a:gd name="connsiteX63" fmla="*/ 3333837 w 4786399"/>
                <a:gd name="connsiteY63" fmla="*/ 5251973 h 6832185"/>
                <a:gd name="connsiteX64" fmla="*/ 3339618 w 4786399"/>
                <a:gd name="connsiteY64" fmla="*/ 5247204 h 6832185"/>
                <a:gd name="connsiteX65" fmla="*/ 3679123 w 4786399"/>
                <a:gd name="connsiteY65" fmla="*/ 5143499 h 6832185"/>
                <a:gd name="connsiteX66" fmla="*/ 3355244 w 4786399"/>
                <a:gd name="connsiteY66" fmla="*/ 5143499 h 6832185"/>
                <a:gd name="connsiteX67" fmla="*/ 3382114 w 4786399"/>
                <a:gd name="connsiteY67" fmla="*/ 5007342 h 6832185"/>
                <a:gd name="connsiteX68" fmla="*/ 3901028 w 4786399"/>
                <a:gd name="connsiteY68" fmla="*/ 3570512 h 6832185"/>
                <a:gd name="connsiteX69" fmla="*/ 4661185 w 4786399"/>
                <a:gd name="connsiteY69" fmla="*/ 3121893 h 6832185"/>
                <a:gd name="connsiteX70" fmla="*/ 485385 w 4786399"/>
                <a:gd name="connsiteY70" fmla="*/ 0 h 6832185"/>
                <a:gd name="connsiteX71" fmla="*/ 750175 w 4786399"/>
                <a:gd name="connsiteY71" fmla="*/ 0 h 6832185"/>
                <a:gd name="connsiteX72" fmla="*/ 1179548 w 4786399"/>
                <a:gd name="connsiteY72" fmla="*/ 177852 h 6832185"/>
                <a:gd name="connsiteX73" fmla="*/ 1211374 w 4786399"/>
                <a:gd name="connsiteY73" fmla="*/ 216426 h 6832185"/>
                <a:gd name="connsiteX74" fmla="*/ 1142180 w 4786399"/>
                <a:gd name="connsiteY74" fmla="*/ 529657 h 6832185"/>
                <a:gd name="connsiteX75" fmla="*/ 1056228 w 4786399"/>
                <a:gd name="connsiteY75" fmla="*/ 1001484 h 6832185"/>
                <a:gd name="connsiteX76" fmla="*/ 993181 w 4786399"/>
                <a:gd name="connsiteY76" fmla="*/ 1424893 h 6832185"/>
                <a:gd name="connsiteX77" fmla="*/ 957307 w 4786399"/>
                <a:gd name="connsiteY77" fmla="*/ 1676992 h 6832185"/>
                <a:gd name="connsiteX78" fmla="*/ 872552 w 4786399"/>
                <a:gd name="connsiteY78" fmla="*/ 1702164 h 6832185"/>
                <a:gd name="connsiteX79" fmla="*/ 750176 w 4786399"/>
                <a:gd name="connsiteY79" fmla="*/ 1714500 h 6832185"/>
                <a:gd name="connsiteX80" fmla="*/ 872552 w 4786399"/>
                <a:gd name="connsiteY80" fmla="*/ 1726837 h 6832185"/>
                <a:gd name="connsiteX81" fmla="*/ 947064 w 4786399"/>
                <a:gd name="connsiteY81" fmla="*/ 1748967 h 6832185"/>
                <a:gd name="connsiteX82" fmla="*/ 934671 w 4786399"/>
                <a:gd name="connsiteY82" fmla="*/ 1836055 h 6832185"/>
                <a:gd name="connsiteX83" fmla="*/ 896570 w 4786399"/>
                <a:gd name="connsiteY83" fmla="*/ 2714169 h 6832185"/>
                <a:gd name="connsiteX84" fmla="*/ 978213 w 4786399"/>
                <a:gd name="connsiteY84" fmla="*/ 3222396 h 6832185"/>
                <a:gd name="connsiteX85" fmla="*/ 1014751 w 4786399"/>
                <a:gd name="connsiteY85" fmla="*/ 3365965 h 6832185"/>
                <a:gd name="connsiteX86" fmla="*/ 986534 w 4786399"/>
                <a:gd name="connsiteY86" fmla="*/ 3381281 h 6832185"/>
                <a:gd name="connsiteX87" fmla="*/ 750175 w 4786399"/>
                <a:gd name="connsiteY87" fmla="*/ 3428999 h 6832185"/>
                <a:gd name="connsiteX88" fmla="*/ 500149 w 4786399"/>
                <a:gd name="connsiteY88" fmla="*/ 3428999 h 6832185"/>
                <a:gd name="connsiteX89" fmla="*/ 979446 w 4786399"/>
                <a:gd name="connsiteY89" fmla="*/ 3575404 h 6832185"/>
                <a:gd name="connsiteX90" fmla="*/ 1094111 w 4786399"/>
                <a:gd name="connsiteY90" fmla="*/ 3670012 h 6832185"/>
                <a:gd name="connsiteX91" fmla="*/ 1119728 w 4786399"/>
                <a:gd name="connsiteY91" fmla="*/ 3766455 h 6832185"/>
                <a:gd name="connsiteX92" fmla="*/ 1244913 w 4786399"/>
                <a:gd name="connsiteY92" fmla="*/ 4847769 h 6832185"/>
                <a:gd name="connsiteX93" fmla="*/ 1134908 w 4786399"/>
                <a:gd name="connsiteY93" fmla="*/ 5230752 h 6832185"/>
                <a:gd name="connsiteX94" fmla="*/ 1101818 w 4786399"/>
                <a:gd name="connsiteY94" fmla="*/ 5305423 h 6832185"/>
                <a:gd name="connsiteX95" fmla="*/ 310380 w 4786399"/>
                <a:gd name="connsiteY95" fmla="*/ 5305423 h 6832185"/>
                <a:gd name="connsiteX96" fmla="*/ 336155 w 4786399"/>
                <a:gd name="connsiteY96" fmla="*/ 5205737 h 6832185"/>
                <a:gd name="connsiteX97" fmla="*/ 350325 w 4786399"/>
                <a:gd name="connsiteY97" fmla="*/ 5143499 h 6832185"/>
                <a:gd name="connsiteX98" fmla="*/ 500149 w 4786399"/>
                <a:gd name="connsiteY98" fmla="*/ 5143499 h 6832185"/>
                <a:gd name="connsiteX99" fmla="*/ 353687 w 4786399"/>
                <a:gd name="connsiteY99" fmla="*/ 5128735 h 6832185"/>
                <a:gd name="connsiteX100" fmla="*/ 411022 w 4786399"/>
                <a:gd name="connsiteY100" fmla="*/ 4876912 h 6832185"/>
                <a:gd name="connsiteX101" fmla="*/ 490170 w 4786399"/>
                <a:gd name="connsiteY101" fmla="*/ 4252684 h 6832185"/>
                <a:gd name="connsiteX102" fmla="*/ 98285 w 4786399"/>
                <a:gd name="connsiteY102" fmla="*/ 2031998 h 6832185"/>
                <a:gd name="connsiteX103" fmla="*/ 107858 w 4786399"/>
                <a:gd name="connsiteY103" fmla="*/ 1872572 h 6832185"/>
                <a:gd name="connsiteX104" fmla="*/ 122515 w 4786399"/>
                <a:gd name="connsiteY104" fmla="*/ 1728391 h 6832185"/>
                <a:gd name="connsiteX105" fmla="*/ 127746 w 4786399"/>
                <a:gd name="connsiteY105" fmla="*/ 1726837 h 6832185"/>
                <a:gd name="connsiteX106" fmla="*/ 250121 w 4786399"/>
                <a:gd name="connsiteY106" fmla="*/ 1714500 h 6832185"/>
                <a:gd name="connsiteX107" fmla="*/ 127746 w 4786399"/>
                <a:gd name="connsiteY107" fmla="*/ 1702164 h 6832185"/>
                <a:gd name="connsiteX108" fmla="*/ 125331 w 4786399"/>
                <a:gd name="connsiteY108" fmla="*/ 1701447 h 6832185"/>
                <a:gd name="connsiteX109" fmla="*/ 175967 w 4786399"/>
                <a:gd name="connsiteY109" fmla="*/ 1361194 h 6832185"/>
                <a:gd name="connsiteX110" fmla="*/ 192105 w 4786399"/>
                <a:gd name="connsiteY110" fmla="*/ 1369953 h 6832185"/>
                <a:gd name="connsiteX111" fmla="*/ 341799 w 4786399"/>
                <a:gd name="connsiteY111" fmla="*/ 1400175 h 6832185"/>
                <a:gd name="connsiteX112" fmla="*/ 658499 w 4786399"/>
                <a:gd name="connsiteY112" fmla="*/ 1400175 h 6832185"/>
                <a:gd name="connsiteX113" fmla="*/ 1043074 w 4786399"/>
                <a:gd name="connsiteY113" fmla="*/ 1015600 h 6832185"/>
                <a:gd name="connsiteX114" fmla="*/ 1043074 w 4786399"/>
                <a:gd name="connsiteY114" fmla="*/ 698900 h 6832185"/>
                <a:gd name="connsiteX115" fmla="*/ 658499 w 4786399"/>
                <a:gd name="connsiteY115" fmla="*/ 314325 h 6832185"/>
                <a:gd name="connsiteX116" fmla="*/ 404702 w 4786399"/>
                <a:gd name="connsiteY116" fmla="*/ 314325 h 6832185"/>
                <a:gd name="connsiteX117" fmla="*/ 430172 w 4786399"/>
                <a:gd name="connsiteY117" fmla="*/ 211618 h 6832185"/>
                <a:gd name="connsiteX118" fmla="*/ 475658 w 4786399"/>
                <a:gd name="connsiteY118" fmla="*/ 36635 h 6832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</a:cxnLst>
              <a:rect l="l" t="t" r="r" b="b"/>
              <a:pathLst>
                <a:path w="4786399" h="6832185">
                  <a:moveTo>
                    <a:pt x="44938" y="6381748"/>
                  </a:moveTo>
                  <a:lnTo>
                    <a:pt x="482527" y="6381748"/>
                  </a:lnTo>
                  <a:lnTo>
                    <a:pt x="440236" y="6459453"/>
                  </a:lnTo>
                  <a:cubicBezTo>
                    <a:pt x="380548" y="6574261"/>
                    <a:pt x="331875" y="6685641"/>
                    <a:pt x="301485" y="6792684"/>
                  </a:cubicBezTo>
                  <a:lnTo>
                    <a:pt x="292047" y="6832185"/>
                  </a:lnTo>
                  <a:lnTo>
                    <a:pt x="285909" y="6831011"/>
                  </a:lnTo>
                  <a:cubicBezTo>
                    <a:pt x="183194" y="6804583"/>
                    <a:pt x="87928" y="6759597"/>
                    <a:pt x="3898" y="6699841"/>
                  </a:cubicBezTo>
                  <a:lnTo>
                    <a:pt x="0" y="6696702"/>
                  </a:lnTo>
                  <a:lnTo>
                    <a:pt x="8021" y="6604939"/>
                  </a:lnTo>
                  <a:cubicBezTo>
                    <a:pt x="13243" y="6560410"/>
                    <a:pt x="19841" y="6514629"/>
                    <a:pt x="27613" y="6467743"/>
                  </a:cubicBezTo>
                  <a:close/>
                  <a:moveTo>
                    <a:pt x="1708020" y="6319985"/>
                  </a:moveTo>
                  <a:lnTo>
                    <a:pt x="1737403" y="6374119"/>
                  </a:lnTo>
                  <a:cubicBezTo>
                    <a:pt x="1806514" y="6476416"/>
                    <a:pt x="1923552" y="6543674"/>
                    <a:pt x="2056299" y="6543674"/>
                  </a:cubicBezTo>
                  <a:lnTo>
                    <a:pt x="2372999" y="6543674"/>
                  </a:lnTo>
                  <a:lnTo>
                    <a:pt x="2407048" y="6540242"/>
                  </a:lnTo>
                  <a:lnTo>
                    <a:pt x="2333485" y="6560455"/>
                  </a:lnTo>
                  <a:cubicBezTo>
                    <a:pt x="2200438" y="6602789"/>
                    <a:pt x="2015834" y="6674906"/>
                    <a:pt x="1812672" y="6758326"/>
                  </a:cubicBezTo>
                  <a:lnTo>
                    <a:pt x="1710850" y="6800828"/>
                  </a:lnTo>
                  <a:lnTo>
                    <a:pt x="1625118" y="6754295"/>
                  </a:lnTo>
                  <a:cubicBezTo>
                    <a:pt x="1560509" y="6710646"/>
                    <a:pt x="1504752" y="6654889"/>
                    <a:pt x="1461103" y="6590280"/>
                  </a:cubicBezTo>
                  <a:lnTo>
                    <a:pt x="1416458" y="6508027"/>
                  </a:lnTo>
                  <a:lnTo>
                    <a:pt x="1467390" y="6473937"/>
                  </a:lnTo>
                  <a:cubicBezTo>
                    <a:pt x="1510233" y="6445862"/>
                    <a:pt x="1552260" y="6418636"/>
                    <a:pt x="1593004" y="6392568"/>
                  </a:cubicBezTo>
                  <a:close/>
                  <a:moveTo>
                    <a:pt x="110041" y="6080319"/>
                  </a:moveTo>
                  <a:lnTo>
                    <a:pt x="660778" y="6080319"/>
                  </a:lnTo>
                  <a:lnTo>
                    <a:pt x="645065" y="6105651"/>
                  </a:lnTo>
                  <a:lnTo>
                    <a:pt x="583064" y="6209708"/>
                  </a:lnTo>
                  <a:lnTo>
                    <a:pt x="79597" y="6209708"/>
                  </a:lnTo>
                  <a:lnTo>
                    <a:pt x="86719" y="6174353"/>
                  </a:lnTo>
                  <a:close/>
                  <a:moveTo>
                    <a:pt x="186253" y="5778891"/>
                  </a:moveTo>
                  <a:lnTo>
                    <a:pt x="845733" y="5778891"/>
                  </a:lnTo>
                  <a:lnTo>
                    <a:pt x="796785" y="5861049"/>
                  </a:lnTo>
                  <a:lnTo>
                    <a:pt x="767489" y="5908279"/>
                  </a:lnTo>
                  <a:lnTo>
                    <a:pt x="152710" y="5908279"/>
                  </a:lnTo>
                  <a:lnTo>
                    <a:pt x="164308" y="5861516"/>
                  </a:lnTo>
                  <a:close/>
                  <a:moveTo>
                    <a:pt x="265896" y="5477463"/>
                  </a:moveTo>
                  <a:lnTo>
                    <a:pt x="1015827" y="5477463"/>
                  </a:lnTo>
                  <a:lnTo>
                    <a:pt x="947914" y="5606851"/>
                  </a:lnTo>
                  <a:lnTo>
                    <a:pt x="231945" y="5606851"/>
                  </a:lnTo>
                  <a:lnTo>
                    <a:pt x="250685" y="5536291"/>
                  </a:lnTo>
                  <a:close/>
                  <a:moveTo>
                    <a:pt x="4716158" y="3099629"/>
                  </a:moveTo>
                  <a:lnTo>
                    <a:pt x="4682695" y="3161280"/>
                  </a:lnTo>
                  <a:cubicBezTo>
                    <a:pt x="4573572" y="3322803"/>
                    <a:pt x="4388776" y="3428999"/>
                    <a:pt x="4179175" y="3428999"/>
                  </a:cubicBezTo>
                  <a:lnTo>
                    <a:pt x="4786399" y="3428999"/>
                  </a:lnTo>
                  <a:lnTo>
                    <a:pt x="4786399" y="3769160"/>
                  </a:lnTo>
                  <a:lnTo>
                    <a:pt x="4725620" y="3818163"/>
                  </a:lnTo>
                  <a:cubicBezTo>
                    <a:pt x="4511232" y="4000498"/>
                    <a:pt x="4314685" y="4209141"/>
                    <a:pt x="4162285" y="4455884"/>
                  </a:cubicBezTo>
                  <a:cubicBezTo>
                    <a:pt x="3857485" y="4949370"/>
                    <a:pt x="3871999" y="5948436"/>
                    <a:pt x="3567199" y="6299198"/>
                  </a:cubicBezTo>
                  <a:cubicBezTo>
                    <a:pt x="3452899" y="6430734"/>
                    <a:pt x="3325672" y="6476545"/>
                    <a:pt x="3183223" y="6491357"/>
                  </a:cubicBezTo>
                  <a:lnTo>
                    <a:pt x="3123342" y="6493996"/>
                  </a:lnTo>
                  <a:lnTo>
                    <a:pt x="3119618" y="6487134"/>
                  </a:lnTo>
                  <a:cubicBezTo>
                    <a:pt x="3088891" y="6414487"/>
                    <a:pt x="3071899" y="6334616"/>
                    <a:pt x="3071899" y="6250775"/>
                  </a:cubicBezTo>
                  <a:cubicBezTo>
                    <a:pt x="3071899" y="6334616"/>
                    <a:pt x="3054908" y="6414487"/>
                    <a:pt x="3024181" y="6487134"/>
                  </a:cubicBezTo>
                  <a:lnTo>
                    <a:pt x="3018475" y="6497646"/>
                  </a:lnTo>
                  <a:lnTo>
                    <a:pt x="2877345" y="6495864"/>
                  </a:lnTo>
                  <a:cubicBezTo>
                    <a:pt x="2768167" y="6494399"/>
                    <a:pt x="2651542" y="6495373"/>
                    <a:pt x="2526791" y="6514999"/>
                  </a:cubicBezTo>
                  <a:lnTo>
                    <a:pt x="2502532" y="6519711"/>
                  </a:lnTo>
                  <a:lnTo>
                    <a:pt x="2522693" y="6513453"/>
                  </a:lnTo>
                  <a:cubicBezTo>
                    <a:pt x="2660723" y="6455071"/>
                    <a:pt x="2757574" y="6318395"/>
                    <a:pt x="2757574" y="6159099"/>
                  </a:cubicBezTo>
                  <a:lnTo>
                    <a:pt x="2757574" y="6005278"/>
                  </a:lnTo>
                  <a:lnTo>
                    <a:pt x="2878678" y="5965937"/>
                  </a:lnTo>
                  <a:cubicBezTo>
                    <a:pt x="2973777" y="5923641"/>
                    <a:pt x="3063433" y="5857117"/>
                    <a:pt x="3146285" y="5747655"/>
                  </a:cubicBezTo>
                  <a:cubicBezTo>
                    <a:pt x="3229138" y="5638193"/>
                    <a:pt x="3282508" y="5480804"/>
                    <a:pt x="3324766" y="5297939"/>
                  </a:cubicBezTo>
                  <a:lnTo>
                    <a:pt x="3333837" y="5251973"/>
                  </a:lnTo>
                  <a:lnTo>
                    <a:pt x="3339618" y="5247204"/>
                  </a:lnTo>
                  <a:cubicBezTo>
                    <a:pt x="3436532" y="5181730"/>
                    <a:pt x="3553363" y="5143499"/>
                    <a:pt x="3679123" y="5143499"/>
                  </a:cubicBezTo>
                  <a:lnTo>
                    <a:pt x="3355244" y="5143499"/>
                  </a:lnTo>
                  <a:lnTo>
                    <a:pt x="3382114" y="5007342"/>
                  </a:lnTo>
                  <a:cubicBezTo>
                    <a:pt x="3471458" y="4500523"/>
                    <a:pt x="3548754" y="3904643"/>
                    <a:pt x="3901028" y="3570512"/>
                  </a:cubicBezTo>
                  <a:cubicBezTo>
                    <a:pt x="4077165" y="3403447"/>
                    <a:pt x="4351812" y="3253390"/>
                    <a:pt x="4661185" y="3121893"/>
                  </a:cubicBezTo>
                  <a:close/>
                  <a:moveTo>
                    <a:pt x="485385" y="0"/>
                  </a:moveTo>
                  <a:lnTo>
                    <a:pt x="750175" y="0"/>
                  </a:lnTo>
                  <a:cubicBezTo>
                    <a:pt x="917856" y="0"/>
                    <a:pt x="1069662" y="67966"/>
                    <a:pt x="1179548" y="177852"/>
                  </a:cubicBezTo>
                  <a:lnTo>
                    <a:pt x="1211374" y="216426"/>
                  </a:lnTo>
                  <a:lnTo>
                    <a:pt x="1142180" y="529657"/>
                  </a:lnTo>
                  <a:cubicBezTo>
                    <a:pt x="1107179" y="694870"/>
                    <a:pt x="1076185" y="855737"/>
                    <a:pt x="1056228" y="1001484"/>
                  </a:cubicBezTo>
                  <a:cubicBezTo>
                    <a:pt x="1036271" y="1147232"/>
                    <a:pt x="1014348" y="1287083"/>
                    <a:pt x="993181" y="1424893"/>
                  </a:cubicBezTo>
                  <a:lnTo>
                    <a:pt x="957307" y="1676992"/>
                  </a:lnTo>
                  <a:lnTo>
                    <a:pt x="872552" y="1702164"/>
                  </a:lnTo>
                  <a:lnTo>
                    <a:pt x="750176" y="1714500"/>
                  </a:lnTo>
                  <a:lnTo>
                    <a:pt x="872552" y="1726837"/>
                  </a:lnTo>
                  <a:lnTo>
                    <a:pt x="947064" y="1748967"/>
                  </a:lnTo>
                  <a:lnTo>
                    <a:pt x="934671" y="1836055"/>
                  </a:lnTo>
                  <a:cubicBezTo>
                    <a:pt x="900804" y="2111222"/>
                    <a:pt x="880847" y="2393646"/>
                    <a:pt x="896570" y="2714169"/>
                  </a:cubicBezTo>
                  <a:cubicBezTo>
                    <a:pt x="904432" y="2874431"/>
                    <a:pt x="936334" y="3045428"/>
                    <a:pt x="978213" y="3222396"/>
                  </a:cubicBezTo>
                  <a:lnTo>
                    <a:pt x="1014751" y="3365965"/>
                  </a:lnTo>
                  <a:lnTo>
                    <a:pt x="986534" y="3381281"/>
                  </a:lnTo>
                  <a:cubicBezTo>
                    <a:pt x="913887" y="3412008"/>
                    <a:pt x="834016" y="3428999"/>
                    <a:pt x="750175" y="3428999"/>
                  </a:cubicBezTo>
                  <a:lnTo>
                    <a:pt x="500149" y="3428999"/>
                  </a:lnTo>
                  <a:cubicBezTo>
                    <a:pt x="677692" y="3428999"/>
                    <a:pt x="842628" y="3482972"/>
                    <a:pt x="979446" y="3575404"/>
                  </a:cubicBezTo>
                  <a:lnTo>
                    <a:pt x="1094111" y="3670012"/>
                  </a:lnTo>
                  <a:lnTo>
                    <a:pt x="1119728" y="3766455"/>
                  </a:lnTo>
                  <a:cubicBezTo>
                    <a:pt x="1215280" y="4134755"/>
                    <a:pt x="1294504" y="4507893"/>
                    <a:pt x="1244913" y="4847769"/>
                  </a:cubicBezTo>
                  <a:cubicBezTo>
                    <a:pt x="1226317" y="4975223"/>
                    <a:pt x="1187225" y="5103187"/>
                    <a:pt x="1134908" y="5230752"/>
                  </a:cubicBezTo>
                  <a:lnTo>
                    <a:pt x="1101818" y="5305423"/>
                  </a:lnTo>
                  <a:lnTo>
                    <a:pt x="310380" y="5305423"/>
                  </a:lnTo>
                  <a:lnTo>
                    <a:pt x="336155" y="5205737"/>
                  </a:lnTo>
                  <a:lnTo>
                    <a:pt x="350325" y="5143499"/>
                  </a:lnTo>
                  <a:lnTo>
                    <a:pt x="500149" y="5143499"/>
                  </a:lnTo>
                  <a:lnTo>
                    <a:pt x="353687" y="5128735"/>
                  </a:lnTo>
                  <a:lnTo>
                    <a:pt x="411022" y="4876912"/>
                  </a:lnTo>
                  <a:cubicBezTo>
                    <a:pt x="455246" y="4659840"/>
                    <a:pt x="485937" y="4448627"/>
                    <a:pt x="490170" y="4252684"/>
                  </a:cubicBezTo>
                  <a:cubicBezTo>
                    <a:pt x="507103" y="3468913"/>
                    <a:pt x="69256" y="2852055"/>
                    <a:pt x="98285" y="2031998"/>
                  </a:cubicBezTo>
                  <a:cubicBezTo>
                    <a:pt x="100100" y="1980745"/>
                    <a:pt x="103341" y="1927497"/>
                    <a:pt x="107858" y="1872572"/>
                  </a:cubicBezTo>
                  <a:lnTo>
                    <a:pt x="122515" y="1728391"/>
                  </a:lnTo>
                  <a:lnTo>
                    <a:pt x="127746" y="1726837"/>
                  </a:lnTo>
                  <a:lnTo>
                    <a:pt x="250121" y="1714500"/>
                  </a:lnTo>
                  <a:lnTo>
                    <a:pt x="127746" y="1702164"/>
                  </a:lnTo>
                  <a:lnTo>
                    <a:pt x="125331" y="1701447"/>
                  </a:lnTo>
                  <a:lnTo>
                    <a:pt x="175967" y="1361194"/>
                  </a:lnTo>
                  <a:lnTo>
                    <a:pt x="192105" y="1369953"/>
                  </a:lnTo>
                  <a:cubicBezTo>
                    <a:pt x="238115" y="1389414"/>
                    <a:pt x="288701" y="1400175"/>
                    <a:pt x="341799" y="1400175"/>
                  </a:cubicBezTo>
                  <a:lnTo>
                    <a:pt x="658499" y="1400175"/>
                  </a:lnTo>
                  <a:cubicBezTo>
                    <a:pt x="870894" y="1400175"/>
                    <a:pt x="1043074" y="1227995"/>
                    <a:pt x="1043074" y="1015600"/>
                  </a:cubicBezTo>
                  <a:lnTo>
                    <a:pt x="1043074" y="698900"/>
                  </a:lnTo>
                  <a:cubicBezTo>
                    <a:pt x="1043074" y="486505"/>
                    <a:pt x="870894" y="314325"/>
                    <a:pt x="658499" y="314325"/>
                  </a:cubicBezTo>
                  <a:lnTo>
                    <a:pt x="404702" y="314325"/>
                  </a:lnTo>
                  <a:lnTo>
                    <a:pt x="430172" y="211618"/>
                  </a:lnTo>
                  <a:cubicBezTo>
                    <a:pt x="445464" y="152025"/>
                    <a:pt x="460676" y="93592"/>
                    <a:pt x="475658" y="36635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noAutofit/>
            </a:bodyPr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4542178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>
            <a:extLst>
              <a:ext uri="{FF2B5EF4-FFF2-40B4-BE49-F238E27FC236}">
                <a16:creationId xmlns:a16="http://schemas.microsoft.com/office/drawing/2014/main" id="{DC41C4CB-4236-D697-631D-4B6E0FF05FC6}"/>
              </a:ext>
            </a:extLst>
          </p:cNvPr>
          <p:cNvSpPr/>
          <p:nvPr userDrawn="1"/>
        </p:nvSpPr>
        <p:spPr>
          <a:xfrm>
            <a:off x="-1" y="3390240"/>
            <a:ext cx="12192000" cy="3467760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2DAF54D-68AC-2425-D278-A814F3BBB3A0}"/>
              </a:ext>
            </a:extLst>
          </p:cNvPr>
          <p:cNvSpPr/>
          <p:nvPr userDrawn="1"/>
        </p:nvSpPr>
        <p:spPr>
          <a:xfrm>
            <a:off x="-1" y="3390240"/>
            <a:ext cx="12192000" cy="3467760"/>
          </a:xfrm>
          <a:custGeom>
            <a:avLst/>
            <a:gdLst>
              <a:gd name="connsiteX0" fmla="*/ 94511 w 12192000"/>
              <a:gd name="connsiteY0" fmla="*/ 2987435 h 3467760"/>
              <a:gd name="connsiteX1" fmla="*/ 1646891 w 12192000"/>
              <a:gd name="connsiteY1" fmla="*/ 2987435 h 3467760"/>
              <a:gd name="connsiteX2" fmla="*/ 1592700 w 12192000"/>
              <a:gd name="connsiteY2" fmla="*/ 3087274 h 3467760"/>
              <a:gd name="connsiteX3" fmla="*/ 981597 w 12192000"/>
              <a:gd name="connsiteY3" fmla="*/ 3464164 h 3467760"/>
              <a:gd name="connsiteX4" fmla="*/ 924582 w 12192000"/>
              <a:gd name="connsiteY4" fmla="*/ 3467760 h 3467760"/>
              <a:gd name="connsiteX5" fmla="*/ 816820 w 12192000"/>
              <a:gd name="connsiteY5" fmla="*/ 3467760 h 3467760"/>
              <a:gd name="connsiteX6" fmla="*/ 759806 w 12192000"/>
              <a:gd name="connsiteY6" fmla="*/ 3464164 h 3467760"/>
              <a:gd name="connsiteX7" fmla="*/ 148703 w 12192000"/>
              <a:gd name="connsiteY7" fmla="*/ 3087274 h 3467760"/>
              <a:gd name="connsiteX8" fmla="*/ 8147 w 12192000"/>
              <a:gd name="connsiteY8" fmla="*/ 2681276 h 3467760"/>
              <a:gd name="connsiteX9" fmla="*/ 1733255 w 12192000"/>
              <a:gd name="connsiteY9" fmla="*/ 2681276 h 3467760"/>
              <a:gd name="connsiteX10" fmla="*/ 1723713 w 12192000"/>
              <a:gd name="connsiteY10" fmla="*/ 2775934 h 3467760"/>
              <a:gd name="connsiteX11" fmla="*/ 1712302 w 12192000"/>
              <a:gd name="connsiteY11" fmla="*/ 2812696 h 3467760"/>
              <a:gd name="connsiteX12" fmla="*/ 29101 w 12192000"/>
              <a:gd name="connsiteY12" fmla="*/ 2812696 h 3467760"/>
              <a:gd name="connsiteX13" fmla="*/ 17689 w 12192000"/>
              <a:gd name="connsiteY13" fmla="*/ 2775934 h 3467760"/>
              <a:gd name="connsiteX14" fmla="*/ 0 w 12192000"/>
              <a:gd name="connsiteY14" fmla="*/ 2068961 h 3467760"/>
              <a:gd name="connsiteX15" fmla="*/ 1741402 w 12192000"/>
              <a:gd name="connsiteY15" fmla="*/ 2068961 h 3467760"/>
              <a:gd name="connsiteX16" fmla="*/ 1741402 w 12192000"/>
              <a:gd name="connsiteY16" fmla="*/ 2200380 h 3467760"/>
              <a:gd name="connsiteX17" fmla="*/ 0 w 12192000"/>
              <a:gd name="connsiteY17" fmla="*/ 2200380 h 3467760"/>
              <a:gd name="connsiteX18" fmla="*/ 11160464 w 12192000"/>
              <a:gd name="connsiteY18" fmla="*/ 2060658 h 3467760"/>
              <a:gd name="connsiteX19" fmla="*/ 10769855 w 12192000"/>
              <a:gd name="connsiteY19" fmla="*/ 2451268 h 3467760"/>
              <a:gd name="connsiteX20" fmla="*/ 10769855 w 12192000"/>
              <a:gd name="connsiteY20" fmla="*/ 2772937 h 3467760"/>
              <a:gd name="connsiteX21" fmla="*/ 11160464 w 12192000"/>
              <a:gd name="connsiteY21" fmla="*/ 3163546 h 3467760"/>
              <a:gd name="connsiteX22" fmla="*/ 11482134 w 12192000"/>
              <a:gd name="connsiteY22" fmla="*/ 3163546 h 3467760"/>
              <a:gd name="connsiteX23" fmla="*/ 11872743 w 12192000"/>
              <a:gd name="connsiteY23" fmla="*/ 2772937 h 3467760"/>
              <a:gd name="connsiteX24" fmla="*/ 11872743 w 12192000"/>
              <a:gd name="connsiteY24" fmla="*/ 2451268 h 3467760"/>
              <a:gd name="connsiteX25" fmla="*/ 11482134 w 12192000"/>
              <a:gd name="connsiteY25" fmla="*/ 2060658 h 3467760"/>
              <a:gd name="connsiteX26" fmla="*/ 5936259 w 12192000"/>
              <a:gd name="connsiteY26" fmla="*/ 2060658 h 3467760"/>
              <a:gd name="connsiteX27" fmla="*/ 5545649 w 12192000"/>
              <a:gd name="connsiteY27" fmla="*/ 2451268 h 3467760"/>
              <a:gd name="connsiteX28" fmla="*/ 5545649 w 12192000"/>
              <a:gd name="connsiteY28" fmla="*/ 2772937 h 3467760"/>
              <a:gd name="connsiteX29" fmla="*/ 5936259 w 12192000"/>
              <a:gd name="connsiteY29" fmla="*/ 3163546 h 3467760"/>
              <a:gd name="connsiteX30" fmla="*/ 6257928 w 12192000"/>
              <a:gd name="connsiteY30" fmla="*/ 3163546 h 3467760"/>
              <a:gd name="connsiteX31" fmla="*/ 6648537 w 12192000"/>
              <a:gd name="connsiteY31" fmla="*/ 2772937 h 3467760"/>
              <a:gd name="connsiteX32" fmla="*/ 6648537 w 12192000"/>
              <a:gd name="connsiteY32" fmla="*/ 2451268 h 3467760"/>
              <a:gd name="connsiteX33" fmla="*/ 6257928 w 12192000"/>
              <a:gd name="connsiteY33" fmla="*/ 2060658 h 3467760"/>
              <a:gd name="connsiteX34" fmla="*/ 2451268 w 12192000"/>
              <a:gd name="connsiteY34" fmla="*/ 2049014 h 3467760"/>
              <a:gd name="connsiteX35" fmla="*/ 2060659 w 12192000"/>
              <a:gd name="connsiteY35" fmla="*/ 2439624 h 3467760"/>
              <a:gd name="connsiteX36" fmla="*/ 2060659 w 12192000"/>
              <a:gd name="connsiteY36" fmla="*/ 2761292 h 3467760"/>
              <a:gd name="connsiteX37" fmla="*/ 2451268 w 12192000"/>
              <a:gd name="connsiteY37" fmla="*/ 3151902 h 3467760"/>
              <a:gd name="connsiteX38" fmla="*/ 2772938 w 12192000"/>
              <a:gd name="connsiteY38" fmla="*/ 3151902 h 3467760"/>
              <a:gd name="connsiteX39" fmla="*/ 3163547 w 12192000"/>
              <a:gd name="connsiteY39" fmla="*/ 2761292 h 3467760"/>
              <a:gd name="connsiteX40" fmla="*/ 3163547 w 12192000"/>
              <a:gd name="connsiteY40" fmla="*/ 2439624 h 3467760"/>
              <a:gd name="connsiteX41" fmla="*/ 2772938 w 12192000"/>
              <a:gd name="connsiteY41" fmla="*/ 2049014 h 3467760"/>
              <a:gd name="connsiteX42" fmla="*/ 10450598 w 12192000"/>
              <a:gd name="connsiteY42" fmla="*/ 1741401 h 3467760"/>
              <a:gd name="connsiteX43" fmla="*/ 10450598 w 12192000"/>
              <a:gd name="connsiteY43" fmla="*/ 1741402 h 3467760"/>
              <a:gd name="connsiteX44" fmla="*/ 9579898 w 12192000"/>
              <a:gd name="connsiteY44" fmla="*/ 1741402 h 3467760"/>
              <a:gd name="connsiteX45" fmla="*/ 9755374 w 12192000"/>
              <a:gd name="connsiteY45" fmla="*/ 1759091 h 3467760"/>
              <a:gd name="connsiteX46" fmla="*/ 10450598 w 12192000"/>
              <a:gd name="connsiteY46" fmla="*/ 2612103 h 3467760"/>
              <a:gd name="connsiteX47" fmla="*/ 10450598 w 12192000"/>
              <a:gd name="connsiteY47" fmla="*/ 2358153 h 3467760"/>
              <a:gd name="connsiteX48" fmla="*/ 10943053 w 12192000"/>
              <a:gd name="connsiteY48" fmla="*/ 1753932 h 3467760"/>
              <a:gd name="connsiteX49" fmla="*/ 11067349 w 12192000"/>
              <a:gd name="connsiteY49" fmla="*/ 1741401 h 3467760"/>
              <a:gd name="connsiteX50" fmla="*/ 1835913 w 12192000"/>
              <a:gd name="connsiteY50" fmla="*/ 1246033 h 3467760"/>
              <a:gd name="connsiteX51" fmla="*/ 3388294 w 12192000"/>
              <a:gd name="connsiteY51" fmla="*/ 1246033 h 3467760"/>
              <a:gd name="connsiteX52" fmla="*/ 3334102 w 12192000"/>
              <a:gd name="connsiteY52" fmla="*/ 1345873 h 3467760"/>
              <a:gd name="connsiteX53" fmla="*/ 2612103 w 12192000"/>
              <a:gd name="connsiteY53" fmla="*/ 1729757 h 3467760"/>
              <a:gd name="connsiteX54" fmla="*/ 1890104 w 12192000"/>
              <a:gd name="connsiteY54" fmla="*/ 1345873 h 3467760"/>
              <a:gd name="connsiteX55" fmla="*/ 8709196 w 12192000"/>
              <a:gd name="connsiteY55" fmla="*/ 1124650 h 3467760"/>
              <a:gd name="connsiteX56" fmla="*/ 8216742 w 12192000"/>
              <a:gd name="connsiteY56" fmla="*/ 1728873 h 3467760"/>
              <a:gd name="connsiteX57" fmla="*/ 8092445 w 12192000"/>
              <a:gd name="connsiteY57" fmla="*/ 1741402 h 3467760"/>
              <a:gd name="connsiteX58" fmla="*/ 8216742 w 12192000"/>
              <a:gd name="connsiteY58" fmla="*/ 1753933 h 3467760"/>
              <a:gd name="connsiteX59" fmla="*/ 8709196 w 12192000"/>
              <a:gd name="connsiteY59" fmla="*/ 2358154 h 3467760"/>
              <a:gd name="connsiteX60" fmla="*/ 8709196 w 12192000"/>
              <a:gd name="connsiteY60" fmla="*/ 1741402 h 3467760"/>
              <a:gd name="connsiteX61" fmla="*/ 5226392 w 12192000"/>
              <a:gd name="connsiteY61" fmla="*/ 1096040 h 3467760"/>
              <a:gd name="connsiteX62" fmla="*/ 5226392 w 12192000"/>
              <a:gd name="connsiteY62" fmla="*/ 1270779 h 3467760"/>
              <a:gd name="connsiteX63" fmla="*/ 6967794 w 12192000"/>
              <a:gd name="connsiteY63" fmla="*/ 1270779 h 3467760"/>
              <a:gd name="connsiteX64" fmla="*/ 6967794 w 12192000"/>
              <a:gd name="connsiteY64" fmla="*/ 1402198 h 3467760"/>
              <a:gd name="connsiteX65" fmla="*/ 5226392 w 12192000"/>
              <a:gd name="connsiteY65" fmla="*/ 1402198 h 3467760"/>
              <a:gd name="connsiteX66" fmla="*/ 5226392 w 12192000"/>
              <a:gd name="connsiteY66" fmla="*/ 1576936 h 3467760"/>
              <a:gd name="connsiteX67" fmla="*/ 6967794 w 12192000"/>
              <a:gd name="connsiteY67" fmla="*/ 1576936 h 3467760"/>
              <a:gd name="connsiteX68" fmla="*/ 6967794 w 12192000"/>
              <a:gd name="connsiteY68" fmla="*/ 1741401 h 3467760"/>
              <a:gd name="connsiteX69" fmla="*/ 6351043 w 12192000"/>
              <a:gd name="connsiteY69" fmla="*/ 1741401 h 3467760"/>
              <a:gd name="connsiteX70" fmla="*/ 6475340 w 12192000"/>
              <a:gd name="connsiteY70" fmla="*/ 1753932 h 3467760"/>
              <a:gd name="connsiteX71" fmla="*/ 6967794 w 12192000"/>
              <a:gd name="connsiteY71" fmla="*/ 2358153 h 3467760"/>
              <a:gd name="connsiteX72" fmla="*/ 6967794 w 12192000"/>
              <a:gd name="connsiteY72" fmla="*/ 2358154 h 3467760"/>
              <a:gd name="connsiteX73" fmla="*/ 7460249 w 12192000"/>
              <a:gd name="connsiteY73" fmla="*/ 1753933 h 3467760"/>
              <a:gd name="connsiteX74" fmla="*/ 7584544 w 12192000"/>
              <a:gd name="connsiteY74" fmla="*/ 1741402 h 3467760"/>
              <a:gd name="connsiteX75" fmla="*/ 7460249 w 12192000"/>
              <a:gd name="connsiteY75" fmla="*/ 1728873 h 3467760"/>
              <a:gd name="connsiteX76" fmla="*/ 6967794 w 12192000"/>
              <a:gd name="connsiteY76" fmla="*/ 1124650 h 3467760"/>
              <a:gd name="connsiteX77" fmla="*/ 6967794 w 12192000"/>
              <a:gd name="connsiteY77" fmla="*/ 1096040 h 3467760"/>
              <a:gd name="connsiteX78" fmla="*/ 1749549 w 12192000"/>
              <a:gd name="connsiteY78" fmla="*/ 939875 h 3467760"/>
              <a:gd name="connsiteX79" fmla="*/ 3474657 w 12192000"/>
              <a:gd name="connsiteY79" fmla="*/ 939875 h 3467760"/>
              <a:gd name="connsiteX80" fmla="*/ 3465115 w 12192000"/>
              <a:gd name="connsiteY80" fmla="*/ 1034532 h 3467760"/>
              <a:gd name="connsiteX81" fmla="*/ 3453704 w 12192000"/>
              <a:gd name="connsiteY81" fmla="*/ 1071294 h 3467760"/>
              <a:gd name="connsiteX82" fmla="*/ 1770503 w 12192000"/>
              <a:gd name="connsiteY82" fmla="*/ 1071294 h 3467760"/>
              <a:gd name="connsiteX83" fmla="*/ 1759092 w 12192000"/>
              <a:gd name="connsiteY83" fmla="*/ 1034532 h 3467760"/>
              <a:gd name="connsiteX84" fmla="*/ 10479698 w 12192000"/>
              <a:gd name="connsiteY84" fmla="*/ 658463 h 3467760"/>
              <a:gd name="connsiteX85" fmla="*/ 12162900 w 12192000"/>
              <a:gd name="connsiteY85" fmla="*/ 658463 h 3467760"/>
              <a:gd name="connsiteX86" fmla="*/ 12174310 w 12192000"/>
              <a:gd name="connsiteY86" fmla="*/ 695224 h 3467760"/>
              <a:gd name="connsiteX87" fmla="*/ 12183853 w 12192000"/>
              <a:gd name="connsiteY87" fmla="*/ 789882 h 3467760"/>
              <a:gd name="connsiteX88" fmla="*/ 10458745 w 12192000"/>
              <a:gd name="connsiteY88" fmla="*/ 789882 h 3467760"/>
              <a:gd name="connsiteX89" fmla="*/ 10468287 w 12192000"/>
              <a:gd name="connsiteY89" fmla="*/ 695224 h 3467760"/>
              <a:gd name="connsiteX90" fmla="*/ 5255493 w 12192000"/>
              <a:gd name="connsiteY90" fmla="*/ 658463 h 3467760"/>
              <a:gd name="connsiteX91" fmla="*/ 6938694 w 12192000"/>
              <a:gd name="connsiteY91" fmla="*/ 658463 h 3467760"/>
              <a:gd name="connsiteX92" fmla="*/ 6950105 w 12192000"/>
              <a:gd name="connsiteY92" fmla="*/ 695224 h 3467760"/>
              <a:gd name="connsiteX93" fmla="*/ 6959647 w 12192000"/>
              <a:gd name="connsiteY93" fmla="*/ 789882 h 3467760"/>
              <a:gd name="connsiteX94" fmla="*/ 5234539 w 12192000"/>
              <a:gd name="connsiteY94" fmla="*/ 789882 h 3467760"/>
              <a:gd name="connsiteX95" fmla="*/ 5244082 w 12192000"/>
              <a:gd name="connsiteY95" fmla="*/ 695224 h 3467760"/>
              <a:gd name="connsiteX96" fmla="*/ 1741402 w 12192000"/>
              <a:gd name="connsiteY96" fmla="*/ 633717 h 3467760"/>
              <a:gd name="connsiteX97" fmla="*/ 3482804 w 12192000"/>
              <a:gd name="connsiteY97" fmla="*/ 633717 h 3467760"/>
              <a:gd name="connsiteX98" fmla="*/ 3482804 w 12192000"/>
              <a:gd name="connsiteY98" fmla="*/ 765135 h 3467760"/>
              <a:gd name="connsiteX99" fmla="*/ 1741402 w 12192000"/>
              <a:gd name="connsiteY99" fmla="*/ 765135 h 3467760"/>
              <a:gd name="connsiteX100" fmla="*/ 1741402 w 12192000"/>
              <a:gd name="connsiteY100" fmla="*/ 327559 h 3467760"/>
              <a:gd name="connsiteX101" fmla="*/ 3482804 w 12192000"/>
              <a:gd name="connsiteY101" fmla="*/ 327559 h 3467760"/>
              <a:gd name="connsiteX102" fmla="*/ 3482804 w 12192000"/>
              <a:gd name="connsiteY102" fmla="*/ 458978 h 3467760"/>
              <a:gd name="connsiteX103" fmla="*/ 1741402 w 12192000"/>
              <a:gd name="connsiteY103" fmla="*/ 458978 h 3467760"/>
              <a:gd name="connsiteX104" fmla="*/ 7677661 w 12192000"/>
              <a:gd name="connsiteY104" fmla="*/ 319257 h 3467760"/>
              <a:gd name="connsiteX105" fmla="*/ 7287051 w 12192000"/>
              <a:gd name="connsiteY105" fmla="*/ 709867 h 3467760"/>
              <a:gd name="connsiteX106" fmla="*/ 7287051 w 12192000"/>
              <a:gd name="connsiteY106" fmla="*/ 1031536 h 3467760"/>
              <a:gd name="connsiteX107" fmla="*/ 7677661 w 12192000"/>
              <a:gd name="connsiteY107" fmla="*/ 1422145 h 3467760"/>
              <a:gd name="connsiteX108" fmla="*/ 7999330 w 12192000"/>
              <a:gd name="connsiteY108" fmla="*/ 1422145 h 3467760"/>
              <a:gd name="connsiteX109" fmla="*/ 8389939 w 12192000"/>
              <a:gd name="connsiteY109" fmla="*/ 1031536 h 3467760"/>
              <a:gd name="connsiteX110" fmla="*/ 8389939 w 12192000"/>
              <a:gd name="connsiteY110" fmla="*/ 709867 h 3467760"/>
              <a:gd name="connsiteX111" fmla="*/ 7999330 w 12192000"/>
              <a:gd name="connsiteY111" fmla="*/ 319257 h 3467760"/>
              <a:gd name="connsiteX112" fmla="*/ 11321299 w 12192000"/>
              <a:gd name="connsiteY112" fmla="*/ 0 h 3467760"/>
              <a:gd name="connsiteX113" fmla="*/ 12043298 w 12192000"/>
              <a:gd name="connsiteY113" fmla="*/ 383885 h 3467760"/>
              <a:gd name="connsiteX114" fmla="*/ 12097489 w 12192000"/>
              <a:gd name="connsiteY114" fmla="*/ 483724 h 3467760"/>
              <a:gd name="connsiteX115" fmla="*/ 10545109 w 12192000"/>
              <a:gd name="connsiteY115" fmla="*/ 483724 h 3467760"/>
              <a:gd name="connsiteX116" fmla="*/ 10599300 w 12192000"/>
              <a:gd name="connsiteY116" fmla="*/ 383885 h 3467760"/>
              <a:gd name="connsiteX117" fmla="*/ 11321299 w 12192000"/>
              <a:gd name="connsiteY117" fmla="*/ 0 h 3467760"/>
              <a:gd name="connsiteX118" fmla="*/ 7584546 w 12192000"/>
              <a:gd name="connsiteY118" fmla="*/ 0 h 3467760"/>
              <a:gd name="connsiteX119" fmla="*/ 8092444 w 12192000"/>
              <a:gd name="connsiteY119" fmla="*/ 0 h 3467760"/>
              <a:gd name="connsiteX120" fmla="*/ 8709196 w 12192000"/>
              <a:gd name="connsiteY120" fmla="*/ 616752 h 3467760"/>
              <a:gd name="connsiteX121" fmla="*/ 8709196 w 12192000"/>
              <a:gd name="connsiteY121" fmla="*/ 870701 h 3467760"/>
              <a:gd name="connsiteX122" fmla="*/ 9579897 w 12192000"/>
              <a:gd name="connsiteY122" fmla="*/ 0 h 3467760"/>
              <a:gd name="connsiteX123" fmla="*/ 10450598 w 12192000"/>
              <a:gd name="connsiteY123" fmla="*/ 870701 h 3467760"/>
              <a:gd name="connsiteX124" fmla="*/ 10450598 w 12192000"/>
              <a:gd name="connsiteY124" fmla="*/ 964621 h 3467760"/>
              <a:gd name="connsiteX125" fmla="*/ 12192000 w 12192000"/>
              <a:gd name="connsiteY125" fmla="*/ 964621 h 3467760"/>
              <a:gd name="connsiteX126" fmla="*/ 12192000 w 12192000"/>
              <a:gd name="connsiteY126" fmla="*/ 1096040 h 3467760"/>
              <a:gd name="connsiteX127" fmla="*/ 10450598 w 12192000"/>
              <a:gd name="connsiteY127" fmla="*/ 1096040 h 3467760"/>
              <a:gd name="connsiteX128" fmla="*/ 10450598 w 12192000"/>
              <a:gd name="connsiteY128" fmla="*/ 1270779 h 3467760"/>
              <a:gd name="connsiteX129" fmla="*/ 12192000 w 12192000"/>
              <a:gd name="connsiteY129" fmla="*/ 1270779 h 3467760"/>
              <a:gd name="connsiteX130" fmla="*/ 12192000 w 12192000"/>
              <a:gd name="connsiteY130" fmla="*/ 1402198 h 3467760"/>
              <a:gd name="connsiteX131" fmla="*/ 10450598 w 12192000"/>
              <a:gd name="connsiteY131" fmla="*/ 1402198 h 3467760"/>
              <a:gd name="connsiteX132" fmla="*/ 10450598 w 12192000"/>
              <a:gd name="connsiteY132" fmla="*/ 1576936 h 3467760"/>
              <a:gd name="connsiteX133" fmla="*/ 12192000 w 12192000"/>
              <a:gd name="connsiteY133" fmla="*/ 1576936 h 3467760"/>
              <a:gd name="connsiteX134" fmla="*/ 12192000 w 12192000"/>
              <a:gd name="connsiteY134" fmla="*/ 1741401 h 3467760"/>
              <a:gd name="connsiteX135" fmla="*/ 11575249 w 12192000"/>
              <a:gd name="connsiteY135" fmla="*/ 1741401 h 3467760"/>
              <a:gd name="connsiteX136" fmla="*/ 11699546 w 12192000"/>
              <a:gd name="connsiteY136" fmla="*/ 1753932 h 3467760"/>
              <a:gd name="connsiteX137" fmla="*/ 12192000 w 12192000"/>
              <a:gd name="connsiteY137" fmla="*/ 2358153 h 3467760"/>
              <a:gd name="connsiteX138" fmla="*/ 12192000 w 12192000"/>
              <a:gd name="connsiteY138" fmla="*/ 2866051 h 3467760"/>
              <a:gd name="connsiteX139" fmla="*/ 11815316 w 12192000"/>
              <a:gd name="connsiteY139" fmla="*/ 3434336 h 3467760"/>
              <a:gd name="connsiteX140" fmla="*/ 11707640 w 12192000"/>
              <a:gd name="connsiteY140" fmla="*/ 3467760 h 3467760"/>
              <a:gd name="connsiteX141" fmla="*/ 10934958 w 12192000"/>
              <a:gd name="connsiteY141" fmla="*/ 3467760 h 3467760"/>
              <a:gd name="connsiteX142" fmla="*/ 10827282 w 12192000"/>
              <a:gd name="connsiteY142" fmla="*/ 3434336 h 3467760"/>
              <a:gd name="connsiteX143" fmla="*/ 10450598 w 12192000"/>
              <a:gd name="connsiteY143" fmla="*/ 2866051 h 3467760"/>
              <a:gd name="connsiteX144" fmla="*/ 10450598 w 12192000"/>
              <a:gd name="connsiteY144" fmla="*/ 3467760 h 3467760"/>
              <a:gd name="connsiteX145" fmla="*/ 9430667 w 12192000"/>
              <a:gd name="connsiteY145" fmla="*/ 3467760 h 3467760"/>
              <a:gd name="connsiteX146" fmla="*/ 9404420 w 12192000"/>
              <a:gd name="connsiteY146" fmla="*/ 3465114 h 3467760"/>
              <a:gd name="connsiteX147" fmla="*/ 8709196 w 12192000"/>
              <a:gd name="connsiteY147" fmla="*/ 2612103 h 3467760"/>
              <a:gd name="connsiteX148" fmla="*/ 8709196 w 12192000"/>
              <a:gd name="connsiteY148" fmla="*/ 2866051 h 3467760"/>
              <a:gd name="connsiteX149" fmla="*/ 8332512 w 12192000"/>
              <a:gd name="connsiteY149" fmla="*/ 3434336 h 3467760"/>
              <a:gd name="connsiteX150" fmla="*/ 8224836 w 12192000"/>
              <a:gd name="connsiteY150" fmla="*/ 3467760 h 3467760"/>
              <a:gd name="connsiteX151" fmla="*/ 7452154 w 12192000"/>
              <a:gd name="connsiteY151" fmla="*/ 3467760 h 3467760"/>
              <a:gd name="connsiteX152" fmla="*/ 7344478 w 12192000"/>
              <a:gd name="connsiteY152" fmla="*/ 3434336 h 3467760"/>
              <a:gd name="connsiteX153" fmla="*/ 6967794 w 12192000"/>
              <a:gd name="connsiteY153" fmla="*/ 2866051 h 3467760"/>
              <a:gd name="connsiteX154" fmla="*/ 6591110 w 12192000"/>
              <a:gd name="connsiteY154" fmla="*/ 3434336 h 3467760"/>
              <a:gd name="connsiteX155" fmla="*/ 6483435 w 12192000"/>
              <a:gd name="connsiteY155" fmla="*/ 3467760 h 3467760"/>
              <a:gd name="connsiteX156" fmla="*/ 5710753 w 12192000"/>
              <a:gd name="connsiteY156" fmla="*/ 3467760 h 3467760"/>
              <a:gd name="connsiteX157" fmla="*/ 5603076 w 12192000"/>
              <a:gd name="connsiteY157" fmla="*/ 3434336 h 3467760"/>
              <a:gd name="connsiteX158" fmla="*/ 5226392 w 12192000"/>
              <a:gd name="connsiteY158" fmla="*/ 2866051 h 3467760"/>
              <a:gd name="connsiteX159" fmla="*/ 5226392 w 12192000"/>
              <a:gd name="connsiteY159" fmla="*/ 3467760 h 3467760"/>
              <a:gd name="connsiteX160" fmla="*/ 5224207 w 12192000"/>
              <a:gd name="connsiteY160" fmla="*/ 3467760 h 3467760"/>
              <a:gd name="connsiteX161" fmla="*/ 5224207 w 12192000"/>
              <a:gd name="connsiteY161" fmla="*/ 2587340 h 3467760"/>
              <a:gd name="connsiteX162" fmla="*/ 5226392 w 12192000"/>
              <a:gd name="connsiteY162" fmla="*/ 2612103 h 3467760"/>
              <a:gd name="connsiteX163" fmla="*/ 5226392 w 12192000"/>
              <a:gd name="connsiteY163" fmla="*/ 2358153 h 3467760"/>
              <a:gd name="connsiteX164" fmla="*/ 5718847 w 12192000"/>
              <a:gd name="connsiteY164" fmla="*/ 1753932 h 3467760"/>
              <a:gd name="connsiteX165" fmla="*/ 5843143 w 12192000"/>
              <a:gd name="connsiteY165" fmla="*/ 1741401 h 3467760"/>
              <a:gd name="connsiteX166" fmla="*/ 5226392 w 12192000"/>
              <a:gd name="connsiteY166" fmla="*/ 1741401 h 3467760"/>
              <a:gd name="connsiteX167" fmla="*/ 5226392 w 12192000"/>
              <a:gd name="connsiteY167" fmla="*/ 1741402 h 3467760"/>
              <a:gd name="connsiteX168" fmla="*/ 5224207 w 12192000"/>
              <a:gd name="connsiteY168" fmla="*/ 1741402 h 3467760"/>
              <a:gd name="connsiteX169" fmla="*/ 5224207 w 12192000"/>
              <a:gd name="connsiteY169" fmla="*/ 849027 h 3467760"/>
              <a:gd name="connsiteX170" fmla="*/ 5226392 w 12192000"/>
              <a:gd name="connsiteY170" fmla="*/ 870701 h 3467760"/>
              <a:gd name="connsiteX171" fmla="*/ 5226392 w 12192000"/>
              <a:gd name="connsiteY171" fmla="*/ 964621 h 3467760"/>
              <a:gd name="connsiteX172" fmla="*/ 6967794 w 12192000"/>
              <a:gd name="connsiteY172" fmla="*/ 964621 h 3467760"/>
              <a:gd name="connsiteX173" fmla="*/ 6967794 w 12192000"/>
              <a:gd name="connsiteY173" fmla="*/ 616752 h 3467760"/>
              <a:gd name="connsiteX174" fmla="*/ 7584546 w 12192000"/>
              <a:gd name="connsiteY174" fmla="*/ 0 h 3467760"/>
              <a:gd name="connsiteX175" fmla="*/ 6097093 w 12192000"/>
              <a:gd name="connsiteY175" fmla="*/ 0 h 3467760"/>
              <a:gd name="connsiteX176" fmla="*/ 6819092 w 12192000"/>
              <a:gd name="connsiteY176" fmla="*/ 383885 h 3467760"/>
              <a:gd name="connsiteX177" fmla="*/ 6873283 w 12192000"/>
              <a:gd name="connsiteY177" fmla="*/ 483724 h 3467760"/>
              <a:gd name="connsiteX178" fmla="*/ 5320903 w 12192000"/>
              <a:gd name="connsiteY178" fmla="*/ 483724 h 3467760"/>
              <a:gd name="connsiteX179" fmla="*/ 5375095 w 12192000"/>
              <a:gd name="connsiteY179" fmla="*/ 383885 h 3467760"/>
              <a:gd name="connsiteX180" fmla="*/ 6097093 w 12192000"/>
              <a:gd name="connsiteY180" fmla="*/ 0 h 3467760"/>
              <a:gd name="connsiteX181" fmla="*/ 4217636 w 12192000"/>
              <a:gd name="connsiteY181" fmla="*/ 0 h 3467760"/>
              <a:gd name="connsiteX182" fmla="*/ 5224206 w 12192000"/>
              <a:gd name="connsiteY182" fmla="*/ 0 h 3467760"/>
              <a:gd name="connsiteX183" fmla="*/ 5224206 w 12192000"/>
              <a:gd name="connsiteY183" fmla="*/ 859056 h 3467760"/>
              <a:gd name="connsiteX184" fmla="*/ 4353505 w 12192000"/>
              <a:gd name="connsiteY184" fmla="*/ 1729757 h 3467760"/>
              <a:gd name="connsiteX185" fmla="*/ 4607454 w 12192000"/>
              <a:gd name="connsiteY185" fmla="*/ 1729757 h 3467760"/>
              <a:gd name="connsiteX186" fmla="*/ 5224206 w 12192000"/>
              <a:gd name="connsiteY186" fmla="*/ 2346509 h 3467760"/>
              <a:gd name="connsiteX187" fmla="*/ 5224206 w 12192000"/>
              <a:gd name="connsiteY187" fmla="*/ 2854407 h 3467760"/>
              <a:gd name="connsiteX188" fmla="*/ 4731751 w 12192000"/>
              <a:gd name="connsiteY188" fmla="*/ 3458629 h 3467760"/>
              <a:gd name="connsiteX189" fmla="*/ 4641171 w 12192000"/>
              <a:gd name="connsiteY189" fmla="*/ 3467760 h 3467760"/>
              <a:gd name="connsiteX190" fmla="*/ 4065839 w 12192000"/>
              <a:gd name="connsiteY190" fmla="*/ 3467760 h 3467760"/>
              <a:gd name="connsiteX191" fmla="*/ 3975259 w 12192000"/>
              <a:gd name="connsiteY191" fmla="*/ 3458629 h 3467760"/>
              <a:gd name="connsiteX192" fmla="*/ 3482804 w 12192000"/>
              <a:gd name="connsiteY192" fmla="*/ 2854407 h 3467760"/>
              <a:gd name="connsiteX193" fmla="*/ 2990350 w 12192000"/>
              <a:gd name="connsiteY193" fmla="*/ 3458629 h 3467760"/>
              <a:gd name="connsiteX194" fmla="*/ 2899770 w 12192000"/>
              <a:gd name="connsiteY194" fmla="*/ 3467760 h 3467760"/>
              <a:gd name="connsiteX195" fmla="*/ 2324437 w 12192000"/>
              <a:gd name="connsiteY195" fmla="*/ 3467760 h 3467760"/>
              <a:gd name="connsiteX196" fmla="*/ 2233857 w 12192000"/>
              <a:gd name="connsiteY196" fmla="*/ 3458629 h 3467760"/>
              <a:gd name="connsiteX197" fmla="*/ 1741402 w 12192000"/>
              <a:gd name="connsiteY197" fmla="*/ 2854407 h 3467760"/>
              <a:gd name="connsiteX198" fmla="*/ 1741402 w 12192000"/>
              <a:gd name="connsiteY198" fmla="*/ 2506537 h 3467760"/>
              <a:gd name="connsiteX199" fmla="*/ 0 w 12192000"/>
              <a:gd name="connsiteY199" fmla="*/ 2506537 h 3467760"/>
              <a:gd name="connsiteX200" fmla="*/ 0 w 12192000"/>
              <a:gd name="connsiteY200" fmla="*/ 2375119 h 3467760"/>
              <a:gd name="connsiteX201" fmla="*/ 1741402 w 12192000"/>
              <a:gd name="connsiteY201" fmla="*/ 2375119 h 3467760"/>
              <a:gd name="connsiteX202" fmla="*/ 1741402 w 12192000"/>
              <a:gd name="connsiteY202" fmla="*/ 2346509 h 3467760"/>
              <a:gd name="connsiteX203" fmla="*/ 2358154 w 12192000"/>
              <a:gd name="connsiteY203" fmla="*/ 1729757 h 3467760"/>
              <a:gd name="connsiteX204" fmla="*/ 2612103 w 12192000"/>
              <a:gd name="connsiteY204" fmla="*/ 1729757 h 3467760"/>
              <a:gd name="connsiteX205" fmla="*/ 2866052 w 12192000"/>
              <a:gd name="connsiteY205" fmla="*/ 1729757 h 3467760"/>
              <a:gd name="connsiteX206" fmla="*/ 3482804 w 12192000"/>
              <a:gd name="connsiteY206" fmla="*/ 2346509 h 3467760"/>
              <a:gd name="connsiteX207" fmla="*/ 4099556 w 12192000"/>
              <a:gd name="connsiteY207" fmla="*/ 1729757 h 3467760"/>
              <a:gd name="connsiteX208" fmla="*/ 3482804 w 12192000"/>
              <a:gd name="connsiteY208" fmla="*/ 1729757 h 3467760"/>
              <a:gd name="connsiteX209" fmla="*/ 3482804 w 12192000"/>
              <a:gd name="connsiteY209" fmla="*/ 859056 h 3467760"/>
              <a:gd name="connsiteX210" fmla="*/ 4178029 w 12192000"/>
              <a:gd name="connsiteY210" fmla="*/ 6045 h 3467760"/>
              <a:gd name="connsiteX211" fmla="*/ 1741402 w 12192000"/>
              <a:gd name="connsiteY211" fmla="*/ 0 h 3467760"/>
              <a:gd name="connsiteX212" fmla="*/ 3482804 w 12192000"/>
              <a:gd name="connsiteY212" fmla="*/ 0 h 3467760"/>
              <a:gd name="connsiteX213" fmla="*/ 3482804 w 12192000"/>
              <a:gd name="connsiteY213" fmla="*/ 152820 h 3467760"/>
              <a:gd name="connsiteX214" fmla="*/ 1741402 w 12192000"/>
              <a:gd name="connsiteY214" fmla="*/ 152820 h 3467760"/>
              <a:gd name="connsiteX215" fmla="*/ 0 w 12192000"/>
              <a:gd name="connsiteY215" fmla="*/ 0 h 3467760"/>
              <a:gd name="connsiteX216" fmla="*/ 1006571 w 12192000"/>
              <a:gd name="connsiteY216" fmla="*/ 0 h 3467760"/>
              <a:gd name="connsiteX217" fmla="*/ 1046178 w 12192000"/>
              <a:gd name="connsiteY217" fmla="*/ 6045 h 3467760"/>
              <a:gd name="connsiteX218" fmla="*/ 1741402 w 12192000"/>
              <a:gd name="connsiteY218" fmla="*/ 859056 h 3467760"/>
              <a:gd name="connsiteX219" fmla="*/ 1741402 w 12192000"/>
              <a:gd name="connsiteY219" fmla="*/ 1729757 h 3467760"/>
              <a:gd name="connsiteX220" fmla="*/ 1741402 w 12192000"/>
              <a:gd name="connsiteY220" fmla="*/ 1894222 h 3467760"/>
              <a:gd name="connsiteX221" fmla="*/ 0 w 12192000"/>
              <a:gd name="connsiteY221" fmla="*/ 1894222 h 3467760"/>
              <a:gd name="connsiteX222" fmla="*/ 0 w 12192000"/>
              <a:gd name="connsiteY222" fmla="*/ 1729757 h 3467760"/>
              <a:gd name="connsiteX223" fmla="*/ 870701 w 12192000"/>
              <a:gd name="connsiteY223" fmla="*/ 1729757 h 3467760"/>
              <a:gd name="connsiteX224" fmla="*/ 0 w 12192000"/>
              <a:gd name="connsiteY224" fmla="*/ 859056 h 3467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</a:cxnLst>
            <a:rect l="l" t="t" r="r" b="b"/>
            <a:pathLst>
              <a:path w="12192000" h="3467760">
                <a:moveTo>
                  <a:pt x="94511" y="2987435"/>
                </a:moveTo>
                <a:lnTo>
                  <a:pt x="1646891" y="2987435"/>
                </a:lnTo>
                <a:lnTo>
                  <a:pt x="1592700" y="3087274"/>
                </a:lnTo>
                <a:cubicBezTo>
                  <a:pt x="1455788" y="3289931"/>
                  <a:pt x="1235798" y="3431850"/>
                  <a:pt x="981597" y="3464164"/>
                </a:cubicBezTo>
                <a:lnTo>
                  <a:pt x="924582" y="3467760"/>
                </a:lnTo>
                <a:lnTo>
                  <a:pt x="816820" y="3467760"/>
                </a:lnTo>
                <a:lnTo>
                  <a:pt x="759806" y="3464164"/>
                </a:lnTo>
                <a:cubicBezTo>
                  <a:pt x="505605" y="3431850"/>
                  <a:pt x="285615" y="3289931"/>
                  <a:pt x="148703" y="3087274"/>
                </a:cubicBezTo>
                <a:close/>
                <a:moveTo>
                  <a:pt x="8147" y="2681276"/>
                </a:moveTo>
                <a:lnTo>
                  <a:pt x="1733255" y="2681276"/>
                </a:lnTo>
                <a:lnTo>
                  <a:pt x="1723713" y="2775934"/>
                </a:lnTo>
                <a:lnTo>
                  <a:pt x="1712302" y="2812696"/>
                </a:lnTo>
                <a:lnTo>
                  <a:pt x="29101" y="2812696"/>
                </a:lnTo>
                <a:lnTo>
                  <a:pt x="17689" y="2775934"/>
                </a:lnTo>
                <a:close/>
                <a:moveTo>
                  <a:pt x="0" y="2068961"/>
                </a:moveTo>
                <a:lnTo>
                  <a:pt x="1741402" y="2068961"/>
                </a:lnTo>
                <a:lnTo>
                  <a:pt x="1741402" y="2200380"/>
                </a:lnTo>
                <a:lnTo>
                  <a:pt x="0" y="2200380"/>
                </a:lnTo>
                <a:close/>
                <a:moveTo>
                  <a:pt x="11160464" y="2060658"/>
                </a:moveTo>
                <a:cubicBezTo>
                  <a:pt x="10944737" y="2060658"/>
                  <a:pt x="10769855" y="2235540"/>
                  <a:pt x="10769855" y="2451268"/>
                </a:cubicBezTo>
                <a:lnTo>
                  <a:pt x="10769855" y="2772937"/>
                </a:lnTo>
                <a:cubicBezTo>
                  <a:pt x="10769855" y="2988664"/>
                  <a:pt x="10944737" y="3163546"/>
                  <a:pt x="11160464" y="3163546"/>
                </a:cubicBezTo>
                <a:lnTo>
                  <a:pt x="11482134" y="3163546"/>
                </a:lnTo>
                <a:cubicBezTo>
                  <a:pt x="11697862" y="3163546"/>
                  <a:pt x="11872743" y="2988664"/>
                  <a:pt x="11872743" y="2772937"/>
                </a:cubicBezTo>
                <a:lnTo>
                  <a:pt x="11872743" y="2451268"/>
                </a:lnTo>
                <a:cubicBezTo>
                  <a:pt x="11872743" y="2235540"/>
                  <a:pt x="11697862" y="2060658"/>
                  <a:pt x="11482134" y="2060658"/>
                </a:cubicBezTo>
                <a:close/>
                <a:moveTo>
                  <a:pt x="5936259" y="2060658"/>
                </a:moveTo>
                <a:cubicBezTo>
                  <a:pt x="5720531" y="2060658"/>
                  <a:pt x="5545649" y="2235540"/>
                  <a:pt x="5545649" y="2451268"/>
                </a:cubicBezTo>
                <a:lnTo>
                  <a:pt x="5545649" y="2772937"/>
                </a:lnTo>
                <a:cubicBezTo>
                  <a:pt x="5545649" y="2988664"/>
                  <a:pt x="5720531" y="3163546"/>
                  <a:pt x="5936259" y="3163546"/>
                </a:cubicBezTo>
                <a:lnTo>
                  <a:pt x="6257928" y="3163546"/>
                </a:lnTo>
                <a:cubicBezTo>
                  <a:pt x="6473656" y="3163546"/>
                  <a:pt x="6648537" y="2988664"/>
                  <a:pt x="6648537" y="2772937"/>
                </a:cubicBezTo>
                <a:lnTo>
                  <a:pt x="6648537" y="2451268"/>
                </a:lnTo>
                <a:cubicBezTo>
                  <a:pt x="6648537" y="2235540"/>
                  <a:pt x="6473656" y="2060658"/>
                  <a:pt x="6257928" y="2060658"/>
                </a:cubicBezTo>
                <a:close/>
                <a:moveTo>
                  <a:pt x="2451268" y="2049014"/>
                </a:moveTo>
                <a:cubicBezTo>
                  <a:pt x="2235541" y="2049014"/>
                  <a:pt x="2060659" y="2223896"/>
                  <a:pt x="2060659" y="2439624"/>
                </a:cubicBezTo>
                <a:lnTo>
                  <a:pt x="2060659" y="2761292"/>
                </a:lnTo>
                <a:cubicBezTo>
                  <a:pt x="2060659" y="2977020"/>
                  <a:pt x="2235541" y="3151902"/>
                  <a:pt x="2451268" y="3151902"/>
                </a:cubicBezTo>
                <a:lnTo>
                  <a:pt x="2772938" y="3151902"/>
                </a:lnTo>
                <a:cubicBezTo>
                  <a:pt x="2988665" y="3151902"/>
                  <a:pt x="3163547" y="2977020"/>
                  <a:pt x="3163547" y="2761292"/>
                </a:cubicBezTo>
                <a:lnTo>
                  <a:pt x="3163547" y="2439624"/>
                </a:lnTo>
                <a:cubicBezTo>
                  <a:pt x="3163547" y="2223896"/>
                  <a:pt x="2988665" y="2049014"/>
                  <a:pt x="2772938" y="2049014"/>
                </a:cubicBezTo>
                <a:close/>
                <a:moveTo>
                  <a:pt x="10450598" y="1741401"/>
                </a:moveTo>
                <a:lnTo>
                  <a:pt x="10450598" y="1741402"/>
                </a:lnTo>
                <a:lnTo>
                  <a:pt x="9579898" y="1741402"/>
                </a:lnTo>
                <a:lnTo>
                  <a:pt x="9755374" y="1759091"/>
                </a:lnTo>
                <a:cubicBezTo>
                  <a:pt x="10152137" y="1840281"/>
                  <a:pt x="10450598" y="2191337"/>
                  <a:pt x="10450598" y="2612103"/>
                </a:cubicBezTo>
                <a:lnTo>
                  <a:pt x="10450598" y="2358153"/>
                </a:lnTo>
                <a:cubicBezTo>
                  <a:pt x="10450598" y="2060109"/>
                  <a:pt x="10662009" y="1811441"/>
                  <a:pt x="10943053" y="1753932"/>
                </a:cubicBezTo>
                <a:lnTo>
                  <a:pt x="11067349" y="1741401"/>
                </a:lnTo>
                <a:close/>
                <a:moveTo>
                  <a:pt x="1835913" y="1246033"/>
                </a:moveTo>
                <a:lnTo>
                  <a:pt x="3388294" y="1246033"/>
                </a:lnTo>
                <a:lnTo>
                  <a:pt x="3334102" y="1345873"/>
                </a:lnTo>
                <a:cubicBezTo>
                  <a:pt x="3177631" y="1577481"/>
                  <a:pt x="2912650" y="1729757"/>
                  <a:pt x="2612103" y="1729757"/>
                </a:cubicBezTo>
                <a:cubicBezTo>
                  <a:pt x="2311556" y="1729757"/>
                  <a:pt x="2046576" y="1577481"/>
                  <a:pt x="1890104" y="1345873"/>
                </a:cubicBezTo>
                <a:close/>
                <a:moveTo>
                  <a:pt x="8709196" y="1124650"/>
                </a:moveTo>
                <a:cubicBezTo>
                  <a:pt x="8709196" y="1422696"/>
                  <a:pt x="8497785" y="1671362"/>
                  <a:pt x="8216742" y="1728873"/>
                </a:cubicBezTo>
                <a:lnTo>
                  <a:pt x="8092445" y="1741402"/>
                </a:lnTo>
                <a:lnTo>
                  <a:pt x="8216742" y="1753933"/>
                </a:lnTo>
                <a:cubicBezTo>
                  <a:pt x="8497785" y="1811442"/>
                  <a:pt x="8709196" y="2060109"/>
                  <a:pt x="8709196" y="2358154"/>
                </a:cubicBezTo>
                <a:lnTo>
                  <a:pt x="8709196" y="1741402"/>
                </a:lnTo>
                <a:close/>
                <a:moveTo>
                  <a:pt x="5226392" y="1096040"/>
                </a:moveTo>
                <a:lnTo>
                  <a:pt x="5226392" y="1270779"/>
                </a:lnTo>
                <a:lnTo>
                  <a:pt x="6967794" y="1270779"/>
                </a:lnTo>
                <a:lnTo>
                  <a:pt x="6967794" y="1402198"/>
                </a:lnTo>
                <a:lnTo>
                  <a:pt x="5226392" y="1402198"/>
                </a:lnTo>
                <a:lnTo>
                  <a:pt x="5226392" y="1576936"/>
                </a:lnTo>
                <a:lnTo>
                  <a:pt x="6967794" y="1576936"/>
                </a:lnTo>
                <a:lnTo>
                  <a:pt x="6967794" y="1741401"/>
                </a:lnTo>
                <a:lnTo>
                  <a:pt x="6351043" y="1741401"/>
                </a:lnTo>
                <a:lnTo>
                  <a:pt x="6475340" y="1753932"/>
                </a:lnTo>
                <a:cubicBezTo>
                  <a:pt x="6756383" y="1811441"/>
                  <a:pt x="6967794" y="2060109"/>
                  <a:pt x="6967794" y="2358153"/>
                </a:cubicBezTo>
                <a:lnTo>
                  <a:pt x="6967794" y="2358154"/>
                </a:lnTo>
                <a:cubicBezTo>
                  <a:pt x="6967794" y="2060109"/>
                  <a:pt x="7179205" y="1811442"/>
                  <a:pt x="7460249" y="1753933"/>
                </a:cubicBezTo>
                <a:lnTo>
                  <a:pt x="7584544" y="1741402"/>
                </a:lnTo>
                <a:lnTo>
                  <a:pt x="7460249" y="1728873"/>
                </a:lnTo>
                <a:cubicBezTo>
                  <a:pt x="7179205" y="1671362"/>
                  <a:pt x="6967794" y="1422696"/>
                  <a:pt x="6967794" y="1124650"/>
                </a:cubicBezTo>
                <a:lnTo>
                  <a:pt x="6967794" y="1096040"/>
                </a:lnTo>
                <a:close/>
                <a:moveTo>
                  <a:pt x="1749549" y="939875"/>
                </a:moveTo>
                <a:lnTo>
                  <a:pt x="3474657" y="939875"/>
                </a:lnTo>
                <a:lnTo>
                  <a:pt x="3465115" y="1034532"/>
                </a:lnTo>
                <a:lnTo>
                  <a:pt x="3453704" y="1071294"/>
                </a:lnTo>
                <a:lnTo>
                  <a:pt x="1770503" y="1071294"/>
                </a:lnTo>
                <a:lnTo>
                  <a:pt x="1759092" y="1034532"/>
                </a:lnTo>
                <a:close/>
                <a:moveTo>
                  <a:pt x="10479698" y="658463"/>
                </a:moveTo>
                <a:lnTo>
                  <a:pt x="12162900" y="658463"/>
                </a:lnTo>
                <a:lnTo>
                  <a:pt x="12174310" y="695224"/>
                </a:lnTo>
                <a:lnTo>
                  <a:pt x="12183853" y="789882"/>
                </a:lnTo>
                <a:lnTo>
                  <a:pt x="10458745" y="789882"/>
                </a:lnTo>
                <a:lnTo>
                  <a:pt x="10468287" y="695224"/>
                </a:lnTo>
                <a:close/>
                <a:moveTo>
                  <a:pt x="5255493" y="658463"/>
                </a:moveTo>
                <a:lnTo>
                  <a:pt x="6938694" y="658463"/>
                </a:lnTo>
                <a:lnTo>
                  <a:pt x="6950105" y="695224"/>
                </a:lnTo>
                <a:lnTo>
                  <a:pt x="6959647" y="789882"/>
                </a:lnTo>
                <a:lnTo>
                  <a:pt x="5234539" y="789882"/>
                </a:lnTo>
                <a:lnTo>
                  <a:pt x="5244082" y="695224"/>
                </a:lnTo>
                <a:close/>
                <a:moveTo>
                  <a:pt x="1741402" y="633717"/>
                </a:moveTo>
                <a:lnTo>
                  <a:pt x="3482804" y="633717"/>
                </a:lnTo>
                <a:lnTo>
                  <a:pt x="3482804" y="765135"/>
                </a:lnTo>
                <a:lnTo>
                  <a:pt x="1741402" y="765135"/>
                </a:lnTo>
                <a:close/>
                <a:moveTo>
                  <a:pt x="1741402" y="327559"/>
                </a:moveTo>
                <a:lnTo>
                  <a:pt x="3482804" y="327559"/>
                </a:lnTo>
                <a:lnTo>
                  <a:pt x="3482804" y="458978"/>
                </a:lnTo>
                <a:lnTo>
                  <a:pt x="1741402" y="458978"/>
                </a:lnTo>
                <a:close/>
                <a:moveTo>
                  <a:pt x="7677661" y="319257"/>
                </a:moveTo>
                <a:cubicBezTo>
                  <a:pt x="7461933" y="319257"/>
                  <a:pt x="7287051" y="494139"/>
                  <a:pt x="7287051" y="709867"/>
                </a:cubicBezTo>
                <a:lnTo>
                  <a:pt x="7287051" y="1031536"/>
                </a:lnTo>
                <a:cubicBezTo>
                  <a:pt x="7287051" y="1247264"/>
                  <a:pt x="7461933" y="1422145"/>
                  <a:pt x="7677661" y="1422145"/>
                </a:cubicBezTo>
                <a:lnTo>
                  <a:pt x="7999330" y="1422145"/>
                </a:lnTo>
                <a:cubicBezTo>
                  <a:pt x="8215057" y="1422145"/>
                  <a:pt x="8389939" y="1247264"/>
                  <a:pt x="8389939" y="1031536"/>
                </a:cubicBezTo>
                <a:lnTo>
                  <a:pt x="8389939" y="709867"/>
                </a:lnTo>
                <a:cubicBezTo>
                  <a:pt x="8389939" y="494139"/>
                  <a:pt x="8215057" y="319257"/>
                  <a:pt x="7999330" y="319257"/>
                </a:cubicBezTo>
                <a:close/>
                <a:moveTo>
                  <a:pt x="11321299" y="0"/>
                </a:moveTo>
                <a:cubicBezTo>
                  <a:pt x="11621846" y="0"/>
                  <a:pt x="11886826" y="152276"/>
                  <a:pt x="12043298" y="383885"/>
                </a:cubicBezTo>
                <a:lnTo>
                  <a:pt x="12097489" y="483724"/>
                </a:lnTo>
                <a:lnTo>
                  <a:pt x="10545109" y="483724"/>
                </a:lnTo>
                <a:lnTo>
                  <a:pt x="10599300" y="383885"/>
                </a:lnTo>
                <a:cubicBezTo>
                  <a:pt x="10755772" y="152276"/>
                  <a:pt x="11020752" y="0"/>
                  <a:pt x="11321299" y="0"/>
                </a:cubicBezTo>
                <a:close/>
                <a:moveTo>
                  <a:pt x="7584546" y="0"/>
                </a:moveTo>
                <a:lnTo>
                  <a:pt x="8092444" y="0"/>
                </a:lnTo>
                <a:cubicBezTo>
                  <a:pt x="8433067" y="0"/>
                  <a:pt x="8709196" y="276129"/>
                  <a:pt x="8709196" y="616752"/>
                </a:cubicBezTo>
                <a:lnTo>
                  <a:pt x="8709196" y="870701"/>
                </a:lnTo>
                <a:cubicBezTo>
                  <a:pt x="8709196" y="389826"/>
                  <a:pt x="9099022" y="0"/>
                  <a:pt x="9579897" y="0"/>
                </a:cubicBezTo>
                <a:cubicBezTo>
                  <a:pt x="10060772" y="0"/>
                  <a:pt x="10450598" y="389826"/>
                  <a:pt x="10450598" y="870701"/>
                </a:cubicBezTo>
                <a:lnTo>
                  <a:pt x="10450598" y="964621"/>
                </a:lnTo>
                <a:lnTo>
                  <a:pt x="12192000" y="964621"/>
                </a:lnTo>
                <a:lnTo>
                  <a:pt x="12192000" y="1096040"/>
                </a:lnTo>
                <a:lnTo>
                  <a:pt x="10450598" y="1096040"/>
                </a:lnTo>
                <a:lnTo>
                  <a:pt x="10450598" y="1270779"/>
                </a:lnTo>
                <a:lnTo>
                  <a:pt x="12192000" y="1270779"/>
                </a:lnTo>
                <a:lnTo>
                  <a:pt x="12192000" y="1402198"/>
                </a:lnTo>
                <a:lnTo>
                  <a:pt x="10450598" y="1402198"/>
                </a:lnTo>
                <a:lnTo>
                  <a:pt x="10450598" y="1576936"/>
                </a:lnTo>
                <a:lnTo>
                  <a:pt x="12192000" y="1576936"/>
                </a:lnTo>
                <a:lnTo>
                  <a:pt x="12192000" y="1741401"/>
                </a:lnTo>
                <a:lnTo>
                  <a:pt x="11575249" y="1741401"/>
                </a:lnTo>
                <a:lnTo>
                  <a:pt x="11699546" y="1753932"/>
                </a:lnTo>
                <a:cubicBezTo>
                  <a:pt x="11980589" y="1811441"/>
                  <a:pt x="12192000" y="2060109"/>
                  <a:pt x="12192000" y="2358153"/>
                </a:cubicBezTo>
                <a:lnTo>
                  <a:pt x="12192000" y="2866051"/>
                </a:lnTo>
                <a:cubicBezTo>
                  <a:pt x="12192000" y="3121518"/>
                  <a:pt x="12036677" y="3340708"/>
                  <a:pt x="11815316" y="3434336"/>
                </a:cubicBezTo>
                <a:lnTo>
                  <a:pt x="11707640" y="3467760"/>
                </a:lnTo>
                <a:lnTo>
                  <a:pt x="10934958" y="3467760"/>
                </a:lnTo>
                <a:lnTo>
                  <a:pt x="10827282" y="3434336"/>
                </a:lnTo>
                <a:cubicBezTo>
                  <a:pt x="10605921" y="3340708"/>
                  <a:pt x="10450598" y="3121518"/>
                  <a:pt x="10450598" y="2866051"/>
                </a:cubicBezTo>
                <a:lnTo>
                  <a:pt x="10450598" y="3467760"/>
                </a:lnTo>
                <a:lnTo>
                  <a:pt x="9430667" y="3467760"/>
                </a:lnTo>
                <a:lnTo>
                  <a:pt x="9404420" y="3465114"/>
                </a:lnTo>
                <a:cubicBezTo>
                  <a:pt x="9007657" y="3383925"/>
                  <a:pt x="8709196" y="3032868"/>
                  <a:pt x="8709196" y="2612103"/>
                </a:cubicBezTo>
                <a:lnTo>
                  <a:pt x="8709196" y="2866051"/>
                </a:lnTo>
                <a:cubicBezTo>
                  <a:pt x="8709196" y="3121519"/>
                  <a:pt x="8553873" y="3340708"/>
                  <a:pt x="8332512" y="3434336"/>
                </a:cubicBezTo>
                <a:lnTo>
                  <a:pt x="8224836" y="3467760"/>
                </a:lnTo>
                <a:lnTo>
                  <a:pt x="7452154" y="3467760"/>
                </a:lnTo>
                <a:lnTo>
                  <a:pt x="7344478" y="3434336"/>
                </a:lnTo>
                <a:cubicBezTo>
                  <a:pt x="7123117" y="3340708"/>
                  <a:pt x="6967794" y="3121519"/>
                  <a:pt x="6967794" y="2866051"/>
                </a:cubicBezTo>
                <a:cubicBezTo>
                  <a:pt x="6967794" y="3121518"/>
                  <a:pt x="6812472" y="3340708"/>
                  <a:pt x="6591110" y="3434336"/>
                </a:cubicBezTo>
                <a:lnTo>
                  <a:pt x="6483435" y="3467760"/>
                </a:lnTo>
                <a:lnTo>
                  <a:pt x="5710753" y="3467760"/>
                </a:lnTo>
                <a:lnTo>
                  <a:pt x="5603076" y="3434336"/>
                </a:lnTo>
                <a:cubicBezTo>
                  <a:pt x="5381715" y="3340708"/>
                  <a:pt x="5226392" y="3121518"/>
                  <a:pt x="5226392" y="2866051"/>
                </a:cubicBezTo>
                <a:lnTo>
                  <a:pt x="5226392" y="3467760"/>
                </a:lnTo>
                <a:lnTo>
                  <a:pt x="5224207" y="3467760"/>
                </a:lnTo>
                <a:lnTo>
                  <a:pt x="5224207" y="2587340"/>
                </a:lnTo>
                <a:lnTo>
                  <a:pt x="5226392" y="2612103"/>
                </a:lnTo>
                <a:lnTo>
                  <a:pt x="5226392" y="2358153"/>
                </a:lnTo>
                <a:cubicBezTo>
                  <a:pt x="5226392" y="2060109"/>
                  <a:pt x="5437804" y="1811441"/>
                  <a:pt x="5718847" y="1753932"/>
                </a:cubicBezTo>
                <a:lnTo>
                  <a:pt x="5843143" y="1741401"/>
                </a:lnTo>
                <a:lnTo>
                  <a:pt x="5226392" y="1741401"/>
                </a:lnTo>
                <a:lnTo>
                  <a:pt x="5226392" y="1741402"/>
                </a:lnTo>
                <a:lnTo>
                  <a:pt x="5224207" y="1741402"/>
                </a:lnTo>
                <a:lnTo>
                  <a:pt x="5224207" y="849027"/>
                </a:lnTo>
                <a:lnTo>
                  <a:pt x="5226392" y="870701"/>
                </a:lnTo>
                <a:lnTo>
                  <a:pt x="5226392" y="964621"/>
                </a:lnTo>
                <a:lnTo>
                  <a:pt x="6967794" y="964621"/>
                </a:lnTo>
                <a:lnTo>
                  <a:pt x="6967794" y="616752"/>
                </a:lnTo>
                <a:cubicBezTo>
                  <a:pt x="6967794" y="276129"/>
                  <a:pt x="7243923" y="0"/>
                  <a:pt x="7584546" y="0"/>
                </a:cubicBezTo>
                <a:close/>
                <a:moveTo>
                  <a:pt x="6097093" y="0"/>
                </a:moveTo>
                <a:cubicBezTo>
                  <a:pt x="6397640" y="0"/>
                  <a:pt x="6662621" y="152276"/>
                  <a:pt x="6819092" y="383885"/>
                </a:cubicBezTo>
                <a:lnTo>
                  <a:pt x="6873283" y="483724"/>
                </a:lnTo>
                <a:lnTo>
                  <a:pt x="5320903" y="483724"/>
                </a:lnTo>
                <a:lnTo>
                  <a:pt x="5375095" y="383885"/>
                </a:lnTo>
                <a:cubicBezTo>
                  <a:pt x="5531566" y="152276"/>
                  <a:pt x="5796547" y="0"/>
                  <a:pt x="6097093" y="0"/>
                </a:cubicBezTo>
                <a:close/>
                <a:moveTo>
                  <a:pt x="4217636" y="0"/>
                </a:moveTo>
                <a:lnTo>
                  <a:pt x="5224206" y="0"/>
                </a:lnTo>
                <a:lnTo>
                  <a:pt x="5224206" y="859056"/>
                </a:lnTo>
                <a:cubicBezTo>
                  <a:pt x="5224206" y="1339931"/>
                  <a:pt x="4834380" y="1729757"/>
                  <a:pt x="4353505" y="1729757"/>
                </a:cubicBezTo>
                <a:lnTo>
                  <a:pt x="4607454" y="1729757"/>
                </a:lnTo>
                <a:cubicBezTo>
                  <a:pt x="4948077" y="1729757"/>
                  <a:pt x="5224206" y="2005886"/>
                  <a:pt x="5224206" y="2346509"/>
                </a:cubicBezTo>
                <a:lnTo>
                  <a:pt x="5224206" y="2854407"/>
                </a:lnTo>
                <a:cubicBezTo>
                  <a:pt x="5224206" y="3152452"/>
                  <a:pt x="5012795" y="3401119"/>
                  <a:pt x="4731751" y="3458629"/>
                </a:cubicBezTo>
                <a:lnTo>
                  <a:pt x="4641171" y="3467760"/>
                </a:lnTo>
                <a:lnTo>
                  <a:pt x="4065839" y="3467760"/>
                </a:lnTo>
                <a:lnTo>
                  <a:pt x="3975259" y="3458629"/>
                </a:lnTo>
                <a:cubicBezTo>
                  <a:pt x="3694216" y="3401119"/>
                  <a:pt x="3482804" y="3152452"/>
                  <a:pt x="3482804" y="2854407"/>
                </a:cubicBezTo>
                <a:cubicBezTo>
                  <a:pt x="3482804" y="3152452"/>
                  <a:pt x="3271393" y="3401119"/>
                  <a:pt x="2990350" y="3458629"/>
                </a:cubicBezTo>
                <a:lnTo>
                  <a:pt x="2899770" y="3467760"/>
                </a:lnTo>
                <a:lnTo>
                  <a:pt x="2324437" y="3467760"/>
                </a:lnTo>
                <a:lnTo>
                  <a:pt x="2233857" y="3458629"/>
                </a:lnTo>
                <a:cubicBezTo>
                  <a:pt x="1952814" y="3401119"/>
                  <a:pt x="1741402" y="3152452"/>
                  <a:pt x="1741402" y="2854407"/>
                </a:cubicBezTo>
                <a:lnTo>
                  <a:pt x="1741402" y="2506537"/>
                </a:lnTo>
                <a:lnTo>
                  <a:pt x="0" y="2506537"/>
                </a:lnTo>
                <a:lnTo>
                  <a:pt x="0" y="2375119"/>
                </a:lnTo>
                <a:lnTo>
                  <a:pt x="1741402" y="2375119"/>
                </a:lnTo>
                <a:lnTo>
                  <a:pt x="1741402" y="2346509"/>
                </a:lnTo>
                <a:cubicBezTo>
                  <a:pt x="1741402" y="2005886"/>
                  <a:pt x="2017531" y="1729757"/>
                  <a:pt x="2358154" y="1729757"/>
                </a:cubicBezTo>
                <a:lnTo>
                  <a:pt x="2612103" y="1729757"/>
                </a:lnTo>
                <a:lnTo>
                  <a:pt x="2866052" y="1729757"/>
                </a:lnTo>
                <a:cubicBezTo>
                  <a:pt x="3206675" y="1729757"/>
                  <a:pt x="3482804" y="2005886"/>
                  <a:pt x="3482804" y="2346509"/>
                </a:cubicBezTo>
                <a:cubicBezTo>
                  <a:pt x="3482804" y="2005886"/>
                  <a:pt x="3758933" y="1729757"/>
                  <a:pt x="4099556" y="1729757"/>
                </a:cubicBezTo>
                <a:lnTo>
                  <a:pt x="3482804" y="1729757"/>
                </a:lnTo>
                <a:lnTo>
                  <a:pt x="3482804" y="859056"/>
                </a:lnTo>
                <a:cubicBezTo>
                  <a:pt x="3482804" y="438291"/>
                  <a:pt x="3781266" y="87234"/>
                  <a:pt x="4178029" y="6045"/>
                </a:cubicBezTo>
                <a:close/>
                <a:moveTo>
                  <a:pt x="1741402" y="0"/>
                </a:moveTo>
                <a:lnTo>
                  <a:pt x="3482804" y="0"/>
                </a:lnTo>
                <a:lnTo>
                  <a:pt x="3482804" y="152820"/>
                </a:lnTo>
                <a:lnTo>
                  <a:pt x="1741402" y="152820"/>
                </a:lnTo>
                <a:close/>
                <a:moveTo>
                  <a:pt x="0" y="0"/>
                </a:moveTo>
                <a:lnTo>
                  <a:pt x="1006571" y="0"/>
                </a:lnTo>
                <a:lnTo>
                  <a:pt x="1046178" y="6045"/>
                </a:lnTo>
                <a:cubicBezTo>
                  <a:pt x="1442942" y="87234"/>
                  <a:pt x="1741402" y="438291"/>
                  <a:pt x="1741402" y="859056"/>
                </a:cubicBezTo>
                <a:lnTo>
                  <a:pt x="1741402" y="1729757"/>
                </a:lnTo>
                <a:lnTo>
                  <a:pt x="1741402" y="1894222"/>
                </a:lnTo>
                <a:lnTo>
                  <a:pt x="0" y="1894222"/>
                </a:lnTo>
                <a:lnTo>
                  <a:pt x="0" y="1729757"/>
                </a:lnTo>
                <a:lnTo>
                  <a:pt x="870701" y="1729757"/>
                </a:lnTo>
                <a:cubicBezTo>
                  <a:pt x="389827" y="1729757"/>
                  <a:pt x="0" y="1339931"/>
                  <a:pt x="0" y="8590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D431075-3D27-FA90-EA67-0DD1EC802344}"/>
              </a:ext>
            </a:extLst>
          </p:cNvPr>
          <p:cNvGrpSpPr/>
          <p:nvPr userDrawn="1"/>
        </p:nvGrpSpPr>
        <p:grpSpPr>
          <a:xfrm>
            <a:off x="8432702" y="233363"/>
            <a:ext cx="3143250" cy="342900"/>
            <a:chOff x="790575" y="1219200"/>
            <a:chExt cx="3143250" cy="342900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2BFC8980-2C94-9CD2-67FE-27E5232CDF3A}"/>
                </a:ext>
              </a:extLst>
            </p:cNvPr>
            <p:cNvSpPr/>
            <p:nvPr/>
          </p:nvSpPr>
          <p:spPr>
            <a:xfrm>
              <a:off x="790575" y="1219200"/>
              <a:ext cx="1276350" cy="342900"/>
            </a:xfrm>
            <a:prstGeom prst="roundRect">
              <a:avLst>
                <a:gd name="adj" fmla="val 3541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B919141D-003A-2DCB-AA65-39344B44981F}"/>
                </a:ext>
              </a:extLst>
            </p:cNvPr>
            <p:cNvSpPr/>
            <p:nvPr/>
          </p:nvSpPr>
          <p:spPr>
            <a:xfrm>
              <a:off x="2190749" y="1219200"/>
              <a:ext cx="809625" cy="342900"/>
            </a:xfrm>
            <a:prstGeom prst="roundRect">
              <a:avLst>
                <a:gd name="adj" fmla="val 35417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DA03C539-48E9-07CB-03AA-A4F37F116B45}"/>
                </a:ext>
              </a:extLst>
            </p:cNvPr>
            <p:cNvSpPr/>
            <p:nvPr/>
          </p:nvSpPr>
          <p:spPr>
            <a:xfrm>
              <a:off x="3121025" y="1219200"/>
              <a:ext cx="342900" cy="342900"/>
            </a:xfrm>
            <a:prstGeom prst="roundRect">
              <a:avLst>
                <a:gd name="adj" fmla="val 35417"/>
              </a:avLst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71642A65-3060-29D1-059A-639DB7C56ED4}"/>
                </a:ext>
              </a:extLst>
            </p:cNvPr>
            <p:cNvSpPr/>
            <p:nvPr/>
          </p:nvSpPr>
          <p:spPr>
            <a:xfrm>
              <a:off x="3590925" y="1219200"/>
              <a:ext cx="342900" cy="342900"/>
            </a:xfrm>
            <a:prstGeom prst="roundRect">
              <a:avLst>
                <a:gd name="adj" fmla="val 35417"/>
              </a:avLst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C0CFFDA3-B0F5-B55E-6365-2BC5CD59FF42}"/>
              </a:ext>
            </a:extLst>
          </p:cNvPr>
          <p:cNvGrpSpPr/>
          <p:nvPr userDrawn="1"/>
        </p:nvGrpSpPr>
        <p:grpSpPr>
          <a:xfrm flipH="1">
            <a:off x="601535" y="233363"/>
            <a:ext cx="3143250" cy="342900"/>
            <a:chOff x="790575" y="1219200"/>
            <a:chExt cx="3143250" cy="342900"/>
          </a:xfrm>
        </p:grpSpPr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id="{94065AE7-7C00-4463-550E-942094C42199}"/>
                </a:ext>
              </a:extLst>
            </p:cNvPr>
            <p:cNvSpPr/>
            <p:nvPr/>
          </p:nvSpPr>
          <p:spPr>
            <a:xfrm>
              <a:off x="790575" y="1219200"/>
              <a:ext cx="1276350" cy="342900"/>
            </a:xfrm>
            <a:prstGeom prst="roundRect">
              <a:avLst>
                <a:gd name="adj" fmla="val 3541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5AB6ABF5-5925-BB8C-5D74-9A09C12CE826}"/>
                </a:ext>
              </a:extLst>
            </p:cNvPr>
            <p:cNvSpPr/>
            <p:nvPr/>
          </p:nvSpPr>
          <p:spPr>
            <a:xfrm>
              <a:off x="2190749" y="1219200"/>
              <a:ext cx="809625" cy="342900"/>
            </a:xfrm>
            <a:prstGeom prst="roundRect">
              <a:avLst>
                <a:gd name="adj" fmla="val 35417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A4901608-FC47-D9AC-D995-BA35C53C089C}"/>
                </a:ext>
              </a:extLst>
            </p:cNvPr>
            <p:cNvSpPr/>
            <p:nvPr/>
          </p:nvSpPr>
          <p:spPr>
            <a:xfrm>
              <a:off x="3121025" y="1219200"/>
              <a:ext cx="342900" cy="342900"/>
            </a:xfrm>
            <a:prstGeom prst="roundRect">
              <a:avLst>
                <a:gd name="adj" fmla="val 35417"/>
              </a:avLst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B56680FB-8062-B82E-528B-6258B451AA29}"/>
                </a:ext>
              </a:extLst>
            </p:cNvPr>
            <p:cNvSpPr/>
            <p:nvPr/>
          </p:nvSpPr>
          <p:spPr>
            <a:xfrm>
              <a:off x="3590925" y="1219200"/>
              <a:ext cx="342900" cy="342900"/>
            </a:xfrm>
            <a:prstGeom prst="roundRect">
              <a:avLst>
                <a:gd name="adj" fmla="val 35417"/>
              </a:avLst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>
              <a:noAutofit/>
            </a:bodyPr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5598973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898648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5" userDrawn="1">
          <p15:clr>
            <a:srgbClr val="FBAE40"/>
          </p15:clr>
        </p15:guide>
        <p15:guide id="2" orient="horz" pos="4110" userDrawn="1">
          <p15:clr>
            <a:srgbClr val="FBAE40"/>
          </p15:clr>
        </p15:guide>
        <p15:guide id="4" pos="483" userDrawn="1">
          <p15:clr>
            <a:srgbClr val="FBAE40"/>
          </p15:clr>
        </p15:guide>
        <p15:guide id="5" pos="7197" userDrawn="1">
          <p15:clr>
            <a:srgbClr val="FBAE40"/>
          </p15:clr>
        </p15:guide>
        <p15:guide id="6" pos="3840" userDrawn="1">
          <p15:clr>
            <a:srgbClr val="FBAE40"/>
          </p15:clr>
        </p15:guide>
        <p15:guide id="7" orient="horz" pos="216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DA675168-C680-1273-24F7-62858DFD26A7}"/>
              </a:ext>
            </a:extLst>
          </p:cNvPr>
          <p:cNvSpPr/>
          <p:nvPr userDrawn="1"/>
        </p:nvSpPr>
        <p:spPr>
          <a:xfrm>
            <a:off x="0" y="6189455"/>
            <a:ext cx="12192000" cy="668546"/>
          </a:xfrm>
          <a:custGeom>
            <a:avLst/>
            <a:gdLst>
              <a:gd name="connsiteX0" fmla="*/ 0 w 12192000"/>
              <a:gd name="connsiteY0" fmla="*/ 0 h 668546"/>
              <a:gd name="connsiteX1" fmla="*/ 335170 w 12192000"/>
              <a:gd name="connsiteY1" fmla="*/ 335170 h 668546"/>
              <a:gd name="connsiteX2" fmla="*/ 12192000 w 12192000"/>
              <a:gd name="connsiteY2" fmla="*/ 335170 h 668546"/>
              <a:gd name="connsiteX3" fmla="*/ 12192000 w 12192000"/>
              <a:gd name="connsiteY3" fmla="*/ 668546 h 668546"/>
              <a:gd name="connsiteX4" fmla="*/ 0 w 12192000"/>
              <a:gd name="connsiteY4" fmla="*/ 668546 h 668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68546">
                <a:moveTo>
                  <a:pt x="0" y="0"/>
                </a:moveTo>
                <a:cubicBezTo>
                  <a:pt x="0" y="185109"/>
                  <a:pt x="150061" y="335170"/>
                  <a:pt x="335170" y="335170"/>
                </a:cubicBezTo>
                <a:lnTo>
                  <a:pt x="12192000" y="335170"/>
                </a:lnTo>
                <a:lnTo>
                  <a:pt x="12192000" y="668546"/>
                </a:lnTo>
                <a:lnTo>
                  <a:pt x="0" y="66854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926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Light" panose="020B0300000000000000" pitchFamily="34" charset="-122"/>
              <a:ea typeface="思源黑体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Light" panose="020B0300000000000000" pitchFamily="34" charset="-122"/>
              <a:ea typeface="思源黑体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Light" panose="020B0300000000000000" pitchFamily="34" charset="-122"/>
              <a:ea typeface="思源黑体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思源黑体 Bold" panose="020B0800000000000000" pitchFamily="34" charset="-122"/>
              <a:ea typeface="思源黑体 Bold" panose="020B0800000000000000" pitchFamily="34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671674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.sv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27141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3" r:id="rId2"/>
    <p:sldLayoutId id="2147483662" r:id="rId3"/>
    <p:sldLayoutId id="2147483664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97603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506">
          <p15:clr>
            <a:srgbClr val="F26B43"/>
          </p15:clr>
        </p15:guide>
        <p15:guide id="4" pos="7174">
          <p15:clr>
            <a:srgbClr val="F26B43"/>
          </p15:clr>
        </p15:guide>
        <p15:guide id="5" orient="horz" pos="618">
          <p15:clr>
            <a:srgbClr val="F26B43"/>
          </p15:clr>
        </p15:guide>
        <p15:guide id="6" orient="horz" pos="392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image" Target="../media/image11.jp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10.png"/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id="{3AF67BCD-D60D-FDA8-B762-4288F34D8B61}"/>
              </a:ext>
            </a:extLst>
          </p:cNvPr>
          <p:cNvSpPr txBox="1"/>
          <p:nvPr/>
        </p:nvSpPr>
        <p:spPr>
          <a:xfrm>
            <a:off x="833384" y="1857375"/>
            <a:ext cx="5586466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8800" dirty="0">
                <a:solidFill>
                  <a:schemeClr val="accent1"/>
                </a:solidFill>
                <a:latin typeface="+mj-ea"/>
                <a:ea typeface="+mj-ea"/>
              </a:rPr>
              <a:t>商务极简风</a:t>
            </a:r>
            <a:endParaRPr lang="en-US" sz="88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2B39BE2-FE33-259D-BCAB-E7A36A5CCDF3}"/>
              </a:ext>
            </a:extLst>
          </p:cNvPr>
          <p:cNvSpPr txBox="1"/>
          <p:nvPr/>
        </p:nvSpPr>
        <p:spPr>
          <a:xfrm>
            <a:off x="833384" y="3173701"/>
            <a:ext cx="3635611" cy="110799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7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通用模板</a:t>
            </a:r>
            <a:endParaRPr lang="en-US" sz="7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05DB8BB8-D52B-624C-050A-06DA6C31A62B}"/>
              </a:ext>
            </a:extLst>
          </p:cNvPr>
          <p:cNvSpPr txBox="1"/>
          <p:nvPr/>
        </p:nvSpPr>
        <p:spPr>
          <a:xfrm>
            <a:off x="833384" y="4892359"/>
            <a:ext cx="1526059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汇  报  人：</a:t>
            </a:r>
            <a:endParaRPr lang="en-US" sz="2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8ADAA363-03D5-B403-2366-DC31DBB6A4A6}"/>
              </a:ext>
            </a:extLst>
          </p:cNvPr>
          <p:cNvSpPr txBox="1"/>
          <p:nvPr/>
        </p:nvSpPr>
        <p:spPr>
          <a:xfrm>
            <a:off x="833384" y="5413357"/>
            <a:ext cx="1514838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汇报时间：</a:t>
            </a:r>
            <a:endParaRPr lang="en-US" sz="2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7D867FF7-9DBB-69F3-C7E5-88B798955BCB}"/>
              </a:ext>
            </a:extLst>
          </p:cNvPr>
          <p:cNvSpPr txBox="1"/>
          <p:nvPr/>
        </p:nvSpPr>
        <p:spPr>
          <a:xfrm>
            <a:off x="2306723" y="4892359"/>
            <a:ext cx="908903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马格吉</a:t>
            </a:r>
            <a:endParaRPr lang="en-US" sz="2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801605FF-1F57-CDA1-8336-4073D0B7ECCF}"/>
              </a:ext>
            </a:extLst>
          </p:cNvPr>
          <p:cNvSpPr txBox="1"/>
          <p:nvPr/>
        </p:nvSpPr>
        <p:spPr>
          <a:xfrm>
            <a:off x="2306723" y="5413357"/>
            <a:ext cx="1692771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20XX.XX.XX</a:t>
            </a:r>
            <a:endParaRPr lang="en-US" sz="2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7921983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: 圆角 7">
            <a:extLst>
              <a:ext uri="{FF2B5EF4-FFF2-40B4-BE49-F238E27FC236}">
                <a16:creationId xmlns:a16="http://schemas.microsoft.com/office/drawing/2014/main" id="{FC2FC46D-CD64-DFFE-EE77-BFCABB0E517A}"/>
              </a:ext>
            </a:extLst>
          </p:cNvPr>
          <p:cNvSpPr/>
          <p:nvPr/>
        </p:nvSpPr>
        <p:spPr>
          <a:xfrm>
            <a:off x="1226360" y="4557486"/>
            <a:ext cx="10198878" cy="1542798"/>
          </a:xfrm>
          <a:prstGeom prst="roundRect">
            <a:avLst>
              <a:gd name="adj" fmla="val 6148"/>
            </a:avLst>
          </a:prstGeom>
          <a:solidFill>
            <a:schemeClr val="accent2"/>
          </a:solidFill>
          <a:ln>
            <a:solidFill>
              <a:schemeClr val="accent2"/>
            </a:solidFill>
          </a:ln>
          <a:effectLst>
            <a:outerShdw blurRad="254000" dist="152400" dir="2700000" algn="tl" rotWithShape="0">
              <a:schemeClr val="accent2">
                <a:lumMod val="9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F70A4A03-1C85-5510-2DAB-48872A7ECC53}"/>
              </a:ext>
            </a:extLst>
          </p:cNvPr>
          <p:cNvSpPr/>
          <p:nvPr/>
        </p:nvSpPr>
        <p:spPr>
          <a:xfrm>
            <a:off x="2026549" y="971550"/>
            <a:ext cx="1758845" cy="254462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26E69EA-476B-7751-B498-9BA8C53BA828}"/>
              </a:ext>
            </a:extLst>
          </p:cNvPr>
          <p:cNvSpPr txBox="1"/>
          <p:nvPr/>
        </p:nvSpPr>
        <p:spPr>
          <a:xfrm>
            <a:off x="376184" y="57370"/>
            <a:ext cx="1357744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8800" dirty="0">
                <a:solidFill>
                  <a:schemeClr val="accent2"/>
                </a:solidFill>
                <a:latin typeface="+mj-ea"/>
                <a:ea typeface="+mj-ea"/>
              </a:rPr>
              <a:t>02</a:t>
            </a:r>
            <a:endParaRPr lang="en-US" sz="8800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F7C9373-F6E8-81A9-0BD6-C7464908C874}"/>
              </a:ext>
            </a:extLst>
          </p:cNvPr>
          <p:cNvSpPr txBox="1"/>
          <p:nvPr/>
        </p:nvSpPr>
        <p:spPr>
          <a:xfrm>
            <a:off x="764804" y="757716"/>
            <a:ext cx="2231380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4400" i="1" dirty="0">
                <a:solidFill>
                  <a:schemeClr val="accent1"/>
                </a:solidFill>
                <a:latin typeface="+mj-ea"/>
                <a:ea typeface="+mj-ea"/>
              </a:rPr>
              <a:t>图片排版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44D1BF9-F702-D72E-16F5-A78CDFD6A415}"/>
              </a:ext>
            </a:extLst>
          </p:cNvPr>
          <p:cNvSpPr txBox="1"/>
          <p:nvPr/>
        </p:nvSpPr>
        <p:spPr>
          <a:xfrm>
            <a:off x="1226360" y="350065"/>
            <a:ext cx="2744341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800" i="1" dirty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noFill/>
                <a:latin typeface="+mj-ea"/>
                <a:ea typeface="+mj-ea"/>
              </a:rPr>
              <a:t>IMAGE LAYOUT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A25F453C-1AB8-84EF-5681-A100C83BBF64}"/>
              </a:ext>
            </a:extLst>
          </p:cNvPr>
          <p:cNvSpPr/>
          <p:nvPr/>
        </p:nvSpPr>
        <p:spPr>
          <a:xfrm>
            <a:off x="766763" y="1842475"/>
            <a:ext cx="4806723" cy="4257809"/>
          </a:xfrm>
          <a:prstGeom prst="roundRect">
            <a:avLst>
              <a:gd name="adj" fmla="val 8432"/>
            </a:avLst>
          </a:prstGeom>
          <a:blipFill>
            <a:blip r:embed="rId3"/>
            <a:srcRect/>
            <a:stretch>
              <a:fillRect t="-68291" b="-1047"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F7B86A44-07A2-D972-B0EF-6017D58B02DB}"/>
              </a:ext>
            </a:extLst>
          </p:cNvPr>
          <p:cNvSpPr>
            <a:spLocks/>
          </p:cNvSpPr>
          <p:nvPr/>
        </p:nvSpPr>
        <p:spPr>
          <a:xfrm>
            <a:off x="6033083" y="4777993"/>
            <a:ext cx="1421849" cy="1101785"/>
          </a:xfrm>
          <a:prstGeom prst="roundRect">
            <a:avLst>
              <a:gd name="adj" fmla="val 8773"/>
            </a:avLst>
          </a:prstGeom>
          <a:blipFill>
            <a:blip r:embed="rId4"/>
            <a:srcRect/>
            <a:stretch>
              <a:fillRect t="-46787" b="-46787"/>
            </a:stretch>
          </a:blip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611F322A-B2B4-31A6-3F96-C730F7AF5C75}"/>
              </a:ext>
            </a:extLst>
          </p:cNvPr>
          <p:cNvSpPr>
            <a:spLocks/>
          </p:cNvSpPr>
          <p:nvPr/>
        </p:nvSpPr>
        <p:spPr>
          <a:xfrm>
            <a:off x="7788437" y="4777993"/>
            <a:ext cx="1421849" cy="1101785"/>
          </a:xfrm>
          <a:prstGeom prst="roundRect">
            <a:avLst>
              <a:gd name="adj" fmla="val 8773"/>
            </a:avLst>
          </a:prstGeom>
          <a:blipFill>
            <a:blip r:embed="rId5"/>
            <a:srcRect/>
            <a:stretch>
              <a:fillRect l="-484" t="-35858" r="-57430"/>
            </a:stretch>
          </a:blip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0633AB0A-C694-07A0-3D74-5F407C765D6A}"/>
              </a:ext>
            </a:extLst>
          </p:cNvPr>
          <p:cNvSpPr>
            <a:spLocks/>
          </p:cNvSpPr>
          <p:nvPr/>
        </p:nvSpPr>
        <p:spPr>
          <a:xfrm>
            <a:off x="9543791" y="4777993"/>
            <a:ext cx="1421849" cy="1101785"/>
          </a:xfrm>
          <a:prstGeom prst="roundRect">
            <a:avLst>
              <a:gd name="adj" fmla="val 8773"/>
            </a:avLst>
          </a:prstGeom>
          <a:blipFill>
            <a:blip r:embed="rId6"/>
            <a:srcRect/>
            <a:stretch>
              <a:fillRect t="-39505" b="-54047"/>
            </a:stretch>
          </a:blip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D2BBBA03-B7A6-97F9-9DC2-16CD5B09B476}"/>
              </a:ext>
            </a:extLst>
          </p:cNvPr>
          <p:cNvSpPr txBox="1"/>
          <p:nvPr/>
        </p:nvSpPr>
        <p:spPr>
          <a:xfrm>
            <a:off x="6064412" y="1514099"/>
            <a:ext cx="2430073" cy="54072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能放整整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100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只黄色一捏就会发出叽咕叽咕声音的橡胶鸭子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DA665E3E-D980-FE59-06CF-826EA809001E}"/>
              </a:ext>
            </a:extLst>
          </p:cNvPr>
          <p:cNvSpPr txBox="1"/>
          <p:nvPr/>
        </p:nvSpPr>
        <p:spPr>
          <a:xfrm>
            <a:off x="6064412" y="1226156"/>
            <a:ext cx="1609725" cy="27699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just">
              <a:spcAft>
                <a:spcPts val="600"/>
              </a:spcAft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阿里巴巴普惠体 L" panose="00020600040101010101" pitchFamily="18" charset="-122"/>
              </a:rPr>
              <a:t>卖点一：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5D38C907-786C-A5B3-778E-3FE90A9DD854}"/>
              </a:ext>
            </a:extLst>
          </p:cNvPr>
          <p:cNvSpPr txBox="1"/>
          <p:nvPr/>
        </p:nvSpPr>
        <p:spPr>
          <a:xfrm>
            <a:off x="8995164" y="1514099"/>
            <a:ext cx="2430073" cy="54072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能放整整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100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只黄色一捏就会发出叽咕叽咕声音的橡胶鸭子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79331DF9-5764-6E55-F31F-120DCF338964}"/>
              </a:ext>
            </a:extLst>
          </p:cNvPr>
          <p:cNvSpPr txBox="1"/>
          <p:nvPr/>
        </p:nvSpPr>
        <p:spPr>
          <a:xfrm>
            <a:off x="8995164" y="1226156"/>
            <a:ext cx="1609725" cy="27699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just">
              <a:spcAft>
                <a:spcPts val="600"/>
              </a:spcAft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阿里巴巴普惠体 L" panose="00020600040101010101" pitchFamily="18" charset="-122"/>
              </a:rPr>
              <a:t>卖点二：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B71F27F7-905B-7511-1E90-867151AD984F}"/>
              </a:ext>
            </a:extLst>
          </p:cNvPr>
          <p:cNvSpPr txBox="1"/>
          <p:nvPr/>
        </p:nvSpPr>
        <p:spPr>
          <a:xfrm>
            <a:off x="6064412" y="2646835"/>
            <a:ext cx="2430073" cy="54072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能放整整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100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只黄色一捏就会发出叽咕叽咕声音的橡胶鸭子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D39DDAB9-2248-6A29-B0F7-1D99D007E28A}"/>
              </a:ext>
            </a:extLst>
          </p:cNvPr>
          <p:cNvSpPr txBox="1"/>
          <p:nvPr/>
        </p:nvSpPr>
        <p:spPr>
          <a:xfrm>
            <a:off x="6064412" y="2358892"/>
            <a:ext cx="1609725" cy="27699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just">
              <a:spcAft>
                <a:spcPts val="600"/>
              </a:spcAft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阿里巴巴普惠体 L" panose="00020600040101010101" pitchFamily="18" charset="-122"/>
              </a:rPr>
              <a:t>卖点三：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AF9E6CAF-C71C-6F74-F69F-E0E39D8554DE}"/>
              </a:ext>
            </a:extLst>
          </p:cNvPr>
          <p:cNvSpPr txBox="1"/>
          <p:nvPr/>
        </p:nvSpPr>
        <p:spPr>
          <a:xfrm>
            <a:off x="8995164" y="2646835"/>
            <a:ext cx="2430073" cy="54072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能放整整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100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只黄色一捏就会发出叽咕叽咕声音的橡胶鸭子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7A0F31A8-9F55-3A5E-5921-601D2A036DBA}"/>
              </a:ext>
            </a:extLst>
          </p:cNvPr>
          <p:cNvSpPr txBox="1"/>
          <p:nvPr/>
        </p:nvSpPr>
        <p:spPr>
          <a:xfrm>
            <a:off x="8995164" y="2358892"/>
            <a:ext cx="1609725" cy="27699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just">
              <a:spcAft>
                <a:spcPts val="600"/>
              </a:spcAft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阿里巴巴普惠体 L" panose="00020600040101010101" pitchFamily="18" charset="-122"/>
              </a:rPr>
              <a:t>卖点四：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01480B1B-0A75-FEDE-D94E-05D0492537F0}"/>
              </a:ext>
            </a:extLst>
          </p:cNvPr>
          <p:cNvSpPr txBox="1"/>
          <p:nvPr/>
        </p:nvSpPr>
        <p:spPr>
          <a:xfrm>
            <a:off x="6064412" y="3779571"/>
            <a:ext cx="2430073" cy="54072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能放整整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100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只黄色一捏就会发出叽咕叽咕声音的橡胶鸭子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C744AA11-2E6F-025C-482D-D1FFB3277C8B}"/>
              </a:ext>
            </a:extLst>
          </p:cNvPr>
          <p:cNvSpPr txBox="1"/>
          <p:nvPr/>
        </p:nvSpPr>
        <p:spPr>
          <a:xfrm>
            <a:off x="6064412" y="3491628"/>
            <a:ext cx="1609725" cy="27699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just">
              <a:spcAft>
                <a:spcPts val="600"/>
              </a:spcAft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阿里巴巴普惠体 L" panose="00020600040101010101" pitchFamily="18" charset="-122"/>
              </a:rPr>
              <a:t>卖点五：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DC98D587-1E3A-4C23-E07B-358CBF941C46}"/>
              </a:ext>
            </a:extLst>
          </p:cNvPr>
          <p:cNvSpPr txBox="1"/>
          <p:nvPr/>
        </p:nvSpPr>
        <p:spPr>
          <a:xfrm>
            <a:off x="8995164" y="3779571"/>
            <a:ext cx="2430073" cy="54072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能放整整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100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只黄色一捏就会发出叽咕叽咕声音的橡胶鸭子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95D666DB-9EB7-2F1A-AAAA-875843D34AAE}"/>
              </a:ext>
            </a:extLst>
          </p:cNvPr>
          <p:cNvSpPr txBox="1"/>
          <p:nvPr/>
        </p:nvSpPr>
        <p:spPr>
          <a:xfrm>
            <a:off x="8995164" y="3491628"/>
            <a:ext cx="1609725" cy="27699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just">
              <a:spcAft>
                <a:spcPts val="600"/>
              </a:spcAft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阿里巴巴普惠体 L" panose="00020600040101010101" pitchFamily="18" charset="-122"/>
              </a:rPr>
              <a:t>卖点六：</a:t>
            </a:r>
          </a:p>
        </p:txBody>
      </p:sp>
      <p:sp>
        <p:nvSpPr>
          <p:cNvPr id="34" name="矩形: 单圆角 33">
            <a:extLst>
              <a:ext uri="{FF2B5EF4-FFF2-40B4-BE49-F238E27FC236}">
                <a16:creationId xmlns:a16="http://schemas.microsoft.com/office/drawing/2014/main" id="{6F628278-5A3E-B34E-D6F4-023E9990C401}"/>
              </a:ext>
            </a:extLst>
          </p:cNvPr>
          <p:cNvSpPr/>
          <p:nvPr/>
        </p:nvSpPr>
        <p:spPr>
          <a:xfrm flipV="1">
            <a:off x="766763" y="1842475"/>
            <a:ext cx="2857500" cy="467347"/>
          </a:xfrm>
          <a:prstGeom prst="round1Rect">
            <a:avLst>
              <a:gd name="adj" fmla="val 452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1B8196A4-A8FA-9977-E263-BB2C92AB1789}"/>
              </a:ext>
            </a:extLst>
          </p:cNvPr>
          <p:cNvSpPr txBox="1"/>
          <p:nvPr/>
        </p:nvSpPr>
        <p:spPr>
          <a:xfrm>
            <a:off x="940696" y="1929869"/>
            <a:ext cx="1185865" cy="276999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r>
              <a:rPr lang="zh-CN" altLang="en-US" dirty="0">
                <a:solidFill>
                  <a:schemeClr val="accent2"/>
                </a:solidFill>
                <a:latin typeface="+mj-ea"/>
                <a:ea typeface="+mj-ea"/>
              </a:rPr>
              <a:t>尊贵大浴缸</a:t>
            </a:r>
            <a:endParaRPr lang="en-US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3114C259-194F-2EEB-AC78-F7315E2742C0}"/>
              </a:ext>
            </a:extLst>
          </p:cNvPr>
          <p:cNvSpPr txBox="1"/>
          <p:nvPr/>
        </p:nvSpPr>
        <p:spPr>
          <a:xfrm>
            <a:off x="2194492" y="2064577"/>
            <a:ext cx="1185865" cy="123111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r>
              <a:rPr lang="en-US" altLang="zh-CN" sz="800" dirty="0">
                <a:solidFill>
                  <a:schemeClr val="accent2"/>
                </a:solidFill>
              </a:rPr>
              <a:t>PREMIUM LARGE BATHTUB</a:t>
            </a:r>
            <a:endParaRPr lang="en-US" sz="2400" dirty="0">
              <a:solidFill>
                <a:schemeClr val="accent2"/>
              </a:solidFill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FCE223F3-11AE-6607-1554-A4549469D78D}"/>
              </a:ext>
            </a:extLst>
          </p:cNvPr>
          <p:cNvSpPr txBox="1"/>
          <p:nvPr/>
        </p:nvSpPr>
        <p:spPr>
          <a:xfrm>
            <a:off x="2098842" y="1918904"/>
            <a:ext cx="135162" cy="307777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r>
              <a:rPr lang="en-US" altLang="zh-CN" sz="2000" dirty="0">
                <a:solidFill>
                  <a:schemeClr val="accent2"/>
                </a:solidFill>
              </a:rPr>
              <a:t>/</a:t>
            </a:r>
            <a:endParaRPr lang="en-US" sz="6600" dirty="0">
              <a:solidFill>
                <a:schemeClr val="accent2"/>
              </a:solidFill>
            </a:endParaRPr>
          </a:p>
        </p:txBody>
      </p:sp>
      <p:sp>
        <p:nvSpPr>
          <p:cNvPr id="39" name="空心弧 38">
            <a:extLst>
              <a:ext uri="{FF2B5EF4-FFF2-40B4-BE49-F238E27FC236}">
                <a16:creationId xmlns:a16="http://schemas.microsoft.com/office/drawing/2014/main" id="{202FBB17-D6DC-921B-63DD-801CE51BC38F}"/>
              </a:ext>
            </a:extLst>
          </p:cNvPr>
          <p:cNvSpPr/>
          <p:nvPr/>
        </p:nvSpPr>
        <p:spPr>
          <a:xfrm>
            <a:off x="5962988" y="1133636"/>
            <a:ext cx="202848" cy="202848"/>
          </a:xfrm>
          <a:prstGeom prst="blockArc">
            <a:avLst>
              <a:gd name="adj1" fmla="val 5380107"/>
              <a:gd name="adj2" fmla="val 137675"/>
              <a:gd name="adj3" fmla="val 25263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0" name="空心弧 39">
            <a:extLst>
              <a:ext uri="{FF2B5EF4-FFF2-40B4-BE49-F238E27FC236}">
                <a16:creationId xmlns:a16="http://schemas.microsoft.com/office/drawing/2014/main" id="{15C47CD1-802E-F3E7-0EE5-6448CFDC513D}"/>
              </a:ext>
            </a:extLst>
          </p:cNvPr>
          <p:cNvSpPr/>
          <p:nvPr/>
        </p:nvSpPr>
        <p:spPr>
          <a:xfrm>
            <a:off x="5962988" y="2266372"/>
            <a:ext cx="202848" cy="202848"/>
          </a:xfrm>
          <a:prstGeom prst="blockArc">
            <a:avLst>
              <a:gd name="adj1" fmla="val 5380107"/>
              <a:gd name="adj2" fmla="val 137675"/>
              <a:gd name="adj3" fmla="val 25263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1" name="空心弧 40">
            <a:extLst>
              <a:ext uri="{FF2B5EF4-FFF2-40B4-BE49-F238E27FC236}">
                <a16:creationId xmlns:a16="http://schemas.microsoft.com/office/drawing/2014/main" id="{7B30722F-8F5D-856F-9CD8-5E620170D938}"/>
              </a:ext>
            </a:extLst>
          </p:cNvPr>
          <p:cNvSpPr/>
          <p:nvPr/>
        </p:nvSpPr>
        <p:spPr>
          <a:xfrm>
            <a:off x="5962988" y="3399832"/>
            <a:ext cx="202848" cy="202848"/>
          </a:xfrm>
          <a:prstGeom prst="blockArc">
            <a:avLst>
              <a:gd name="adj1" fmla="val 5380107"/>
              <a:gd name="adj2" fmla="val 137675"/>
              <a:gd name="adj3" fmla="val 25263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2" name="空心弧 41">
            <a:extLst>
              <a:ext uri="{FF2B5EF4-FFF2-40B4-BE49-F238E27FC236}">
                <a16:creationId xmlns:a16="http://schemas.microsoft.com/office/drawing/2014/main" id="{84434548-5C48-A4D5-CE13-9DEF3DD99A74}"/>
              </a:ext>
            </a:extLst>
          </p:cNvPr>
          <p:cNvSpPr/>
          <p:nvPr/>
        </p:nvSpPr>
        <p:spPr>
          <a:xfrm>
            <a:off x="8893740" y="1133636"/>
            <a:ext cx="202848" cy="202848"/>
          </a:xfrm>
          <a:prstGeom prst="blockArc">
            <a:avLst>
              <a:gd name="adj1" fmla="val 5380107"/>
              <a:gd name="adj2" fmla="val 137675"/>
              <a:gd name="adj3" fmla="val 25263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3" name="空心弧 42">
            <a:extLst>
              <a:ext uri="{FF2B5EF4-FFF2-40B4-BE49-F238E27FC236}">
                <a16:creationId xmlns:a16="http://schemas.microsoft.com/office/drawing/2014/main" id="{049771C5-B9DC-FC04-90C4-8045E2E2475B}"/>
              </a:ext>
            </a:extLst>
          </p:cNvPr>
          <p:cNvSpPr/>
          <p:nvPr/>
        </p:nvSpPr>
        <p:spPr>
          <a:xfrm>
            <a:off x="8893740" y="2266372"/>
            <a:ext cx="202848" cy="202848"/>
          </a:xfrm>
          <a:prstGeom prst="blockArc">
            <a:avLst>
              <a:gd name="adj1" fmla="val 5380107"/>
              <a:gd name="adj2" fmla="val 137675"/>
              <a:gd name="adj3" fmla="val 25263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4" name="空心弧 43">
            <a:extLst>
              <a:ext uri="{FF2B5EF4-FFF2-40B4-BE49-F238E27FC236}">
                <a16:creationId xmlns:a16="http://schemas.microsoft.com/office/drawing/2014/main" id="{04F17EC8-5AD7-AF3E-8D07-755B555D2B82}"/>
              </a:ext>
            </a:extLst>
          </p:cNvPr>
          <p:cNvSpPr/>
          <p:nvPr/>
        </p:nvSpPr>
        <p:spPr>
          <a:xfrm>
            <a:off x="8893740" y="3399832"/>
            <a:ext cx="202848" cy="202848"/>
          </a:xfrm>
          <a:prstGeom prst="blockArc">
            <a:avLst>
              <a:gd name="adj1" fmla="val 5380107"/>
              <a:gd name="adj2" fmla="val 137675"/>
              <a:gd name="adj3" fmla="val 25263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46326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: 圆角 8">
            <a:extLst>
              <a:ext uri="{FF2B5EF4-FFF2-40B4-BE49-F238E27FC236}">
                <a16:creationId xmlns:a16="http://schemas.microsoft.com/office/drawing/2014/main" id="{A8666C86-50B2-AC54-7937-D6F5390D8979}"/>
              </a:ext>
            </a:extLst>
          </p:cNvPr>
          <p:cNvSpPr/>
          <p:nvPr/>
        </p:nvSpPr>
        <p:spPr>
          <a:xfrm>
            <a:off x="4258118" y="2033742"/>
            <a:ext cx="3675764" cy="3878760"/>
          </a:xfrm>
          <a:prstGeom prst="roundRect">
            <a:avLst>
              <a:gd name="adj" fmla="val 6148"/>
            </a:avLst>
          </a:prstGeom>
          <a:solidFill>
            <a:schemeClr val="accent2"/>
          </a:solidFill>
          <a:ln>
            <a:solidFill>
              <a:schemeClr val="accent2"/>
            </a:solidFill>
          </a:ln>
          <a:effectLst>
            <a:outerShdw blurRad="254000" dist="152400" dir="2700000" algn="tl" rotWithShape="0">
              <a:schemeClr val="accent2">
                <a:lumMod val="9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8C599AC7-2688-2538-7C72-EB89D0D76D8B}"/>
              </a:ext>
            </a:extLst>
          </p:cNvPr>
          <p:cNvSpPr/>
          <p:nvPr/>
        </p:nvSpPr>
        <p:spPr>
          <a:xfrm>
            <a:off x="2026549" y="971550"/>
            <a:ext cx="1758845" cy="254462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87D2325-772A-D986-D3EC-C3FCAEF94261}"/>
              </a:ext>
            </a:extLst>
          </p:cNvPr>
          <p:cNvSpPr txBox="1"/>
          <p:nvPr/>
        </p:nvSpPr>
        <p:spPr>
          <a:xfrm>
            <a:off x="376184" y="57370"/>
            <a:ext cx="1357744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8800" dirty="0">
                <a:solidFill>
                  <a:schemeClr val="accent2"/>
                </a:solidFill>
                <a:latin typeface="+mj-ea"/>
                <a:ea typeface="+mj-ea"/>
              </a:rPr>
              <a:t>02</a:t>
            </a:r>
            <a:endParaRPr lang="en-US" sz="8800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73706F1-FB44-FECD-6FC0-BB865C7DC132}"/>
              </a:ext>
            </a:extLst>
          </p:cNvPr>
          <p:cNvSpPr txBox="1"/>
          <p:nvPr/>
        </p:nvSpPr>
        <p:spPr>
          <a:xfrm>
            <a:off x="764804" y="757716"/>
            <a:ext cx="2231380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4400" i="1" dirty="0">
                <a:solidFill>
                  <a:schemeClr val="accent1"/>
                </a:solidFill>
                <a:latin typeface="+mj-ea"/>
                <a:ea typeface="+mj-ea"/>
              </a:rPr>
              <a:t>图片排版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771BF3C-C366-AB19-60EB-244FEFE2F20B}"/>
              </a:ext>
            </a:extLst>
          </p:cNvPr>
          <p:cNvSpPr txBox="1"/>
          <p:nvPr/>
        </p:nvSpPr>
        <p:spPr>
          <a:xfrm>
            <a:off x="1226360" y="350065"/>
            <a:ext cx="2744341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800" i="1" dirty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noFill/>
                <a:latin typeface="+mj-ea"/>
                <a:ea typeface="+mj-ea"/>
              </a:rPr>
              <a:t>IMAGE LAYOUT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9689EBD5-B5CA-F21F-1EDC-8A1633596D80}"/>
              </a:ext>
            </a:extLst>
          </p:cNvPr>
          <p:cNvSpPr/>
          <p:nvPr/>
        </p:nvSpPr>
        <p:spPr>
          <a:xfrm>
            <a:off x="4479942" y="2267814"/>
            <a:ext cx="3232118" cy="3410616"/>
          </a:xfrm>
          <a:prstGeom prst="roundRect">
            <a:avLst>
              <a:gd name="adj" fmla="val 8432"/>
            </a:avLst>
          </a:prstGeom>
          <a:blipFill>
            <a:blip r:embed="rId3"/>
            <a:srcRect/>
            <a:stretch>
              <a:fillRect t="-41925" b="-225"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DAC4B53B-14E9-B319-F26C-D390DC1B6ECA}"/>
              </a:ext>
            </a:extLst>
          </p:cNvPr>
          <p:cNvSpPr/>
          <p:nvPr/>
        </p:nvSpPr>
        <p:spPr>
          <a:xfrm>
            <a:off x="795323" y="2478802"/>
            <a:ext cx="2832228" cy="2988640"/>
          </a:xfrm>
          <a:prstGeom prst="roundRect">
            <a:avLst>
              <a:gd name="adj" fmla="val 6148"/>
            </a:avLst>
          </a:prstGeom>
          <a:solidFill>
            <a:schemeClr val="accent2"/>
          </a:solidFill>
          <a:ln>
            <a:solidFill>
              <a:schemeClr val="accent2"/>
            </a:solidFill>
          </a:ln>
          <a:effectLst>
            <a:outerShdw blurRad="254000" dist="152400" dir="2700000" algn="tl" rotWithShape="0">
              <a:schemeClr val="accent2">
                <a:lumMod val="9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36D7849D-68F3-6AC4-70D3-D1C929A7E608}"/>
              </a:ext>
            </a:extLst>
          </p:cNvPr>
          <p:cNvSpPr/>
          <p:nvPr/>
        </p:nvSpPr>
        <p:spPr>
          <a:xfrm>
            <a:off x="966242" y="2659158"/>
            <a:ext cx="2490392" cy="2627928"/>
          </a:xfrm>
          <a:prstGeom prst="roundRect">
            <a:avLst>
              <a:gd name="adj" fmla="val 8432"/>
            </a:avLst>
          </a:prstGeom>
          <a:blipFill>
            <a:blip r:embed="rId3"/>
            <a:srcRect/>
            <a:stretch>
              <a:fillRect t="-41925" b="-225"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BAB22200-2C44-8A0F-64C8-98949FE67F07}"/>
              </a:ext>
            </a:extLst>
          </p:cNvPr>
          <p:cNvSpPr/>
          <p:nvPr/>
        </p:nvSpPr>
        <p:spPr>
          <a:xfrm>
            <a:off x="8564447" y="2478802"/>
            <a:ext cx="2832228" cy="2988640"/>
          </a:xfrm>
          <a:prstGeom prst="roundRect">
            <a:avLst>
              <a:gd name="adj" fmla="val 6148"/>
            </a:avLst>
          </a:prstGeom>
          <a:solidFill>
            <a:schemeClr val="accent2"/>
          </a:solidFill>
          <a:ln>
            <a:solidFill>
              <a:schemeClr val="accent2"/>
            </a:solidFill>
          </a:ln>
          <a:effectLst>
            <a:outerShdw blurRad="254000" dist="152400" dir="2700000" algn="tl" rotWithShape="0">
              <a:schemeClr val="accent2">
                <a:lumMod val="9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51FB9193-6DF0-E487-3DCF-5EA8F3D7338A}"/>
              </a:ext>
            </a:extLst>
          </p:cNvPr>
          <p:cNvSpPr/>
          <p:nvPr/>
        </p:nvSpPr>
        <p:spPr>
          <a:xfrm>
            <a:off x="8735366" y="2659158"/>
            <a:ext cx="2490392" cy="2627928"/>
          </a:xfrm>
          <a:prstGeom prst="roundRect">
            <a:avLst>
              <a:gd name="adj" fmla="val 8432"/>
            </a:avLst>
          </a:prstGeom>
          <a:blipFill>
            <a:blip r:embed="rId3"/>
            <a:srcRect/>
            <a:stretch>
              <a:fillRect t="-41925" b="-225"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E59163D1-E0AB-C5EC-9F89-A4B4283F0D7C}"/>
              </a:ext>
            </a:extLst>
          </p:cNvPr>
          <p:cNvSpPr txBox="1"/>
          <p:nvPr/>
        </p:nvSpPr>
        <p:spPr>
          <a:xfrm>
            <a:off x="5036458" y="1491832"/>
            <a:ext cx="2119086" cy="369332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尊享套餐</a:t>
            </a:r>
            <a:r>
              <a:rPr lang="en-US" altLang="zh-CN" sz="2400" dirty="0">
                <a:solidFill>
                  <a:schemeClr val="accent1"/>
                </a:solidFill>
                <a:latin typeface="+mj-ea"/>
                <a:ea typeface="+mj-ea"/>
              </a:rPr>
              <a:t>B</a:t>
            </a:r>
            <a:endParaRPr lang="en-US" sz="24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5F9894D7-C50C-F7CF-771E-75CB63882766}"/>
              </a:ext>
            </a:extLst>
          </p:cNvPr>
          <p:cNvSpPr txBox="1"/>
          <p:nvPr/>
        </p:nvSpPr>
        <p:spPr>
          <a:xfrm>
            <a:off x="8921018" y="2097103"/>
            <a:ext cx="2119086" cy="276999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algn="ctr"/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尊享套餐</a:t>
            </a:r>
            <a:r>
              <a:rPr lang="en-US" altLang="zh-CN" dirty="0">
                <a:solidFill>
                  <a:schemeClr val="accent1"/>
                </a:solidFill>
                <a:latin typeface="+mj-ea"/>
                <a:ea typeface="+mj-ea"/>
              </a:rPr>
              <a:t>C</a:t>
            </a:r>
            <a:endParaRPr lang="en-US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BAF0FFE3-5D1B-E1F8-3FD1-EE6935F25A10}"/>
              </a:ext>
            </a:extLst>
          </p:cNvPr>
          <p:cNvSpPr txBox="1"/>
          <p:nvPr/>
        </p:nvSpPr>
        <p:spPr>
          <a:xfrm>
            <a:off x="1151894" y="2097103"/>
            <a:ext cx="2119086" cy="276999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algn="ctr"/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尊享套餐</a:t>
            </a:r>
            <a:r>
              <a:rPr lang="en-US" altLang="zh-CN" dirty="0">
                <a:solidFill>
                  <a:schemeClr val="accent1"/>
                </a:solidFill>
                <a:latin typeface="+mj-ea"/>
                <a:ea typeface="+mj-ea"/>
              </a:rPr>
              <a:t>A</a:t>
            </a:r>
            <a:endParaRPr lang="en-US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7759631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7">
            <a:extLst>
              <a:ext uri="{FF2B5EF4-FFF2-40B4-BE49-F238E27FC236}">
                <a16:creationId xmlns:a16="http://schemas.microsoft.com/office/drawing/2014/main" id="{910E0DA8-0263-0192-E20B-8F2F0863E9BE}"/>
              </a:ext>
            </a:extLst>
          </p:cNvPr>
          <p:cNvSpPr txBox="1"/>
          <p:nvPr/>
        </p:nvSpPr>
        <p:spPr>
          <a:xfrm>
            <a:off x="4816002" y="882305"/>
            <a:ext cx="2559996" cy="25545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16600" dirty="0">
                <a:solidFill>
                  <a:schemeClr val="accent2"/>
                </a:solidFill>
                <a:latin typeface="+mj-ea"/>
                <a:ea typeface="+mj-ea"/>
              </a:rPr>
              <a:t>03</a:t>
            </a:r>
            <a:endParaRPr lang="en-US" sz="16600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15132F17-AF9B-DC1F-D9FD-CB0AD49560A5}"/>
              </a:ext>
            </a:extLst>
          </p:cNvPr>
          <p:cNvSpPr txBox="1"/>
          <p:nvPr/>
        </p:nvSpPr>
        <p:spPr>
          <a:xfrm>
            <a:off x="3175326" y="2295730"/>
            <a:ext cx="5841343" cy="17697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11500" dirty="0">
                <a:solidFill>
                  <a:schemeClr val="accent1"/>
                </a:solidFill>
                <a:latin typeface="+mj-ea"/>
                <a:ea typeface="+mj-ea"/>
              </a:rPr>
              <a:t>图表样式</a:t>
            </a:r>
            <a:endParaRPr lang="en-US" sz="115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90D01E4F-26F8-7263-119F-9197DBED410E}"/>
              </a:ext>
            </a:extLst>
          </p:cNvPr>
          <p:cNvSpPr txBox="1"/>
          <p:nvPr/>
        </p:nvSpPr>
        <p:spPr>
          <a:xfrm>
            <a:off x="5078893" y="4065445"/>
            <a:ext cx="2034211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zh-CN" sz="2400" dirty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noFill/>
                <a:latin typeface="+mj-ea"/>
                <a:ea typeface="+mj-ea"/>
              </a:rPr>
              <a:t>CHART STYLE</a:t>
            </a:r>
            <a:endParaRPr lang="en-US" sz="2400" dirty="0"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  <a:noFill/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0342620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8C599AC7-2688-2538-7C72-EB89D0D76D8B}"/>
              </a:ext>
            </a:extLst>
          </p:cNvPr>
          <p:cNvSpPr/>
          <p:nvPr/>
        </p:nvSpPr>
        <p:spPr>
          <a:xfrm>
            <a:off x="2026549" y="971550"/>
            <a:ext cx="1758845" cy="254462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87D2325-772A-D986-D3EC-C3FCAEF94261}"/>
              </a:ext>
            </a:extLst>
          </p:cNvPr>
          <p:cNvSpPr txBox="1"/>
          <p:nvPr/>
        </p:nvSpPr>
        <p:spPr>
          <a:xfrm>
            <a:off x="376184" y="57370"/>
            <a:ext cx="1357744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8800" dirty="0">
                <a:solidFill>
                  <a:schemeClr val="accent2"/>
                </a:solidFill>
                <a:latin typeface="+mj-ea"/>
                <a:ea typeface="+mj-ea"/>
              </a:rPr>
              <a:t>03</a:t>
            </a:r>
            <a:endParaRPr lang="en-US" sz="8800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73706F1-FB44-FECD-6FC0-BB865C7DC132}"/>
              </a:ext>
            </a:extLst>
          </p:cNvPr>
          <p:cNvSpPr txBox="1"/>
          <p:nvPr/>
        </p:nvSpPr>
        <p:spPr>
          <a:xfrm>
            <a:off x="764804" y="757716"/>
            <a:ext cx="2231380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4400" i="1" dirty="0">
                <a:solidFill>
                  <a:schemeClr val="accent1"/>
                </a:solidFill>
                <a:latin typeface="+mj-ea"/>
                <a:ea typeface="+mj-ea"/>
              </a:rPr>
              <a:t>图表样式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771BF3C-C366-AB19-60EB-244FEFE2F20B}"/>
              </a:ext>
            </a:extLst>
          </p:cNvPr>
          <p:cNvSpPr txBox="1"/>
          <p:nvPr/>
        </p:nvSpPr>
        <p:spPr>
          <a:xfrm>
            <a:off x="1226360" y="350065"/>
            <a:ext cx="2374048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800" i="1" dirty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noFill/>
                <a:latin typeface="+mj-ea"/>
                <a:ea typeface="+mj-ea"/>
              </a:rPr>
              <a:t>CHART STYLE</a:t>
            </a: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74042576-CE19-41B8-6E53-2FB820FF43B2}"/>
              </a:ext>
            </a:extLst>
          </p:cNvPr>
          <p:cNvSpPr/>
          <p:nvPr/>
        </p:nvSpPr>
        <p:spPr>
          <a:xfrm>
            <a:off x="1422206" y="2702374"/>
            <a:ext cx="3498138" cy="34981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8" name="不完整圆 17">
            <a:extLst>
              <a:ext uri="{FF2B5EF4-FFF2-40B4-BE49-F238E27FC236}">
                <a16:creationId xmlns:a16="http://schemas.microsoft.com/office/drawing/2014/main" id="{201F266E-275C-B601-DC28-C75B44259F29}"/>
              </a:ext>
            </a:extLst>
          </p:cNvPr>
          <p:cNvSpPr/>
          <p:nvPr/>
        </p:nvSpPr>
        <p:spPr>
          <a:xfrm>
            <a:off x="1224450" y="2504619"/>
            <a:ext cx="3893650" cy="3893648"/>
          </a:xfrm>
          <a:prstGeom prst="pie">
            <a:avLst>
              <a:gd name="adj1" fmla="val 16195164"/>
              <a:gd name="adj2" fmla="val 3369135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7BC00E11-DA26-70A1-B89A-B8F079E9956A}"/>
              </a:ext>
            </a:extLst>
          </p:cNvPr>
          <p:cNvSpPr/>
          <p:nvPr/>
        </p:nvSpPr>
        <p:spPr>
          <a:xfrm>
            <a:off x="7271656" y="2702374"/>
            <a:ext cx="3498138" cy="34981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0" name="不完整圆 19">
            <a:extLst>
              <a:ext uri="{FF2B5EF4-FFF2-40B4-BE49-F238E27FC236}">
                <a16:creationId xmlns:a16="http://schemas.microsoft.com/office/drawing/2014/main" id="{81094167-FB89-2A9E-13DA-6E3A94D4DDA7}"/>
              </a:ext>
            </a:extLst>
          </p:cNvPr>
          <p:cNvSpPr/>
          <p:nvPr/>
        </p:nvSpPr>
        <p:spPr>
          <a:xfrm>
            <a:off x="7073900" y="2504619"/>
            <a:ext cx="3893650" cy="3893648"/>
          </a:xfrm>
          <a:prstGeom prst="pie">
            <a:avLst>
              <a:gd name="adj1" fmla="val 16195164"/>
              <a:gd name="adj2" fmla="val 20954408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8AB4FCEB-0743-7597-F974-22E6BCC4B42B}"/>
              </a:ext>
            </a:extLst>
          </p:cNvPr>
          <p:cNvSpPr txBox="1"/>
          <p:nvPr/>
        </p:nvSpPr>
        <p:spPr>
          <a:xfrm>
            <a:off x="1055056" y="4595858"/>
            <a:ext cx="1573844" cy="615553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algn="r"/>
            <a:r>
              <a:rPr lang="en-US" altLang="zh-CN" sz="4000" dirty="0">
                <a:solidFill>
                  <a:schemeClr val="accent1"/>
                </a:solidFill>
                <a:latin typeface="+mj-ea"/>
                <a:ea typeface="+mj-ea"/>
              </a:rPr>
              <a:t>57.3%</a:t>
            </a:r>
            <a:endParaRPr lang="en-US" sz="40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CCAB506A-0CA4-A032-8AD2-9DA9214D8F37}"/>
              </a:ext>
            </a:extLst>
          </p:cNvPr>
          <p:cNvSpPr txBox="1"/>
          <p:nvPr/>
        </p:nvSpPr>
        <p:spPr>
          <a:xfrm>
            <a:off x="1055056" y="4398103"/>
            <a:ext cx="1573844" cy="246221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algn="r"/>
            <a:r>
              <a:rPr lang="zh-CN" altLang="en-US" sz="1600" dirty="0">
                <a:solidFill>
                  <a:schemeClr val="accent1"/>
                </a:solidFill>
                <a:latin typeface="+mn-ea"/>
              </a:rPr>
              <a:t>仅购买一次</a:t>
            </a:r>
            <a:endParaRPr lang="en-US" sz="16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42ACEC96-B01C-CDD8-1DF7-B4BF7E80F892}"/>
              </a:ext>
            </a:extLst>
          </p:cNvPr>
          <p:cNvSpPr txBox="1"/>
          <p:nvPr/>
        </p:nvSpPr>
        <p:spPr>
          <a:xfrm>
            <a:off x="3445378" y="3782550"/>
            <a:ext cx="1573844" cy="615553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r>
              <a:rPr lang="en-US" altLang="zh-CN" sz="4000" dirty="0">
                <a:solidFill>
                  <a:schemeClr val="accent2"/>
                </a:solidFill>
                <a:latin typeface="+mj-ea"/>
                <a:ea typeface="+mj-ea"/>
              </a:rPr>
              <a:t>42.7%</a:t>
            </a:r>
            <a:endParaRPr lang="en-US" sz="4000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75C55357-BA5E-4B66-D443-F0346F2B0E48}"/>
              </a:ext>
            </a:extLst>
          </p:cNvPr>
          <p:cNvSpPr txBox="1"/>
          <p:nvPr/>
        </p:nvSpPr>
        <p:spPr>
          <a:xfrm>
            <a:off x="3445378" y="3584795"/>
            <a:ext cx="1573844" cy="246221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r>
              <a:rPr lang="zh-CN" altLang="en-US" sz="1600" dirty="0">
                <a:solidFill>
                  <a:schemeClr val="accent2"/>
                </a:solidFill>
                <a:latin typeface="+mn-ea"/>
              </a:rPr>
              <a:t>多次购买</a:t>
            </a:r>
            <a:endParaRPr lang="en-US" sz="1600" dirty="0">
              <a:solidFill>
                <a:schemeClr val="accent2"/>
              </a:solidFill>
              <a:latin typeface="+mn-ea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8AFD9F7C-CE9C-2172-9B97-5D8CA0583BF1}"/>
              </a:ext>
            </a:extLst>
          </p:cNvPr>
          <p:cNvSpPr txBox="1"/>
          <p:nvPr/>
        </p:nvSpPr>
        <p:spPr>
          <a:xfrm>
            <a:off x="7073900" y="4595858"/>
            <a:ext cx="1573844" cy="615553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algn="r"/>
            <a:r>
              <a:rPr lang="en-US" altLang="zh-CN" sz="4000" dirty="0">
                <a:solidFill>
                  <a:schemeClr val="accent1"/>
                </a:solidFill>
                <a:latin typeface="+mj-ea"/>
                <a:ea typeface="+mj-ea"/>
              </a:rPr>
              <a:t>78.6%</a:t>
            </a:r>
            <a:endParaRPr lang="en-US" sz="40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2292041F-0E99-5422-41FC-3299DEFFAC04}"/>
              </a:ext>
            </a:extLst>
          </p:cNvPr>
          <p:cNvSpPr txBox="1"/>
          <p:nvPr/>
        </p:nvSpPr>
        <p:spPr>
          <a:xfrm>
            <a:off x="7073900" y="4398103"/>
            <a:ext cx="1573844" cy="246221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algn="r"/>
            <a:r>
              <a:rPr lang="zh-CN" altLang="en-US" sz="1600" dirty="0">
                <a:solidFill>
                  <a:schemeClr val="accent1"/>
                </a:solidFill>
                <a:latin typeface="+mn-ea"/>
              </a:rPr>
              <a:t>未评论用户</a:t>
            </a:r>
            <a:endParaRPr lang="en-US" sz="16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ECF0FC13-7690-12F8-F9B2-044F418CA787}"/>
              </a:ext>
            </a:extLst>
          </p:cNvPr>
          <p:cNvSpPr txBox="1"/>
          <p:nvPr/>
        </p:nvSpPr>
        <p:spPr>
          <a:xfrm>
            <a:off x="9195950" y="3523239"/>
            <a:ext cx="1573844" cy="615553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r>
              <a:rPr lang="en-US" altLang="zh-CN" sz="4000" dirty="0">
                <a:solidFill>
                  <a:schemeClr val="accent2"/>
                </a:solidFill>
                <a:latin typeface="+mj-ea"/>
                <a:ea typeface="+mj-ea"/>
              </a:rPr>
              <a:t>21.4%</a:t>
            </a:r>
            <a:endParaRPr lang="en-US" sz="4000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9365A2E2-78FB-908D-EA10-80B5D4FD2B5C}"/>
              </a:ext>
            </a:extLst>
          </p:cNvPr>
          <p:cNvSpPr txBox="1"/>
          <p:nvPr/>
        </p:nvSpPr>
        <p:spPr>
          <a:xfrm>
            <a:off x="9195950" y="3325484"/>
            <a:ext cx="1573844" cy="246221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r>
              <a:rPr lang="zh-CN" altLang="en-US" sz="1600" dirty="0">
                <a:solidFill>
                  <a:schemeClr val="accent2"/>
                </a:solidFill>
                <a:latin typeface="+mn-ea"/>
              </a:rPr>
              <a:t>好评用户</a:t>
            </a:r>
            <a:endParaRPr lang="en-US" sz="1600" dirty="0">
              <a:solidFill>
                <a:schemeClr val="accent2"/>
              </a:solidFill>
              <a:latin typeface="+mn-ea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2E32E84C-2440-BBCD-6106-227168DE0FF4}"/>
              </a:ext>
            </a:extLst>
          </p:cNvPr>
          <p:cNvSpPr txBox="1"/>
          <p:nvPr/>
        </p:nvSpPr>
        <p:spPr>
          <a:xfrm>
            <a:off x="1422206" y="1805626"/>
            <a:ext cx="3498138" cy="430887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algn="ctr"/>
            <a:r>
              <a:rPr lang="zh-CN" altLang="en-US" sz="2800" dirty="0">
                <a:solidFill>
                  <a:schemeClr val="accent1"/>
                </a:solidFill>
                <a:latin typeface="+mj-ea"/>
                <a:ea typeface="+mj-ea"/>
              </a:rPr>
              <a:t>重复购买客户占比</a:t>
            </a:r>
            <a:endParaRPr lang="en-US" sz="28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DAFC53C8-D64A-9D21-272B-4A91C2F162F4}"/>
              </a:ext>
            </a:extLst>
          </p:cNvPr>
          <p:cNvSpPr txBox="1"/>
          <p:nvPr/>
        </p:nvSpPr>
        <p:spPr>
          <a:xfrm>
            <a:off x="7271656" y="1805626"/>
            <a:ext cx="3498138" cy="430887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algn="ctr"/>
            <a:r>
              <a:rPr lang="zh-CN" altLang="en-US" sz="2800" dirty="0">
                <a:solidFill>
                  <a:schemeClr val="accent1"/>
                </a:solidFill>
                <a:latin typeface="+mj-ea"/>
                <a:ea typeface="+mj-ea"/>
              </a:rPr>
              <a:t>好评客户占比</a:t>
            </a:r>
            <a:endParaRPr lang="en-US" sz="28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250816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8C599AC7-2688-2538-7C72-EB89D0D76D8B}"/>
              </a:ext>
            </a:extLst>
          </p:cNvPr>
          <p:cNvSpPr/>
          <p:nvPr/>
        </p:nvSpPr>
        <p:spPr>
          <a:xfrm>
            <a:off x="2026549" y="971550"/>
            <a:ext cx="1758845" cy="254462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87D2325-772A-D986-D3EC-C3FCAEF94261}"/>
              </a:ext>
            </a:extLst>
          </p:cNvPr>
          <p:cNvSpPr txBox="1"/>
          <p:nvPr/>
        </p:nvSpPr>
        <p:spPr>
          <a:xfrm>
            <a:off x="376184" y="57370"/>
            <a:ext cx="1357744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8800" dirty="0">
                <a:solidFill>
                  <a:schemeClr val="accent2"/>
                </a:solidFill>
                <a:latin typeface="+mj-ea"/>
                <a:ea typeface="+mj-ea"/>
              </a:rPr>
              <a:t>03</a:t>
            </a:r>
            <a:endParaRPr lang="en-US" sz="8800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73706F1-FB44-FECD-6FC0-BB865C7DC132}"/>
              </a:ext>
            </a:extLst>
          </p:cNvPr>
          <p:cNvSpPr txBox="1"/>
          <p:nvPr/>
        </p:nvSpPr>
        <p:spPr>
          <a:xfrm>
            <a:off x="764804" y="757716"/>
            <a:ext cx="2231380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4400" i="1" dirty="0">
                <a:solidFill>
                  <a:schemeClr val="accent1"/>
                </a:solidFill>
                <a:latin typeface="+mj-ea"/>
                <a:ea typeface="+mj-ea"/>
              </a:rPr>
              <a:t>图表样式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771BF3C-C366-AB19-60EB-244FEFE2F20B}"/>
              </a:ext>
            </a:extLst>
          </p:cNvPr>
          <p:cNvSpPr txBox="1"/>
          <p:nvPr/>
        </p:nvSpPr>
        <p:spPr>
          <a:xfrm>
            <a:off x="1226360" y="350065"/>
            <a:ext cx="2374048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800" i="1" dirty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noFill/>
                <a:latin typeface="+mj-ea"/>
                <a:ea typeface="+mj-ea"/>
              </a:rPr>
              <a:t>CHART STYLE</a:t>
            </a:r>
          </a:p>
        </p:txBody>
      </p:sp>
      <p:graphicFrame>
        <p:nvGraphicFramePr>
          <p:cNvPr id="9" name="图表 8">
            <a:extLst>
              <a:ext uri="{FF2B5EF4-FFF2-40B4-BE49-F238E27FC236}">
                <a16:creationId xmlns:a16="http://schemas.microsoft.com/office/drawing/2014/main" id="{CC1214D4-ECA0-FFE5-0ECD-D4262F27716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42415121"/>
              </p:ext>
            </p:extLst>
          </p:nvPr>
        </p:nvGraphicFramePr>
        <p:xfrm>
          <a:off x="766763" y="2365829"/>
          <a:ext cx="10658475" cy="40977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2" name="文本框 31">
            <a:extLst>
              <a:ext uri="{FF2B5EF4-FFF2-40B4-BE49-F238E27FC236}">
                <a16:creationId xmlns:a16="http://schemas.microsoft.com/office/drawing/2014/main" id="{84C33830-0F1E-BEF5-1CED-332E9EDF7F12}"/>
              </a:ext>
            </a:extLst>
          </p:cNvPr>
          <p:cNvSpPr txBox="1"/>
          <p:nvPr/>
        </p:nvSpPr>
        <p:spPr>
          <a:xfrm>
            <a:off x="2902857" y="1643842"/>
            <a:ext cx="6386286" cy="492443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algn="ctr"/>
            <a:r>
              <a:rPr lang="en-US" altLang="zh-CN" sz="3200" dirty="0">
                <a:solidFill>
                  <a:schemeClr val="accent1"/>
                </a:solidFill>
                <a:latin typeface="+mj-ea"/>
                <a:ea typeface="+mj-ea"/>
              </a:rPr>
              <a:t>20XX</a:t>
            </a:r>
            <a:r>
              <a:rPr lang="zh-CN" altLang="en-US" sz="3200" dirty="0">
                <a:solidFill>
                  <a:schemeClr val="accent1"/>
                </a:solidFill>
                <a:latin typeface="+mj-ea"/>
                <a:ea typeface="+mj-ea"/>
              </a:rPr>
              <a:t>年销售额</a:t>
            </a:r>
            <a:endParaRPr lang="en-US" sz="32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48254367-F46C-DED1-7C4B-A85DE049D99B}"/>
              </a:ext>
            </a:extLst>
          </p:cNvPr>
          <p:cNvCxnSpPr>
            <a:cxnSpLocks/>
          </p:cNvCxnSpPr>
          <p:nvPr/>
        </p:nvCxnSpPr>
        <p:spPr>
          <a:xfrm>
            <a:off x="2547938" y="3028497"/>
            <a:ext cx="557212" cy="0"/>
          </a:xfrm>
          <a:prstGeom prst="line">
            <a:avLst/>
          </a:prstGeom>
          <a:ln w="12700"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6D4FADF9-DA09-0ACF-256F-914D2C07805A}"/>
              </a:ext>
            </a:extLst>
          </p:cNvPr>
          <p:cNvCxnSpPr>
            <a:cxnSpLocks/>
          </p:cNvCxnSpPr>
          <p:nvPr/>
        </p:nvCxnSpPr>
        <p:spPr>
          <a:xfrm>
            <a:off x="2547938" y="4338185"/>
            <a:ext cx="557212" cy="0"/>
          </a:xfrm>
          <a:prstGeom prst="line">
            <a:avLst/>
          </a:prstGeom>
          <a:ln w="12700"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id="{0D07BEC4-C1D2-3EFE-CFC4-E14C4C760882}"/>
              </a:ext>
            </a:extLst>
          </p:cNvPr>
          <p:cNvCxnSpPr>
            <a:cxnSpLocks/>
          </p:cNvCxnSpPr>
          <p:nvPr/>
        </p:nvCxnSpPr>
        <p:spPr>
          <a:xfrm>
            <a:off x="2826544" y="3028497"/>
            <a:ext cx="0" cy="1309688"/>
          </a:xfrm>
          <a:prstGeom prst="straightConnector1">
            <a:avLst/>
          </a:prstGeom>
          <a:ln w="12700" cap="rnd">
            <a:round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文本框 33">
            <a:extLst>
              <a:ext uri="{FF2B5EF4-FFF2-40B4-BE49-F238E27FC236}">
                <a16:creationId xmlns:a16="http://schemas.microsoft.com/office/drawing/2014/main" id="{E42BAE55-E038-FF0F-306C-144F12B351A2}"/>
              </a:ext>
            </a:extLst>
          </p:cNvPr>
          <p:cNvSpPr txBox="1"/>
          <p:nvPr/>
        </p:nvSpPr>
        <p:spPr>
          <a:xfrm>
            <a:off x="2547938" y="3529453"/>
            <a:ext cx="557212" cy="30777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2000" dirty="0">
                <a:solidFill>
                  <a:schemeClr val="accent1"/>
                </a:solidFill>
                <a:latin typeface="+mn-ea"/>
              </a:rPr>
              <a:t>1.9</a:t>
            </a:r>
            <a:endParaRPr lang="en-US" sz="2000" dirty="0">
              <a:solidFill>
                <a:schemeClr val="accent1"/>
              </a:solidFill>
              <a:latin typeface="+mn-ea"/>
            </a:endParaRPr>
          </a:p>
        </p:txBody>
      </p: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937932B4-3E0D-AA2A-2AA6-25A58AFA328C}"/>
              </a:ext>
            </a:extLst>
          </p:cNvPr>
          <p:cNvCxnSpPr>
            <a:cxnSpLocks/>
          </p:cNvCxnSpPr>
          <p:nvPr/>
        </p:nvCxnSpPr>
        <p:spPr>
          <a:xfrm>
            <a:off x="4348163" y="2961822"/>
            <a:ext cx="557212" cy="0"/>
          </a:xfrm>
          <a:prstGeom prst="line">
            <a:avLst/>
          </a:prstGeom>
          <a:ln w="12700" cap="rnd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id="{0FB3D1C9-9717-2A5F-41E6-F1F66B56124E}"/>
              </a:ext>
            </a:extLst>
          </p:cNvPr>
          <p:cNvCxnSpPr>
            <a:cxnSpLocks/>
          </p:cNvCxnSpPr>
          <p:nvPr/>
        </p:nvCxnSpPr>
        <p:spPr>
          <a:xfrm>
            <a:off x="4348163" y="4271510"/>
            <a:ext cx="557212" cy="0"/>
          </a:xfrm>
          <a:prstGeom prst="line">
            <a:avLst/>
          </a:prstGeom>
          <a:ln w="12700" cap="rnd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箭头连接符 36">
            <a:extLst>
              <a:ext uri="{FF2B5EF4-FFF2-40B4-BE49-F238E27FC236}">
                <a16:creationId xmlns:a16="http://schemas.microsoft.com/office/drawing/2014/main" id="{7A62D645-44AB-7BE4-F5F3-501E303DCDF0}"/>
              </a:ext>
            </a:extLst>
          </p:cNvPr>
          <p:cNvCxnSpPr>
            <a:cxnSpLocks/>
          </p:cNvCxnSpPr>
          <p:nvPr/>
        </p:nvCxnSpPr>
        <p:spPr>
          <a:xfrm>
            <a:off x="4626769" y="2961822"/>
            <a:ext cx="0" cy="1309688"/>
          </a:xfrm>
          <a:prstGeom prst="straightConnector1">
            <a:avLst/>
          </a:prstGeom>
          <a:ln w="12700" cap="rnd">
            <a:solidFill>
              <a:schemeClr val="accent2"/>
            </a:solidFill>
            <a:round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本框 37">
            <a:extLst>
              <a:ext uri="{FF2B5EF4-FFF2-40B4-BE49-F238E27FC236}">
                <a16:creationId xmlns:a16="http://schemas.microsoft.com/office/drawing/2014/main" id="{C107A8F7-9B49-9F7A-DDD7-347022B50E71}"/>
              </a:ext>
            </a:extLst>
          </p:cNvPr>
          <p:cNvSpPr txBox="1"/>
          <p:nvPr/>
        </p:nvSpPr>
        <p:spPr>
          <a:xfrm>
            <a:off x="4348163" y="3462778"/>
            <a:ext cx="557212" cy="30777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2000" dirty="0">
                <a:solidFill>
                  <a:schemeClr val="accent2"/>
                </a:solidFill>
                <a:latin typeface="+mn-ea"/>
              </a:rPr>
              <a:t>1.9</a:t>
            </a:r>
            <a:endParaRPr lang="en-US" sz="2000" dirty="0">
              <a:solidFill>
                <a:schemeClr val="accent2"/>
              </a:solidFill>
              <a:latin typeface="+mn-ea"/>
            </a:endParaRPr>
          </a:p>
        </p:txBody>
      </p: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21BF8B42-A513-4713-15F1-9FD5BBA60F51}"/>
              </a:ext>
            </a:extLst>
          </p:cNvPr>
          <p:cNvCxnSpPr>
            <a:cxnSpLocks/>
          </p:cNvCxnSpPr>
          <p:nvPr/>
        </p:nvCxnSpPr>
        <p:spPr>
          <a:xfrm>
            <a:off x="7589044" y="3584561"/>
            <a:ext cx="557212" cy="0"/>
          </a:xfrm>
          <a:prstGeom prst="line">
            <a:avLst/>
          </a:prstGeom>
          <a:ln w="12700"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4B9EE667-9E9C-F5A8-6B34-8348B5C52881}"/>
              </a:ext>
            </a:extLst>
          </p:cNvPr>
          <p:cNvCxnSpPr>
            <a:cxnSpLocks/>
          </p:cNvCxnSpPr>
          <p:nvPr/>
        </p:nvCxnSpPr>
        <p:spPr>
          <a:xfrm>
            <a:off x="7589044" y="4757724"/>
            <a:ext cx="557212" cy="0"/>
          </a:xfrm>
          <a:prstGeom prst="line">
            <a:avLst/>
          </a:prstGeom>
          <a:ln w="12700"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箭头连接符 40">
            <a:extLst>
              <a:ext uri="{FF2B5EF4-FFF2-40B4-BE49-F238E27FC236}">
                <a16:creationId xmlns:a16="http://schemas.microsoft.com/office/drawing/2014/main" id="{F37FB121-ED03-F51C-0C63-CB2AD211FC03}"/>
              </a:ext>
            </a:extLst>
          </p:cNvPr>
          <p:cNvCxnSpPr>
            <a:cxnSpLocks/>
          </p:cNvCxnSpPr>
          <p:nvPr/>
        </p:nvCxnSpPr>
        <p:spPr>
          <a:xfrm>
            <a:off x="7867650" y="3584561"/>
            <a:ext cx="0" cy="1173163"/>
          </a:xfrm>
          <a:prstGeom prst="straightConnector1">
            <a:avLst/>
          </a:prstGeom>
          <a:ln w="12700" cap="rnd">
            <a:round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本框 41">
            <a:extLst>
              <a:ext uri="{FF2B5EF4-FFF2-40B4-BE49-F238E27FC236}">
                <a16:creationId xmlns:a16="http://schemas.microsoft.com/office/drawing/2014/main" id="{97059B7F-8E47-594D-E05F-9849EF086AAE}"/>
              </a:ext>
            </a:extLst>
          </p:cNvPr>
          <p:cNvSpPr txBox="1"/>
          <p:nvPr/>
        </p:nvSpPr>
        <p:spPr>
          <a:xfrm>
            <a:off x="7589044" y="4017254"/>
            <a:ext cx="557212" cy="30777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2000" dirty="0">
                <a:solidFill>
                  <a:schemeClr val="accent1"/>
                </a:solidFill>
                <a:latin typeface="+mn-ea"/>
              </a:rPr>
              <a:t>1.7</a:t>
            </a:r>
            <a:endParaRPr lang="en-US" sz="2000" dirty="0">
              <a:solidFill>
                <a:schemeClr val="accent1"/>
              </a:solidFill>
              <a:latin typeface="+mn-ea"/>
            </a:endParaRPr>
          </a:p>
        </p:txBody>
      </p: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id="{A72E4D05-A0C9-F4AB-20F3-006B8B9A3AAD}"/>
              </a:ext>
            </a:extLst>
          </p:cNvPr>
          <p:cNvCxnSpPr>
            <a:cxnSpLocks/>
          </p:cNvCxnSpPr>
          <p:nvPr/>
        </p:nvCxnSpPr>
        <p:spPr>
          <a:xfrm>
            <a:off x="10102453" y="2887661"/>
            <a:ext cx="557212" cy="0"/>
          </a:xfrm>
          <a:prstGeom prst="line">
            <a:avLst/>
          </a:prstGeom>
          <a:ln w="12700"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>
            <a:extLst>
              <a:ext uri="{FF2B5EF4-FFF2-40B4-BE49-F238E27FC236}">
                <a16:creationId xmlns:a16="http://schemas.microsoft.com/office/drawing/2014/main" id="{E8C0BFB6-D5E1-DD67-FD17-8AD55EEB0DF9}"/>
              </a:ext>
            </a:extLst>
          </p:cNvPr>
          <p:cNvCxnSpPr>
            <a:cxnSpLocks/>
          </p:cNvCxnSpPr>
          <p:nvPr/>
        </p:nvCxnSpPr>
        <p:spPr>
          <a:xfrm>
            <a:off x="10102453" y="4060824"/>
            <a:ext cx="557212" cy="0"/>
          </a:xfrm>
          <a:prstGeom prst="line">
            <a:avLst/>
          </a:prstGeom>
          <a:ln w="12700"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箭头连接符 45">
            <a:extLst>
              <a:ext uri="{FF2B5EF4-FFF2-40B4-BE49-F238E27FC236}">
                <a16:creationId xmlns:a16="http://schemas.microsoft.com/office/drawing/2014/main" id="{0A91F8A4-6F5D-BB60-9D85-DCCA70297588}"/>
              </a:ext>
            </a:extLst>
          </p:cNvPr>
          <p:cNvCxnSpPr>
            <a:cxnSpLocks/>
          </p:cNvCxnSpPr>
          <p:nvPr/>
        </p:nvCxnSpPr>
        <p:spPr>
          <a:xfrm>
            <a:off x="10381059" y="2887661"/>
            <a:ext cx="0" cy="1173163"/>
          </a:xfrm>
          <a:prstGeom prst="straightConnector1">
            <a:avLst/>
          </a:prstGeom>
          <a:ln w="12700" cap="rnd">
            <a:round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文本框 46">
            <a:extLst>
              <a:ext uri="{FF2B5EF4-FFF2-40B4-BE49-F238E27FC236}">
                <a16:creationId xmlns:a16="http://schemas.microsoft.com/office/drawing/2014/main" id="{95D64CBF-1FFE-F5D9-FD83-7E36E142AB5B}"/>
              </a:ext>
            </a:extLst>
          </p:cNvPr>
          <p:cNvSpPr txBox="1"/>
          <p:nvPr/>
        </p:nvSpPr>
        <p:spPr>
          <a:xfrm>
            <a:off x="10102453" y="3320354"/>
            <a:ext cx="557212" cy="30777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2000" dirty="0">
                <a:solidFill>
                  <a:schemeClr val="accent1"/>
                </a:solidFill>
                <a:latin typeface="+mn-ea"/>
              </a:rPr>
              <a:t>1.7</a:t>
            </a:r>
            <a:endParaRPr lang="en-US" sz="2000" dirty="0">
              <a:solidFill>
                <a:schemeClr val="accent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7220710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3C653803-8B20-62FE-EC46-AC461B8E707A}"/>
              </a:ext>
            </a:extLst>
          </p:cNvPr>
          <p:cNvSpPr/>
          <p:nvPr/>
        </p:nvSpPr>
        <p:spPr>
          <a:xfrm>
            <a:off x="2026549" y="971550"/>
            <a:ext cx="1758845" cy="254462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0FDCFA9-B146-3A27-8B7C-8904066BC26D}"/>
              </a:ext>
            </a:extLst>
          </p:cNvPr>
          <p:cNvSpPr txBox="1"/>
          <p:nvPr/>
        </p:nvSpPr>
        <p:spPr>
          <a:xfrm>
            <a:off x="376184" y="57370"/>
            <a:ext cx="1357744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8800" dirty="0">
                <a:solidFill>
                  <a:schemeClr val="accent2"/>
                </a:solidFill>
                <a:latin typeface="+mj-ea"/>
                <a:ea typeface="+mj-ea"/>
              </a:rPr>
              <a:t>03</a:t>
            </a:r>
            <a:endParaRPr lang="en-US" sz="8800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3AB8DA4-935B-2BD0-4032-23386391029D}"/>
              </a:ext>
            </a:extLst>
          </p:cNvPr>
          <p:cNvSpPr txBox="1"/>
          <p:nvPr/>
        </p:nvSpPr>
        <p:spPr>
          <a:xfrm>
            <a:off x="764804" y="757716"/>
            <a:ext cx="2231380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4400" i="1" dirty="0">
                <a:solidFill>
                  <a:schemeClr val="accent1"/>
                </a:solidFill>
                <a:latin typeface="+mj-ea"/>
                <a:ea typeface="+mj-ea"/>
              </a:rPr>
              <a:t>图表样式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EAA3978-2BF9-2DA0-67AC-9B1E8087A974}"/>
              </a:ext>
            </a:extLst>
          </p:cNvPr>
          <p:cNvSpPr txBox="1"/>
          <p:nvPr/>
        </p:nvSpPr>
        <p:spPr>
          <a:xfrm>
            <a:off x="1226360" y="350065"/>
            <a:ext cx="2374048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800" i="1" dirty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noFill/>
                <a:latin typeface="+mj-ea"/>
                <a:ea typeface="+mj-ea"/>
              </a:rPr>
              <a:t>CHART STYLE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CF45464D-0AAA-66B7-10EC-988C71CD62F5}"/>
              </a:ext>
            </a:extLst>
          </p:cNvPr>
          <p:cNvSpPr/>
          <p:nvPr/>
        </p:nvSpPr>
        <p:spPr>
          <a:xfrm>
            <a:off x="764804" y="2405492"/>
            <a:ext cx="2784248" cy="2945263"/>
          </a:xfrm>
          <a:prstGeom prst="roundRect">
            <a:avLst>
              <a:gd name="adj" fmla="val 7711"/>
            </a:avLst>
          </a:prstGeom>
          <a:solidFill>
            <a:schemeClr val="accent2"/>
          </a:solidFill>
          <a:ln>
            <a:solidFill>
              <a:schemeClr val="accent2"/>
            </a:solidFill>
          </a:ln>
          <a:effectLst>
            <a:outerShdw blurRad="254000" dist="152400" dir="2700000" algn="tl" rotWithShape="0">
              <a:schemeClr val="accent2">
                <a:lumMod val="9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1009BB7C-3EC1-2726-8981-54D82C356D89}"/>
              </a:ext>
            </a:extLst>
          </p:cNvPr>
          <p:cNvSpPr/>
          <p:nvPr/>
        </p:nvSpPr>
        <p:spPr>
          <a:xfrm>
            <a:off x="4703876" y="2405492"/>
            <a:ext cx="2784248" cy="1460500"/>
          </a:xfrm>
          <a:prstGeom prst="roundRect">
            <a:avLst>
              <a:gd name="adj" fmla="val 14700"/>
            </a:avLst>
          </a:prstGeom>
          <a:solidFill>
            <a:schemeClr val="accent2"/>
          </a:solidFill>
          <a:ln>
            <a:solidFill>
              <a:schemeClr val="accent2"/>
            </a:solidFill>
          </a:ln>
          <a:effectLst>
            <a:outerShdw blurRad="254000" dist="152400" dir="2700000" algn="tl" rotWithShape="0">
              <a:schemeClr val="accent2">
                <a:lumMod val="9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9DE97E1E-BA9E-6C01-9744-EAA82716EB81}"/>
              </a:ext>
            </a:extLst>
          </p:cNvPr>
          <p:cNvSpPr/>
          <p:nvPr/>
        </p:nvSpPr>
        <p:spPr>
          <a:xfrm>
            <a:off x="8642948" y="2405492"/>
            <a:ext cx="2784248" cy="531585"/>
          </a:xfrm>
          <a:prstGeom prst="roundRect">
            <a:avLst>
              <a:gd name="adj" fmla="val 40387"/>
            </a:avLst>
          </a:prstGeom>
          <a:solidFill>
            <a:schemeClr val="accent1"/>
          </a:solidFill>
          <a:ln>
            <a:solidFill>
              <a:schemeClr val="accent2"/>
            </a:solidFill>
          </a:ln>
          <a:effectLst>
            <a:outerShdw blurRad="254000" dist="152400" dir="2700000" algn="tl" rotWithShape="0">
              <a:schemeClr val="accent2">
                <a:lumMod val="9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BB5F7306-F8FF-631D-0D60-F24B9BA300B6}"/>
              </a:ext>
            </a:extLst>
          </p:cNvPr>
          <p:cNvSpPr/>
          <p:nvPr/>
        </p:nvSpPr>
        <p:spPr>
          <a:xfrm>
            <a:off x="8642948" y="3196294"/>
            <a:ext cx="2784248" cy="531585"/>
          </a:xfrm>
          <a:prstGeom prst="roundRect">
            <a:avLst>
              <a:gd name="adj" fmla="val 40387"/>
            </a:avLst>
          </a:prstGeom>
          <a:solidFill>
            <a:schemeClr val="accent1"/>
          </a:solidFill>
          <a:ln>
            <a:solidFill>
              <a:schemeClr val="accent2"/>
            </a:solidFill>
          </a:ln>
          <a:effectLst>
            <a:outerShdw blurRad="254000" dist="152400" dir="2700000" algn="tl" rotWithShape="0">
              <a:schemeClr val="accent2">
                <a:lumMod val="9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9DA880DA-705F-7D09-D5E7-6CFB8DA6F113}"/>
              </a:ext>
            </a:extLst>
          </p:cNvPr>
          <p:cNvSpPr/>
          <p:nvPr/>
        </p:nvSpPr>
        <p:spPr>
          <a:xfrm>
            <a:off x="8642948" y="3987096"/>
            <a:ext cx="2784248" cy="531585"/>
          </a:xfrm>
          <a:prstGeom prst="roundRect">
            <a:avLst>
              <a:gd name="adj" fmla="val 40387"/>
            </a:avLst>
          </a:prstGeom>
          <a:solidFill>
            <a:schemeClr val="accent1"/>
          </a:solidFill>
          <a:ln>
            <a:solidFill>
              <a:schemeClr val="accent2"/>
            </a:solidFill>
          </a:ln>
          <a:effectLst>
            <a:outerShdw blurRad="254000" dist="152400" dir="2700000" algn="tl" rotWithShape="0">
              <a:schemeClr val="accent2">
                <a:lumMod val="9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E9A17BB6-617E-F6BA-07AA-473BBCC68EC0}"/>
              </a:ext>
            </a:extLst>
          </p:cNvPr>
          <p:cNvSpPr/>
          <p:nvPr/>
        </p:nvSpPr>
        <p:spPr>
          <a:xfrm>
            <a:off x="8642948" y="4777898"/>
            <a:ext cx="2784248" cy="531585"/>
          </a:xfrm>
          <a:prstGeom prst="roundRect">
            <a:avLst>
              <a:gd name="adj" fmla="val 40387"/>
            </a:avLst>
          </a:prstGeom>
          <a:solidFill>
            <a:schemeClr val="accent1"/>
          </a:solidFill>
          <a:ln>
            <a:solidFill>
              <a:schemeClr val="accent2"/>
            </a:solidFill>
          </a:ln>
          <a:effectLst>
            <a:outerShdw blurRad="254000" dist="152400" dir="2700000" algn="tl" rotWithShape="0">
              <a:schemeClr val="accent2">
                <a:lumMod val="9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F4F23CAC-DA82-F557-4DC7-4EACD71D2210}"/>
              </a:ext>
            </a:extLst>
          </p:cNvPr>
          <p:cNvSpPr/>
          <p:nvPr/>
        </p:nvSpPr>
        <p:spPr>
          <a:xfrm>
            <a:off x="8642948" y="5568699"/>
            <a:ext cx="2784248" cy="531585"/>
          </a:xfrm>
          <a:prstGeom prst="roundRect">
            <a:avLst>
              <a:gd name="adj" fmla="val 40387"/>
            </a:avLst>
          </a:prstGeom>
          <a:solidFill>
            <a:schemeClr val="accent1"/>
          </a:solidFill>
          <a:ln>
            <a:solidFill>
              <a:schemeClr val="accent2"/>
            </a:solidFill>
          </a:ln>
          <a:effectLst>
            <a:outerShdw blurRad="254000" dist="152400" dir="2700000" algn="tl" rotWithShape="0">
              <a:schemeClr val="accent2">
                <a:lumMod val="9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CAE36C11-7DBA-7387-162E-DA73E1BD58DC}"/>
              </a:ext>
            </a:extLst>
          </p:cNvPr>
          <p:cNvSpPr txBox="1"/>
          <p:nvPr/>
        </p:nvSpPr>
        <p:spPr>
          <a:xfrm>
            <a:off x="764804" y="1927267"/>
            <a:ext cx="2784248" cy="369332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DAY.1</a:t>
            </a: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95D503C1-1EE2-8D23-4A35-7ABC279063AA}"/>
              </a:ext>
            </a:extLst>
          </p:cNvPr>
          <p:cNvSpPr txBox="1"/>
          <p:nvPr/>
        </p:nvSpPr>
        <p:spPr>
          <a:xfrm>
            <a:off x="4703876" y="1927267"/>
            <a:ext cx="2784248" cy="369332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DAY.2</a:t>
            </a: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E2C46FC0-3B86-BF96-D5CD-84B1687366FD}"/>
              </a:ext>
            </a:extLst>
          </p:cNvPr>
          <p:cNvSpPr txBox="1"/>
          <p:nvPr/>
        </p:nvSpPr>
        <p:spPr>
          <a:xfrm>
            <a:off x="8642948" y="1927267"/>
            <a:ext cx="2784248" cy="369332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DAY.3</a:t>
            </a: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18" name="直接箭头连接符 17">
            <a:extLst>
              <a:ext uri="{FF2B5EF4-FFF2-40B4-BE49-F238E27FC236}">
                <a16:creationId xmlns:a16="http://schemas.microsoft.com/office/drawing/2014/main" id="{7C7BFD12-32B4-F8D8-6C91-FD3AF47B3BE0}"/>
              </a:ext>
            </a:extLst>
          </p:cNvPr>
          <p:cNvCxnSpPr>
            <a:cxnSpLocks/>
          </p:cNvCxnSpPr>
          <p:nvPr/>
        </p:nvCxnSpPr>
        <p:spPr>
          <a:xfrm>
            <a:off x="3733800" y="3135742"/>
            <a:ext cx="816882" cy="0"/>
          </a:xfrm>
          <a:prstGeom prst="straightConnector1">
            <a:avLst/>
          </a:prstGeom>
          <a:ln w="19050" cap="rnd">
            <a:solidFill>
              <a:schemeClr val="accent2"/>
            </a:solidFill>
            <a:round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连接符: 曲线 22">
            <a:extLst>
              <a:ext uri="{FF2B5EF4-FFF2-40B4-BE49-F238E27FC236}">
                <a16:creationId xmlns:a16="http://schemas.microsoft.com/office/drawing/2014/main" id="{0D77853A-32A9-29CE-D333-E36247A1A8ED}"/>
              </a:ext>
            </a:extLst>
          </p:cNvPr>
          <p:cNvCxnSpPr>
            <a:stCxn id="8" idx="3"/>
            <a:endCxn id="9" idx="1"/>
          </p:cNvCxnSpPr>
          <p:nvPr/>
        </p:nvCxnSpPr>
        <p:spPr>
          <a:xfrm flipV="1">
            <a:off x="7488124" y="2671285"/>
            <a:ext cx="1154824" cy="464457"/>
          </a:xfrm>
          <a:prstGeom prst="curvedConnector3">
            <a:avLst/>
          </a:prstGeom>
          <a:ln w="19050" cap="rnd">
            <a:solidFill>
              <a:schemeClr val="accent2"/>
            </a:solidFill>
            <a:round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连接符: 曲线 23">
            <a:extLst>
              <a:ext uri="{FF2B5EF4-FFF2-40B4-BE49-F238E27FC236}">
                <a16:creationId xmlns:a16="http://schemas.microsoft.com/office/drawing/2014/main" id="{D44CBF30-A563-4509-5440-691C400C16F0}"/>
              </a:ext>
            </a:extLst>
          </p:cNvPr>
          <p:cNvCxnSpPr>
            <a:cxnSpLocks/>
            <a:stCxn id="8" idx="3"/>
            <a:endCxn id="10" idx="1"/>
          </p:cNvCxnSpPr>
          <p:nvPr/>
        </p:nvCxnSpPr>
        <p:spPr>
          <a:xfrm>
            <a:off x="7588250" y="3135742"/>
            <a:ext cx="954572" cy="326345"/>
          </a:xfrm>
          <a:prstGeom prst="curvedConnector3">
            <a:avLst>
              <a:gd name="adj1" fmla="val 48670"/>
            </a:avLst>
          </a:prstGeom>
          <a:ln w="19050" cap="rnd">
            <a:solidFill>
              <a:schemeClr val="accent2"/>
            </a:solidFill>
            <a:round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连接符: 曲线 26">
            <a:extLst>
              <a:ext uri="{FF2B5EF4-FFF2-40B4-BE49-F238E27FC236}">
                <a16:creationId xmlns:a16="http://schemas.microsoft.com/office/drawing/2014/main" id="{54E91D12-26C5-D3B9-4C4C-8A131A70424D}"/>
              </a:ext>
            </a:extLst>
          </p:cNvPr>
          <p:cNvCxnSpPr>
            <a:cxnSpLocks/>
            <a:stCxn id="8" idx="3"/>
            <a:endCxn id="11" idx="1"/>
          </p:cNvCxnSpPr>
          <p:nvPr/>
        </p:nvCxnSpPr>
        <p:spPr>
          <a:xfrm>
            <a:off x="7588250" y="3135742"/>
            <a:ext cx="954572" cy="1117147"/>
          </a:xfrm>
          <a:prstGeom prst="curvedConnector3">
            <a:avLst>
              <a:gd name="adj1" fmla="val 40022"/>
            </a:avLst>
          </a:prstGeom>
          <a:ln w="19050" cap="rnd">
            <a:solidFill>
              <a:schemeClr val="accent2"/>
            </a:solidFill>
            <a:round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连接符: 曲线 29">
            <a:extLst>
              <a:ext uri="{FF2B5EF4-FFF2-40B4-BE49-F238E27FC236}">
                <a16:creationId xmlns:a16="http://schemas.microsoft.com/office/drawing/2014/main" id="{618DB980-D4ED-3F1D-6A1B-FBB336730B94}"/>
              </a:ext>
            </a:extLst>
          </p:cNvPr>
          <p:cNvCxnSpPr>
            <a:cxnSpLocks/>
            <a:stCxn id="8" idx="3"/>
            <a:endCxn id="12" idx="1"/>
          </p:cNvCxnSpPr>
          <p:nvPr/>
        </p:nvCxnSpPr>
        <p:spPr>
          <a:xfrm>
            <a:off x="7588250" y="3135742"/>
            <a:ext cx="954572" cy="1907949"/>
          </a:xfrm>
          <a:prstGeom prst="curvedConnector3">
            <a:avLst>
              <a:gd name="adj1" fmla="val 33370"/>
            </a:avLst>
          </a:prstGeom>
          <a:ln w="19050" cap="rnd">
            <a:solidFill>
              <a:schemeClr val="accent2"/>
            </a:solidFill>
            <a:round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连接符: 曲线 32">
            <a:extLst>
              <a:ext uri="{FF2B5EF4-FFF2-40B4-BE49-F238E27FC236}">
                <a16:creationId xmlns:a16="http://schemas.microsoft.com/office/drawing/2014/main" id="{BCE49145-A670-7349-1852-316D81A95B7F}"/>
              </a:ext>
            </a:extLst>
          </p:cNvPr>
          <p:cNvCxnSpPr>
            <a:cxnSpLocks/>
            <a:stCxn id="8" idx="3"/>
            <a:endCxn id="13" idx="1"/>
          </p:cNvCxnSpPr>
          <p:nvPr/>
        </p:nvCxnSpPr>
        <p:spPr>
          <a:xfrm>
            <a:off x="7588250" y="3135742"/>
            <a:ext cx="954572" cy="2698750"/>
          </a:xfrm>
          <a:prstGeom prst="curvedConnector3">
            <a:avLst>
              <a:gd name="adj1" fmla="val 22061"/>
            </a:avLst>
          </a:prstGeom>
          <a:ln w="19050" cap="rnd">
            <a:solidFill>
              <a:schemeClr val="accent2"/>
            </a:solidFill>
            <a:round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本框 41">
            <a:extLst>
              <a:ext uri="{FF2B5EF4-FFF2-40B4-BE49-F238E27FC236}">
                <a16:creationId xmlns:a16="http://schemas.microsoft.com/office/drawing/2014/main" id="{ED888FD9-3911-BE20-90B9-AA961077FDB3}"/>
              </a:ext>
            </a:extLst>
          </p:cNvPr>
          <p:cNvSpPr txBox="1"/>
          <p:nvPr/>
        </p:nvSpPr>
        <p:spPr>
          <a:xfrm>
            <a:off x="941892" y="2590912"/>
            <a:ext cx="2430073" cy="229813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今天在完成工作的同时要记得干八碗饭！今天在完成工作的同时要记得干八碗饭！今天在完成工作的同时要记得干八碗饭！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今天在完成工作的同时要记得干八碗饭！今天在完成工作的同时要记得干八碗饭！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31490930-FEF0-CFAD-4279-AF9A3BA5A4B0}"/>
              </a:ext>
            </a:extLst>
          </p:cNvPr>
          <p:cNvSpPr txBox="1"/>
          <p:nvPr/>
        </p:nvSpPr>
        <p:spPr>
          <a:xfrm>
            <a:off x="4880963" y="2590912"/>
            <a:ext cx="2430073" cy="82080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今天在完成工作的同时要记得干八碗饭！今天在完成工作的同时要记得干八碗饭！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BF8D383C-633A-96FA-C878-C4A2D3966417}"/>
              </a:ext>
            </a:extLst>
          </p:cNvPr>
          <p:cNvSpPr txBox="1"/>
          <p:nvPr/>
        </p:nvSpPr>
        <p:spPr>
          <a:xfrm>
            <a:off x="8820035" y="2540960"/>
            <a:ext cx="2430073" cy="26064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accent2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该死，八碗饭真的好撑！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DE521194-B5AD-87FF-5D32-CE16DE04152B}"/>
              </a:ext>
            </a:extLst>
          </p:cNvPr>
          <p:cNvSpPr txBox="1"/>
          <p:nvPr/>
        </p:nvSpPr>
        <p:spPr>
          <a:xfrm>
            <a:off x="8820035" y="3331762"/>
            <a:ext cx="2430073" cy="26064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accent2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该死，八碗饭真的好撑！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E29F6FDB-2ECB-9107-5A0D-F5E67AD815B8}"/>
              </a:ext>
            </a:extLst>
          </p:cNvPr>
          <p:cNvSpPr txBox="1"/>
          <p:nvPr/>
        </p:nvSpPr>
        <p:spPr>
          <a:xfrm>
            <a:off x="8820035" y="4122564"/>
            <a:ext cx="2430073" cy="26064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accent2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该死，八碗饭真的好撑！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DFD30C0D-F5CB-FDFF-532D-BBE56895DCA4}"/>
              </a:ext>
            </a:extLst>
          </p:cNvPr>
          <p:cNvSpPr txBox="1"/>
          <p:nvPr/>
        </p:nvSpPr>
        <p:spPr>
          <a:xfrm>
            <a:off x="8820035" y="4913365"/>
            <a:ext cx="2430073" cy="26064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accent2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该死，八碗饭真的好撑！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D41C37EC-8965-46A4-B3F2-7443D6267211}"/>
              </a:ext>
            </a:extLst>
          </p:cNvPr>
          <p:cNvSpPr txBox="1"/>
          <p:nvPr/>
        </p:nvSpPr>
        <p:spPr>
          <a:xfrm>
            <a:off x="8820035" y="5704166"/>
            <a:ext cx="2430073" cy="26064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accent2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该死，八碗饭真的好撑！</a:t>
            </a:r>
          </a:p>
        </p:txBody>
      </p:sp>
    </p:spTree>
    <p:extLst>
      <p:ext uri="{BB962C8B-B14F-4D97-AF65-F5344CB8AC3E}">
        <p14:creationId xmlns:p14="http://schemas.microsoft.com/office/powerpoint/2010/main" val="24542893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id="{3AF67BCD-D60D-FDA8-B762-4288F34D8B61}"/>
              </a:ext>
            </a:extLst>
          </p:cNvPr>
          <p:cNvSpPr txBox="1"/>
          <p:nvPr/>
        </p:nvSpPr>
        <p:spPr>
          <a:xfrm>
            <a:off x="833384" y="1857375"/>
            <a:ext cx="4469172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8800" dirty="0">
                <a:solidFill>
                  <a:schemeClr val="accent1"/>
                </a:solidFill>
                <a:latin typeface="+mj-ea"/>
                <a:ea typeface="+mj-ea"/>
              </a:rPr>
              <a:t>谢谢观看</a:t>
            </a:r>
            <a:endParaRPr lang="en-US" sz="88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2B39BE2-FE33-259D-BCAB-E7A36A5CCDF3}"/>
              </a:ext>
            </a:extLst>
          </p:cNvPr>
          <p:cNvSpPr txBox="1"/>
          <p:nvPr/>
        </p:nvSpPr>
        <p:spPr>
          <a:xfrm>
            <a:off x="833384" y="3173701"/>
            <a:ext cx="3635611" cy="110799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72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项目汇报</a:t>
            </a:r>
            <a:endParaRPr lang="en-US" sz="7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05DB8BB8-D52B-624C-050A-06DA6C31A62B}"/>
              </a:ext>
            </a:extLst>
          </p:cNvPr>
          <p:cNvSpPr txBox="1"/>
          <p:nvPr/>
        </p:nvSpPr>
        <p:spPr>
          <a:xfrm>
            <a:off x="833384" y="4892359"/>
            <a:ext cx="1526059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汇  报  人：</a:t>
            </a:r>
            <a:endParaRPr lang="en-US" sz="2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8ADAA363-03D5-B403-2366-DC31DBB6A4A6}"/>
              </a:ext>
            </a:extLst>
          </p:cNvPr>
          <p:cNvSpPr txBox="1"/>
          <p:nvPr/>
        </p:nvSpPr>
        <p:spPr>
          <a:xfrm>
            <a:off x="833384" y="5413357"/>
            <a:ext cx="1514838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汇报时间：</a:t>
            </a:r>
            <a:endParaRPr lang="en-US" sz="2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7D867FF7-9DBB-69F3-C7E5-88B798955BCB}"/>
              </a:ext>
            </a:extLst>
          </p:cNvPr>
          <p:cNvSpPr txBox="1"/>
          <p:nvPr/>
        </p:nvSpPr>
        <p:spPr>
          <a:xfrm>
            <a:off x="2306723" y="4892359"/>
            <a:ext cx="908903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马格吉</a:t>
            </a:r>
            <a:endParaRPr lang="en-US" sz="2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801605FF-1F57-CDA1-8336-4073D0B7ECCF}"/>
              </a:ext>
            </a:extLst>
          </p:cNvPr>
          <p:cNvSpPr txBox="1"/>
          <p:nvPr/>
        </p:nvSpPr>
        <p:spPr>
          <a:xfrm>
            <a:off x="2306723" y="5413357"/>
            <a:ext cx="1692771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20XX.XX.XX</a:t>
            </a:r>
            <a:endParaRPr lang="en-US" sz="2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8732276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4">
            <a:extLst>
              <a:ext uri="{FF2B5EF4-FFF2-40B4-BE49-F238E27FC236}">
                <a16:creationId xmlns:a16="http://schemas.microsoft.com/office/drawing/2014/main" id="{439C7292-F2A3-AE15-FCC8-D02EFFE8474D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409721" y="2648820"/>
            <a:ext cx="1818741" cy="1966093"/>
          </a:xfrm>
          <a:custGeom>
            <a:avLst/>
            <a:gdLst/>
            <a:ahLst/>
            <a:cxnLst/>
            <a:rect l="l" t="t" r="r" b="b"/>
            <a:pathLst>
              <a:path w="1818741" h="1966093">
                <a:moveTo>
                  <a:pt x="1227229" y="1357741"/>
                </a:moveTo>
                <a:cubicBezTo>
                  <a:pt x="1237053" y="1374581"/>
                  <a:pt x="1248630" y="1393877"/>
                  <a:pt x="1261962" y="1415629"/>
                </a:cubicBezTo>
                <a:cubicBezTo>
                  <a:pt x="1275294" y="1437381"/>
                  <a:pt x="1289328" y="1460536"/>
                  <a:pt x="1304063" y="1485095"/>
                </a:cubicBezTo>
                <a:cubicBezTo>
                  <a:pt x="1318798" y="1509654"/>
                  <a:pt x="1333533" y="1534914"/>
                  <a:pt x="1348268" y="1560876"/>
                </a:cubicBezTo>
                <a:cubicBezTo>
                  <a:pt x="1363003" y="1586838"/>
                  <a:pt x="1377388" y="1612449"/>
                  <a:pt x="1391421" y="1637709"/>
                </a:cubicBezTo>
                <a:cubicBezTo>
                  <a:pt x="1411068" y="1633499"/>
                  <a:pt x="1422997" y="1625079"/>
                  <a:pt x="1427207" y="1612449"/>
                </a:cubicBezTo>
                <a:cubicBezTo>
                  <a:pt x="1431417" y="1599819"/>
                  <a:pt x="1433522" y="1578769"/>
                  <a:pt x="1433522" y="1549298"/>
                </a:cubicBezTo>
                <a:lnTo>
                  <a:pt x="1433522" y="1357741"/>
                </a:lnTo>
                <a:close/>
                <a:moveTo>
                  <a:pt x="892530" y="1357741"/>
                </a:moveTo>
                <a:cubicBezTo>
                  <a:pt x="878497" y="1384405"/>
                  <a:pt x="864814" y="1410367"/>
                  <a:pt x="851482" y="1435627"/>
                </a:cubicBezTo>
                <a:cubicBezTo>
                  <a:pt x="838151" y="1460887"/>
                  <a:pt x="824468" y="1485446"/>
                  <a:pt x="810434" y="1509303"/>
                </a:cubicBezTo>
                <a:cubicBezTo>
                  <a:pt x="842711" y="1506496"/>
                  <a:pt x="877093" y="1504040"/>
                  <a:pt x="913581" y="1501935"/>
                </a:cubicBezTo>
                <a:cubicBezTo>
                  <a:pt x="950068" y="1499830"/>
                  <a:pt x="986555" y="1497374"/>
                  <a:pt x="1023042" y="1494568"/>
                </a:cubicBezTo>
                <a:lnTo>
                  <a:pt x="991467" y="1433522"/>
                </a:lnTo>
                <a:lnTo>
                  <a:pt x="1159869" y="1357741"/>
                </a:lnTo>
                <a:close/>
                <a:moveTo>
                  <a:pt x="900950" y="700973"/>
                </a:moveTo>
                <a:cubicBezTo>
                  <a:pt x="864463" y="715007"/>
                  <a:pt x="825520" y="728689"/>
                  <a:pt x="784122" y="742021"/>
                </a:cubicBezTo>
                <a:cubicBezTo>
                  <a:pt x="742723" y="755353"/>
                  <a:pt x="700271" y="768334"/>
                  <a:pt x="656767" y="780964"/>
                </a:cubicBezTo>
                <a:lnTo>
                  <a:pt x="1117768" y="780964"/>
                </a:lnTo>
                <a:cubicBezTo>
                  <a:pt x="1082684" y="766931"/>
                  <a:pt x="1046899" y="753248"/>
                  <a:pt x="1010412" y="739916"/>
                </a:cubicBezTo>
                <a:cubicBezTo>
                  <a:pt x="973925" y="726584"/>
                  <a:pt x="937438" y="713603"/>
                  <a:pt x="900950" y="700973"/>
                </a:cubicBezTo>
                <a:close/>
                <a:moveTo>
                  <a:pt x="604142" y="383114"/>
                </a:moveTo>
                <a:cubicBezTo>
                  <a:pt x="643436" y="395745"/>
                  <a:pt x="688343" y="411532"/>
                  <a:pt x="738864" y="430477"/>
                </a:cubicBezTo>
                <a:cubicBezTo>
                  <a:pt x="789384" y="449423"/>
                  <a:pt x="844115" y="470824"/>
                  <a:pt x="903055" y="494681"/>
                </a:cubicBezTo>
                <a:cubicBezTo>
                  <a:pt x="950769" y="477841"/>
                  <a:pt x="998834" y="459948"/>
                  <a:pt x="1047250" y="441002"/>
                </a:cubicBezTo>
                <a:cubicBezTo>
                  <a:pt x="1095665" y="422057"/>
                  <a:pt x="1142327" y="402761"/>
                  <a:pt x="1187234" y="383114"/>
                </a:cubicBezTo>
                <a:close/>
                <a:moveTo>
                  <a:pt x="686238" y="0"/>
                </a:moveTo>
                <a:lnTo>
                  <a:pt x="1088298" y="0"/>
                </a:lnTo>
                <a:cubicBezTo>
                  <a:pt x="1093911" y="14033"/>
                  <a:pt x="1099875" y="29821"/>
                  <a:pt x="1106190" y="47363"/>
                </a:cubicBezTo>
                <a:cubicBezTo>
                  <a:pt x="1112505" y="64905"/>
                  <a:pt x="1118470" y="81394"/>
                  <a:pt x="1124083" y="96831"/>
                </a:cubicBezTo>
                <a:lnTo>
                  <a:pt x="1818741" y="96831"/>
                </a:lnTo>
                <a:lnTo>
                  <a:pt x="1818741" y="383114"/>
                </a:lnTo>
                <a:lnTo>
                  <a:pt x="1229334" y="383114"/>
                </a:lnTo>
                <a:lnTo>
                  <a:pt x="1305115" y="517836"/>
                </a:lnTo>
                <a:cubicBezTo>
                  <a:pt x="1279855" y="530466"/>
                  <a:pt x="1252490" y="543447"/>
                  <a:pt x="1223019" y="556779"/>
                </a:cubicBezTo>
                <a:cubicBezTo>
                  <a:pt x="1193549" y="570111"/>
                  <a:pt x="1164079" y="582390"/>
                  <a:pt x="1134608" y="593617"/>
                </a:cubicBezTo>
                <a:cubicBezTo>
                  <a:pt x="1168289" y="606247"/>
                  <a:pt x="1200916" y="618877"/>
                  <a:pt x="1232492" y="631507"/>
                </a:cubicBezTo>
                <a:cubicBezTo>
                  <a:pt x="1264067" y="644137"/>
                  <a:pt x="1291082" y="655364"/>
                  <a:pt x="1313535" y="665188"/>
                </a:cubicBezTo>
                <a:lnTo>
                  <a:pt x="1254595" y="780964"/>
                </a:lnTo>
                <a:lnTo>
                  <a:pt x="1368266" y="780964"/>
                </a:lnTo>
                <a:lnTo>
                  <a:pt x="1368266" y="463105"/>
                </a:lnTo>
                <a:lnTo>
                  <a:pt x="1690335" y="463105"/>
                </a:lnTo>
                <a:lnTo>
                  <a:pt x="1690335" y="1010412"/>
                </a:lnTo>
                <a:lnTo>
                  <a:pt x="1054617" y="1010412"/>
                </a:lnTo>
                <a:cubicBezTo>
                  <a:pt x="1043391" y="1038479"/>
                  <a:pt x="1030760" y="1067949"/>
                  <a:pt x="1016727" y="1098823"/>
                </a:cubicBezTo>
                <a:lnTo>
                  <a:pt x="1766116" y="1098823"/>
                </a:lnTo>
                <a:lnTo>
                  <a:pt x="1766116" y="1702965"/>
                </a:lnTo>
                <a:cubicBezTo>
                  <a:pt x="1766116" y="1752082"/>
                  <a:pt x="1761906" y="1791727"/>
                  <a:pt x="1753486" y="1821899"/>
                </a:cubicBezTo>
                <a:cubicBezTo>
                  <a:pt x="1745066" y="1852071"/>
                  <a:pt x="1731032" y="1876279"/>
                  <a:pt x="1711385" y="1894522"/>
                </a:cubicBezTo>
                <a:cubicBezTo>
                  <a:pt x="1691738" y="1912766"/>
                  <a:pt x="1665074" y="1926098"/>
                  <a:pt x="1631394" y="1934518"/>
                </a:cubicBezTo>
                <a:cubicBezTo>
                  <a:pt x="1597714" y="1942938"/>
                  <a:pt x="1555613" y="1949253"/>
                  <a:pt x="1505093" y="1953463"/>
                </a:cubicBezTo>
                <a:lnTo>
                  <a:pt x="1364056" y="1966093"/>
                </a:lnTo>
                <a:lnTo>
                  <a:pt x="1300905" y="1778746"/>
                </a:lnTo>
                <a:lnTo>
                  <a:pt x="1185129" y="1833477"/>
                </a:lnTo>
                <a:lnTo>
                  <a:pt x="1149343" y="1757696"/>
                </a:lnTo>
                <a:cubicBezTo>
                  <a:pt x="1083386" y="1761906"/>
                  <a:pt x="1011815" y="1766818"/>
                  <a:pt x="934631" y="1772431"/>
                </a:cubicBezTo>
                <a:cubicBezTo>
                  <a:pt x="857447" y="1778044"/>
                  <a:pt x="789384" y="1782956"/>
                  <a:pt x="730443" y="1787166"/>
                </a:cubicBezTo>
                <a:cubicBezTo>
                  <a:pt x="677116" y="1791376"/>
                  <a:pt x="631156" y="1796288"/>
                  <a:pt x="592564" y="1801901"/>
                </a:cubicBezTo>
                <a:cubicBezTo>
                  <a:pt x="553972" y="1807515"/>
                  <a:pt x="522046" y="1813128"/>
                  <a:pt x="496786" y="1818741"/>
                </a:cubicBezTo>
                <a:lnTo>
                  <a:pt x="412585" y="1538773"/>
                </a:lnTo>
                <a:cubicBezTo>
                  <a:pt x="447668" y="1524740"/>
                  <a:pt x="475384" y="1509303"/>
                  <a:pt x="495733" y="1492463"/>
                </a:cubicBezTo>
                <a:cubicBezTo>
                  <a:pt x="516082" y="1475622"/>
                  <a:pt x="536781" y="1445450"/>
                  <a:pt x="557831" y="1401946"/>
                </a:cubicBezTo>
                <a:cubicBezTo>
                  <a:pt x="560638" y="1394930"/>
                  <a:pt x="564146" y="1387562"/>
                  <a:pt x="568356" y="1379844"/>
                </a:cubicBezTo>
                <a:cubicBezTo>
                  <a:pt x="572567" y="1372125"/>
                  <a:pt x="576075" y="1364758"/>
                  <a:pt x="578882" y="1357741"/>
                </a:cubicBezTo>
                <a:lnTo>
                  <a:pt x="378904" y="1357741"/>
                </a:lnTo>
                <a:lnTo>
                  <a:pt x="378904" y="1953463"/>
                </a:lnTo>
                <a:lnTo>
                  <a:pt x="48415" y="1953463"/>
                </a:lnTo>
                <a:lnTo>
                  <a:pt x="48415" y="1098823"/>
                </a:lnTo>
                <a:lnTo>
                  <a:pt x="686238" y="1098823"/>
                </a:lnTo>
                <a:cubicBezTo>
                  <a:pt x="693255" y="1083386"/>
                  <a:pt x="699219" y="1068300"/>
                  <a:pt x="704131" y="1053565"/>
                </a:cubicBezTo>
                <a:cubicBezTo>
                  <a:pt x="709042" y="1038830"/>
                  <a:pt x="713603" y="1024445"/>
                  <a:pt x="717813" y="1010412"/>
                </a:cubicBezTo>
                <a:lnTo>
                  <a:pt x="124196" y="1010412"/>
                </a:lnTo>
                <a:lnTo>
                  <a:pt x="124196" y="465210"/>
                </a:lnTo>
                <a:lnTo>
                  <a:pt x="456790" y="465210"/>
                </a:lnTo>
                <a:lnTo>
                  <a:pt x="456790" y="780964"/>
                </a:lnTo>
                <a:lnTo>
                  <a:pt x="559936" y="780964"/>
                </a:lnTo>
                <a:lnTo>
                  <a:pt x="500996" y="646243"/>
                </a:lnTo>
                <a:cubicBezTo>
                  <a:pt x="523449" y="642032"/>
                  <a:pt x="554674" y="635717"/>
                  <a:pt x="594669" y="627297"/>
                </a:cubicBezTo>
                <a:cubicBezTo>
                  <a:pt x="634665" y="618877"/>
                  <a:pt x="676414" y="609054"/>
                  <a:pt x="719918" y="597827"/>
                </a:cubicBezTo>
                <a:cubicBezTo>
                  <a:pt x="683431" y="582390"/>
                  <a:pt x="649049" y="568707"/>
                  <a:pt x="616772" y="556779"/>
                </a:cubicBezTo>
                <a:cubicBezTo>
                  <a:pt x="584495" y="544851"/>
                  <a:pt x="550113" y="532571"/>
                  <a:pt x="513626" y="519941"/>
                </a:cubicBezTo>
                <a:lnTo>
                  <a:pt x="595722" y="383114"/>
                </a:lnTo>
                <a:lnTo>
                  <a:pt x="0" y="383114"/>
                </a:lnTo>
                <a:lnTo>
                  <a:pt x="0" y="96831"/>
                </a:lnTo>
                <a:lnTo>
                  <a:pt x="724128" y="96831"/>
                </a:lnTo>
                <a:cubicBezTo>
                  <a:pt x="717112" y="77184"/>
                  <a:pt x="709744" y="58239"/>
                  <a:pt x="702026" y="39995"/>
                </a:cubicBezTo>
                <a:cubicBezTo>
                  <a:pt x="694307" y="21752"/>
                  <a:pt x="689045" y="8420"/>
                  <a:pt x="686238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en-US" sz="16600" dirty="0">
              <a:solidFill>
                <a:schemeClr val="bg1">
                  <a:lumMod val="9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0" name="TextBox 17">
            <a:extLst>
              <a:ext uri="{FF2B5EF4-FFF2-40B4-BE49-F238E27FC236}">
                <a16:creationId xmlns:a16="http://schemas.microsoft.com/office/drawing/2014/main" id="{6AAB23B8-AA5E-4C79-0F95-E214323C4BFC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009101" y="3572485"/>
            <a:ext cx="2020824" cy="1976618"/>
          </a:xfrm>
          <a:custGeom>
            <a:avLst/>
            <a:gdLst/>
            <a:ahLst/>
            <a:cxnLst/>
            <a:rect l="l" t="t" r="r" b="b"/>
            <a:pathLst>
              <a:path w="2020824" h="1976618">
                <a:moveTo>
                  <a:pt x="1050408" y="974626"/>
                </a:moveTo>
                <a:lnTo>
                  <a:pt x="1050408" y="1060932"/>
                </a:lnTo>
                <a:lnTo>
                  <a:pt x="1528249" y="1060932"/>
                </a:lnTo>
                <a:lnTo>
                  <a:pt x="1528249" y="974626"/>
                </a:lnTo>
                <a:close/>
                <a:moveTo>
                  <a:pt x="1050408" y="686238"/>
                </a:moveTo>
                <a:lnTo>
                  <a:pt x="1050408" y="776754"/>
                </a:lnTo>
                <a:lnTo>
                  <a:pt x="1528249" y="776754"/>
                </a:lnTo>
                <a:lnTo>
                  <a:pt x="1528249" y="686238"/>
                </a:lnTo>
                <a:close/>
                <a:moveTo>
                  <a:pt x="75781" y="667293"/>
                </a:moveTo>
                <a:lnTo>
                  <a:pt x="570462" y="667293"/>
                </a:lnTo>
                <a:lnTo>
                  <a:pt x="570462" y="1385106"/>
                </a:lnTo>
                <a:cubicBezTo>
                  <a:pt x="619580" y="1460887"/>
                  <a:pt x="678169" y="1516319"/>
                  <a:pt x="746232" y="1551403"/>
                </a:cubicBezTo>
                <a:cubicBezTo>
                  <a:pt x="814294" y="1586487"/>
                  <a:pt x="899548" y="1606134"/>
                  <a:pt x="1001992" y="1610344"/>
                </a:cubicBezTo>
                <a:cubicBezTo>
                  <a:pt x="1163378" y="1617361"/>
                  <a:pt x="1331078" y="1618764"/>
                  <a:pt x="1505093" y="1614554"/>
                </a:cubicBezTo>
                <a:cubicBezTo>
                  <a:pt x="1679109" y="1610344"/>
                  <a:pt x="1851019" y="1603327"/>
                  <a:pt x="2020824" y="1593504"/>
                </a:cubicBezTo>
                <a:lnTo>
                  <a:pt x="1947149" y="1911362"/>
                </a:lnTo>
                <a:cubicBezTo>
                  <a:pt x="1785763" y="1918379"/>
                  <a:pt x="1617361" y="1922940"/>
                  <a:pt x="1441943" y="1925045"/>
                </a:cubicBezTo>
                <a:cubicBezTo>
                  <a:pt x="1266524" y="1927150"/>
                  <a:pt x="1098122" y="1925396"/>
                  <a:pt x="936737" y="1919783"/>
                </a:cubicBezTo>
                <a:cubicBezTo>
                  <a:pt x="876393" y="1918379"/>
                  <a:pt x="823416" y="1913467"/>
                  <a:pt x="777807" y="1905047"/>
                </a:cubicBezTo>
                <a:cubicBezTo>
                  <a:pt x="732198" y="1896627"/>
                  <a:pt x="690449" y="1883997"/>
                  <a:pt x="652558" y="1867157"/>
                </a:cubicBezTo>
                <a:cubicBezTo>
                  <a:pt x="614668" y="1850317"/>
                  <a:pt x="578181" y="1828214"/>
                  <a:pt x="543097" y="1800849"/>
                </a:cubicBezTo>
                <a:cubicBezTo>
                  <a:pt x="508013" y="1773483"/>
                  <a:pt x="470824" y="1740154"/>
                  <a:pt x="431531" y="1700860"/>
                </a:cubicBezTo>
                <a:cubicBezTo>
                  <a:pt x="410480" y="1724717"/>
                  <a:pt x="388378" y="1749977"/>
                  <a:pt x="365222" y="1776641"/>
                </a:cubicBezTo>
                <a:cubicBezTo>
                  <a:pt x="342067" y="1803305"/>
                  <a:pt x="319263" y="1829267"/>
                  <a:pt x="296809" y="1854527"/>
                </a:cubicBezTo>
                <a:cubicBezTo>
                  <a:pt x="274355" y="1879787"/>
                  <a:pt x="252604" y="1902942"/>
                  <a:pt x="231553" y="1923993"/>
                </a:cubicBezTo>
                <a:cubicBezTo>
                  <a:pt x="210503" y="1945043"/>
                  <a:pt x="192961" y="1962585"/>
                  <a:pt x="178928" y="1976618"/>
                </a:cubicBezTo>
                <a:lnTo>
                  <a:pt x="0" y="1644024"/>
                </a:lnTo>
                <a:cubicBezTo>
                  <a:pt x="46311" y="1604731"/>
                  <a:pt x="89815" y="1566138"/>
                  <a:pt x="130512" y="1528248"/>
                </a:cubicBezTo>
                <a:cubicBezTo>
                  <a:pt x="171209" y="1490358"/>
                  <a:pt x="214713" y="1446152"/>
                  <a:pt x="261024" y="1395631"/>
                </a:cubicBezTo>
                <a:lnTo>
                  <a:pt x="261024" y="989362"/>
                </a:lnTo>
                <a:lnTo>
                  <a:pt x="75781" y="989362"/>
                </a:lnTo>
                <a:close/>
                <a:moveTo>
                  <a:pt x="372590" y="10525"/>
                </a:moveTo>
                <a:cubicBezTo>
                  <a:pt x="388027" y="30172"/>
                  <a:pt x="407323" y="55081"/>
                  <a:pt x="430478" y="85253"/>
                </a:cubicBezTo>
                <a:cubicBezTo>
                  <a:pt x="453633" y="115425"/>
                  <a:pt x="477139" y="148053"/>
                  <a:pt x="500996" y="183137"/>
                </a:cubicBezTo>
                <a:cubicBezTo>
                  <a:pt x="524853" y="218221"/>
                  <a:pt x="548009" y="252954"/>
                  <a:pt x="570462" y="287336"/>
                </a:cubicBezTo>
                <a:cubicBezTo>
                  <a:pt x="592916" y="321718"/>
                  <a:pt x="611861" y="352942"/>
                  <a:pt x="627298" y="381009"/>
                </a:cubicBezTo>
                <a:lnTo>
                  <a:pt x="366275" y="593617"/>
                </a:lnTo>
                <a:cubicBezTo>
                  <a:pt x="353645" y="568357"/>
                  <a:pt x="335752" y="536430"/>
                  <a:pt x="312597" y="497838"/>
                </a:cubicBezTo>
                <a:cubicBezTo>
                  <a:pt x="289441" y="459246"/>
                  <a:pt x="265234" y="420303"/>
                  <a:pt x="239973" y="381009"/>
                </a:cubicBezTo>
                <a:cubicBezTo>
                  <a:pt x="214713" y="341715"/>
                  <a:pt x="190154" y="304878"/>
                  <a:pt x="166297" y="270495"/>
                </a:cubicBezTo>
                <a:cubicBezTo>
                  <a:pt x="142440" y="236113"/>
                  <a:pt x="122794" y="209099"/>
                  <a:pt x="107357" y="189452"/>
                </a:cubicBezTo>
                <a:close/>
                <a:moveTo>
                  <a:pt x="1132504" y="0"/>
                </a:moveTo>
                <a:lnTo>
                  <a:pt x="1467203" y="8420"/>
                </a:lnTo>
                <a:lnTo>
                  <a:pt x="1467203" y="461000"/>
                </a:lnTo>
                <a:lnTo>
                  <a:pt x="1671390" y="461000"/>
                </a:lnTo>
                <a:lnTo>
                  <a:pt x="1481938" y="296808"/>
                </a:lnTo>
                <a:cubicBezTo>
                  <a:pt x="1495972" y="282775"/>
                  <a:pt x="1512812" y="264882"/>
                  <a:pt x="1532459" y="243130"/>
                </a:cubicBezTo>
                <a:cubicBezTo>
                  <a:pt x="1552105" y="221378"/>
                  <a:pt x="1572454" y="198223"/>
                  <a:pt x="1593504" y="173664"/>
                </a:cubicBezTo>
                <a:cubicBezTo>
                  <a:pt x="1614555" y="149106"/>
                  <a:pt x="1634552" y="125249"/>
                  <a:pt x="1653498" y="102094"/>
                </a:cubicBezTo>
                <a:cubicBezTo>
                  <a:pt x="1672443" y="78938"/>
                  <a:pt x="1688932" y="58239"/>
                  <a:pt x="1702966" y="39995"/>
                </a:cubicBezTo>
                <a:lnTo>
                  <a:pt x="1915573" y="221027"/>
                </a:lnTo>
                <a:cubicBezTo>
                  <a:pt x="1890313" y="256111"/>
                  <a:pt x="1859088" y="296107"/>
                  <a:pt x="1821900" y="341014"/>
                </a:cubicBezTo>
                <a:cubicBezTo>
                  <a:pt x="1784711" y="385921"/>
                  <a:pt x="1750680" y="425917"/>
                  <a:pt x="1719806" y="461000"/>
                </a:cubicBezTo>
                <a:lnTo>
                  <a:pt x="1858737" y="461000"/>
                </a:lnTo>
                <a:lnTo>
                  <a:pt x="1858737" y="1305115"/>
                </a:lnTo>
                <a:cubicBezTo>
                  <a:pt x="1858737" y="1355636"/>
                  <a:pt x="1855580" y="1395982"/>
                  <a:pt x="1849265" y="1426154"/>
                </a:cubicBezTo>
                <a:cubicBezTo>
                  <a:pt x="1842950" y="1456326"/>
                  <a:pt x="1831372" y="1480534"/>
                  <a:pt x="1814532" y="1498778"/>
                </a:cubicBezTo>
                <a:cubicBezTo>
                  <a:pt x="1797692" y="1517021"/>
                  <a:pt x="1773835" y="1529651"/>
                  <a:pt x="1742961" y="1536668"/>
                </a:cubicBezTo>
                <a:cubicBezTo>
                  <a:pt x="1712087" y="1543685"/>
                  <a:pt x="1672092" y="1549298"/>
                  <a:pt x="1622975" y="1553508"/>
                </a:cubicBezTo>
                <a:lnTo>
                  <a:pt x="1410367" y="1570348"/>
                </a:lnTo>
                <a:lnTo>
                  <a:pt x="1332481" y="1345111"/>
                </a:lnTo>
                <a:lnTo>
                  <a:pt x="1467203" y="1336691"/>
                </a:lnTo>
                <a:cubicBezTo>
                  <a:pt x="1491060" y="1335287"/>
                  <a:pt x="1507198" y="1331077"/>
                  <a:pt x="1515618" y="1324061"/>
                </a:cubicBezTo>
                <a:cubicBezTo>
                  <a:pt x="1524039" y="1317044"/>
                  <a:pt x="1528249" y="1303712"/>
                  <a:pt x="1528249" y="1284065"/>
                </a:cubicBezTo>
                <a:lnTo>
                  <a:pt x="1528249" y="1256700"/>
                </a:lnTo>
                <a:lnTo>
                  <a:pt x="1050408" y="1256700"/>
                </a:lnTo>
                <a:lnTo>
                  <a:pt x="1050408" y="1538773"/>
                </a:lnTo>
                <a:lnTo>
                  <a:pt x="728339" y="1538773"/>
                </a:lnTo>
                <a:lnTo>
                  <a:pt x="728339" y="461000"/>
                </a:lnTo>
                <a:lnTo>
                  <a:pt x="858851" y="461000"/>
                </a:lnTo>
                <a:cubicBezTo>
                  <a:pt x="846221" y="442757"/>
                  <a:pt x="831135" y="423110"/>
                  <a:pt x="813593" y="402060"/>
                </a:cubicBezTo>
                <a:cubicBezTo>
                  <a:pt x="796051" y="381009"/>
                  <a:pt x="777807" y="359608"/>
                  <a:pt x="758862" y="337856"/>
                </a:cubicBezTo>
                <a:cubicBezTo>
                  <a:pt x="739917" y="316104"/>
                  <a:pt x="721322" y="295054"/>
                  <a:pt x="703079" y="274706"/>
                </a:cubicBezTo>
                <a:cubicBezTo>
                  <a:pt x="684835" y="254357"/>
                  <a:pt x="667995" y="235763"/>
                  <a:pt x="652558" y="218922"/>
                </a:cubicBezTo>
                <a:lnTo>
                  <a:pt x="867271" y="35785"/>
                </a:lnTo>
                <a:cubicBezTo>
                  <a:pt x="912178" y="79289"/>
                  <a:pt x="956734" y="125600"/>
                  <a:pt x="1000940" y="174717"/>
                </a:cubicBezTo>
                <a:cubicBezTo>
                  <a:pt x="1045145" y="223834"/>
                  <a:pt x="1079878" y="264531"/>
                  <a:pt x="1105139" y="296808"/>
                </a:cubicBezTo>
                <a:lnTo>
                  <a:pt x="922002" y="461000"/>
                </a:lnTo>
                <a:lnTo>
                  <a:pt x="1132504" y="461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en-US" sz="16600" dirty="0">
              <a:solidFill>
                <a:schemeClr val="bg1">
                  <a:lumMod val="9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EDEE82A4-D608-5EB9-27E1-33D0F1C7AD81}"/>
              </a:ext>
            </a:extLst>
          </p:cNvPr>
          <p:cNvSpPr/>
          <p:nvPr/>
        </p:nvSpPr>
        <p:spPr>
          <a:xfrm>
            <a:off x="2026549" y="971550"/>
            <a:ext cx="1758845" cy="254462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937430E-092E-E11F-47C8-33F4FDCB0B20}"/>
              </a:ext>
            </a:extLst>
          </p:cNvPr>
          <p:cNvSpPr txBox="1"/>
          <p:nvPr/>
        </p:nvSpPr>
        <p:spPr>
          <a:xfrm>
            <a:off x="376184" y="57370"/>
            <a:ext cx="1357744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8800" dirty="0">
                <a:solidFill>
                  <a:schemeClr val="accent2"/>
                </a:solidFill>
                <a:latin typeface="+mj-ea"/>
                <a:ea typeface="+mj-ea"/>
              </a:rPr>
              <a:t>04</a:t>
            </a:r>
            <a:endParaRPr lang="en-US" sz="8800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E3D48E1-A682-FC52-0BD9-3D6266B9BA20}"/>
              </a:ext>
            </a:extLst>
          </p:cNvPr>
          <p:cNvSpPr txBox="1"/>
          <p:nvPr/>
        </p:nvSpPr>
        <p:spPr>
          <a:xfrm>
            <a:off x="764804" y="757716"/>
            <a:ext cx="2789225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4400" i="1" dirty="0">
                <a:solidFill>
                  <a:schemeClr val="accent1"/>
                </a:solidFill>
                <a:latin typeface="+mj-ea"/>
                <a:ea typeface="+mj-ea"/>
              </a:rPr>
              <a:t>设计师信息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17C7F13-09A1-FD8A-F4C7-069A490C582A}"/>
              </a:ext>
            </a:extLst>
          </p:cNvPr>
          <p:cNvSpPr txBox="1"/>
          <p:nvPr/>
        </p:nvSpPr>
        <p:spPr>
          <a:xfrm>
            <a:off x="1226360" y="350065"/>
            <a:ext cx="3799117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800" i="1" dirty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noFill/>
                <a:latin typeface="+mj-ea"/>
                <a:ea typeface="+mj-ea"/>
              </a:rPr>
              <a:t>Designer information</a:t>
            </a:r>
          </a:p>
        </p:txBody>
      </p:sp>
      <p:pic>
        <p:nvPicPr>
          <p:cNvPr id="7" name="图片 6" descr="卡通人物&#10;&#10;描述已自动生成">
            <a:extLst>
              <a:ext uri="{FF2B5EF4-FFF2-40B4-BE49-F238E27FC236}">
                <a16:creationId xmlns:a16="http://schemas.microsoft.com/office/drawing/2014/main" id="{92C52FAB-8945-FBB4-099A-DB9DB6E5558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61879" y="1476375"/>
            <a:ext cx="4060749" cy="5381625"/>
          </a:xfrm>
          <a:prstGeom prst="rect">
            <a:avLst/>
          </a:prstGeom>
        </p:spPr>
      </p:pic>
      <p:pic>
        <p:nvPicPr>
          <p:cNvPr id="9" name="图片 8" descr="QR 代码&#10;&#10;描述已自动生成">
            <a:extLst>
              <a:ext uri="{FF2B5EF4-FFF2-40B4-BE49-F238E27FC236}">
                <a16:creationId xmlns:a16="http://schemas.microsoft.com/office/drawing/2014/main" id="{1467E5C8-2572-5D6B-8E1F-30857211CAB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91167" y="2488187"/>
            <a:ext cx="3167504" cy="3167500"/>
          </a:xfrm>
          <a:prstGeom prst="rect">
            <a:avLst/>
          </a:prstGeom>
        </p:spPr>
      </p:pic>
      <p:sp>
        <p:nvSpPr>
          <p:cNvPr id="23" name="TextBox 20">
            <a:extLst>
              <a:ext uri="{FF2B5EF4-FFF2-40B4-BE49-F238E27FC236}">
                <a16:creationId xmlns:a16="http://schemas.microsoft.com/office/drawing/2014/main" id="{0C967408-2D4F-07EF-2DD4-77792F5962BC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7744384" y="1984658"/>
            <a:ext cx="2049628" cy="428397"/>
          </a:xfrm>
          <a:custGeom>
            <a:avLst/>
            <a:gdLst/>
            <a:ahLst/>
            <a:cxnLst/>
            <a:rect l="l" t="t" r="r" b="b"/>
            <a:pathLst>
              <a:path w="2049628" h="428397">
                <a:moveTo>
                  <a:pt x="1586484" y="319583"/>
                </a:moveTo>
                <a:lnTo>
                  <a:pt x="1586484" y="353873"/>
                </a:lnTo>
                <a:lnTo>
                  <a:pt x="1695298" y="353873"/>
                </a:lnTo>
                <a:lnTo>
                  <a:pt x="1695298" y="319583"/>
                </a:lnTo>
                <a:close/>
                <a:moveTo>
                  <a:pt x="1944929" y="286208"/>
                </a:moveTo>
                <a:cubicBezTo>
                  <a:pt x="1955292" y="286208"/>
                  <a:pt x="1963522" y="286817"/>
                  <a:pt x="1969618" y="288037"/>
                </a:cubicBezTo>
                <a:cubicBezTo>
                  <a:pt x="1975714" y="289256"/>
                  <a:pt x="1980362" y="291466"/>
                  <a:pt x="1983562" y="294666"/>
                </a:cubicBezTo>
                <a:cubicBezTo>
                  <a:pt x="1986762" y="297866"/>
                  <a:pt x="1988820" y="302438"/>
                  <a:pt x="1989734" y="308382"/>
                </a:cubicBezTo>
                <a:cubicBezTo>
                  <a:pt x="1990649" y="314326"/>
                  <a:pt x="1991106" y="322022"/>
                  <a:pt x="1991106" y="331471"/>
                </a:cubicBezTo>
                <a:cubicBezTo>
                  <a:pt x="1991106" y="340919"/>
                  <a:pt x="1990649" y="348539"/>
                  <a:pt x="1989734" y="354331"/>
                </a:cubicBezTo>
                <a:cubicBezTo>
                  <a:pt x="1988820" y="360122"/>
                  <a:pt x="1986762" y="364694"/>
                  <a:pt x="1983562" y="368047"/>
                </a:cubicBezTo>
                <a:cubicBezTo>
                  <a:pt x="1980362" y="371399"/>
                  <a:pt x="1975714" y="373685"/>
                  <a:pt x="1969618" y="374905"/>
                </a:cubicBezTo>
                <a:cubicBezTo>
                  <a:pt x="1963522" y="376124"/>
                  <a:pt x="1955292" y="376733"/>
                  <a:pt x="1944929" y="376733"/>
                </a:cubicBezTo>
                <a:cubicBezTo>
                  <a:pt x="1934566" y="376733"/>
                  <a:pt x="1926336" y="376124"/>
                  <a:pt x="1920240" y="374905"/>
                </a:cubicBezTo>
                <a:cubicBezTo>
                  <a:pt x="1914144" y="373685"/>
                  <a:pt x="1909496" y="371399"/>
                  <a:pt x="1906295" y="368047"/>
                </a:cubicBezTo>
                <a:cubicBezTo>
                  <a:pt x="1903095" y="364694"/>
                  <a:pt x="1901038" y="360122"/>
                  <a:pt x="1900123" y="354331"/>
                </a:cubicBezTo>
                <a:cubicBezTo>
                  <a:pt x="1899208" y="348539"/>
                  <a:pt x="1898751" y="340919"/>
                  <a:pt x="1898751" y="331471"/>
                </a:cubicBezTo>
                <a:cubicBezTo>
                  <a:pt x="1898751" y="322022"/>
                  <a:pt x="1899208" y="314326"/>
                  <a:pt x="1900123" y="308382"/>
                </a:cubicBezTo>
                <a:cubicBezTo>
                  <a:pt x="1901038" y="302438"/>
                  <a:pt x="1903095" y="297866"/>
                  <a:pt x="1906295" y="294666"/>
                </a:cubicBezTo>
                <a:cubicBezTo>
                  <a:pt x="1909496" y="291466"/>
                  <a:pt x="1914144" y="289256"/>
                  <a:pt x="1920240" y="288037"/>
                </a:cubicBezTo>
                <a:cubicBezTo>
                  <a:pt x="1926336" y="286817"/>
                  <a:pt x="1934566" y="286208"/>
                  <a:pt x="1944929" y="286208"/>
                </a:cubicBezTo>
                <a:close/>
                <a:moveTo>
                  <a:pt x="1511960" y="261062"/>
                </a:moveTo>
                <a:lnTo>
                  <a:pt x="1771193" y="261062"/>
                </a:lnTo>
                <a:lnTo>
                  <a:pt x="1771193" y="416967"/>
                </a:lnTo>
                <a:lnTo>
                  <a:pt x="1511960" y="416967"/>
                </a:lnTo>
                <a:close/>
                <a:moveTo>
                  <a:pt x="1519275" y="189739"/>
                </a:moveTo>
                <a:lnTo>
                  <a:pt x="1763878" y="189739"/>
                </a:lnTo>
                <a:lnTo>
                  <a:pt x="1763878" y="240945"/>
                </a:lnTo>
                <a:lnTo>
                  <a:pt x="1519275" y="240945"/>
                </a:lnTo>
                <a:close/>
                <a:moveTo>
                  <a:pt x="630022" y="166879"/>
                </a:moveTo>
                <a:lnTo>
                  <a:pt x="709117" y="169165"/>
                </a:lnTo>
                <a:lnTo>
                  <a:pt x="709117" y="426111"/>
                </a:lnTo>
                <a:lnTo>
                  <a:pt x="630022" y="426111"/>
                </a:lnTo>
                <a:close/>
                <a:moveTo>
                  <a:pt x="123901" y="145847"/>
                </a:moveTo>
                <a:cubicBezTo>
                  <a:pt x="122987" y="168098"/>
                  <a:pt x="121768" y="188519"/>
                  <a:pt x="120244" y="207112"/>
                </a:cubicBezTo>
                <a:cubicBezTo>
                  <a:pt x="118720" y="225705"/>
                  <a:pt x="116891" y="243002"/>
                  <a:pt x="114757" y="259004"/>
                </a:cubicBezTo>
                <a:cubicBezTo>
                  <a:pt x="112624" y="275006"/>
                  <a:pt x="110109" y="290018"/>
                  <a:pt x="107213" y="304039"/>
                </a:cubicBezTo>
                <a:cubicBezTo>
                  <a:pt x="104318" y="318059"/>
                  <a:pt x="100889" y="331623"/>
                  <a:pt x="96926" y="344729"/>
                </a:cubicBezTo>
                <a:lnTo>
                  <a:pt x="108356" y="343358"/>
                </a:lnTo>
                <a:cubicBezTo>
                  <a:pt x="115672" y="342443"/>
                  <a:pt x="121539" y="341377"/>
                  <a:pt x="125959" y="340157"/>
                </a:cubicBezTo>
                <a:cubicBezTo>
                  <a:pt x="130378" y="338938"/>
                  <a:pt x="133807" y="337033"/>
                  <a:pt x="136246" y="334442"/>
                </a:cubicBezTo>
                <a:cubicBezTo>
                  <a:pt x="138684" y="331852"/>
                  <a:pt x="140437" y="328499"/>
                  <a:pt x="141503" y="324384"/>
                </a:cubicBezTo>
                <a:cubicBezTo>
                  <a:pt x="142570" y="320269"/>
                  <a:pt x="143408" y="314707"/>
                  <a:pt x="144018" y="307696"/>
                </a:cubicBezTo>
                <a:lnTo>
                  <a:pt x="147218" y="145847"/>
                </a:lnTo>
                <a:close/>
                <a:moveTo>
                  <a:pt x="1027328" y="141733"/>
                </a:moveTo>
                <a:cubicBezTo>
                  <a:pt x="1020013" y="155144"/>
                  <a:pt x="1011783" y="168707"/>
                  <a:pt x="1002639" y="182423"/>
                </a:cubicBezTo>
                <a:lnTo>
                  <a:pt x="1002639" y="393650"/>
                </a:lnTo>
                <a:cubicBezTo>
                  <a:pt x="1008735" y="386030"/>
                  <a:pt x="1013688" y="378791"/>
                  <a:pt x="1017498" y="371933"/>
                </a:cubicBezTo>
                <a:cubicBezTo>
                  <a:pt x="1021308" y="365075"/>
                  <a:pt x="1024280" y="357836"/>
                  <a:pt x="1026414" y="350216"/>
                </a:cubicBezTo>
                <a:cubicBezTo>
                  <a:pt x="1028548" y="342596"/>
                  <a:pt x="1030071" y="334214"/>
                  <a:pt x="1030986" y="325070"/>
                </a:cubicBezTo>
                <a:cubicBezTo>
                  <a:pt x="1031900" y="315926"/>
                  <a:pt x="1032358" y="305410"/>
                  <a:pt x="1032358" y="293523"/>
                </a:cubicBezTo>
                <a:lnTo>
                  <a:pt x="1032358" y="241859"/>
                </a:lnTo>
                <a:lnTo>
                  <a:pt x="1172718" y="241859"/>
                </a:lnTo>
                <a:lnTo>
                  <a:pt x="1172718" y="331471"/>
                </a:lnTo>
                <a:cubicBezTo>
                  <a:pt x="1178509" y="326594"/>
                  <a:pt x="1183005" y="322708"/>
                  <a:pt x="1186205" y="319812"/>
                </a:cubicBezTo>
                <a:cubicBezTo>
                  <a:pt x="1189406" y="316916"/>
                  <a:pt x="1191006" y="315621"/>
                  <a:pt x="1191006" y="315926"/>
                </a:cubicBezTo>
                <a:lnTo>
                  <a:pt x="1194206" y="337871"/>
                </a:lnTo>
                <a:cubicBezTo>
                  <a:pt x="1204874" y="324155"/>
                  <a:pt x="1214628" y="309373"/>
                  <a:pt x="1223467" y="293523"/>
                </a:cubicBezTo>
                <a:cubicBezTo>
                  <a:pt x="1214018" y="269444"/>
                  <a:pt x="1206856" y="245212"/>
                  <a:pt x="1201979" y="220828"/>
                </a:cubicBezTo>
                <a:cubicBezTo>
                  <a:pt x="1200150" y="223267"/>
                  <a:pt x="1198397" y="225705"/>
                  <a:pt x="1196721" y="228143"/>
                </a:cubicBezTo>
                <a:cubicBezTo>
                  <a:pt x="1195044" y="230582"/>
                  <a:pt x="1193292" y="233020"/>
                  <a:pt x="1191463" y="235459"/>
                </a:cubicBezTo>
                <a:lnTo>
                  <a:pt x="1183691" y="189281"/>
                </a:lnTo>
                <a:lnTo>
                  <a:pt x="1183691" y="221743"/>
                </a:lnTo>
                <a:lnTo>
                  <a:pt x="1020013" y="221743"/>
                </a:lnTo>
                <a:lnTo>
                  <a:pt x="1020013" y="162307"/>
                </a:lnTo>
                <a:lnTo>
                  <a:pt x="1179118" y="162307"/>
                </a:lnTo>
                <a:lnTo>
                  <a:pt x="1177290" y="150877"/>
                </a:lnTo>
                <a:cubicBezTo>
                  <a:pt x="1177900" y="149353"/>
                  <a:pt x="1178662" y="147829"/>
                  <a:pt x="1179576" y="146305"/>
                </a:cubicBezTo>
                <a:cubicBezTo>
                  <a:pt x="1180490" y="144781"/>
                  <a:pt x="1181252" y="143257"/>
                  <a:pt x="1181862" y="141733"/>
                </a:cubicBezTo>
                <a:close/>
                <a:moveTo>
                  <a:pt x="1246327" y="133046"/>
                </a:moveTo>
                <a:cubicBezTo>
                  <a:pt x="1244803" y="136399"/>
                  <a:pt x="1243508" y="139599"/>
                  <a:pt x="1242441" y="142647"/>
                </a:cubicBezTo>
                <a:cubicBezTo>
                  <a:pt x="1241374" y="145695"/>
                  <a:pt x="1240079" y="148895"/>
                  <a:pt x="1238555" y="152248"/>
                </a:cubicBezTo>
                <a:cubicBezTo>
                  <a:pt x="1241298" y="173889"/>
                  <a:pt x="1246632" y="195835"/>
                  <a:pt x="1254557" y="218085"/>
                </a:cubicBezTo>
                <a:cubicBezTo>
                  <a:pt x="1258519" y="204369"/>
                  <a:pt x="1261720" y="190424"/>
                  <a:pt x="1264158" y="176251"/>
                </a:cubicBezTo>
                <a:cubicBezTo>
                  <a:pt x="1266596" y="162078"/>
                  <a:pt x="1268578" y="147676"/>
                  <a:pt x="1270101" y="133046"/>
                </a:cubicBezTo>
                <a:close/>
                <a:moveTo>
                  <a:pt x="1519275" y="120701"/>
                </a:moveTo>
                <a:lnTo>
                  <a:pt x="1763878" y="120701"/>
                </a:lnTo>
                <a:lnTo>
                  <a:pt x="1763878" y="170536"/>
                </a:lnTo>
                <a:lnTo>
                  <a:pt x="1519275" y="170536"/>
                </a:lnTo>
                <a:close/>
                <a:moveTo>
                  <a:pt x="308610" y="100584"/>
                </a:moveTo>
                <a:lnTo>
                  <a:pt x="308610" y="348387"/>
                </a:lnTo>
                <a:lnTo>
                  <a:pt x="343357" y="348387"/>
                </a:lnTo>
                <a:lnTo>
                  <a:pt x="343357" y="100584"/>
                </a:lnTo>
                <a:close/>
                <a:moveTo>
                  <a:pt x="1024585" y="52578"/>
                </a:moveTo>
                <a:cubicBezTo>
                  <a:pt x="1018489" y="60808"/>
                  <a:pt x="1012241" y="69342"/>
                  <a:pt x="1005840" y="78182"/>
                </a:cubicBezTo>
                <a:cubicBezTo>
                  <a:pt x="999439" y="87021"/>
                  <a:pt x="992733" y="95860"/>
                  <a:pt x="985723" y="104699"/>
                </a:cubicBezTo>
                <a:lnTo>
                  <a:pt x="1024585" y="134417"/>
                </a:lnTo>
                <a:close/>
                <a:moveTo>
                  <a:pt x="1936699" y="50292"/>
                </a:moveTo>
                <a:cubicBezTo>
                  <a:pt x="1957121" y="50292"/>
                  <a:pt x="1974570" y="51512"/>
                  <a:pt x="1989048" y="53950"/>
                </a:cubicBezTo>
                <a:cubicBezTo>
                  <a:pt x="2003526" y="56388"/>
                  <a:pt x="2015185" y="60656"/>
                  <a:pt x="2024024" y="66752"/>
                </a:cubicBezTo>
                <a:cubicBezTo>
                  <a:pt x="2032864" y="72848"/>
                  <a:pt x="2039340" y="81153"/>
                  <a:pt x="2043455" y="91669"/>
                </a:cubicBezTo>
                <a:cubicBezTo>
                  <a:pt x="2047570" y="102185"/>
                  <a:pt x="2049628" y="115520"/>
                  <a:pt x="2049628" y="131674"/>
                </a:cubicBezTo>
                <a:cubicBezTo>
                  <a:pt x="2049628" y="140513"/>
                  <a:pt x="2049170" y="148514"/>
                  <a:pt x="2048256" y="155677"/>
                </a:cubicBezTo>
                <a:cubicBezTo>
                  <a:pt x="2047342" y="162840"/>
                  <a:pt x="2045512" y="169546"/>
                  <a:pt x="2042770" y="175794"/>
                </a:cubicBezTo>
                <a:cubicBezTo>
                  <a:pt x="2040026" y="182042"/>
                  <a:pt x="2036216" y="188062"/>
                  <a:pt x="2031340" y="193853"/>
                </a:cubicBezTo>
                <a:cubicBezTo>
                  <a:pt x="2026463" y="199645"/>
                  <a:pt x="2020062" y="205588"/>
                  <a:pt x="2012137" y="211684"/>
                </a:cubicBezTo>
                <a:cubicBezTo>
                  <a:pt x="2005126" y="217171"/>
                  <a:pt x="1999488" y="221819"/>
                  <a:pt x="1995221" y="225629"/>
                </a:cubicBezTo>
                <a:cubicBezTo>
                  <a:pt x="1990953" y="229439"/>
                  <a:pt x="1987677" y="232792"/>
                  <a:pt x="1985391" y="235687"/>
                </a:cubicBezTo>
                <a:cubicBezTo>
                  <a:pt x="1983105" y="238583"/>
                  <a:pt x="1981657" y="241250"/>
                  <a:pt x="1981048" y="243688"/>
                </a:cubicBezTo>
                <a:cubicBezTo>
                  <a:pt x="1980438" y="246127"/>
                  <a:pt x="1980133" y="248870"/>
                  <a:pt x="1980133" y="251918"/>
                </a:cubicBezTo>
                <a:lnTo>
                  <a:pt x="1980133" y="259690"/>
                </a:lnTo>
                <a:lnTo>
                  <a:pt x="1909267" y="259690"/>
                </a:lnTo>
                <a:lnTo>
                  <a:pt x="1909267" y="239116"/>
                </a:lnTo>
                <a:cubicBezTo>
                  <a:pt x="1909267" y="231801"/>
                  <a:pt x="1909800" y="225476"/>
                  <a:pt x="1910867" y="220142"/>
                </a:cubicBezTo>
                <a:cubicBezTo>
                  <a:pt x="1911934" y="214808"/>
                  <a:pt x="1913686" y="209779"/>
                  <a:pt x="1916125" y="205055"/>
                </a:cubicBezTo>
                <a:cubicBezTo>
                  <a:pt x="1918564" y="200330"/>
                  <a:pt x="1921688" y="195835"/>
                  <a:pt x="1925498" y="191567"/>
                </a:cubicBezTo>
                <a:cubicBezTo>
                  <a:pt x="1929308" y="187300"/>
                  <a:pt x="1933956" y="182728"/>
                  <a:pt x="1939442" y="177851"/>
                </a:cubicBezTo>
                <a:cubicBezTo>
                  <a:pt x="1946453" y="171755"/>
                  <a:pt x="1951101" y="166650"/>
                  <a:pt x="1953387" y="162535"/>
                </a:cubicBezTo>
                <a:cubicBezTo>
                  <a:pt x="1955673" y="158420"/>
                  <a:pt x="1956816" y="152705"/>
                  <a:pt x="1956816" y="145390"/>
                </a:cubicBezTo>
                <a:cubicBezTo>
                  <a:pt x="1956816" y="135332"/>
                  <a:pt x="1953920" y="129007"/>
                  <a:pt x="1948129" y="126416"/>
                </a:cubicBezTo>
                <a:cubicBezTo>
                  <a:pt x="1942338" y="123826"/>
                  <a:pt x="1931822" y="122530"/>
                  <a:pt x="1916582" y="122530"/>
                </a:cubicBezTo>
                <a:cubicBezTo>
                  <a:pt x="1908048" y="122530"/>
                  <a:pt x="1899742" y="123064"/>
                  <a:pt x="1891665" y="124130"/>
                </a:cubicBezTo>
                <a:cubicBezTo>
                  <a:pt x="1883588" y="125197"/>
                  <a:pt x="1875892" y="126645"/>
                  <a:pt x="1868576" y="128474"/>
                </a:cubicBezTo>
                <a:lnTo>
                  <a:pt x="1868576" y="57150"/>
                </a:lnTo>
                <a:cubicBezTo>
                  <a:pt x="1878025" y="54712"/>
                  <a:pt x="1888769" y="52959"/>
                  <a:pt x="1900809" y="51893"/>
                </a:cubicBezTo>
                <a:cubicBezTo>
                  <a:pt x="1912848" y="50826"/>
                  <a:pt x="1924812" y="50292"/>
                  <a:pt x="1936699" y="50292"/>
                </a:cubicBezTo>
                <a:close/>
                <a:moveTo>
                  <a:pt x="238658" y="28804"/>
                </a:moveTo>
                <a:lnTo>
                  <a:pt x="411480" y="28804"/>
                </a:lnTo>
                <a:lnTo>
                  <a:pt x="411480" y="419253"/>
                </a:lnTo>
                <a:lnTo>
                  <a:pt x="238658" y="419253"/>
                </a:lnTo>
                <a:close/>
                <a:moveTo>
                  <a:pt x="633222" y="2744"/>
                </a:moveTo>
                <a:lnTo>
                  <a:pt x="705917" y="2744"/>
                </a:lnTo>
                <a:cubicBezTo>
                  <a:pt x="719023" y="19203"/>
                  <a:pt x="732206" y="33909"/>
                  <a:pt x="745464" y="46863"/>
                </a:cubicBezTo>
                <a:cubicBezTo>
                  <a:pt x="758723" y="59817"/>
                  <a:pt x="772744" y="71933"/>
                  <a:pt x="787527" y="83211"/>
                </a:cubicBezTo>
                <a:cubicBezTo>
                  <a:pt x="802310" y="94488"/>
                  <a:pt x="818083" y="105309"/>
                  <a:pt x="834847" y="115672"/>
                </a:cubicBezTo>
                <a:cubicBezTo>
                  <a:pt x="851611" y="126035"/>
                  <a:pt x="869899" y="136856"/>
                  <a:pt x="889711" y="148133"/>
                </a:cubicBezTo>
                <a:lnTo>
                  <a:pt x="850849" y="233173"/>
                </a:lnTo>
                <a:cubicBezTo>
                  <a:pt x="835304" y="223724"/>
                  <a:pt x="819378" y="213284"/>
                  <a:pt x="803072" y="201854"/>
                </a:cubicBezTo>
                <a:cubicBezTo>
                  <a:pt x="786765" y="190424"/>
                  <a:pt x="770763" y="178385"/>
                  <a:pt x="755066" y="165736"/>
                </a:cubicBezTo>
                <a:cubicBezTo>
                  <a:pt x="739368" y="153086"/>
                  <a:pt x="724281" y="139828"/>
                  <a:pt x="709803" y="125959"/>
                </a:cubicBezTo>
                <a:cubicBezTo>
                  <a:pt x="695325" y="112091"/>
                  <a:pt x="682142" y="97994"/>
                  <a:pt x="670255" y="83668"/>
                </a:cubicBezTo>
                <a:cubicBezTo>
                  <a:pt x="642518" y="114453"/>
                  <a:pt x="613105" y="142342"/>
                  <a:pt x="582016" y="167336"/>
                </a:cubicBezTo>
                <a:cubicBezTo>
                  <a:pt x="550926" y="192329"/>
                  <a:pt x="520294" y="214275"/>
                  <a:pt x="490118" y="233173"/>
                </a:cubicBezTo>
                <a:lnTo>
                  <a:pt x="453085" y="147219"/>
                </a:lnTo>
                <a:cubicBezTo>
                  <a:pt x="493928" y="125578"/>
                  <a:pt x="529361" y="102794"/>
                  <a:pt x="559384" y="78867"/>
                </a:cubicBezTo>
                <a:cubicBezTo>
                  <a:pt x="589407" y="54941"/>
                  <a:pt x="614020" y="29566"/>
                  <a:pt x="633222" y="2744"/>
                </a:cubicBezTo>
                <a:close/>
                <a:moveTo>
                  <a:pt x="980694" y="915"/>
                </a:moveTo>
                <a:lnTo>
                  <a:pt x="1024585" y="37034"/>
                </a:lnTo>
                <a:lnTo>
                  <a:pt x="1024585" y="25146"/>
                </a:lnTo>
                <a:lnTo>
                  <a:pt x="1062533" y="26975"/>
                </a:lnTo>
                <a:lnTo>
                  <a:pt x="1062533" y="83668"/>
                </a:lnTo>
                <a:lnTo>
                  <a:pt x="1080821" y="83668"/>
                </a:lnTo>
                <a:lnTo>
                  <a:pt x="1080821" y="915"/>
                </a:lnTo>
                <a:lnTo>
                  <a:pt x="1131570" y="2744"/>
                </a:lnTo>
                <a:lnTo>
                  <a:pt x="1131570" y="83668"/>
                </a:lnTo>
                <a:lnTo>
                  <a:pt x="1148943" y="83668"/>
                </a:lnTo>
                <a:lnTo>
                  <a:pt x="1148943" y="24689"/>
                </a:lnTo>
                <a:lnTo>
                  <a:pt x="1188263" y="26518"/>
                </a:lnTo>
                <a:lnTo>
                  <a:pt x="1188263" y="127559"/>
                </a:lnTo>
                <a:cubicBezTo>
                  <a:pt x="1192225" y="118111"/>
                  <a:pt x="1195883" y="107976"/>
                  <a:pt x="1199235" y="97155"/>
                </a:cubicBezTo>
                <a:cubicBezTo>
                  <a:pt x="1202588" y="86335"/>
                  <a:pt x="1205712" y="75438"/>
                  <a:pt x="1208608" y="64466"/>
                </a:cubicBezTo>
                <a:cubicBezTo>
                  <a:pt x="1211504" y="53493"/>
                  <a:pt x="1213942" y="42596"/>
                  <a:pt x="1215923" y="31776"/>
                </a:cubicBezTo>
                <a:cubicBezTo>
                  <a:pt x="1217904" y="20955"/>
                  <a:pt x="1219505" y="10668"/>
                  <a:pt x="1220724" y="915"/>
                </a:cubicBezTo>
                <a:lnTo>
                  <a:pt x="1280160" y="8230"/>
                </a:lnTo>
                <a:cubicBezTo>
                  <a:pt x="1277112" y="24994"/>
                  <a:pt x="1273454" y="41606"/>
                  <a:pt x="1269187" y="58065"/>
                </a:cubicBezTo>
                <a:lnTo>
                  <a:pt x="1332281" y="58065"/>
                </a:lnTo>
                <a:lnTo>
                  <a:pt x="1332281" y="133046"/>
                </a:lnTo>
                <a:lnTo>
                  <a:pt x="1321765" y="133046"/>
                </a:lnTo>
                <a:cubicBezTo>
                  <a:pt x="1319327" y="166269"/>
                  <a:pt x="1315669" y="195454"/>
                  <a:pt x="1310792" y="220600"/>
                </a:cubicBezTo>
                <a:cubicBezTo>
                  <a:pt x="1305916" y="245746"/>
                  <a:pt x="1299058" y="269291"/>
                  <a:pt x="1290218" y="291237"/>
                </a:cubicBezTo>
                <a:cubicBezTo>
                  <a:pt x="1297533" y="303124"/>
                  <a:pt x="1305458" y="314478"/>
                  <a:pt x="1313993" y="325298"/>
                </a:cubicBezTo>
                <a:cubicBezTo>
                  <a:pt x="1322527" y="336119"/>
                  <a:pt x="1331518" y="346406"/>
                  <a:pt x="1340967" y="356159"/>
                </a:cubicBezTo>
                <a:lnTo>
                  <a:pt x="1305306" y="424739"/>
                </a:lnTo>
                <a:cubicBezTo>
                  <a:pt x="1295857" y="413767"/>
                  <a:pt x="1286942" y="402718"/>
                  <a:pt x="1278560" y="391592"/>
                </a:cubicBezTo>
                <a:cubicBezTo>
                  <a:pt x="1270178" y="380467"/>
                  <a:pt x="1262481" y="369113"/>
                  <a:pt x="1255471" y="357531"/>
                </a:cubicBezTo>
                <a:cubicBezTo>
                  <a:pt x="1241146" y="379781"/>
                  <a:pt x="1223924" y="402946"/>
                  <a:pt x="1203808" y="427025"/>
                </a:cubicBezTo>
                <a:lnTo>
                  <a:pt x="1168603" y="393193"/>
                </a:lnTo>
                <a:cubicBezTo>
                  <a:pt x="1166165" y="394717"/>
                  <a:pt x="1163802" y="396164"/>
                  <a:pt x="1161516" y="397536"/>
                </a:cubicBezTo>
                <a:cubicBezTo>
                  <a:pt x="1159230" y="398908"/>
                  <a:pt x="1157021" y="400355"/>
                  <a:pt x="1154887" y="401879"/>
                </a:cubicBezTo>
                <a:cubicBezTo>
                  <a:pt x="1150315" y="405232"/>
                  <a:pt x="1145591" y="408661"/>
                  <a:pt x="1140714" y="412166"/>
                </a:cubicBezTo>
                <a:cubicBezTo>
                  <a:pt x="1135837" y="415672"/>
                  <a:pt x="1132179" y="418339"/>
                  <a:pt x="1129741" y="420167"/>
                </a:cubicBezTo>
                <a:lnTo>
                  <a:pt x="1100480" y="369875"/>
                </a:lnTo>
                <a:cubicBezTo>
                  <a:pt x="1103528" y="366827"/>
                  <a:pt x="1106043" y="364008"/>
                  <a:pt x="1108024" y="361417"/>
                </a:cubicBezTo>
                <a:cubicBezTo>
                  <a:pt x="1110005" y="358826"/>
                  <a:pt x="1111605" y="356159"/>
                  <a:pt x="1112825" y="353416"/>
                </a:cubicBezTo>
                <a:cubicBezTo>
                  <a:pt x="1114044" y="350673"/>
                  <a:pt x="1114882" y="347625"/>
                  <a:pt x="1115339" y="344272"/>
                </a:cubicBezTo>
                <a:cubicBezTo>
                  <a:pt x="1115796" y="340919"/>
                  <a:pt x="1116025" y="337109"/>
                  <a:pt x="1116025" y="332842"/>
                </a:cubicBezTo>
                <a:lnTo>
                  <a:pt x="1116025" y="296723"/>
                </a:lnTo>
                <a:lnTo>
                  <a:pt x="1090422" y="296723"/>
                </a:lnTo>
                <a:lnTo>
                  <a:pt x="1090422" y="310439"/>
                </a:lnTo>
                <a:cubicBezTo>
                  <a:pt x="1090422" y="320803"/>
                  <a:pt x="1090041" y="330480"/>
                  <a:pt x="1089279" y="339472"/>
                </a:cubicBezTo>
                <a:cubicBezTo>
                  <a:pt x="1088517" y="348463"/>
                  <a:pt x="1086993" y="357455"/>
                  <a:pt x="1084707" y="366446"/>
                </a:cubicBezTo>
                <a:cubicBezTo>
                  <a:pt x="1082421" y="375438"/>
                  <a:pt x="1079220" y="384734"/>
                  <a:pt x="1075106" y="394336"/>
                </a:cubicBezTo>
                <a:cubicBezTo>
                  <a:pt x="1070991" y="403937"/>
                  <a:pt x="1065428" y="414529"/>
                  <a:pt x="1058418" y="426111"/>
                </a:cubicBezTo>
                <a:lnTo>
                  <a:pt x="1002639" y="395021"/>
                </a:lnTo>
                <a:lnTo>
                  <a:pt x="1002639" y="425654"/>
                </a:lnTo>
                <a:lnTo>
                  <a:pt x="940917" y="425654"/>
                </a:lnTo>
                <a:lnTo>
                  <a:pt x="940917" y="262891"/>
                </a:lnTo>
                <a:cubicBezTo>
                  <a:pt x="937869" y="266243"/>
                  <a:pt x="934821" y="269672"/>
                  <a:pt x="931774" y="273178"/>
                </a:cubicBezTo>
                <a:cubicBezTo>
                  <a:pt x="928725" y="276683"/>
                  <a:pt x="925678" y="280112"/>
                  <a:pt x="922629" y="283465"/>
                </a:cubicBezTo>
                <a:lnTo>
                  <a:pt x="911656" y="198883"/>
                </a:lnTo>
                <a:cubicBezTo>
                  <a:pt x="918972" y="189129"/>
                  <a:pt x="926592" y="179223"/>
                  <a:pt x="934517" y="169165"/>
                </a:cubicBezTo>
                <a:cubicBezTo>
                  <a:pt x="942441" y="159106"/>
                  <a:pt x="949909" y="148895"/>
                  <a:pt x="956919" y="138532"/>
                </a:cubicBezTo>
                <a:lnTo>
                  <a:pt x="913943" y="89612"/>
                </a:lnTo>
                <a:cubicBezTo>
                  <a:pt x="926135" y="75591"/>
                  <a:pt x="938098" y="60732"/>
                  <a:pt x="949833" y="45035"/>
                </a:cubicBezTo>
                <a:cubicBezTo>
                  <a:pt x="961568" y="29337"/>
                  <a:pt x="971855" y="14631"/>
                  <a:pt x="980694" y="915"/>
                </a:cubicBezTo>
                <a:close/>
                <a:moveTo>
                  <a:pt x="56693" y="915"/>
                </a:moveTo>
                <a:lnTo>
                  <a:pt x="127559" y="6858"/>
                </a:lnTo>
                <a:cubicBezTo>
                  <a:pt x="127559" y="10821"/>
                  <a:pt x="127559" y="14783"/>
                  <a:pt x="127559" y="18746"/>
                </a:cubicBezTo>
                <a:cubicBezTo>
                  <a:pt x="127559" y="22708"/>
                  <a:pt x="127483" y="27128"/>
                  <a:pt x="127330" y="32004"/>
                </a:cubicBezTo>
                <a:cubicBezTo>
                  <a:pt x="127178" y="36881"/>
                  <a:pt x="127025" y="42291"/>
                  <a:pt x="126873" y="48235"/>
                </a:cubicBezTo>
                <a:cubicBezTo>
                  <a:pt x="126721" y="54179"/>
                  <a:pt x="126492" y="60960"/>
                  <a:pt x="126187" y="68580"/>
                </a:cubicBezTo>
                <a:lnTo>
                  <a:pt x="218084" y="68580"/>
                </a:lnTo>
                <a:cubicBezTo>
                  <a:pt x="217780" y="97536"/>
                  <a:pt x="217399" y="126340"/>
                  <a:pt x="216941" y="154991"/>
                </a:cubicBezTo>
                <a:cubicBezTo>
                  <a:pt x="216484" y="183643"/>
                  <a:pt x="216103" y="210541"/>
                  <a:pt x="215798" y="235687"/>
                </a:cubicBezTo>
                <a:cubicBezTo>
                  <a:pt x="215494" y="260833"/>
                  <a:pt x="215113" y="283465"/>
                  <a:pt x="214655" y="303581"/>
                </a:cubicBezTo>
                <a:cubicBezTo>
                  <a:pt x="214198" y="323698"/>
                  <a:pt x="213817" y="339548"/>
                  <a:pt x="213512" y="351130"/>
                </a:cubicBezTo>
                <a:cubicBezTo>
                  <a:pt x="212903" y="365456"/>
                  <a:pt x="211379" y="376810"/>
                  <a:pt x="208940" y="385192"/>
                </a:cubicBezTo>
                <a:cubicBezTo>
                  <a:pt x="206502" y="393574"/>
                  <a:pt x="202387" y="400127"/>
                  <a:pt x="196596" y="404851"/>
                </a:cubicBezTo>
                <a:cubicBezTo>
                  <a:pt x="190805" y="409576"/>
                  <a:pt x="183337" y="412928"/>
                  <a:pt x="174193" y="414910"/>
                </a:cubicBezTo>
                <a:cubicBezTo>
                  <a:pt x="165049" y="416891"/>
                  <a:pt x="153619" y="418643"/>
                  <a:pt x="139903" y="420167"/>
                </a:cubicBezTo>
                <a:lnTo>
                  <a:pt x="118872" y="422453"/>
                </a:lnTo>
                <a:lnTo>
                  <a:pt x="96926" y="345187"/>
                </a:lnTo>
                <a:cubicBezTo>
                  <a:pt x="92659" y="359512"/>
                  <a:pt x="87859" y="373304"/>
                  <a:pt x="82525" y="386563"/>
                </a:cubicBezTo>
                <a:cubicBezTo>
                  <a:pt x="77191" y="399822"/>
                  <a:pt x="71018" y="413767"/>
                  <a:pt x="64008" y="428397"/>
                </a:cubicBezTo>
                <a:lnTo>
                  <a:pt x="0" y="379477"/>
                </a:lnTo>
                <a:cubicBezTo>
                  <a:pt x="9449" y="361798"/>
                  <a:pt x="17374" y="345339"/>
                  <a:pt x="23774" y="330099"/>
                </a:cubicBezTo>
                <a:cubicBezTo>
                  <a:pt x="30175" y="314859"/>
                  <a:pt x="35433" y="298628"/>
                  <a:pt x="39548" y="281407"/>
                </a:cubicBezTo>
                <a:cubicBezTo>
                  <a:pt x="43663" y="264186"/>
                  <a:pt x="46787" y="244831"/>
                  <a:pt x="48920" y="223343"/>
                </a:cubicBezTo>
                <a:cubicBezTo>
                  <a:pt x="51054" y="201854"/>
                  <a:pt x="52730" y="176023"/>
                  <a:pt x="53950" y="145847"/>
                </a:cubicBezTo>
                <a:lnTo>
                  <a:pt x="7772" y="145847"/>
                </a:lnTo>
                <a:lnTo>
                  <a:pt x="7772" y="68580"/>
                </a:lnTo>
                <a:lnTo>
                  <a:pt x="55321" y="68580"/>
                </a:lnTo>
                <a:close/>
                <a:moveTo>
                  <a:pt x="1437894" y="0"/>
                </a:moveTo>
                <a:lnTo>
                  <a:pt x="1511046" y="14174"/>
                </a:lnTo>
                <a:cubicBezTo>
                  <a:pt x="1510132" y="17831"/>
                  <a:pt x="1509293" y="21413"/>
                  <a:pt x="1508531" y="24918"/>
                </a:cubicBezTo>
                <a:cubicBezTo>
                  <a:pt x="1507769" y="28423"/>
                  <a:pt x="1506931" y="31852"/>
                  <a:pt x="1506017" y="35205"/>
                </a:cubicBezTo>
                <a:lnTo>
                  <a:pt x="1605229" y="35205"/>
                </a:lnTo>
                <a:cubicBezTo>
                  <a:pt x="1603705" y="28804"/>
                  <a:pt x="1602105" y="22403"/>
                  <a:pt x="1600428" y="16002"/>
                </a:cubicBezTo>
                <a:cubicBezTo>
                  <a:pt x="1598752" y="9602"/>
                  <a:pt x="1597304" y="4572"/>
                  <a:pt x="1596085" y="915"/>
                </a:cubicBezTo>
                <a:lnTo>
                  <a:pt x="1677467" y="915"/>
                </a:lnTo>
                <a:cubicBezTo>
                  <a:pt x="1678991" y="5792"/>
                  <a:pt x="1680438" y="11278"/>
                  <a:pt x="1681810" y="17374"/>
                </a:cubicBezTo>
                <a:cubicBezTo>
                  <a:pt x="1683182" y="23470"/>
                  <a:pt x="1684629" y="29414"/>
                  <a:pt x="1686154" y="35205"/>
                </a:cubicBezTo>
                <a:lnTo>
                  <a:pt x="1795424" y="35205"/>
                </a:lnTo>
                <a:lnTo>
                  <a:pt x="1795424" y="101042"/>
                </a:lnTo>
                <a:lnTo>
                  <a:pt x="1503274" y="101042"/>
                </a:lnTo>
                <a:lnTo>
                  <a:pt x="1503274" y="44806"/>
                </a:lnTo>
                <a:cubicBezTo>
                  <a:pt x="1499921" y="55779"/>
                  <a:pt x="1496339" y="66599"/>
                  <a:pt x="1492529" y="77267"/>
                </a:cubicBezTo>
                <a:cubicBezTo>
                  <a:pt x="1488719" y="87935"/>
                  <a:pt x="1484681" y="98603"/>
                  <a:pt x="1480413" y="109271"/>
                </a:cubicBezTo>
                <a:lnTo>
                  <a:pt x="1480413" y="425654"/>
                </a:lnTo>
                <a:lnTo>
                  <a:pt x="1411833" y="425654"/>
                </a:lnTo>
                <a:lnTo>
                  <a:pt x="1411833" y="225857"/>
                </a:lnTo>
                <a:cubicBezTo>
                  <a:pt x="1407262" y="231953"/>
                  <a:pt x="1402537" y="237897"/>
                  <a:pt x="1397660" y="243688"/>
                </a:cubicBezTo>
                <a:cubicBezTo>
                  <a:pt x="1392783" y="249479"/>
                  <a:pt x="1387754" y="255423"/>
                  <a:pt x="1382573" y="261519"/>
                </a:cubicBezTo>
                <a:lnTo>
                  <a:pt x="1371143" y="154077"/>
                </a:lnTo>
                <a:cubicBezTo>
                  <a:pt x="1378458" y="143104"/>
                  <a:pt x="1385544" y="131293"/>
                  <a:pt x="1392402" y="118644"/>
                </a:cubicBezTo>
                <a:cubicBezTo>
                  <a:pt x="1399260" y="105995"/>
                  <a:pt x="1405661" y="93041"/>
                  <a:pt x="1411605" y="79782"/>
                </a:cubicBezTo>
                <a:cubicBezTo>
                  <a:pt x="1417548" y="66523"/>
                  <a:pt x="1422806" y="53112"/>
                  <a:pt x="1427378" y="39548"/>
                </a:cubicBezTo>
                <a:cubicBezTo>
                  <a:pt x="1431950" y="25985"/>
                  <a:pt x="1435456" y="12802"/>
                  <a:pt x="1437894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36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79723373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Light" panose="020B0300000000000000" pitchFamily="34" charset="-122"/>
              <a:ea typeface="思源黑体 Light" panose="020B0300000000000000" pitchFamily="34" charset="-122"/>
              <a:cs typeface="+mn-cs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A43C0AE-482D-A494-91B8-9C77CF6EE7B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000514" y="691585"/>
            <a:ext cx="1821910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458643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6" name="组合 185">
            <a:extLst>
              <a:ext uri="{FF2B5EF4-FFF2-40B4-BE49-F238E27FC236}">
                <a16:creationId xmlns:a16="http://schemas.microsoft.com/office/drawing/2014/main" id="{38381E9E-6095-3315-6ECE-4E8254A0B24F}"/>
              </a:ext>
            </a:extLst>
          </p:cNvPr>
          <p:cNvGrpSpPr/>
          <p:nvPr/>
        </p:nvGrpSpPr>
        <p:grpSpPr>
          <a:xfrm>
            <a:off x="5695413" y="2510285"/>
            <a:ext cx="138195" cy="138195"/>
            <a:chOff x="5695413" y="2462660"/>
            <a:chExt cx="138195" cy="138195"/>
          </a:xfrm>
        </p:grpSpPr>
        <p:sp>
          <p:nvSpPr>
            <p:cNvPr id="17" name="Teardrop 15">
              <a:extLst>
                <a:ext uri="{FF2B5EF4-FFF2-40B4-BE49-F238E27FC236}">
                  <a16:creationId xmlns:a16="http://schemas.microsoft.com/office/drawing/2014/main" id="{7F788256-0B4E-CAD5-ED3A-4BE74440A218}"/>
                </a:ext>
              </a:extLst>
            </p:cNvPr>
            <p:cNvSpPr/>
            <p:nvPr/>
          </p:nvSpPr>
          <p:spPr>
            <a:xfrm rot="8100000" flipH="1">
              <a:off x="5695413" y="2462660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8" name="Oval 16">
              <a:extLst>
                <a:ext uri="{FF2B5EF4-FFF2-40B4-BE49-F238E27FC236}">
                  <a16:creationId xmlns:a16="http://schemas.microsoft.com/office/drawing/2014/main" id="{59B91561-BA96-1716-5768-A31A9D163E7D}"/>
                </a:ext>
              </a:extLst>
            </p:cNvPr>
            <p:cNvSpPr/>
            <p:nvPr/>
          </p:nvSpPr>
          <p:spPr>
            <a:xfrm rot="8100000" flipH="1">
              <a:off x="5735284" y="2502531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思源黑体 Bold" panose="020B0800000000000000" pitchFamily="34" charset="-122"/>
                <a:ea typeface="思源黑体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300" normalizeH="0" baseline="0" noProof="0" dirty="0">
                <a:ln>
                  <a:noFill/>
                </a:ln>
                <a:solidFill>
                  <a:srgbClr val="ECBD81"/>
                </a:solidFill>
                <a:effectLst/>
                <a:uLnTx/>
                <a:uFillTx/>
                <a:latin typeface="思源黑体 Light" panose="020B0300000000000000" pitchFamily="34" charset="-122"/>
                <a:ea typeface="思源黑体 Light" panose="020B0300000000000000" pitchFamily="34" charset="-122"/>
                <a:cs typeface="+mn-cs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Light" panose="020B0300000000000000" pitchFamily="34" charset="-122"/>
              <a:ea typeface="思源黑体 Light" panose="020B0300000000000000" pitchFamily="34" charset="-122"/>
              <a:cs typeface="+mn-cs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Light" panose="020B0300000000000000" pitchFamily="34" charset="-122"/>
              <a:ea typeface="思源黑体 Light" panose="020B0300000000000000" pitchFamily="34" charset="-122"/>
              <a:cs typeface="+mn-cs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/>
              <a:uLnTx/>
              <a:uFillTx/>
              <a:latin typeface="思源黑体 Bold" panose="020B0800000000000000" pitchFamily="34" charset="-122"/>
              <a:ea typeface="思源黑体 Bold" panose="020B0800000000000000" pitchFamily="34" charset="-122"/>
              <a:cs typeface="阿里巴巴普惠体 B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思源黑体 Medium" panose="020B0600000000000000" pitchFamily="34" charset="-122"/>
                <a:ea typeface="思源黑体 Medium" panose="020B0600000000000000" pitchFamily="34" charset="-122"/>
                <a:cs typeface="+mn-cs"/>
              </a:rPr>
              <a:t>离逍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542252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600" normalizeH="0" baseline="0" noProof="0" dirty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思源黑体 Medium" panose="020B0600000000000000" pitchFamily="34" charset="-122"/>
                <a:ea typeface="思源黑体 Medium" panose="020B0600000000000000" pitchFamily="34" charset="-122"/>
                <a:cs typeface="+mn-cs"/>
              </a:rPr>
              <a:t>LI XIAO</a:t>
            </a:r>
            <a:endParaRPr kumimoji="0" lang="zh-CN" altLang="en-US" sz="1100" b="0" i="0" u="none" strike="noStrike" kern="1200" cap="none" spc="600" normalizeH="0" baseline="0" noProof="0" dirty="0">
              <a:ln>
                <a:noFill/>
              </a:ln>
              <a:solidFill>
                <a:srgbClr val="FFFED8">
                  <a:alpha val="22000"/>
                </a:srgbClr>
              </a:solidFill>
              <a:effectLst/>
              <a:uLnTx/>
              <a:uFillTx/>
              <a:latin typeface="思源黑体 Medium" panose="020B0600000000000000" pitchFamily="34" charset="-122"/>
              <a:ea typeface="思源黑体 Medium" panose="020B0600000000000000" pitchFamily="34" charset="-122"/>
              <a:cs typeface="+mn-cs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4" y="1227012"/>
            <a:ext cx="2870575" cy="38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思源黑体 Medium" panose="020B0600000000000000" pitchFamily="34" charset="-122"/>
                <a:ea typeface="思源黑体 Medium" panose="020B0600000000000000" pitchFamily="34" charset="-122"/>
                <a:cs typeface="+mn-cs"/>
              </a:rPr>
              <a:t>全职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思源黑体 Medium" panose="020B0600000000000000" pitchFamily="34" charset="-122"/>
                <a:ea typeface="思源黑体 Medium" panose="020B0600000000000000" pitchFamily="34" charset="-122"/>
                <a:cs typeface="+mn-cs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思源黑体 Medium" panose="020B0600000000000000" pitchFamily="34" charset="-122"/>
                <a:ea typeface="思源黑体 Medium" panose="020B0600000000000000" pitchFamily="34" charset="-122"/>
                <a:cs typeface="+mn-cs"/>
              </a:rPr>
              <a:t>设计师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思源黑体 Medium" panose="020B0600000000000000" pitchFamily="34" charset="-122"/>
                <a:ea typeface="思源黑体 Medium" panose="020B0600000000000000" pitchFamily="34" charset="-122"/>
                <a:cs typeface="+mn-cs"/>
              </a:rPr>
              <a:t>/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思源黑体 Medium" panose="020B0600000000000000" pitchFamily="34" charset="-122"/>
                <a:ea typeface="思源黑体 Medium" panose="020B0600000000000000" pitchFamily="34" charset="-122"/>
                <a:cs typeface="+mn-cs"/>
              </a:rPr>
              <a:t>培训师</a:t>
            </a: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>
            <a:spLocks/>
          </p:cNvSpPr>
          <p:nvPr/>
        </p:nvSpPr>
        <p:spPr>
          <a:xfrm>
            <a:off x="5918615" y="1611031"/>
            <a:ext cx="31206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思源黑体 Medium" panose="020B0600000000000000" pitchFamily="34" charset="-122"/>
                <a:ea typeface="思源黑体 Medium" panose="020B0600000000000000" pitchFamily="34" charset="-122"/>
                <a:cs typeface="+mn-cs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思源黑体 Medium" panose="020B0600000000000000" pitchFamily="34" charset="-122"/>
                <a:ea typeface="思源黑体 Medium" panose="020B0600000000000000" pitchFamily="34" charset="-122"/>
                <a:cs typeface="+mn-cs"/>
              </a:rPr>
              <a:t>世界高能联盟成员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>
            <a:spLocks/>
          </p:cNvSpPr>
          <p:nvPr/>
        </p:nvSpPr>
        <p:spPr>
          <a:xfrm>
            <a:off x="5918614" y="1995051"/>
            <a:ext cx="32828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思源黑体 Medium" panose="020B0600000000000000" pitchFamily="34" charset="-122"/>
                <a:ea typeface="思源黑体 Medium" panose="020B0600000000000000" pitchFamily="34" charset="-122"/>
                <a:cs typeface="+mn-cs"/>
              </a:rPr>
              <a:t>离逍公众号主理人</a:t>
            </a:r>
          </a:p>
        </p:txBody>
      </p:sp>
      <p:sp>
        <p:nvSpPr>
          <p:cNvPr id="138" name="文本框 137">
            <a:extLst>
              <a:ext uri="{FF2B5EF4-FFF2-40B4-BE49-F238E27FC236}">
                <a16:creationId xmlns:a16="http://schemas.microsoft.com/office/drawing/2014/main" id="{DF45E014-75D1-AEF9-6125-F8A3752F427A}"/>
              </a:ext>
            </a:extLst>
          </p:cNvPr>
          <p:cNvSpPr txBox="1"/>
          <p:nvPr/>
        </p:nvSpPr>
        <p:spPr>
          <a:xfrm>
            <a:off x="5918614" y="2379071"/>
            <a:ext cx="34444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思源黑体 Medium" panose="020B0600000000000000" pitchFamily="34" charset="-122"/>
                <a:ea typeface="思源黑体 Medium" panose="020B0600000000000000" pitchFamily="34" charset="-122"/>
                <a:cs typeface="+mn-cs"/>
              </a:rPr>
              <a:t>逍遥阁社群主理人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思源黑体 Medium" panose="020B0600000000000000" pitchFamily="34" charset="-122"/>
                <a:ea typeface="思源黑体 Medium" panose="020B0600000000000000" pitchFamily="34" charset="-122"/>
                <a:cs typeface="+mn-cs"/>
              </a:rPr>
              <a:t>微信：</a:t>
            </a:r>
            <a:r>
              <a:rPr kumimoji="0" lang="en-US" altLang="zh-CN" sz="1400" b="0" i="0" u="none" strike="noStrike" kern="1200" cap="none" spc="100" normalizeH="0" baseline="0" noProof="0" dirty="0" err="1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思源黑体 Medium" panose="020B0600000000000000" pitchFamily="34" charset="-122"/>
                <a:ea typeface="思源黑体 Medium" panose="020B0600000000000000" pitchFamily="34" charset="-122"/>
                <a:cs typeface="+mn-cs"/>
              </a:rPr>
              <a:t>Drivrsick</a:t>
            </a:r>
            <a:endParaRPr kumimoji="0" lang="zh-CN" altLang="en-US" sz="1400" b="0" i="0" u="none" strike="noStrike" kern="1200" cap="none" spc="10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思源黑体 Medium" panose="020B0600000000000000" pitchFamily="34" charset="-122"/>
              <a:ea typeface="思源黑体 Medium" panose="020B0600000000000000" pitchFamily="34" charset="-122"/>
              <a:cs typeface="+mn-cs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Arial Black" panose="020B0A04020102020204"/>
              <a:ea typeface="黑体" panose="02010609060101010101" pitchFamily="49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953101A-977C-C68C-0989-6D37E17BCAFB}"/>
              </a:ext>
            </a:extLst>
          </p:cNvPr>
          <p:cNvSpPr/>
          <p:nvPr/>
        </p:nvSpPr>
        <p:spPr>
          <a:xfrm>
            <a:off x="839788" y="4205177"/>
            <a:ext cx="3938899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spc="133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离逍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05DB6D0-34B4-29A4-0A32-FBA4AABE688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3970" y="3705675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79297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7">
            <a:extLst>
              <a:ext uri="{FF2B5EF4-FFF2-40B4-BE49-F238E27FC236}">
                <a16:creationId xmlns:a16="http://schemas.microsoft.com/office/drawing/2014/main" id="{910E0DA8-0263-0192-E20B-8F2F0863E9BE}"/>
              </a:ext>
            </a:extLst>
          </p:cNvPr>
          <p:cNvSpPr txBox="1"/>
          <p:nvPr/>
        </p:nvSpPr>
        <p:spPr>
          <a:xfrm>
            <a:off x="4816002" y="882305"/>
            <a:ext cx="2559996" cy="25545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16600" dirty="0">
                <a:solidFill>
                  <a:schemeClr val="accent2"/>
                </a:solidFill>
                <a:latin typeface="+mj-ea"/>
                <a:ea typeface="+mj-ea"/>
              </a:rPr>
              <a:t>01</a:t>
            </a:r>
            <a:endParaRPr lang="en-US" sz="16600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15132F17-AF9B-DC1F-D9FD-CB0AD49560A5}"/>
              </a:ext>
            </a:extLst>
          </p:cNvPr>
          <p:cNvSpPr txBox="1"/>
          <p:nvPr/>
        </p:nvSpPr>
        <p:spPr>
          <a:xfrm>
            <a:off x="3175326" y="2295730"/>
            <a:ext cx="5841344" cy="17697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11500" dirty="0">
                <a:solidFill>
                  <a:schemeClr val="accent1"/>
                </a:solidFill>
                <a:latin typeface="+mj-ea"/>
                <a:ea typeface="+mj-ea"/>
              </a:rPr>
              <a:t>文案排版</a:t>
            </a:r>
            <a:endParaRPr lang="en-US" sz="115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90D01E4F-26F8-7263-119F-9197DBED410E}"/>
              </a:ext>
            </a:extLst>
          </p:cNvPr>
          <p:cNvSpPr txBox="1"/>
          <p:nvPr/>
        </p:nvSpPr>
        <p:spPr>
          <a:xfrm>
            <a:off x="5001949" y="4065445"/>
            <a:ext cx="2188100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zh-CN" sz="2400" dirty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noFill/>
                <a:latin typeface="+mj-ea"/>
                <a:ea typeface="+mj-ea"/>
              </a:rPr>
              <a:t>COPYWRITING</a:t>
            </a:r>
            <a:endParaRPr lang="en-US" sz="2400" dirty="0"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  <a:noFill/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6403693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>
            <a:extLst>
              <a:ext uri="{FF2B5EF4-FFF2-40B4-BE49-F238E27FC236}">
                <a16:creationId xmlns:a16="http://schemas.microsoft.com/office/drawing/2014/main" id="{D8AAF116-E197-975D-2903-B7E3BA8AC294}"/>
              </a:ext>
            </a:extLst>
          </p:cNvPr>
          <p:cNvSpPr/>
          <p:nvPr/>
        </p:nvSpPr>
        <p:spPr>
          <a:xfrm>
            <a:off x="2026549" y="971550"/>
            <a:ext cx="1758845" cy="254462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409B7C8-8891-EAC1-5265-AF2D48A77D8A}"/>
              </a:ext>
            </a:extLst>
          </p:cNvPr>
          <p:cNvSpPr txBox="1"/>
          <p:nvPr/>
        </p:nvSpPr>
        <p:spPr>
          <a:xfrm>
            <a:off x="376184" y="57370"/>
            <a:ext cx="1357744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8800" dirty="0">
                <a:solidFill>
                  <a:schemeClr val="accent2"/>
                </a:solidFill>
                <a:latin typeface="+mj-ea"/>
                <a:ea typeface="+mj-ea"/>
              </a:rPr>
              <a:t>01</a:t>
            </a:r>
            <a:endParaRPr lang="en-US" sz="8800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2D7742D-9964-3FF2-6672-88754F7AFCF9}"/>
              </a:ext>
            </a:extLst>
          </p:cNvPr>
          <p:cNvSpPr txBox="1"/>
          <p:nvPr/>
        </p:nvSpPr>
        <p:spPr>
          <a:xfrm>
            <a:off x="764804" y="757716"/>
            <a:ext cx="2231380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4400" i="1" dirty="0">
                <a:solidFill>
                  <a:schemeClr val="accent1"/>
                </a:solidFill>
                <a:latin typeface="+mj-ea"/>
                <a:ea typeface="+mj-ea"/>
              </a:rPr>
              <a:t>文案排版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95F7A77-D4E0-BCCB-0ED1-B9CEA5D0EE1D}"/>
              </a:ext>
            </a:extLst>
          </p:cNvPr>
          <p:cNvSpPr txBox="1"/>
          <p:nvPr/>
        </p:nvSpPr>
        <p:spPr>
          <a:xfrm>
            <a:off x="1226360" y="350065"/>
            <a:ext cx="2551981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800" i="1" dirty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noFill/>
                <a:latin typeface="+mj-ea"/>
                <a:ea typeface="+mj-ea"/>
              </a:rPr>
              <a:t>COPYWRITING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FE13B22-D475-C16C-BD11-65866C5F30AB}"/>
              </a:ext>
            </a:extLst>
          </p:cNvPr>
          <p:cNvSpPr txBox="1"/>
          <p:nvPr/>
        </p:nvSpPr>
        <p:spPr>
          <a:xfrm>
            <a:off x="764805" y="1682012"/>
            <a:ext cx="10660434" cy="77245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假装这是一段很有意义的文案内容，能够帮助你快速加薪走上人生巅峰。假装这是一段很有意义的文案内容，能够帮助你快速加薪走上人生巅峰。</a:t>
            </a:r>
            <a:endParaRPr 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787A7B79-10D7-7FED-A8BB-2E64156A90D1}"/>
              </a:ext>
            </a:extLst>
          </p:cNvPr>
          <p:cNvSpPr/>
          <p:nvPr/>
        </p:nvSpPr>
        <p:spPr>
          <a:xfrm>
            <a:off x="766763" y="2784269"/>
            <a:ext cx="2871787" cy="3400425"/>
          </a:xfrm>
          <a:prstGeom prst="roundRect">
            <a:avLst>
              <a:gd name="adj" fmla="val 614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7F66EB25-4A47-E906-7D8A-DFB9B3586AB2}"/>
              </a:ext>
            </a:extLst>
          </p:cNvPr>
          <p:cNvSpPr/>
          <p:nvPr/>
        </p:nvSpPr>
        <p:spPr>
          <a:xfrm>
            <a:off x="4351583" y="2784269"/>
            <a:ext cx="2871787" cy="3400425"/>
          </a:xfrm>
          <a:prstGeom prst="roundRect">
            <a:avLst>
              <a:gd name="adj" fmla="val 614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9BE70BD0-F178-C886-24E2-96409A3EC354}"/>
              </a:ext>
            </a:extLst>
          </p:cNvPr>
          <p:cNvSpPr/>
          <p:nvPr/>
        </p:nvSpPr>
        <p:spPr>
          <a:xfrm>
            <a:off x="7936403" y="2784269"/>
            <a:ext cx="2871787" cy="3400425"/>
          </a:xfrm>
          <a:prstGeom prst="roundRect">
            <a:avLst>
              <a:gd name="adj" fmla="val 614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B065BBDC-AC0A-6C03-2586-98352161BAF6}"/>
              </a:ext>
            </a:extLst>
          </p:cNvPr>
          <p:cNvSpPr/>
          <p:nvPr/>
        </p:nvSpPr>
        <p:spPr>
          <a:xfrm>
            <a:off x="11521223" y="2784269"/>
            <a:ext cx="670777" cy="3400425"/>
          </a:xfrm>
          <a:custGeom>
            <a:avLst/>
            <a:gdLst>
              <a:gd name="connsiteX0" fmla="*/ 176557 w 670777"/>
              <a:gd name="connsiteY0" fmla="*/ 0 h 3400425"/>
              <a:gd name="connsiteX1" fmla="*/ 670777 w 670777"/>
              <a:gd name="connsiteY1" fmla="*/ 0 h 3400425"/>
              <a:gd name="connsiteX2" fmla="*/ 670777 w 670777"/>
              <a:gd name="connsiteY2" fmla="*/ 3400425 h 3400425"/>
              <a:gd name="connsiteX3" fmla="*/ 176557 w 670777"/>
              <a:gd name="connsiteY3" fmla="*/ 3400425 h 3400425"/>
              <a:gd name="connsiteX4" fmla="*/ 0 w 670777"/>
              <a:gd name="connsiteY4" fmla="*/ 3223868 h 3400425"/>
              <a:gd name="connsiteX5" fmla="*/ 0 w 670777"/>
              <a:gd name="connsiteY5" fmla="*/ 176557 h 3400425"/>
              <a:gd name="connsiteX6" fmla="*/ 176557 w 670777"/>
              <a:gd name="connsiteY6" fmla="*/ 0 h 3400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70777" h="3400425">
                <a:moveTo>
                  <a:pt x="176557" y="0"/>
                </a:moveTo>
                <a:lnTo>
                  <a:pt x="670777" y="0"/>
                </a:lnTo>
                <a:lnTo>
                  <a:pt x="670777" y="3400425"/>
                </a:lnTo>
                <a:lnTo>
                  <a:pt x="176557" y="3400425"/>
                </a:lnTo>
                <a:cubicBezTo>
                  <a:pt x="79047" y="3400425"/>
                  <a:pt x="0" y="3321378"/>
                  <a:pt x="0" y="3223868"/>
                </a:cubicBezTo>
                <a:lnTo>
                  <a:pt x="0" y="176557"/>
                </a:lnTo>
                <a:cubicBezTo>
                  <a:pt x="0" y="79047"/>
                  <a:pt x="79047" y="0"/>
                  <a:pt x="17655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35B98506-5AF2-BCA9-B1EA-BB33D31E055C}"/>
              </a:ext>
            </a:extLst>
          </p:cNvPr>
          <p:cNvSpPr txBox="1"/>
          <p:nvPr/>
        </p:nvSpPr>
        <p:spPr>
          <a:xfrm>
            <a:off x="899820" y="2810789"/>
            <a:ext cx="653308" cy="744627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4000" i="1" dirty="0">
                <a:solidFill>
                  <a:schemeClr val="accent1"/>
                </a:solidFill>
                <a:latin typeface="+mj-ea"/>
                <a:ea typeface="+mj-ea"/>
              </a:rPr>
              <a:t>01</a:t>
            </a:r>
            <a:endParaRPr lang="en-US" sz="4000" i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2FE0F2F-5EA4-C23C-D103-F716B8B349A0}"/>
              </a:ext>
            </a:extLst>
          </p:cNvPr>
          <p:cNvSpPr txBox="1"/>
          <p:nvPr/>
        </p:nvSpPr>
        <p:spPr>
          <a:xfrm>
            <a:off x="1616628" y="3042177"/>
            <a:ext cx="1844122" cy="44678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latin typeface="+mn-ea"/>
              </a:rPr>
              <a:t>这是一段标题</a:t>
            </a:r>
            <a:endParaRPr lang="en-US" sz="2400" dirty="0">
              <a:latin typeface="+mn-ea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AEE04DA7-5439-BD98-8542-B4DFA6654DFD}"/>
              </a:ext>
            </a:extLst>
          </p:cNvPr>
          <p:cNvSpPr txBox="1"/>
          <p:nvPr/>
        </p:nvSpPr>
        <p:spPr>
          <a:xfrm>
            <a:off x="922191" y="3562034"/>
            <a:ext cx="2560930" cy="229813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假装这是一段很有意义的文案内容，能够帮助你快速加薪走上人生巅峰。假装这是一段很有意义的文案内容，能够帮助你快速加薪走上人生巅峰。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假装这是一段很有意义的文案内容，能够帮助你快速加薪走上人生巅峰。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A0E43FD6-0618-7B7A-4DCC-DAA74318406E}"/>
              </a:ext>
            </a:extLst>
          </p:cNvPr>
          <p:cNvSpPr txBox="1"/>
          <p:nvPr/>
        </p:nvSpPr>
        <p:spPr>
          <a:xfrm>
            <a:off x="4509795" y="2810789"/>
            <a:ext cx="653308" cy="744627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4000" i="1" dirty="0">
                <a:solidFill>
                  <a:schemeClr val="accent1"/>
                </a:solidFill>
                <a:latin typeface="+mj-ea"/>
                <a:ea typeface="+mj-ea"/>
              </a:rPr>
              <a:t>02</a:t>
            </a:r>
            <a:endParaRPr lang="en-US" sz="4000" i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1A656F85-F82C-E524-E168-4C8863142F6B}"/>
              </a:ext>
            </a:extLst>
          </p:cNvPr>
          <p:cNvSpPr txBox="1"/>
          <p:nvPr/>
        </p:nvSpPr>
        <p:spPr>
          <a:xfrm>
            <a:off x="5226603" y="3042177"/>
            <a:ext cx="1844122" cy="44678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latin typeface="+mn-ea"/>
              </a:rPr>
              <a:t>这是一段标题</a:t>
            </a:r>
            <a:endParaRPr lang="en-US" sz="2400" dirty="0">
              <a:latin typeface="+mn-ea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F49DF5E9-A234-AF65-4A22-66F655329648}"/>
              </a:ext>
            </a:extLst>
          </p:cNvPr>
          <p:cNvSpPr txBox="1"/>
          <p:nvPr/>
        </p:nvSpPr>
        <p:spPr>
          <a:xfrm>
            <a:off x="4532166" y="3562034"/>
            <a:ext cx="2560930" cy="229813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假装这是一段很有意义的文案内容，能够帮助你快速加薪走上人生巅峰。假装这是一段很有意义的文案内容，能够帮助你快速加薪走上人生巅峰。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假装这是一段很有意义的文案内容，能够帮助你快速加薪走上人生巅峰。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F8D0B4D0-90F1-11C4-602C-C9BAF69A0102}"/>
              </a:ext>
            </a:extLst>
          </p:cNvPr>
          <p:cNvSpPr txBox="1"/>
          <p:nvPr/>
        </p:nvSpPr>
        <p:spPr>
          <a:xfrm>
            <a:off x="8119770" y="2810789"/>
            <a:ext cx="653308" cy="744627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4000" i="1" dirty="0">
                <a:solidFill>
                  <a:schemeClr val="accent1"/>
                </a:solidFill>
                <a:latin typeface="+mj-ea"/>
                <a:ea typeface="+mj-ea"/>
              </a:rPr>
              <a:t>03</a:t>
            </a:r>
            <a:endParaRPr lang="en-US" sz="4000" i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C5A43A2B-B5B7-F2DB-5786-C673C947F9F7}"/>
              </a:ext>
            </a:extLst>
          </p:cNvPr>
          <p:cNvSpPr txBox="1"/>
          <p:nvPr/>
        </p:nvSpPr>
        <p:spPr>
          <a:xfrm>
            <a:off x="8836578" y="3042177"/>
            <a:ext cx="1844122" cy="44678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latin typeface="+mn-ea"/>
              </a:rPr>
              <a:t>这是一段标题</a:t>
            </a:r>
            <a:endParaRPr lang="en-US" sz="2400" dirty="0">
              <a:latin typeface="+mn-ea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69764D11-25A5-0E8A-7A56-87FF31DC7F65}"/>
              </a:ext>
            </a:extLst>
          </p:cNvPr>
          <p:cNvSpPr txBox="1"/>
          <p:nvPr/>
        </p:nvSpPr>
        <p:spPr>
          <a:xfrm>
            <a:off x="8142141" y="3562034"/>
            <a:ext cx="2560930" cy="229813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假装这是一段很有意义的文案内容，能够帮助你快速加薪走上人生巅峰。假装这是一段很有意义的文案内容，能够帮助你快速加薪走上人生巅峰。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假装这是一段很有意义的文案内容，能够帮助你快速加薪走上人生巅峰。</a:t>
            </a:r>
          </a:p>
        </p:txBody>
      </p:sp>
    </p:spTree>
    <p:extLst>
      <p:ext uri="{BB962C8B-B14F-4D97-AF65-F5344CB8AC3E}">
        <p14:creationId xmlns:p14="http://schemas.microsoft.com/office/powerpoint/2010/main" val="31973300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751CD4E0-BDCB-A699-FB07-675DBBBBFFE5}"/>
              </a:ext>
            </a:extLst>
          </p:cNvPr>
          <p:cNvSpPr/>
          <p:nvPr/>
        </p:nvSpPr>
        <p:spPr>
          <a:xfrm>
            <a:off x="7500938" y="0"/>
            <a:ext cx="2871787" cy="6858000"/>
          </a:xfrm>
          <a:custGeom>
            <a:avLst/>
            <a:gdLst>
              <a:gd name="connsiteX0" fmla="*/ 0 w 2871787"/>
              <a:gd name="connsiteY0" fmla="*/ 1152526 h 6858000"/>
              <a:gd name="connsiteX1" fmla="*/ 2871787 w 2871787"/>
              <a:gd name="connsiteY1" fmla="*/ 1152526 h 6858000"/>
              <a:gd name="connsiteX2" fmla="*/ 2871787 w 2871787"/>
              <a:gd name="connsiteY2" fmla="*/ 6858000 h 6858000"/>
              <a:gd name="connsiteX3" fmla="*/ 0 w 2871787"/>
              <a:gd name="connsiteY3" fmla="*/ 6858000 h 6858000"/>
              <a:gd name="connsiteX4" fmla="*/ 0 w 2871787"/>
              <a:gd name="connsiteY4" fmla="*/ 0 h 6858000"/>
              <a:gd name="connsiteX5" fmla="*/ 2871787 w 2871787"/>
              <a:gd name="connsiteY5" fmla="*/ 0 h 6858000"/>
              <a:gd name="connsiteX6" fmla="*/ 2871787 w 2871787"/>
              <a:gd name="connsiteY6" fmla="*/ 1045036 h 6858000"/>
              <a:gd name="connsiteX7" fmla="*/ 0 w 2871787"/>
              <a:gd name="connsiteY7" fmla="*/ 104503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71787" h="6858000">
                <a:moveTo>
                  <a:pt x="0" y="1152526"/>
                </a:moveTo>
                <a:lnTo>
                  <a:pt x="2871787" y="1152526"/>
                </a:lnTo>
                <a:lnTo>
                  <a:pt x="2871787" y="6858000"/>
                </a:lnTo>
                <a:lnTo>
                  <a:pt x="0" y="6858000"/>
                </a:lnTo>
                <a:close/>
                <a:moveTo>
                  <a:pt x="0" y="0"/>
                </a:moveTo>
                <a:lnTo>
                  <a:pt x="2871787" y="0"/>
                </a:lnTo>
                <a:lnTo>
                  <a:pt x="2871787" y="1045036"/>
                </a:lnTo>
                <a:lnTo>
                  <a:pt x="0" y="104503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200FE0DA-F616-A9F1-26EE-9E4718DD619D}"/>
              </a:ext>
            </a:extLst>
          </p:cNvPr>
          <p:cNvGrpSpPr/>
          <p:nvPr/>
        </p:nvGrpSpPr>
        <p:grpSpPr>
          <a:xfrm>
            <a:off x="766763" y="1748442"/>
            <a:ext cx="10658474" cy="1319382"/>
            <a:chOff x="766763" y="1748442"/>
            <a:chExt cx="10658474" cy="1319382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DF215C5B-7AE9-CFC1-0897-5BD964B1A3B2}"/>
                </a:ext>
              </a:extLst>
            </p:cNvPr>
            <p:cNvSpPr txBox="1"/>
            <p:nvPr/>
          </p:nvSpPr>
          <p:spPr>
            <a:xfrm>
              <a:off x="1000125" y="1748442"/>
              <a:ext cx="5095876" cy="446789"/>
            </a:xfrm>
            <a:prstGeom prst="rect">
              <a:avLst/>
            </a:prstGeom>
            <a:noFill/>
          </p:spPr>
          <p:txBody>
            <a:bodyPr wrap="square" lIns="0" tIns="0" rIns="0" bIns="0" rtlCol="0" anchor="b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这是一个很重要的标题</a:t>
              </a:r>
              <a:endPara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516442D9-7C62-06A3-72BD-9E3E1F974497}"/>
                </a:ext>
              </a:extLst>
            </p:cNvPr>
            <p:cNvSpPr/>
            <p:nvPr/>
          </p:nvSpPr>
          <p:spPr>
            <a:xfrm>
              <a:off x="766763" y="1893361"/>
              <a:ext cx="156952" cy="15695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DB4A883F-2CD6-C166-0927-5E8DE7BB553D}"/>
                </a:ext>
              </a:extLst>
            </p:cNvPr>
            <p:cNvSpPr txBox="1"/>
            <p:nvPr/>
          </p:nvSpPr>
          <p:spPr>
            <a:xfrm>
              <a:off x="1000124" y="2247022"/>
              <a:ext cx="10425113" cy="820802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假装这是一段很有意义的文案内容，能够帮助你快速加薪走上人生巅峰。假装这是一段很有意义的文案内容，能够帮助你快速加薪走上人生巅峰。假装这是一段很有意义的文案内容，能够帮助你快速加薪走上人生巅峰。假装这是一段很有意义的文案内容，能够帮助你快速加薪走上人生巅峰。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C556CF7-BB3E-C33D-7A98-4FBEC54E1BCE}"/>
              </a:ext>
            </a:extLst>
          </p:cNvPr>
          <p:cNvGrpSpPr/>
          <p:nvPr/>
        </p:nvGrpSpPr>
        <p:grpSpPr>
          <a:xfrm>
            <a:off x="766763" y="3309257"/>
            <a:ext cx="10658474" cy="1319382"/>
            <a:chOff x="766763" y="3309257"/>
            <a:chExt cx="10658474" cy="1319382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0C2D5FC0-4067-AA7B-1747-8EF83D0EFCAD}"/>
                </a:ext>
              </a:extLst>
            </p:cNvPr>
            <p:cNvSpPr txBox="1"/>
            <p:nvPr/>
          </p:nvSpPr>
          <p:spPr>
            <a:xfrm>
              <a:off x="1000125" y="3309257"/>
              <a:ext cx="5095876" cy="446789"/>
            </a:xfrm>
            <a:prstGeom prst="rect">
              <a:avLst/>
            </a:prstGeom>
            <a:noFill/>
          </p:spPr>
          <p:txBody>
            <a:bodyPr wrap="square" lIns="0" tIns="0" rIns="0" bIns="0" rtlCol="0" anchor="b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这是一个很重要的标题</a:t>
              </a:r>
              <a:endPara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54853BA3-BDC0-E6C0-5EEE-C2F8B5A9270B}"/>
                </a:ext>
              </a:extLst>
            </p:cNvPr>
            <p:cNvSpPr/>
            <p:nvPr/>
          </p:nvSpPr>
          <p:spPr>
            <a:xfrm>
              <a:off x="766763" y="3454176"/>
              <a:ext cx="156952" cy="15695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41E3E3E7-68B6-6300-A2FE-3A102BD9C8AD}"/>
                </a:ext>
              </a:extLst>
            </p:cNvPr>
            <p:cNvSpPr txBox="1"/>
            <p:nvPr/>
          </p:nvSpPr>
          <p:spPr>
            <a:xfrm>
              <a:off x="1000124" y="3807837"/>
              <a:ext cx="10425113" cy="820802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假装这是一段很有意义的文案内容，能够帮助你快速加薪走上人生巅峰。假装这是一段很有意义的文案内容，能够帮助你快速加薪走上人生巅峰。假装这是一段很有意义的文案内容，能够帮助你快速加薪走上人生巅峰。假装这是一段很有意义的文案内容，能够帮助你快速加薪走上人生巅峰。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ECF088C3-A0A8-E2CE-FCDC-9B1B6727DBE9}"/>
              </a:ext>
            </a:extLst>
          </p:cNvPr>
          <p:cNvGrpSpPr/>
          <p:nvPr/>
        </p:nvGrpSpPr>
        <p:grpSpPr>
          <a:xfrm>
            <a:off x="766763" y="4870073"/>
            <a:ext cx="10658474" cy="1319382"/>
            <a:chOff x="766763" y="4870073"/>
            <a:chExt cx="10658474" cy="1319382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341FAB4B-C931-5614-4369-785EE3FFAB68}"/>
                </a:ext>
              </a:extLst>
            </p:cNvPr>
            <p:cNvSpPr txBox="1"/>
            <p:nvPr/>
          </p:nvSpPr>
          <p:spPr>
            <a:xfrm>
              <a:off x="1000125" y="4870073"/>
              <a:ext cx="5095876" cy="446789"/>
            </a:xfrm>
            <a:prstGeom prst="rect">
              <a:avLst/>
            </a:prstGeom>
            <a:noFill/>
          </p:spPr>
          <p:txBody>
            <a:bodyPr wrap="square" lIns="0" tIns="0" rIns="0" bIns="0" rtlCol="0" anchor="b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这是一个很重要的标题</a:t>
              </a:r>
              <a:endPara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FBBA294E-5F50-7E6C-BBB9-DF6FDFDBEDD1}"/>
                </a:ext>
              </a:extLst>
            </p:cNvPr>
            <p:cNvSpPr/>
            <p:nvPr/>
          </p:nvSpPr>
          <p:spPr>
            <a:xfrm>
              <a:off x="766763" y="5014992"/>
              <a:ext cx="156952" cy="15695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F23522E0-D0AA-D47F-76C2-1B82D54B4C24}"/>
                </a:ext>
              </a:extLst>
            </p:cNvPr>
            <p:cNvSpPr txBox="1"/>
            <p:nvPr/>
          </p:nvSpPr>
          <p:spPr>
            <a:xfrm>
              <a:off x="1000124" y="5368653"/>
              <a:ext cx="10425113" cy="820802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假装这是一段很有意义的文案内容，能够帮助你快速加薪走上人生巅峰。假装这是一段很有意义的文案内容，能够帮助你快速加薪走上人生巅峰。假装这是一段很有意义的文案内容，能够帮助你快速加薪走上人生巅峰。假装这是一段很有意义的文案内容，能够帮助你快速加薪走上人生巅峰。</a:t>
              </a:r>
            </a:p>
          </p:txBody>
        </p:sp>
      </p:grp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F8A08808-B2D5-DE70-B9FD-A34168B3059C}"/>
              </a:ext>
            </a:extLst>
          </p:cNvPr>
          <p:cNvSpPr/>
          <p:nvPr/>
        </p:nvSpPr>
        <p:spPr>
          <a:xfrm>
            <a:off x="0" y="6189455"/>
            <a:ext cx="12192000" cy="668546"/>
          </a:xfrm>
          <a:custGeom>
            <a:avLst/>
            <a:gdLst>
              <a:gd name="connsiteX0" fmla="*/ 0 w 12192000"/>
              <a:gd name="connsiteY0" fmla="*/ 0 h 668546"/>
              <a:gd name="connsiteX1" fmla="*/ 335170 w 12192000"/>
              <a:gd name="connsiteY1" fmla="*/ 335170 h 668546"/>
              <a:gd name="connsiteX2" fmla="*/ 12192000 w 12192000"/>
              <a:gd name="connsiteY2" fmla="*/ 335170 h 668546"/>
              <a:gd name="connsiteX3" fmla="*/ 12192000 w 12192000"/>
              <a:gd name="connsiteY3" fmla="*/ 668546 h 668546"/>
              <a:gd name="connsiteX4" fmla="*/ 0 w 12192000"/>
              <a:gd name="connsiteY4" fmla="*/ 668546 h 668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68546">
                <a:moveTo>
                  <a:pt x="0" y="0"/>
                </a:moveTo>
                <a:cubicBezTo>
                  <a:pt x="0" y="185109"/>
                  <a:pt x="150061" y="335170"/>
                  <a:pt x="335170" y="335170"/>
                </a:cubicBezTo>
                <a:lnTo>
                  <a:pt x="12192000" y="335170"/>
                </a:lnTo>
                <a:lnTo>
                  <a:pt x="12192000" y="668546"/>
                </a:lnTo>
                <a:lnTo>
                  <a:pt x="0" y="66854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B87CECBB-BBE0-BE2A-30AE-8BE6817EB50A}"/>
              </a:ext>
            </a:extLst>
          </p:cNvPr>
          <p:cNvSpPr/>
          <p:nvPr/>
        </p:nvSpPr>
        <p:spPr>
          <a:xfrm>
            <a:off x="2026549" y="971550"/>
            <a:ext cx="1758845" cy="254462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8FCF5C69-7A62-FC5A-FCB8-211A3DB83774}"/>
              </a:ext>
            </a:extLst>
          </p:cNvPr>
          <p:cNvSpPr txBox="1"/>
          <p:nvPr/>
        </p:nvSpPr>
        <p:spPr>
          <a:xfrm>
            <a:off x="376184" y="57370"/>
            <a:ext cx="1357744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8800" dirty="0">
                <a:solidFill>
                  <a:schemeClr val="accent2"/>
                </a:solidFill>
                <a:latin typeface="+mj-ea"/>
                <a:ea typeface="+mj-ea"/>
              </a:rPr>
              <a:t>01</a:t>
            </a:r>
            <a:endParaRPr lang="en-US" sz="8800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D313A506-1EE0-0A1F-94D6-878DD3215589}"/>
              </a:ext>
            </a:extLst>
          </p:cNvPr>
          <p:cNvSpPr txBox="1"/>
          <p:nvPr/>
        </p:nvSpPr>
        <p:spPr>
          <a:xfrm>
            <a:off x="764804" y="757716"/>
            <a:ext cx="2231380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4400" i="1" dirty="0">
                <a:solidFill>
                  <a:schemeClr val="accent1"/>
                </a:solidFill>
                <a:latin typeface="+mj-ea"/>
                <a:ea typeface="+mj-ea"/>
              </a:rPr>
              <a:t>文案排版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FA68B233-EC98-9752-FC71-09EF40415251}"/>
              </a:ext>
            </a:extLst>
          </p:cNvPr>
          <p:cNvSpPr txBox="1"/>
          <p:nvPr/>
        </p:nvSpPr>
        <p:spPr>
          <a:xfrm>
            <a:off x="1226360" y="350065"/>
            <a:ext cx="2551981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800" i="1" dirty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noFill/>
                <a:latin typeface="+mj-ea"/>
                <a:ea typeface="+mj-ea"/>
              </a:rPr>
              <a:t>COPYWRITING</a:t>
            </a:r>
          </a:p>
        </p:txBody>
      </p:sp>
    </p:spTree>
    <p:extLst>
      <p:ext uri="{BB962C8B-B14F-4D97-AF65-F5344CB8AC3E}">
        <p14:creationId xmlns:p14="http://schemas.microsoft.com/office/powerpoint/2010/main" val="28838448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: 圆角 32">
            <a:extLst>
              <a:ext uri="{FF2B5EF4-FFF2-40B4-BE49-F238E27FC236}">
                <a16:creationId xmlns:a16="http://schemas.microsoft.com/office/drawing/2014/main" id="{551BAD49-77E1-2320-0D02-70A3A227CB45}"/>
              </a:ext>
            </a:extLst>
          </p:cNvPr>
          <p:cNvSpPr/>
          <p:nvPr/>
        </p:nvSpPr>
        <p:spPr>
          <a:xfrm>
            <a:off x="7500938" y="0"/>
            <a:ext cx="2871787" cy="6858000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37371ED8-18DE-B267-5F97-D67058F377C7}"/>
              </a:ext>
            </a:extLst>
          </p:cNvPr>
          <p:cNvSpPr/>
          <p:nvPr/>
        </p:nvSpPr>
        <p:spPr>
          <a:xfrm>
            <a:off x="0" y="2004443"/>
            <a:ext cx="12192000" cy="3917392"/>
          </a:xfrm>
          <a:custGeom>
            <a:avLst/>
            <a:gdLst>
              <a:gd name="connsiteX0" fmla="*/ 0 w 12192000"/>
              <a:gd name="connsiteY0" fmla="*/ 0 h 3505200"/>
              <a:gd name="connsiteX1" fmla="*/ 12192000 w 12192000"/>
              <a:gd name="connsiteY1" fmla="*/ 0 h 3505200"/>
              <a:gd name="connsiteX2" fmla="*/ 12192000 w 12192000"/>
              <a:gd name="connsiteY2" fmla="*/ 3505200 h 3505200"/>
              <a:gd name="connsiteX3" fmla="*/ 0 w 12192000"/>
              <a:gd name="connsiteY3" fmla="*/ 3505200 h 350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505200">
                <a:moveTo>
                  <a:pt x="0" y="0"/>
                </a:moveTo>
                <a:lnTo>
                  <a:pt x="12192000" y="0"/>
                </a:lnTo>
                <a:lnTo>
                  <a:pt x="12192000" y="3505200"/>
                </a:lnTo>
                <a:lnTo>
                  <a:pt x="0" y="350520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30817D0-00DB-536E-198A-EFD434DB2028}"/>
              </a:ext>
            </a:extLst>
          </p:cNvPr>
          <p:cNvSpPr txBox="1"/>
          <p:nvPr/>
        </p:nvSpPr>
        <p:spPr>
          <a:xfrm>
            <a:off x="1610519" y="2597409"/>
            <a:ext cx="2041525" cy="446789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这是一个标题</a:t>
            </a:r>
            <a:endParaRPr lang="en-US" sz="2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043908E-8293-A742-2968-70051EC0E9A9}"/>
              </a:ext>
            </a:extLst>
          </p:cNvPr>
          <p:cNvSpPr txBox="1"/>
          <p:nvPr/>
        </p:nvSpPr>
        <p:spPr>
          <a:xfrm>
            <a:off x="785019" y="3167028"/>
            <a:ext cx="3000375" cy="222118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假装这是一段很有意义的文案内容，能够帮助你快速加薪走上人生巅峰。假装这是一段很有意义的文案内容，能够帮助你快速加薪走上人生巅峰。假装这是一段很有意义的文案内容，能够帮助你快速加薪走上人生巅峰。假装这是一段很有意义的文案内容，能够帮助你快速加薪走上人生巅峰。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FCEA3BA-F717-F97B-7B19-43950D2A3DE5}"/>
              </a:ext>
            </a:extLst>
          </p:cNvPr>
          <p:cNvSpPr txBox="1"/>
          <p:nvPr/>
        </p:nvSpPr>
        <p:spPr>
          <a:xfrm>
            <a:off x="785019" y="2368549"/>
            <a:ext cx="673101" cy="638737"/>
          </a:xfrm>
          <a:prstGeom prst="rect">
            <a:avLst/>
          </a:prstGeom>
          <a:noFill/>
        </p:spPr>
        <p:txBody>
          <a:bodyPr wrap="square" lIns="0" tIns="0" rIns="0" bIns="0" rtlCol="0" anchor="b">
            <a:prstTxWarp prst="textPlain">
              <a:avLst/>
            </a:prstTxWarp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4400" dirty="0">
                <a:solidFill>
                  <a:schemeClr val="bg1"/>
                </a:solidFill>
                <a:latin typeface="+mj-ea"/>
                <a:ea typeface="+mj-ea"/>
              </a:rPr>
              <a:t>01</a:t>
            </a:r>
            <a:endParaRPr lang="en-US" sz="4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02DD2D0E-7980-4ECE-C624-D3200AF4E455}"/>
              </a:ext>
            </a:extLst>
          </p:cNvPr>
          <p:cNvSpPr txBox="1"/>
          <p:nvPr/>
        </p:nvSpPr>
        <p:spPr>
          <a:xfrm>
            <a:off x="1610519" y="2495964"/>
            <a:ext cx="2041525" cy="186141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0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ea"/>
                <a:ea typeface="+mj-ea"/>
              </a:rPr>
              <a:t>HERE'S A TITLE</a:t>
            </a:r>
            <a:endParaRPr lang="en-US" sz="1000" dirty="0">
              <a:solidFill>
                <a:schemeClr val="accent1">
                  <a:lumMod val="60000"/>
                  <a:lumOff val="4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B3E7F97A-6A3C-6114-690F-2C01590B577C}"/>
              </a:ext>
            </a:extLst>
          </p:cNvPr>
          <p:cNvSpPr txBox="1"/>
          <p:nvPr/>
        </p:nvSpPr>
        <p:spPr>
          <a:xfrm>
            <a:off x="5430440" y="2597409"/>
            <a:ext cx="2041525" cy="446789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这是一个标题</a:t>
            </a:r>
            <a:endParaRPr lang="en-US" sz="2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0D3132E6-EBEE-191A-2DC1-9FA776A530DB}"/>
              </a:ext>
            </a:extLst>
          </p:cNvPr>
          <p:cNvSpPr txBox="1"/>
          <p:nvPr/>
        </p:nvSpPr>
        <p:spPr>
          <a:xfrm>
            <a:off x="4604940" y="3167028"/>
            <a:ext cx="3000375" cy="222118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假装这是一段很有意义的文案内容，能够帮助你快速加薪走上人生巅峰。假装这是一段很有意义的文案内容，能够帮助你快速加薪走上人生巅峰。假装这是一段很有意义的文案内容，能够帮助你快速加薪走上人生巅峰。假装这是一段很有意义的文案内容，能够帮助你快速加薪走上人生巅峰。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FC1F961F-3ECA-573C-B7CF-BAEFE6F547C8}"/>
              </a:ext>
            </a:extLst>
          </p:cNvPr>
          <p:cNvSpPr txBox="1"/>
          <p:nvPr/>
        </p:nvSpPr>
        <p:spPr>
          <a:xfrm>
            <a:off x="4604940" y="2368549"/>
            <a:ext cx="673101" cy="638737"/>
          </a:xfrm>
          <a:prstGeom prst="rect">
            <a:avLst/>
          </a:prstGeom>
          <a:noFill/>
        </p:spPr>
        <p:txBody>
          <a:bodyPr wrap="square" lIns="0" tIns="0" rIns="0" bIns="0" rtlCol="0" anchor="b">
            <a:prstTxWarp prst="textPlain">
              <a:avLst/>
            </a:prstTxWarp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4400" dirty="0">
                <a:solidFill>
                  <a:schemeClr val="bg1"/>
                </a:solidFill>
                <a:latin typeface="+mj-ea"/>
                <a:ea typeface="+mj-ea"/>
              </a:rPr>
              <a:t>02</a:t>
            </a:r>
            <a:endParaRPr lang="en-US" sz="4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B352608F-AFFA-FB34-A889-AD26A2732935}"/>
              </a:ext>
            </a:extLst>
          </p:cNvPr>
          <p:cNvSpPr txBox="1"/>
          <p:nvPr/>
        </p:nvSpPr>
        <p:spPr>
          <a:xfrm>
            <a:off x="5430440" y="2495964"/>
            <a:ext cx="2041525" cy="186141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0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ea"/>
                <a:ea typeface="+mj-ea"/>
              </a:rPr>
              <a:t>HERE'S A TITLE</a:t>
            </a:r>
            <a:endParaRPr lang="en-US" sz="1000" dirty="0">
              <a:solidFill>
                <a:schemeClr val="accent1">
                  <a:lumMod val="60000"/>
                  <a:lumOff val="4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6831F0B2-4F5B-C958-CD56-8AC020DE5698}"/>
              </a:ext>
            </a:extLst>
          </p:cNvPr>
          <p:cNvSpPr txBox="1"/>
          <p:nvPr/>
        </p:nvSpPr>
        <p:spPr>
          <a:xfrm>
            <a:off x="9250363" y="2597409"/>
            <a:ext cx="2041525" cy="446789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这是一个标题</a:t>
            </a:r>
            <a:endParaRPr lang="en-US" sz="2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36969CDC-2923-9952-D335-3DFD3B21DC30}"/>
              </a:ext>
            </a:extLst>
          </p:cNvPr>
          <p:cNvSpPr txBox="1"/>
          <p:nvPr/>
        </p:nvSpPr>
        <p:spPr>
          <a:xfrm>
            <a:off x="8424863" y="3167028"/>
            <a:ext cx="3000375" cy="222118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假装这是一段很有意义的文案内容，能够帮助你快速加薪走上人生巅峰。假装这是一段很有意义的文案内容，能够帮助你快速加薪走上人生巅峰。假装这是一段很有意义的文案内容，能够帮助你快速加薪走上人生巅峰。假装这是一段很有意义的文案内容，能够帮助你快速加薪走上人生巅峰。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43B19E58-34EA-94FF-AA57-0616E7DC4DFC}"/>
              </a:ext>
            </a:extLst>
          </p:cNvPr>
          <p:cNvSpPr txBox="1"/>
          <p:nvPr/>
        </p:nvSpPr>
        <p:spPr>
          <a:xfrm>
            <a:off x="8424863" y="2368549"/>
            <a:ext cx="673101" cy="638737"/>
          </a:xfrm>
          <a:prstGeom prst="rect">
            <a:avLst/>
          </a:prstGeom>
          <a:noFill/>
        </p:spPr>
        <p:txBody>
          <a:bodyPr wrap="square" lIns="0" tIns="0" rIns="0" bIns="0" rtlCol="0" anchor="b">
            <a:prstTxWarp prst="textPlain">
              <a:avLst/>
            </a:prstTxWarp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4400" dirty="0">
                <a:solidFill>
                  <a:schemeClr val="bg1"/>
                </a:solidFill>
                <a:latin typeface="+mj-ea"/>
                <a:ea typeface="+mj-ea"/>
              </a:rPr>
              <a:t>03</a:t>
            </a:r>
            <a:endParaRPr lang="en-US" sz="4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67FB58DE-260F-6B0F-67AB-17457763705E}"/>
              </a:ext>
            </a:extLst>
          </p:cNvPr>
          <p:cNvSpPr txBox="1"/>
          <p:nvPr/>
        </p:nvSpPr>
        <p:spPr>
          <a:xfrm>
            <a:off x="9250363" y="2495964"/>
            <a:ext cx="2041525" cy="186141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0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ea"/>
                <a:ea typeface="+mj-ea"/>
              </a:rPr>
              <a:t>HERE'S A TITLE</a:t>
            </a:r>
            <a:endParaRPr lang="en-US" sz="1000" dirty="0">
              <a:solidFill>
                <a:schemeClr val="accent1">
                  <a:lumMod val="60000"/>
                  <a:lumOff val="40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65AE875F-EE14-3AEC-0B11-5AEBE9CE99E0}"/>
              </a:ext>
            </a:extLst>
          </p:cNvPr>
          <p:cNvCxnSpPr>
            <a:cxnSpLocks/>
          </p:cNvCxnSpPr>
          <p:nvPr/>
        </p:nvCxnSpPr>
        <p:spPr>
          <a:xfrm>
            <a:off x="4195167" y="2517015"/>
            <a:ext cx="0" cy="2892249"/>
          </a:xfrm>
          <a:prstGeom prst="line">
            <a:avLst/>
          </a:prstGeom>
          <a:ln w="12700" cap="rnd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D6045AED-987C-4544-5117-C66457A5EED2}"/>
              </a:ext>
            </a:extLst>
          </p:cNvPr>
          <p:cNvCxnSpPr>
            <a:cxnSpLocks/>
          </p:cNvCxnSpPr>
          <p:nvPr/>
        </p:nvCxnSpPr>
        <p:spPr>
          <a:xfrm>
            <a:off x="8015088" y="2517015"/>
            <a:ext cx="0" cy="2892249"/>
          </a:xfrm>
          <a:prstGeom prst="line">
            <a:avLst/>
          </a:prstGeom>
          <a:ln w="12700" cap="rnd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矩形: 圆角 33">
            <a:extLst>
              <a:ext uri="{FF2B5EF4-FFF2-40B4-BE49-F238E27FC236}">
                <a16:creationId xmlns:a16="http://schemas.microsoft.com/office/drawing/2014/main" id="{A327840C-0AFF-9FA8-9356-280E72653E3D}"/>
              </a:ext>
            </a:extLst>
          </p:cNvPr>
          <p:cNvSpPr/>
          <p:nvPr/>
        </p:nvSpPr>
        <p:spPr>
          <a:xfrm>
            <a:off x="2026549" y="971550"/>
            <a:ext cx="1758845" cy="254462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617834D4-22A7-C4D2-9986-FD700EC62DB2}"/>
              </a:ext>
            </a:extLst>
          </p:cNvPr>
          <p:cNvSpPr txBox="1"/>
          <p:nvPr/>
        </p:nvSpPr>
        <p:spPr>
          <a:xfrm>
            <a:off x="376184" y="57370"/>
            <a:ext cx="1357744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8800" dirty="0">
                <a:solidFill>
                  <a:schemeClr val="accent2"/>
                </a:solidFill>
                <a:latin typeface="+mj-ea"/>
                <a:ea typeface="+mj-ea"/>
              </a:rPr>
              <a:t>01</a:t>
            </a:r>
            <a:endParaRPr lang="en-US" sz="8800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331AAAE6-0CBD-D56D-29B8-FCBD3B65AAEF}"/>
              </a:ext>
            </a:extLst>
          </p:cNvPr>
          <p:cNvSpPr txBox="1"/>
          <p:nvPr/>
        </p:nvSpPr>
        <p:spPr>
          <a:xfrm>
            <a:off x="764804" y="757716"/>
            <a:ext cx="2231380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4400" i="1" dirty="0">
                <a:solidFill>
                  <a:schemeClr val="accent1"/>
                </a:solidFill>
                <a:latin typeface="+mj-ea"/>
                <a:ea typeface="+mj-ea"/>
              </a:rPr>
              <a:t>文案排版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AA93EF25-C99C-D09F-31D8-D44EC6BB6C2D}"/>
              </a:ext>
            </a:extLst>
          </p:cNvPr>
          <p:cNvSpPr txBox="1"/>
          <p:nvPr/>
        </p:nvSpPr>
        <p:spPr>
          <a:xfrm>
            <a:off x="1226360" y="350065"/>
            <a:ext cx="2551981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800" i="1" dirty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noFill/>
                <a:latin typeface="+mj-ea"/>
                <a:ea typeface="+mj-ea"/>
              </a:rPr>
              <a:t>COPYWRITING</a:t>
            </a:r>
          </a:p>
        </p:txBody>
      </p:sp>
    </p:spTree>
    <p:extLst>
      <p:ext uri="{BB962C8B-B14F-4D97-AF65-F5344CB8AC3E}">
        <p14:creationId xmlns:p14="http://schemas.microsoft.com/office/powerpoint/2010/main" val="13099785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: 圆角 28">
            <a:extLst>
              <a:ext uri="{FF2B5EF4-FFF2-40B4-BE49-F238E27FC236}">
                <a16:creationId xmlns:a16="http://schemas.microsoft.com/office/drawing/2014/main" id="{2579283C-A6FA-1C18-7062-BE99E90616CE}"/>
              </a:ext>
            </a:extLst>
          </p:cNvPr>
          <p:cNvSpPr/>
          <p:nvPr/>
        </p:nvSpPr>
        <p:spPr>
          <a:xfrm rot="16200000">
            <a:off x="4660106" y="-2018506"/>
            <a:ext cx="2871787" cy="12192001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5961E43D-4588-E06B-69EF-97D92CF93A1B}"/>
              </a:ext>
            </a:extLst>
          </p:cNvPr>
          <p:cNvSpPr/>
          <p:nvPr/>
        </p:nvSpPr>
        <p:spPr>
          <a:xfrm>
            <a:off x="2026549" y="971550"/>
            <a:ext cx="1758845" cy="254462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A0DBF90-8E18-2646-79FC-969535E67D51}"/>
              </a:ext>
            </a:extLst>
          </p:cNvPr>
          <p:cNvSpPr txBox="1"/>
          <p:nvPr/>
        </p:nvSpPr>
        <p:spPr>
          <a:xfrm>
            <a:off x="376184" y="57370"/>
            <a:ext cx="1357744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8800" dirty="0">
                <a:solidFill>
                  <a:schemeClr val="accent2"/>
                </a:solidFill>
                <a:latin typeface="+mj-ea"/>
                <a:ea typeface="+mj-ea"/>
              </a:rPr>
              <a:t>01</a:t>
            </a:r>
            <a:endParaRPr lang="en-US" sz="8800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A649792-0788-3AC4-7492-ECE720F223F3}"/>
              </a:ext>
            </a:extLst>
          </p:cNvPr>
          <p:cNvSpPr txBox="1"/>
          <p:nvPr/>
        </p:nvSpPr>
        <p:spPr>
          <a:xfrm>
            <a:off x="764804" y="757716"/>
            <a:ext cx="2231380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4400" i="1" dirty="0">
                <a:solidFill>
                  <a:schemeClr val="accent1"/>
                </a:solidFill>
                <a:latin typeface="+mj-ea"/>
                <a:ea typeface="+mj-ea"/>
              </a:rPr>
              <a:t>文案排版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DCC1C4E-57BF-7914-82C6-0DB9D756ECAC}"/>
              </a:ext>
            </a:extLst>
          </p:cNvPr>
          <p:cNvSpPr txBox="1"/>
          <p:nvPr/>
        </p:nvSpPr>
        <p:spPr>
          <a:xfrm>
            <a:off x="1226360" y="350065"/>
            <a:ext cx="2551981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800" i="1" dirty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noFill/>
                <a:latin typeface="+mj-ea"/>
                <a:ea typeface="+mj-ea"/>
              </a:rPr>
              <a:t>COPYWRITING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D4C9C11F-DCCF-E431-9301-8F8901EE19DC}"/>
              </a:ext>
            </a:extLst>
          </p:cNvPr>
          <p:cNvSpPr/>
          <p:nvPr/>
        </p:nvSpPr>
        <p:spPr>
          <a:xfrm>
            <a:off x="766763" y="1819238"/>
            <a:ext cx="5047297" cy="2054431"/>
          </a:xfrm>
          <a:prstGeom prst="roundRect">
            <a:avLst>
              <a:gd name="adj" fmla="val 6148"/>
            </a:avLst>
          </a:prstGeom>
          <a:gradFill flip="none" rotWithShape="1">
            <a:gsLst>
              <a:gs pos="0">
                <a:schemeClr val="accent1">
                  <a:lumMod val="100000"/>
                </a:schemeClr>
              </a:gs>
              <a:gs pos="100000">
                <a:schemeClr val="accent1">
                  <a:lumMod val="75000"/>
                </a:schemeClr>
              </a:gs>
            </a:gsLst>
            <a:path path="circle">
              <a:fillToRect l="79208" t="-59954" r="20792" b="159954"/>
            </a:path>
            <a:tileRect l="-100000" t="-100000"/>
          </a:gradFill>
          <a:ln>
            <a:solidFill>
              <a:schemeClr val="accent2"/>
            </a:solidFill>
          </a:ln>
          <a:effectLst>
            <a:outerShdw blurRad="254000" dist="152400" dir="2700000" algn="tl" rotWithShape="0">
              <a:schemeClr val="accent2">
                <a:lumMod val="9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EA92610F-0F15-C71A-9326-A4E992766788}"/>
              </a:ext>
            </a:extLst>
          </p:cNvPr>
          <p:cNvSpPr/>
          <p:nvPr/>
        </p:nvSpPr>
        <p:spPr>
          <a:xfrm>
            <a:off x="6377940" y="1819238"/>
            <a:ext cx="5047297" cy="2054431"/>
          </a:xfrm>
          <a:prstGeom prst="roundRect">
            <a:avLst>
              <a:gd name="adj" fmla="val 6148"/>
            </a:avLst>
          </a:prstGeom>
          <a:gradFill flip="none" rotWithShape="1">
            <a:gsLst>
              <a:gs pos="0">
                <a:schemeClr val="accent1">
                  <a:lumMod val="100000"/>
                </a:schemeClr>
              </a:gs>
              <a:gs pos="100000">
                <a:schemeClr val="accent1">
                  <a:lumMod val="75000"/>
                </a:schemeClr>
              </a:gs>
            </a:gsLst>
            <a:path path="circle">
              <a:fillToRect l="79208" t="-59954" r="20792" b="159954"/>
            </a:path>
            <a:tileRect l="-100000" t="-100000"/>
          </a:gradFill>
          <a:ln>
            <a:solidFill>
              <a:schemeClr val="accent2"/>
            </a:solidFill>
          </a:ln>
          <a:effectLst>
            <a:outerShdw blurRad="254000" dist="152400" dir="2700000" algn="tl" rotWithShape="0">
              <a:schemeClr val="accent2">
                <a:lumMod val="9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86BB5B6A-4ACD-6009-B83B-A9F8C38CCC85}"/>
              </a:ext>
            </a:extLst>
          </p:cNvPr>
          <p:cNvSpPr/>
          <p:nvPr/>
        </p:nvSpPr>
        <p:spPr>
          <a:xfrm>
            <a:off x="766763" y="4281320"/>
            <a:ext cx="5047297" cy="2054431"/>
          </a:xfrm>
          <a:prstGeom prst="roundRect">
            <a:avLst>
              <a:gd name="adj" fmla="val 6148"/>
            </a:avLst>
          </a:prstGeom>
          <a:gradFill flip="none" rotWithShape="1">
            <a:gsLst>
              <a:gs pos="0">
                <a:schemeClr val="accent1">
                  <a:lumMod val="100000"/>
                </a:schemeClr>
              </a:gs>
              <a:gs pos="100000">
                <a:schemeClr val="accent1">
                  <a:lumMod val="75000"/>
                </a:schemeClr>
              </a:gs>
            </a:gsLst>
            <a:path path="circle">
              <a:fillToRect l="79208" t="-59954" r="20792" b="159954"/>
            </a:path>
            <a:tileRect l="-100000" t="-100000"/>
          </a:gradFill>
          <a:ln>
            <a:solidFill>
              <a:schemeClr val="accent2"/>
            </a:solidFill>
          </a:ln>
          <a:effectLst>
            <a:outerShdw blurRad="254000" dist="152400" dir="2700000" algn="tl" rotWithShape="0">
              <a:schemeClr val="accent2">
                <a:lumMod val="9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BF183F2D-D5D1-0988-4B14-943E741BDBFF}"/>
              </a:ext>
            </a:extLst>
          </p:cNvPr>
          <p:cNvSpPr/>
          <p:nvPr/>
        </p:nvSpPr>
        <p:spPr>
          <a:xfrm>
            <a:off x="6377940" y="4281320"/>
            <a:ext cx="5047297" cy="2054431"/>
          </a:xfrm>
          <a:prstGeom prst="roundRect">
            <a:avLst>
              <a:gd name="adj" fmla="val 6148"/>
            </a:avLst>
          </a:prstGeom>
          <a:gradFill flip="none" rotWithShape="1">
            <a:gsLst>
              <a:gs pos="0">
                <a:schemeClr val="accent1">
                  <a:lumMod val="100000"/>
                </a:schemeClr>
              </a:gs>
              <a:gs pos="100000">
                <a:schemeClr val="accent1">
                  <a:lumMod val="75000"/>
                </a:schemeClr>
              </a:gs>
            </a:gsLst>
            <a:path path="circle">
              <a:fillToRect l="79208" t="-59954" r="20792" b="159954"/>
            </a:path>
            <a:tileRect l="-100000" t="-100000"/>
          </a:gradFill>
          <a:ln>
            <a:solidFill>
              <a:schemeClr val="accent2"/>
            </a:solidFill>
          </a:ln>
          <a:effectLst>
            <a:outerShdw blurRad="254000" dist="152400" dir="2700000" algn="tl" rotWithShape="0">
              <a:schemeClr val="accent2">
                <a:lumMod val="9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E883034D-143E-44FC-7F1D-505C23C18EF4}"/>
              </a:ext>
            </a:extLst>
          </p:cNvPr>
          <p:cNvSpPr txBox="1"/>
          <p:nvPr/>
        </p:nvSpPr>
        <p:spPr>
          <a:xfrm>
            <a:off x="4419602" y="1922450"/>
            <a:ext cx="1123645" cy="1066279"/>
          </a:xfrm>
          <a:prstGeom prst="rect">
            <a:avLst/>
          </a:prstGeom>
          <a:noFill/>
        </p:spPr>
        <p:txBody>
          <a:bodyPr wrap="square" lIns="0" tIns="0" rIns="0" bIns="0" rtlCol="0" anchor="b">
            <a:prstTxWarp prst="textPlain">
              <a:avLst/>
            </a:prstTxWarp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4400" dirty="0">
                <a:solidFill>
                  <a:schemeClr val="accent1">
                    <a:lumMod val="60000"/>
                    <a:lumOff val="40000"/>
                    <a:alpha val="10000"/>
                  </a:schemeClr>
                </a:solidFill>
                <a:latin typeface="+mj-ea"/>
                <a:ea typeface="+mj-ea"/>
              </a:rPr>
              <a:t>01</a:t>
            </a:r>
            <a:endParaRPr lang="en-US" sz="4400" dirty="0">
              <a:solidFill>
                <a:schemeClr val="accent1">
                  <a:lumMod val="60000"/>
                  <a:lumOff val="40000"/>
                  <a:alpha val="1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8D699CD-01CB-EBFC-DC1C-A797B3977831}"/>
              </a:ext>
            </a:extLst>
          </p:cNvPr>
          <p:cNvSpPr txBox="1"/>
          <p:nvPr/>
        </p:nvSpPr>
        <p:spPr>
          <a:xfrm>
            <a:off x="1000125" y="2044784"/>
            <a:ext cx="4543122" cy="446789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这是一个很重要的标题</a:t>
            </a:r>
            <a:endParaRPr lang="en-US" sz="2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E7B83D7-D1DD-7782-1955-0FD6E29208DC}"/>
              </a:ext>
            </a:extLst>
          </p:cNvPr>
          <p:cNvSpPr txBox="1"/>
          <p:nvPr/>
        </p:nvSpPr>
        <p:spPr>
          <a:xfrm>
            <a:off x="1000124" y="2770678"/>
            <a:ext cx="4543123" cy="82080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假装这是一段很有意义的文案内容，能够帮助你快速加薪走上人生巅峰。假装这是一段很有意义的文案内容，能够帮助你快速加薪走上人生巅峰。</a:t>
            </a: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03BD4012-5231-CFBC-2310-649605660E3A}"/>
              </a:ext>
            </a:extLst>
          </p:cNvPr>
          <p:cNvCxnSpPr>
            <a:cxnSpLocks/>
          </p:cNvCxnSpPr>
          <p:nvPr/>
        </p:nvCxnSpPr>
        <p:spPr>
          <a:xfrm>
            <a:off x="1000124" y="2631125"/>
            <a:ext cx="638176" cy="0"/>
          </a:xfrm>
          <a:prstGeom prst="line">
            <a:avLst/>
          </a:prstGeom>
          <a:ln w="127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id="{C471BB5C-1205-53E9-64C0-40C8A7A93F61}"/>
              </a:ext>
            </a:extLst>
          </p:cNvPr>
          <p:cNvSpPr txBox="1"/>
          <p:nvPr/>
        </p:nvSpPr>
        <p:spPr>
          <a:xfrm>
            <a:off x="10068230" y="1922450"/>
            <a:ext cx="1123645" cy="1066279"/>
          </a:xfrm>
          <a:prstGeom prst="rect">
            <a:avLst/>
          </a:prstGeom>
          <a:noFill/>
        </p:spPr>
        <p:txBody>
          <a:bodyPr wrap="square" lIns="0" tIns="0" rIns="0" bIns="0" rtlCol="0" anchor="b">
            <a:prstTxWarp prst="textPlain">
              <a:avLst/>
            </a:prstTxWarp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4400" dirty="0">
                <a:solidFill>
                  <a:schemeClr val="accent1">
                    <a:lumMod val="60000"/>
                    <a:lumOff val="40000"/>
                    <a:alpha val="10000"/>
                  </a:schemeClr>
                </a:solidFill>
                <a:latin typeface="+mj-ea"/>
                <a:ea typeface="+mj-ea"/>
              </a:rPr>
              <a:t>02</a:t>
            </a:r>
            <a:endParaRPr lang="en-US" sz="4400" dirty="0">
              <a:solidFill>
                <a:schemeClr val="accent1">
                  <a:lumMod val="60000"/>
                  <a:lumOff val="40000"/>
                  <a:alpha val="1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4A1C422B-7530-DA85-0537-BE0283131B97}"/>
              </a:ext>
            </a:extLst>
          </p:cNvPr>
          <p:cNvSpPr txBox="1"/>
          <p:nvPr/>
        </p:nvSpPr>
        <p:spPr>
          <a:xfrm>
            <a:off x="6648753" y="2044784"/>
            <a:ext cx="4543122" cy="446789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这是一个很重要的标题</a:t>
            </a:r>
            <a:endParaRPr lang="en-US" sz="2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7A97A27-A322-55C2-2D41-5B38CEAC3006}"/>
              </a:ext>
            </a:extLst>
          </p:cNvPr>
          <p:cNvSpPr txBox="1"/>
          <p:nvPr/>
        </p:nvSpPr>
        <p:spPr>
          <a:xfrm>
            <a:off x="6648752" y="2770678"/>
            <a:ext cx="4543123" cy="82080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假装这是一段很有意义的文案内容，能够帮助你快速加薪走上人生巅峰。假装这是一段很有意义的文案内容，能够帮助你快速加薪走上人生巅峰。</a:t>
            </a: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CAEA23E1-5410-8E3D-0631-FBF45EB077C9}"/>
              </a:ext>
            </a:extLst>
          </p:cNvPr>
          <p:cNvCxnSpPr>
            <a:cxnSpLocks/>
          </p:cNvCxnSpPr>
          <p:nvPr/>
        </p:nvCxnSpPr>
        <p:spPr>
          <a:xfrm>
            <a:off x="6648752" y="2631125"/>
            <a:ext cx="638176" cy="0"/>
          </a:xfrm>
          <a:prstGeom prst="line">
            <a:avLst/>
          </a:prstGeom>
          <a:ln w="127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>
            <a:extLst>
              <a:ext uri="{FF2B5EF4-FFF2-40B4-BE49-F238E27FC236}">
                <a16:creationId xmlns:a16="http://schemas.microsoft.com/office/drawing/2014/main" id="{CD0C79EF-8787-0D47-AC5A-CF54AF9E2F1D}"/>
              </a:ext>
            </a:extLst>
          </p:cNvPr>
          <p:cNvSpPr txBox="1"/>
          <p:nvPr/>
        </p:nvSpPr>
        <p:spPr>
          <a:xfrm>
            <a:off x="4419602" y="4468720"/>
            <a:ext cx="1123645" cy="1066279"/>
          </a:xfrm>
          <a:prstGeom prst="rect">
            <a:avLst/>
          </a:prstGeom>
          <a:noFill/>
        </p:spPr>
        <p:txBody>
          <a:bodyPr wrap="square" lIns="0" tIns="0" rIns="0" bIns="0" rtlCol="0" anchor="b">
            <a:prstTxWarp prst="textPlain">
              <a:avLst/>
            </a:prstTxWarp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4400" dirty="0">
                <a:solidFill>
                  <a:schemeClr val="accent1">
                    <a:lumMod val="60000"/>
                    <a:lumOff val="40000"/>
                    <a:alpha val="10000"/>
                  </a:schemeClr>
                </a:solidFill>
                <a:latin typeface="+mj-ea"/>
                <a:ea typeface="+mj-ea"/>
              </a:rPr>
              <a:t>03</a:t>
            </a:r>
            <a:endParaRPr lang="en-US" sz="4400" dirty="0">
              <a:solidFill>
                <a:schemeClr val="accent1">
                  <a:lumMod val="60000"/>
                  <a:lumOff val="40000"/>
                  <a:alpha val="1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58A4AD24-0C20-E370-3240-79FBCE8E64A4}"/>
              </a:ext>
            </a:extLst>
          </p:cNvPr>
          <p:cNvSpPr txBox="1"/>
          <p:nvPr/>
        </p:nvSpPr>
        <p:spPr>
          <a:xfrm>
            <a:off x="1000125" y="4591054"/>
            <a:ext cx="4543122" cy="446789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这是一个很重要的标题</a:t>
            </a:r>
            <a:endParaRPr lang="en-US" sz="2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41730D2A-8B5C-7974-F875-176B421178C0}"/>
              </a:ext>
            </a:extLst>
          </p:cNvPr>
          <p:cNvSpPr txBox="1"/>
          <p:nvPr/>
        </p:nvSpPr>
        <p:spPr>
          <a:xfrm>
            <a:off x="1000124" y="5316948"/>
            <a:ext cx="4543123" cy="82080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假装这是一段很有意义的文案内容，能够帮助你快速加薪走上人生巅峰。假装这是一段很有意义的文案内容，能够帮助你快速加薪走上人生巅峰。</a:t>
            </a:r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FB9FE97C-35F5-74D7-1D56-8050A4877C63}"/>
              </a:ext>
            </a:extLst>
          </p:cNvPr>
          <p:cNvCxnSpPr>
            <a:cxnSpLocks/>
          </p:cNvCxnSpPr>
          <p:nvPr/>
        </p:nvCxnSpPr>
        <p:spPr>
          <a:xfrm>
            <a:off x="1000124" y="5177395"/>
            <a:ext cx="638176" cy="0"/>
          </a:xfrm>
          <a:prstGeom prst="line">
            <a:avLst/>
          </a:prstGeom>
          <a:ln w="127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>
            <a:extLst>
              <a:ext uri="{FF2B5EF4-FFF2-40B4-BE49-F238E27FC236}">
                <a16:creationId xmlns:a16="http://schemas.microsoft.com/office/drawing/2014/main" id="{6F9E8161-78E4-90A5-2FC2-1BF3A0BC0C42}"/>
              </a:ext>
            </a:extLst>
          </p:cNvPr>
          <p:cNvSpPr txBox="1"/>
          <p:nvPr/>
        </p:nvSpPr>
        <p:spPr>
          <a:xfrm>
            <a:off x="10068230" y="4468720"/>
            <a:ext cx="1123645" cy="1066279"/>
          </a:xfrm>
          <a:prstGeom prst="rect">
            <a:avLst/>
          </a:prstGeom>
          <a:noFill/>
        </p:spPr>
        <p:txBody>
          <a:bodyPr wrap="square" lIns="0" tIns="0" rIns="0" bIns="0" rtlCol="0" anchor="b">
            <a:prstTxWarp prst="textPlain">
              <a:avLst/>
            </a:prstTxWarp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4400" dirty="0">
                <a:solidFill>
                  <a:schemeClr val="accent1">
                    <a:lumMod val="60000"/>
                    <a:lumOff val="40000"/>
                    <a:alpha val="10000"/>
                  </a:schemeClr>
                </a:solidFill>
                <a:latin typeface="+mj-ea"/>
                <a:ea typeface="+mj-ea"/>
              </a:rPr>
              <a:t>04</a:t>
            </a:r>
            <a:endParaRPr lang="en-US" sz="4400" dirty="0">
              <a:solidFill>
                <a:schemeClr val="accent1">
                  <a:lumMod val="60000"/>
                  <a:lumOff val="40000"/>
                  <a:alpha val="1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C6EEE1ED-9068-031D-F60D-7C0A02C3C29B}"/>
              </a:ext>
            </a:extLst>
          </p:cNvPr>
          <p:cNvSpPr txBox="1"/>
          <p:nvPr/>
        </p:nvSpPr>
        <p:spPr>
          <a:xfrm>
            <a:off x="6648753" y="4591054"/>
            <a:ext cx="4543122" cy="446789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这是一个很重要的标题</a:t>
            </a:r>
            <a:endParaRPr lang="en-US" sz="2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E1A72559-BE7F-9AA6-A965-65AFDA652579}"/>
              </a:ext>
            </a:extLst>
          </p:cNvPr>
          <p:cNvSpPr txBox="1"/>
          <p:nvPr/>
        </p:nvSpPr>
        <p:spPr>
          <a:xfrm>
            <a:off x="6648752" y="5316948"/>
            <a:ext cx="4543123" cy="82080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假装这是一段很有意义的文案内容，能够帮助你快速加薪走上人生巅峰。假装这是一段很有意义的文案内容，能够帮助你快速加薪走上人生巅峰。</a:t>
            </a:r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27ABD30D-6E55-A130-E2DF-6FD4C94256EF}"/>
              </a:ext>
            </a:extLst>
          </p:cNvPr>
          <p:cNvCxnSpPr>
            <a:cxnSpLocks/>
          </p:cNvCxnSpPr>
          <p:nvPr/>
        </p:nvCxnSpPr>
        <p:spPr>
          <a:xfrm>
            <a:off x="6648752" y="5177395"/>
            <a:ext cx="638176" cy="0"/>
          </a:xfrm>
          <a:prstGeom prst="line">
            <a:avLst/>
          </a:prstGeom>
          <a:ln w="127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027335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7">
            <a:extLst>
              <a:ext uri="{FF2B5EF4-FFF2-40B4-BE49-F238E27FC236}">
                <a16:creationId xmlns:a16="http://schemas.microsoft.com/office/drawing/2014/main" id="{910E0DA8-0263-0192-E20B-8F2F0863E9BE}"/>
              </a:ext>
            </a:extLst>
          </p:cNvPr>
          <p:cNvSpPr txBox="1"/>
          <p:nvPr/>
        </p:nvSpPr>
        <p:spPr>
          <a:xfrm>
            <a:off x="4816002" y="882305"/>
            <a:ext cx="2559996" cy="25545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16600" dirty="0">
                <a:solidFill>
                  <a:schemeClr val="accent2"/>
                </a:solidFill>
                <a:latin typeface="+mj-ea"/>
                <a:ea typeface="+mj-ea"/>
              </a:rPr>
              <a:t>02</a:t>
            </a:r>
            <a:endParaRPr lang="en-US" sz="16600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15132F17-AF9B-DC1F-D9FD-CB0AD49560A5}"/>
              </a:ext>
            </a:extLst>
          </p:cNvPr>
          <p:cNvSpPr txBox="1"/>
          <p:nvPr/>
        </p:nvSpPr>
        <p:spPr>
          <a:xfrm>
            <a:off x="3175326" y="2295730"/>
            <a:ext cx="5841344" cy="17697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11500" dirty="0">
                <a:solidFill>
                  <a:schemeClr val="accent1"/>
                </a:solidFill>
                <a:latin typeface="+mj-ea"/>
                <a:ea typeface="+mj-ea"/>
              </a:rPr>
              <a:t>图片排版</a:t>
            </a:r>
            <a:endParaRPr lang="en-US" sz="115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90D01E4F-26F8-7263-119F-9197DBED410E}"/>
              </a:ext>
            </a:extLst>
          </p:cNvPr>
          <p:cNvSpPr txBox="1"/>
          <p:nvPr/>
        </p:nvSpPr>
        <p:spPr>
          <a:xfrm>
            <a:off x="4919395" y="4065445"/>
            <a:ext cx="2353208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zh-CN" sz="2400" dirty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noFill/>
                <a:latin typeface="+mj-ea"/>
                <a:ea typeface="+mj-ea"/>
              </a:rPr>
              <a:t>IMAGE LAYOUT</a:t>
            </a:r>
            <a:endParaRPr lang="en-US" sz="2400" dirty="0"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  <a:noFill/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3607005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5961E43D-4588-E06B-69EF-97D92CF93A1B}"/>
              </a:ext>
            </a:extLst>
          </p:cNvPr>
          <p:cNvSpPr/>
          <p:nvPr/>
        </p:nvSpPr>
        <p:spPr>
          <a:xfrm>
            <a:off x="2026549" y="971550"/>
            <a:ext cx="1758845" cy="254462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A0DBF90-8E18-2646-79FC-969535E67D51}"/>
              </a:ext>
            </a:extLst>
          </p:cNvPr>
          <p:cNvSpPr txBox="1"/>
          <p:nvPr/>
        </p:nvSpPr>
        <p:spPr>
          <a:xfrm>
            <a:off x="376184" y="57370"/>
            <a:ext cx="1357744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8800" dirty="0">
                <a:solidFill>
                  <a:schemeClr val="accent2"/>
                </a:solidFill>
                <a:latin typeface="+mj-ea"/>
                <a:ea typeface="+mj-ea"/>
              </a:rPr>
              <a:t>02</a:t>
            </a:r>
            <a:endParaRPr lang="en-US" sz="8800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A649792-0788-3AC4-7492-ECE720F223F3}"/>
              </a:ext>
            </a:extLst>
          </p:cNvPr>
          <p:cNvSpPr txBox="1"/>
          <p:nvPr/>
        </p:nvSpPr>
        <p:spPr>
          <a:xfrm>
            <a:off x="764804" y="757716"/>
            <a:ext cx="2231380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4400" i="1" dirty="0">
                <a:solidFill>
                  <a:schemeClr val="accent1"/>
                </a:solidFill>
                <a:latin typeface="+mj-ea"/>
                <a:ea typeface="+mj-ea"/>
              </a:rPr>
              <a:t>图片排版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DCC1C4E-57BF-7914-82C6-0DB9D756ECAC}"/>
              </a:ext>
            </a:extLst>
          </p:cNvPr>
          <p:cNvSpPr txBox="1"/>
          <p:nvPr/>
        </p:nvSpPr>
        <p:spPr>
          <a:xfrm>
            <a:off x="1226360" y="350065"/>
            <a:ext cx="2744341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800" i="1" dirty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noFill/>
                <a:latin typeface="+mj-ea"/>
                <a:ea typeface="+mj-ea"/>
              </a:rPr>
              <a:t>IMAGE LAYOUT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D4C9C11F-DCCF-E431-9301-8F8901EE19DC}"/>
              </a:ext>
            </a:extLst>
          </p:cNvPr>
          <p:cNvSpPr/>
          <p:nvPr/>
        </p:nvSpPr>
        <p:spPr>
          <a:xfrm>
            <a:off x="766763" y="3429000"/>
            <a:ext cx="5047297" cy="2884714"/>
          </a:xfrm>
          <a:prstGeom prst="roundRect">
            <a:avLst>
              <a:gd name="adj" fmla="val 6148"/>
            </a:avLst>
          </a:prstGeom>
          <a:solidFill>
            <a:schemeClr val="accent2"/>
          </a:solidFill>
          <a:ln>
            <a:solidFill>
              <a:schemeClr val="accent2"/>
            </a:solidFill>
          </a:ln>
          <a:effectLst>
            <a:outerShdw blurRad="254000" dist="152400" dir="2700000" algn="tl" rotWithShape="0">
              <a:schemeClr val="accent2">
                <a:lumMod val="9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EA92610F-0F15-C71A-9326-A4E992766788}"/>
              </a:ext>
            </a:extLst>
          </p:cNvPr>
          <p:cNvSpPr/>
          <p:nvPr/>
        </p:nvSpPr>
        <p:spPr>
          <a:xfrm>
            <a:off x="6377940" y="3429000"/>
            <a:ext cx="5047297" cy="2884714"/>
          </a:xfrm>
          <a:prstGeom prst="roundRect">
            <a:avLst>
              <a:gd name="adj" fmla="val 6148"/>
            </a:avLst>
          </a:prstGeom>
          <a:solidFill>
            <a:schemeClr val="accent2"/>
          </a:solidFill>
          <a:ln>
            <a:solidFill>
              <a:schemeClr val="accent2"/>
            </a:solidFill>
          </a:ln>
          <a:effectLst>
            <a:outerShdw blurRad="254000" dist="152400" dir="2700000" algn="tl" rotWithShape="0">
              <a:schemeClr val="accent2">
                <a:lumMod val="9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E7B83D7-D1DD-7782-1955-0FD6E29208DC}"/>
              </a:ext>
            </a:extLst>
          </p:cNvPr>
          <p:cNvSpPr txBox="1"/>
          <p:nvPr/>
        </p:nvSpPr>
        <p:spPr>
          <a:xfrm>
            <a:off x="1000124" y="5383218"/>
            <a:ext cx="4543123" cy="82080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谁不想要一个能放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100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只橡胶鸭子的大浴缸呢？谁不想要一个能放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100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只橡胶鸭子的大浴缸呢？谁不想要一个能放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100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只橡胶鸭子的大浴缸呢？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7A97A27-A322-55C2-2D41-5B38CEAC3006}"/>
              </a:ext>
            </a:extLst>
          </p:cNvPr>
          <p:cNvSpPr txBox="1"/>
          <p:nvPr/>
        </p:nvSpPr>
        <p:spPr>
          <a:xfrm>
            <a:off x="6648752" y="5383218"/>
            <a:ext cx="4543123" cy="82080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谁不想要一个能放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100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只橡胶鸭子的大浴缸呢？谁不想要一个能放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100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只橡胶鸭子的大浴缸呢？谁不想要一个能放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100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只橡胶鸭子的大浴缸呢？</a:t>
            </a:r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8F6FEE61-CD05-3B79-D17E-517D413B706E}"/>
              </a:ext>
            </a:extLst>
          </p:cNvPr>
          <p:cNvSpPr/>
          <p:nvPr/>
        </p:nvSpPr>
        <p:spPr>
          <a:xfrm>
            <a:off x="1190172" y="1935935"/>
            <a:ext cx="4200480" cy="3254933"/>
          </a:xfrm>
          <a:custGeom>
            <a:avLst/>
            <a:gdLst>
              <a:gd name="connsiteX0" fmla="*/ 3871794 w 4200480"/>
              <a:gd name="connsiteY0" fmla="*/ 175997 h 3254933"/>
              <a:gd name="connsiteX1" fmla="*/ 3775276 w 4200480"/>
              <a:gd name="connsiteY1" fmla="*/ 272515 h 3254933"/>
              <a:gd name="connsiteX2" fmla="*/ 3871794 w 4200480"/>
              <a:gd name="connsiteY2" fmla="*/ 369033 h 3254933"/>
              <a:gd name="connsiteX3" fmla="*/ 3968312 w 4200480"/>
              <a:gd name="connsiteY3" fmla="*/ 272515 h 3254933"/>
              <a:gd name="connsiteX4" fmla="*/ 3871794 w 4200480"/>
              <a:gd name="connsiteY4" fmla="*/ 175997 h 3254933"/>
              <a:gd name="connsiteX5" fmla="*/ 328687 w 4200480"/>
              <a:gd name="connsiteY5" fmla="*/ 175997 h 3254933"/>
              <a:gd name="connsiteX6" fmla="*/ 232169 w 4200480"/>
              <a:gd name="connsiteY6" fmla="*/ 272515 h 3254933"/>
              <a:gd name="connsiteX7" fmla="*/ 328687 w 4200480"/>
              <a:gd name="connsiteY7" fmla="*/ 369033 h 3254933"/>
              <a:gd name="connsiteX8" fmla="*/ 425205 w 4200480"/>
              <a:gd name="connsiteY8" fmla="*/ 272515 h 3254933"/>
              <a:gd name="connsiteX9" fmla="*/ 328687 w 4200480"/>
              <a:gd name="connsiteY9" fmla="*/ 175997 h 3254933"/>
              <a:gd name="connsiteX10" fmla="*/ 200113 w 4200480"/>
              <a:gd name="connsiteY10" fmla="*/ 0 h 3254933"/>
              <a:gd name="connsiteX11" fmla="*/ 4000367 w 4200480"/>
              <a:gd name="connsiteY11" fmla="*/ 0 h 3254933"/>
              <a:gd name="connsiteX12" fmla="*/ 4200480 w 4200480"/>
              <a:gd name="connsiteY12" fmla="*/ 200113 h 3254933"/>
              <a:gd name="connsiteX13" fmla="*/ 4200480 w 4200480"/>
              <a:gd name="connsiteY13" fmla="*/ 3054820 h 3254933"/>
              <a:gd name="connsiteX14" fmla="*/ 4000367 w 4200480"/>
              <a:gd name="connsiteY14" fmla="*/ 3254933 h 3254933"/>
              <a:gd name="connsiteX15" fmla="*/ 200113 w 4200480"/>
              <a:gd name="connsiteY15" fmla="*/ 3254933 h 3254933"/>
              <a:gd name="connsiteX16" fmla="*/ 0 w 4200480"/>
              <a:gd name="connsiteY16" fmla="*/ 3054820 h 3254933"/>
              <a:gd name="connsiteX17" fmla="*/ 0 w 4200480"/>
              <a:gd name="connsiteY17" fmla="*/ 200113 h 3254933"/>
              <a:gd name="connsiteX18" fmla="*/ 200113 w 4200480"/>
              <a:gd name="connsiteY18" fmla="*/ 0 h 3254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200480" h="3254933">
                <a:moveTo>
                  <a:pt x="3871794" y="175997"/>
                </a:moveTo>
                <a:cubicBezTo>
                  <a:pt x="3818489" y="175997"/>
                  <a:pt x="3775276" y="219210"/>
                  <a:pt x="3775276" y="272515"/>
                </a:cubicBezTo>
                <a:cubicBezTo>
                  <a:pt x="3775276" y="325820"/>
                  <a:pt x="3818489" y="369033"/>
                  <a:pt x="3871794" y="369033"/>
                </a:cubicBezTo>
                <a:cubicBezTo>
                  <a:pt x="3925099" y="369033"/>
                  <a:pt x="3968312" y="325820"/>
                  <a:pt x="3968312" y="272515"/>
                </a:cubicBezTo>
                <a:cubicBezTo>
                  <a:pt x="3968312" y="219210"/>
                  <a:pt x="3925099" y="175997"/>
                  <a:pt x="3871794" y="175997"/>
                </a:cubicBezTo>
                <a:close/>
                <a:moveTo>
                  <a:pt x="328687" y="175997"/>
                </a:moveTo>
                <a:cubicBezTo>
                  <a:pt x="275382" y="175997"/>
                  <a:pt x="232169" y="219210"/>
                  <a:pt x="232169" y="272515"/>
                </a:cubicBezTo>
                <a:cubicBezTo>
                  <a:pt x="232169" y="325820"/>
                  <a:pt x="275382" y="369033"/>
                  <a:pt x="328687" y="369033"/>
                </a:cubicBezTo>
                <a:cubicBezTo>
                  <a:pt x="381992" y="369033"/>
                  <a:pt x="425205" y="325820"/>
                  <a:pt x="425205" y="272515"/>
                </a:cubicBezTo>
                <a:cubicBezTo>
                  <a:pt x="425205" y="219210"/>
                  <a:pt x="381992" y="175997"/>
                  <a:pt x="328687" y="175997"/>
                </a:cubicBezTo>
                <a:close/>
                <a:moveTo>
                  <a:pt x="200113" y="0"/>
                </a:moveTo>
                <a:lnTo>
                  <a:pt x="4000367" y="0"/>
                </a:lnTo>
                <a:cubicBezTo>
                  <a:pt x="4110886" y="0"/>
                  <a:pt x="4200480" y="89594"/>
                  <a:pt x="4200480" y="200113"/>
                </a:cubicBezTo>
                <a:lnTo>
                  <a:pt x="4200480" y="3054820"/>
                </a:lnTo>
                <a:cubicBezTo>
                  <a:pt x="4200480" y="3165339"/>
                  <a:pt x="4110886" y="3254933"/>
                  <a:pt x="4000367" y="3254933"/>
                </a:cubicBezTo>
                <a:lnTo>
                  <a:pt x="200113" y="3254933"/>
                </a:lnTo>
                <a:cubicBezTo>
                  <a:pt x="89594" y="3254933"/>
                  <a:pt x="0" y="3165339"/>
                  <a:pt x="0" y="3054820"/>
                </a:cubicBezTo>
                <a:lnTo>
                  <a:pt x="0" y="200113"/>
                </a:lnTo>
                <a:cubicBezTo>
                  <a:pt x="0" y="89594"/>
                  <a:pt x="89594" y="0"/>
                  <a:pt x="200113" y="0"/>
                </a:cubicBezTo>
                <a:close/>
              </a:path>
            </a:pathLst>
          </a:custGeom>
          <a:blipFill>
            <a:blip r:embed="rId3"/>
            <a:srcRect/>
            <a:stretch>
              <a:fillRect t="-90903" b="-2671"/>
            </a:stretch>
          </a:blipFill>
          <a:ln>
            <a:noFill/>
          </a:ln>
          <a:effectLst>
            <a:outerShdw blurRad="254000" dist="457200" dir="5400000" sx="90000" sy="90000" algn="tl" rotWithShape="0">
              <a:schemeClr val="accent2">
                <a:lumMod val="90000"/>
                <a:alpha val="8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8A11CF9F-EC9F-DB76-445F-8961F02F5F65}"/>
              </a:ext>
            </a:extLst>
          </p:cNvPr>
          <p:cNvSpPr/>
          <p:nvPr/>
        </p:nvSpPr>
        <p:spPr>
          <a:xfrm>
            <a:off x="6801349" y="1935935"/>
            <a:ext cx="4200480" cy="3254933"/>
          </a:xfrm>
          <a:custGeom>
            <a:avLst/>
            <a:gdLst>
              <a:gd name="connsiteX0" fmla="*/ 3871794 w 4200480"/>
              <a:gd name="connsiteY0" fmla="*/ 175997 h 3254933"/>
              <a:gd name="connsiteX1" fmla="*/ 3775276 w 4200480"/>
              <a:gd name="connsiteY1" fmla="*/ 272515 h 3254933"/>
              <a:gd name="connsiteX2" fmla="*/ 3871794 w 4200480"/>
              <a:gd name="connsiteY2" fmla="*/ 369033 h 3254933"/>
              <a:gd name="connsiteX3" fmla="*/ 3968312 w 4200480"/>
              <a:gd name="connsiteY3" fmla="*/ 272515 h 3254933"/>
              <a:gd name="connsiteX4" fmla="*/ 3871794 w 4200480"/>
              <a:gd name="connsiteY4" fmla="*/ 175997 h 3254933"/>
              <a:gd name="connsiteX5" fmla="*/ 328687 w 4200480"/>
              <a:gd name="connsiteY5" fmla="*/ 175997 h 3254933"/>
              <a:gd name="connsiteX6" fmla="*/ 232169 w 4200480"/>
              <a:gd name="connsiteY6" fmla="*/ 272515 h 3254933"/>
              <a:gd name="connsiteX7" fmla="*/ 328687 w 4200480"/>
              <a:gd name="connsiteY7" fmla="*/ 369033 h 3254933"/>
              <a:gd name="connsiteX8" fmla="*/ 425205 w 4200480"/>
              <a:gd name="connsiteY8" fmla="*/ 272515 h 3254933"/>
              <a:gd name="connsiteX9" fmla="*/ 328687 w 4200480"/>
              <a:gd name="connsiteY9" fmla="*/ 175997 h 3254933"/>
              <a:gd name="connsiteX10" fmla="*/ 200113 w 4200480"/>
              <a:gd name="connsiteY10" fmla="*/ 0 h 3254933"/>
              <a:gd name="connsiteX11" fmla="*/ 4000367 w 4200480"/>
              <a:gd name="connsiteY11" fmla="*/ 0 h 3254933"/>
              <a:gd name="connsiteX12" fmla="*/ 4200480 w 4200480"/>
              <a:gd name="connsiteY12" fmla="*/ 200113 h 3254933"/>
              <a:gd name="connsiteX13" fmla="*/ 4200480 w 4200480"/>
              <a:gd name="connsiteY13" fmla="*/ 3054820 h 3254933"/>
              <a:gd name="connsiteX14" fmla="*/ 4000367 w 4200480"/>
              <a:gd name="connsiteY14" fmla="*/ 3254933 h 3254933"/>
              <a:gd name="connsiteX15" fmla="*/ 200113 w 4200480"/>
              <a:gd name="connsiteY15" fmla="*/ 3254933 h 3254933"/>
              <a:gd name="connsiteX16" fmla="*/ 0 w 4200480"/>
              <a:gd name="connsiteY16" fmla="*/ 3054820 h 3254933"/>
              <a:gd name="connsiteX17" fmla="*/ 0 w 4200480"/>
              <a:gd name="connsiteY17" fmla="*/ 200113 h 3254933"/>
              <a:gd name="connsiteX18" fmla="*/ 200113 w 4200480"/>
              <a:gd name="connsiteY18" fmla="*/ 0 h 3254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200480" h="3254933">
                <a:moveTo>
                  <a:pt x="3871794" y="175997"/>
                </a:moveTo>
                <a:cubicBezTo>
                  <a:pt x="3818489" y="175997"/>
                  <a:pt x="3775276" y="219210"/>
                  <a:pt x="3775276" y="272515"/>
                </a:cubicBezTo>
                <a:cubicBezTo>
                  <a:pt x="3775276" y="325820"/>
                  <a:pt x="3818489" y="369033"/>
                  <a:pt x="3871794" y="369033"/>
                </a:cubicBezTo>
                <a:cubicBezTo>
                  <a:pt x="3925099" y="369033"/>
                  <a:pt x="3968312" y="325820"/>
                  <a:pt x="3968312" y="272515"/>
                </a:cubicBezTo>
                <a:cubicBezTo>
                  <a:pt x="3968312" y="219210"/>
                  <a:pt x="3925099" y="175997"/>
                  <a:pt x="3871794" y="175997"/>
                </a:cubicBezTo>
                <a:close/>
                <a:moveTo>
                  <a:pt x="328687" y="175997"/>
                </a:moveTo>
                <a:cubicBezTo>
                  <a:pt x="275382" y="175997"/>
                  <a:pt x="232169" y="219210"/>
                  <a:pt x="232169" y="272515"/>
                </a:cubicBezTo>
                <a:cubicBezTo>
                  <a:pt x="232169" y="325820"/>
                  <a:pt x="275382" y="369033"/>
                  <a:pt x="328687" y="369033"/>
                </a:cubicBezTo>
                <a:cubicBezTo>
                  <a:pt x="381992" y="369033"/>
                  <a:pt x="425205" y="325820"/>
                  <a:pt x="425205" y="272515"/>
                </a:cubicBezTo>
                <a:cubicBezTo>
                  <a:pt x="425205" y="219210"/>
                  <a:pt x="381992" y="175997"/>
                  <a:pt x="328687" y="175997"/>
                </a:cubicBezTo>
                <a:close/>
                <a:moveTo>
                  <a:pt x="200113" y="0"/>
                </a:moveTo>
                <a:lnTo>
                  <a:pt x="4000367" y="0"/>
                </a:lnTo>
                <a:cubicBezTo>
                  <a:pt x="4110886" y="0"/>
                  <a:pt x="4200480" y="89594"/>
                  <a:pt x="4200480" y="200113"/>
                </a:cubicBezTo>
                <a:lnTo>
                  <a:pt x="4200480" y="3054820"/>
                </a:lnTo>
                <a:cubicBezTo>
                  <a:pt x="4200480" y="3165339"/>
                  <a:pt x="4110886" y="3254933"/>
                  <a:pt x="4000367" y="3254933"/>
                </a:cubicBezTo>
                <a:lnTo>
                  <a:pt x="200113" y="3254933"/>
                </a:lnTo>
                <a:cubicBezTo>
                  <a:pt x="89594" y="3254933"/>
                  <a:pt x="0" y="3165339"/>
                  <a:pt x="0" y="3054820"/>
                </a:cubicBezTo>
                <a:lnTo>
                  <a:pt x="0" y="200113"/>
                </a:lnTo>
                <a:cubicBezTo>
                  <a:pt x="0" y="89594"/>
                  <a:pt x="89594" y="0"/>
                  <a:pt x="200113" y="0"/>
                </a:cubicBezTo>
                <a:close/>
              </a:path>
            </a:pathLst>
          </a:custGeom>
          <a:blipFill>
            <a:blip r:embed="rId3"/>
            <a:srcRect/>
            <a:stretch>
              <a:fillRect t="-90903" b="-2671"/>
            </a:stretch>
          </a:blipFill>
          <a:ln>
            <a:noFill/>
          </a:ln>
          <a:effectLst>
            <a:outerShdw blurRad="254000" dist="457200" dir="5400000" sx="90000" sy="90000" algn="tl" rotWithShape="0">
              <a:schemeClr val="accent2">
                <a:lumMod val="90000"/>
                <a:alpha val="8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1" name="矩形: 圆角 40">
            <a:extLst>
              <a:ext uri="{FF2B5EF4-FFF2-40B4-BE49-F238E27FC236}">
                <a16:creationId xmlns:a16="http://schemas.microsoft.com/office/drawing/2014/main" id="{08AC1918-93D5-2A35-BD36-2341F5BA2A3D}"/>
              </a:ext>
            </a:extLst>
          </p:cNvPr>
          <p:cNvSpPr/>
          <p:nvPr/>
        </p:nvSpPr>
        <p:spPr>
          <a:xfrm>
            <a:off x="2175702" y="1848707"/>
            <a:ext cx="2229421" cy="344397"/>
          </a:xfrm>
          <a:prstGeom prst="roundRect">
            <a:avLst>
              <a:gd name="adj" fmla="val 26891"/>
            </a:avLst>
          </a:prstGeom>
          <a:solidFill>
            <a:schemeClr val="accent1"/>
          </a:solidFill>
          <a:ln>
            <a:noFill/>
          </a:ln>
          <a:effectLst>
            <a:outerShdw blurRad="254000" dist="152400" dir="2700000" algn="tl" rotWithShape="0">
              <a:schemeClr val="accent2">
                <a:lumMod val="9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矩形: 圆角 41">
            <a:extLst>
              <a:ext uri="{FF2B5EF4-FFF2-40B4-BE49-F238E27FC236}">
                <a16:creationId xmlns:a16="http://schemas.microsoft.com/office/drawing/2014/main" id="{09E949D2-0DE9-E033-4D50-D11F37ED15FE}"/>
              </a:ext>
            </a:extLst>
          </p:cNvPr>
          <p:cNvSpPr/>
          <p:nvPr/>
        </p:nvSpPr>
        <p:spPr>
          <a:xfrm>
            <a:off x="7786879" y="1848707"/>
            <a:ext cx="2229421" cy="344397"/>
          </a:xfrm>
          <a:prstGeom prst="roundRect">
            <a:avLst>
              <a:gd name="adj" fmla="val 26891"/>
            </a:avLst>
          </a:prstGeom>
          <a:solidFill>
            <a:schemeClr val="accent1"/>
          </a:solidFill>
          <a:ln>
            <a:noFill/>
          </a:ln>
          <a:effectLst>
            <a:outerShdw blurRad="254000" dist="152400" dir="2700000" algn="tl" rotWithShape="0">
              <a:schemeClr val="accent2">
                <a:lumMod val="9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8D699CD-01CB-EBFC-DC1C-A797B3977831}"/>
              </a:ext>
            </a:extLst>
          </p:cNvPr>
          <p:cNvSpPr txBox="1"/>
          <p:nvPr/>
        </p:nvSpPr>
        <p:spPr>
          <a:xfrm>
            <a:off x="2456823" y="1882406"/>
            <a:ext cx="1667178" cy="276999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algn="ctr"/>
            <a:r>
              <a:rPr lang="zh-CN" altLang="en-US" dirty="0">
                <a:solidFill>
                  <a:schemeClr val="accent2"/>
                </a:solidFill>
                <a:latin typeface="+mj-ea"/>
                <a:ea typeface="+mj-ea"/>
              </a:rPr>
              <a:t>尊贵大浴缸</a:t>
            </a:r>
            <a:endParaRPr lang="en-US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FB427401-C3DA-9BA6-AD90-7861C2A958D0}"/>
              </a:ext>
            </a:extLst>
          </p:cNvPr>
          <p:cNvSpPr txBox="1"/>
          <p:nvPr/>
        </p:nvSpPr>
        <p:spPr>
          <a:xfrm>
            <a:off x="8086724" y="1882406"/>
            <a:ext cx="1667178" cy="276999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algn="ctr"/>
            <a:r>
              <a:rPr lang="zh-CN" altLang="en-US" dirty="0">
                <a:solidFill>
                  <a:schemeClr val="accent2"/>
                </a:solidFill>
                <a:latin typeface="+mj-ea"/>
                <a:ea typeface="+mj-ea"/>
              </a:rPr>
              <a:t>尊贵大浴缸</a:t>
            </a:r>
            <a:endParaRPr lang="en-US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BCFD2A5F-B34E-2A32-5F91-49A536C1CECD}"/>
              </a:ext>
            </a:extLst>
          </p:cNvPr>
          <p:cNvSpPr/>
          <p:nvPr/>
        </p:nvSpPr>
        <p:spPr>
          <a:xfrm>
            <a:off x="0" y="3429000"/>
            <a:ext cx="202883" cy="2884714"/>
          </a:xfrm>
          <a:custGeom>
            <a:avLst/>
            <a:gdLst>
              <a:gd name="connsiteX0" fmla="*/ 0 w 202883"/>
              <a:gd name="connsiteY0" fmla="*/ 0 h 2884714"/>
              <a:gd name="connsiteX1" fmla="*/ 25531 w 202883"/>
              <a:gd name="connsiteY1" fmla="*/ 0 h 2884714"/>
              <a:gd name="connsiteX2" fmla="*/ 202883 w 202883"/>
              <a:gd name="connsiteY2" fmla="*/ 177352 h 2884714"/>
              <a:gd name="connsiteX3" fmla="*/ 202883 w 202883"/>
              <a:gd name="connsiteY3" fmla="*/ 2707362 h 2884714"/>
              <a:gd name="connsiteX4" fmla="*/ 25531 w 202883"/>
              <a:gd name="connsiteY4" fmla="*/ 2884714 h 2884714"/>
              <a:gd name="connsiteX5" fmla="*/ 0 w 202883"/>
              <a:gd name="connsiteY5" fmla="*/ 2884714 h 2884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2883" h="2884714">
                <a:moveTo>
                  <a:pt x="0" y="0"/>
                </a:moveTo>
                <a:lnTo>
                  <a:pt x="25531" y="0"/>
                </a:lnTo>
                <a:cubicBezTo>
                  <a:pt x="123480" y="0"/>
                  <a:pt x="202883" y="79403"/>
                  <a:pt x="202883" y="177352"/>
                </a:cubicBezTo>
                <a:lnTo>
                  <a:pt x="202883" y="2707362"/>
                </a:lnTo>
                <a:cubicBezTo>
                  <a:pt x="202883" y="2805311"/>
                  <a:pt x="123480" y="2884714"/>
                  <a:pt x="25531" y="2884714"/>
                </a:cubicBezTo>
                <a:lnTo>
                  <a:pt x="0" y="2884714"/>
                </a:ln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  <a:effectLst>
            <a:outerShdw blurRad="254000" dist="152400" dir="2700000" algn="tl" rotWithShape="0">
              <a:schemeClr val="accent2">
                <a:lumMod val="9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id="{533F57BE-8601-9AFE-BE36-60CE426EC8FF}"/>
              </a:ext>
            </a:extLst>
          </p:cNvPr>
          <p:cNvSpPr/>
          <p:nvPr/>
        </p:nvSpPr>
        <p:spPr>
          <a:xfrm>
            <a:off x="11989117" y="3429000"/>
            <a:ext cx="202883" cy="2884714"/>
          </a:xfrm>
          <a:custGeom>
            <a:avLst/>
            <a:gdLst>
              <a:gd name="connsiteX0" fmla="*/ 177352 w 202883"/>
              <a:gd name="connsiteY0" fmla="*/ 0 h 2884714"/>
              <a:gd name="connsiteX1" fmla="*/ 202883 w 202883"/>
              <a:gd name="connsiteY1" fmla="*/ 0 h 2884714"/>
              <a:gd name="connsiteX2" fmla="*/ 202883 w 202883"/>
              <a:gd name="connsiteY2" fmla="*/ 2884714 h 2884714"/>
              <a:gd name="connsiteX3" fmla="*/ 177352 w 202883"/>
              <a:gd name="connsiteY3" fmla="*/ 2884714 h 2884714"/>
              <a:gd name="connsiteX4" fmla="*/ 0 w 202883"/>
              <a:gd name="connsiteY4" fmla="*/ 2707362 h 2884714"/>
              <a:gd name="connsiteX5" fmla="*/ 0 w 202883"/>
              <a:gd name="connsiteY5" fmla="*/ 177352 h 2884714"/>
              <a:gd name="connsiteX6" fmla="*/ 177352 w 202883"/>
              <a:gd name="connsiteY6" fmla="*/ 0 h 2884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2883" h="2884714">
                <a:moveTo>
                  <a:pt x="177352" y="0"/>
                </a:moveTo>
                <a:lnTo>
                  <a:pt x="202883" y="0"/>
                </a:lnTo>
                <a:lnTo>
                  <a:pt x="202883" y="2884714"/>
                </a:lnTo>
                <a:lnTo>
                  <a:pt x="177352" y="2884714"/>
                </a:lnTo>
                <a:cubicBezTo>
                  <a:pt x="79403" y="2884714"/>
                  <a:pt x="0" y="2805311"/>
                  <a:pt x="0" y="2707362"/>
                </a:cubicBezTo>
                <a:lnTo>
                  <a:pt x="0" y="177352"/>
                </a:lnTo>
                <a:cubicBezTo>
                  <a:pt x="0" y="79403"/>
                  <a:pt x="79403" y="0"/>
                  <a:pt x="177352" y="0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  <a:effectLst>
            <a:outerShdw blurRad="254000" dist="152400" dir="2700000" algn="tl" rotWithShape="0">
              <a:schemeClr val="accent2">
                <a:lumMod val="9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6" name="任意多边形: 形状 55">
            <a:extLst>
              <a:ext uri="{FF2B5EF4-FFF2-40B4-BE49-F238E27FC236}">
                <a16:creationId xmlns:a16="http://schemas.microsoft.com/office/drawing/2014/main" id="{0E945825-20BA-4E5F-83A8-0C597372D769}"/>
              </a:ext>
            </a:extLst>
          </p:cNvPr>
          <p:cNvSpPr/>
          <p:nvPr/>
        </p:nvSpPr>
        <p:spPr>
          <a:xfrm rot="10800000" flipV="1">
            <a:off x="8773666" y="1411106"/>
            <a:ext cx="293295" cy="262657"/>
          </a:xfrm>
          <a:custGeom>
            <a:avLst/>
            <a:gdLst>
              <a:gd name="connsiteX0" fmla="*/ 257240 w 293295"/>
              <a:gd name="connsiteY0" fmla="*/ 0 h 262657"/>
              <a:gd name="connsiteX1" fmla="*/ 36056 w 293295"/>
              <a:gd name="connsiteY1" fmla="*/ 0 h 262657"/>
              <a:gd name="connsiteX2" fmla="*/ 4915 w 293295"/>
              <a:gd name="connsiteY2" fmla="*/ 54062 h 262657"/>
              <a:gd name="connsiteX3" fmla="*/ 115507 w 293295"/>
              <a:gd name="connsiteY3" fmla="*/ 244738 h 262657"/>
              <a:gd name="connsiteX4" fmla="*/ 177789 w 293295"/>
              <a:gd name="connsiteY4" fmla="*/ 244738 h 262657"/>
              <a:gd name="connsiteX5" fmla="*/ 288381 w 293295"/>
              <a:gd name="connsiteY5" fmla="*/ 54062 h 262657"/>
              <a:gd name="connsiteX6" fmla="*/ 257240 w 293295"/>
              <a:gd name="connsiteY6" fmla="*/ 0 h 262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3295" h="262657">
                <a:moveTo>
                  <a:pt x="257240" y="0"/>
                </a:moveTo>
                <a:lnTo>
                  <a:pt x="36056" y="0"/>
                </a:lnTo>
                <a:cubicBezTo>
                  <a:pt x="8307" y="0"/>
                  <a:pt x="-9007" y="30058"/>
                  <a:pt x="4915" y="54062"/>
                </a:cubicBezTo>
                <a:lnTo>
                  <a:pt x="115507" y="244738"/>
                </a:lnTo>
                <a:cubicBezTo>
                  <a:pt x="129365" y="268631"/>
                  <a:pt x="163932" y="268631"/>
                  <a:pt x="177789" y="244738"/>
                </a:cubicBezTo>
                <a:lnTo>
                  <a:pt x="288381" y="54062"/>
                </a:lnTo>
                <a:cubicBezTo>
                  <a:pt x="302303" y="30058"/>
                  <a:pt x="284989" y="0"/>
                  <a:pt x="257240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8075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97A33C68-1E3D-8CD7-91D1-683639237EA9}"/>
              </a:ext>
            </a:extLst>
          </p:cNvPr>
          <p:cNvSpPr/>
          <p:nvPr/>
        </p:nvSpPr>
        <p:spPr>
          <a:xfrm>
            <a:off x="766763" y="3568530"/>
            <a:ext cx="3203938" cy="1912257"/>
          </a:xfrm>
          <a:prstGeom prst="roundRect">
            <a:avLst>
              <a:gd name="adj" fmla="val 6148"/>
            </a:avLst>
          </a:prstGeom>
          <a:solidFill>
            <a:schemeClr val="accent1"/>
          </a:solidFill>
          <a:ln>
            <a:noFill/>
          </a:ln>
          <a:effectLst>
            <a:outerShdw blurRad="254000" dist="152400" dir="2700000" algn="tl" rotWithShape="0">
              <a:schemeClr val="accent2">
                <a:lumMod val="9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5961E43D-4588-E06B-69EF-97D92CF93A1B}"/>
              </a:ext>
            </a:extLst>
          </p:cNvPr>
          <p:cNvSpPr/>
          <p:nvPr/>
        </p:nvSpPr>
        <p:spPr>
          <a:xfrm>
            <a:off x="2026549" y="971550"/>
            <a:ext cx="1758845" cy="254462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A0DBF90-8E18-2646-79FC-969535E67D51}"/>
              </a:ext>
            </a:extLst>
          </p:cNvPr>
          <p:cNvSpPr txBox="1"/>
          <p:nvPr/>
        </p:nvSpPr>
        <p:spPr>
          <a:xfrm>
            <a:off x="376184" y="57370"/>
            <a:ext cx="1357744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8800" dirty="0">
                <a:solidFill>
                  <a:schemeClr val="accent2"/>
                </a:solidFill>
                <a:latin typeface="+mj-ea"/>
                <a:ea typeface="+mj-ea"/>
              </a:rPr>
              <a:t>02</a:t>
            </a:r>
            <a:endParaRPr lang="en-US" sz="8800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A649792-0788-3AC4-7492-ECE720F223F3}"/>
              </a:ext>
            </a:extLst>
          </p:cNvPr>
          <p:cNvSpPr txBox="1"/>
          <p:nvPr/>
        </p:nvSpPr>
        <p:spPr>
          <a:xfrm>
            <a:off x="764804" y="757716"/>
            <a:ext cx="2231380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4400" i="1" dirty="0">
                <a:solidFill>
                  <a:schemeClr val="accent1"/>
                </a:solidFill>
                <a:latin typeface="+mj-ea"/>
                <a:ea typeface="+mj-ea"/>
              </a:rPr>
              <a:t>图片排版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DCC1C4E-57BF-7914-82C6-0DB9D756ECAC}"/>
              </a:ext>
            </a:extLst>
          </p:cNvPr>
          <p:cNvSpPr txBox="1"/>
          <p:nvPr/>
        </p:nvSpPr>
        <p:spPr>
          <a:xfrm>
            <a:off x="1226360" y="350065"/>
            <a:ext cx="2744341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800" i="1" dirty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noFill/>
                <a:latin typeface="+mj-ea"/>
                <a:ea typeface="+mj-ea"/>
              </a:rPr>
              <a:t>IMAGE LAYOUT</a:t>
            </a:r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65C3F121-2B7F-B444-A5F6-31283DCA7DD2}"/>
              </a:ext>
            </a:extLst>
          </p:cNvPr>
          <p:cNvSpPr/>
          <p:nvPr/>
        </p:nvSpPr>
        <p:spPr>
          <a:xfrm>
            <a:off x="6855196" y="0"/>
            <a:ext cx="5336804" cy="6858000"/>
          </a:xfrm>
          <a:custGeom>
            <a:avLst/>
            <a:gdLst>
              <a:gd name="connsiteX0" fmla="*/ 0 w 4572000"/>
              <a:gd name="connsiteY0" fmla="*/ 0 h 6858000"/>
              <a:gd name="connsiteX1" fmla="*/ 4572000 w 4572000"/>
              <a:gd name="connsiteY1" fmla="*/ 0 h 6858000"/>
              <a:gd name="connsiteX2" fmla="*/ 4572000 w 4572000"/>
              <a:gd name="connsiteY2" fmla="*/ 6858000 h 6858000"/>
              <a:gd name="connsiteX3" fmla="*/ 0 w 4572000"/>
              <a:gd name="connsiteY3" fmla="*/ 6858000 h 6858000"/>
              <a:gd name="connsiteX4" fmla="*/ 0 w 4572000"/>
              <a:gd name="connsiteY4" fmla="*/ 6828703 h 6858000"/>
              <a:gd name="connsiteX5" fmla="*/ 13105 w 4572000"/>
              <a:gd name="connsiteY5" fmla="*/ 6824635 h 6858000"/>
              <a:gd name="connsiteX6" fmla="*/ 272418 w 4572000"/>
              <a:gd name="connsiteY6" fmla="*/ 6433421 h 6858000"/>
              <a:gd name="connsiteX7" fmla="*/ 272418 w 4572000"/>
              <a:gd name="connsiteY7" fmla="*/ 424579 h 6858000"/>
              <a:gd name="connsiteX8" fmla="*/ 13105 w 4572000"/>
              <a:gd name="connsiteY8" fmla="*/ 33366 h 6858000"/>
              <a:gd name="connsiteX9" fmla="*/ 0 w 4572000"/>
              <a:gd name="connsiteY9" fmla="*/ 2929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72000" h="6858000">
                <a:moveTo>
                  <a:pt x="0" y="0"/>
                </a:moveTo>
                <a:lnTo>
                  <a:pt x="4572000" y="0"/>
                </a:lnTo>
                <a:lnTo>
                  <a:pt x="4572000" y="6858000"/>
                </a:lnTo>
                <a:lnTo>
                  <a:pt x="0" y="6858000"/>
                </a:lnTo>
                <a:lnTo>
                  <a:pt x="0" y="6828703"/>
                </a:lnTo>
                <a:lnTo>
                  <a:pt x="13105" y="6824635"/>
                </a:lnTo>
                <a:cubicBezTo>
                  <a:pt x="165493" y="6760180"/>
                  <a:pt x="272418" y="6609288"/>
                  <a:pt x="272418" y="6433421"/>
                </a:cubicBezTo>
                <a:lnTo>
                  <a:pt x="272418" y="424579"/>
                </a:lnTo>
                <a:cubicBezTo>
                  <a:pt x="272418" y="248712"/>
                  <a:pt x="165493" y="97820"/>
                  <a:pt x="13105" y="33366"/>
                </a:cubicBezTo>
                <a:lnTo>
                  <a:pt x="0" y="29298"/>
                </a:ln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F7994926-97A5-6EEE-474F-4992DAA5C5FB}"/>
              </a:ext>
            </a:extLst>
          </p:cNvPr>
          <p:cNvSpPr/>
          <p:nvPr/>
        </p:nvSpPr>
        <p:spPr>
          <a:xfrm>
            <a:off x="6407186" y="1003130"/>
            <a:ext cx="3420532" cy="5130800"/>
          </a:xfrm>
          <a:prstGeom prst="roundRect">
            <a:avLst>
              <a:gd name="adj" fmla="val 7005"/>
            </a:avLst>
          </a:prstGeom>
          <a:blipFill>
            <a:blip r:embed="rId3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8D699CD-01CB-EBFC-DC1C-A797B3977831}"/>
              </a:ext>
            </a:extLst>
          </p:cNvPr>
          <p:cNvSpPr txBox="1"/>
          <p:nvPr/>
        </p:nvSpPr>
        <p:spPr>
          <a:xfrm>
            <a:off x="10275728" y="1003130"/>
            <a:ext cx="1324815" cy="677108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zh-CN" altLang="en-US" sz="8800" dirty="0">
                <a:ln w="28575">
                  <a:solidFill>
                    <a:schemeClr val="bg1"/>
                  </a:solidFill>
                </a:ln>
                <a:noFill/>
                <a:latin typeface="+mj-ea"/>
                <a:ea typeface="+mj-ea"/>
              </a:rPr>
              <a:t>尊贵大浴缸</a:t>
            </a:r>
            <a:endParaRPr lang="en-US" sz="8800" dirty="0">
              <a:ln w="28575">
                <a:solidFill>
                  <a:schemeClr val="bg1"/>
                </a:solidFill>
              </a:ln>
              <a:noFill/>
              <a:latin typeface="+mj-ea"/>
              <a:ea typeface="+mj-ea"/>
            </a:endParaRPr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21E7B52F-D668-67AA-ED80-9122DB452412}"/>
              </a:ext>
            </a:extLst>
          </p:cNvPr>
          <p:cNvSpPr/>
          <p:nvPr/>
        </p:nvSpPr>
        <p:spPr>
          <a:xfrm>
            <a:off x="766763" y="3942613"/>
            <a:ext cx="5881989" cy="1912257"/>
          </a:xfrm>
          <a:prstGeom prst="roundRect">
            <a:avLst>
              <a:gd name="adj" fmla="val 6148"/>
            </a:avLst>
          </a:prstGeom>
          <a:solidFill>
            <a:schemeClr val="accent2"/>
          </a:solidFill>
          <a:ln>
            <a:solidFill>
              <a:schemeClr val="accent2"/>
            </a:solidFill>
          </a:ln>
          <a:effectLst>
            <a:outerShdw blurRad="254000" dist="152400" dir="2700000" algn="tl" rotWithShape="0">
              <a:schemeClr val="accent2">
                <a:lumMod val="9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E7B83D7-D1DD-7782-1955-0FD6E29208DC}"/>
              </a:ext>
            </a:extLst>
          </p:cNvPr>
          <p:cNvSpPr txBox="1"/>
          <p:nvPr/>
        </p:nvSpPr>
        <p:spPr>
          <a:xfrm>
            <a:off x="1000123" y="4451991"/>
            <a:ext cx="5481217" cy="26064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能放整整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100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只黄色一捏就会发出叽咕叽咕声音的橡胶鸭子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E713F3AC-3252-A080-CD97-0F48062E8266}"/>
              </a:ext>
            </a:extLst>
          </p:cNvPr>
          <p:cNvSpPr txBox="1"/>
          <p:nvPr/>
        </p:nvSpPr>
        <p:spPr>
          <a:xfrm>
            <a:off x="1000123" y="4164048"/>
            <a:ext cx="5481217" cy="27699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just">
              <a:spcAft>
                <a:spcPts val="600"/>
              </a:spcAft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阿里巴巴普惠体 L" panose="00020600040101010101" pitchFamily="18" charset="-122"/>
              </a:rPr>
              <a:t>卖点一：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48699865-61BD-152A-6B33-4203A08B411D}"/>
              </a:ext>
            </a:extLst>
          </p:cNvPr>
          <p:cNvSpPr txBox="1"/>
          <p:nvPr/>
        </p:nvSpPr>
        <p:spPr>
          <a:xfrm>
            <a:off x="1000123" y="5276281"/>
            <a:ext cx="5481217" cy="26064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能放整整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100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只黄色一捏就会发出叽咕叽咕声音的橡胶鸭子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C90C3E1B-CA3E-A210-E394-0A5506602E7D}"/>
              </a:ext>
            </a:extLst>
          </p:cNvPr>
          <p:cNvSpPr txBox="1"/>
          <p:nvPr/>
        </p:nvSpPr>
        <p:spPr>
          <a:xfrm>
            <a:off x="1000123" y="4988338"/>
            <a:ext cx="5481217" cy="27699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just">
              <a:spcAft>
                <a:spcPts val="600"/>
              </a:spcAft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阿里巴巴普惠体 L" panose="00020600040101010101" pitchFamily="18" charset="-122"/>
              </a:rPr>
              <a:t>卖点一：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7EFCAC78-02E0-6343-96A6-FD9C6823808D}"/>
              </a:ext>
            </a:extLst>
          </p:cNvPr>
          <p:cNvSpPr txBox="1"/>
          <p:nvPr/>
        </p:nvSpPr>
        <p:spPr>
          <a:xfrm>
            <a:off x="1000123" y="3624673"/>
            <a:ext cx="1185865" cy="276999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r>
              <a:rPr lang="zh-CN" altLang="en-US" dirty="0">
                <a:solidFill>
                  <a:schemeClr val="accent2"/>
                </a:solidFill>
                <a:latin typeface="+mj-ea"/>
                <a:ea typeface="+mj-ea"/>
              </a:rPr>
              <a:t>尊贵大浴缸</a:t>
            </a:r>
            <a:endParaRPr lang="en-US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857587E7-B7A2-D71D-1159-D672575D93DA}"/>
              </a:ext>
            </a:extLst>
          </p:cNvPr>
          <p:cNvSpPr txBox="1"/>
          <p:nvPr/>
        </p:nvSpPr>
        <p:spPr>
          <a:xfrm>
            <a:off x="2253919" y="3759381"/>
            <a:ext cx="1185865" cy="123111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r>
              <a:rPr lang="en-US" altLang="zh-CN" sz="800" dirty="0">
                <a:solidFill>
                  <a:schemeClr val="accent2"/>
                </a:solidFill>
              </a:rPr>
              <a:t>PREMIUM LARGE BATHTUB</a:t>
            </a:r>
            <a:endParaRPr lang="en-US" sz="2400" dirty="0">
              <a:solidFill>
                <a:schemeClr val="accent2"/>
              </a:solidFill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ECEE5482-7C90-BE1C-C3F1-CC2CD3E74106}"/>
              </a:ext>
            </a:extLst>
          </p:cNvPr>
          <p:cNvSpPr txBox="1"/>
          <p:nvPr/>
        </p:nvSpPr>
        <p:spPr>
          <a:xfrm>
            <a:off x="2158269" y="3613708"/>
            <a:ext cx="135162" cy="307777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r>
              <a:rPr lang="en-US" altLang="zh-CN" sz="2000" dirty="0">
                <a:solidFill>
                  <a:schemeClr val="accent2"/>
                </a:solidFill>
              </a:rPr>
              <a:t>/</a:t>
            </a:r>
            <a:endParaRPr lang="en-US" sz="6600" dirty="0">
              <a:solidFill>
                <a:schemeClr val="accent2"/>
              </a:solidFill>
            </a:endParaRPr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F6C2D608-381E-1F2B-B23E-719C2C97AF69}"/>
              </a:ext>
            </a:extLst>
          </p:cNvPr>
          <p:cNvSpPr/>
          <p:nvPr/>
        </p:nvSpPr>
        <p:spPr>
          <a:xfrm>
            <a:off x="764804" y="1806190"/>
            <a:ext cx="1720701" cy="1333363"/>
          </a:xfrm>
          <a:prstGeom prst="roundRect">
            <a:avLst>
              <a:gd name="adj" fmla="val 8773"/>
            </a:avLst>
          </a:prstGeom>
          <a:blipFill>
            <a:blip r:embed="rId4"/>
            <a:srcRect/>
            <a:stretch>
              <a:fillRect t="-46787" b="-46787"/>
            </a:stretch>
          </a:blip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3" name="矩形: 圆角 32">
            <a:extLst>
              <a:ext uri="{FF2B5EF4-FFF2-40B4-BE49-F238E27FC236}">
                <a16:creationId xmlns:a16="http://schemas.microsoft.com/office/drawing/2014/main" id="{14E32563-208C-74EC-398A-F4BEF2BE4118}"/>
              </a:ext>
            </a:extLst>
          </p:cNvPr>
          <p:cNvSpPr/>
          <p:nvPr/>
        </p:nvSpPr>
        <p:spPr>
          <a:xfrm>
            <a:off x="2905245" y="1806190"/>
            <a:ext cx="1720701" cy="1333363"/>
          </a:xfrm>
          <a:prstGeom prst="roundRect">
            <a:avLst>
              <a:gd name="adj" fmla="val 8773"/>
            </a:avLst>
          </a:prstGeom>
          <a:blipFill>
            <a:blip r:embed="rId5"/>
            <a:srcRect/>
            <a:stretch>
              <a:fillRect l="-484" t="-35858" r="-57430"/>
            </a:stretch>
          </a:blip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4" name="矩形: 圆角 33">
            <a:extLst>
              <a:ext uri="{FF2B5EF4-FFF2-40B4-BE49-F238E27FC236}">
                <a16:creationId xmlns:a16="http://schemas.microsoft.com/office/drawing/2014/main" id="{9F54D16F-2B27-44EE-3F65-11FA65A6E267}"/>
              </a:ext>
            </a:extLst>
          </p:cNvPr>
          <p:cNvSpPr/>
          <p:nvPr/>
        </p:nvSpPr>
        <p:spPr>
          <a:xfrm>
            <a:off x="5045686" y="1806190"/>
            <a:ext cx="1720701" cy="1333363"/>
          </a:xfrm>
          <a:prstGeom prst="roundRect">
            <a:avLst>
              <a:gd name="adj" fmla="val 8773"/>
            </a:avLst>
          </a:prstGeom>
          <a:blipFill>
            <a:blip r:embed="rId6"/>
            <a:srcRect/>
            <a:stretch>
              <a:fillRect t="-39505" b="-54047"/>
            </a:stretch>
          </a:blip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082386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89.4594"/>
  <p:tag name="LEFT" val="100.5594"/>
  <p:tag name="WIDTH" val="165.9802"/>
  <p:tag name="HEIGHT" val="201.1453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离"/>
  <p:tag name="FONTSIZE" val="166"/>
  <p:tag name="FONTCOLOR" val="15921906"/>
  <p:tag name="FONTBOLD" val="0"/>
  <p:tag name="FONTITALIC" val="0"/>
  <p:tag name="FONTNAME" val="阿里巴巴普惠体 H"/>
  <p:tag name="NAMEASCII" val="阿里巴巴普惠体 H"/>
  <p:tag name="NAMECOMPLEXSCRIPT" val="+mn-cs"/>
  <p:tag name="NAMEFAREAST" val="阿里巴巴普惠体 H"/>
  <p:tag name="FONTNAMEASCII" val="阿里巴巴普惠体 H"/>
  <p:tag name="TEXTALIGNMENT" val="5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5"/>
  <p:tag name="WORDWRAP" val="0"/>
  <p:tag name="AUTOSIZE" val="1"/>
  <p:tag name="TEXTREFLECTION" val="0"/>
  <p:tag name="TEXTGLOW" val="0"/>
  <p:tag name="T_HASTEXT" val="1"/>
  <p:tag name="T_LEFT" val="100.5594"/>
  <p:tag name="T_TOP" val="189.4594"/>
  <p:tag name="T_WIDTH" val="165.9802"/>
  <p:tag name="T_HEIGTH" val="201.1453"/>
  <p:tag name="T_TEXT" val="离"/>
  <p:tag name="T_FONTCOLOR" val="15921906"/>
  <p:tag name="T_FONTNAME" val="阿里巴巴普惠体 H"/>
  <p:tag name="T_FONTNAMEASCII" val="阿里巴巴普惠体 H"/>
  <p:tag name="T_NAMECOMPLEXSCRIPT" val="+mn-cs"/>
  <p:tag name="T_NAMEFAREAST" val="阿里巴巴普惠体 H"/>
  <p:tag name="T_FONTBOLD" val="0"/>
  <p:tag name="T_FONTSIZE" val="166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5"/>
  <p:tag name="T_SPACEBEFORE" val="0"/>
  <p:tag name="T_SPACEWITHIN" val="1"/>
  <p:tag name="T_SPACEAFTER" val="0"/>
  <p:tag name="T_LINERULEBEFORE" val="-1"/>
  <p:tag name="T_TEXTREFLECTION" val="0"/>
  <p:tag name="T_TEXTGLOW" val="0"/>
  <p:tag name="OFFSETTOP" val="19.10905"/>
  <p:tag name="OFFSETLEFT" val="10.44228"/>
  <p:tag name="OFFSETWIDTH" val="143.2079"/>
  <p:tag name="OFFSETHEIGHT" val="154.810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62.3547"/>
  <p:tag name="LEFT" val="314.0198"/>
  <p:tag name="WIDTH" val="165.9802"/>
  <p:tag name="HEIGHT" val="201.1453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逍"/>
  <p:tag name="FONTSIZE" val="166"/>
  <p:tag name="FONTCOLOR" val="15921906"/>
  <p:tag name="FONTBOLD" val="0"/>
  <p:tag name="FONTITALIC" val="0"/>
  <p:tag name="FONTNAME" val="阿里巴巴普惠体 H"/>
  <p:tag name="NAMEASCII" val="阿里巴巴普惠体 H"/>
  <p:tag name="NAMECOMPLEXSCRIPT" val="+mn-cs"/>
  <p:tag name="NAMEFAREAST" val="阿里巴巴普惠体 H"/>
  <p:tag name="FONTNAMEASCII" val="阿里巴巴普惠体 H"/>
  <p:tag name="TEXTALIGNMENT" val="5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5"/>
  <p:tag name="WORDWRAP" val="0"/>
  <p:tag name="AUTOSIZE" val="1"/>
  <p:tag name="TEXTREFLECTION" val="0"/>
  <p:tag name="TEXTGLOW" val="0"/>
  <p:tag name="T_HASTEXT" val="1"/>
  <p:tag name="T_LEFT" val="314.0198"/>
  <p:tag name="T_TOP" val="262.3547"/>
  <p:tag name="T_WIDTH" val="165.9802"/>
  <p:tag name="T_HEIGTH" val="201.1453"/>
  <p:tag name="T_TEXT" val="逍"/>
  <p:tag name="T_FONTCOLOR" val="15921906"/>
  <p:tag name="T_FONTNAME" val="阿里巴巴普惠体 H"/>
  <p:tag name="T_FONTNAMEASCII" val="阿里巴巴普惠体 H"/>
  <p:tag name="T_NAMECOMPLEXSCRIPT" val="+mn-cs"/>
  <p:tag name="T_NAMEFAREAST" val="阿里巴巴普惠体 H"/>
  <p:tag name="T_FONTBOLD" val="0"/>
  <p:tag name="T_FONTSIZE" val="166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5"/>
  <p:tag name="T_SPACEBEFORE" val="0"/>
  <p:tag name="T_SPACEWITHIN" val="1"/>
  <p:tag name="T_SPACEAFTER" val="0"/>
  <p:tag name="T_LINERULEBEFORE" val="-1"/>
  <p:tag name="T_TEXTREFLECTION" val="0"/>
  <p:tag name="T_TEXTGLOW" val="0"/>
  <p:tag name="OFFSETTOP" val="18.9433"/>
  <p:tag name="OFFSETLEFT" val="1.657471"/>
  <p:tag name="OFFSETWIDTH" val="159.12"/>
  <p:tag name="OFFSETHEIGHT" val="155.639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52.2983"/>
  <p:tag name="LEFT" val="589.1965"/>
  <p:tag name="WIDTH" val="219.2321"/>
  <p:tag name="HEIGHT" val="43.62189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加个微信？"/>
  <p:tag name="FONTSIZE" val="36"/>
  <p:tag name="FONTCOLOR" val="4210752"/>
  <p:tag name="FONTBOLD" val="0"/>
  <p:tag name="FONTITALIC" val="0"/>
  <p:tag name="FONTNAME" val="阿里巴巴普惠体 H"/>
  <p:tag name="NAMEASCII" val="阿里巴巴普惠体 H"/>
  <p:tag name="NAMECOMPLEXSCRIPT" val="+mn-cs"/>
  <p:tag name="NAMEFAREAST" val="阿里巴巴普惠体 H"/>
  <p:tag name="FONTNAMEASCII" val="阿里巴巴普惠体 H"/>
  <p:tag name="TEXTALIGNMENT" val="2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589.1965"/>
  <p:tag name="T_TOP" val="152.2983"/>
  <p:tag name="T_WIDTH" val="219.2321"/>
  <p:tag name="T_HEIGTH" val="43.62189"/>
  <p:tag name="T_TEXT" val="加个微信？"/>
  <p:tag name="T_FONTCOLOR" val="4210752"/>
  <p:tag name="T_FONTNAME" val="阿里巴巴普惠体 H"/>
  <p:tag name="T_FONTNAMEASCII" val="阿里巴巴普惠体 H"/>
  <p:tag name="T_NAMECOMPLEXSCRIPT" val="+mn-cs"/>
  <p:tag name="T_NAMEFAREAST" val="阿里巴巴普惠体 H"/>
  <p:tag name="T_FONTBOLD" val="0"/>
  <p:tag name="T_FONTSIZE" val="36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3.973938"/>
  <p:tag name="OFFSETLEFT" val="20.59753"/>
  <p:tag name="OFFSETWIDTH" val="161.388"/>
  <p:tag name="OFFSETHEIGHT" val="33.73205"/>
</p:tagLst>
</file>

<file path=ppt/theme/theme1.xml><?xml version="1.0" encoding="utf-8"?>
<a:theme xmlns:a="http://schemas.openxmlformats.org/drawingml/2006/main" name="51PPT模板网   www.51pptmoban.com">
  <a:themeElements>
    <a:clrScheme name="商务极简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D5BFD"/>
      </a:accent1>
      <a:accent2>
        <a:srgbClr val="F2F3F9"/>
      </a:accent2>
      <a:accent3>
        <a:srgbClr val="FF733B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商务极简">
      <a:majorFont>
        <a:latin typeface="阿里巴巴普惠体 H"/>
        <a:ea typeface="阿里巴巴普惠体 H"/>
        <a:cs typeface=""/>
      </a:majorFont>
      <a:minorFont>
        <a:latin typeface="阿里巴巴普惠体 L"/>
        <a:ea typeface="阿里巴巴普惠体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lIns="0" tIns="0" rIns="0" bIns="0" rtlCol="0">
        <a:spAutoFit/>
      </a:bodyPr>
      <a:lstStyle>
        <a:defPPr algn="l">
          <a:defRPr sz="7200" dirty="0" smtClean="0">
            <a:solidFill>
              <a:schemeClr val="tx1">
                <a:lumMod val="85000"/>
                <a:lumOff val="15000"/>
              </a:schemeClr>
            </a:solidFill>
            <a:latin typeface="+mn-ea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空白默认" id="{58D94081-1485-4D6E-80E4-07D7E0903902}" vid="{DB041D20-2E23-435A-8CA7-3429365BB71D}"/>
    </a:ext>
  </a:extLst>
</a:theme>
</file>

<file path=ppt/theme/theme2.xml><?xml version="1.0" encoding="utf-8"?>
<a:theme xmlns:a="http://schemas.openxmlformats.org/drawingml/2006/main" name="空白">
  <a:themeElements>
    <a:clrScheme name="潮流风格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0000"/>
      </a:accent1>
      <a:accent2>
        <a:srgbClr val="FFFFFF"/>
      </a:accent2>
      <a:accent3>
        <a:srgbClr val="29FFE6"/>
      </a:accent3>
      <a:accent4>
        <a:srgbClr val="8D1BFF"/>
      </a:accent4>
      <a:accent5>
        <a:srgbClr val="E48200"/>
      </a:accent5>
      <a:accent6>
        <a:srgbClr val="3A19FF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5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  <a:ln>
          <a:noFill/>
        </a:ln>
        <a:effectLst/>
      </a:spPr>
      <a:bodyPr wrap="square" lIns="0" tIns="0" rIns="0" bIns="0" rtlCol="0" anchor="t">
        <a:noAutofit/>
      </a:bodyPr>
      <a:lstStyle>
        <a:defPPr algn="just">
          <a:lnSpc>
            <a:spcPct val="120000"/>
          </a:lnSpc>
          <a:spcAft>
            <a:spcPts val="600"/>
          </a:spcAft>
          <a:defRPr dirty="0" smtClean="0">
            <a:ln w="12700">
              <a:noFill/>
            </a:ln>
            <a:solidFill>
              <a:schemeClr val="accent2">
                <a:lumMod val="95000"/>
              </a:schemeClr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空白" id="{BABD6733-F522-4014-AFDF-F3A9B5AD73A5}" vid="{CE4F37DE-1D43-4904-807F-6006A54CC1BE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空白默认</Template>
  <TotalTime>178</TotalTime>
  <Words>1606</Words>
  <Application>Microsoft Office PowerPoint</Application>
  <PresentationFormat>宽屏</PresentationFormat>
  <Paragraphs>185</Paragraphs>
  <Slides>19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3" baseType="lpstr">
      <vt:lpstr>阿里巴巴普惠体 H</vt:lpstr>
      <vt:lpstr>阿里巴巴普惠体 L</vt:lpstr>
      <vt:lpstr>阿里巴巴普惠体 R</vt:lpstr>
      <vt:lpstr>汉仪雅酷黑 45W</vt:lpstr>
      <vt:lpstr>思源黑体 Bold</vt:lpstr>
      <vt:lpstr>思源黑体 Light</vt:lpstr>
      <vt:lpstr>思源黑体 Medium</vt:lpstr>
      <vt:lpstr>微软雅黑</vt:lpstr>
      <vt:lpstr>Arial</vt:lpstr>
      <vt:lpstr>Arial Black</vt:lpstr>
      <vt:lpstr>Calibri</vt:lpstr>
      <vt:lpstr>Segoe UI Light</vt:lpstr>
      <vt:lpstr>51PPT模板网   www.51pptmoban.com</vt:lpstr>
      <vt:lpstr>空白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极简风总结汇报商务通用ppt模板</dc:title>
  <dc:creator>离 逍</dc:creator>
  <cp:keywords>P界达人</cp:keywords>
  <dc:description>www.51pptmoban.com</dc:description>
  <cp:lastModifiedBy>Win user</cp:lastModifiedBy>
  <cp:revision>30</cp:revision>
  <dcterms:created xsi:type="dcterms:W3CDTF">2022-06-23T18:46:34Z</dcterms:created>
  <dcterms:modified xsi:type="dcterms:W3CDTF">2022-07-25T03:11:58Z</dcterms:modified>
</cp:coreProperties>
</file>